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8"/>
    <p:restoredTop sz="94718"/>
  </p:normalViewPr>
  <p:slideViewPr>
    <p:cSldViewPr snapToGrid="0">
      <p:cViewPr>
        <p:scale>
          <a:sx n="127" d="100"/>
          <a:sy n="127" d="100"/>
        </p:scale>
        <p:origin x="-10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0CF53-1BA0-6B4C-8005-14F4731209F4}" type="datetimeFigureOut">
              <a:rPr kumimoji="1" lang="zh-CN" altLang="en-US" smtClean="0"/>
              <a:t>2023/6/2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4FFDA-E6AA-4D48-B44C-32A0B14FE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708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4FFDA-E6AA-4D48-B44C-32A0B14FE78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94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4FFDA-E6AA-4D48-B44C-32A0B14FE78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95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B2E09-5B7D-91E3-8ACF-D3CF3B96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9FD42A-2F41-AA0D-59B2-0364B9B03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99475C-4E52-C35D-45EB-13EC8140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6E4-AD7A-F749-BC04-986214491E69}" type="datetimeFigureOut">
              <a:rPr kumimoji="1" lang="zh-CN" altLang="en-US" smtClean="0"/>
              <a:t>2023/6/2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F4B95-6A0A-9460-4C38-AEF37D09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DE22D-BC9E-D48A-F3D7-46A92081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D7C5-7EDC-8348-80EF-3E9E36B10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36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B150E-16E9-07B1-4FEB-63F67FD2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466BA6-AB68-B0C1-239D-ADAE3B781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3F6C7A-E301-2B56-ED5A-2D4A31FC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6E4-AD7A-F749-BC04-986214491E69}" type="datetimeFigureOut">
              <a:rPr kumimoji="1" lang="zh-CN" altLang="en-US" smtClean="0"/>
              <a:t>2023/6/2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89810-DB3E-D5BA-876F-C8A3C0ED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A6190-1633-FA4F-3DFB-28626771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D7C5-7EDC-8348-80EF-3E9E36B10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717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519B8-38B4-2A58-959D-31B751113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C8E4B7-BB0B-19A8-F195-6C5139C0A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CB0C1-9176-37A0-7666-F01CB90E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6E4-AD7A-F749-BC04-986214491E69}" type="datetimeFigureOut">
              <a:rPr kumimoji="1" lang="zh-CN" altLang="en-US" smtClean="0"/>
              <a:t>2023/6/2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FD823C-FD90-1810-FF04-2FBF7580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18A5A-E4C1-0D54-CDBD-D09C8C96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D7C5-7EDC-8348-80EF-3E9E36B10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0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71728-B579-3F5E-7088-F739D94A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0DE0C-8373-904A-4B34-1F0F68E97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CEB67-1FA8-D9A7-22D2-39D45CF4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6E4-AD7A-F749-BC04-986214491E69}" type="datetimeFigureOut">
              <a:rPr kumimoji="1" lang="zh-CN" altLang="en-US" smtClean="0"/>
              <a:t>2023/6/2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2E3B4-F606-1C90-A978-8F6BE654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ED358-941F-2F8A-D954-CF15211D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D7C5-7EDC-8348-80EF-3E9E36B10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877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42C86-9E3E-7160-A31C-39B5C5E3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F0D36E-1028-46BF-7565-3ACEDBE3C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7B24F1-ED5F-9BA0-2CB1-B13C952C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6E4-AD7A-F749-BC04-986214491E69}" type="datetimeFigureOut">
              <a:rPr kumimoji="1" lang="zh-CN" altLang="en-US" smtClean="0"/>
              <a:t>2023/6/2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6FC51-8210-0DEA-6D5A-DA8DA927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3FD7C2-469D-BF74-5381-52577FFD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D7C5-7EDC-8348-80EF-3E9E36B10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028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1A78D-F3B9-54B3-7693-0438346A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6F3D8-7016-2FE2-EC63-6DD87D30A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7B0BD0-B937-3B6B-37BB-C7F80E7C4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62E1A4-0A02-A9C8-3C38-7200DD29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6E4-AD7A-F749-BC04-986214491E69}" type="datetimeFigureOut">
              <a:rPr kumimoji="1" lang="zh-CN" altLang="en-US" smtClean="0"/>
              <a:t>2023/6/2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CD812C-8B85-7DB0-71DA-19506E02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2302F2-B609-74C1-1192-A0102C1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D7C5-7EDC-8348-80EF-3E9E36B10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94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332C9-9F56-DB49-AECA-A8FF5069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F21B3C-6D17-A932-6D72-84E08ED35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43FDFC-DD46-18D8-A395-D1C3101A0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432074-A7FB-3DB8-DF50-5213606EB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79F547-05B4-8500-5819-1369460BA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97E817-C6B6-940E-7DD6-FF68962E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6E4-AD7A-F749-BC04-986214491E69}" type="datetimeFigureOut">
              <a:rPr kumimoji="1" lang="zh-CN" altLang="en-US" smtClean="0"/>
              <a:t>2023/6/2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4DD2D9-7247-427C-DBCC-4824C8A8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26C65D-9BFE-7508-D577-B16AEC7E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D7C5-7EDC-8348-80EF-3E9E36B10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37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22F78-4746-1F89-7B21-6F73C58E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52F2DA-376D-FBA6-359E-CC699079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6E4-AD7A-F749-BC04-986214491E69}" type="datetimeFigureOut">
              <a:rPr kumimoji="1" lang="zh-CN" altLang="en-US" smtClean="0"/>
              <a:t>2023/6/2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7586EF-3BE9-1005-9822-F2965EEC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87A3D1-22A2-6C3A-9A06-402F5A21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D7C5-7EDC-8348-80EF-3E9E36B10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8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FE70BA-2A44-7435-CBA3-38DDFEEA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6E4-AD7A-F749-BC04-986214491E69}" type="datetimeFigureOut">
              <a:rPr kumimoji="1" lang="zh-CN" altLang="en-US" smtClean="0"/>
              <a:t>2023/6/2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9868DF-D914-3B2E-830E-2C202663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FCA1DE-2E92-781A-6F89-6FC11C8A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D7C5-7EDC-8348-80EF-3E9E36B10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53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598D4-927C-9D14-C56F-4942A2D0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00B22-E741-B20F-5CB4-89986A9E8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20F09E-687D-0B2B-79E7-3EC6B0218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A5DE11-004E-2BEF-FBE9-8E54E8DA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6E4-AD7A-F749-BC04-986214491E69}" type="datetimeFigureOut">
              <a:rPr kumimoji="1" lang="zh-CN" altLang="en-US" smtClean="0"/>
              <a:t>2023/6/2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B01619-5E33-4635-9085-D16435CD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6EA770-76DA-AA2E-D84B-463E2448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D7C5-7EDC-8348-80EF-3E9E36B10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45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14B49-20F9-2813-5902-88C6B33B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475536-F899-1000-31D0-8625808C6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C0B6DB-FC68-FE03-4C2D-D34C049F9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BF0968-71EF-28DB-0685-C9F0C708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A6E4-AD7A-F749-BC04-986214491E69}" type="datetimeFigureOut">
              <a:rPr kumimoji="1" lang="zh-CN" altLang="en-US" smtClean="0"/>
              <a:t>2023/6/2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4B4742-7938-01B9-A3E3-85EE49B2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7C71F4-84AF-4E36-56E0-6F87EDD6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AD7C5-7EDC-8348-80EF-3E9E36B10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01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75A0BD-5F15-DA67-2898-79AEC5D8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F4F7D8-AB03-3937-2D6E-889B6C3C6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A4D8C-491C-6829-6B3F-7627A074D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0A6E4-AD7A-F749-BC04-986214491E69}" type="datetimeFigureOut">
              <a:rPr kumimoji="1" lang="zh-CN" altLang="en-US" smtClean="0"/>
              <a:t>2023/6/2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26644D-DAF7-520E-79D2-E9242D0E6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75F4E-EFE1-FAFA-1CE0-A49981DA7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AD7C5-7EDC-8348-80EF-3E9E36B104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93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EA98C22-E8B9-B515-A78C-9A88AE8F5556}"/>
              </a:ext>
            </a:extLst>
          </p:cNvPr>
          <p:cNvCxnSpPr>
            <a:cxnSpLocks/>
          </p:cNvCxnSpPr>
          <p:nvPr/>
        </p:nvCxnSpPr>
        <p:spPr>
          <a:xfrm flipV="1">
            <a:off x="3042062" y="879822"/>
            <a:ext cx="0" cy="4881690"/>
          </a:xfrm>
          <a:prstGeom prst="straightConnector1">
            <a:avLst/>
          </a:prstGeom>
          <a:ln w="254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4D1E70E-6EE1-2FEC-982E-758742590ECC}"/>
              </a:ext>
            </a:extLst>
          </p:cNvPr>
          <p:cNvCxnSpPr>
            <a:cxnSpLocks/>
          </p:cNvCxnSpPr>
          <p:nvPr/>
        </p:nvCxnSpPr>
        <p:spPr>
          <a:xfrm>
            <a:off x="3051298" y="5761512"/>
            <a:ext cx="4885113" cy="0"/>
          </a:xfrm>
          <a:prstGeom prst="straightConnector1">
            <a:avLst/>
          </a:prstGeom>
          <a:ln w="254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3CA22BA-2088-7FE4-2D7C-9C56DB5E59B6}"/>
              </a:ext>
            </a:extLst>
          </p:cNvPr>
          <p:cNvCxnSpPr>
            <a:cxnSpLocks/>
          </p:cNvCxnSpPr>
          <p:nvPr/>
        </p:nvCxnSpPr>
        <p:spPr>
          <a:xfrm>
            <a:off x="3321269" y="2385848"/>
            <a:ext cx="4361793" cy="2438400"/>
          </a:xfrm>
          <a:prstGeom prst="line">
            <a:avLst/>
          </a:prstGeom>
          <a:ln w="25400" cap="rnd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D363FCB-C0B3-F9E6-0631-D409574522DF}"/>
              </a:ext>
            </a:extLst>
          </p:cNvPr>
          <p:cNvSpPr txBox="1"/>
          <p:nvPr/>
        </p:nvSpPr>
        <p:spPr>
          <a:xfrm>
            <a:off x="2723964" y="6028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9633F75-1ADC-E2BF-6A0F-3E4CF0809CD6}"/>
              </a:ext>
            </a:extLst>
          </p:cNvPr>
          <p:cNvSpPr txBox="1"/>
          <p:nvPr/>
        </p:nvSpPr>
        <p:spPr>
          <a:xfrm>
            <a:off x="7936411" y="577066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904F516-2278-91EE-1192-577B83D752B0}"/>
              </a:ext>
            </a:extLst>
          </p:cNvPr>
          <p:cNvSpPr txBox="1"/>
          <p:nvPr/>
        </p:nvSpPr>
        <p:spPr>
          <a:xfrm>
            <a:off x="2691904" y="576446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777801-DDE3-9F71-B57B-F9AEDE025F81}"/>
              </a:ext>
            </a:extLst>
          </p:cNvPr>
          <p:cNvSpPr txBox="1"/>
          <p:nvPr/>
        </p:nvSpPr>
        <p:spPr>
          <a:xfrm>
            <a:off x="7680912" y="482424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</a:t>
            </a:r>
            <a:r>
              <a:rPr kumimoji="1" lang="en-US" altLang="zh-CN" baseline="30000" dirty="0"/>
              <a:t>D</a:t>
            </a:r>
            <a:endParaRPr kumimoji="1" lang="zh-CN" altLang="en-US" baseline="300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561F1F6-8F39-2DA3-5D3B-377D1ABCB743}"/>
              </a:ext>
            </a:extLst>
          </p:cNvPr>
          <p:cNvSpPr txBox="1"/>
          <p:nvPr/>
        </p:nvSpPr>
        <p:spPr>
          <a:xfrm>
            <a:off x="4592728" y="271714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1058C85A-8CA7-89D0-3AAC-5FE6578EF4C7}"/>
              </a:ext>
            </a:extLst>
          </p:cNvPr>
          <p:cNvCxnSpPr>
            <a:cxnSpLocks/>
          </p:cNvCxnSpPr>
          <p:nvPr/>
        </p:nvCxnSpPr>
        <p:spPr>
          <a:xfrm>
            <a:off x="4538310" y="963000"/>
            <a:ext cx="53854" cy="4798512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1936835-1E56-BE08-FA41-09FFF132388F}"/>
              </a:ext>
            </a:extLst>
          </p:cNvPr>
          <p:cNvSpPr txBox="1"/>
          <p:nvPr/>
        </p:nvSpPr>
        <p:spPr>
          <a:xfrm>
            <a:off x="4560016" y="60282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</a:t>
            </a:r>
            <a:r>
              <a:rPr kumimoji="1" lang="en-US" altLang="zh-CN" baseline="30000" dirty="0"/>
              <a:t>S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A38CE048-2EFD-99FA-1DD5-A114C8EA2652}"/>
              </a:ext>
            </a:extLst>
          </p:cNvPr>
          <p:cNvCxnSpPr>
            <a:cxnSpLocks/>
          </p:cNvCxnSpPr>
          <p:nvPr/>
        </p:nvCxnSpPr>
        <p:spPr>
          <a:xfrm>
            <a:off x="5792769" y="963000"/>
            <a:ext cx="41431" cy="4798512"/>
          </a:xfrm>
          <a:prstGeom prst="line">
            <a:avLst/>
          </a:prstGeom>
          <a:ln w="25400" cap="rnd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80F8661-3E83-7F2F-400C-366F5962C5B3}"/>
              </a:ext>
            </a:extLst>
          </p:cNvPr>
          <p:cNvSpPr txBox="1"/>
          <p:nvPr/>
        </p:nvSpPr>
        <p:spPr>
          <a:xfrm>
            <a:off x="5842804" y="3399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5BA98ED-C44C-10F9-2209-54CAED8C50FA}"/>
              </a:ext>
            </a:extLst>
          </p:cNvPr>
          <p:cNvSpPr/>
          <p:nvPr/>
        </p:nvSpPr>
        <p:spPr>
          <a:xfrm>
            <a:off x="4556728" y="3068474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4090798-944A-4B92-774B-E2F568C3F56B}"/>
              </a:ext>
            </a:extLst>
          </p:cNvPr>
          <p:cNvSpPr/>
          <p:nvPr/>
        </p:nvSpPr>
        <p:spPr>
          <a:xfrm>
            <a:off x="5806804" y="3768682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C768CF-66D3-4AF0-9029-96EFF8C59247}"/>
              </a:ext>
            </a:extLst>
          </p:cNvPr>
          <p:cNvSpPr txBox="1"/>
          <p:nvPr/>
        </p:nvSpPr>
        <p:spPr>
          <a:xfrm>
            <a:off x="5792769" y="63286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</a:t>
            </a:r>
            <a:r>
              <a:rPr kumimoji="1" lang="en-US" altLang="zh-CN" baseline="30000" dirty="0"/>
              <a:t>S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09A532-4FAA-E0DF-725A-D36B3AC1D578}"/>
              </a:ext>
            </a:extLst>
          </p:cNvPr>
          <p:cNvSpPr txBox="1"/>
          <p:nvPr/>
        </p:nvSpPr>
        <p:spPr>
          <a:xfrm>
            <a:off x="4359331" y="58289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5ABC21-380B-B5C4-B52B-C9701D1B45C8}"/>
              </a:ext>
            </a:extLst>
          </p:cNvPr>
          <p:cNvSpPr txBox="1"/>
          <p:nvPr/>
        </p:nvSpPr>
        <p:spPr>
          <a:xfrm>
            <a:off x="5609407" y="58176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E6F4A314-2BFB-06AA-2E6D-6A8C880BC8AB}"/>
              </a:ext>
            </a:extLst>
          </p:cNvPr>
          <p:cNvCxnSpPr>
            <a:stCxn id="35" idx="2"/>
          </p:cNvCxnSpPr>
          <p:nvPr/>
        </p:nvCxnSpPr>
        <p:spPr>
          <a:xfrm flipH="1">
            <a:off x="3051298" y="3086474"/>
            <a:ext cx="1505430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70FE1FF-D070-09AC-0592-9587C851FE2C}"/>
              </a:ext>
            </a:extLst>
          </p:cNvPr>
          <p:cNvCxnSpPr>
            <a:stCxn id="5" idx="6"/>
          </p:cNvCxnSpPr>
          <p:nvPr/>
        </p:nvCxnSpPr>
        <p:spPr>
          <a:xfrm flipH="1">
            <a:off x="3041680" y="3786682"/>
            <a:ext cx="2801124" cy="1800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51F0BDF-28E4-2517-3E53-208D67E592BF}"/>
              </a:ext>
            </a:extLst>
          </p:cNvPr>
          <p:cNvSpPr txBox="1"/>
          <p:nvPr/>
        </p:nvSpPr>
        <p:spPr>
          <a:xfrm>
            <a:off x="2684189" y="290958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EBF608C-7BB0-26EB-3189-A20A464F8201}"/>
              </a:ext>
            </a:extLst>
          </p:cNvPr>
          <p:cNvSpPr txBox="1"/>
          <p:nvPr/>
        </p:nvSpPr>
        <p:spPr>
          <a:xfrm>
            <a:off x="2674743" y="362001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D915D5FB-C6CC-C420-FC1A-67CE362C0727}"/>
              </a:ext>
            </a:extLst>
          </p:cNvPr>
          <p:cNvCxnSpPr/>
          <p:nvPr/>
        </p:nvCxnSpPr>
        <p:spPr>
          <a:xfrm>
            <a:off x="4673112" y="1889090"/>
            <a:ext cx="101667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03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EA98C22-E8B9-B515-A78C-9A88AE8F5556}"/>
              </a:ext>
            </a:extLst>
          </p:cNvPr>
          <p:cNvCxnSpPr>
            <a:cxnSpLocks/>
          </p:cNvCxnSpPr>
          <p:nvPr/>
        </p:nvCxnSpPr>
        <p:spPr>
          <a:xfrm flipV="1">
            <a:off x="3042062" y="879822"/>
            <a:ext cx="0" cy="4881690"/>
          </a:xfrm>
          <a:prstGeom prst="straightConnector1">
            <a:avLst/>
          </a:prstGeom>
          <a:ln w="254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4D1E70E-6EE1-2FEC-982E-758742590ECC}"/>
              </a:ext>
            </a:extLst>
          </p:cNvPr>
          <p:cNvCxnSpPr>
            <a:cxnSpLocks/>
          </p:cNvCxnSpPr>
          <p:nvPr/>
        </p:nvCxnSpPr>
        <p:spPr>
          <a:xfrm>
            <a:off x="3051298" y="5761512"/>
            <a:ext cx="4885113" cy="0"/>
          </a:xfrm>
          <a:prstGeom prst="straightConnector1">
            <a:avLst/>
          </a:prstGeom>
          <a:ln w="254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F3CA22BA-2088-7FE4-2D7C-9C56DB5E59B6}"/>
              </a:ext>
            </a:extLst>
          </p:cNvPr>
          <p:cNvCxnSpPr>
            <a:cxnSpLocks/>
          </p:cNvCxnSpPr>
          <p:nvPr/>
        </p:nvCxnSpPr>
        <p:spPr>
          <a:xfrm>
            <a:off x="3038435" y="1385431"/>
            <a:ext cx="4157495" cy="4376081"/>
          </a:xfrm>
          <a:prstGeom prst="line">
            <a:avLst/>
          </a:prstGeom>
          <a:ln w="25400" cap="rnd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89C1B409-1A68-4983-2F7F-CEAC2F78E2B8}"/>
              </a:ext>
            </a:extLst>
          </p:cNvPr>
          <p:cNvCxnSpPr>
            <a:cxnSpLocks/>
          </p:cNvCxnSpPr>
          <p:nvPr/>
        </p:nvCxnSpPr>
        <p:spPr>
          <a:xfrm flipV="1">
            <a:off x="3038434" y="2079929"/>
            <a:ext cx="4551420" cy="3112557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5154F38D-FD67-8C97-1779-C9B7C231C1BB}"/>
              </a:ext>
            </a:extLst>
          </p:cNvPr>
          <p:cNvCxnSpPr/>
          <p:nvPr/>
        </p:nvCxnSpPr>
        <p:spPr>
          <a:xfrm>
            <a:off x="5249974" y="3685287"/>
            <a:ext cx="0" cy="2076225"/>
          </a:xfrm>
          <a:prstGeom prst="line">
            <a:avLst/>
          </a:prstGeom>
          <a:ln w="9525" cap="rnd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8DEB1F82-7B27-C5DF-4393-7FD364A9D6DA}"/>
              </a:ext>
            </a:extLst>
          </p:cNvPr>
          <p:cNvCxnSpPr/>
          <p:nvPr/>
        </p:nvCxnSpPr>
        <p:spPr>
          <a:xfrm flipH="1">
            <a:off x="3051298" y="3685287"/>
            <a:ext cx="2213364" cy="0"/>
          </a:xfrm>
          <a:prstGeom prst="line">
            <a:avLst/>
          </a:prstGeom>
          <a:ln w="952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05BA98ED-C44C-10F9-2209-54CAED8C50FA}"/>
              </a:ext>
            </a:extLst>
          </p:cNvPr>
          <p:cNvSpPr/>
          <p:nvPr/>
        </p:nvSpPr>
        <p:spPr>
          <a:xfrm>
            <a:off x="5225370" y="367169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D363FCB-C0B3-F9E6-0631-D409574522DF}"/>
              </a:ext>
            </a:extLst>
          </p:cNvPr>
          <p:cNvSpPr txBox="1"/>
          <p:nvPr/>
        </p:nvSpPr>
        <p:spPr>
          <a:xfrm>
            <a:off x="2723964" y="6028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9633F75-1ADC-E2BF-6A0F-3E4CF0809CD6}"/>
              </a:ext>
            </a:extLst>
          </p:cNvPr>
          <p:cNvSpPr txBox="1"/>
          <p:nvPr/>
        </p:nvSpPr>
        <p:spPr>
          <a:xfrm>
            <a:off x="7936411" y="577066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Y</a:t>
            </a:r>
            <a:r>
              <a:rPr kumimoji="1" lang="en-US" altLang="zh-CN" baseline="-25000" dirty="0" err="1"/>
              <a:t>real</a:t>
            </a:r>
            <a:endParaRPr kumimoji="1" lang="zh-CN" altLang="en-US" baseline="-25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904F516-2278-91EE-1192-577B83D752B0}"/>
              </a:ext>
            </a:extLst>
          </p:cNvPr>
          <p:cNvSpPr txBox="1"/>
          <p:nvPr/>
        </p:nvSpPr>
        <p:spPr>
          <a:xfrm>
            <a:off x="2691904" y="576446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9F4CA36-51F8-89E4-C60A-C8319AE67246}"/>
              </a:ext>
            </a:extLst>
          </p:cNvPr>
          <p:cNvSpPr txBox="1"/>
          <p:nvPr/>
        </p:nvSpPr>
        <p:spPr>
          <a:xfrm>
            <a:off x="7589854" y="1710597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SRAS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777801-DDE3-9F71-B57B-F9AEDE025F81}"/>
              </a:ext>
            </a:extLst>
          </p:cNvPr>
          <p:cNvSpPr txBox="1"/>
          <p:nvPr/>
        </p:nvSpPr>
        <p:spPr>
          <a:xfrm>
            <a:off x="7099014" y="533280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AD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561F1F6-8F39-2DA3-5D3B-377D1ABCB743}"/>
              </a:ext>
            </a:extLst>
          </p:cNvPr>
          <p:cNvSpPr txBox="1"/>
          <p:nvPr/>
        </p:nvSpPr>
        <p:spPr>
          <a:xfrm>
            <a:off x="5329666" y="354678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B4C8972-280E-394E-160E-6BFE8FDEEBC4}"/>
              </a:ext>
            </a:extLst>
          </p:cNvPr>
          <p:cNvSpPr txBox="1"/>
          <p:nvPr/>
        </p:nvSpPr>
        <p:spPr>
          <a:xfrm>
            <a:off x="2562757" y="278470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baseline="-25000" dirty="0"/>
              <a:t>3</a:t>
            </a:r>
            <a:endParaRPr kumimoji="1" lang="zh-CN" altLang="en-US" baseline="-25000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1058C85A-8CA7-89D0-3AAC-5FE6578EF4C7}"/>
              </a:ext>
            </a:extLst>
          </p:cNvPr>
          <p:cNvCxnSpPr>
            <a:cxnSpLocks/>
          </p:cNvCxnSpPr>
          <p:nvPr/>
        </p:nvCxnSpPr>
        <p:spPr>
          <a:xfrm>
            <a:off x="4545327" y="972155"/>
            <a:ext cx="58802" cy="4798512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1936835-1E56-BE08-FA41-09FFF132388F}"/>
              </a:ext>
            </a:extLst>
          </p:cNvPr>
          <p:cNvSpPr txBox="1"/>
          <p:nvPr/>
        </p:nvSpPr>
        <p:spPr>
          <a:xfrm>
            <a:off x="4545327" y="62878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LRAS</a:t>
            </a:r>
            <a:endParaRPr kumimoji="1" lang="zh-CN" altLang="en-US" dirty="0"/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D0EA64B3-1AC3-9CC5-8B7F-46CBDFC6AECF}"/>
              </a:ext>
            </a:extLst>
          </p:cNvPr>
          <p:cNvCxnSpPr>
            <a:cxnSpLocks/>
          </p:cNvCxnSpPr>
          <p:nvPr/>
        </p:nvCxnSpPr>
        <p:spPr>
          <a:xfrm>
            <a:off x="3051298" y="2534478"/>
            <a:ext cx="3044702" cy="3227034"/>
          </a:xfrm>
          <a:prstGeom prst="line">
            <a:avLst/>
          </a:prstGeom>
          <a:ln w="25400" cap="rnd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DA3ADFE-1A53-5DBC-4150-1288309DF517}"/>
              </a:ext>
            </a:extLst>
          </p:cNvPr>
          <p:cNvSpPr txBox="1"/>
          <p:nvPr/>
        </p:nvSpPr>
        <p:spPr>
          <a:xfrm>
            <a:off x="2555004" y="348703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AAD71-EC7F-725B-7A73-27C0B2C6C59C}"/>
              </a:ext>
            </a:extLst>
          </p:cNvPr>
          <p:cNvSpPr txBox="1"/>
          <p:nvPr/>
        </p:nvSpPr>
        <p:spPr>
          <a:xfrm>
            <a:off x="2558822" y="401155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07A7C1-1F57-2412-E55A-D3759E0A4A13}"/>
              </a:ext>
            </a:extLst>
          </p:cNvPr>
          <p:cNvSpPr txBox="1"/>
          <p:nvPr/>
        </p:nvSpPr>
        <p:spPr>
          <a:xfrm>
            <a:off x="6052749" y="5357762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AD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29F87AC-C85D-0673-A44E-A223B0BD1F87}"/>
              </a:ext>
            </a:extLst>
          </p:cNvPr>
          <p:cNvSpPr/>
          <p:nvPr/>
        </p:nvSpPr>
        <p:spPr>
          <a:xfrm>
            <a:off x="4561906" y="4127759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319462-EAD5-E62A-30AE-BDFA65DB7D31}"/>
              </a:ext>
            </a:extLst>
          </p:cNvPr>
          <p:cNvSpPr txBox="1"/>
          <p:nvPr/>
        </p:nvSpPr>
        <p:spPr>
          <a:xfrm>
            <a:off x="4674911" y="401155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33A0C09A-2C46-F2E9-6234-3801D04BC830}"/>
              </a:ext>
            </a:extLst>
          </p:cNvPr>
          <p:cNvCxnSpPr>
            <a:cxnSpLocks/>
          </p:cNvCxnSpPr>
          <p:nvPr/>
        </p:nvCxnSpPr>
        <p:spPr>
          <a:xfrm flipV="1">
            <a:off x="3053956" y="908265"/>
            <a:ext cx="4551420" cy="3112557"/>
          </a:xfrm>
          <a:prstGeom prst="line">
            <a:avLst/>
          </a:prstGeom>
          <a:ln w="25400" cap="rnd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15FE121-56C7-DC6E-460C-3CF0518C21C5}"/>
              </a:ext>
            </a:extLst>
          </p:cNvPr>
          <p:cNvSpPr txBox="1"/>
          <p:nvPr/>
        </p:nvSpPr>
        <p:spPr>
          <a:xfrm>
            <a:off x="7619275" y="538933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SRAS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D7E804E-CB3B-0E1D-1E41-00EEDF2FA052}"/>
              </a:ext>
            </a:extLst>
          </p:cNvPr>
          <p:cNvSpPr/>
          <p:nvPr/>
        </p:nvSpPr>
        <p:spPr>
          <a:xfrm>
            <a:off x="4549945" y="2970558"/>
            <a:ext cx="36000" cy="36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862B0F-255C-66D6-655F-E80996448DF8}"/>
              </a:ext>
            </a:extLst>
          </p:cNvPr>
          <p:cNvSpPr txBox="1"/>
          <p:nvPr/>
        </p:nvSpPr>
        <p:spPr>
          <a:xfrm>
            <a:off x="4654241" y="284564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</a:t>
            </a:r>
            <a:r>
              <a:rPr kumimoji="1" lang="en-US" altLang="zh-CN" baseline="-25000" dirty="0"/>
              <a:t>3</a:t>
            </a:r>
            <a:endParaRPr kumimoji="1" lang="zh-CN" altLang="en-US" baseline="-25000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3326586-67CA-CAC7-5E78-87EEB39F2FDF}"/>
              </a:ext>
            </a:extLst>
          </p:cNvPr>
          <p:cNvCxnSpPr>
            <a:stCxn id="10" idx="6"/>
          </p:cNvCxnSpPr>
          <p:nvPr/>
        </p:nvCxnSpPr>
        <p:spPr>
          <a:xfrm flipH="1">
            <a:off x="3045690" y="4145759"/>
            <a:ext cx="1552216" cy="1800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9F606799-429C-07F6-1356-0AE3BEECEBC9}"/>
              </a:ext>
            </a:extLst>
          </p:cNvPr>
          <p:cNvCxnSpPr>
            <a:stCxn id="15" idx="7"/>
          </p:cNvCxnSpPr>
          <p:nvPr/>
        </p:nvCxnSpPr>
        <p:spPr>
          <a:xfrm flipH="1" flipV="1">
            <a:off x="3051298" y="2970558"/>
            <a:ext cx="1529375" cy="527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A4D9C8F2-1AD4-AC91-A1A2-12FC69F458B6}"/>
              </a:ext>
            </a:extLst>
          </p:cNvPr>
          <p:cNvSpPr txBox="1"/>
          <p:nvPr/>
        </p:nvSpPr>
        <p:spPr>
          <a:xfrm>
            <a:off x="4401378" y="577066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r>
              <a:rPr kumimoji="1" lang="en-US" altLang="zh-CN" baseline="-25000" dirty="0"/>
              <a:t>1</a:t>
            </a:r>
            <a:endParaRPr kumimoji="1" lang="zh-CN" altLang="en-US" baseline="-25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1F3F713-73CA-AE2D-222B-7F8B615358BF}"/>
              </a:ext>
            </a:extLst>
          </p:cNvPr>
          <p:cNvSpPr txBox="1"/>
          <p:nvPr/>
        </p:nvSpPr>
        <p:spPr>
          <a:xfrm>
            <a:off x="5093898" y="576047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Y</a:t>
            </a:r>
            <a:r>
              <a:rPr kumimoji="1" lang="en-US" altLang="zh-CN" baseline="-25000" dirty="0"/>
              <a:t>2</a:t>
            </a:r>
            <a:endParaRPr kumimoji="1" lang="zh-CN" altLang="en-US" baseline="-25000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824329DC-6230-00A7-29BA-2E2F2F4D8CA0}"/>
              </a:ext>
            </a:extLst>
          </p:cNvPr>
          <p:cNvCxnSpPr>
            <a:cxnSpLocks/>
          </p:cNvCxnSpPr>
          <p:nvPr/>
        </p:nvCxnSpPr>
        <p:spPr>
          <a:xfrm flipV="1">
            <a:off x="5406051" y="4434098"/>
            <a:ext cx="424201" cy="40786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95CFEC1-E80B-CECE-827E-EC084353E9C6}"/>
              </a:ext>
            </a:extLst>
          </p:cNvPr>
          <p:cNvSpPr txBox="1"/>
          <p:nvPr/>
        </p:nvSpPr>
        <p:spPr>
          <a:xfrm>
            <a:off x="5329666" y="4810361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>
                <a:solidFill>
                  <a:schemeClr val="accent1"/>
                </a:solidFill>
              </a:rPr>
              <a:t>Demand shock</a:t>
            </a:r>
            <a:endParaRPr kumimoji="1" lang="zh-CN" altLang="en-US" sz="1000" dirty="0">
              <a:solidFill>
                <a:schemeClr val="accent1"/>
              </a:solidFill>
            </a:endParaRPr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914817A1-9C5E-1F3C-6A79-A58B7812F870}"/>
              </a:ext>
            </a:extLst>
          </p:cNvPr>
          <p:cNvCxnSpPr/>
          <p:nvPr/>
        </p:nvCxnSpPr>
        <p:spPr>
          <a:xfrm flipH="1" flipV="1">
            <a:off x="6200503" y="2012815"/>
            <a:ext cx="424839" cy="52166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CADA0AC2-4DFC-2BD5-35F5-613038E5A1AE}"/>
              </a:ext>
            </a:extLst>
          </p:cNvPr>
          <p:cNvCxnSpPr/>
          <p:nvPr/>
        </p:nvCxnSpPr>
        <p:spPr>
          <a:xfrm>
            <a:off x="4714098" y="5955333"/>
            <a:ext cx="43093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C43A6D93-D000-CD09-A82C-D77F8EC6087F}"/>
              </a:ext>
            </a:extLst>
          </p:cNvPr>
          <p:cNvSpPr txBox="1"/>
          <p:nvPr/>
        </p:nvSpPr>
        <p:spPr>
          <a:xfrm>
            <a:off x="4664100" y="6011861"/>
            <a:ext cx="623889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Inflationary Gap</a:t>
            </a:r>
            <a:endParaRPr kumimoji="1" lang="zh-CN" altLang="en-US" sz="500" dirty="0"/>
          </a:p>
        </p:txBody>
      </p:sp>
    </p:spTree>
    <p:extLst>
      <p:ext uri="{BB962C8B-B14F-4D97-AF65-F5344CB8AC3E}">
        <p14:creationId xmlns:p14="http://schemas.microsoft.com/office/powerpoint/2010/main" val="172263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34</Words>
  <Application>Microsoft Macintosh PowerPoint</Application>
  <PresentationFormat>宽屏</PresentationFormat>
  <Paragraphs>32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昱桐 梁</dc:creator>
  <cp:lastModifiedBy>昱桐 梁</cp:lastModifiedBy>
  <cp:revision>4</cp:revision>
  <dcterms:created xsi:type="dcterms:W3CDTF">2023-05-30T17:28:52Z</dcterms:created>
  <dcterms:modified xsi:type="dcterms:W3CDTF">2023-06-01T17:43:00Z</dcterms:modified>
</cp:coreProperties>
</file>