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8D64237-E599-47CD-9C34-3CD60435FF2A}"/>
              </a:ext>
            </a:extLst>
          </p:cNvPr>
          <p:cNvCxnSpPr>
            <a:cxnSpLocks/>
          </p:cNvCxnSpPr>
          <p:nvPr/>
        </p:nvCxnSpPr>
        <p:spPr>
          <a:xfrm flipV="1">
            <a:off x="2872986" y="4513006"/>
            <a:ext cx="5045464" cy="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6757A9-5699-490A-B604-4A5C48D4EB56}"/>
              </a:ext>
            </a:extLst>
          </p:cNvPr>
          <p:cNvCxnSpPr>
            <a:cxnSpLocks/>
          </p:cNvCxnSpPr>
          <p:nvPr/>
        </p:nvCxnSpPr>
        <p:spPr>
          <a:xfrm flipV="1">
            <a:off x="2868561" y="2019300"/>
            <a:ext cx="0" cy="2493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0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LYT</dc:creator>
  <cp:lastModifiedBy>LYT</cp:lastModifiedBy>
  <cp:revision>4</cp:revision>
  <dcterms:created xsi:type="dcterms:W3CDTF">2023-03-22T06:26:28Z</dcterms:created>
  <dcterms:modified xsi:type="dcterms:W3CDTF">2023-03-22T07:15:33Z</dcterms:modified>
</cp:coreProperties>
</file>