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2"/>
  </p:normalViewPr>
  <p:slideViewPr>
    <p:cSldViewPr snapToGrid="0">
      <p:cViewPr>
        <p:scale>
          <a:sx n="118" d="100"/>
          <a:sy n="118" d="100"/>
        </p:scale>
        <p:origin x="2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0CF53-1BA0-6B4C-8005-14F4731209F4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FFDA-E6AA-4D48-B44C-32A0B14FE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08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4FFDA-E6AA-4D48-B44C-32A0B14FE78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141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4FFDA-E6AA-4D48-B44C-32A0B14FE78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94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B2E09-5B7D-91E3-8ACF-D3CF3B96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FD42A-2F41-AA0D-59B2-0364B9B0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9475C-4E52-C35D-45EB-13EC8140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4B95-6A0A-9460-4C38-AEF37D0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E22D-BC9E-D48A-F3D7-46A92081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3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150E-16E9-07B1-4FEB-63F67FD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66BA6-AB68-B0C1-239D-ADAE3B78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F6C7A-E301-2B56-ED5A-2D4A31F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89810-DB3E-D5BA-876F-C8A3C0ED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A6190-1633-FA4F-3DFB-2862677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519B8-38B4-2A58-959D-31B751113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8E4B7-BB0B-19A8-F195-6C5139C0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CB0C1-9176-37A0-7666-F01CB90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D823C-FD90-1810-FF04-2FBF7580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18A5A-E4C1-0D54-CDBD-D09C8C9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0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1728-B579-3F5E-7088-F739D94A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0DE0C-8373-904A-4B34-1F0F68E9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CEB67-1FA8-D9A7-22D2-39D45CF4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2E3B4-F606-1C90-A978-8F6BE654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ED358-941F-2F8A-D954-CF15211D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7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42C86-9E3E-7160-A31C-39B5C5E3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0D36E-1028-46BF-7565-3ACEDBE3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B24F1-ED5F-9BA0-2CB1-B13C952C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6FC51-8210-0DEA-6D5A-DA8DA927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FD7C2-469D-BF74-5381-52577FFD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2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1A78D-F3B9-54B3-7693-0438346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6F3D8-7016-2FE2-EC63-6DD87D30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B0BD0-B937-3B6B-37BB-C7F80E7C4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2E1A4-0A02-A9C8-3C38-7200DD29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D812C-8B85-7DB0-71DA-19506E02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302F2-B609-74C1-1192-A0102C1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32C9-9F56-DB49-AECA-A8FF5069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21B3C-6D17-A932-6D72-84E08ED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3FDFC-DD46-18D8-A395-D1C3101A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432074-A7FB-3DB8-DF50-5213606E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9F547-05B4-8500-5819-1369460BA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7E817-C6B6-940E-7DD6-FF68962E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DD2D9-7247-427C-DBCC-4824C8A8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6C65D-9BFE-7508-D577-B16AEC7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7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22F78-4746-1F89-7B21-6F73C58E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2F2DA-376D-FBA6-359E-CC699079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586EF-3BE9-1005-9822-F2965EE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7A3D1-22A2-6C3A-9A06-402F5A2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E70BA-2A44-7435-CBA3-38DDFEEA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868DF-D914-3B2E-830E-2C20266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CA1DE-2E92-781A-6F89-6FC11C8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5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598D4-927C-9D14-C56F-4942A2D0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00B22-E741-B20F-5CB4-89986A9E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0F09E-687D-0B2B-79E7-3EC6B021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5DE11-004E-2BEF-FBE9-8E54E8D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01619-5E33-4635-9085-D16435CD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EA770-76DA-AA2E-D84B-463E2448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45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4B49-20F9-2813-5902-88C6B33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75536-F899-1000-31D0-8625808C6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0B6DB-FC68-FE03-4C2D-D34C049F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F0968-71EF-28DB-0685-C9F0C70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B4742-7938-01B9-A3E3-85EE49B2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C71F4-84AF-4E36-56E0-6F87EDD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01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75A0BD-5F15-DA67-2898-79AEC5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4F7D8-AB03-3937-2D6E-889B6C3C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A4D8C-491C-6829-6B3F-7627A074D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6E4-AD7A-F749-BC04-986214491E69}" type="datetimeFigureOut">
              <a:rPr kumimoji="1" lang="zh-CN" altLang="en-US" smtClean="0"/>
              <a:t>2023/5/31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6644D-DAF7-520E-79D2-E9242D0E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5F4E-EFE1-FAFA-1CE0-A49981DA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9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A98C22-E8B9-B515-A78C-9A88AE8F5556}"/>
              </a:ext>
            </a:extLst>
          </p:cNvPr>
          <p:cNvCxnSpPr/>
          <p:nvPr/>
        </p:nvCxnSpPr>
        <p:spPr>
          <a:xfrm flipV="1">
            <a:off x="3020291" y="1394692"/>
            <a:ext cx="0" cy="3648363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D1E70E-6EE1-2FEC-982E-758742590ECC}"/>
              </a:ext>
            </a:extLst>
          </p:cNvPr>
          <p:cNvCxnSpPr>
            <a:cxnSpLocks/>
          </p:cNvCxnSpPr>
          <p:nvPr/>
        </p:nvCxnSpPr>
        <p:spPr>
          <a:xfrm>
            <a:off x="3029527" y="5043055"/>
            <a:ext cx="4885113" cy="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3CA22BA-2088-7FE4-2D7C-9C56DB5E59B6}"/>
              </a:ext>
            </a:extLst>
          </p:cNvPr>
          <p:cNvCxnSpPr/>
          <p:nvPr/>
        </p:nvCxnSpPr>
        <p:spPr>
          <a:xfrm flipV="1">
            <a:off x="3029527" y="1656080"/>
            <a:ext cx="3625273" cy="3386975"/>
          </a:xfrm>
          <a:prstGeom prst="line">
            <a:avLst/>
          </a:prstGeom>
          <a:ln w="25400" cap="rnd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9C1B409-1A68-4983-2F7F-CEAC2F78E2B8}"/>
              </a:ext>
            </a:extLst>
          </p:cNvPr>
          <p:cNvCxnSpPr/>
          <p:nvPr/>
        </p:nvCxnSpPr>
        <p:spPr>
          <a:xfrm flipV="1">
            <a:off x="3029527" y="2052320"/>
            <a:ext cx="4692073" cy="1727200"/>
          </a:xfrm>
          <a:prstGeom prst="line">
            <a:avLst/>
          </a:prstGeom>
          <a:ln w="25400" cap="rnd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154F38D-FD67-8C97-1779-C9B7C231C1BB}"/>
              </a:ext>
            </a:extLst>
          </p:cNvPr>
          <p:cNvCxnSpPr/>
          <p:nvPr/>
        </p:nvCxnSpPr>
        <p:spPr>
          <a:xfrm>
            <a:off x="5242891" y="2966830"/>
            <a:ext cx="0" cy="2076225"/>
          </a:xfrm>
          <a:prstGeom prst="line">
            <a:avLst/>
          </a:prstGeom>
          <a:ln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DEB1F82-7B27-C5DF-4393-7FD364A9D6DA}"/>
              </a:ext>
            </a:extLst>
          </p:cNvPr>
          <p:cNvCxnSpPr/>
          <p:nvPr/>
        </p:nvCxnSpPr>
        <p:spPr>
          <a:xfrm flipH="1">
            <a:off x="3029527" y="2966830"/>
            <a:ext cx="22133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5BA98ED-C44C-10F9-2209-54CAED8C50FA}"/>
              </a:ext>
            </a:extLst>
          </p:cNvPr>
          <p:cNvSpPr/>
          <p:nvPr/>
        </p:nvSpPr>
        <p:spPr>
          <a:xfrm>
            <a:off x="5225631" y="294956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363FCB-C0B3-F9E6-0631-D409574522DF}"/>
              </a:ext>
            </a:extLst>
          </p:cNvPr>
          <p:cNvSpPr txBox="1"/>
          <p:nvPr/>
        </p:nvSpPr>
        <p:spPr>
          <a:xfrm>
            <a:off x="1996872" y="1143553"/>
            <a:ext cx="1032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AE/</a:t>
            </a:r>
            <a:r>
              <a:rPr kumimoji="1" lang="zh-CN" altLang="en-US" sz="1200" dirty="0"/>
              <a:t>百万美元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33F75-1ADC-E2BF-6A0F-3E4CF0809CD6}"/>
              </a:ext>
            </a:extLst>
          </p:cNvPr>
          <p:cNvSpPr txBox="1"/>
          <p:nvPr/>
        </p:nvSpPr>
        <p:spPr>
          <a:xfrm>
            <a:off x="7914640" y="5052210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Y/</a:t>
            </a:r>
            <a:r>
              <a:rPr kumimoji="1" lang="zh-CN" altLang="en-US" sz="1200" dirty="0"/>
              <a:t>百万美元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978067-0473-FF17-0B84-DCE22E090FAD}"/>
              </a:ext>
            </a:extLst>
          </p:cNvPr>
          <p:cNvSpPr txBox="1"/>
          <p:nvPr/>
        </p:nvSpPr>
        <p:spPr>
          <a:xfrm>
            <a:off x="4914115" y="5033901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Y</a:t>
            </a:r>
            <a:r>
              <a:rPr kumimoji="1" lang="zh-CN" altLang="en-US" sz="1200" baseline="30000" dirty="0"/>
              <a:t>*</a:t>
            </a:r>
            <a:r>
              <a:rPr kumimoji="1" lang="en-US" altLang="zh-CN" sz="1200" dirty="0"/>
              <a:t>=600</a:t>
            </a:r>
            <a:endParaRPr kumimoji="1"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04F516-2278-91EE-1192-577B83D752B0}"/>
              </a:ext>
            </a:extLst>
          </p:cNvPr>
          <p:cNvSpPr txBox="1"/>
          <p:nvPr/>
        </p:nvSpPr>
        <p:spPr>
          <a:xfrm>
            <a:off x="2670133" y="5046010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O</a:t>
            </a:r>
            <a:endParaRPr kumimoji="1"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F4CA36-51F8-89E4-C60A-C8319AE67246}"/>
              </a:ext>
            </a:extLst>
          </p:cNvPr>
          <p:cNvSpPr txBox="1"/>
          <p:nvPr/>
        </p:nvSpPr>
        <p:spPr>
          <a:xfrm>
            <a:off x="6664035" y="1286748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AE</a:t>
            </a:r>
            <a:r>
              <a:rPr kumimoji="1" lang="en-US" altLang="zh-CN" sz="1200" baseline="-25000" dirty="0" err="1"/>
              <a:t>planned</a:t>
            </a:r>
            <a:r>
              <a:rPr kumimoji="1" lang="en-US" altLang="zh-CN" sz="1200" dirty="0"/>
              <a:t>=Y</a:t>
            </a:r>
            <a:endParaRPr kumimoji="1"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77801-DDE3-9F71-B57B-F9AEDE025F81}"/>
              </a:ext>
            </a:extLst>
          </p:cNvPr>
          <p:cNvSpPr txBox="1"/>
          <p:nvPr/>
        </p:nvSpPr>
        <p:spPr>
          <a:xfrm>
            <a:off x="7734463" y="205232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/>
              <a:t>AE</a:t>
            </a:r>
            <a:r>
              <a:rPr kumimoji="1" lang="en-US" altLang="zh-CN" sz="1200" baseline="-25000" dirty="0" err="1"/>
              <a:t>planned</a:t>
            </a:r>
            <a:endParaRPr kumimoji="1" lang="zh-CN" altLang="en-US" sz="12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61F1F6-8F39-2DA3-5D3B-377D1ABCB743}"/>
              </a:ext>
            </a:extLst>
          </p:cNvPr>
          <p:cNvSpPr txBox="1"/>
          <p:nvPr/>
        </p:nvSpPr>
        <p:spPr>
          <a:xfrm>
            <a:off x="5252127" y="299263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E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290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A98C22-E8B9-B515-A78C-9A88AE8F5556}"/>
              </a:ext>
            </a:extLst>
          </p:cNvPr>
          <p:cNvCxnSpPr>
            <a:cxnSpLocks/>
          </p:cNvCxnSpPr>
          <p:nvPr/>
        </p:nvCxnSpPr>
        <p:spPr>
          <a:xfrm flipV="1">
            <a:off x="3042062" y="879822"/>
            <a:ext cx="0" cy="488169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D1E70E-6EE1-2FEC-982E-758742590ECC}"/>
              </a:ext>
            </a:extLst>
          </p:cNvPr>
          <p:cNvCxnSpPr>
            <a:cxnSpLocks/>
          </p:cNvCxnSpPr>
          <p:nvPr/>
        </p:nvCxnSpPr>
        <p:spPr>
          <a:xfrm>
            <a:off x="3051298" y="5761512"/>
            <a:ext cx="4885113" cy="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3CA22BA-2088-7FE4-2D7C-9C56DB5E59B6}"/>
              </a:ext>
            </a:extLst>
          </p:cNvPr>
          <p:cNvCxnSpPr>
            <a:cxnSpLocks/>
          </p:cNvCxnSpPr>
          <p:nvPr/>
        </p:nvCxnSpPr>
        <p:spPr>
          <a:xfrm>
            <a:off x="3038435" y="1385431"/>
            <a:ext cx="4254703" cy="4385236"/>
          </a:xfrm>
          <a:prstGeom prst="line">
            <a:avLst/>
          </a:prstGeom>
          <a:ln w="254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9C1B409-1A68-4983-2F7F-CEAC2F78E2B8}"/>
              </a:ext>
            </a:extLst>
          </p:cNvPr>
          <p:cNvCxnSpPr>
            <a:cxnSpLocks/>
          </p:cNvCxnSpPr>
          <p:nvPr/>
        </p:nvCxnSpPr>
        <p:spPr>
          <a:xfrm flipV="1">
            <a:off x="3038434" y="2079929"/>
            <a:ext cx="4551420" cy="3112557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154F38D-FD67-8C97-1779-C9B7C231C1BB}"/>
              </a:ext>
            </a:extLst>
          </p:cNvPr>
          <p:cNvCxnSpPr/>
          <p:nvPr/>
        </p:nvCxnSpPr>
        <p:spPr>
          <a:xfrm>
            <a:off x="5264662" y="3685287"/>
            <a:ext cx="0" cy="2076225"/>
          </a:xfrm>
          <a:prstGeom prst="line">
            <a:avLst/>
          </a:prstGeom>
          <a:ln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DEB1F82-7B27-C5DF-4393-7FD364A9D6DA}"/>
              </a:ext>
            </a:extLst>
          </p:cNvPr>
          <p:cNvCxnSpPr/>
          <p:nvPr/>
        </p:nvCxnSpPr>
        <p:spPr>
          <a:xfrm flipH="1">
            <a:off x="3051298" y="3685287"/>
            <a:ext cx="22133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5BA98ED-C44C-10F9-2209-54CAED8C50FA}"/>
              </a:ext>
            </a:extLst>
          </p:cNvPr>
          <p:cNvSpPr/>
          <p:nvPr/>
        </p:nvSpPr>
        <p:spPr>
          <a:xfrm>
            <a:off x="5247402" y="3668026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363FCB-C0B3-F9E6-0631-D409574522DF}"/>
              </a:ext>
            </a:extLst>
          </p:cNvPr>
          <p:cNvSpPr txBox="1"/>
          <p:nvPr/>
        </p:nvSpPr>
        <p:spPr>
          <a:xfrm>
            <a:off x="2723964" y="6028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33F75-1ADC-E2BF-6A0F-3E4CF0809CD6}"/>
              </a:ext>
            </a:extLst>
          </p:cNvPr>
          <p:cNvSpPr txBox="1"/>
          <p:nvPr/>
        </p:nvSpPr>
        <p:spPr>
          <a:xfrm>
            <a:off x="7936411" y="577066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real</a:t>
            </a:r>
            <a:endParaRPr kumimoji="1" lang="zh-CN" altLang="en-US" baseline="-25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1978067-0473-FF17-0B84-DCE22E090FAD}"/>
              </a:ext>
            </a:extLst>
          </p:cNvPr>
          <p:cNvSpPr txBox="1"/>
          <p:nvPr/>
        </p:nvSpPr>
        <p:spPr>
          <a:xfrm>
            <a:off x="4904100" y="5769338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Y</a:t>
            </a:r>
            <a:r>
              <a:rPr kumimoji="1" lang="zh-CN" altLang="en-US" sz="1200" baseline="30000" dirty="0"/>
              <a:t>*</a:t>
            </a:r>
            <a:r>
              <a:rPr kumimoji="1" lang="en-US" altLang="zh-CN" sz="1200" dirty="0"/>
              <a:t>=4125</a:t>
            </a:r>
            <a:endParaRPr kumimoji="1"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04F516-2278-91EE-1192-577B83D752B0}"/>
              </a:ext>
            </a:extLst>
          </p:cNvPr>
          <p:cNvSpPr txBox="1"/>
          <p:nvPr/>
        </p:nvSpPr>
        <p:spPr>
          <a:xfrm>
            <a:off x="2691904" y="57644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F4CA36-51F8-89E4-C60A-C8319AE67246}"/>
              </a:ext>
            </a:extLst>
          </p:cNvPr>
          <p:cNvSpPr txBox="1"/>
          <p:nvPr/>
        </p:nvSpPr>
        <p:spPr>
          <a:xfrm>
            <a:off x="7589854" y="171059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SRAS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77801-DDE3-9F71-B57B-F9AEDE025F81}"/>
              </a:ext>
            </a:extLst>
          </p:cNvPr>
          <p:cNvSpPr txBox="1"/>
          <p:nvPr/>
        </p:nvSpPr>
        <p:spPr>
          <a:xfrm>
            <a:off x="7099014" y="533280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</a:t>
            </a:r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61F1F6-8F39-2DA3-5D3B-377D1ABCB743}"/>
              </a:ext>
            </a:extLst>
          </p:cNvPr>
          <p:cNvSpPr txBox="1"/>
          <p:nvPr/>
        </p:nvSpPr>
        <p:spPr>
          <a:xfrm>
            <a:off x="5329666" y="35467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4C8972-280E-394E-160E-6BFE8FDEEBC4}"/>
              </a:ext>
            </a:extLst>
          </p:cNvPr>
          <p:cNvSpPr txBox="1"/>
          <p:nvPr/>
        </p:nvSpPr>
        <p:spPr>
          <a:xfrm>
            <a:off x="2252736" y="351936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30000" dirty="0"/>
              <a:t>*</a:t>
            </a:r>
            <a:r>
              <a:rPr kumimoji="1" lang="en-US" altLang="zh-CN" dirty="0"/>
              <a:t>=10</a:t>
            </a:r>
            <a:endParaRPr kumimoji="1" lang="zh-CN" altLang="en-US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058C85A-8CA7-89D0-3AAC-5FE6578EF4C7}"/>
              </a:ext>
            </a:extLst>
          </p:cNvPr>
          <p:cNvCxnSpPr>
            <a:cxnSpLocks/>
          </p:cNvCxnSpPr>
          <p:nvPr/>
        </p:nvCxnSpPr>
        <p:spPr>
          <a:xfrm>
            <a:off x="4545327" y="972155"/>
            <a:ext cx="58802" cy="4798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1936835-1E56-BE08-FA41-09FFF132388F}"/>
              </a:ext>
            </a:extLst>
          </p:cNvPr>
          <p:cNvSpPr txBox="1"/>
          <p:nvPr/>
        </p:nvSpPr>
        <p:spPr>
          <a:xfrm>
            <a:off x="4545327" y="6287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LRAS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6AFADF-2631-4230-0450-C4D64EED5C1A}"/>
              </a:ext>
            </a:extLst>
          </p:cNvPr>
          <p:cNvSpPr txBox="1"/>
          <p:nvPr/>
        </p:nvSpPr>
        <p:spPr>
          <a:xfrm>
            <a:off x="4206473" y="5770667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Y=4000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403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37</Words>
  <Application>Microsoft Macintosh PowerPoint</Application>
  <PresentationFormat>宽屏</PresentationFormat>
  <Paragraphs>19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昱桐 梁</dc:creator>
  <cp:lastModifiedBy>昱桐 梁</cp:lastModifiedBy>
  <cp:revision>3</cp:revision>
  <dcterms:created xsi:type="dcterms:W3CDTF">2023-05-30T17:28:52Z</dcterms:created>
  <dcterms:modified xsi:type="dcterms:W3CDTF">2023-05-31T06:14:09Z</dcterms:modified>
</cp:coreProperties>
</file>