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311" r:id="rId6"/>
    <p:sldId id="314" r:id="rId7"/>
    <p:sldId id="289" r:id="rId8"/>
    <p:sldId id="304" r:id="rId9"/>
    <p:sldId id="316" r:id="rId10"/>
    <p:sldId id="309" r:id="rId11"/>
    <p:sldId id="308" r:id="rId12"/>
    <p:sldId id="28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ECFF"/>
    <a:srgbClr val="FF9933"/>
    <a:srgbClr val="6699FF"/>
    <a:srgbClr val="00CC66"/>
    <a:srgbClr val="FF9900"/>
    <a:srgbClr val="D9D9F3"/>
    <a:srgbClr val="CDF2FF"/>
    <a:srgbClr val="DAEFC3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04665-A736-4D9D-8335-F52D0001726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61598D1-5714-48B6-8D09-72944FE9F33B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自我介绍</a:t>
          </a:r>
          <a:endParaRPr lang="zh-CN" altLang="en-US" sz="2000" b="1" dirty="0"/>
        </a:p>
      </dgm:t>
    </dgm:pt>
    <dgm:pt modelId="{93B0F235-AD2E-4B57-AD3A-0FA3DCEEC602}" type="parTrans" cxnId="{29D0B13C-D800-4822-9951-22E94DFADCD5}">
      <dgm:prSet/>
      <dgm:spPr/>
      <dgm:t>
        <a:bodyPr/>
        <a:lstStyle/>
        <a:p>
          <a:pPr algn="l"/>
          <a:endParaRPr lang="zh-CN" altLang="en-US" sz="1600"/>
        </a:p>
      </dgm:t>
    </dgm:pt>
    <dgm:pt modelId="{3A1DFD91-6042-4471-98C1-87903CF1668E}" type="sibTrans" cxnId="{29D0B13C-D800-4822-9951-22E94DFADCD5}">
      <dgm:prSet/>
      <dgm:spPr/>
      <dgm:t>
        <a:bodyPr/>
        <a:lstStyle/>
        <a:p>
          <a:pPr algn="l"/>
          <a:endParaRPr lang="zh-CN" altLang="en-US" sz="1600"/>
        </a:p>
      </dgm:t>
    </dgm:pt>
    <dgm:pt modelId="{3AC1DE5D-0C7B-4F77-A8E1-863ADFF7D298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过往关键工作总结</a:t>
          </a:r>
        </a:p>
      </dgm:t>
    </dgm:pt>
    <dgm:pt modelId="{2F56BB86-74F7-4F59-A92B-1698457E79E8}" type="parTrans" cxnId="{6F3DB522-21AC-41FD-AB45-2C996EDE68AB}">
      <dgm:prSet/>
      <dgm:spPr/>
      <dgm:t>
        <a:bodyPr/>
        <a:lstStyle/>
        <a:p>
          <a:pPr algn="l"/>
          <a:endParaRPr lang="zh-CN" altLang="en-US" sz="1600"/>
        </a:p>
      </dgm:t>
    </dgm:pt>
    <dgm:pt modelId="{3DAB2A60-3F2E-4034-81A2-3EB9E57EE331}" type="sibTrans" cxnId="{6F3DB522-21AC-41FD-AB45-2C996EDE68AB}">
      <dgm:prSet/>
      <dgm:spPr/>
      <dgm:t>
        <a:bodyPr/>
        <a:lstStyle/>
        <a:p>
          <a:pPr algn="l"/>
          <a:endParaRPr lang="zh-CN" altLang="en-US" sz="1600"/>
        </a:p>
      </dgm:t>
    </dgm:pt>
    <dgm:pt modelId="{CA79CA1E-6203-4C5E-89B8-D5BC85C20887}">
      <dgm:prSet phldrT="[文本]" custT="1"/>
      <dgm:spPr/>
      <dgm:t>
        <a:bodyPr/>
        <a:lstStyle/>
        <a:p>
          <a:pPr algn="l"/>
          <a:r>
            <a:rPr lang="zh-CN" altLang="en-US" sz="2000" b="1" dirty="0" smtClean="0"/>
            <a:t>拟应聘岗位工作设想</a:t>
          </a:r>
        </a:p>
      </dgm:t>
    </dgm:pt>
    <dgm:pt modelId="{2E0C74A6-90CB-4972-9BFC-F8A200BA693D}" type="parTrans" cxnId="{3A3FD2CB-8C75-4458-8EAC-4A0940B8CFDD}">
      <dgm:prSet/>
      <dgm:spPr/>
      <dgm:t>
        <a:bodyPr/>
        <a:lstStyle/>
        <a:p>
          <a:pPr algn="l"/>
          <a:endParaRPr lang="zh-CN" altLang="en-US" sz="1600"/>
        </a:p>
      </dgm:t>
    </dgm:pt>
    <dgm:pt modelId="{AD6EB47E-6070-4E3A-8230-56564994DA6C}" type="sibTrans" cxnId="{3A3FD2CB-8C75-4458-8EAC-4A0940B8CFDD}">
      <dgm:prSet/>
      <dgm:spPr/>
      <dgm:t>
        <a:bodyPr/>
        <a:lstStyle/>
        <a:p>
          <a:pPr algn="l"/>
          <a:endParaRPr lang="zh-CN" altLang="en-US" sz="1600"/>
        </a:p>
      </dgm:t>
    </dgm:pt>
    <dgm:pt modelId="{1F9E5051-CCF5-4A33-A6E9-64414976A650}" type="pres">
      <dgm:prSet presAssocID="{94704665-A736-4D9D-8335-F52D00017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A8654-DEE7-4CDF-ACEA-95FAEC5EB7B6}" type="pres">
      <dgm:prSet presAssocID="{E61598D1-5714-48B6-8D09-72944FE9F33B}" presName="parentLin" presStyleCnt="0"/>
      <dgm:spPr/>
      <dgm:t>
        <a:bodyPr/>
        <a:lstStyle/>
        <a:p>
          <a:endParaRPr lang="zh-CN" altLang="en-US"/>
        </a:p>
      </dgm:t>
    </dgm:pt>
    <dgm:pt modelId="{6FFBADE6-0AA7-4D85-B7A6-2AA7C805E598}" type="pres">
      <dgm:prSet presAssocID="{E61598D1-5714-48B6-8D09-72944FE9F33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709F359-301E-4C8A-A678-3A5064987B42}" type="pres">
      <dgm:prSet presAssocID="{E61598D1-5714-48B6-8D09-72944FE9F33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B85027-A905-4D19-B3BE-E5E5FCA331DE}" type="pres">
      <dgm:prSet presAssocID="{E61598D1-5714-48B6-8D09-72944FE9F33B}" presName="negativeSpace" presStyleCnt="0"/>
      <dgm:spPr/>
      <dgm:t>
        <a:bodyPr/>
        <a:lstStyle/>
        <a:p>
          <a:endParaRPr lang="zh-CN" altLang="en-US"/>
        </a:p>
      </dgm:t>
    </dgm:pt>
    <dgm:pt modelId="{3159482F-45E3-424C-97E7-6642D85469CE}" type="pres">
      <dgm:prSet presAssocID="{E61598D1-5714-48B6-8D09-72944FE9F3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7274C-1018-4D57-AA5C-718010CCE74F}" type="pres">
      <dgm:prSet presAssocID="{3A1DFD91-6042-4471-98C1-87903CF1668E}" presName="spaceBetweenRectangles" presStyleCnt="0"/>
      <dgm:spPr/>
      <dgm:t>
        <a:bodyPr/>
        <a:lstStyle/>
        <a:p>
          <a:endParaRPr lang="zh-CN" altLang="en-US"/>
        </a:p>
      </dgm:t>
    </dgm:pt>
    <dgm:pt modelId="{67A6475B-C843-4769-AFD7-BD620849CA3A}" type="pres">
      <dgm:prSet presAssocID="{3AC1DE5D-0C7B-4F77-A8E1-863ADFF7D298}" presName="parentLin" presStyleCnt="0"/>
      <dgm:spPr/>
      <dgm:t>
        <a:bodyPr/>
        <a:lstStyle/>
        <a:p>
          <a:endParaRPr lang="zh-CN" altLang="en-US"/>
        </a:p>
      </dgm:t>
    </dgm:pt>
    <dgm:pt modelId="{FD2A137D-8787-4399-83E3-F753DA75BC74}" type="pres">
      <dgm:prSet presAssocID="{3AC1DE5D-0C7B-4F77-A8E1-863ADFF7D29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F479855-378F-4D03-960B-E6F8A5F36BE8}" type="pres">
      <dgm:prSet presAssocID="{3AC1DE5D-0C7B-4F77-A8E1-863ADFF7D2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F4E33-FA0D-45C9-803C-2CC0271C8E37}" type="pres">
      <dgm:prSet presAssocID="{3AC1DE5D-0C7B-4F77-A8E1-863ADFF7D298}" presName="negativeSpace" presStyleCnt="0"/>
      <dgm:spPr/>
      <dgm:t>
        <a:bodyPr/>
        <a:lstStyle/>
        <a:p>
          <a:endParaRPr lang="zh-CN" altLang="en-US"/>
        </a:p>
      </dgm:t>
    </dgm:pt>
    <dgm:pt modelId="{1BB52BDE-442F-421C-B0F1-427936E17B4E}" type="pres">
      <dgm:prSet presAssocID="{3AC1DE5D-0C7B-4F77-A8E1-863ADFF7D2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1A8A4-D221-487B-8F17-E170D730C7F3}" type="pres">
      <dgm:prSet presAssocID="{3DAB2A60-3F2E-4034-81A2-3EB9E57EE331}" presName="spaceBetweenRectangles" presStyleCnt="0"/>
      <dgm:spPr/>
      <dgm:t>
        <a:bodyPr/>
        <a:lstStyle/>
        <a:p>
          <a:endParaRPr lang="zh-CN" altLang="en-US"/>
        </a:p>
      </dgm:t>
    </dgm:pt>
    <dgm:pt modelId="{70E5C4EF-B51E-438D-A083-CA000233B185}" type="pres">
      <dgm:prSet presAssocID="{CA79CA1E-6203-4C5E-89B8-D5BC85C20887}" presName="parentLin" presStyleCnt="0"/>
      <dgm:spPr/>
      <dgm:t>
        <a:bodyPr/>
        <a:lstStyle/>
        <a:p>
          <a:endParaRPr lang="zh-CN" altLang="en-US"/>
        </a:p>
      </dgm:t>
    </dgm:pt>
    <dgm:pt modelId="{52AC27CC-DEA6-4698-924F-E39ED5060F9D}" type="pres">
      <dgm:prSet presAssocID="{CA79CA1E-6203-4C5E-89B8-D5BC85C208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5B1D53B-862E-473A-8C4A-4F092E184EE5}" type="pres">
      <dgm:prSet presAssocID="{CA79CA1E-6203-4C5E-89B8-D5BC85C208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E37543-E3F7-4FB7-B815-978E6B45ADA8}" type="pres">
      <dgm:prSet presAssocID="{CA79CA1E-6203-4C5E-89B8-D5BC85C20887}" presName="negativeSpace" presStyleCnt="0"/>
      <dgm:spPr/>
      <dgm:t>
        <a:bodyPr/>
        <a:lstStyle/>
        <a:p>
          <a:endParaRPr lang="zh-CN" altLang="en-US"/>
        </a:p>
      </dgm:t>
    </dgm:pt>
    <dgm:pt modelId="{82C7D334-A469-4AAB-80F8-6B34A23098CC}" type="pres">
      <dgm:prSet presAssocID="{CA79CA1E-6203-4C5E-89B8-D5BC85C2088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3FD2CB-8C75-4458-8EAC-4A0940B8CFDD}" srcId="{94704665-A736-4D9D-8335-F52D0001726A}" destId="{CA79CA1E-6203-4C5E-89B8-D5BC85C20887}" srcOrd="2" destOrd="0" parTransId="{2E0C74A6-90CB-4972-9BFC-F8A200BA693D}" sibTransId="{AD6EB47E-6070-4E3A-8230-56564994DA6C}"/>
    <dgm:cxn modelId="{78347FEC-5B87-49AB-95BE-C4AA9CBABCE8}" type="presOf" srcId="{E61598D1-5714-48B6-8D09-72944FE9F33B}" destId="{6FFBADE6-0AA7-4D85-B7A6-2AA7C805E598}" srcOrd="0" destOrd="0" presId="urn:microsoft.com/office/officeart/2005/8/layout/list1"/>
    <dgm:cxn modelId="{5EF76234-1C88-48B5-9204-56DC5E865385}" type="presOf" srcId="{3AC1DE5D-0C7B-4F77-A8E1-863ADFF7D298}" destId="{FD2A137D-8787-4399-83E3-F753DA75BC74}" srcOrd="0" destOrd="0" presId="urn:microsoft.com/office/officeart/2005/8/layout/list1"/>
    <dgm:cxn modelId="{CE923DF7-B770-4BDE-8183-ECB5F1B9527B}" type="presOf" srcId="{CA79CA1E-6203-4C5E-89B8-D5BC85C20887}" destId="{52AC27CC-DEA6-4698-924F-E39ED5060F9D}" srcOrd="0" destOrd="0" presId="urn:microsoft.com/office/officeart/2005/8/layout/list1"/>
    <dgm:cxn modelId="{6F3DB522-21AC-41FD-AB45-2C996EDE68AB}" srcId="{94704665-A736-4D9D-8335-F52D0001726A}" destId="{3AC1DE5D-0C7B-4F77-A8E1-863ADFF7D298}" srcOrd="1" destOrd="0" parTransId="{2F56BB86-74F7-4F59-A92B-1698457E79E8}" sibTransId="{3DAB2A60-3F2E-4034-81A2-3EB9E57EE331}"/>
    <dgm:cxn modelId="{9DE6BAAC-0D2E-4C97-9378-619F2B1BA1D2}" type="presOf" srcId="{CA79CA1E-6203-4C5E-89B8-D5BC85C20887}" destId="{05B1D53B-862E-473A-8C4A-4F092E184EE5}" srcOrd="1" destOrd="0" presId="urn:microsoft.com/office/officeart/2005/8/layout/list1"/>
    <dgm:cxn modelId="{CBDD6091-8BF7-4279-9A25-180514C64416}" type="presOf" srcId="{94704665-A736-4D9D-8335-F52D0001726A}" destId="{1F9E5051-CCF5-4A33-A6E9-64414976A650}" srcOrd="0" destOrd="0" presId="urn:microsoft.com/office/officeart/2005/8/layout/list1"/>
    <dgm:cxn modelId="{5266BAB5-4411-44B3-A9E3-7CE269C40CFC}" type="presOf" srcId="{3AC1DE5D-0C7B-4F77-A8E1-863ADFF7D298}" destId="{4F479855-378F-4D03-960B-E6F8A5F36BE8}" srcOrd="1" destOrd="0" presId="urn:microsoft.com/office/officeart/2005/8/layout/list1"/>
    <dgm:cxn modelId="{BA98B5F6-0FB9-4D56-B040-75FDA16456EA}" type="presOf" srcId="{E61598D1-5714-48B6-8D09-72944FE9F33B}" destId="{C709F359-301E-4C8A-A678-3A5064987B42}" srcOrd="1" destOrd="0" presId="urn:microsoft.com/office/officeart/2005/8/layout/list1"/>
    <dgm:cxn modelId="{29D0B13C-D800-4822-9951-22E94DFADCD5}" srcId="{94704665-A736-4D9D-8335-F52D0001726A}" destId="{E61598D1-5714-48B6-8D09-72944FE9F33B}" srcOrd="0" destOrd="0" parTransId="{93B0F235-AD2E-4B57-AD3A-0FA3DCEEC602}" sibTransId="{3A1DFD91-6042-4471-98C1-87903CF1668E}"/>
    <dgm:cxn modelId="{C81623DF-B974-492B-9D56-F86B8188228C}" type="presParOf" srcId="{1F9E5051-CCF5-4A33-A6E9-64414976A650}" destId="{20EA8654-DEE7-4CDF-ACEA-95FAEC5EB7B6}" srcOrd="0" destOrd="0" presId="urn:microsoft.com/office/officeart/2005/8/layout/list1"/>
    <dgm:cxn modelId="{85869E61-1C67-4BA5-AD75-FD47C8EAE032}" type="presParOf" srcId="{20EA8654-DEE7-4CDF-ACEA-95FAEC5EB7B6}" destId="{6FFBADE6-0AA7-4D85-B7A6-2AA7C805E598}" srcOrd="0" destOrd="0" presId="urn:microsoft.com/office/officeart/2005/8/layout/list1"/>
    <dgm:cxn modelId="{AC42BAFE-F103-4005-8EB9-8836BF66A64B}" type="presParOf" srcId="{20EA8654-DEE7-4CDF-ACEA-95FAEC5EB7B6}" destId="{C709F359-301E-4C8A-A678-3A5064987B42}" srcOrd="1" destOrd="0" presId="urn:microsoft.com/office/officeart/2005/8/layout/list1"/>
    <dgm:cxn modelId="{2EA0E311-1E59-4C1C-925B-EAD6F372D2A3}" type="presParOf" srcId="{1F9E5051-CCF5-4A33-A6E9-64414976A650}" destId="{EEB85027-A905-4D19-B3BE-E5E5FCA331DE}" srcOrd="1" destOrd="0" presId="urn:microsoft.com/office/officeart/2005/8/layout/list1"/>
    <dgm:cxn modelId="{D82226FD-C82E-4005-81FD-FB7640A87A56}" type="presParOf" srcId="{1F9E5051-CCF5-4A33-A6E9-64414976A650}" destId="{3159482F-45E3-424C-97E7-6642D85469CE}" srcOrd="2" destOrd="0" presId="urn:microsoft.com/office/officeart/2005/8/layout/list1"/>
    <dgm:cxn modelId="{84DB3593-FE19-429C-8C22-613D7B2A7830}" type="presParOf" srcId="{1F9E5051-CCF5-4A33-A6E9-64414976A650}" destId="{8C07274C-1018-4D57-AA5C-718010CCE74F}" srcOrd="3" destOrd="0" presId="urn:microsoft.com/office/officeart/2005/8/layout/list1"/>
    <dgm:cxn modelId="{FE0950EA-F0D6-4849-8C6D-091269D2BB4C}" type="presParOf" srcId="{1F9E5051-CCF5-4A33-A6E9-64414976A650}" destId="{67A6475B-C843-4769-AFD7-BD620849CA3A}" srcOrd="4" destOrd="0" presId="urn:microsoft.com/office/officeart/2005/8/layout/list1"/>
    <dgm:cxn modelId="{CC8A4D31-2AB5-4036-B0BB-309ACECDA03E}" type="presParOf" srcId="{67A6475B-C843-4769-AFD7-BD620849CA3A}" destId="{FD2A137D-8787-4399-83E3-F753DA75BC74}" srcOrd="0" destOrd="0" presId="urn:microsoft.com/office/officeart/2005/8/layout/list1"/>
    <dgm:cxn modelId="{C4BC6EC7-F695-4F96-8587-ECC02D0238D4}" type="presParOf" srcId="{67A6475B-C843-4769-AFD7-BD620849CA3A}" destId="{4F479855-378F-4D03-960B-E6F8A5F36BE8}" srcOrd="1" destOrd="0" presId="urn:microsoft.com/office/officeart/2005/8/layout/list1"/>
    <dgm:cxn modelId="{F4AE010E-67B1-4980-A5EC-8F0E54220AAF}" type="presParOf" srcId="{1F9E5051-CCF5-4A33-A6E9-64414976A650}" destId="{4B2F4E33-FA0D-45C9-803C-2CC0271C8E37}" srcOrd="5" destOrd="0" presId="urn:microsoft.com/office/officeart/2005/8/layout/list1"/>
    <dgm:cxn modelId="{B6594CF1-CD01-42A6-9241-37EB4E0EB311}" type="presParOf" srcId="{1F9E5051-CCF5-4A33-A6E9-64414976A650}" destId="{1BB52BDE-442F-421C-B0F1-427936E17B4E}" srcOrd="6" destOrd="0" presId="urn:microsoft.com/office/officeart/2005/8/layout/list1"/>
    <dgm:cxn modelId="{B60943DA-A8D8-4A38-B4F5-9A7F68D5EA2A}" type="presParOf" srcId="{1F9E5051-CCF5-4A33-A6E9-64414976A650}" destId="{4181A8A4-D221-487B-8F17-E170D730C7F3}" srcOrd="7" destOrd="0" presId="urn:microsoft.com/office/officeart/2005/8/layout/list1"/>
    <dgm:cxn modelId="{E62D5452-7F5E-4182-AF4C-16BF20B017CE}" type="presParOf" srcId="{1F9E5051-CCF5-4A33-A6E9-64414976A650}" destId="{70E5C4EF-B51E-438D-A083-CA000233B185}" srcOrd="8" destOrd="0" presId="urn:microsoft.com/office/officeart/2005/8/layout/list1"/>
    <dgm:cxn modelId="{7D2F310A-50DF-4005-8BCB-45A491E390C4}" type="presParOf" srcId="{70E5C4EF-B51E-438D-A083-CA000233B185}" destId="{52AC27CC-DEA6-4698-924F-E39ED5060F9D}" srcOrd="0" destOrd="0" presId="urn:microsoft.com/office/officeart/2005/8/layout/list1"/>
    <dgm:cxn modelId="{8C659AFE-A462-479D-9601-8A4F7654E972}" type="presParOf" srcId="{70E5C4EF-B51E-438D-A083-CA000233B185}" destId="{05B1D53B-862E-473A-8C4A-4F092E184EE5}" srcOrd="1" destOrd="0" presId="urn:microsoft.com/office/officeart/2005/8/layout/list1"/>
    <dgm:cxn modelId="{EF2D6464-B1B5-4420-8944-B8EE7A392C34}" type="presParOf" srcId="{1F9E5051-CCF5-4A33-A6E9-64414976A650}" destId="{37E37543-E3F7-4FB7-B815-978E6B45ADA8}" srcOrd="9" destOrd="0" presId="urn:microsoft.com/office/officeart/2005/8/layout/list1"/>
    <dgm:cxn modelId="{EE70B2D0-FB1C-44F0-AF08-4B07986D6C3A}" type="presParOf" srcId="{1F9E5051-CCF5-4A33-A6E9-64414976A650}" destId="{82C7D334-A469-4AAB-80F8-6B34A23098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9482F-45E3-424C-97E7-6642D85469CE}">
      <dsp:nvSpPr>
        <dsp:cNvPr id="0" name=""/>
        <dsp:cNvSpPr/>
      </dsp:nvSpPr>
      <dsp:spPr>
        <a:xfrm>
          <a:off x="0" y="491286"/>
          <a:ext cx="6096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F359-301E-4C8A-A678-3A5064987B42}">
      <dsp:nvSpPr>
        <dsp:cNvPr id="0" name=""/>
        <dsp:cNvSpPr/>
      </dsp:nvSpPr>
      <dsp:spPr>
        <a:xfrm>
          <a:off x="304800" y="63246"/>
          <a:ext cx="4267200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自我介绍</a:t>
          </a:r>
          <a:endParaRPr lang="zh-CN" altLang="en-US" sz="2000" b="1" kern="1200" dirty="0"/>
        </a:p>
      </dsp:txBody>
      <dsp:txXfrm>
        <a:off x="346590" y="105036"/>
        <a:ext cx="4183620" cy="772500"/>
      </dsp:txXfrm>
    </dsp:sp>
    <dsp:sp modelId="{1BB52BDE-442F-421C-B0F1-427936E17B4E}">
      <dsp:nvSpPr>
        <dsp:cNvPr id="0" name=""/>
        <dsp:cNvSpPr/>
      </dsp:nvSpPr>
      <dsp:spPr>
        <a:xfrm>
          <a:off x="0" y="1806726"/>
          <a:ext cx="6096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79855-378F-4D03-960B-E6F8A5F36BE8}">
      <dsp:nvSpPr>
        <dsp:cNvPr id="0" name=""/>
        <dsp:cNvSpPr/>
      </dsp:nvSpPr>
      <dsp:spPr>
        <a:xfrm>
          <a:off x="304800" y="1378686"/>
          <a:ext cx="4267200" cy="8560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过往关键工作总结</a:t>
          </a:r>
        </a:p>
      </dsp:txBody>
      <dsp:txXfrm>
        <a:off x="346590" y="1420476"/>
        <a:ext cx="4183620" cy="772500"/>
      </dsp:txXfrm>
    </dsp:sp>
    <dsp:sp modelId="{82C7D334-A469-4AAB-80F8-6B34A23098CC}">
      <dsp:nvSpPr>
        <dsp:cNvPr id="0" name=""/>
        <dsp:cNvSpPr/>
      </dsp:nvSpPr>
      <dsp:spPr>
        <a:xfrm>
          <a:off x="0" y="3122166"/>
          <a:ext cx="6096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D53B-862E-473A-8C4A-4F092E184EE5}">
      <dsp:nvSpPr>
        <dsp:cNvPr id="0" name=""/>
        <dsp:cNvSpPr/>
      </dsp:nvSpPr>
      <dsp:spPr>
        <a:xfrm>
          <a:off x="304800" y="2694126"/>
          <a:ext cx="4267200" cy="8560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拟应聘岗位工作设想</a:t>
          </a:r>
        </a:p>
      </dsp:txBody>
      <dsp:txXfrm>
        <a:off x="346590" y="2735916"/>
        <a:ext cx="4183620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FED9-3A6F-41BA-8FF6-39438EA9BD03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C9F5-C5B3-4F9C-AB2F-06E1DBE39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28CE1-A9CD-4F41-A4DB-3C7991DDFF33}" type="slidenum">
              <a:rPr lang="en-US" altLang="zh-CN" smtClean="0">
                <a:solidFill>
                  <a:prstClr val="black"/>
                </a:solidFill>
                <a:ea typeface="宋体" charset="-122"/>
              </a:rPr>
              <a:pPr/>
              <a:t>1</a:t>
            </a:fld>
            <a:endParaRPr lang="en-US" altLang="zh-CN" smtClean="0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27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6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阿迪锅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5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阿迪锅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阿迪锅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5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阿迪锅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D937D-FF6F-4B1D-B89F-1F2DB302E42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2400">
                <a:latin typeface="黑体" pitchFamily="2" charset="-122"/>
              </a:defRPr>
            </a:lvl1pPr>
          </a:lstStyle>
          <a:p>
            <a:r>
              <a:rPr lang="zh-CN" altLang="en-US"/>
              <a:t>海康威视</a:t>
            </a:r>
            <a:r>
              <a:rPr lang="en-US" altLang="zh-CN"/>
              <a:t>-</a:t>
            </a:r>
            <a:r>
              <a:rPr lang="zh-CN" altLang="en-US"/>
              <a:t>致力于人人轻松享有安全的品质生活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solidFill>
                  <a:srgbClr val="FF0000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提示：此为企业简介素材稿，实际使用时，务必根据受众进行修改！</a:t>
            </a:r>
          </a:p>
        </p:txBody>
      </p:sp>
    </p:spTree>
    <p:extLst>
      <p:ext uri="{BB962C8B-B14F-4D97-AF65-F5344CB8AC3E}">
        <p14:creationId xmlns:p14="http://schemas.microsoft.com/office/powerpoint/2010/main" val="328466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418512" cy="503976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9EAC0-EE8D-413D-A21B-0D2A72478F42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263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1968E-894F-4211-B0BF-63EE4DA3F7B9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0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A7CA4D-2171-408E-A939-F36EE516B6AF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14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9DD1D4-B7E5-4098-8F5C-EB7642E9FDEF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068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5AE5E8-78B1-4C3B-BC84-D093E810BF5A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7309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483DA-DF80-4B08-ACB7-D0B629795B5C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4071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201915-0E22-43AE-BDDF-AED20E46C431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31728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960EE9-FF42-4359-8489-CF7EF7090110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8213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52341-E375-4B05-82D0-BA6978ED3076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2462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3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>
          <a:xfrm>
            <a:off x="792460" y="4509046"/>
            <a:ext cx="7415213" cy="792162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XX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岗位（</a:t>
            </a:r>
            <a:r>
              <a:rPr lang="en-US" altLang="zh-CN" sz="2800" dirty="0" err="1" smtClean="0">
                <a:solidFill>
                  <a:schemeClr val="tx1"/>
                </a:solidFill>
                <a:latin typeface="+mn-ea"/>
                <a:ea typeface="+mn-ea"/>
              </a:rPr>
              <a:t>Px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-x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sz="2800" dirty="0" smtClean="0">
                <a:latin typeface="+mn-ea"/>
                <a:ea typeface="+mn-ea"/>
              </a:rPr>
              <a:t>晋级评估答辩</a:t>
            </a:r>
            <a:r>
              <a:rPr lang="zh-CN" altLang="en-US" sz="2000" dirty="0" smtClean="0">
                <a:latin typeface="+mn-ea"/>
                <a:ea typeface="+mn-ea"/>
              </a:rPr>
              <a:t>（</a:t>
            </a:r>
            <a:r>
              <a:rPr lang="en-US" altLang="zh-CN" sz="2000" dirty="0" smtClean="0">
                <a:latin typeface="+mn-ea"/>
                <a:ea typeface="+mn-ea"/>
              </a:rPr>
              <a:t>20~25</a:t>
            </a:r>
            <a:r>
              <a:rPr lang="zh-CN" altLang="en-US" sz="2000" dirty="0" smtClean="0">
                <a:latin typeface="+mn-ea"/>
                <a:ea typeface="+mn-ea"/>
              </a:rPr>
              <a:t>分钟）</a:t>
            </a:r>
            <a:endParaRPr lang="zh-CN" altLang="en-US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099" name="副标题 4"/>
          <p:cNvSpPr>
            <a:spLocks noGrp="1"/>
          </p:cNvSpPr>
          <p:nvPr>
            <p:ph type="subTitle" idx="1"/>
          </p:nvPr>
        </p:nvSpPr>
        <p:spPr>
          <a:xfrm>
            <a:off x="1403648" y="5445596"/>
            <a:ext cx="6192837" cy="64770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申请人姓名：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二级部门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18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1800" dirty="0" smtClean="0"/>
              <a:t>如果选聘成功</a:t>
            </a:r>
            <a:r>
              <a:rPr lang="zh-CN" altLang="en-US" sz="1800" dirty="0"/>
              <a:t>，你将如何</a:t>
            </a:r>
            <a:r>
              <a:rPr lang="zh-CN" altLang="en-US" sz="1800" dirty="0" smtClean="0"/>
              <a:t>开展工作</a:t>
            </a:r>
            <a:endParaRPr lang="en-US" altLang="zh-CN" sz="1800" dirty="0"/>
          </a:p>
          <a:p>
            <a:pPr algn="just"/>
            <a:r>
              <a:rPr lang="zh-CN" altLang="en-US" sz="1800" dirty="0" smtClean="0"/>
              <a:t>你的个人绩效承诺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6197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2051050" y="2492375"/>
            <a:ext cx="49625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zh-CN" altLang="en-US" sz="9600" kern="0" smtClean="0"/>
              <a:t>谢谢！</a:t>
            </a:r>
            <a:endParaRPr lang="en-US" altLang="zh-CN" sz="9600" kern="0" smtClean="0"/>
          </a:p>
        </p:txBody>
      </p:sp>
      <p:pic>
        <p:nvPicPr>
          <p:cNvPr id="4" name="Picture 2" descr="D:\PPT\新PPT样式\bg封底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323528" y="3933056"/>
            <a:ext cx="8496950" cy="1728192"/>
            <a:chOff x="323528" y="3933056"/>
            <a:chExt cx="8496950" cy="1728192"/>
          </a:xfrm>
        </p:grpSpPr>
        <p:sp>
          <p:nvSpPr>
            <p:cNvPr id="7" name="任意多边形 6"/>
            <p:cNvSpPr/>
            <p:nvPr/>
          </p:nvSpPr>
          <p:spPr>
            <a:xfrm>
              <a:off x="323528" y="3933056"/>
              <a:ext cx="8496950" cy="1728192"/>
            </a:xfrm>
            <a:custGeom>
              <a:avLst/>
              <a:gdLst>
                <a:gd name="connsiteX0" fmla="*/ 7 w 6336704"/>
                <a:gd name="connsiteY0" fmla="*/ 660109 h 1728192"/>
                <a:gd name="connsiteX1" fmla="*/ 3168352 w 6336704"/>
                <a:gd name="connsiteY1" fmla="*/ 0 h 1728192"/>
                <a:gd name="connsiteX2" fmla="*/ 6336697 w 6336704"/>
                <a:gd name="connsiteY2" fmla="*/ 660109 h 1728192"/>
                <a:gd name="connsiteX3" fmla="*/ 5126503 w 6336704"/>
                <a:gd name="connsiteY3" fmla="*/ 1728186 h 1728192"/>
                <a:gd name="connsiteX4" fmla="*/ 1210201 w 6336704"/>
                <a:gd name="connsiteY4" fmla="*/ 1728186 h 1728192"/>
                <a:gd name="connsiteX5" fmla="*/ 7 w 6336704"/>
                <a:gd name="connsiteY5" fmla="*/ 660109 h 1728192"/>
                <a:gd name="connsiteX0" fmla="*/ 7 w 6336697"/>
                <a:gd name="connsiteY0" fmla="*/ 660109 h 1728192"/>
                <a:gd name="connsiteX1" fmla="*/ 3168352 w 6336697"/>
                <a:gd name="connsiteY1" fmla="*/ 0 h 1728192"/>
                <a:gd name="connsiteX2" fmla="*/ 6336697 w 6336697"/>
                <a:gd name="connsiteY2" fmla="*/ 660109 h 1728192"/>
                <a:gd name="connsiteX3" fmla="*/ 5126503 w 6336697"/>
                <a:gd name="connsiteY3" fmla="*/ 1728186 h 1728192"/>
                <a:gd name="connsiteX4" fmla="*/ 0 w 6336697"/>
                <a:gd name="connsiteY4" fmla="*/ 1728192 h 1728192"/>
                <a:gd name="connsiteX5" fmla="*/ 7 w 6336697"/>
                <a:gd name="connsiteY5" fmla="*/ 660109 h 1728192"/>
                <a:gd name="connsiteX0" fmla="*/ 7 w 6336697"/>
                <a:gd name="connsiteY0" fmla="*/ 156053 h 1224136"/>
                <a:gd name="connsiteX1" fmla="*/ 5544617 w 6336697"/>
                <a:gd name="connsiteY1" fmla="*/ 0 h 1224136"/>
                <a:gd name="connsiteX2" fmla="*/ 6336697 w 6336697"/>
                <a:gd name="connsiteY2" fmla="*/ 156053 h 1224136"/>
                <a:gd name="connsiteX3" fmla="*/ 5126503 w 6336697"/>
                <a:gd name="connsiteY3" fmla="*/ 1224130 h 1224136"/>
                <a:gd name="connsiteX4" fmla="*/ 0 w 6336697"/>
                <a:gd name="connsiteY4" fmla="*/ 1224136 h 1224136"/>
                <a:gd name="connsiteX5" fmla="*/ 7 w 6336697"/>
                <a:gd name="connsiteY5" fmla="*/ 156053 h 1224136"/>
                <a:gd name="connsiteX0" fmla="*/ 7 w 6336705"/>
                <a:gd name="connsiteY0" fmla="*/ 156053 h 1224136"/>
                <a:gd name="connsiteX1" fmla="*/ 5544617 w 6336705"/>
                <a:gd name="connsiteY1" fmla="*/ 0 h 1224136"/>
                <a:gd name="connsiteX2" fmla="*/ 6336697 w 6336705"/>
                <a:gd name="connsiteY2" fmla="*/ 156053 h 1224136"/>
                <a:gd name="connsiteX3" fmla="*/ 6336705 w 6336705"/>
                <a:gd name="connsiteY3" fmla="*/ 1224136 h 1224136"/>
                <a:gd name="connsiteX4" fmla="*/ 0 w 6336705"/>
                <a:gd name="connsiteY4" fmla="*/ 1224136 h 1224136"/>
                <a:gd name="connsiteX5" fmla="*/ 7 w 6336705"/>
                <a:gd name="connsiteY5" fmla="*/ 156053 h 1224136"/>
                <a:gd name="connsiteX0" fmla="*/ 7 w 6336708"/>
                <a:gd name="connsiteY0" fmla="*/ 156053 h 1224136"/>
                <a:gd name="connsiteX1" fmla="*/ 5544617 w 6336708"/>
                <a:gd name="connsiteY1" fmla="*/ 0 h 1224136"/>
                <a:gd name="connsiteX2" fmla="*/ 6336705 w 6336708"/>
                <a:gd name="connsiteY2" fmla="*/ 504056 h 1224136"/>
                <a:gd name="connsiteX3" fmla="*/ 6336705 w 6336708"/>
                <a:gd name="connsiteY3" fmla="*/ 1224136 h 1224136"/>
                <a:gd name="connsiteX4" fmla="*/ 0 w 6336708"/>
                <a:gd name="connsiteY4" fmla="*/ 1224136 h 1224136"/>
                <a:gd name="connsiteX5" fmla="*/ 7 w 6336708"/>
                <a:gd name="connsiteY5" fmla="*/ 156053 h 1224136"/>
                <a:gd name="connsiteX0" fmla="*/ 7 w 6336708"/>
                <a:gd name="connsiteY0" fmla="*/ 12037 h 1080120"/>
                <a:gd name="connsiteX1" fmla="*/ 5544616 w 6336708"/>
                <a:gd name="connsiteY1" fmla="*/ 0 h 1080120"/>
                <a:gd name="connsiteX2" fmla="*/ 6336705 w 6336708"/>
                <a:gd name="connsiteY2" fmla="*/ 360040 h 1080120"/>
                <a:gd name="connsiteX3" fmla="*/ 6336705 w 6336708"/>
                <a:gd name="connsiteY3" fmla="*/ 1080120 h 1080120"/>
                <a:gd name="connsiteX4" fmla="*/ 0 w 6336708"/>
                <a:gd name="connsiteY4" fmla="*/ 1080120 h 1080120"/>
                <a:gd name="connsiteX5" fmla="*/ 7 w 6336708"/>
                <a:gd name="connsiteY5" fmla="*/ 12037 h 1080120"/>
                <a:gd name="connsiteX0" fmla="*/ 7 w 7403286"/>
                <a:gd name="connsiteY0" fmla="*/ 12037 h 1080120"/>
                <a:gd name="connsiteX1" fmla="*/ 5544616 w 7403286"/>
                <a:gd name="connsiteY1" fmla="*/ 0 h 1080120"/>
                <a:gd name="connsiteX2" fmla="*/ 7403283 w 7403286"/>
                <a:gd name="connsiteY2" fmla="*/ 450050 h 1080120"/>
                <a:gd name="connsiteX3" fmla="*/ 6336705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7 w 7403286"/>
                <a:gd name="connsiteY0" fmla="*/ 12037 h 1080120"/>
                <a:gd name="connsiteX1" fmla="*/ 5544616 w 7403286"/>
                <a:gd name="connsiteY1" fmla="*/ 0 h 1080120"/>
                <a:gd name="connsiteX2" fmla="*/ 7403283 w 7403286"/>
                <a:gd name="connsiteY2" fmla="*/ 450050 h 1080120"/>
                <a:gd name="connsiteX3" fmla="*/ 7403283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7 w 7403286"/>
                <a:gd name="connsiteY0" fmla="*/ 12037 h 1080120"/>
                <a:gd name="connsiteX1" fmla="*/ 6713146 w 7403286"/>
                <a:gd name="connsiteY1" fmla="*/ 0 h 1080120"/>
                <a:gd name="connsiteX2" fmla="*/ 7403283 w 7403286"/>
                <a:gd name="connsiteY2" fmla="*/ 450050 h 1080120"/>
                <a:gd name="connsiteX3" fmla="*/ 7403283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7 w 7403286"/>
                <a:gd name="connsiteY0" fmla="*/ 12037 h 1080120"/>
                <a:gd name="connsiteX1" fmla="*/ 6713146 w 7403286"/>
                <a:gd name="connsiteY1" fmla="*/ 0 h 1080120"/>
                <a:gd name="connsiteX2" fmla="*/ 7403283 w 7403286"/>
                <a:gd name="connsiteY2" fmla="*/ 450050 h 1080120"/>
                <a:gd name="connsiteX3" fmla="*/ 7403283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7 w 7403286"/>
                <a:gd name="connsiteY0" fmla="*/ 12037 h 1080120"/>
                <a:gd name="connsiteX1" fmla="*/ 6713146 w 7403286"/>
                <a:gd name="connsiteY1" fmla="*/ 0 h 1080120"/>
                <a:gd name="connsiteX2" fmla="*/ 7403283 w 7403286"/>
                <a:gd name="connsiteY2" fmla="*/ 450050 h 1080120"/>
                <a:gd name="connsiteX3" fmla="*/ 7403283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7 w 7403286"/>
                <a:gd name="connsiteY0" fmla="*/ 12037 h 1125125"/>
                <a:gd name="connsiteX1" fmla="*/ 6713146 w 7403286"/>
                <a:gd name="connsiteY1" fmla="*/ 0 h 1125125"/>
                <a:gd name="connsiteX2" fmla="*/ 7403283 w 7403286"/>
                <a:gd name="connsiteY2" fmla="*/ 450050 h 1125125"/>
                <a:gd name="connsiteX3" fmla="*/ 7403283 w 7403286"/>
                <a:gd name="connsiteY3" fmla="*/ 1080120 h 1125125"/>
                <a:gd name="connsiteX4" fmla="*/ 0 w 7403286"/>
                <a:gd name="connsiteY4" fmla="*/ 1125125 h 1125125"/>
                <a:gd name="connsiteX5" fmla="*/ 7 w 7403286"/>
                <a:gd name="connsiteY5" fmla="*/ 12037 h 1125125"/>
                <a:gd name="connsiteX0" fmla="*/ 7 w 7403286"/>
                <a:gd name="connsiteY0" fmla="*/ 12037 h 1080120"/>
                <a:gd name="connsiteX1" fmla="*/ 6713146 w 7403286"/>
                <a:gd name="connsiteY1" fmla="*/ 0 h 1080120"/>
                <a:gd name="connsiteX2" fmla="*/ 7403283 w 7403286"/>
                <a:gd name="connsiteY2" fmla="*/ 450050 h 1080120"/>
                <a:gd name="connsiteX3" fmla="*/ 7403283 w 7403286"/>
                <a:gd name="connsiteY3" fmla="*/ 1080120 h 1080120"/>
                <a:gd name="connsiteX4" fmla="*/ 0 w 7403286"/>
                <a:gd name="connsiteY4" fmla="*/ 1080120 h 1080120"/>
                <a:gd name="connsiteX5" fmla="*/ 7 w 7403286"/>
                <a:gd name="connsiteY5" fmla="*/ 12037 h 1080120"/>
                <a:gd name="connsiteX0" fmla="*/ 2 w 7403288"/>
                <a:gd name="connsiteY0" fmla="*/ 0 h 1080120"/>
                <a:gd name="connsiteX1" fmla="*/ 6713148 w 7403288"/>
                <a:gd name="connsiteY1" fmla="*/ 0 h 1080120"/>
                <a:gd name="connsiteX2" fmla="*/ 7403285 w 7403288"/>
                <a:gd name="connsiteY2" fmla="*/ 450050 h 1080120"/>
                <a:gd name="connsiteX3" fmla="*/ 7403285 w 7403288"/>
                <a:gd name="connsiteY3" fmla="*/ 1080120 h 1080120"/>
                <a:gd name="connsiteX4" fmla="*/ 2 w 7403288"/>
                <a:gd name="connsiteY4" fmla="*/ 1080120 h 1080120"/>
                <a:gd name="connsiteX5" fmla="*/ 2 w 7403288"/>
                <a:gd name="connsiteY5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3288" h="1080120">
                  <a:moveTo>
                    <a:pt x="2" y="0"/>
                  </a:moveTo>
                  <a:lnTo>
                    <a:pt x="6713148" y="0"/>
                  </a:lnTo>
                  <a:lnTo>
                    <a:pt x="7403285" y="450050"/>
                  </a:lnTo>
                  <a:cubicBezTo>
                    <a:pt x="7403288" y="806078"/>
                    <a:pt x="7403282" y="724092"/>
                    <a:pt x="7403285" y="1080120"/>
                  </a:cubicBezTo>
                  <a:lnTo>
                    <a:pt x="2" y="1080120"/>
                  </a:lnTo>
                  <a:cubicBezTo>
                    <a:pt x="4" y="724092"/>
                    <a:pt x="0" y="356028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4149080"/>
              <a:ext cx="4032448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公司总部：杭州市滨江区阡陌路</a:t>
              </a:r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555</a:t>
              </a:r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股票代码：</a:t>
              </a:r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002415</a:t>
              </a:r>
            </a:p>
            <a:p>
              <a:pPr>
                <a:spcAft>
                  <a:spcPts val="600"/>
                </a:spcAft>
              </a:pPr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客服电话：</a:t>
              </a:r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400-700-5998</a:t>
              </a:r>
            </a:p>
            <a:p>
              <a:pPr>
                <a:spcAft>
                  <a:spcPts val="600"/>
                </a:spcAft>
              </a:pPr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www.hikvision.com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7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33426782"/>
              </p:ext>
            </p:extLst>
          </p:nvPr>
        </p:nvGraphicFramePr>
        <p:xfrm>
          <a:off x="1979712" y="1628800"/>
          <a:ext cx="6096000" cy="391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002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7557" y="3714487"/>
            <a:ext cx="3852515" cy="461665"/>
          </a:xfrm>
          <a:prstGeom prst="rect">
            <a:avLst/>
          </a:prstGeom>
          <a:solidFill>
            <a:schemeClr val="accent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2000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微软雅黑" pitchFamily="34" charset="-122"/>
              </a:defRPr>
            </a:lvl1pPr>
          </a:lstStyle>
          <a:p>
            <a:endParaRPr lang="en-US" altLang="zh-CN" sz="2400" dirty="0">
              <a:sym typeface="Wingdings" panose="05000000000000000000" pitchFamily="2" charset="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59632" y="2060848"/>
            <a:ext cx="0" cy="2151063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528" y="3510593"/>
            <a:ext cx="280828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PPT\PPT资源\图片\经典系列图片\精选41\精选40（www.rapidbbs.cn）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212976"/>
            <a:ext cx="24117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536" y="1268760"/>
            <a:ext cx="7493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800" dirty="0">
                <a:solidFill>
                  <a:srgbClr val="969696"/>
                </a:solidFill>
                <a:latin typeface="Serif Black"/>
                <a:ea typeface="標楷體"/>
                <a:cs typeface="標楷體"/>
              </a:rPr>
              <a:t>1</a:t>
            </a:r>
            <a:endParaRPr lang="zh-CN" altLang="en-US" sz="13800" dirty="0">
              <a:solidFill>
                <a:srgbClr val="969696"/>
              </a:solidFill>
              <a:latin typeface="Serif Black"/>
              <a:ea typeface="標楷體"/>
              <a:cs typeface="標楷體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1533112" y="371703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自我介绍</a:t>
            </a:r>
            <a:endParaRPr lang="en-US" altLang="zh-CN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76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个人信息简介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9156" y="3842006"/>
            <a:ext cx="396044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工作</a:t>
            </a:r>
            <a:r>
              <a:rPr lang="zh-CN" altLang="en-US" b="1" dirty="0" smtClean="0"/>
              <a:t>经历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2169978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照片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79679"/>
              </p:ext>
            </p:extLst>
          </p:nvPr>
        </p:nvGraphicFramePr>
        <p:xfrm>
          <a:off x="3202792" y="1380384"/>
          <a:ext cx="5113624" cy="250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03"/>
                <a:gridCol w="1438206"/>
                <a:gridCol w="2556815"/>
              </a:tblGrid>
              <a:tr h="3132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岗位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等级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</a:rPr>
                        <a:t>任职</a:t>
                      </a:r>
                      <a:endParaRPr lang="en-US" altLang="zh-CN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</a:rPr>
                        <a:t>资格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通道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等级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上年度绩效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年度：　　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：　　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：　　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Q3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：　　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Q4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：　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学历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毕业院校及专业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3233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最高学历毕业时间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203848" y="10110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基本信息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20297" y="4385777"/>
            <a:ext cx="7796119" cy="32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1400" dirty="0"/>
              <a:t>请列举入司前后，和所应聘岗位相关的工作经历，概述主要职责及负责过的重点项目。</a:t>
            </a:r>
          </a:p>
        </p:txBody>
      </p:sp>
    </p:spTree>
    <p:extLst>
      <p:ext uri="{BB962C8B-B14F-4D97-AF65-F5344CB8AC3E}">
        <p14:creationId xmlns:p14="http://schemas.microsoft.com/office/powerpoint/2010/main" val="3946410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自我优劣势评估及发展期望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1800" dirty="0" smtClean="0"/>
              <a:t>相对优势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相对劣势</a:t>
            </a:r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个人发展期望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6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7557" y="3714487"/>
            <a:ext cx="3852515" cy="523220"/>
          </a:xfrm>
          <a:prstGeom prst="rect">
            <a:avLst/>
          </a:prstGeom>
          <a:solidFill>
            <a:srgbClr val="00CC66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2800" b="1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59632" y="2060848"/>
            <a:ext cx="0" cy="2151063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528" y="3510593"/>
            <a:ext cx="280828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PPT\PPT资源\图片\经典系列图片\精选41\精选40（www.rapidbbs.cn）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212976"/>
            <a:ext cx="24117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536" y="1268760"/>
            <a:ext cx="7493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800" dirty="0" smtClean="0">
                <a:solidFill>
                  <a:srgbClr val="969696"/>
                </a:solidFill>
                <a:latin typeface="Serif Black"/>
                <a:ea typeface="標楷體"/>
                <a:cs typeface="標楷體"/>
              </a:rPr>
              <a:t>2</a:t>
            </a:r>
            <a:endParaRPr lang="zh-CN" altLang="en-US" sz="13800" dirty="0">
              <a:solidFill>
                <a:srgbClr val="969696"/>
              </a:solidFill>
              <a:latin typeface="Serif Black"/>
              <a:ea typeface="標楷體"/>
              <a:cs typeface="標楷體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375942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过往关键工作总结</a:t>
            </a:r>
          </a:p>
        </p:txBody>
      </p:sp>
    </p:spTree>
    <p:extLst>
      <p:ext uri="{BB962C8B-B14F-4D97-AF65-F5344CB8AC3E}">
        <p14:creationId xmlns:p14="http://schemas.microsoft.com/office/powerpoint/2010/main" val="1805531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专业</a:t>
            </a:r>
            <a:r>
              <a:rPr lang="zh-CN" altLang="en-US" dirty="0"/>
              <a:t>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490842" cy="5039766"/>
          </a:xfrm>
        </p:spPr>
        <p:txBody>
          <a:bodyPr/>
          <a:lstStyle/>
          <a:p>
            <a:pPr algn="just"/>
            <a:r>
              <a:rPr lang="zh-CN" altLang="en-US" sz="1800" dirty="0"/>
              <a:t>介绍负责过的</a:t>
            </a:r>
            <a:r>
              <a:rPr lang="en-US" altLang="zh-CN" sz="1800" dirty="0"/>
              <a:t>1</a:t>
            </a:r>
            <a:r>
              <a:rPr lang="zh-CN" altLang="en-US" sz="1800" dirty="0"/>
              <a:t>个关键项目，聚焦技术</a:t>
            </a:r>
            <a:r>
              <a:rPr lang="en-US" altLang="zh-CN" sz="1800" dirty="0"/>
              <a:t>/</a:t>
            </a:r>
            <a:r>
              <a:rPr lang="zh-CN" altLang="en-US" sz="1800" dirty="0"/>
              <a:t>专业的突破或问题的攻关。</a:t>
            </a:r>
          </a:p>
        </p:txBody>
      </p:sp>
    </p:spTree>
    <p:extLst>
      <p:ext uri="{BB962C8B-B14F-4D97-AF65-F5344CB8AC3E}">
        <p14:creationId xmlns:p14="http://schemas.microsoft.com/office/powerpoint/2010/main" val="1440963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组织贡献（技术</a:t>
            </a:r>
            <a:r>
              <a:rPr lang="en-US" altLang="zh-CN" dirty="0" smtClean="0"/>
              <a:t>/</a:t>
            </a:r>
            <a:r>
              <a:rPr lang="zh-CN" altLang="en-US" dirty="0"/>
              <a:t>专业影响力）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490842" cy="5039766"/>
          </a:xfrm>
        </p:spPr>
        <p:txBody>
          <a:bodyPr/>
          <a:lstStyle/>
          <a:p>
            <a:pPr algn="just"/>
            <a:r>
              <a:rPr lang="zh-CN" altLang="en-US" sz="1800" dirty="0"/>
              <a:t>介绍个人的组织贡献（技术</a:t>
            </a:r>
            <a:r>
              <a:rPr lang="en-US" altLang="zh-CN" sz="1800" dirty="0"/>
              <a:t>/</a:t>
            </a:r>
            <a:r>
              <a:rPr lang="zh-CN" altLang="en-US" sz="1800" dirty="0"/>
              <a:t>专业影响力），例如，知识总结与分享、人才培养等。</a:t>
            </a:r>
          </a:p>
        </p:txBody>
      </p:sp>
    </p:spTree>
    <p:extLst>
      <p:ext uri="{BB962C8B-B14F-4D97-AF65-F5344CB8AC3E}">
        <p14:creationId xmlns:p14="http://schemas.microsoft.com/office/powerpoint/2010/main" val="2403881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7557" y="3714487"/>
            <a:ext cx="385251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2800" b="1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59632" y="2060848"/>
            <a:ext cx="0" cy="2151063"/>
          </a:xfrm>
          <a:prstGeom prst="line">
            <a:avLst/>
          </a:prstGeom>
          <a:ln w="3175">
            <a:solidFill>
              <a:srgbClr val="DDDD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528" y="3510593"/>
            <a:ext cx="280828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PPT\PPT资源\图片\经典系列图片\精选41\精选40（www.rapidbbs.cn）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212976"/>
            <a:ext cx="24117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536" y="1268760"/>
            <a:ext cx="7493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800" dirty="0" smtClean="0">
                <a:solidFill>
                  <a:srgbClr val="969696"/>
                </a:solidFill>
                <a:latin typeface="Serif Black"/>
                <a:ea typeface="標楷體"/>
                <a:cs typeface="標楷體"/>
              </a:rPr>
              <a:t>3</a:t>
            </a:r>
            <a:endParaRPr lang="zh-CN" altLang="en-US" sz="13800" dirty="0">
              <a:solidFill>
                <a:srgbClr val="969696"/>
              </a:solidFill>
              <a:latin typeface="Serif Black"/>
              <a:ea typeface="標楷體"/>
              <a:cs typeface="標楷體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840537" cy="50323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1510489" y="371703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拟应聘岗位工作设想</a:t>
            </a:r>
          </a:p>
        </p:txBody>
      </p:sp>
    </p:spTree>
    <p:extLst>
      <p:ext uri="{BB962C8B-B14F-4D97-AF65-F5344CB8AC3E}">
        <p14:creationId xmlns:p14="http://schemas.microsoft.com/office/powerpoint/2010/main" val="172813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218</Words>
  <Application>Microsoft Office PowerPoint</Application>
  <PresentationFormat>全屏显示(4:3)</PresentationFormat>
  <Paragraphs>67</Paragraphs>
  <Slides>11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04</vt:lpstr>
      <vt:lpstr>XX岗位（Px-x）晋级评估答辩（20~25分钟）</vt:lpstr>
      <vt:lpstr>目录</vt:lpstr>
      <vt:lpstr>目录</vt:lpstr>
      <vt:lpstr>个人信息简介</vt:lpstr>
      <vt:lpstr>自我优劣势评估及发展期望</vt:lpstr>
      <vt:lpstr>目录</vt:lpstr>
      <vt:lpstr>技术/专业能力</vt:lpstr>
      <vt:lpstr>组织贡献（技术/专业影响力）</vt:lpstr>
      <vt:lpstr>目录</vt:lpstr>
      <vt:lpstr>工作规划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2015年供应链任职资格宣贯</dc:title>
  <dc:creator>俞璐3</dc:creator>
  <cp:lastModifiedBy>CN=陈冠彬/O=HIKVISION</cp:lastModifiedBy>
  <cp:revision>268</cp:revision>
  <dcterms:created xsi:type="dcterms:W3CDTF">2015-03-26T10:14:36Z</dcterms:created>
  <dcterms:modified xsi:type="dcterms:W3CDTF">2017-03-24T03:14:29Z</dcterms:modified>
</cp:coreProperties>
</file>