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77"/>
  </p:normalViewPr>
  <p:slideViewPr>
    <p:cSldViewPr snapToGrid="0">
      <p:cViewPr varScale="1">
        <p:scale>
          <a:sx n="73" d="100"/>
          <a:sy n="73" d="100"/>
        </p:scale>
        <p:origin x="32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0877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823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54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671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579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585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474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405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02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9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67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8F4B2-571A-1147-9071-ACE1C76C87D6}" type="datetimeFigureOut">
              <a:rPr kumimoji="1" lang="ko-KR" altLang="en-US" smtClean="0"/>
              <a:t>2023. 11. 16.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B6DEA-8E89-DC48-95B4-A21F2C32C07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393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FDEF93-CBF5-6768-430C-1E6957083830}"/>
              </a:ext>
            </a:extLst>
          </p:cNvPr>
          <p:cNvSpPr txBox="1"/>
          <p:nvPr/>
        </p:nvSpPr>
        <p:spPr>
          <a:xfrm>
            <a:off x="670899" y="134908"/>
            <a:ext cx="54475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i="0" dirty="0">
                <a:effectLst/>
                <a:latin typeface="Söhne"/>
              </a:rPr>
              <a:t>프로젝트명</a:t>
            </a:r>
            <a:endParaRPr lang="en-US" altLang="ko-KR" sz="2800" dirty="0">
              <a:latin typeface="Söhne"/>
            </a:endParaRPr>
          </a:p>
          <a:p>
            <a:pPr algn="ctr"/>
            <a:r>
              <a:rPr lang="en-US" altLang="ko-KR" sz="2800" b="0" i="0" dirty="0">
                <a:effectLst/>
                <a:latin typeface="Söhne"/>
              </a:rPr>
              <a:t>CCTV </a:t>
            </a:r>
            <a:r>
              <a:rPr lang="ko-KR" altLang="en-US" sz="2800" b="0" i="0" dirty="0">
                <a:effectLst/>
                <a:latin typeface="Söhne"/>
              </a:rPr>
              <a:t>인공지능 딥러닝 사건 감지 프로그램</a:t>
            </a:r>
          </a:p>
        </p:txBody>
      </p:sp>
      <p:pic>
        <p:nvPicPr>
          <p:cNvPr id="9" name="그래픽 8" descr="클래퍼 보드 단색으로 채워진">
            <a:extLst>
              <a:ext uri="{FF2B5EF4-FFF2-40B4-BE49-F238E27FC236}">
                <a16:creationId xmlns:a16="http://schemas.microsoft.com/office/drawing/2014/main" id="{7BB2D651-0FC3-13C8-06F5-865562A74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81" y="1796833"/>
            <a:ext cx="1099534" cy="1099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274277-E447-BA8A-5DA3-B0D0823404E8}"/>
              </a:ext>
            </a:extLst>
          </p:cNvPr>
          <p:cNvSpPr txBox="1"/>
          <p:nvPr/>
        </p:nvSpPr>
        <p:spPr>
          <a:xfrm>
            <a:off x="103682" y="3321053"/>
            <a:ext cx="4102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effectLst/>
                <a:latin typeface="Söhne"/>
              </a:rPr>
              <a:t>배경 제거 및 노이즈 감소</a:t>
            </a:r>
            <a:endParaRPr kumimoji="1"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AF32C1-FE71-37FB-CE35-84D31E1EA40E}"/>
              </a:ext>
            </a:extLst>
          </p:cNvPr>
          <p:cNvSpPr txBox="1"/>
          <p:nvPr/>
        </p:nvSpPr>
        <p:spPr>
          <a:xfrm>
            <a:off x="103682" y="4324631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effectLst/>
                <a:latin typeface="Söhne"/>
              </a:rPr>
              <a:t>객체 탐</a:t>
            </a:r>
            <a:r>
              <a:rPr lang="ko-KR" altLang="en-US" sz="2800" b="1" dirty="0">
                <a:latin typeface="Söhne"/>
              </a:rPr>
              <a:t>지</a:t>
            </a:r>
            <a:endParaRPr kumimoji="1" lang="ko-KR" alt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046972-3DE1-2266-8E2B-AA230143A7D8}"/>
              </a:ext>
            </a:extLst>
          </p:cNvPr>
          <p:cNvSpPr txBox="1"/>
          <p:nvPr/>
        </p:nvSpPr>
        <p:spPr>
          <a:xfrm>
            <a:off x="103682" y="508521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effectLst/>
                <a:latin typeface="Söhne"/>
              </a:rPr>
              <a:t>객체 추적</a:t>
            </a:r>
            <a:endParaRPr kumimoji="1" lang="ko-KR" altLang="en-US" sz="28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7B3708B-7F76-8A16-8395-D7D5E4205794}"/>
              </a:ext>
            </a:extLst>
          </p:cNvPr>
          <p:cNvCxnSpPr>
            <a:cxnSpLocks/>
          </p:cNvCxnSpPr>
          <p:nvPr/>
        </p:nvCxnSpPr>
        <p:spPr>
          <a:xfrm>
            <a:off x="-17334" y="2819727"/>
            <a:ext cx="0" cy="609567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506E6AD-433E-47CF-8F72-54B30793772F}"/>
              </a:ext>
            </a:extLst>
          </p:cNvPr>
          <p:cNvSpPr txBox="1"/>
          <p:nvPr/>
        </p:nvSpPr>
        <p:spPr>
          <a:xfrm>
            <a:off x="1482629" y="3748157"/>
            <a:ext cx="52406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OpenCV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의 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MOG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또는 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Frame Differing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기술을 사용해</a:t>
            </a:r>
            <a:endParaRPr lang="en-US" altLang="ko-KR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영상에서 배경을 제거하고 노이즈를 줄임</a:t>
            </a:r>
            <a:endParaRPr lang="en-US" altLang="ko-KR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C7853-6A57-7B97-1477-EF1A9A667B0D}"/>
              </a:ext>
            </a:extLst>
          </p:cNvPr>
          <p:cNvSpPr txBox="1"/>
          <p:nvPr/>
        </p:nvSpPr>
        <p:spPr>
          <a:xfrm>
            <a:off x="1044047" y="4714005"/>
            <a:ext cx="470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Yolov5</a:t>
            </a:r>
            <a:r>
              <a:rPr lang="ko-KR" altLang="en-US" b="0" i="0" dirty="0" err="1">
                <a:solidFill>
                  <a:srgbClr val="0F0F0F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 활용해 실시간으로 사람을 탐지</a:t>
            </a:r>
            <a:endParaRPr lang="en-US" altLang="ko-KR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86565-AC40-AF0D-D332-F3C9D95AD178}"/>
              </a:ext>
            </a:extLst>
          </p:cNvPr>
          <p:cNvSpPr txBox="1"/>
          <p:nvPr/>
        </p:nvSpPr>
        <p:spPr>
          <a:xfrm>
            <a:off x="1482629" y="5429824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enlo" panose="020B0609030804020204" pitchFamily="49" charset="0"/>
              </a:rPr>
              <a:t>Sort </a:t>
            </a:r>
            <a:r>
              <a:rPr lang="ko-KR" altLang="en-US" dirty="0">
                <a:latin typeface="Menlo" panose="020B0609030804020204" pitchFamily="49" charset="0"/>
              </a:rPr>
              <a:t>또는 </a:t>
            </a:r>
            <a:r>
              <a:rPr lang="en-US" altLang="ko-KR" dirty="0" err="1">
                <a:latin typeface="Menlo" panose="020B0609030804020204" pitchFamily="49" charset="0"/>
              </a:rPr>
              <a:t>DeepSort</a:t>
            </a:r>
            <a:r>
              <a:rPr lang="en-US" altLang="ko-KR" dirty="0">
                <a:latin typeface="Menlo" panose="020B0609030804020204" pitchFamily="49" charset="0"/>
              </a:rPr>
              <a:t> </a:t>
            </a:r>
            <a:r>
              <a:rPr lang="ko-KR" altLang="en-US" dirty="0">
                <a:latin typeface="Menlo" panose="020B0609030804020204" pitchFamily="49" charset="0"/>
              </a:rPr>
              <a:t>사용하여 추적</a:t>
            </a:r>
            <a:endParaRPr lang="en-US" altLang="ko-KR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46DCD-5452-DB32-4830-D7A7329C5921}"/>
              </a:ext>
            </a:extLst>
          </p:cNvPr>
          <p:cNvSpPr txBox="1"/>
          <p:nvPr/>
        </p:nvSpPr>
        <p:spPr>
          <a:xfrm>
            <a:off x="65069" y="5826573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effectLst/>
                <a:latin typeface="Söhne"/>
              </a:rPr>
              <a:t>영상 자르기</a:t>
            </a:r>
            <a:endParaRPr kumimoji="1" lang="ko-KR" alt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D7B58-F13D-3992-92AF-781D3E12188C}"/>
              </a:ext>
            </a:extLst>
          </p:cNvPr>
          <p:cNvSpPr txBox="1"/>
          <p:nvPr/>
        </p:nvSpPr>
        <p:spPr>
          <a:xfrm>
            <a:off x="1482629" y="6195638"/>
            <a:ext cx="4373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각 인물을 중심으로 사람의 키를 기준으로</a:t>
            </a:r>
            <a:endParaRPr lang="en-US" altLang="ko-KR" b="0" i="0" dirty="0">
              <a:solidFill>
                <a:srgbClr val="0F0F0F"/>
              </a:solidFill>
              <a:effectLst/>
              <a:latin typeface="Söhne"/>
            </a:endParaRPr>
          </a:p>
          <a:p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영상을 정사각형으로 자름</a:t>
            </a:r>
            <a:endParaRPr lang="en-US" altLang="ko-KR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DE8352-0438-C78E-0EE3-BDBD2F0B58AC}"/>
              </a:ext>
            </a:extLst>
          </p:cNvPr>
          <p:cNvSpPr txBox="1"/>
          <p:nvPr/>
        </p:nvSpPr>
        <p:spPr>
          <a:xfrm>
            <a:off x="103683" y="6835316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effectLst/>
                <a:latin typeface="Söhne"/>
              </a:rPr>
              <a:t>스켈레톤 추출</a:t>
            </a:r>
            <a:endParaRPr kumimoji="1" lang="ko-KR" alt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81AE7-8E7E-0471-B207-93FAED5D6057}"/>
              </a:ext>
            </a:extLst>
          </p:cNvPr>
          <p:cNvSpPr txBox="1"/>
          <p:nvPr/>
        </p:nvSpPr>
        <p:spPr>
          <a:xfrm>
            <a:off x="1367842" y="7380083"/>
            <a:ext cx="5123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0" i="0" dirty="0" err="1">
                <a:solidFill>
                  <a:srgbClr val="0F0F0F"/>
                </a:solidFill>
                <a:effectLst/>
                <a:latin typeface="Söhne"/>
              </a:rPr>
              <a:t>AlphaPose</a:t>
            </a:r>
            <a:r>
              <a:rPr lang="ko-KR" altLang="en-US" b="0" i="0" dirty="0" err="1">
                <a:solidFill>
                  <a:srgbClr val="0F0F0F"/>
                </a:solidFill>
                <a:effectLst/>
                <a:latin typeface="Söhne"/>
              </a:rPr>
              <a:t>를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 사용해 각 인물의 </a:t>
            </a:r>
            <a:r>
              <a:rPr lang="ko-KR" altLang="en-US" b="0" i="0" dirty="0" err="1">
                <a:solidFill>
                  <a:srgbClr val="0F0F0F"/>
                </a:solidFill>
                <a:effectLst/>
                <a:latin typeface="Söhne"/>
              </a:rPr>
              <a:t>스켈레톤을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 추출함</a:t>
            </a:r>
            <a:endParaRPr lang="en-US" altLang="ko-KR" b="0" dirty="0">
              <a:effectLst/>
              <a:latin typeface="Menlo" panose="020B060903080402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8121BB-2118-4EB7-BE88-0DF20BFF1E6C}"/>
              </a:ext>
            </a:extLst>
          </p:cNvPr>
          <p:cNvSpPr txBox="1"/>
          <p:nvPr/>
        </p:nvSpPr>
        <p:spPr>
          <a:xfrm>
            <a:off x="116526" y="7753766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effectLst/>
                <a:latin typeface="Söhne"/>
              </a:rPr>
              <a:t>스켈레톤 기반 행동 분석</a:t>
            </a:r>
            <a:endParaRPr kumimoji="1"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22572-B778-59FA-079A-1622D80C5B71}"/>
              </a:ext>
            </a:extLst>
          </p:cNvPr>
          <p:cNvSpPr txBox="1"/>
          <p:nvPr/>
        </p:nvSpPr>
        <p:spPr>
          <a:xfrm>
            <a:off x="1482629" y="8329273"/>
            <a:ext cx="508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추출된 </a:t>
            </a:r>
            <a:r>
              <a:rPr lang="ko-KR" altLang="en-US" b="0" i="0" dirty="0" err="1">
                <a:solidFill>
                  <a:srgbClr val="0F0F0F"/>
                </a:solidFill>
                <a:effectLst/>
                <a:latin typeface="Söhne"/>
              </a:rPr>
              <a:t>스켈레톤을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 기반으로 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UCF-Crime Dataset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을 활용해 행동을</a:t>
            </a:r>
            <a:r>
              <a:rPr lang="ko-KR" altLang="en-US" dirty="0">
                <a:solidFill>
                  <a:srgbClr val="0F0F0F"/>
                </a:solidFill>
                <a:latin typeface="Söhne"/>
              </a:rPr>
              <a:t>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분석함</a:t>
            </a:r>
            <a:r>
              <a:rPr lang="en-US" altLang="ko-KR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ko-KR" altLang="en-US" b="0" i="0" dirty="0">
                <a:solidFill>
                  <a:srgbClr val="0F0F0F"/>
                </a:solidFill>
                <a:effectLst/>
                <a:latin typeface="Söhne"/>
              </a:rPr>
              <a:t>비정상적 또는 의심스러운 행동을 식별하는 데 중점을 둠</a:t>
            </a:r>
            <a:endParaRPr lang="en-US" altLang="ko-KR" b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44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1613</TotalTime>
  <Words>81</Words>
  <Application>Microsoft Macintosh PowerPoint</Application>
  <PresentationFormat>A4 용지(210x297mm)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Calibri Light</vt:lpstr>
      <vt:lpstr>Menlo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6</cp:revision>
  <dcterms:created xsi:type="dcterms:W3CDTF">2023-11-15T05:00:51Z</dcterms:created>
  <dcterms:modified xsi:type="dcterms:W3CDTF">2023-11-16T10:50:40Z</dcterms:modified>
</cp:coreProperties>
</file>