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73" r:id="rId10"/>
    <p:sldId id="267" r:id="rId11"/>
    <p:sldId id="263" r:id="rId12"/>
    <p:sldId id="265" r:id="rId13"/>
    <p:sldId id="266" r:id="rId14"/>
    <p:sldId id="271" r:id="rId15"/>
    <p:sldId id="268" r:id="rId16"/>
    <p:sldId id="269" r:id="rId17"/>
    <p:sldId id="270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0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362C0-B294-4DF5-8403-6F9C8B6DAFD2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56061-1B03-427D-B19B-6F7713AC1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37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56061-1B03-427D-B19B-6F7713AC1BD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98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56061-1B03-427D-B19B-6F7713AC1BD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352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56061-1B03-427D-B19B-6F7713AC1BD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75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56061-1B03-427D-B19B-6F7713AC1BD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59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340F1-26B3-7E51-4DE0-19575669D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8705B6-A678-D084-B340-2F4C7C2CB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AB707-C095-2687-A071-36E29BE2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A511-9DF9-4688-A1D7-49B8CD99D232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607DE-4E4C-99DA-646C-1875256C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E33ACF-7186-1B21-A426-D7FC0F4D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FD25-565E-4D3A-8E42-20E795C81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51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84BF9-4CD9-36EC-AB4B-88154D09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ACF909-D859-3F9D-EA74-E1E3094F3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6FE19-D79B-CEA5-114D-ABC40670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A511-9DF9-4688-A1D7-49B8CD99D232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59823-3F57-0B06-2FC5-1819DD03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46AA1-6931-BDEC-ABA6-3F63538A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FD25-565E-4D3A-8E42-20E795C81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05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6AE865-A314-4D40-DE82-E6798D371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56B81F-39FC-828A-D9AB-94C43E300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A1422-30B3-3CA4-2545-56B923B6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A511-9DF9-4688-A1D7-49B8CD99D232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8BA44-5089-1338-1BA5-030A713E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88632B-ADCB-557F-83EC-6251AF6A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FD25-565E-4D3A-8E42-20E795C81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45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DDD6E-4199-F582-6B73-F14DE96D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08722-DF1E-BE33-F71A-01090BA76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98835-DFE8-452E-97FD-56EE4C89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A511-9DF9-4688-A1D7-49B8CD99D232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5D7EC-58CC-8641-ACA4-25FECBD4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AE4EC-48CE-261D-3533-CEC2DADC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FD25-565E-4D3A-8E42-20E795C81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05747-0DD9-683E-7307-74283D75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68037-2AD1-88AC-EA45-9AFF3A32C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FDA314-9C9B-8B79-36D4-128DC824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A511-9DF9-4688-A1D7-49B8CD99D232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1C93E-81F5-258A-B98F-39F3B150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953CB6-3129-4E59-2250-0414975F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FD25-565E-4D3A-8E42-20E795C81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7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698ED-0E7C-9C6D-7F62-3DBA56F1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F8794-40A0-6BF7-A379-37421CAF5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82D736-EA1B-18AC-54D3-666C718FD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F8515C-2E2A-DF34-6708-8DF96C3F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A511-9DF9-4688-A1D7-49B8CD99D232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22F8AA-1E3E-3F39-8627-4FD32916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ED12A7-B87A-F992-C3B5-1A9920F2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FD25-565E-4D3A-8E42-20E795C81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4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33990-9FEB-7496-A7AB-AB0DA310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0DAD15-31C3-C3C4-7283-2F35E81ED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61DC83-E941-C203-8239-5E05C2366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35D416-84A1-1B9B-C91C-5EDBF9B24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22043F-5F36-EDB6-E39A-CA3415CED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59B42A-881E-21D6-2340-3617A588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A511-9DF9-4688-A1D7-49B8CD99D232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021E58-204D-89AB-E101-6F4A375C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2F3602-BB97-6077-3A17-21DC8EB7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FD25-565E-4D3A-8E42-20E795C81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52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145CE-6827-C153-E0D7-8357149B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DBC591-6C68-DB41-6C0A-82170754D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A511-9DF9-4688-A1D7-49B8CD99D232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C9695B-DDD0-D985-59C9-FC9BB795D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5E0FA-7948-F9FA-21C2-6E099EB7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FD25-565E-4D3A-8E42-20E795C81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8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4FE7CC-72AB-538D-0747-97395170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A511-9DF9-4688-A1D7-49B8CD99D232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78AC27-3A52-1F24-E2A1-5A57CFAD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47F9D5-3684-98F3-2F00-B5300A52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FD25-565E-4D3A-8E42-20E795C81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6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517E4-EA61-8BE3-EA4A-9B77296B0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BDB17-79AF-89DA-7CD6-2BD8BF41C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1ED003-D2DA-1E10-3D60-A2F07C0A3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AD21D9-3A4E-E71C-8124-28DFEE95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A511-9DF9-4688-A1D7-49B8CD99D232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68A2CB-0D7C-C94C-C5E7-E7AB882B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4D3FE-75EB-9011-9381-65FC26F0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FD25-565E-4D3A-8E42-20E795C81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33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690E2-1D73-7D20-ABF5-5351595B2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5D69FE-C6CC-6D02-B755-8CD679BD6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EB07F8-87C1-FEF1-494D-25AAC704E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83FD08-38DA-EDB7-C271-F9106F22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A511-9DF9-4688-A1D7-49B8CD99D232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36B60-01C3-639B-304E-0707FA5A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F8DF3D-5689-8C04-53C4-2965E0D3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FD25-565E-4D3A-8E42-20E795C81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43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F9FFE4-5903-DEC4-EB82-EC3E8561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5E9E6A-EF1E-01A0-96F4-C7E129A40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4855B-0359-3087-BEC6-9C2CF60E5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A511-9DF9-4688-A1D7-49B8CD99D232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725EF-B679-8FDA-A830-11388B41B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DA2B4-BE5A-5F51-5129-D61303A5C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FFD25-565E-4D3A-8E42-20E795C81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14A49-8AC6-FA2B-523C-8575EFE96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年上海电力大学程序设计新生赛解题报告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1D033F-6596-B2F1-E7AA-65715B55B3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2024.10.11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320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4A7EC-50F0-CB72-E4AA-ED704624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 </a:t>
            </a:r>
            <a:r>
              <a:rPr lang="zh-CN" altLang="en-US" dirty="0"/>
              <a:t>一个长长长长长的数字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88EDC7-49A3-FA0C-BE71-960DD413AD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考虑什么数字被 </a:t>
                </a:r>
                <a:r>
                  <a:rPr lang="en-US" altLang="zh-CN" dirty="0"/>
                  <a:t>900 </a:t>
                </a:r>
                <a:r>
                  <a:rPr lang="zh-CN" altLang="en-US" dirty="0"/>
                  <a:t>整除，注意到只需结尾有两个零且数位和为</a:t>
                </a:r>
                <a:r>
                  <a:rPr lang="en-US" altLang="zh-CN" dirty="0"/>
                  <a:t>9</a:t>
                </a:r>
                <a:r>
                  <a:rPr lang="zh-CN" altLang="en-US" dirty="0"/>
                  <a:t>的倍数即可。</a:t>
                </a:r>
                <a:endParaRPr lang="en-US" altLang="zh-CN" dirty="0"/>
              </a:p>
              <a:p>
                <a:r>
                  <a:rPr lang="zh-CN" altLang="en-US" dirty="0"/>
                  <a:t>分类讨论末尾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和数字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的数量即可解决。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88EDC7-49A3-FA0C-BE71-960DD413A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70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7E1DF-FE45-2F30-F0E9-E77F922E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 </a:t>
            </a:r>
            <a:r>
              <a:rPr lang="zh-CN" altLang="en-US" dirty="0"/>
              <a:t>碎了一地的珂朵莉姐姐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186271-89D4-90DD-BEA9-B964BCF5D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对</a:t>
                </a:r>
                <a:r>
                  <a:rPr lang="en-US" altLang="zh-CN" dirty="0"/>
                  <a:t>26</a:t>
                </a:r>
                <a:r>
                  <a:rPr lang="zh-CN" altLang="en-US" dirty="0"/>
                  <a:t>个小写字母分别考虑，将 </a:t>
                </a:r>
                <a:r>
                  <a:rPr lang="en-US" altLang="zh-CN" dirty="0"/>
                  <a:t>“</a:t>
                </a:r>
                <a:r>
                  <a:rPr lang="en-US" altLang="zh-CN" dirty="0" err="1"/>
                  <a:t>keduolijiejie</a:t>
                </a:r>
                <a:r>
                  <a:rPr lang="en-US" altLang="zh-CN" dirty="0"/>
                  <a:t>” </a:t>
                </a:r>
                <a:r>
                  <a:rPr lang="zh-CN" altLang="en-US" dirty="0"/>
                  <a:t>中该字母的出现次数简记为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，将字符串的该字母的出现次数简记为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，若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!= 0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则更新</m:t>
                    </m:r>
                  </m:oMath>
                </a14:m>
                <a:r>
                  <a:rPr lang="zh-CN" altLang="en-US" dirty="0"/>
                  <a:t>答案为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ans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ans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即可。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186271-89D4-90DD-BEA9-B964BCF5D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66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66E09-89B3-D24F-59C4-9C0A2A075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 </a:t>
            </a:r>
            <a:r>
              <a:rPr lang="zh-CN" altLang="en-US" dirty="0"/>
              <a:t>石油管道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16538F-165C-85CC-48A1-F43D72F93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由于燃气井和中转站一一对应，因此假设燃气井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与中转站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匹配，则它们所需管道长度为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从而我们能得出管道总长度可以表示为：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|+|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|)</m:t>
                        </m:r>
                      </m:e>
                    </m:nary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总是在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左侧，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总是在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上侧，因此又可以化为：</a:t>
                </a:r>
                <a:endParaRPr lang="en-US" altLang="zh-CN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16538F-165C-85CC-48A1-F43D72F93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604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2592E-3EF8-5321-103F-1A26B089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Alice</a:t>
            </a:r>
            <a:r>
              <a:rPr lang="zh-CN" altLang="en-US" dirty="0"/>
              <a:t>和</a:t>
            </a:r>
            <a:r>
              <a:rPr lang="en-US" altLang="zh-CN" dirty="0"/>
              <a:t>Bob</a:t>
            </a:r>
            <a:r>
              <a:rPr lang="zh-CN" altLang="en-US" dirty="0"/>
              <a:t>的第一次见面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811EE4-0D1D-AA32-7973-85D4291F3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显然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时 </a:t>
                </a:r>
                <a:r>
                  <a:rPr lang="en-US" altLang="zh-CN" dirty="0"/>
                  <a:t>Bob </a:t>
                </a:r>
                <a:r>
                  <a:rPr lang="zh-CN" altLang="en-US" dirty="0"/>
                  <a:t>获胜。</a:t>
                </a:r>
                <a:endParaRPr lang="en-US" altLang="zh-CN" dirty="0"/>
              </a:p>
              <a:p>
                <a:r>
                  <a:rPr lang="zh-CN" altLang="en-US" dirty="0"/>
                  <a:t>其他情况下，均为</a:t>
                </a:r>
                <a:r>
                  <a:rPr lang="en-US" altLang="zh-CN" dirty="0"/>
                  <a:t> Alice </a:t>
                </a:r>
                <a:r>
                  <a:rPr lang="zh-CN" altLang="en-US" dirty="0"/>
                  <a:t>获胜，下面给出证明：</a:t>
                </a:r>
                <a:endParaRPr lang="en-US" altLang="zh-CN" dirty="0"/>
              </a:p>
              <a:p>
                <a:r>
                  <a:rPr lang="zh-CN" altLang="en-US" dirty="0"/>
                  <a:t>考虑在集合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上进行游戏，</a:t>
                </a:r>
                <a:endParaRPr lang="en-US" altLang="zh-CN" dirty="0"/>
              </a:p>
              <a:p>
                <a:r>
                  <a:rPr lang="zh-CN" altLang="en-US" dirty="0"/>
                  <a:t>若 </a:t>
                </a:r>
                <a:r>
                  <a:rPr lang="en-US" altLang="zh-CN" dirty="0"/>
                  <a:t>Alice </a:t>
                </a:r>
                <a:r>
                  <a:rPr lang="zh-CN" altLang="en-US" dirty="0"/>
                  <a:t>获胜，那么相同策略下，在</a:t>
                </a:r>
                <a:r>
                  <a:rPr lang="en-US" altLang="zh-CN" dirty="0"/>
                  <a:t>Alice</a:t>
                </a:r>
                <a:r>
                  <a:rPr lang="zh-CN" altLang="en-US" dirty="0"/>
                  <a:t>第一次操作时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就会被删除，因此 </a:t>
                </a:r>
                <a:r>
                  <a:rPr lang="en-US" altLang="zh-CN" dirty="0"/>
                  <a:t>Alice </a:t>
                </a:r>
                <a:r>
                  <a:rPr lang="zh-CN" altLang="en-US" dirty="0"/>
                  <a:t>获胜。</a:t>
                </a:r>
                <a:endParaRPr lang="en-US" altLang="zh-CN" dirty="0"/>
              </a:p>
              <a:p>
                <a:r>
                  <a:rPr lang="zh-CN" altLang="en-US" dirty="0"/>
                  <a:t>若 </a:t>
                </a:r>
                <a:r>
                  <a:rPr lang="en-US" altLang="zh-CN" dirty="0"/>
                  <a:t>Bob </a:t>
                </a:r>
                <a:r>
                  <a:rPr lang="zh-CN" altLang="en-US" dirty="0"/>
                  <a:t>获胜，那么 </a:t>
                </a:r>
                <a:r>
                  <a:rPr lang="en-US" altLang="zh-CN" dirty="0"/>
                  <a:t>Alice </a:t>
                </a:r>
                <a:r>
                  <a:rPr lang="zh-CN" altLang="en-US" dirty="0"/>
                  <a:t>可以选择拿走数字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，此时 </a:t>
                </a:r>
                <a:r>
                  <a:rPr lang="en-US" altLang="zh-CN" dirty="0"/>
                  <a:t>Bob </a:t>
                </a:r>
                <a:r>
                  <a:rPr lang="zh-CN" altLang="en-US" dirty="0"/>
                  <a:t>面临先手在集合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上进行游戏，因此 </a:t>
                </a:r>
                <a:r>
                  <a:rPr lang="en-US" altLang="zh-CN" dirty="0"/>
                  <a:t>Alice </a:t>
                </a:r>
                <a:r>
                  <a:rPr lang="zh-CN" altLang="en-US" dirty="0"/>
                  <a:t>获胜。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811EE4-0D1D-AA32-7973-85D4291F3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879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6A425-3160-47D5-0BCE-333A87BC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</a:t>
            </a:r>
            <a:r>
              <a:rPr lang="zh-CN" altLang="en-US" dirty="0"/>
              <a:t>二叉堆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88348D-7321-FF0A-E057-F074A6131D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显然地，对根结点来说：</a:t>
                </a:r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为奇数，则向它的左子结点滚下，反之向右；</a:t>
                </a:r>
                <a:endParaRPr lang="en-US" altLang="zh-CN" dirty="0"/>
              </a:p>
              <a:p>
                <a:r>
                  <a:rPr lang="zh-CN" altLang="en-US" dirty="0"/>
                  <a:t>左子结点有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个球滚下，右子结点有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个球滚下。</a:t>
                </a:r>
                <a:endParaRPr lang="en-US" altLang="zh-CN" dirty="0"/>
              </a:p>
              <a:p>
                <a:r>
                  <a:rPr lang="zh-CN" altLang="en-US" dirty="0"/>
                  <a:t>用递归的思想发现，对它的子结点来说，相当于现在有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层满二叉树，有一些球滚下，询问最后一个球的最终位置，这与一开始的问题的不同之处仅仅是数量级变少了，因此我们可以递归地解决。</a:t>
                </a:r>
                <a:endParaRPr lang="en-US" altLang="zh-CN" dirty="0"/>
              </a:p>
              <a:p>
                <a:r>
                  <a:rPr lang="zh-CN" altLang="en-US" dirty="0"/>
                  <a:t>当然，本题也有循环的解决方案，更加高效且方便完成。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88348D-7321-FF0A-E057-F074A6131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22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020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7F684-45B4-DE35-3812-4271CCF1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 </a:t>
            </a:r>
            <a:r>
              <a:rPr lang="zh-CN" altLang="en-US" dirty="0"/>
              <a:t>不存在的数</a:t>
            </a:r>
            <a:r>
              <a:rPr lang="en-US" altLang="zh-CN" dirty="0"/>
              <a:t>(easy version)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E49309-5105-2125-A44B-8E42B5A5CE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注意到对任意长度为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的区间，我们都可以将这个区间的每个数都化为不大于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的数字（具体操作可以先把区间所有数归零后，参考汉诺塔解决），因此区间和最大化即为 </a:t>
                </a:r>
                <a:r>
                  <a:rPr lang="en-US" altLang="zh-CN" dirty="0"/>
                  <a:t>n * n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E49309-5105-2125-A44B-8E42B5A5CE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559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81E1D-3ECE-AFD4-1895-24FA109A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 </a:t>
            </a:r>
            <a:r>
              <a:rPr lang="zh-CN" altLang="en-US" dirty="0"/>
              <a:t>不存在的数</a:t>
            </a:r>
            <a:r>
              <a:rPr lang="en-US" altLang="zh-CN" dirty="0"/>
              <a:t>(hard version)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0F5F4C-C7E2-7446-4FBE-5E8E15B9EC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通过简单版本的结论，我们可以获得一个复杂度为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的动态规划解。</a:t>
                </a:r>
                <a:endParaRPr lang="en-US" altLang="zh-CN" dirty="0"/>
              </a:p>
              <a:p>
                <a:r>
                  <a:rPr lang="zh-CN" altLang="en-US" dirty="0"/>
                  <a:t>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代表序列前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个位置的最大子序列和。</a:t>
                </a:r>
                <a:endParaRPr lang="en-US" altLang="zh-CN" dirty="0"/>
              </a:p>
              <a:p>
                <a:r>
                  <a:rPr lang="zh-CN" altLang="en-US" dirty="0"/>
                  <a:t>考虑在序列最后加入一个数对答案的影响，注意到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0F5F4C-C7E2-7446-4FBE-5E8E15B9E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93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01D99-8BE1-260A-8ECA-DF35CDD8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 </a:t>
            </a:r>
            <a:r>
              <a:rPr lang="zh-CN" altLang="en-US" dirty="0"/>
              <a:t>分门别类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68ABA1-A44A-C565-939A-8FF3AE505C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考虑反向思考：</a:t>
                </a:r>
                <a:endParaRPr lang="en-US" altLang="zh-CN" dirty="0"/>
              </a:p>
              <a:p>
                <a:r>
                  <a:rPr lang="zh-CN" altLang="en-US" dirty="0"/>
                  <a:t>我们现在有</a:t>
                </a:r>
                <a:r>
                  <a:rPr lang="en-US" altLang="zh-CN" dirty="0"/>
                  <a:t> n </a:t>
                </a:r>
                <a:r>
                  <a:rPr lang="zh-CN" altLang="en-US" dirty="0"/>
                  <a:t>个盒子，我们要将它们合并到一个盒子中，每次行动的代价是球的数量。</a:t>
                </a:r>
                <a:endParaRPr lang="en-US" altLang="zh-CN" dirty="0"/>
              </a:p>
              <a:p>
                <a:r>
                  <a:rPr lang="zh-CN" altLang="en-US" dirty="0"/>
                  <a:t>这是一个标准的哈夫曼树模型，由于本题允许</a:t>
                </a:r>
                <a:r>
                  <a:rPr lang="en-US" altLang="zh-CN" dirty="0"/>
                  <a:t>2~3</a:t>
                </a:r>
                <a:r>
                  <a:rPr lang="zh-CN" altLang="en-US" dirty="0"/>
                  <a:t>个一组合并，因此这是一个</a:t>
                </a:r>
                <a:r>
                  <a:rPr lang="en-US" altLang="zh-CN" dirty="0"/>
                  <a:t>3-Haffman Tree</a:t>
                </a:r>
                <a:r>
                  <a:rPr lang="zh-CN" altLang="en-US" dirty="0"/>
                  <a:t>，直接贪心即可。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𝑛𝑙𝑜𝑔𝑛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68ABA1-A44A-C565-939A-8FF3AE505C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836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7D21D-CEDE-4CC2-4EFA-FEC695971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FDFF0B-5ECD-4E18-B6F1-6BE39C0CC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68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17694-C1D6-D9C0-F8CF-B84DB102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过题情况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4FF51-52A2-DDA1-EA82-4CD4CE267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TBD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81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E225F-F672-6A03-2F24-D1E90FD7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FB</a:t>
            </a:r>
            <a:r>
              <a:rPr lang="zh-CN" altLang="en-US" dirty="0"/>
              <a:t>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7B5DC-E7A0-F0D3-ACCD-CC6B9AE7D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TBD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81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C476B-4070-3F36-D680-F0DE2986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A+B</a:t>
            </a:r>
            <a:r>
              <a:rPr lang="zh-CN" altLang="en-US" dirty="0"/>
              <a:t>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F1B3F5-539A-6EB2-F517-3C8065716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复制即可。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F1B3F5-539A-6EB2-F517-3C8065716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2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3613F-581F-5E73-98DC-D657F85F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 </a:t>
            </a:r>
            <a:r>
              <a:rPr lang="zh-CN" altLang="en-US" dirty="0"/>
              <a:t>黄粱一梦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9636B3-01D1-530C-F38C-0B43EB355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直接输出即可。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9636B3-01D1-530C-F38C-0B43EB355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08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8B4C5-692E-274C-8679-18585291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 </a:t>
            </a:r>
            <a:r>
              <a:rPr lang="zh-CN" altLang="en-US" dirty="0"/>
              <a:t>切蛋糕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6984A4-1520-F24D-0F11-FE65641EDC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考虑加入一条新的直线，那么每多一次与其他直线相交，就会多切割出一块，因此答案即为 </a:t>
                </a:r>
                <a:r>
                  <a:rPr lang="en-US" altLang="zh-CN" dirty="0"/>
                  <a:t>1 + 1 + 2 + 3 + … + n</a:t>
                </a:r>
                <a:r>
                  <a:rPr lang="zh-CN" altLang="en-US" dirty="0"/>
                  <a:t>，使用求和公式或循环遍历相加均可。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6984A4-1520-F24D-0F11-FE65641EDC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76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0D9A5-D776-67FB-B7F5-0BBBDE4E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 </a:t>
            </a:r>
            <a:r>
              <a:rPr lang="zh-CN" altLang="en-US" dirty="0"/>
              <a:t>纠缠之圆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3841DA-1BD8-FD29-9C6A-58D2C1FEF6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计算半径和、半径差、圆心距离后，分类讨论即可。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zh-CN" altLang="en-US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3841DA-1BD8-FD29-9C6A-58D2C1FEF6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60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B314C-7CFF-374D-0B3A-F3729F54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 </a:t>
            </a:r>
            <a:r>
              <a:rPr lang="zh-CN" altLang="en-US" dirty="0"/>
              <a:t>向云端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86D62-5CDD-0697-97DA-1D77B5884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https://www.bilibili.com/video/BV1WapteNEY8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C9B62C-999C-98C2-FCE7-D5556209F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5961"/>
            <a:ext cx="9297698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4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7D4CA-7EAB-FA90-DEB8-41D2BB68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C59B89B-CCB4-A8BA-EB81-546229EB2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200" y="1253331"/>
            <a:ext cx="6845397" cy="4351338"/>
          </a:xfrm>
        </p:spPr>
      </p:pic>
    </p:spTree>
    <p:extLst>
      <p:ext uri="{BB962C8B-B14F-4D97-AF65-F5344CB8AC3E}">
        <p14:creationId xmlns:p14="http://schemas.microsoft.com/office/powerpoint/2010/main" val="3332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5594</TotalTime>
  <Words>798</Words>
  <Application>Microsoft Office PowerPoint</Application>
  <PresentationFormat>宽屏</PresentationFormat>
  <Paragraphs>66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Office 主题​​</vt:lpstr>
      <vt:lpstr>2024年上海电力大学程序设计新生赛解题报告</vt:lpstr>
      <vt:lpstr>过题情况</vt:lpstr>
      <vt:lpstr>FB榜</vt:lpstr>
      <vt:lpstr>A A+B问题</vt:lpstr>
      <vt:lpstr>M 黄粱一梦</vt:lpstr>
      <vt:lpstr>E 切蛋糕</vt:lpstr>
      <vt:lpstr>L 纠缠之圆</vt:lpstr>
      <vt:lpstr>K 向云端</vt:lpstr>
      <vt:lpstr>PowerPoint 演示文稿</vt:lpstr>
      <vt:lpstr>H 一个长长长长长的数字</vt:lpstr>
      <vt:lpstr>D 碎了一地的珂朵莉姐姐</vt:lpstr>
      <vt:lpstr>J 石油管道</vt:lpstr>
      <vt:lpstr>C Alice和Bob的第一次见面</vt:lpstr>
      <vt:lpstr>B 二叉堆</vt:lpstr>
      <vt:lpstr>F 不存在的数(easy version)</vt:lpstr>
      <vt:lpstr>G 不存在的数(hard version)</vt:lpstr>
      <vt:lpstr>I 分门别类</vt:lpstr>
      <vt:lpstr>谢谢。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Bai YuXiu</dc:creator>
  <cp:lastModifiedBy>Bai YuXiu</cp:lastModifiedBy>
  <cp:revision>12</cp:revision>
  <dcterms:created xsi:type="dcterms:W3CDTF">2024-10-06T15:31:12Z</dcterms:created>
  <dcterms:modified xsi:type="dcterms:W3CDTF">2024-10-12T12:12:05Z</dcterms:modified>
</cp:coreProperties>
</file>