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FF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news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7399" y="1495425"/>
            <a:ext cx="3810001" cy="676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new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8801" y="1495424"/>
            <a:ext cx="3810001" cy="676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lide ba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5998" y="1495425"/>
            <a:ext cx="3810001" cy="676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FF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Bookmark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7400" y="1495425"/>
            <a:ext cx="3810001" cy="6762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Find communi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8142" y="1495425"/>
            <a:ext cx="3810001" cy="6762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My communit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6657" y="1495425"/>
            <a:ext cx="3810001" cy="676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FF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opular Communi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99" y="2058987"/>
            <a:ext cx="2921001" cy="51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opular New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4249" y="2058987"/>
            <a:ext cx="2921001" cy="51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uggested communit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8774" y="2058987"/>
            <a:ext cx="2921001" cy="51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uggested post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93299" y="2058987"/>
            <a:ext cx="2921001" cy="5184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FF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ommunity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874" y="2284412"/>
            <a:ext cx="2921001" cy="51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Communi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51224" y="2284412"/>
            <a:ext cx="2921001" cy="51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creat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32574" y="2284412"/>
            <a:ext cx="2921001" cy="51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new pos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13924" y="2284412"/>
            <a:ext cx="2921001" cy="5184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FF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about 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6317" y="2284412"/>
            <a:ext cx="2921001" cy="51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my page setting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002" y="2284412"/>
            <a:ext cx="2921001" cy="51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my p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77632" y="2284412"/>
            <a:ext cx="2921001" cy="5184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account p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8947" y="2284412"/>
            <a:ext cx="2921001" cy="5184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FF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7400" y="833635"/>
            <a:ext cx="3810001" cy="676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contac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8142" y="833635"/>
            <a:ext cx="3810001" cy="676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numb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6657" y="833635"/>
            <a:ext cx="3810001" cy="6762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CFF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airplane m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795" y="1495425"/>
            <a:ext cx="3810001" cy="6762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lo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64004" y="1495425"/>
            <a:ext cx="3810001" cy="6762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without commecti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97399" y="1495425"/>
            <a:ext cx="3810001" cy="676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