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02" d="100"/>
          <a:sy n="102" d="100"/>
        </p:scale>
        <p:origin x="952" y="6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1239-5EBC-F54C-9601-8EE3E2E7F50C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3929-B61D-694F-BB33-BD868E4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4753" y="3113529"/>
            <a:ext cx="55224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Design </a:t>
            </a:r>
            <a:r>
              <a:rPr lang="en-US" sz="3500" dirty="0" err="1" smtClean="0"/>
              <a:t>Comm</a:t>
            </a:r>
            <a:r>
              <a:rPr lang="en-US" sz="3500" dirty="0" smtClean="0"/>
              <a:t> for Android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62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04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41" y="0"/>
            <a:ext cx="3857625" cy="6858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387883" y="849507"/>
            <a:ext cx="0" cy="6008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660874" y="1854485"/>
            <a:ext cx="10268" cy="448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91132" y="257844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19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5204" y="2051222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19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5204" y="3097427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19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8035" y="3599935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21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5204" y="412973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19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1132" y="464614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19</a:t>
            </a:r>
            <a:endParaRPr lang="en-US" sz="9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1622" y="463934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3396" y="412973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35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03396" y="3609065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37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03396" y="308918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35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3396" y="257844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35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3396" y="2073432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35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417942" y="285"/>
            <a:ext cx="3394" cy="1843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80865" y="1027147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248041" y="2073432"/>
            <a:ext cx="3254644" cy="3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77945" y="184260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23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0510285" y="922248"/>
            <a:ext cx="602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27855" y="691416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56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9047" y="200403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71396" y="389963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1396" y="78543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2406" y="436988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19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6153" y="436988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35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40223" y="13602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8558" y="13602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40223" y="618675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22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323" y="875548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4915966" y="849507"/>
            <a:ext cx="0" cy="6008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30535" y="1991027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92510" y="3843511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rgbClr val="FF0000"/>
                </a:solidFill>
              </a:rPr>
              <a:t>2</a:t>
            </a:r>
            <a:endParaRPr lang="ru-RU" sz="700" dirty="0" smtClean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98016" y="368655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rgbClr val="FF0000"/>
                </a:solidFill>
              </a:rPr>
              <a:t>5</a:t>
            </a:r>
            <a:endParaRPr lang="ru-RU" sz="900" smtClean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0563" y="343261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rgbClr val="FF0000"/>
                </a:solidFill>
              </a:rPr>
              <a:t>5</a:t>
            </a:r>
            <a:endParaRPr lang="ru-RU" sz="90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33878" y="1257979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58558" y="1157951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7266" y="1396051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rgbClr val="FF0000"/>
                </a:solidFill>
              </a:rPr>
              <a:t>4</a:t>
            </a:r>
            <a:endParaRPr lang="ru-RU" sz="700" dirty="0" smtClean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592" y="1480238"/>
            <a:ext cx="3602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rgbClr val="FF0000"/>
                </a:solidFill>
              </a:rPr>
              <a:t>4</a:t>
            </a:r>
            <a:endParaRPr lang="ru-RU" sz="700" dirty="0" smtClean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87845" y="298201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rgbClr val="FF0000"/>
                </a:solidFill>
              </a:rPr>
              <a:t>5</a:t>
            </a:r>
            <a:endParaRPr lang="ru-RU" sz="900" smtClean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48053" y="875548"/>
            <a:ext cx="3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 smtClean="0">
                <a:solidFill>
                  <a:srgbClr val="FF0000"/>
                </a:solidFill>
              </a:rPr>
              <a:t>1</a:t>
            </a:r>
            <a:r>
              <a:rPr lang="en-GB" sz="700" dirty="0" err="1" smtClean="0">
                <a:solidFill>
                  <a:srgbClr val="FF0000"/>
                </a:solidFill>
              </a:rPr>
              <a:t>px</a:t>
            </a:r>
            <a:r>
              <a:rPr lang="en-GB" sz="700" dirty="0" smtClean="0">
                <a:solidFill>
                  <a:srgbClr val="FF0000"/>
                </a:solidFill>
              </a:rPr>
              <a:t> UP</a:t>
            </a:r>
            <a:endParaRPr lang="ru-RU" sz="700" dirty="0" smtClean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6211" y="3980103"/>
            <a:ext cx="3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 smtClean="0">
                <a:solidFill>
                  <a:schemeClr val="bg1"/>
                </a:solidFill>
              </a:rPr>
              <a:t>1</a:t>
            </a:r>
            <a:r>
              <a:rPr lang="en-GB" sz="700" dirty="0" err="1" smtClean="0">
                <a:solidFill>
                  <a:schemeClr val="bg1"/>
                </a:solidFill>
              </a:rPr>
              <a:t>px</a:t>
            </a:r>
            <a:r>
              <a:rPr lang="en-GB" sz="700" dirty="0" smtClean="0">
                <a:solidFill>
                  <a:schemeClr val="bg1"/>
                </a:solidFill>
              </a:rPr>
              <a:t> UP</a:t>
            </a:r>
            <a:endParaRPr lang="ru-RU" sz="700" dirty="0" smtClean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95893" y="13602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40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95893" y="1621238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17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46481" y="270885"/>
            <a:ext cx="0" cy="57862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46481" y="46058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56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777945" y="270885"/>
            <a:ext cx="0" cy="157171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77945" y="1016262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148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7193208" y="5996763"/>
            <a:ext cx="3309477" cy="475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695243" y="5779745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304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3547832" y="0"/>
            <a:ext cx="0" cy="270885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58256" y="1261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24</a:t>
            </a:r>
            <a:endParaRPr lang="en-US" sz="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65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4" y="0"/>
            <a:ext cx="3857625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242473" y="0"/>
            <a:ext cx="0" cy="6345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7778" y="461156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487" y="431048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840" y="296118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1439" y="322047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32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754785" y="19493"/>
            <a:ext cx="0" cy="6345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5463" y="3630256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8811" y="316971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1</a:t>
            </a:r>
            <a:r>
              <a:rPr lang="ru-RU" sz="900" dirty="0" smtClean="0">
                <a:solidFill>
                  <a:schemeClr val="bg1"/>
                </a:solidFill>
              </a:rPr>
              <a:t>0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1256269" y="3395503"/>
            <a:ext cx="3610" cy="2969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8396" y="3830978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1080" y="339550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6518" y="339550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3616" y="4842396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3163" y="4496709"/>
            <a:ext cx="3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8396" y="460457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19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64" y="0"/>
            <a:ext cx="3857625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09379" y="0"/>
            <a:ext cx="0" cy="6345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451" y="3172522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22013" y="0"/>
            <a:ext cx="0" cy="6345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2022" y="3172522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533" y="6134843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16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3686" y="79340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6564" y="142568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5503" y="79340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4030" y="120704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2612" y="2328708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solidFill>
                  <a:srgbClr val="FF0000"/>
                </a:solidFill>
              </a:rPr>
              <a:t>7</a:t>
            </a:r>
            <a:endParaRPr lang="ru-RU" sz="9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23" y="0"/>
            <a:ext cx="3857625" cy="685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22605" y="317251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38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79255" y="316915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>
                <a:solidFill>
                  <a:srgbClr val="FF0000"/>
                </a:solidFill>
              </a:rPr>
              <a:t>34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78403" y="3170391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49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71297" y="3169154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49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12184" y="317599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49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93364" y="317399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48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07016" y="317599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33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9495" y="793409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smtClean="0">
                <a:solidFill>
                  <a:srgbClr val="FF0000"/>
                </a:solidFill>
              </a:rPr>
              <a:t>10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53735" y="442680"/>
            <a:ext cx="3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>
                <a:solidFill>
                  <a:srgbClr val="FF0000"/>
                </a:solidFill>
              </a:rPr>
              <a:t>19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79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Бубас Антон Андреевич</dc:creator>
  <cp:lastModifiedBy>Бубас Антон Андреевич</cp:lastModifiedBy>
  <cp:revision>17</cp:revision>
  <dcterms:created xsi:type="dcterms:W3CDTF">2016-01-10T09:45:43Z</dcterms:created>
  <dcterms:modified xsi:type="dcterms:W3CDTF">2016-01-14T14:16:48Z</dcterms:modified>
</cp:coreProperties>
</file>