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4833937" y="5933218"/>
            <a:ext cx="14716126" cy="1849564"/>
          </a:xfrm>
          <a:prstGeom prst="rect">
            <a:avLst/>
          </a:prstGeom>
        </p:spPr>
        <p:txBody>
          <a:bodyPr/>
          <a:lstStyle/>
          <a:p>
            <a:pPr/>
            <a:r>
              <a:t>Android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ctrTitle"/>
          </p:nvPr>
        </p:nvSpPr>
        <p:spPr>
          <a:xfrm>
            <a:off x="4833937" y="5933218"/>
            <a:ext cx="14716126" cy="1849564"/>
          </a:xfrm>
          <a:prstGeom prst="rect">
            <a:avLst/>
          </a:prstGeom>
        </p:spPr>
        <p:txBody>
          <a:bodyPr/>
          <a:lstStyle/>
          <a:p>
            <a:pPr/>
            <a:r>
              <a:t>Range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news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5999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new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6173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de b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55826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0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contro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06652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my communit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5347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os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5869" y="3160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earch 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6000" y="3160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earch m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6130" y="3160999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ommunite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7460" y="3052303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ommunites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5217" y="3052303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osts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38737" y="3052303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osts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01338" y="3052303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about 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0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adm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8347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emb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33652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create 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434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new pos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66607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tep 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37651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tep 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08694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edit pro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4303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foll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17696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rofil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5999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xfrm>
            <a:off x="4833937" y="5933218"/>
            <a:ext cx="14716126" cy="1849564"/>
          </a:xfrm>
          <a:prstGeom prst="rect">
            <a:avLst/>
          </a:prstGeom>
        </p:spPr>
        <p:txBody>
          <a:bodyPr/>
          <a:lstStyle/>
          <a:p>
            <a:pPr/>
            <a:r>
              <a:t>Size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news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0" y="2794000"/>
            <a:ext cx="4572000" cy="812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new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7832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lide b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164167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0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ontro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27566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y communit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84433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os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59434" y="2920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earch 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6000" y="2920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earch m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52565" y="2920999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communite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1869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osts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9216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communit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71346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osts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363476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about 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4738" y="2581651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adm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9869" y="2581651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emb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879607" y="2581651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reate 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3347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new pos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31042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tep 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98737" y="2927173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tep 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6433" y="2927173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edit pro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5999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foll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28130" y="2793999"/>
            <a:ext cx="4572001" cy="812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rofil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3869" y="2794000"/>
            <a:ext cx="4572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