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1461297-CAA5-4C36-913A-CD681EDAE7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DD71DE-1AFF-4D2C-A7D9-BBA9B38716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A9974-CE89-4ED3-B2F9-7E28ABBB1B73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CE97687-2663-4FCC-B816-D1DD062E63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C9D340-B040-4E47-91B6-2AAAC4D113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0AD66-5160-4A7F-A937-D55274D4A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885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Click to move the slide</a:t>
            </a: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2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223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224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25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7769A5B-1672-499C-B822-FB17B75579AF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12F7D23-F09D-40C4-8D7E-B8D8FCA9E76F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16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F2BC6C9-DEE1-4FF3-8B7E-DC4810FB82E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CE0DC2D-E7C7-403D-BAB0-8F507A62323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E7FDEE3-342B-4EEC-8F7C-F31A74EFA08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A391858-EC1E-4555-ADA6-D1FBC6AC142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B115C2B-9BE0-400B-85FF-A40D5FC3B4D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D5EA9B6-E41E-4FB8-B3D3-D492BDD402D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8E7BA46-8531-4395-B975-8C9A50C4C0E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4507FAC-D3A3-45CA-92CE-3198FB3E0CA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53C4A7-2BDB-43B3-8154-D4D8ADAD57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1876320" y="1122480"/>
            <a:ext cx="879120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46EA300-B035-40E0-A377-249A97C686E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DAD80D6-634E-4C77-9756-87C7D542EB9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DBC00A0-4491-47AD-B2F2-9032AF32A11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4912881-0332-44DF-9234-1B3E6F00CEE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66C00D2-2DB3-4AB6-95AE-7665EFFDCB0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A1D5258-7E1F-4B65-98FF-01B45D5FE96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A41C672-382A-42DB-9102-5E040E88060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9B6E577-C894-41BF-A651-40C0F9CFB2C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444A3F-BB32-41FC-8412-9DE1800A41D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D55D891-801E-4D22-ADD2-E096096A04A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5F66926-05B8-433E-82D4-82D564B299B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876320" y="1122480"/>
            <a:ext cx="879120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D4583CB-0884-4B32-A8C6-AEBDDA480E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54C6276-5B79-4F69-85EA-96B346D4DA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50D1AB-7D18-4D20-8D73-12F30176917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CF8699C-65ED-4416-86F7-5C409D17A35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2" descr="\\DROBO-FS\QuickDrops\JB\PPTX NG\Droplets\LightingOverlay.png"/>
          <p:cNvPicPr/>
          <p:nvPr/>
        </p:nvPicPr>
        <p:blipFill>
          <a:blip r:embed="rId15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03" name="Group 7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2" name="Group 8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3" name="Rectangle 5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" name="Freeform 6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" name="Freeform 7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" name="Freeform 8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10800"/>
                  <a:gd name="textAreaBottom" fmla="*/ 1811160 h 1810800"/>
                </a:gdLst>
                <a:ahLst/>
                <a:cxn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" name="Freeform 9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" name="Freeform 10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429920"/>
                  <a:gd name="textAreaBottom" fmla="*/ 1430280 h 1429920"/>
                </a:gdLst>
                <a:ahLst/>
                <a:cxn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" name="Freeform 11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" name="Freeform 12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" name="Freeform 13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" name="Freeform 14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>
                  <a:gd name="textAreaLeft" fmla="*/ 0 w 421920"/>
                  <a:gd name="textAreaRight" fmla="*/ 422280 w 421920"/>
                  <a:gd name="textAreaTop" fmla="*/ 0 h 526680"/>
                  <a:gd name="textAreaBottom" fmla="*/ 527040 h 526680"/>
                </a:gdLst>
                <a:ahLst/>
                <a:cxn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" name="Freeform 15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>
                  <a:gd name="textAreaLeft" fmla="*/ 0 w 161640"/>
                  <a:gd name="textAreaRight" fmla="*/ 162000 w 161640"/>
                  <a:gd name="textAreaTop" fmla="*/ 0 h 147240"/>
                  <a:gd name="textAreaBottom" fmla="*/ 147600 h 147240"/>
                </a:gdLst>
                <a:ahLst/>
                <a:cxn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0000" rIns="90000" bIns="90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0000" rIns="90000" bIns="90000" anchor="t" anchorCtr="1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" name="Freeform 17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>
                  <a:gd name="textAreaLeft" fmla="*/ 0 w 123480"/>
                  <a:gd name="textAreaRight" fmla="*/ 123840 w 123480"/>
                  <a:gd name="textAreaTop" fmla="*/ 0 h 126720"/>
                  <a:gd name="textAreaBottom" fmla="*/ 127080 h 126720"/>
                </a:gdLst>
                <a:ahLst/>
                <a:cxn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0000" rIns="90000" bIns="90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" name="Freeform 18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>
                  <a:gd name="textAreaLeft" fmla="*/ 0 w 147240"/>
                  <a:gd name="textAreaRight" fmla="*/ 147600 w 147240"/>
                  <a:gd name="textAreaTop" fmla="*/ 0 h 480600"/>
                  <a:gd name="textAreaBottom" fmla="*/ 480960 h 480600"/>
                </a:gdLst>
                <a:ahLst/>
                <a:cxn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" name="Freeform 19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>
                  <a:gd name="textAreaLeft" fmla="*/ 0 w 142560"/>
                  <a:gd name="textAreaRight" fmla="*/ 142920 w 142560"/>
                  <a:gd name="textAreaTop" fmla="*/ 0 h 475920"/>
                  <a:gd name="textAreaBottom" fmla="*/ 476280 h 475920"/>
                </a:gdLst>
                <a:ahLst/>
                <a:cxn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" name="Freeform 20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>
                  <a:gd name="textAreaLeft" fmla="*/ 0 w 114120"/>
                  <a:gd name="textAreaRight" fmla="*/ 114480 w 114120"/>
                  <a:gd name="textAreaTop" fmla="*/ 0 h 107640"/>
                  <a:gd name="textAreaBottom" fmla="*/ 108000 h 107640"/>
                </a:gdLst>
                <a:ahLst/>
                <a:cxn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0000" rIns="90000" bIns="90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" name="Rectangle 21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" name="Freeform 22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01440"/>
                  <a:gd name="textAreaBottom" fmla="*/ 1801800 h 1801440"/>
                </a:gdLst>
                <a:ahLst/>
                <a:cxn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" name="Freeform 23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" name="Freeform 24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1215720"/>
                  <a:gd name="textAreaBottom" fmla="*/ 1216080 h 1215720"/>
                </a:gdLst>
                <a:ahLst/>
                <a:cxn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" name="Freeform 25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" name="Freeform 26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>
                  <a:gd name="textAreaLeft" fmla="*/ 0 w 374400"/>
                  <a:gd name="textAreaRight" fmla="*/ 374760 w 374400"/>
                  <a:gd name="textAreaTop" fmla="*/ 0 h 1425240"/>
                  <a:gd name="textAreaBottom" fmla="*/ 1425600 h 1425240"/>
                </a:gdLst>
                <a:ahLst/>
                <a:cxn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" name="Freeform 27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" name="Freeform 28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" name="Freeform 29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8" name="Freeform 30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7320"/>
                  <a:gd name="textAreaBottom" fmla="*/ 517680 h 517320"/>
                </a:gdLst>
                <a:ahLst/>
                <a:cxn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" name="Freeform 31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47240"/>
                  <a:gd name="textAreaBottom" fmla="*/ 147600 h 147240"/>
                </a:gdLst>
                <a:ahLst/>
                <a:cxn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0000" rIns="90000" bIns="90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30" name="Group 9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31" name="Freeform 32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2280"/>
                  <a:gd name="textAreaBottom" fmla="*/ 512640 h 512280"/>
                </a:gdLst>
                <a:ahLst/>
                <a:cxn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" name="Freeform 33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1920"/>
                  <a:gd name="textAreaBottom" fmla="*/ 152280 h 151920"/>
                </a:gdLst>
                <a:ahLst/>
                <a:cxn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0000" rIns="90000" bIns="90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" name="Freeform 34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90080"/>
                  <a:gd name="textAreaBottom" fmla="*/ 190440 h 1900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" name="Freeform 35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>
                  <a:gd name="textAreaLeft" fmla="*/ 0 w 298080"/>
                  <a:gd name="textAreaRight" fmla="*/ 298440 w 298080"/>
                  <a:gd name="textAreaTop" fmla="*/ 0 h 1153800"/>
                  <a:gd name="textAreaBottom" fmla="*/ 1154160 h 1153800"/>
                </a:gdLst>
                <a:ahLst/>
                <a:cxn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" name="Freeform 36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5160"/>
                  <a:gd name="textAreaBottom" fmla="*/ 155520 h 155160"/>
                </a:gdLst>
                <a:ahLst/>
                <a:cxn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0000" rIns="90000" bIns="90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" name="Freeform 37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>
                  <a:gd name="textAreaLeft" fmla="*/ 0 w 304560"/>
                  <a:gd name="textAreaRight" fmla="*/ 304920 w 304560"/>
                  <a:gd name="textAreaTop" fmla="*/ 0 h 1544400"/>
                  <a:gd name="textAreaBottom" fmla="*/ 1544760 h 1544400"/>
                </a:gdLst>
                <a:ahLst/>
                <a:cxn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" name="Freeform 38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88640"/>
                  <a:gd name="textAreaBottom" fmla="*/ 189000 h 1886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" name="Freeform 39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>
                  <a:gd name="textAreaLeft" fmla="*/ 0 w 307440"/>
                  <a:gd name="textAreaRight" fmla="*/ 307800 w 307440"/>
                  <a:gd name="textAreaTop" fmla="*/ 0 h 1801440"/>
                  <a:gd name="textAreaBottom" fmla="*/ 1801800 h 1801440"/>
                </a:gdLst>
                <a:ahLst/>
                <a:cxn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" name="Freeform 40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" name="Rectangle 41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pic>
        <p:nvPicPr>
          <p:cNvPr id="41" name="Picture 2" descr="\\DROBO-FS\QuickDrops\JB\PPTX NG\Droplets\LightingOverlay.png"/>
          <p:cNvPicPr/>
          <p:nvPr/>
        </p:nvPicPr>
        <p:blipFill>
          <a:blip r:embed="rId15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42" name="Group 10"/>
          <p:cNvGrpSpPr/>
          <p:nvPr/>
        </p:nvGrpSpPr>
        <p:grpSpPr>
          <a:xfrm>
            <a:off x="0" y="0"/>
            <a:ext cx="2304720" cy="6857640"/>
            <a:chOff x="0" y="0"/>
            <a:chExt cx="2304720" cy="6857640"/>
          </a:xfrm>
        </p:grpSpPr>
        <p:sp>
          <p:nvSpPr>
            <p:cNvPr id="43" name="Rectangle 5"/>
            <p:cNvSpPr/>
            <p:nvPr/>
          </p:nvSpPr>
          <p:spPr>
            <a:xfrm>
              <a:off x="1209600" y="468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Freeform 6"/>
            <p:cNvSpPr/>
            <p:nvPr/>
          </p:nvSpPr>
          <p:spPr>
            <a:xfrm>
              <a:off x="1128600" y="217656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Freeform 7"/>
            <p:cNvSpPr/>
            <p:nvPr/>
          </p:nvSpPr>
          <p:spPr>
            <a:xfrm>
              <a:off x="1123920" y="4021200"/>
              <a:ext cx="190080" cy="18864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88640"/>
                <a:gd name="textAreaBottom" fmla="*/ 189000 h 1886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Rectangle 8"/>
            <p:cNvSpPr/>
            <p:nvPr/>
          </p:nvSpPr>
          <p:spPr>
            <a:xfrm>
              <a:off x="414360" y="9360"/>
              <a:ext cx="28080" cy="44812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Freeform 9"/>
            <p:cNvSpPr/>
            <p:nvPr/>
          </p:nvSpPr>
          <p:spPr>
            <a:xfrm>
              <a:off x="333360" y="448164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Freeform 10"/>
            <p:cNvSpPr/>
            <p:nvPr/>
          </p:nvSpPr>
          <p:spPr>
            <a:xfrm>
              <a:off x="190440" y="9360"/>
              <a:ext cx="151920" cy="907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907560"/>
                <a:gd name="textAreaBottom" fmla="*/ 907920 h 907560"/>
              </a:gdLst>
              <a:ahLst/>
              <a:cxnLst/>
              <a:rect l="textAreaLeft" t="textAreaTop" r="textAreaRight" b="textAreaBottom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" name="Freeform 11"/>
            <p:cNvSpPr/>
            <p:nvPr/>
          </p:nvSpPr>
          <p:spPr>
            <a:xfrm>
              <a:off x="1290600" y="14400"/>
              <a:ext cx="375840" cy="1801440"/>
            </a:xfrm>
            <a:custGeom>
              <a:avLst/>
              <a:gdLst>
                <a:gd name="textAreaLeft" fmla="*/ 0 w 375840"/>
                <a:gd name="textAreaRight" fmla="*/ 376200 w 375840"/>
                <a:gd name="textAreaTop" fmla="*/ 0 h 1801440"/>
                <a:gd name="textAreaBottom" fmla="*/ 1801800 h 1801440"/>
              </a:gdLst>
              <a:ahLst/>
              <a:cxnLst/>
              <a:rect l="textAreaLeft" t="textAreaTop" r="textAreaRight" b="textAreaBottom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Freeform 12"/>
            <p:cNvSpPr/>
            <p:nvPr/>
          </p:nvSpPr>
          <p:spPr>
            <a:xfrm>
              <a:off x="1600200" y="1801800"/>
              <a:ext cx="190080" cy="18864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88640"/>
                <a:gd name="textAreaBottom" fmla="*/ 189000 h 1886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Freeform 13"/>
            <p:cNvSpPr/>
            <p:nvPr/>
          </p:nvSpPr>
          <p:spPr>
            <a:xfrm>
              <a:off x="1380960" y="9360"/>
              <a:ext cx="371160" cy="1425240"/>
            </a:xfrm>
            <a:custGeom>
              <a:avLst/>
              <a:gdLst>
                <a:gd name="textAreaLeft" fmla="*/ 0 w 371160"/>
                <a:gd name="textAreaRight" fmla="*/ 371520 w 371160"/>
                <a:gd name="textAreaTop" fmla="*/ 0 h 1425240"/>
                <a:gd name="textAreaBottom" fmla="*/ 1425600 h 1425240"/>
              </a:gdLst>
              <a:ahLst/>
              <a:cxnLst/>
              <a:rect l="textAreaLeft" t="textAreaTop" r="textAreaRight" b="textAreaBottom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Freeform 14"/>
            <p:cNvSpPr/>
            <p:nvPr/>
          </p:nvSpPr>
          <p:spPr>
            <a:xfrm>
              <a:off x="1643040" y="0"/>
              <a:ext cx="151920" cy="91260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912600"/>
                <a:gd name="textAreaBottom" fmla="*/ 912960 h 9126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" name="Freeform 15"/>
            <p:cNvSpPr/>
            <p:nvPr/>
          </p:nvSpPr>
          <p:spPr>
            <a:xfrm>
              <a:off x="1685880" y="142092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" name="Freeform 16"/>
            <p:cNvSpPr/>
            <p:nvPr/>
          </p:nvSpPr>
          <p:spPr>
            <a:xfrm>
              <a:off x="1685880" y="90324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" name="Freeform 17"/>
            <p:cNvSpPr/>
            <p:nvPr/>
          </p:nvSpPr>
          <p:spPr>
            <a:xfrm>
              <a:off x="1743120" y="4680"/>
              <a:ext cx="418680" cy="522000"/>
            </a:xfrm>
            <a:custGeom>
              <a:avLst/>
              <a:gdLst>
                <a:gd name="textAreaLeft" fmla="*/ 0 w 418680"/>
                <a:gd name="textAreaRight" fmla="*/ 419040 w 418680"/>
                <a:gd name="textAreaTop" fmla="*/ 0 h 522000"/>
                <a:gd name="textAreaBottom" fmla="*/ 522360 h 522000"/>
              </a:gdLst>
              <a:ahLst/>
              <a:cxnLst/>
              <a:rect l="textAreaLeft" t="textAreaTop" r="textAreaRight" b="textAreaBottom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Freeform 18"/>
            <p:cNvSpPr/>
            <p:nvPr/>
          </p:nvSpPr>
          <p:spPr>
            <a:xfrm>
              <a:off x="2119320" y="488880"/>
              <a:ext cx="161640" cy="14724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147240"/>
                <a:gd name="textAreaBottom" fmla="*/ 147600 h 147240"/>
              </a:gdLst>
              <a:ahLst/>
              <a:cxnLst/>
              <a:rect l="textAreaLeft" t="textAreaTop" r="textAreaRight" b="textAreaBottom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0000" rIns="90000" bIns="90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Freeform 19"/>
            <p:cNvSpPr/>
            <p:nvPr/>
          </p:nvSpPr>
          <p:spPr>
            <a:xfrm>
              <a:off x="952560" y="4680"/>
              <a:ext cx="151920" cy="907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907560"/>
                <a:gd name="textAreaBottom" fmla="*/ 907920 h 907560"/>
              </a:gdLst>
              <a:ahLst/>
              <a:cxnLst/>
              <a:rect l="textAreaLeft" t="textAreaTop" r="textAreaRight" b="textAreaBottom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" name="Freeform 20"/>
            <p:cNvSpPr/>
            <p:nvPr/>
          </p:nvSpPr>
          <p:spPr>
            <a:xfrm>
              <a:off x="866880" y="90324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Freeform 21"/>
            <p:cNvSpPr/>
            <p:nvPr/>
          </p:nvSpPr>
          <p:spPr>
            <a:xfrm>
              <a:off x="890640" y="155412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" name="Freeform 22"/>
            <p:cNvSpPr/>
            <p:nvPr/>
          </p:nvSpPr>
          <p:spPr>
            <a:xfrm>
              <a:off x="738360" y="5622840"/>
              <a:ext cx="337680" cy="1215720"/>
            </a:xfrm>
            <a:custGeom>
              <a:avLst/>
              <a:gdLst>
                <a:gd name="textAreaLeft" fmla="*/ 0 w 337680"/>
                <a:gd name="textAreaRight" fmla="*/ 338040 w 337680"/>
                <a:gd name="textAreaTop" fmla="*/ 0 h 1215720"/>
                <a:gd name="textAreaBottom" fmla="*/ 1216080 h 1215720"/>
              </a:gdLst>
              <a:ahLst/>
              <a:cxnLst/>
              <a:rect l="textAreaLeft" t="textAreaTop" r="textAreaRight" b="textAreaBottom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" name="Freeform 23"/>
            <p:cNvSpPr/>
            <p:nvPr/>
          </p:nvSpPr>
          <p:spPr>
            <a:xfrm>
              <a:off x="647640" y="5479920"/>
              <a:ext cx="156960" cy="156960"/>
            </a:xfrm>
            <a:custGeom>
              <a:avLst/>
              <a:gdLst>
                <a:gd name="textAreaLeft" fmla="*/ 0 w 156960"/>
                <a:gd name="textAreaRight" fmla="*/ 157320 w 156960"/>
                <a:gd name="textAreaTop" fmla="*/ 0 h 156960"/>
                <a:gd name="textAreaBottom" fmla="*/ 157320 h 156960"/>
              </a:gdLst>
              <a:ahLst/>
              <a:cxnLst/>
              <a:rect l="textAreaLeft" t="textAreaTop" r="textAreaRight" b="textAreaBottom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0000" rIns="90000" bIns="90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" name="Freeform 24"/>
            <p:cNvSpPr/>
            <p:nvPr/>
          </p:nvSpPr>
          <p:spPr>
            <a:xfrm>
              <a:off x="66600" y="90324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" name="Freeform 25"/>
            <p:cNvSpPr/>
            <p:nvPr/>
          </p:nvSpPr>
          <p:spPr>
            <a:xfrm>
              <a:off x="0" y="3897360"/>
              <a:ext cx="132840" cy="26640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266400"/>
                <a:gd name="textAreaBottom" fmla="*/ 266760 h 266400"/>
              </a:gdLst>
              <a:ahLst/>
              <a:cxnLst/>
              <a:rect l="textAreaLeft" t="textAreaTop" r="textAreaRight" b="textAreaBottom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" name="Freeform 26"/>
            <p:cNvSpPr/>
            <p:nvPr/>
          </p:nvSpPr>
          <p:spPr>
            <a:xfrm>
              <a:off x="66600" y="4149720"/>
              <a:ext cx="190080" cy="18864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88640"/>
                <a:gd name="textAreaBottom" fmla="*/ 189000 h 1886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" name="Freeform 27"/>
            <p:cNvSpPr/>
            <p:nvPr/>
          </p:nvSpPr>
          <p:spPr>
            <a:xfrm>
              <a:off x="0" y="1644480"/>
              <a:ext cx="132840" cy="26964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269640"/>
                <a:gd name="textAreaBottom" fmla="*/ 270000 h 269640"/>
              </a:gdLst>
              <a:ahLst/>
              <a:cxnLst/>
              <a:rect l="textAreaLeft" t="textAreaTop" r="textAreaRight" b="textAreaBottom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" name="Freeform 28"/>
            <p:cNvSpPr/>
            <p:nvPr/>
          </p:nvSpPr>
          <p:spPr>
            <a:xfrm>
              <a:off x="66600" y="146844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" name="Freeform 29"/>
            <p:cNvSpPr/>
            <p:nvPr/>
          </p:nvSpPr>
          <p:spPr>
            <a:xfrm>
              <a:off x="695160" y="4680"/>
              <a:ext cx="309240" cy="1558440"/>
            </a:xfrm>
            <a:custGeom>
              <a:avLst/>
              <a:gdLst>
                <a:gd name="textAreaLeft" fmla="*/ 0 w 309240"/>
                <a:gd name="textAreaRight" fmla="*/ 309600 w 309240"/>
                <a:gd name="textAreaTop" fmla="*/ 0 h 1558440"/>
                <a:gd name="textAreaBottom" fmla="*/ 1558800 h 1558440"/>
              </a:gdLst>
              <a:ahLst/>
              <a:cxnLst/>
              <a:rect l="textAreaLeft" t="textAreaTop" r="textAreaRight" b="textAreaBottom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Freeform 30"/>
            <p:cNvSpPr/>
            <p:nvPr/>
          </p:nvSpPr>
          <p:spPr>
            <a:xfrm>
              <a:off x="57240" y="4881600"/>
              <a:ext cx="190080" cy="18864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88640"/>
                <a:gd name="textAreaBottom" fmla="*/ 189000 h 1886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" name="Freeform 31"/>
            <p:cNvSpPr/>
            <p:nvPr/>
          </p:nvSpPr>
          <p:spPr>
            <a:xfrm>
              <a:off x="138240" y="5060880"/>
              <a:ext cx="304560" cy="1777680"/>
            </a:xfrm>
            <a:custGeom>
              <a:avLst/>
              <a:gdLst>
                <a:gd name="textAreaLeft" fmla="*/ 0 w 304560"/>
                <a:gd name="textAreaRight" fmla="*/ 304920 w 304560"/>
                <a:gd name="textAreaTop" fmla="*/ 0 h 1777680"/>
                <a:gd name="textAreaBottom" fmla="*/ 1778040 h 1777680"/>
              </a:gdLst>
              <a:ahLst/>
              <a:cxnLst/>
              <a:rect l="textAreaLeft" t="textAreaTop" r="textAreaRight" b="textAreaBottom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" name="Freeform 32"/>
            <p:cNvSpPr/>
            <p:nvPr/>
          </p:nvSpPr>
          <p:spPr>
            <a:xfrm>
              <a:off x="561960" y="6431040"/>
              <a:ext cx="190080" cy="18864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88640"/>
                <a:gd name="textAreaBottom" fmla="*/ 189000 h 1886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" name="Rectangle 33"/>
            <p:cNvSpPr/>
            <p:nvPr/>
          </p:nvSpPr>
          <p:spPr>
            <a:xfrm>
              <a:off x="642960" y="6610320"/>
              <a:ext cx="23400" cy="24264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2" name="Freeform 34"/>
            <p:cNvSpPr/>
            <p:nvPr/>
          </p:nvSpPr>
          <p:spPr>
            <a:xfrm>
              <a:off x="76320" y="6431040"/>
              <a:ext cx="190080" cy="18864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88640"/>
                <a:gd name="textAreaBottom" fmla="*/ 189000 h 1886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" name="Freeform 35"/>
            <p:cNvSpPr/>
            <p:nvPr/>
          </p:nvSpPr>
          <p:spPr>
            <a:xfrm>
              <a:off x="0" y="5978520"/>
              <a:ext cx="190080" cy="46152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461520"/>
                <a:gd name="textAreaBottom" fmla="*/ 461880 h 461520"/>
              </a:gdLst>
              <a:ahLst/>
              <a:cxnLst/>
              <a:rect l="textAreaLeft" t="textAreaTop" r="textAreaRight" b="textAreaBottom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" name="Freeform 36"/>
            <p:cNvSpPr/>
            <p:nvPr/>
          </p:nvSpPr>
          <p:spPr>
            <a:xfrm>
              <a:off x="1014480" y="1801800"/>
              <a:ext cx="213840" cy="755280"/>
            </a:xfrm>
            <a:custGeom>
              <a:avLst/>
              <a:gdLst>
                <a:gd name="textAreaLeft" fmla="*/ 0 w 213840"/>
                <a:gd name="textAreaRight" fmla="*/ 214200 w 213840"/>
                <a:gd name="textAreaTop" fmla="*/ 0 h 755280"/>
                <a:gd name="textAreaBottom" fmla="*/ 755640 h 755280"/>
              </a:gdLst>
              <a:ahLst/>
              <a:cxnLst/>
              <a:rect l="textAreaLeft" t="textAreaTop" r="textAreaRight" b="textAreaBottom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5" name="Freeform 37"/>
            <p:cNvSpPr/>
            <p:nvPr/>
          </p:nvSpPr>
          <p:spPr>
            <a:xfrm>
              <a:off x="938160" y="2548080"/>
              <a:ext cx="166320" cy="159840"/>
            </a:xfrm>
            <a:custGeom>
              <a:avLst/>
              <a:gdLst>
                <a:gd name="textAreaLeft" fmla="*/ 0 w 166320"/>
                <a:gd name="textAreaRight" fmla="*/ 166680 w 166320"/>
                <a:gd name="textAreaTop" fmla="*/ 0 h 159840"/>
                <a:gd name="textAreaBottom" fmla="*/ 160200 h 159840"/>
              </a:gdLst>
              <a:ahLst/>
              <a:cxnLst/>
              <a:rect l="textAreaLeft" t="textAreaTop" r="textAreaRight" b="textAreaBottom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0000" rIns="90000" bIns="90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" name="Freeform 38"/>
            <p:cNvSpPr/>
            <p:nvPr/>
          </p:nvSpPr>
          <p:spPr>
            <a:xfrm>
              <a:off x="595440" y="4680"/>
              <a:ext cx="637920" cy="4025520"/>
            </a:xfrm>
            <a:custGeom>
              <a:avLst/>
              <a:gdLst>
                <a:gd name="textAreaLeft" fmla="*/ 0 w 637920"/>
                <a:gd name="textAreaRight" fmla="*/ 638280 w 637920"/>
                <a:gd name="textAreaTop" fmla="*/ 0 h 4025520"/>
                <a:gd name="textAreaBottom" fmla="*/ 4025880 h 4025520"/>
              </a:gdLst>
              <a:ahLst/>
              <a:cxnLst/>
              <a:rect l="textAreaLeft" t="textAreaTop" r="textAreaRight" b="textAreaBottom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7" name="Freeform 39"/>
            <p:cNvSpPr/>
            <p:nvPr/>
          </p:nvSpPr>
          <p:spPr>
            <a:xfrm>
              <a:off x="1224000" y="1382760"/>
              <a:ext cx="142560" cy="475920"/>
            </a:xfrm>
            <a:custGeom>
              <a:avLst/>
              <a:gdLst>
                <a:gd name="textAreaLeft" fmla="*/ 0 w 142560"/>
                <a:gd name="textAreaRight" fmla="*/ 142920 w 142560"/>
                <a:gd name="textAreaTop" fmla="*/ 0 h 475920"/>
                <a:gd name="textAreaBottom" fmla="*/ 476280 h 475920"/>
              </a:gdLst>
              <a:ahLst/>
              <a:cxnLst/>
              <a:rect l="textAreaLeft" t="textAreaTop" r="textAreaRight" b="textAreaBottom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" name="Freeform 40"/>
            <p:cNvSpPr/>
            <p:nvPr/>
          </p:nvSpPr>
          <p:spPr>
            <a:xfrm>
              <a:off x="1300320" y="1849320"/>
              <a:ext cx="109080" cy="107640"/>
            </a:xfrm>
            <a:custGeom>
              <a:avLst/>
              <a:gdLst>
                <a:gd name="textAreaLeft" fmla="*/ 0 w 109080"/>
                <a:gd name="textAreaRight" fmla="*/ 109440 w 109080"/>
                <a:gd name="textAreaTop" fmla="*/ 0 h 107640"/>
                <a:gd name="textAreaBottom" fmla="*/ 108000 h 10764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0000" rIns="90000" bIns="90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" name="Freeform 41"/>
            <p:cNvSpPr/>
            <p:nvPr/>
          </p:nvSpPr>
          <p:spPr>
            <a:xfrm>
              <a:off x="281160" y="3417840"/>
              <a:ext cx="142560" cy="474480"/>
            </a:xfrm>
            <a:custGeom>
              <a:avLst/>
              <a:gdLst>
                <a:gd name="textAreaLeft" fmla="*/ 0 w 142560"/>
                <a:gd name="textAreaRight" fmla="*/ 142920 w 142560"/>
                <a:gd name="textAreaTop" fmla="*/ 0 h 474480"/>
                <a:gd name="textAreaBottom" fmla="*/ 474840 h 474480"/>
              </a:gdLst>
              <a:ahLst/>
              <a:cxnLst/>
              <a:rect l="textAreaLeft" t="textAreaTop" r="textAreaRight" b="textAreaBottom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Freeform 42"/>
            <p:cNvSpPr/>
            <p:nvPr/>
          </p:nvSpPr>
          <p:spPr>
            <a:xfrm>
              <a:off x="237960" y="3882960"/>
              <a:ext cx="109080" cy="109080"/>
            </a:xfrm>
            <a:custGeom>
              <a:avLst/>
              <a:gdLst>
                <a:gd name="textAreaLeft" fmla="*/ 0 w 109080"/>
                <a:gd name="textAreaRight" fmla="*/ 109440 w 109080"/>
                <a:gd name="textAreaTop" fmla="*/ 0 h 109080"/>
                <a:gd name="textAreaBottom" fmla="*/ 109440 h 10908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0000" rIns="90000" bIns="90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" name="Freeform 43"/>
            <p:cNvSpPr/>
            <p:nvPr/>
          </p:nvSpPr>
          <p:spPr>
            <a:xfrm>
              <a:off x="4680" y="2166840"/>
              <a:ext cx="114120" cy="452160"/>
            </a:xfrm>
            <a:custGeom>
              <a:avLst/>
              <a:gdLst>
                <a:gd name="textAreaLeft" fmla="*/ 0 w 114120"/>
                <a:gd name="textAreaRight" fmla="*/ 114480 w 114120"/>
                <a:gd name="textAreaTop" fmla="*/ 0 h 452160"/>
                <a:gd name="textAreaBottom" fmla="*/ 452520 h 452160"/>
              </a:gdLst>
              <a:ahLst/>
              <a:cxnLst/>
              <a:rect l="textAreaLeft" t="textAreaTop" r="textAreaRight" b="textAreaBottom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" name="Freeform 44"/>
            <p:cNvSpPr/>
            <p:nvPr/>
          </p:nvSpPr>
          <p:spPr>
            <a:xfrm>
              <a:off x="52560" y="2066760"/>
              <a:ext cx="109080" cy="109080"/>
            </a:xfrm>
            <a:custGeom>
              <a:avLst/>
              <a:gdLst>
                <a:gd name="textAreaLeft" fmla="*/ 0 w 109080"/>
                <a:gd name="textAreaRight" fmla="*/ 109440 w 109080"/>
                <a:gd name="textAreaTop" fmla="*/ 0 h 109080"/>
                <a:gd name="textAreaBottom" fmla="*/ 109440 h 10908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0000" rIns="90000" bIns="90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Rectangle 45"/>
            <p:cNvSpPr/>
            <p:nvPr/>
          </p:nvSpPr>
          <p:spPr>
            <a:xfrm>
              <a:off x="1228680" y="466236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Freeform 46"/>
            <p:cNvSpPr/>
            <p:nvPr/>
          </p:nvSpPr>
          <p:spPr>
            <a:xfrm>
              <a:off x="1319040" y="5041800"/>
              <a:ext cx="371160" cy="1801440"/>
            </a:xfrm>
            <a:custGeom>
              <a:avLst/>
              <a:gdLst>
                <a:gd name="textAreaLeft" fmla="*/ 0 w 371160"/>
                <a:gd name="textAreaRight" fmla="*/ 371520 w 371160"/>
                <a:gd name="textAreaTop" fmla="*/ 0 h 1801440"/>
                <a:gd name="textAreaBottom" fmla="*/ 1801800 h 1801440"/>
              </a:gdLst>
              <a:ahLst/>
              <a:cxnLst/>
              <a:rect l="textAreaLeft" t="textAreaTop" r="textAreaRight" b="textAreaBottom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" name="Freeform 47"/>
            <p:cNvSpPr/>
            <p:nvPr/>
          </p:nvSpPr>
          <p:spPr>
            <a:xfrm>
              <a:off x="1147680" y="448164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Freeform 48"/>
            <p:cNvSpPr/>
            <p:nvPr/>
          </p:nvSpPr>
          <p:spPr>
            <a:xfrm>
              <a:off x="819000" y="3983040"/>
              <a:ext cx="347400" cy="2860200"/>
            </a:xfrm>
            <a:custGeom>
              <a:avLst/>
              <a:gdLst>
                <a:gd name="textAreaLeft" fmla="*/ 0 w 347400"/>
                <a:gd name="textAreaRight" fmla="*/ 347760 w 347400"/>
                <a:gd name="textAreaTop" fmla="*/ 0 h 2860200"/>
                <a:gd name="textAreaBottom" fmla="*/ 2860560 h 2860200"/>
              </a:gdLst>
              <a:ahLst/>
              <a:cxnLst/>
              <a:rect l="textAreaLeft" t="textAreaTop" r="textAreaRight" b="textAreaBottom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" name="Freeform 49"/>
            <p:cNvSpPr/>
            <p:nvPr/>
          </p:nvSpPr>
          <p:spPr>
            <a:xfrm>
              <a:off x="728640" y="380700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Freeform 50"/>
            <p:cNvSpPr/>
            <p:nvPr/>
          </p:nvSpPr>
          <p:spPr>
            <a:xfrm>
              <a:off x="1623960" y="4867200"/>
              <a:ext cx="190080" cy="18864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88640"/>
                <a:gd name="textAreaBottom" fmla="*/ 189000 h 1886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Freeform 51"/>
            <p:cNvSpPr/>
            <p:nvPr/>
          </p:nvSpPr>
          <p:spPr>
            <a:xfrm>
              <a:off x="1405080" y="5423040"/>
              <a:ext cx="371160" cy="1425240"/>
            </a:xfrm>
            <a:custGeom>
              <a:avLst/>
              <a:gdLst>
                <a:gd name="textAreaLeft" fmla="*/ 0 w 371160"/>
                <a:gd name="textAreaRight" fmla="*/ 371520 w 371160"/>
                <a:gd name="textAreaTop" fmla="*/ 0 h 1425240"/>
                <a:gd name="textAreaBottom" fmla="*/ 1425600 h 1425240"/>
              </a:gdLst>
              <a:ahLst/>
              <a:cxnLst/>
              <a:rect l="textAreaLeft" t="textAreaTop" r="textAreaRight" b="textAreaBottom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" name="Freeform 52"/>
            <p:cNvSpPr/>
            <p:nvPr/>
          </p:nvSpPr>
          <p:spPr>
            <a:xfrm>
              <a:off x="1666800" y="5945040"/>
              <a:ext cx="151920" cy="91260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912600"/>
                <a:gd name="textAreaBottom" fmla="*/ 912960 h 9126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1" name="Freeform 53"/>
            <p:cNvSpPr/>
            <p:nvPr/>
          </p:nvSpPr>
          <p:spPr>
            <a:xfrm>
              <a:off x="1709640" y="524664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2" name="Freeform 54"/>
            <p:cNvSpPr/>
            <p:nvPr/>
          </p:nvSpPr>
          <p:spPr>
            <a:xfrm>
              <a:off x="1709640" y="576432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" name="Freeform 55"/>
            <p:cNvSpPr/>
            <p:nvPr/>
          </p:nvSpPr>
          <p:spPr>
            <a:xfrm>
              <a:off x="1766880" y="6330960"/>
              <a:ext cx="418680" cy="526680"/>
            </a:xfrm>
            <a:custGeom>
              <a:avLst/>
              <a:gdLst>
                <a:gd name="textAreaLeft" fmla="*/ 0 w 418680"/>
                <a:gd name="textAreaRight" fmla="*/ 419040 w 418680"/>
                <a:gd name="textAreaTop" fmla="*/ 0 h 526680"/>
                <a:gd name="textAreaBottom" fmla="*/ 527040 h 526680"/>
              </a:gdLst>
              <a:ahLst/>
              <a:cxnLst/>
              <a:rect l="textAreaLeft" t="textAreaTop" r="textAreaRight" b="textAreaBottom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4" name="Freeform 56"/>
            <p:cNvSpPr/>
            <p:nvPr/>
          </p:nvSpPr>
          <p:spPr>
            <a:xfrm>
              <a:off x="2147760" y="6221520"/>
              <a:ext cx="156960" cy="147240"/>
            </a:xfrm>
            <a:custGeom>
              <a:avLst/>
              <a:gdLst>
                <a:gd name="textAreaLeft" fmla="*/ 0 w 156960"/>
                <a:gd name="textAreaRight" fmla="*/ 157320 w 156960"/>
                <a:gd name="textAreaTop" fmla="*/ 0 h 147240"/>
                <a:gd name="textAreaBottom" fmla="*/ 147600 h 147240"/>
              </a:gdLst>
              <a:ahLst/>
              <a:cxnLst/>
              <a:rect l="textAreaLeft" t="textAreaTop" r="textAreaRight" b="textAreaBottom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0000" rIns="90000" bIns="90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5" name="Freeform 57"/>
            <p:cNvSpPr/>
            <p:nvPr/>
          </p:nvSpPr>
          <p:spPr>
            <a:xfrm>
              <a:off x="504720" y="9360"/>
              <a:ext cx="232920" cy="5103360"/>
            </a:xfrm>
            <a:custGeom>
              <a:avLst/>
              <a:gdLst>
                <a:gd name="textAreaLeft" fmla="*/ 0 w 232920"/>
                <a:gd name="textAreaRight" fmla="*/ 233280 w 232920"/>
                <a:gd name="textAreaTop" fmla="*/ 0 h 5103360"/>
                <a:gd name="textAreaBottom" fmla="*/ 5103720 h 5103360"/>
              </a:gdLst>
              <a:ahLst/>
              <a:cxnLst/>
              <a:rect l="textAreaLeft" t="textAreaTop" r="textAreaRight" b="textAreaBottom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6" name="Freeform 58"/>
            <p:cNvSpPr/>
            <p:nvPr/>
          </p:nvSpPr>
          <p:spPr>
            <a:xfrm>
              <a:off x="633240" y="5103720"/>
              <a:ext cx="185400" cy="185400"/>
            </a:xfrm>
            <a:custGeom>
              <a:avLst/>
              <a:gdLst>
                <a:gd name="textAreaLeft" fmla="*/ 0 w 185400"/>
                <a:gd name="textAreaRight" fmla="*/ 185760 w 185400"/>
                <a:gd name="textAreaTop" fmla="*/ 0 h 185400"/>
                <a:gd name="textAreaBottom" fmla="*/ 185760 h 185400"/>
              </a:gdLst>
              <a:ahLst/>
              <a:cxnLst/>
              <a:rect l="textAreaLeft" t="textAreaTop" r="textAreaRight" b="textAreaBottom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ru-RU" sz="4800" b="0" strike="noStrike" cap="all" spc="-1">
                <a:solidFill>
                  <a:srgbClr val="FFFFFF"/>
                </a:solidFill>
                <a:latin typeface="Tw Cen MT"/>
              </a:rPr>
              <a:t>Образец заголовка</a:t>
            </a:r>
            <a:endParaRPr lang="en-US" sz="4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dt" idx="1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050" b="0" strike="noStrike" spc="-1">
                <a:solidFill>
                  <a:srgbClr val="FFFFFF"/>
                </a:solidFill>
                <a:latin typeface="Tw Cen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endParaRPr lang="en-US" sz="10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ftr" idx="2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Footer</a:t>
            </a:r>
          </a:p>
        </p:txBody>
      </p:sp>
      <p:sp>
        <p:nvSpPr>
          <p:cNvPr id="100" name="PlaceHolder 4"/>
          <p:cNvSpPr>
            <a:spLocks noGrp="1"/>
          </p:cNvSpPr>
          <p:nvPr>
            <p:ph type="sldNum" idx="3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050" b="0" strike="noStrike" spc="-1">
                <a:solidFill>
                  <a:srgbClr val="FFFFFF"/>
                </a:solidFill>
                <a:latin typeface="Tw Cen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B918983-7BD8-492E-909C-E060ED42427E}" type="slidenum">
              <a:rPr lang="ru-RU" sz="1050" b="0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Tw Cen MT"/>
              </a:rPr>
              <a:t>Click to edit the outline text format</a:t>
            </a:r>
          </a:p>
          <a:p>
            <a:pPr marL="864000" lvl="1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Second Outline Level</a:t>
            </a:r>
          </a:p>
          <a:p>
            <a:pPr marL="1296000" lvl="2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latin typeface="Tw Cen MT"/>
              </a:rPr>
              <a:t>Third Outline Level</a:t>
            </a:r>
          </a:p>
          <a:p>
            <a:pPr marL="1728000" lvl="3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Tw Cen MT"/>
              </a:rPr>
              <a:t>Fourth Outline Level</a:t>
            </a:r>
          </a:p>
          <a:p>
            <a:pPr marL="2160000" lvl="4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w Cen MT"/>
              </a:rPr>
              <a:t>Fifth Outline Level</a:t>
            </a:r>
          </a:p>
          <a:p>
            <a:pPr marL="2592000" lvl="5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w Cen MT"/>
              </a:rPr>
              <a:t>Sixth Outline Level</a:t>
            </a:r>
          </a:p>
          <a:p>
            <a:pPr marL="3024000" lvl="6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w Cen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2" descr="\\DROBO-FS\QuickDrops\JB\PPTX NG\Droplets\LightingOverlay.png"/>
          <p:cNvPicPr/>
          <p:nvPr/>
        </p:nvPicPr>
        <p:blipFill>
          <a:blip r:embed="rId15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39" name="Group 7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140" name="Group 8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141" name="Rectangle 5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2" name="Freeform 6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3" name="Freeform 7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4" name="Freeform 8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10800"/>
                  <a:gd name="textAreaBottom" fmla="*/ 1811160 h 1810800"/>
                </a:gdLst>
                <a:ahLst/>
                <a:cxn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5" name="Freeform 9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6" name="Freeform 10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429920"/>
                  <a:gd name="textAreaBottom" fmla="*/ 1430280 h 1429920"/>
                </a:gdLst>
                <a:ahLst/>
                <a:cxn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7" name="Freeform 11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8" name="Freeform 12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9" name="Freeform 13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0" name="Freeform 14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>
                  <a:gd name="textAreaLeft" fmla="*/ 0 w 421920"/>
                  <a:gd name="textAreaRight" fmla="*/ 422280 w 421920"/>
                  <a:gd name="textAreaTop" fmla="*/ 0 h 526680"/>
                  <a:gd name="textAreaBottom" fmla="*/ 527040 h 526680"/>
                </a:gdLst>
                <a:ahLst/>
                <a:cxn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1" name="Freeform 15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>
                  <a:gd name="textAreaLeft" fmla="*/ 0 w 161640"/>
                  <a:gd name="textAreaRight" fmla="*/ 162000 w 161640"/>
                  <a:gd name="textAreaTop" fmla="*/ 0 h 147240"/>
                  <a:gd name="textAreaBottom" fmla="*/ 147600 h 147240"/>
                </a:gdLst>
                <a:ahLst/>
                <a:cxn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0000" rIns="90000" bIns="90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2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0000" rIns="90000" bIns="90000" anchor="t" anchorCtr="1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3" name="Freeform 17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>
                  <a:gd name="textAreaLeft" fmla="*/ 0 w 123480"/>
                  <a:gd name="textAreaRight" fmla="*/ 123840 w 123480"/>
                  <a:gd name="textAreaTop" fmla="*/ 0 h 126720"/>
                  <a:gd name="textAreaBottom" fmla="*/ 127080 h 126720"/>
                </a:gdLst>
                <a:ahLst/>
                <a:cxn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0000" rIns="90000" bIns="90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4" name="Freeform 18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>
                  <a:gd name="textAreaLeft" fmla="*/ 0 w 147240"/>
                  <a:gd name="textAreaRight" fmla="*/ 147600 w 147240"/>
                  <a:gd name="textAreaTop" fmla="*/ 0 h 480600"/>
                  <a:gd name="textAreaBottom" fmla="*/ 480960 h 480600"/>
                </a:gdLst>
                <a:ahLst/>
                <a:cxn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5" name="Freeform 19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>
                  <a:gd name="textAreaLeft" fmla="*/ 0 w 142560"/>
                  <a:gd name="textAreaRight" fmla="*/ 142920 w 142560"/>
                  <a:gd name="textAreaTop" fmla="*/ 0 h 475920"/>
                  <a:gd name="textAreaBottom" fmla="*/ 476280 h 475920"/>
                </a:gdLst>
                <a:ahLst/>
                <a:cxn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6" name="Freeform 20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>
                  <a:gd name="textAreaLeft" fmla="*/ 0 w 114120"/>
                  <a:gd name="textAreaRight" fmla="*/ 114480 w 114120"/>
                  <a:gd name="textAreaTop" fmla="*/ 0 h 107640"/>
                  <a:gd name="textAreaBottom" fmla="*/ 108000 h 107640"/>
                </a:gdLst>
                <a:ahLst/>
                <a:cxn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0000" rIns="90000" bIns="90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7" name="Rectangle 21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8" name="Freeform 22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01440"/>
                  <a:gd name="textAreaBottom" fmla="*/ 1801800 h 1801440"/>
                </a:gdLst>
                <a:ahLst/>
                <a:cxn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9" name="Freeform 23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0" name="Freeform 24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1215720"/>
                  <a:gd name="textAreaBottom" fmla="*/ 1216080 h 1215720"/>
                </a:gdLst>
                <a:ahLst/>
                <a:cxn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1" name="Freeform 25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2" name="Freeform 26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>
                  <a:gd name="textAreaLeft" fmla="*/ 0 w 374400"/>
                  <a:gd name="textAreaRight" fmla="*/ 374760 w 374400"/>
                  <a:gd name="textAreaTop" fmla="*/ 0 h 1425240"/>
                  <a:gd name="textAreaBottom" fmla="*/ 1425600 h 1425240"/>
                </a:gdLst>
                <a:ahLst/>
                <a:cxn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3" name="Freeform 27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4" name="Freeform 28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5" name="Freeform 29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6" name="Freeform 30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7320"/>
                  <a:gd name="textAreaBottom" fmla="*/ 517680 h 517320"/>
                </a:gdLst>
                <a:ahLst/>
                <a:cxn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7" name="Freeform 31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47240"/>
                  <a:gd name="textAreaBottom" fmla="*/ 147600 h 147240"/>
                </a:gdLst>
                <a:ahLst/>
                <a:cxn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0000" rIns="90000" bIns="90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68" name="Group 9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169" name="Freeform 32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2280"/>
                  <a:gd name="textAreaBottom" fmla="*/ 512640 h 512280"/>
                </a:gdLst>
                <a:ahLst/>
                <a:cxn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0" name="Freeform 33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1920"/>
                  <a:gd name="textAreaBottom" fmla="*/ 152280 h 151920"/>
                </a:gdLst>
                <a:ahLst/>
                <a:cxn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0000" rIns="90000" bIns="90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1" name="Freeform 34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90080"/>
                  <a:gd name="textAreaBottom" fmla="*/ 190440 h 1900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2" name="Freeform 35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>
                  <a:gd name="textAreaLeft" fmla="*/ 0 w 298080"/>
                  <a:gd name="textAreaRight" fmla="*/ 298440 w 298080"/>
                  <a:gd name="textAreaTop" fmla="*/ 0 h 1153800"/>
                  <a:gd name="textAreaBottom" fmla="*/ 1154160 h 1153800"/>
                </a:gdLst>
                <a:ahLst/>
                <a:cxn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3" name="Freeform 36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5160"/>
                  <a:gd name="textAreaBottom" fmla="*/ 155520 h 155160"/>
                </a:gdLst>
                <a:ahLst/>
                <a:cxn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0000" rIns="90000" bIns="90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4" name="Freeform 37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>
                  <a:gd name="textAreaLeft" fmla="*/ 0 w 304560"/>
                  <a:gd name="textAreaRight" fmla="*/ 304920 w 304560"/>
                  <a:gd name="textAreaTop" fmla="*/ 0 h 1544400"/>
                  <a:gd name="textAreaBottom" fmla="*/ 1544760 h 1544400"/>
                </a:gdLst>
                <a:ahLst/>
                <a:cxn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5" name="Freeform 38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88640"/>
                  <a:gd name="textAreaBottom" fmla="*/ 189000 h 1886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6" name="Freeform 39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>
                  <a:gd name="textAreaLeft" fmla="*/ 0 w 307440"/>
                  <a:gd name="textAreaRight" fmla="*/ 307800 w 307440"/>
                  <a:gd name="textAreaTop" fmla="*/ 0 h 1801440"/>
                  <a:gd name="textAreaBottom" fmla="*/ 1801800 h 1801440"/>
                </a:gdLst>
                <a:ahLst/>
                <a:cxn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7" name="Freeform 40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8" name="Rectangle 41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Образец заголовка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</a:rPr>
              <a:t>Образец текста</a:t>
            </a: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  <a:p>
            <a:pPr marL="685800" lvl="1" indent="-2286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000" b="0" strike="noStrike" spc="-1">
                <a:solidFill>
                  <a:srgbClr val="FFFFFF"/>
                </a:solidFill>
                <a:latin typeface="Tw Cen MT"/>
              </a:rPr>
              <a:t>Второй уровень</a:t>
            </a:r>
            <a:endParaRPr lang="en-US" sz="2000" b="0" strike="noStrike" spc="-1">
              <a:solidFill>
                <a:srgbClr val="FFFFFF"/>
              </a:solidFill>
              <a:latin typeface="Tw Cen MT"/>
            </a:endParaRPr>
          </a:p>
          <a:p>
            <a:pPr marL="1143000" lvl="2" indent="-2286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1800" b="0" strike="noStrike" spc="-1">
                <a:solidFill>
                  <a:srgbClr val="FFFFFF"/>
                </a:solidFill>
                <a:latin typeface="Tw Cen MT"/>
              </a:rPr>
              <a:t>Третий уровень</a:t>
            </a:r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  <a:p>
            <a:pPr marL="1600200" lvl="3" indent="-2286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1600" b="0" strike="noStrike" spc="-1">
                <a:solidFill>
                  <a:srgbClr val="FFFFFF"/>
                </a:solidFill>
                <a:latin typeface="Tw Cen MT"/>
              </a:rPr>
              <a:t>Четвертый уровень</a:t>
            </a:r>
            <a:endParaRPr lang="en-US" sz="1600" b="0" strike="noStrike" spc="-1">
              <a:solidFill>
                <a:srgbClr val="FFFFFF"/>
              </a:solidFill>
              <a:latin typeface="Tw Cen MT"/>
            </a:endParaRPr>
          </a:p>
          <a:p>
            <a:pPr marL="2057400" lvl="4" indent="-2286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1600" b="0" strike="noStrike" spc="-1">
                <a:solidFill>
                  <a:srgbClr val="FFFFFF"/>
                </a:solidFill>
                <a:latin typeface="Tw Cen MT"/>
              </a:rPr>
              <a:t>Пятый уровень</a:t>
            </a:r>
            <a:endParaRPr lang="en-US" sz="1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dt" idx="4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050" b="0" strike="noStrike" spc="-1">
                <a:solidFill>
                  <a:srgbClr val="FFFFFF"/>
                </a:solidFill>
                <a:latin typeface="Tw Cen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endParaRPr lang="en-US" sz="10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ftr" idx="5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Footer</a:t>
            </a:r>
          </a:p>
        </p:txBody>
      </p:sp>
      <p:sp>
        <p:nvSpPr>
          <p:cNvPr id="183" name="PlaceHolder 5"/>
          <p:cNvSpPr>
            <a:spLocks noGrp="1"/>
          </p:cNvSpPr>
          <p:nvPr>
            <p:ph type="sldNum" idx="6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050" b="0" strike="noStrike" spc="-1">
                <a:solidFill>
                  <a:srgbClr val="FFFFFF"/>
                </a:solidFill>
                <a:latin typeface="Tw Cen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3BDC828-2A6A-42CA-955D-3DB321628BD9}" type="slidenum">
              <a:rPr lang="ru-RU" sz="1050" b="0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2835000" y="3713760"/>
            <a:ext cx="6874560" cy="466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150000"/>
              </a:lnSpc>
              <a:buNone/>
            </a:pPr>
            <a:br>
              <a:rPr sz="3600"/>
            </a:br>
            <a:r>
              <a:rPr lang="ru" sz="3600" b="0" strike="noStrike" cap="all" spc="-1">
                <a:solidFill>
                  <a:srgbClr val="FFFFFF"/>
                </a:solidFill>
                <a:latin typeface="Arial"/>
                <a:ea typeface="Times New Roman"/>
              </a:rPr>
              <a:t>Проект телеграм расписание колледжа УКСИВТ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ubTitle"/>
          </p:nvPr>
        </p:nvSpPr>
        <p:spPr>
          <a:xfrm>
            <a:off x="7524000" y="4951080"/>
            <a:ext cx="4018320" cy="1007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 algn="r">
              <a:lnSpc>
                <a:spcPct val="120000"/>
              </a:lnSpc>
              <a:buNone/>
              <a:tabLst>
                <a:tab pos="0" algn="l"/>
              </a:tabLst>
            </a:pPr>
            <a:r>
              <a:rPr lang="ru-RU" sz="2000" b="0" strike="noStrike" cap="all" spc="-1">
                <a:solidFill>
                  <a:srgbClr val="FFFFFF"/>
                </a:solidFill>
                <a:latin typeface="Arial"/>
                <a:ea typeface="Questrial"/>
              </a:rPr>
              <a:t>Выполнили студенты группы 19П-1: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indent="0" algn="r">
              <a:lnSpc>
                <a:spcPct val="120000"/>
              </a:lnSpc>
              <a:buNone/>
              <a:tabLst>
                <a:tab pos="0" algn="l"/>
              </a:tabLst>
            </a:pPr>
            <a:r>
              <a:rPr lang="ru-RU" sz="2000" b="0" strike="noStrike" cap="all" spc="-1">
                <a:solidFill>
                  <a:srgbClr val="FFFFFF"/>
                </a:solidFill>
                <a:latin typeface="Arial"/>
                <a:ea typeface="Questrial"/>
              </a:rPr>
              <a:t>Авдеев К.А.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indent="0" algn="r">
              <a:lnSpc>
                <a:spcPct val="120000"/>
              </a:lnSpc>
              <a:buNone/>
              <a:tabLst>
                <a:tab pos="0" algn="l"/>
              </a:tabLst>
            </a:pPr>
            <a:r>
              <a:rPr lang="ru-RU" sz="2000" b="0" strike="noStrike" cap="all" spc="-1">
                <a:solidFill>
                  <a:srgbClr val="FFFFFF"/>
                </a:solidFill>
                <a:latin typeface="Arial"/>
                <a:ea typeface="Questrial"/>
              </a:rPr>
              <a:t>Борисов М.В.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Прямоугольник 4"/>
          <p:cNvSpPr/>
          <p:nvPr/>
        </p:nvSpPr>
        <p:spPr>
          <a:xfrm>
            <a:off x="184320" y="265320"/>
            <a:ext cx="11823120" cy="155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</a:rPr>
              <a:t>Государственное бюджетное профессиональное образовательное учреждение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</a:rPr>
              <a:t>Уфимский колледж </a:t>
            </a:r>
            <a:r>
              <a:rPr lang="ru-RU" sz="2400" b="0" strike="noStrike" spc="-1">
                <a:solidFill>
                  <a:srgbClr val="FFFFFF"/>
                </a:solidFill>
                <a:latin typeface="Arial"/>
              </a:rPr>
              <a:t>статистики</a:t>
            </a:r>
            <a:r>
              <a:rPr lang="ru-RU" sz="2400" b="0" strike="noStrike" spc="-1">
                <a:solidFill>
                  <a:srgbClr val="FFFFFF"/>
                </a:solidFill>
                <a:latin typeface="Tw Cen MT"/>
              </a:rPr>
              <a:t>, информатики и вычислительной техники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649B41-2493-4330-908B-883E38DF73F8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DBC00A0-4491-47AD-B2F2-9032AF32A11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171080" y="966240"/>
            <a:ext cx="9877680" cy="66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ru" sz="3600" b="0" strike="noStrike" cap="all" spc="-1">
                <a:solidFill>
                  <a:srgbClr val="FFFFFF"/>
                </a:solidFill>
                <a:latin typeface="Arial"/>
              </a:rPr>
              <a:t>Диаграмма последовательностей 3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8F7205-DBCF-42A4-BA38-57CB8BD09F3F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B115C2B-9BE0-400B-85FF-A40D5FC3B4D4}" type="slidenum">
              <a:rPr lang="en-US" smtClean="0"/>
              <a:t>10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5006529-A077-4645-B976-E1FC6DE09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10" y="1630800"/>
            <a:ext cx="9304380" cy="49556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171080" y="966240"/>
            <a:ext cx="9877680" cy="66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ru" sz="3600" b="0" strike="noStrike" cap="all" spc="-1">
                <a:solidFill>
                  <a:srgbClr val="FFFFFF"/>
                </a:solidFill>
                <a:latin typeface="Arial"/>
              </a:rPr>
              <a:t>Диаграмма последовательностей 4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428C16-AA8C-4571-A995-96DDA9BB172F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B115C2B-9BE0-400B-85FF-A40D5FC3B4D4}" type="slidenum">
              <a:rPr lang="en-US" smtClean="0"/>
              <a:t>11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E0D0B6-C33A-4484-AD1E-9637F608C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852" y="1630800"/>
            <a:ext cx="9256295" cy="49234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171080" y="966240"/>
            <a:ext cx="9877680" cy="66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ru" sz="3600" b="0" strike="noStrike" cap="all" spc="-1">
                <a:solidFill>
                  <a:srgbClr val="FFFFFF"/>
                </a:solidFill>
                <a:latin typeface="Arial"/>
              </a:rPr>
              <a:t>Диаграмма последовательностей 5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604481-0E9B-43BE-B135-7E779FA51681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B115C2B-9BE0-400B-85FF-A40D5FC3B4D4}" type="slidenum">
              <a:rPr lang="en-US" smtClean="0"/>
              <a:t>12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641D885-6829-4C7A-AB89-E6948C958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64" y="1938741"/>
            <a:ext cx="8419071" cy="44781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171080" y="966240"/>
            <a:ext cx="9877680" cy="66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ru" sz="3600" b="0" strike="noStrike" cap="all" spc="-1" dirty="0">
                <a:solidFill>
                  <a:srgbClr val="FFFFFF"/>
                </a:solidFill>
                <a:latin typeface="Arial"/>
              </a:rPr>
              <a:t>Диаграмма последовательностей 6</a:t>
            </a:r>
            <a:endParaRPr lang="en-US" sz="3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604481-0E9B-43BE-B135-7E779FA51681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B115C2B-9BE0-400B-85FF-A40D5FC3B4D4}" type="slidenum">
              <a:rPr lang="en-US" smtClean="0"/>
              <a:t>13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884BCF-F1BE-4248-8E5F-8D8EAC978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231" y="1630800"/>
            <a:ext cx="8907538" cy="473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94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171080" y="966240"/>
            <a:ext cx="9877680" cy="66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ru" sz="3600" b="0" strike="noStrike" cap="all" spc="-1">
                <a:solidFill>
                  <a:srgbClr val="FFFFFF"/>
                </a:solidFill>
                <a:latin typeface="Arial"/>
              </a:rPr>
              <a:t>Диаграмма классов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BDE7D8-EF59-4646-896B-4D71CD76DF9C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B115C2B-9BE0-400B-85FF-A40D5FC3B4D4}" type="slidenum">
              <a:rPr lang="en-US" smtClean="0"/>
              <a:t>14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F342FF-33E5-4601-BF84-91C0678D9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100" y="1630800"/>
            <a:ext cx="4467800" cy="4973712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171080" y="966240"/>
            <a:ext cx="9877680" cy="66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Шаблон телеграмм бота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255" name="Рисунок 254"/>
          <p:cNvPicPr/>
          <p:nvPr/>
        </p:nvPicPr>
        <p:blipFill>
          <a:blip r:embed="rId2"/>
          <a:stretch/>
        </p:blipFill>
        <p:spPr>
          <a:xfrm>
            <a:off x="3657600" y="1630800"/>
            <a:ext cx="5041080" cy="5029200"/>
          </a:xfrm>
          <a:prstGeom prst="rect">
            <a:avLst/>
          </a:prstGeom>
          <a:ln w="0">
            <a:noFill/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B5959A-C280-4E4B-8134-4013F3A883EC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B115C2B-9BE0-400B-85FF-A40D5FC3B4D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ru-RU" sz="4800" b="0" strike="noStrike" cap="all" spc="-1">
                <a:solidFill>
                  <a:srgbClr val="FFFFFF"/>
                </a:solidFill>
                <a:latin typeface="Tw Cen MT"/>
              </a:rPr>
              <a:t>СПАСИБО ЗА ВНИМАНИЕ!</a:t>
            </a:r>
            <a:endParaRPr lang="en-US" sz="4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FD75E4-0C56-4699-AC06-7EF1C3445649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DBC00A0-4491-47AD-B2F2-9032AF32A113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141560" y="1066680"/>
            <a:ext cx="9921600" cy="600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Введение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1125360" y="2249640"/>
            <a:ext cx="9937800" cy="354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 algn="just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0" strike="noStrike" spc="-1">
                <a:solidFill>
                  <a:srgbClr val="FFFFFF"/>
                </a:solidFill>
                <a:latin typeface="Arial"/>
                <a:ea typeface="Times New Roman"/>
              </a:rPr>
              <a:t>Требуется разработать telegram бота, с помощью которого будет реализована возможность получения расписания о занятиях и заменах как для отдельной группы, так и для преподавателей учебного заведения УКСИВТ.</a:t>
            </a: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8BCCB0-157B-4A1C-B205-3C0B6C106307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B115C2B-9BE0-400B-85FF-A40D5FC3B4D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933120" y="1110240"/>
            <a:ext cx="10325520" cy="58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ru-RU" sz="3600" b="0" strike="noStrike" cap="all" spc="-1">
                <a:solidFill>
                  <a:srgbClr val="FFFFFF"/>
                </a:solidFill>
                <a:latin typeface="Arial"/>
              </a:rPr>
              <a:t>Назначение</a:t>
            </a: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 </a:t>
            </a:r>
            <a:r>
              <a:rPr lang="ru-RU" sz="3600" b="0" strike="noStrike" cap="all" spc="-1">
                <a:solidFill>
                  <a:srgbClr val="FFFFFF"/>
                </a:solidFill>
                <a:latin typeface="Arial"/>
              </a:rPr>
              <a:t>разработки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933120" y="2176560"/>
            <a:ext cx="10325520" cy="3570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 algn="just">
              <a:lnSpc>
                <a:spcPct val="150000"/>
              </a:lnSpc>
              <a:buNone/>
              <a:tabLst>
                <a:tab pos="0" algn="l"/>
              </a:tabLst>
            </a:pPr>
            <a:r>
              <a:rPr lang="ru-RU" sz="2400" b="0" strike="noStrike" spc="-1">
                <a:solidFill>
                  <a:srgbClr val="FFFFFF"/>
                </a:solidFill>
                <a:latin typeface="Arial"/>
              </a:rPr>
              <a:t>Разрабатываемый бот, предназначен для просмотра информации об расписании учебных занятий у группы, преподавателя или в кабинете. Также позволяет получать своевременное обновление информации по изменению расписания. </a:t>
            </a: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  <a:p>
            <a:pPr indent="0" algn="just">
              <a:lnSpc>
                <a:spcPct val="150000"/>
              </a:lnSpc>
              <a:buNone/>
              <a:tabLst>
                <a:tab pos="0" algn="l"/>
              </a:tabLst>
            </a:pPr>
            <a:r>
              <a:rPr lang="ru-RU" sz="2400" b="0" strike="noStrike" spc="-1">
                <a:solidFill>
                  <a:srgbClr val="FFFFFF"/>
                </a:solidFill>
                <a:latin typeface="Arial"/>
              </a:rPr>
              <a:t>Каждый пользователь данной системы может получить требуемое ему расписание в легком и доступном формате.</a:t>
            </a: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  <a:p>
            <a:pPr marL="457200" indent="0" algn="just">
              <a:lnSpc>
                <a:spcPct val="120000"/>
              </a:lnSpc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3" name="Rectangle 2"/>
          <p:cNvSpPr/>
          <p:nvPr/>
        </p:nvSpPr>
        <p:spPr>
          <a:xfrm>
            <a:off x="9432360" y="2473920"/>
            <a:ext cx="9208080" cy="4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46080" bIns="46080" numCol="1" spcCol="0" anchor="ctr">
            <a:sp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2D5137-7854-4455-8ED1-4D3D4C9EBFE1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B115C2B-9BE0-400B-85FF-A40D5FC3B4D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171080" y="966240"/>
            <a:ext cx="9877680" cy="66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Диаграмма ганта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721329-E985-423F-807E-9191AB9534B8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B115C2B-9BE0-400B-85FF-A40D5FC3B4D4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F4011B-242E-4A04-B5E2-FC1F5EECB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9600"/>
            <a:ext cx="12192000" cy="309880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171080" y="966240"/>
            <a:ext cx="9877680" cy="66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ru" sz="3600" b="0" strike="noStrike" cap="all" spc="-1">
                <a:solidFill>
                  <a:srgbClr val="FFFFFF"/>
                </a:solidFill>
                <a:latin typeface="Arial"/>
                <a:ea typeface="Arial"/>
              </a:rPr>
              <a:t>Функциональная модель 1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DC39D3-CA1B-46B6-8BFE-B3D35606F650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B115C2B-9BE0-400B-85FF-A40D5FC3B4D4}" type="slidenum">
              <a:rPr lang="en-US" smtClean="0"/>
              <a:t>5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53A2883-9351-4FC8-BA95-1779AC634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68" y="1507958"/>
            <a:ext cx="7407103" cy="51450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171080" y="966240"/>
            <a:ext cx="9877680" cy="66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ru" sz="3600" b="0" strike="noStrike" cap="all" spc="-1">
                <a:solidFill>
                  <a:srgbClr val="FFFFFF"/>
                </a:solidFill>
                <a:latin typeface="Arial"/>
                <a:ea typeface="Arial"/>
              </a:rPr>
              <a:t>Функциональная модель 2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ADC3E4-1962-4D04-87D2-538021712141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B115C2B-9BE0-400B-85FF-A40D5FC3B4D4}" type="slidenum">
              <a:rPr lang="en-US" smtClean="0"/>
              <a:t>6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AFBF8E-0889-4220-A1DA-2A198D561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22" y="1630800"/>
            <a:ext cx="6959956" cy="49685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171080" y="966240"/>
            <a:ext cx="9877680" cy="66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ru" sz="3600" b="0" strike="noStrike" cap="all" spc="-1">
                <a:solidFill>
                  <a:srgbClr val="FFFFFF"/>
                </a:solidFill>
                <a:latin typeface="Arial"/>
              </a:rPr>
              <a:t>Диаграмма прецедентов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4DB0BE-C019-4FE6-9D85-1DED6C0A6EDB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B115C2B-9BE0-400B-85FF-A40D5FC3B4D4}" type="slidenum">
              <a:rPr lang="en-US" smtClean="0"/>
              <a:t>7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37609C-6AC8-4972-B7A8-17807F585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980" y="1846967"/>
            <a:ext cx="8621880" cy="44008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171080" y="966240"/>
            <a:ext cx="9877680" cy="66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ru" sz="3600" b="0" strike="noStrike" cap="all" spc="-1">
                <a:solidFill>
                  <a:srgbClr val="FFFFFF"/>
                </a:solidFill>
                <a:latin typeface="Arial"/>
              </a:rPr>
              <a:t>Диаграмма последовательностей 1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ACF7AA-A5E0-4A53-BD11-F3271E3BFE0D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B115C2B-9BE0-400B-85FF-A40D5FC3B4D4}" type="slidenum">
              <a:rPr lang="en-US" smtClean="0"/>
              <a:t>8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03BCCD-4147-4DF6-B0CE-6DE5504C5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372" y="1630800"/>
            <a:ext cx="9561095" cy="50855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171080" y="966240"/>
            <a:ext cx="9877680" cy="66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ru" sz="3600" b="0" strike="noStrike" cap="all" spc="-1">
                <a:solidFill>
                  <a:srgbClr val="FFFFFF"/>
                </a:solidFill>
                <a:latin typeface="Arial"/>
              </a:rPr>
              <a:t>Диаграмма последовательностей 2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CC891B-903F-4DAD-8A7A-A9C5F719C3F6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B115C2B-9BE0-400B-85FF-A40D5FC3B4D4}" type="slidenum">
              <a:rPr lang="en-US" smtClean="0"/>
              <a:t>9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4DB9137-F09F-480A-9D68-49B8C5C09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793" y="1630800"/>
            <a:ext cx="9240253" cy="49148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Контур">
  <a:themeElements>
    <a:clrScheme name="Контур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Контур">
  <a:themeElements>
    <a:clrScheme name="Контур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167</TotalTime>
  <Words>165</Words>
  <Application>Microsoft Office PowerPoint</Application>
  <PresentationFormat>Широкоэкранный</PresentationFormat>
  <Paragraphs>41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Calibri</vt:lpstr>
      <vt:lpstr>Symbol</vt:lpstr>
      <vt:lpstr>Times New Roman</vt:lpstr>
      <vt:lpstr>Tw Cen MT</vt:lpstr>
      <vt:lpstr>Wingdings</vt:lpstr>
      <vt:lpstr>Контур</vt:lpstr>
      <vt:lpstr>Контур</vt:lpstr>
      <vt:lpstr> Проект телеграм расписание колледжа УКСИВТ</vt:lpstr>
      <vt:lpstr>Введение</vt:lpstr>
      <vt:lpstr>Назначение разработки</vt:lpstr>
      <vt:lpstr>Диаграмма ганта</vt:lpstr>
      <vt:lpstr>Функциональная модель 1</vt:lpstr>
      <vt:lpstr>Функциональная модель 2</vt:lpstr>
      <vt:lpstr>Диаграмма прецедентов</vt:lpstr>
      <vt:lpstr>Диаграмма последовательностей 1</vt:lpstr>
      <vt:lpstr>Диаграмма последовательностей 2</vt:lpstr>
      <vt:lpstr>Диаграмма последовательностей 3</vt:lpstr>
      <vt:lpstr>Диаграмма последовательностей 4</vt:lpstr>
      <vt:lpstr>Диаграмма последовательностей 5</vt:lpstr>
      <vt:lpstr>Диаграмма последовательностей 6</vt:lpstr>
      <vt:lpstr>Диаграмма классов</vt:lpstr>
      <vt:lpstr>Шаблон телеграмм бота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 по производственной практике  ПП.04.01 Производственная практика по модулю ПМ.04 Сопровождение и обслуживание программного обеспечения </dc:title>
  <dc:subject/>
  <dc:creator>Никита Васильев</dc:creator>
  <dc:description/>
  <cp:lastModifiedBy>Михаил</cp:lastModifiedBy>
  <cp:revision>67</cp:revision>
  <dcterms:created xsi:type="dcterms:W3CDTF">2022-11-14T20:39:31Z</dcterms:created>
  <dcterms:modified xsi:type="dcterms:W3CDTF">2022-12-02T04:12:37Z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15</vt:i4>
  </property>
</Properties>
</file>