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6" r:id="rId4"/>
  </p:sldMasterIdLst>
  <p:notesMasterIdLst>
    <p:notesMasterId r:id="rId55"/>
  </p:notesMasterIdLst>
  <p:handoutMasterIdLst>
    <p:handoutMasterId r:id="rId56"/>
  </p:handoutMasterIdLst>
  <p:sldIdLst>
    <p:sldId id="256" r:id="rId5"/>
    <p:sldId id="336" r:id="rId6"/>
    <p:sldId id="354" r:id="rId7"/>
    <p:sldId id="356" r:id="rId8"/>
    <p:sldId id="283" r:id="rId9"/>
    <p:sldId id="401" r:id="rId10"/>
    <p:sldId id="331" r:id="rId11"/>
    <p:sldId id="324" r:id="rId12"/>
    <p:sldId id="372" r:id="rId13"/>
    <p:sldId id="326" r:id="rId14"/>
    <p:sldId id="327" r:id="rId15"/>
    <p:sldId id="334" r:id="rId16"/>
    <p:sldId id="335" r:id="rId17"/>
    <p:sldId id="375" r:id="rId18"/>
    <p:sldId id="374" r:id="rId19"/>
    <p:sldId id="360" r:id="rId20"/>
    <p:sldId id="333" r:id="rId21"/>
    <p:sldId id="355" r:id="rId22"/>
    <p:sldId id="376" r:id="rId23"/>
    <p:sldId id="361" r:id="rId24"/>
    <p:sldId id="359" r:id="rId25"/>
    <p:sldId id="362" r:id="rId26"/>
    <p:sldId id="363" r:id="rId27"/>
    <p:sldId id="394" r:id="rId28"/>
    <p:sldId id="395" r:id="rId29"/>
    <p:sldId id="364" r:id="rId30"/>
    <p:sldId id="365" r:id="rId31"/>
    <p:sldId id="366" r:id="rId32"/>
    <p:sldId id="398" r:id="rId33"/>
    <p:sldId id="397" r:id="rId34"/>
    <p:sldId id="383" r:id="rId35"/>
    <p:sldId id="369" r:id="rId36"/>
    <p:sldId id="371" r:id="rId37"/>
    <p:sldId id="399" r:id="rId38"/>
    <p:sldId id="382" r:id="rId39"/>
    <p:sldId id="402" r:id="rId40"/>
    <p:sldId id="378" r:id="rId41"/>
    <p:sldId id="377" r:id="rId42"/>
    <p:sldId id="404" r:id="rId43"/>
    <p:sldId id="405" r:id="rId44"/>
    <p:sldId id="381" r:id="rId45"/>
    <p:sldId id="384" r:id="rId46"/>
    <p:sldId id="385" r:id="rId47"/>
    <p:sldId id="387" r:id="rId48"/>
    <p:sldId id="388" r:id="rId49"/>
    <p:sldId id="390" r:id="rId50"/>
    <p:sldId id="391" r:id="rId51"/>
    <p:sldId id="392" r:id="rId52"/>
    <p:sldId id="393" r:id="rId53"/>
    <p:sldId id="3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BFF"/>
    <a:srgbClr val="F0F4FA"/>
    <a:srgbClr val="FDF9FC"/>
    <a:srgbClr val="000000"/>
    <a:srgbClr val="C00000"/>
    <a:srgbClr val="4472C4"/>
    <a:srgbClr val="FF0000"/>
    <a:srgbClr val="2D5193"/>
    <a:srgbClr val="E7F6FF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28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B64E7-3A8F-1BDC-79B6-ACA9006609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44682-9D39-DBEF-2944-7E00F6385B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2B1B8-B54B-4CA6-8559-99FD9053DF2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82CE1-A2BA-F0CE-7113-74748CF21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ECA3-81B7-4D87-79E5-3D035A609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BB6A3-099F-49AC-A6F1-2BC5C88C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87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8D41-9FB9-4138-9A56-9085F6DDF9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420F-B96C-4EF8-9C80-E62ED768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those words familiar, probably reminds you of numerous troubles you went trough</a:t>
            </a:r>
          </a:p>
        </p:txBody>
      </p:sp>
    </p:spTree>
    <p:extLst>
      <p:ext uri="{BB962C8B-B14F-4D97-AF65-F5344CB8AC3E}">
        <p14:creationId xmlns:p14="http://schemas.microsoft.com/office/powerpoint/2010/main" val="334364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 tell you </a:t>
            </a:r>
            <a:r>
              <a:rPr lang="en-US" dirty="0" err="1"/>
              <a:t>you</a:t>
            </a:r>
            <a:r>
              <a:rPr lang="en-US" dirty="0"/>
              <a:t> may parallelize and not deal with them at all</a:t>
            </a:r>
          </a:p>
        </p:txBody>
      </p:sp>
    </p:spTree>
    <p:extLst>
      <p:ext uri="{BB962C8B-B14F-4D97-AF65-F5344CB8AC3E}">
        <p14:creationId xmlns:p14="http://schemas.microsoft.com/office/powerpoint/2010/main" val="40920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BE8-F41B-441D-BA60-972B52F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BB11-0B65-4600-BEC9-5CF74F99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1207-6DDE-48C6-A8F8-2F9AD4EA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5720-A770-4E0C-A890-8A489CF28064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4DC507-D385-08DC-45D2-FB03C84E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5139" y="6514824"/>
            <a:ext cx="4114800" cy="20665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r"/>
            <a:r>
              <a:rPr lang="en-US"/>
              <a:t>Copyright © 2024 Gen Digital Inc. All rights reserved.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35ED-E1EA-4245-BF37-6AA187E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A7FF-1D16-4551-9D42-3235F651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15-60B7-443E-B355-94D390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4C91-1205-4A1C-A2A4-FDDEB6EAB322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E24-A230-48BE-B672-E0936AB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372-5D53-41D2-A1C3-15038E8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9B9AB-7994-4039-B2C8-D28FC243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5E78-2F3F-4951-9488-6872A646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0D7-0437-43DC-9BBC-166E310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20D5-F677-4B35-9E00-2A380384DE06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1A6C-F5B9-4048-9360-4F6BB13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0C5-391F-4D14-80CC-3E87D8B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78B-CFAA-4119-9752-FE57B34B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9D46-6524-4B29-93C8-B6D7B4C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9AD9-A6C5-40A7-93E3-C29E28A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EF9A-8200-4F3D-8CEB-2E7160386525}" type="datetime1">
              <a:rPr lang="en-US" smtClean="0"/>
              <a:t>11/6/2024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DD704A-3575-7654-031D-295F8562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5139" y="6514824"/>
            <a:ext cx="4114800" cy="20665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r"/>
            <a:r>
              <a:rPr lang="en-US"/>
              <a:t>Copyright © 2024 Gen Digital Inc. All rights reserved.</a:t>
            </a:r>
            <a:endParaRPr lang="en-US" sz="11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0DEC2F-4987-1BF0-B7FE-C21F46ED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209" y="6441140"/>
            <a:ext cx="496956" cy="416859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A0A-3E11-419F-B8DE-F37C30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3B8E-3D53-479B-83D4-F88B28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AA13-EEFC-446B-853C-923D378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25-C1F4-44A7-A13B-EFA91790E423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A808-82CE-4165-BE5A-2F9EF28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8C4E-4948-4740-93B9-BC1F4280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318-F0BD-4398-90B6-1C0DE53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7C7-0721-48A1-857B-1BB6822E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BA5-78CE-43D9-8B4E-9B325404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1322-7B37-4369-889C-B91BF8F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BCE-0A33-4FB5-9B90-504955E78758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C3CD-669B-4164-BD5A-EF38046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09AF-4365-4564-A7C1-0382895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02B-67B2-4D16-B69E-71847F0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6E3F-463D-4C9A-8574-0E54F1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D911-7D64-4F98-B1F1-FCA0FB9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2BEC-B552-4166-99B8-C17D90B7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C5E5-788A-4B7A-9EF1-F3FC6EC5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E444-BDB7-4EEE-A567-5718AD8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E01C-CF82-42DF-ADD8-6A99B33FB264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33DF-6C12-4C89-8FD7-ADAEC5A3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59BF-004A-4B62-A634-0461438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BD2-156B-4A93-98D7-9F697CC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21BC-5DB5-45BF-8391-D653881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59DD-6A3D-4955-958B-7A9673CD46FC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F7AEB-6915-4B88-857D-1B75D98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D740-6D80-488A-AC7D-218F9DA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E05D-E2A1-4718-901B-D009197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CD6-0928-4E40-8ED8-ED38C1B42D48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E2C2-6AC5-4551-B9B5-A64089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83D9-1CCD-4ED0-9A90-6625520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BD9-4739-461A-97EF-A3DD29D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1C9-358E-4338-88C4-0C5DC32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07B-ECBF-4C0E-B8CB-BF1A78C2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CF41-1CE1-494E-B61E-091F558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0454-4BDB-4640-A845-13E9D2E944DE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E565-BACC-42AA-BF73-2D9C8B62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91BC-448B-4BBC-A75E-416D7DB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32E-EF93-4D61-A055-C6EF748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9CBF-9378-4CC3-8E0D-42452650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541-2599-4FC8-BC65-1459D13F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3F31-1EC3-459C-ABAB-832E316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A98C-61DF-4D76-A808-93006FBAA7B0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CBAB-F13A-4805-94DF-EAC1463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2024 Gen Digital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E060-6D4F-4D1B-B6F4-34AAD4B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829A-613D-434E-AE68-2C1B585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A1AD-155D-4E69-89B9-82514A38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A7E-D75F-44B9-B7C4-85F3FD82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BE78-3BFD-41E6-AC58-59BF3F40C3DB}" type="datetime1">
              <a:rPr lang="en-US" smtClean="0"/>
              <a:t>11/6/2024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8C1DC1-C640-0F71-18DD-B33FC84C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9" y="6514824"/>
            <a:ext cx="4114800" cy="20665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r"/>
            <a:r>
              <a:rPr lang="en-US"/>
              <a:t>Copyright © 2024 Gen Digital Inc. All rights reserved.</a:t>
            </a:r>
            <a:endParaRPr lang="en-US" sz="11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5325820-63AD-7F06-4248-B2CBCD8CC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9209" y="6251712"/>
            <a:ext cx="496956" cy="469763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ccl/tree/main/thrust" TargetMode="External"/><Relationship Id="rId2" Type="http://schemas.openxmlformats.org/officeDocument/2006/relationships/hyperlink" Target="https://github.com/llvm/llvm-project/tree/main/pst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mptySquareBubble/Stories_from_a_parallel_uni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6AA-0331-4FA3-B132-4CA0AD68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558"/>
            <a:ext cx="10058400" cy="3557622"/>
          </a:xfrm>
        </p:spPr>
        <p:txBody>
          <a:bodyPr>
            <a:normAutofit/>
          </a:bodyPr>
          <a:lstStyle/>
          <a:p>
            <a:r>
              <a:rPr lang="en-US" dirty="0"/>
              <a:t>Stories from a parallel universe</a:t>
            </a:r>
            <a:br>
              <a:rPr lang="en-US" dirty="0"/>
            </a:br>
            <a:br>
              <a:rPr lang="cs-CZ" dirty="0"/>
            </a:br>
            <a:br>
              <a:rPr lang="en-US" dirty="0"/>
            </a:br>
            <a:r>
              <a:rPr lang="en-US" sz="4000" dirty="0"/>
              <a:t>Jana </a:t>
            </a:r>
            <a:r>
              <a:rPr lang="en-US" sz="4000" dirty="0" err="1"/>
              <a:t>Machutov</a:t>
            </a:r>
            <a:r>
              <a:rPr lang="cs-CZ" sz="4000" dirty="0"/>
              <a:t>á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060E6-4CE4-BBF1-4E18-206BE910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0684962" y="3542791"/>
            <a:ext cx="822838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1834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2420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29060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1834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2420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338738" y="2125068"/>
            <a:ext cx="2026666" cy="1936319"/>
            <a:chOff x="338738" y="2125068"/>
            <a:chExt cx="2026666" cy="193631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E3EF5E0-3628-7ED8-4AAB-42FAAE5B4D7C}"/>
                </a:ext>
              </a:extLst>
            </p:cNvPr>
            <p:cNvSpPr/>
            <p:nvPr/>
          </p:nvSpPr>
          <p:spPr>
            <a:xfrm>
              <a:off x="338739" y="3616178"/>
              <a:ext cx="717177" cy="43927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E4C24B5D-DC77-34C6-1F4C-C9A1D408B3C0}"/>
                </a:ext>
              </a:extLst>
            </p:cNvPr>
            <p:cNvSpPr txBox="1">
              <a:spLocks/>
            </p:cNvSpPr>
            <p:nvPr/>
          </p:nvSpPr>
          <p:spPr>
            <a:xfrm>
              <a:off x="338738" y="364296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95AB78-8CE7-B442-8359-B858EDE52EB9}"/>
                </a:ext>
              </a:extLst>
            </p:cNvPr>
            <p:cNvGrpSpPr/>
            <p:nvPr/>
          </p:nvGrpSpPr>
          <p:grpSpPr>
            <a:xfrm>
              <a:off x="1055915" y="2125068"/>
              <a:ext cx="1238098" cy="1723902"/>
              <a:chOff x="1055915" y="2125068"/>
              <a:chExt cx="1238098" cy="1723902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4BE458C-512D-0EB8-2ECD-8B2C1B97FF57}"/>
                  </a:ext>
                </a:extLst>
              </p:cNvPr>
              <p:cNvCxnSpPr>
                <a:cxnSpLocks/>
                <a:stCxn id="23" idx="2"/>
                <a:endCxn id="49" idx="0"/>
              </p:cNvCxnSpPr>
              <p:nvPr/>
            </p:nvCxnSpPr>
            <p:spPr>
              <a:xfrm>
                <a:off x="1976936" y="2125068"/>
                <a:ext cx="2347" cy="149704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32656D1-07E4-5F42-F33D-27F7ADD2ABC6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0AB0B716-2BDC-3AB4-F1B7-D5002B8962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F1F89D2-0597-8D99-380A-550F85ADDE17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1055915" y="3847765"/>
                <a:ext cx="562432" cy="120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37871" y="2137620"/>
            <a:ext cx="1309488" cy="1922382"/>
            <a:chOff x="2337871" y="2137620"/>
            <a:chExt cx="1309488" cy="192238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37871" y="2137620"/>
              <a:ext cx="1247071" cy="1704132"/>
              <a:chOff x="1046942" y="2137620"/>
              <a:chExt cx="1247071" cy="1704132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26" idx="2"/>
                <a:endCxn id="33" idx="0"/>
              </p:cNvCxnSpPr>
              <p:nvPr/>
            </p:nvCxnSpPr>
            <p:spPr>
              <a:xfrm>
                <a:off x="1991866" y="2137620"/>
                <a:ext cx="5976" cy="1473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  <a:stCxn id="49" idx="3"/>
                <a:endCxn id="33" idx="1"/>
              </p:cNvCxnSpPr>
              <p:nvPr/>
            </p:nvCxnSpPr>
            <p:spPr>
              <a:xfrm flipV="1">
                <a:off x="1046942" y="3830696"/>
                <a:ext cx="592311" cy="11056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47359" y="2127949"/>
            <a:ext cx="1281954" cy="1932053"/>
            <a:chOff x="3647359" y="2127949"/>
            <a:chExt cx="1281954" cy="193205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47359" y="2127949"/>
              <a:ext cx="1229123" cy="1702747"/>
              <a:chOff x="1064890" y="2120731"/>
              <a:chExt cx="1229123" cy="170274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8256" y="2120731"/>
                <a:ext cx="0" cy="148311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064890" y="3823478"/>
                <a:ext cx="56477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29313" y="2127949"/>
            <a:ext cx="1315880" cy="1918683"/>
            <a:chOff x="4929313" y="2127949"/>
            <a:chExt cx="1315880" cy="191868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264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29313" y="2127949"/>
              <a:ext cx="1254400" cy="1702747"/>
              <a:chOff x="1039613" y="2130830"/>
              <a:chExt cx="1254400" cy="170274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905" y="2130830"/>
                <a:ext cx="0" cy="147941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 flipV="1">
                <a:off x="1039613" y="3829878"/>
                <a:ext cx="598703" cy="369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193" y="2137620"/>
            <a:ext cx="1317814" cy="1909012"/>
            <a:chOff x="6245193" y="2137620"/>
            <a:chExt cx="1317814" cy="190901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300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193" y="2137620"/>
              <a:ext cx="1238556" cy="1689377"/>
              <a:chOff x="1055457" y="2146514"/>
              <a:chExt cx="1238556" cy="168937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29" idx="2"/>
                <a:endCxn id="39" idx="0"/>
              </p:cNvCxnSpPr>
              <p:nvPr/>
            </p:nvCxnSpPr>
            <p:spPr>
              <a:xfrm>
                <a:off x="2014676" y="2146514"/>
                <a:ext cx="7" cy="146974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055457" y="3835891"/>
                <a:ext cx="60063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63007" y="2122187"/>
            <a:ext cx="1283230" cy="1924445"/>
            <a:chOff x="7563007" y="2122187"/>
            <a:chExt cx="1283230" cy="192444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63007" y="2122187"/>
              <a:ext cx="1211671" cy="1704810"/>
              <a:chOff x="1082342" y="2131081"/>
              <a:chExt cx="1211671" cy="1704810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stCxn id="30" idx="2"/>
                <a:endCxn id="41" idx="0"/>
              </p:cNvCxnSpPr>
              <p:nvPr/>
            </p:nvCxnSpPr>
            <p:spPr>
              <a:xfrm flipH="1">
                <a:off x="2006984" y="2131081"/>
                <a:ext cx="8962" cy="148517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>
                <a:off x="1082342" y="3835891"/>
                <a:ext cx="56605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46237" y="2134739"/>
            <a:ext cx="1326779" cy="1911893"/>
            <a:chOff x="8846237" y="2134739"/>
            <a:chExt cx="1326779" cy="191189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310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46237" y="2134739"/>
              <a:ext cx="1247059" cy="1692258"/>
              <a:chOff x="1046954" y="2133534"/>
              <a:chExt cx="1247059" cy="1692258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stCxn id="31" idx="2"/>
                <a:endCxn id="43" idx="0"/>
              </p:cNvCxnSpPr>
              <p:nvPr/>
            </p:nvCxnSpPr>
            <p:spPr>
              <a:xfrm flipH="1">
                <a:off x="2015145" y="2133534"/>
                <a:ext cx="8963" cy="147262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  <a:stCxn id="41" idx="3"/>
                <a:endCxn id="43" idx="1"/>
              </p:cNvCxnSpPr>
              <p:nvPr/>
            </p:nvCxnSpPr>
            <p:spPr>
              <a:xfrm>
                <a:off x="1046954" y="3825792"/>
                <a:ext cx="60960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73016" y="2125068"/>
            <a:ext cx="1281954" cy="1937213"/>
            <a:chOff x="10173016" y="2125068"/>
            <a:chExt cx="1281954" cy="193721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73016" y="2125068"/>
              <a:ext cx="1211209" cy="1707907"/>
              <a:chOff x="1082804" y="2123863"/>
              <a:chExt cx="1211209" cy="170790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stCxn id="32" idx="2"/>
                <a:endCxn id="45" idx="0"/>
              </p:cNvCxnSpPr>
              <p:nvPr/>
            </p:nvCxnSpPr>
            <p:spPr>
              <a:xfrm flipH="1">
                <a:off x="2006170" y="2123863"/>
                <a:ext cx="8963" cy="148827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>
                <a:off x="1082804" y="3825792"/>
                <a:ext cx="564777" cy="597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F49B0F-7281-E37F-48F7-2DBB69C8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A99917-AEC2-FD09-81DC-7F397B6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5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"/>
    </mc:Choice>
    <mc:Fallback xmlns="">
      <p:transition spd="slow" advTm="10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9F20A1-7C97-5CBF-3826-7EA4C39458B2}"/>
              </a:ext>
            </a:extLst>
          </p:cNvPr>
          <p:cNvGrpSpPr/>
          <p:nvPr/>
        </p:nvGrpSpPr>
        <p:grpSpPr>
          <a:xfrm>
            <a:off x="1032863" y="1066217"/>
            <a:ext cx="9989650" cy="2165517"/>
            <a:chOff x="1965194" y="1042685"/>
            <a:chExt cx="9989650" cy="21655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43948D-497C-1A40-CCE5-91024D72C1D2}"/>
                </a:ext>
              </a:extLst>
            </p:cNvPr>
            <p:cNvCxnSpPr>
              <a:stCxn id="15" idx="2"/>
              <a:endCxn id="29" idx="0"/>
            </p:cNvCxnSpPr>
            <p:nvPr/>
          </p:nvCxnSpPr>
          <p:spPr>
            <a:xfrm>
              <a:off x="3279806" y="2137620"/>
              <a:ext cx="8966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5F5E1-CF21-7770-C8BD-EBDF30950765}"/>
                </a:ext>
              </a:extLst>
            </p:cNvPr>
            <p:cNvSpPr/>
            <p:nvPr/>
          </p:nvSpPr>
          <p:spPr>
            <a:xfrm>
              <a:off x="313372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5501CFC-51D9-8615-905E-28496FF591FF}"/>
                </a:ext>
              </a:extLst>
            </p:cNvPr>
            <p:cNvSpPr/>
            <p:nvPr/>
          </p:nvSpPr>
          <p:spPr>
            <a:xfrm rot="10800000">
              <a:off x="196519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2A0626-7E8E-4994-CD8C-B85996EFB660}"/>
                </a:ext>
              </a:extLst>
            </p:cNvPr>
            <p:cNvSpPr/>
            <p:nvPr/>
          </p:nvSpPr>
          <p:spPr>
            <a:xfrm>
              <a:off x="293018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1D3B22ED-1C93-6006-4A96-8CC942C8CEF5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6500844-A683-00AF-A28F-A1BF44A078B6}"/>
                </a:ext>
              </a:extLst>
            </p:cNvPr>
            <p:cNvSpPr txBox="1">
              <a:spLocks/>
            </p:cNvSpPr>
            <p:nvPr/>
          </p:nvSpPr>
          <p:spPr>
            <a:xfrm>
              <a:off x="301311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F334EB-8816-8C4D-D6CA-C186D9B8CFF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588661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C02E0A-E239-95B9-8BC9-FB6B77A98233}"/>
                </a:ext>
              </a:extLst>
            </p:cNvPr>
            <p:cNvSpPr/>
            <p:nvPr/>
          </p:nvSpPr>
          <p:spPr>
            <a:xfrm>
              <a:off x="573157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AF2D712-E76D-6682-EBD5-652032FE3639}"/>
                </a:ext>
              </a:extLst>
            </p:cNvPr>
            <p:cNvSpPr/>
            <p:nvPr/>
          </p:nvSpPr>
          <p:spPr>
            <a:xfrm rot="10800000">
              <a:off x="456303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25C85C-5214-A0AE-3C30-02140E442584}"/>
                </a:ext>
              </a:extLst>
            </p:cNvPr>
            <p:cNvSpPr/>
            <p:nvPr/>
          </p:nvSpPr>
          <p:spPr>
            <a:xfrm>
              <a:off x="552802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F2B32C35-B22C-FE85-387D-520A4F864D4E}"/>
                </a:ext>
              </a:extLst>
            </p:cNvPr>
            <p:cNvSpPr txBox="1">
              <a:spLocks/>
            </p:cNvSpPr>
            <p:nvPr/>
          </p:nvSpPr>
          <p:spPr>
            <a:xfrm>
              <a:off x="552802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AC15150A-4E6B-F3C4-B239-2E33D9650335}"/>
                </a:ext>
              </a:extLst>
            </p:cNvPr>
            <p:cNvSpPr txBox="1">
              <a:spLocks/>
            </p:cNvSpPr>
            <p:nvPr/>
          </p:nvSpPr>
          <p:spPr>
            <a:xfrm>
              <a:off x="561095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46E879-9EFE-EEE8-3B90-C0661CE70791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8513041" y="2137620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214DDF-6B00-8564-3E43-E998EF822C5F}"/>
                </a:ext>
              </a:extLst>
            </p:cNvPr>
            <p:cNvSpPr/>
            <p:nvPr/>
          </p:nvSpPr>
          <p:spPr>
            <a:xfrm>
              <a:off x="835799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7409B17-6960-490C-BD1F-A8A7BE7FEE39}"/>
                </a:ext>
              </a:extLst>
            </p:cNvPr>
            <p:cNvSpPr/>
            <p:nvPr/>
          </p:nvSpPr>
          <p:spPr>
            <a:xfrm rot="10800000">
              <a:off x="718946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0E9329D-C727-D040-2B0C-9953B73083C5}"/>
                </a:ext>
              </a:extLst>
            </p:cNvPr>
            <p:cNvSpPr/>
            <p:nvPr/>
          </p:nvSpPr>
          <p:spPr>
            <a:xfrm>
              <a:off x="815445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D7CFF89-E5DF-2313-5E3F-535F1E12E249}"/>
                </a:ext>
              </a:extLst>
            </p:cNvPr>
            <p:cNvSpPr txBox="1">
              <a:spLocks/>
            </p:cNvSpPr>
            <p:nvPr/>
          </p:nvSpPr>
          <p:spPr>
            <a:xfrm>
              <a:off x="815445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7F2AE909-D381-3734-43E8-3F19C10E8C1F}"/>
                </a:ext>
              </a:extLst>
            </p:cNvPr>
            <p:cNvSpPr txBox="1">
              <a:spLocks/>
            </p:cNvSpPr>
            <p:nvPr/>
          </p:nvSpPr>
          <p:spPr>
            <a:xfrm>
              <a:off x="823738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DDCC17-49B9-0142-0788-FF5F3F9ED66F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1111088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92ED24-B47C-B224-A701-3DDA784CFDF4}"/>
                </a:ext>
              </a:extLst>
            </p:cNvPr>
            <p:cNvSpPr/>
            <p:nvPr/>
          </p:nvSpPr>
          <p:spPr>
            <a:xfrm>
              <a:off x="1095584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A2D9D1-1C38-5A9D-26ED-F1F647B141C1}"/>
                </a:ext>
              </a:extLst>
            </p:cNvPr>
            <p:cNvSpPr/>
            <p:nvPr/>
          </p:nvSpPr>
          <p:spPr>
            <a:xfrm rot="10800000">
              <a:off x="978730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DFD99A1-977A-0AF8-E1C5-F03522F248A7}"/>
                </a:ext>
              </a:extLst>
            </p:cNvPr>
            <p:cNvSpPr/>
            <p:nvPr/>
          </p:nvSpPr>
          <p:spPr>
            <a:xfrm>
              <a:off x="1075229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66070D39-FE66-952F-3329-7F87C3340D2E}"/>
                </a:ext>
              </a:extLst>
            </p:cNvPr>
            <p:cNvSpPr txBox="1">
              <a:spLocks/>
            </p:cNvSpPr>
            <p:nvPr/>
          </p:nvSpPr>
          <p:spPr>
            <a:xfrm>
              <a:off x="1075229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F754A35C-7814-27C5-818D-DB9D2A75663A}"/>
                </a:ext>
              </a:extLst>
            </p:cNvPr>
            <p:cNvSpPr txBox="1">
              <a:spLocks/>
            </p:cNvSpPr>
            <p:nvPr/>
          </p:nvSpPr>
          <p:spPr>
            <a:xfrm>
              <a:off x="1083522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9ACDD8-1DFF-119E-7E92-8DEA3CE9B96D}"/>
                </a:ext>
              </a:extLst>
            </p:cNvPr>
            <p:cNvCxnSpPr/>
            <p:nvPr/>
          </p:nvCxnSpPr>
          <p:spPr>
            <a:xfrm>
              <a:off x="5890875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76A864-434A-4069-8FF1-214E1197EE28}"/>
                </a:ext>
              </a:extLst>
            </p:cNvPr>
            <p:cNvSpPr/>
            <p:nvPr/>
          </p:nvSpPr>
          <p:spPr>
            <a:xfrm>
              <a:off x="5735829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0E7CDC-DA16-55EA-D9A3-1E8A2187718A}"/>
                </a:ext>
              </a:extLst>
            </p:cNvPr>
            <p:cNvCxnSpPr/>
            <p:nvPr/>
          </p:nvCxnSpPr>
          <p:spPr>
            <a:xfrm>
              <a:off x="11119248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CDACDE-D4A3-C8BF-BA8E-BFA9BBA8B55D}"/>
                </a:ext>
              </a:extLst>
            </p:cNvPr>
            <p:cNvSpPr/>
            <p:nvPr/>
          </p:nvSpPr>
          <p:spPr>
            <a:xfrm>
              <a:off x="10964202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026" y="5178709"/>
                <a:ext cx="705650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 2*(68        +          2*15      + 2*(      4            +          2*45       ) + 2*(18               +         2*3         + 2*(     2         +             2* 11))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23C8-A210-5AA5-7D56-3B1534E89C4A}"/>
              </a:ext>
            </a:extLst>
          </p:cNvPr>
          <p:cNvSpPr txBox="1">
            <a:spLocks/>
          </p:cNvSpPr>
          <p:nvPr/>
        </p:nvSpPr>
        <p:spPr>
          <a:xfrm>
            <a:off x="715896" y="5642396"/>
            <a:ext cx="11102560" cy="4820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+ 2*(68 + 2*15 + 2*(4 + 2*45) + 2*(18 + 2*3  + 2*(2 + 2* 11)))     !=        0 + ((((((2*68 + 2*15) + 2*4) + 2*45) + 2*18) + 2*3)  + 2*2)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C00E53-6ED9-FD8C-580D-6FD88789A545}"/>
                </a:ext>
              </a:extLst>
            </p:cNvPr>
            <p:cNvCxnSpPr/>
            <p:nvPr/>
          </p:nvCxnSpPr>
          <p:spPr>
            <a:xfrm>
              <a:off x="10193701" y="4332161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F0C272-B069-7EBE-3845-91423B88E80D}"/>
                </a:ext>
              </a:extLst>
            </p:cNvPr>
            <p:cNvSpPr/>
            <p:nvPr/>
          </p:nvSpPr>
          <p:spPr>
            <a:xfrm>
              <a:off x="10038655" y="4496139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E4B9A49-4425-14A4-1CAF-3C0FC0F2EA9C}"/>
              </a:ext>
            </a:extLst>
          </p:cNvPr>
          <p:cNvSpPr/>
          <p:nvPr/>
        </p:nvSpPr>
        <p:spPr>
          <a:xfrm>
            <a:off x="5878915" y="5548886"/>
            <a:ext cx="6020771" cy="57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E7BA8A-D1B0-1580-A462-24B00AC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2911186-618D-54C0-A237-4FAE30F3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2BBC7-4918-AE68-DE58-F83D0B0F97F1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CA703-B22C-6508-DDC8-DB2FE305FC2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0C1B3-DBF8-C24B-17B7-27EF0149EB66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F6B70-DFCE-F1C4-CA98-9CA173C5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3E0E4B5-624D-0BFF-873E-67EA1A9B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73DA46-5B41-A8AA-88A5-E449F16195B5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F0C1C4-F7CF-2236-E6E2-62B7BD43F1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5DE8F-3F75-1A20-2D9B-F926F219BEB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 - fixed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item){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item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6DC9E-6381-6937-CBEA-5B3564A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E4E4C98-8D23-8C48-4D2A-A9FD1377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338357" y="736756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37" y="2593778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00844-A683-00AF-A28F-A1BF44A078B6}"/>
              </a:ext>
            </a:extLst>
          </p:cNvPr>
          <p:cNvSpPr txBox="1">
            <a:spLocks/>
          </p:cNvSpPr>
          <p:nvPr/>
        </p:nvSpPr>
        <p:spPr>
          <a:xfrm>
            <a:off x="208078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15150A-4E6B-F3C4-B239-2E33D9650335}"/>
              </a:ext>
            </a:extLst>
          </p:cNvPr>
          <p:cNvSpPr txBox="1">
            <a:spLocks/>
          </p:cNvSpPr>
          <p:nvPr/>
        </p:nvSpPr>
        <p:spPr>
          <a:xfrm>
            <a:off x="467862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2AE909-D381-3734-43E8-3F19C10E8C1F}"/>
              </a:ext>
            </a:extLst>
          </p:cNvPr>
          <p:cNvSpPr txBox="1">
            <a:spLocks/>
          </p:cNvSpPr>
          <p:nvPr/>
        </p:nvSpPr>
        <p:spPr>
          <a:xfrm>
            <a:off x="730505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54A35C-7814-27C5-818D-DB9D2A75663A}"/>
              </a:ext>
            </a:extLst>
          </p:cNvPr>
          <p:cNvSpPr txBox="1">
            <a:spLocks/>
          </p:cNvSpPr>
          <p:nvPr/>
        </p:nvSpPr>
        <p:spPr>
          <a:xfrm>
            <a:off x="990289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2715026" y="5145790"/>
                <a:ext cx="7066952" cy="3758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0 + 2*68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A5D498-106A-333B-3CD9-F9E0E7505AC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356440" y="2161152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37A1E-B629-A944-523C-8332265C4DAF}"/>
              </a:ext>
            </a:extLst>
          </p:cNvPr>
          <p:cNvSpPr/>
          <p:nvPr/>
        </p:nvSpPr>
        <p:spPr>
          <a:xfrm>
            <a:off x="2143885" y="2329435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2AB9D9-9ED5-AD75-4C94-F90AB62E777A}"/>
              </a:ext>
            </a:extLst>
          </p:cNvPr>
          <p:cNvCxnSpPr>
            <a:cxnSpLocks/>
          </p:cNvCxnSpPr>
          <p:nvPr/>
        </p:nvCxnSpPr>
        <p:spPr>
          <a:xfrm>
            <a:off x="4967462" y="2593253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867DE2-28E0-2277-56D3-A014A3919C3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67465" y="2160627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735DB-8855-CCF3-2B19-6EC19CF5A9F2}"/>
              </a:ext>
            </a:extLst>
          </p:cNvPr>
          <p:cNvSpPr/>
          <p:nvPr/>
        </p:nvSpPr>
        <p:spPr>
          <a:xfrm>
            <a:off x="4754910" y="2328910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F34C4D-9D04-45B6-AB52-8FFEFD7C53D1}"/>
              </a:ext>
            </a:extLst>
          </p:cNvPr>
          <p:cNvCxnSpPr>
            <a:cxnSpLocks/>
          </p:cNvCxnSpPr>
          <p:nvPr/>
        </p:nvCxnSpPr>
        <p:spPr>
          <a:xfrm>
            <a:off x="7551252" y="2591910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393D28-9491-F4BA-4417-BBDAA04C375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51255" y="2159284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3168CE-6218-FEB3-C701-F57C513B791C}"/>
              </a:ext>
            </a:extLst>
          </p:cNvPr>
          <p:cNvSpPr/>
          <p:nvPr/>
        </p:nvSpPr>
        <p:spPr>
          <a:xfrm>
            <a:off x="7338700" y="2327567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237616-22B3-5926-2051-C606FB467097}"/>
              </a:ext>
            </a:extLst>
          </p:cNvPr>
          <p:cNvCxnSpPr>
            <a:cxnSpLocks/>
          </p:cNvCxnSpPr>
          <p:nvPr/>
        </p:nvCxnSpPr>
        <p:spPr>
          <a:xfrm>
            <a:off x="10169299" y="2584195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AC579-F7C1-CCA3-74A8-A8B8AF6CDDAA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169302" y="2151569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0778529-A850-6AB2-952D-E154050C1098}"/>
              </a:ext>
            </a:extLst>
          </p:cNvPr>
          <p:cNvSpPr/>
          <p:nvPr/>
        </p:nvSpPr>
        <p:spPr>
          <a:xfrm>
            <a:off x="9956747" y="2319852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7B4AFE-DDB3-3082-EAA1-D7A0A0EA6DD2}"/>
              </a:ext>
            </a:extLst>
          </p:cNvPr>
          <p:cNvCxnSpPr>
            <a:cxnSpLocks/>
          </p:cNvCxnSpPr>
          <p:nvPr/>
        </p:nvCxnSpPr>
        <p:spPr>
          <a:xfrm>
            <a:off x="4961089" y="366710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C3CC83-E10D-8A5C-26C5-405D306270A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961092" y="323448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03685-C7A7-E7CF-5963-0CBCC51FD423}"/>
              </a:ext>
            </a:extLst>
          </p:cNvPr>
          <p:cNvSpPr/>
          <p:nvPr/>
        </p:nvSpPr>
        <p:spPr>
          <a:xfrm>
            <a:off x="4748537" y="340276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A45C5-6E92-F8A5-5653-9E6B776B98DB}"/>
              </a:ext>
            </a:extLst>
          </p:cNvPr>
          <p:cNvCxnSpPr>
            <a:cxnSpLocks/>
          </p:cNvCxnSpPr>
          <p:nvPr/>
        </p:nvCxnSpPr>
        <p:spPr>
          <a:xfrm>
            <a:off x="10189095" y="366183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5D3BBB-9537-1C6A-D787-D9AEF105B37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189098" y="322921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373A92-5596-A873-4702-169338252A9E}"/>
              </a:ext>
            </a:extLst>
          </p:cNvPr>
          <p:cNvSpPr/>
          <p:nvPr/>
        </p:nvSpPr>
        <p:spPr>
          <a:xfrm>
            <a:off x="9976543" y="339749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503297-8141-29A4-3D7A-220A9181543D}"/>
              </a:ext>
            </a:extLst>
          </p:cNvPr>
          <p:cNvCxnSpPr>
            <a:cxnSpLocks/>
          </p:cNvCxnSpPr>
          <p:nvPr/>
        </p:nvCxnSpPr>
        <p:spPr>
          <a:xfrm>
            <a:off x="10185656" y="4749279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48A962-2773-D1F0-EB8B-BEE6F0056723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85659" y="4316653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867B42-56B2-CF3C-52CB-0D427C6867B2}"/>
              </a:ext>
            </a:extLst>
          </p:cNvPr>
          <p:cNvSpPr/>
          <p:nvPr/>
        </p:nvSpPr>
        <p:spPr>
          <a:xfrm>
            <a:off x="9973104" y="4484936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E5BC8-8857-5C27-6D40-A5DFE2D7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12161992-42DB-526A-67AF-B425FDEC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C 0.00182 0.00069 0.03646 0.02314 0.03437 0.07916 C 0.0345 0.11134 0.00143 0.11597 -0.00104 0.16898 C 0.0013 0.22314 0.02994 0.24097 0.03125 0.26828 C 0.03125 0.32245 0.0388 0.30254 0.00885 0.35671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transform_</a:t>
            </a:r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8F06F1-2C29-33E2-8195-9D2E52BFAC82}"/>
              </a:ext>
            </a:extLst>
          </p:cNvPr>
          <p:cNvSpPr/>
          <p:nvPr/>
        </p:nvSpPr>
        <p:spPr>
          <a:xfrm>
            <a:off x="715897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DC6E2-14D5-6DFA-214E-26FC922DF929}"/>
              </a:ext>
            </a:extLst>
          </p:cNvPr>
          <p:cNvSpPr/>
          <p:nvPr/>
        </p:nvSpPr>
        <p:spPr>
          <a:xfrm>
            <a:off x="1997851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D3FB-C6D7-AC3A-DFFF-3DE6AAA27C9E}"/>
              </a:ext>
            </a:extLst>
          </p:cNvPr>
          <p:cNvSpPr/>
          <p:nvPr/>
        </p:nvSpPr>
        <p:spPr>
          <a:xfrm>
            <a:off x="327980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CB1AE-6454-5076-B023-04FAEBA59201}"/>
              </a:ext>
            </a:extLst>
          </p:cNvPr>
          <p:cNvSpPr/>
          <p:nvPr/>
        </p:nvSpPr>
        <p:spPr>
          <a:xfrm>
            <a:off x="464947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5CC80-AB30-F4DD-C82F-EA8FE25DAA9C}"/>
              </a:ext>
            </a:extLst>
          </p:cNvPr>
          <p:cNvSpPr/>
          <p:nvPr/>
        </p:nvSpPr>
        <p:spPr>
          <a:xfrm>
            <a:off x="587891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D7C14-ECFD-D784-AF99-19154F306E0E}"/>
              </a:ext>
            </a:extLst>
          </p:cNvPr>
          <p:cNvSpPr/>
          <p:nvPr/>
        </p:nvSpPr>
        <p:spPr>
          <a:xfrm>
            <a:off x="7214659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B24C21-E2A5-9302-DDA0-FCD8174C4DCD}"/>
              </a:ext>
            </a:extLst>
          </p:cNvPr>
          <p:cNvSpPr/>
          <p:nvPr/>
        </p:nvSpPr>
        <p:spPr>
          <a:xfrm>
            <a:off x="8541438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38897-E598-FBCD-6E33-4ECFCD014700}"/>
              </a:ext>
            </a:extLst>
          </p:cNvPr>
          <p:cNvSpPr/>
          <p:nvPr/>
        </p:nvSpPr>
        <p:spPr>
          <a:xfrm>
            <a:off x="9823392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C6AE83-9D2B-48F7-7C0A-E3D23D7FB30B}"/>
              </a:ext>
            </a:extLst>
          </p:cNvPr>
          <p:cNvSpPr txBox="1">
            <a:spLocks/>
          </p:cNvSpPr>
          <p:nvPr/>
        </p:nvSpPr>
        <p:spPr>
          <a:xfrm>
            <a:off x="734398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DE0601-0987-D582-B078-080FD7382C00}"/>
              </a:ext>
            </a:extLst>
          </p:cNvPr>
          <p:cNvSpPr txBox="1">
            <a:spLocks/>
          </p:cNvSpPr>
          <p:nvPr/>
        </p:nvSpPr>
        <p:spPr>
          <a:xfrm>
            <a:off x="2016353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355A56-89A5-A3E2-440C-45A61D03E84F}"/>
              </a:ext>
            </a:extLst>
          </p:cNvPr>
          <p:cNvSpPr txBox="1">
            <a:spLocks/>
          </p:cNvSpPr>
          <p:nvPr/>
        </p:nvSpPr>
        <p:spPr>
          <a:xfrm>
            <a:off x="3298307" y="174187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24EC2D-F3E6-C474-D1E7-DEB0F3B0A9A9}"/>
              </a:ext>
            </a:extLst>
          </p:cNvPr>
          <p:cNvSpPr txBox="1">
            <a:spLocks/>
          </p:cNvSpPr>
          <p:nvPr/>
        </p:nvSpPr>
        <p:spPr>
          <a:xfrm>
            <a:off x="4667977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35CE12-A633-6154-136A-7C9AD1E8B1A8}"/>
              </a:ext>
            </a:extLst>
          </p:cNvPr>
          <p:cNvSpPr txBox="1">
            <a:spLocks/>
          </p:cNvSpPr>
          <p:nvPr/>
        </p:nvSpPr>
        <p:spPr>
          <a:xfrm>
            <a:off x="5887171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756B3A-F7BB-E80A-1E3B-0CC1B9E3EDA3}"/>
              </a:ext>
            </a:extLst>
          </p:cNvPr>
          <p:cNvSpPr txBox="1">
            <a:spLocks/>
          </p:cNvSpPr>
          <p:nvPr/>
        </p:nvSpPr>
        <p:spPr>
          <a:xfrm>
            <a:off x="7233160" y="173611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8D9BFD-58B5-E1DF-3807-89326B8AE226}"/>
              </a:ext>
            </a:extLst>
          </p:cNvPr>
          <p:cNvSpPr txBox="1">
            <a:spLocks/>
          </p:cNvSpPr>
          <p:nvPr/>
        </p:nvSpPr>
        <p:spPr>
          <a:xfrm>
            <a:off x="8559940" y="17486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D8291A-4045-610D-3A8D-D234F79F0347}"/>
              </a:ext>
            </a:extLst>
          </p:cNvPr>
          <p:cNvSpPr txBox="1">
            <a:spLocks/>
          </p:cNvSpPr>
          <p:nvPr/>
        </p:nvSpPr>
        <p:spPr>
          <a:xfrm>
            <a:off x="9841894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41" y="2158271"/>
            <a:ext cx="0" cy="6341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334EB-8816-8C4D-D6CA-C186D9B8CFFD}"/>
              </a:ext>
            </a:extLst>
          </p:cNvPr>
          <p:cNvCxnSpPr>
            <a:endCxn id="52" idx="0"/>
          </p:cNvCxnSpPr>
          <p:nvPr/>
        </p:nvCxnSpPr>
        <p:spPr>
          <a:xfrm>
            <a:off x="495428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6E879-9EFE-EEE8-3B90-C0661CE70791}"/>
              </a:ext>
            </a:extLst>
          </p:cNvPr>
          <p:cNvCxnSpPr>
            <a:endCxn id="58" idx="0"/>
          </p:cNvCxnSpPr>
          <p:nvPr/>
        </p:nvCxnSpPr>
        <p:spPr>
          <a:xfrm>
            <a:off x="7580710" y="2161152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DCC17-49B9-0142-0788-FF5F3F9ED66F}"/>
              </a:ext>
            </a:extLst>
          </p:cNvPr>
          <p:cNvCxnSpPr>
            <a:endCxn id="64" idx="0"/>
          </p:cNvCxnSpPr>
          <p:nvPr/>
        </p:nvCxnSpPr>
        <p:spPr>
          <a:xfrm>
            <a:off x="1017855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EB28D2-44C1-BCAB-D667-975DE1908725}"/>
              </a:ext>
            </a:extLst>
          </p:cNvPr>
          <p:cNvSpPr/>
          <p:nvPr/>
        </p:nvSpPr>
        <p:spPr>
          <a:xfrm>
            <a:off x="4595696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9ACDD8-1DFF-119E-7E92-8DEA3CE9B96D}"/>
              </a:ext>
            </a:extLst>
          </p:cNvPr>
          <p:cNvCxnSpPr/>
          <p:nvPr/>
        </p:nvCxnSpPr>
        <p:spPr>
          <a:xfrm>
            <a:off x="4958544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E01343E8-47F5-9E5F-40E5-D7214E77F6AE}"/>
              </a:ext>
            </a:extLst>
          </p:cNvPr>
          <p:cNvSpPr/>
          <p:nvPr/>
        </p:nvSpPr>
        <p:spPr>
          <a:xfrm rot="10800000">
            <a:off x="2251169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6F1AAA8-B902-9E4F-50CE-E764917D3D1C}"/>
              </a:ext>
            </a:extLst>
          </p:cNvPr>
          <p:cNvSpPr txBox="1">
            <a:spLocks/>
          </p:cNvSpPr>
          <p:nvPr/>
        </p:nvSpPr>
        <p:spPr>
          <a:xfrm>
            <a:off x="4599955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24A840-CBC7-6F52-4B07-23B7A8FE2B1B}"/>
              </a:ext>
            </a:extLst>
          </p:cNvPr>
          <p:cNvSpPr/>
          <p:nvPr/>
        </p:nvSpPr>
        <p:spPr>
          <a:xfrm>
            <a:off x="9824069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0E7CDC-DA16-55EA-D9A3-1E8A2187718A}"/>
              </a:ext>
            </a:extLst>
          </p:cNvPr>
          <p:cNvCxnSpPr/>
          <p:nvPr/>
        </p:nvCxnSpPr>
        <p:spPr>
          <a:xfrm>
            <a:off x="10186917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26315501-1934-6C52-DA4C-76DB8E26C02C}"/>
              </a:ext>
            </a:extLst>
          </p:cNvPr>
          <p:cNvSpPr/>
          <p:nvPr/>
        </p:nvSpPr>
        <p:spPr>
          <a:xfrm rot="10800000">
            <a:off x="7479542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2A90B86-B47B-92B6-83E5-C6BDDECCFB0F}"/>
              </a:ext>
            </a:extLst>
          </p:cNvPr>
          <p:cNvSpPr txBox="1">
            <a:spLocks/>
          </p:cNvSpPr>
          <p:nvPr/>
        </p:nvSpPr>
        <p:spPr>
          <a:xfrm>
            <a:off x="9828328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(136 + 30 + (8 + 90) + (36 + 6  + (4 + 22)))     ==       0 + 2*68 + 2*15 + 2*4 + 2*45 + 2*18 + 2*3  + 2*2 + 2* 11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F88451-810B-8F6C-6EC4-B37FC2C18FEE}"/>
              </a:ext>
            </a:extLst>
          </p:cNvPr>
          <p:cNvGrpSpPr/>
          <p:nvPr/>
        </p:nvGrpSpPr>
        <p:grpSpPr>
          <a:xfrm>
            <a:off x="9828327" y="4968588"/>
            <a:ext cx="717178" cy="472250"/>
            <a:chOff x="9935907" y="4430706"/>
            <a:chExt cx="717178" cy="47225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967F27-F883-C730-9325-64B7EABA4199}"/>
                </a:ext>
              </a:extLst>
            </p:cNvPr>
            <p:cNvSpPr/>
            <p:nvPr/>
          </p:nvSpPr>
          <p:spPr>
            <a:xfrm>
              <a:off x="9935908" y="44307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ontent Placeholder 2">
              <a:extLst>
                <a:ext uri="{FF2B5EF4-FFF2-40B4-BE49-F238E27FC236}">
                  <a16:creationId xmlns:a16="http://schemas.microsoft.com/office/drawing/2014/main" id="{1FAB2167-EFEC-F170-E374-EAB379ADB3E4}"/>
                </a:ext>
              </a:extLst>
            </p:cNvPr>
            <p:cNvSpPr txBox="1">
              <a:spLocks/>
            </p:cNvSpPr>
            <p:nvPr/>
          </p:nvSpPr>
          <p:spPr>
            <a:xfrm>
              <a:off x="9935907" y="44933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93B974-FD11-828B-6796-9BBB01352994}"/>
              </a:ext>
            </a:extLst>
          </p:cNvPr>
          <p:cNvSpPr/>
          <p:nvPr/>
        </p:nvSpPr>
        <p:spPr>
          <a:xfrm rot="10800000">
            <a:off x="4622402" y="2718944"/>
            <a:ext cx="10552730" cy="2464728"/>
          </a:xfrm>
          <a:prstGeom prst="arc">
            <a:avLst>
              <a:gd name="adj1" fmla="val 16524899"/>
              <a:gd name="adj2" fmla="val 2130511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00E53-6ED9-FD8C-580D-6FD88789A545}"/>
              </a:ext>
            </a:extLst>
          </p:cNvPr>
          <p:cNvCxnSpPr/>
          <p:nvPr/>
        </p:nvCxnSpPr>
        <p:spPr>
          <a:xfrm>
            <a:off x="10193701" y="4332161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207DA49-C63F-FA84-E7D2-2428CB19B19F}"/>
              </a:ext>
            </a:extLst>
          </p:cNvPr>
          <p:cNvSpPr/>
          <p:nvPr/>
        </p:nvSpPr>
        <p:spPr>
          <a:xfrm>
            <a:off x="10995618" y="4901604"/>
            <a:ext cx="822838" cy="580366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D09B35-7191-8DD1-9EA5-BAFF550620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559071" y="5178709"/>
            <a:ext cx="484988" cy="37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ED6074-9701-0119-D381-7D1F5657997C}"/>
              </a:ext>
            </a:extLst>
          </p:cNvPr>
          <p:cNvSpPr/>
          <p:nvPr/>
        </p:nvSpPr>
        <p:spPr>
          <a:xfrm>
            <a:off x="1997850" y="4975475"/>
            <a:ext cx="717177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4784DED-AED3-CAD6-A8CA-89DBF5E93450}"/>
              </a:ext>
            </a:extLst>
          </p:cNvPr>
          <p:cNvSpPr txBox="1">
            <a:spLocks/>
          </p:cNvSpPr>
          <p:nvPr/>
        </p:nvSpPr>
        <p:spPr>
          <a:xfrm>
            <a:off x="1997849" y="500225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93619A-5454-96E2-D280-24B0FFF9FBD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33530" y="5145790"/>
            <a:ext cx="7048448" cy="375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688A56-DAF2-BEFA-3E36-CE7C03927F1A}"/>
              </a:ext>
            </a:extLst>
          </p:cNvPr>
          <p:cNvSpPr/>
          <p:nvPr/>
        </p:nvSpPr>
        <p:spPr>
          <a:xfrm>
            <a:off x="11044059" y="496286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CEDF4DEC-0875-9720-A1BD-D1CE6BE68CCA}"/>
              </a:ext>
            </a:extLst>
          </p:cNvPr>
          <p:cNvSpPr txBox="1">
            <a:spLocks/>
          </p:cNvSpPr>
          <p:nvPr/>
        </p:nvSpPr>
        <p:spPr>
          <a:xfrm>
            <a:off x="11044058" y="502551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B5677-2897-8940-1B8D-6FEBCC17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00F0CA12-7C30-1E2C-790A-E53109F9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AFA2C-C86F-A0BC-5BBD-D4661CE572DC}"/>
              </a:ext>
            </a:extLst>
          </p:cNvPr>
          <p:cNvSpPr/>
          <p:nvPr/>
        </p:nvSpPr>
        <p:spPr>
          <a:xfrm>
            <a:off x="3505606" y="2691799"/>
            <a:ext cx="1559293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6EBA7D-C282-D06D-EDB4-480201315A4B}"/>
              </a:ext>
            </a:extLst>
          </p:cNvPr>
          <p:cNvSpPr/>
          <p:nvPr/>
        </p:nvSpPr>
        <p:spPr>
          <a:xfrm>
            <a:off x="3326860" y="4585862"/>
            <a:ext cx="1919157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7AED9-FFF7-F67D-DC95-ECA4304F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AFEFA2-05CA-204D-5F23-DAF7A92B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1F964-03DA-BB60-A4A8-2775C79F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1EE87F-8099-259B-102F-AB092434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"/>
    </mc:Choice>
    <mc:Fallback xmlns="">
      <p:transition spd="slow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10260936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std::plus{}, std::multiply{});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std::plus{}, std::multiply{});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A59C5-07FD-F2E1-1799-7B025543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B7EEAC7-F80B-5C1D-5488-EFE19D2B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vector&lt;float&gt; weights {1e-6f, 2.1e-5f, 3.f, 43.3f, 5.1e3f, 6.5e4f, 7.7e6f, 1.5e8f};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160850"/>
            <a:ext cx="9821769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1 665 688 704 g 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1 665 688 832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4DF0B-7E2F-AB3C-8F81-CAF498E1F9D3}"/>
              </a:ext>
            </a:extLst>
          </p:cNvPr>
          <p:cNvSpPr txBox="1">
            <a:spLocks/>
          </p:cNvSpPr>
          <p:nvPr/>
        </p:nvSpPr>
        <p:spPr>
          <a:xfrm>
            <a:off x="6178748" y="5942737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08F40-A5A1-452F-4D4E-05098EFA1FA0}"/>
              </a:ext>
            </a:extLst>
          </p:cNvPr>
          <p:cNvSpPr txBox="1">
            <a:spLocks/>
          </p:cNvSpPr>
          <p:nvPr/>
        </p:nvSpPr>
        <p:spPr>
          <a:xfrm>
            <a:off x="6246870" y="3120343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B5684-10A4-0409-9734-66BE0330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EB710A-CB25-032B-8366-7A65782A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83A77-1047-459C-4108-DF132ED14152}"/>
              </a:ext>
            </a:extLst>
          </p:cNvPr>
          <p:cNvSpPr/>
          <p:nvPr/>
        </p:nvSpPr>
        <p:spPr>
          <a:xfrm>
            <a:off x="653142" y="1394691"/>
            <a:ext cx="10700657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E99E-2CD6-EC25-555B-D8AC36A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feel sudden tension in your brain?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980A1-DE1E-BFB0-1C34-EEAB23A8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53B3E53-F10E-BE96-9D60-E91456AB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5D33E0-B398-BC1D-6042-AA1B47D6A0C5}"/>
              </a:ext>
            </a:extLst>
          </p:cNvPr>
          <p:cNvSpPr txBox="1">
            <a:spLocks/>
          </p:cNvSpPr>
          <p:nvPr/>
        </p:nvSpPr>
        <p:spPr>
          <a:xfrm>
            <a:off x="653142" y="393556"/>
            <a:ext cx="10700657" cy="522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We have a painkiller for you!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"/>
    </mc:Choice>
    <mc:Fallback xmlns="">
      <p:transition spd="slow" advTm="9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2" grpId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849DE-37D6-17C0-DFEF-5229B5BCEA40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1C1988-E6F2-25C0-D36D-78AFC43741E3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46BB9-32F2-95E1-FA03-96B9A2ED2E23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D56E6-BDED-03BA-DF2A-D1695A14FAB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A3855-3A77-0262-6982-EDAEC190EEB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9C830-81F7-6611-2161-0C9CB3E671D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883C2FE-4F56-D8E7-4C59-30ABEABFCB60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FF8A6B-803D-1B7E-0E51-E9737A1A8234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53942E-E607-5EA4-AD04-A587627BA07A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70C158-DDB5-8250-12A3-5BBFA0375DEA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14643F0-1A64-E955-3295-1361AE3CF175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028C8-B11D-F0FE-84F9-7F915B5FA582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C1EF2-ECCF-D2E1-02A4-B289A6242514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21CED3-7AFE-97A1-09DF-CE4295395F72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F27B7D-7AB0-ABA6-FCEF-36257284C9E6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2B9D21-0295-E731-A55D-9965EB01B4C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10F87-AB28-5291-3C52-096E108FA6C8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12792-6617-9591-AD99-184B8D9B401D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2EF01-DB86-7403-0D5C-560448FC44AC}"/>
              </a:ext>
            </a:extLst>
          </p:cNvPr>
          <p:cNvSpPr/>
          <p:nvPr/>
        </p:nvSpPr>
        <p:spPr>
          <a:xfrm>
            <a:off x="6686700" y="2683541"/>
            <a:ext cx="1295485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7AF528-6FA7-02F7-3869-4B14A97FAE57}"/>
              </a:ext>
            </a:extLst>
          </p:cNvPr>
          <p:cNvSpPr/>
          <p:nvPr/>
        </p:nvSpPr>
        <p:spPr>
          <a:xfrm>
            <a:off x="6444179" y="4570092"/>
            <a:ext cx="1783385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3DC66-CC8F-F1A5-C65A-487EBD96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4E03DC95-C1ED-C459-AA36-C014EFC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38DB1-A302-642F-9237-4FAC7865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60C7C3B-66EF-398C-8CC4-FE3E92FF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541929" y="3542791"/>
            <a:ext cx="996587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partial_sum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2712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27125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1620694" y="2125068"/>
            <a:ext cx="744710" cy="1936319"/>
            <a:chOff x="1620694" y="2125068"/>
            <a:chExt cx="744710" cy="193631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49" idx="0"/>
            </p:cNvCxnSpPr>
            <p:nvPr/>
          </p:nvCxnSpPr>
          <p:spPr>
            <a:xfrm flipH="1">
              <a:off x="1979283" y="2125068"/>
              <a:ext cx="6431" cy="149704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37871" y="2127949"/>
            <a:ext cx="1309568" cy="1932053"/>
            <a:chOff x="2337791" y="2127949"/>
            <a:chExt cx="1309568" cy="193205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29957" y="361809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37791" y="2127949"/>
              <a:ext cx="1247151" cy="1713803"/>
              <a:chOff x="1046862" y="2127949"/>
              <a:chExt cx="1247151" cy="1713803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 flipH="1">
                <a:off x="1997617" y="2127949"/>
                <a:ext cx="145" cy="149014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  <a:stCxn id="49" idx="3"/>
                <a:endCxn id="33" idx="1"/>
              </p:cNvCxnSpPr>
              <p:nvPr/>
            </p:nvCxnSpPr>
            <p:spPr>
              <a:xfrm flipV="1">
                <a:off x="1046862" y="3837730"/>
                <a:ext cx="592166" cy="402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47439" y="2127949"/>
            <a:ext cx="1281729" cy="1936450"/>
            <a:chOff x="3647584" y="2127949"/>
            <a:chExt cx="1281729" cy="19364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2512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47584" y="2127949"/>
              <a:ext cx="1228898" cy="1727250"/>
              <a:chOff x="1065115" y="2120731"/>
              <a:chExt cx="1228898" cy="172725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17" idx="2"/>
                <a:endCxn id="35" idx="0"/>
              </p:cNvCxnSpPr>
              <p:nvPr/>
            </p:nvCxnSpPr>
            <p:spPr>
              <a:xfrm flipH="1">
                <a:off x="1988256" y="2120731"/>
                <a:ext cx="145" cy="149717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 flipV="1">
                <a:off x="1065115" y="3837546"/>
                <a:ext cx="564552" cy="1043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29168" y="2137620"/>
            <a:ext cx="1316025" cy="1918162"/>
            <a:chOff x="4929168" y="2137620"/>
            <a:chExt cx="1316025" cy="191816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61651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512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29168" y="2137620"/>
              <a:ext cx="1254545" cy="1707144"/>
              <a:chOff x="1039468" y="2140501"/>
              <a:chExt cx="1254545" cy="1707144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28" idx="2"/>
                <a:endCxn id="37" idx="0"/>
              </p:cNvCxnSpPr>
              <p:nvPr/>
            </p:nvCxnSpPr>
            <p:spPr>
              <a:xfrm>
                <a:off x="1996905" y="2140501"/>
                <a:ext cx="0" cy="147889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 flipV="1">
                <a:off x="1039468" y="3839028"/>
                <a:ext cx="598848" cy="861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193" y="2137620"/>
            <a:ext cx="1316199" cy="1918162"/>
            <a:chOff x="6246808" y="2137620"/>
            <a:chExt cx="1316199" cy="191816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61651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692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808" y="2137620"/>
              <a:ext cx="1236941" cy="1698527"/>
              <a:chOff x="1057072" y="2146514"/>
              <a:chExt cx="1236941" cy="169852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29" idx="2"/>
                <a:endCxn id="39" idx="0"/>
              </p:cNvCxnSpPr>
              <p:nvPr/>
            </p:nvCxnSpPr>
            <p:spPr>
              <a:xfrm flipH="1">
                <a:off x="2014683" y="2146514"/>
                <a:ext cx="1608" cy="147889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057072" y="3845041"/>
                <a:ext cx="59902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61392" y="2122187"/>
            <a:ext cx="1284845" cy="1933595"/>
            <a:chOff x="7561392" y="2122187"/>
            <a:chExt cx="1284845" cy="193359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61651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61392" y="2122187"/>
              <a:ext cx="1213286" cy="1713960"/>
              <a:chOff x="1080727" y="2131081"/>
              <a:chExt cx="1213286" cy="1713960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stCxn id="30" idx="2"/>
                <a:endCxn id="41" idx="0"/>
              </p:cNvCxnSpPr>
              <p:nvPr/>
            </p:nvCxnSpPr>
            <p:spPr>
              <a:xfrm flipH="1">
                <a:off x="2006984" y="2131081"/>
                <a:ext cx="8962" cy="149432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>
                <a:off x="1080727" y="3845041"/>
                <a:ext cx="56766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46237" y="2134739"/>
            <a:ext cx="1326779" cy="1921043"/>
            <a:chOff x="8846237" y="2134739"/>
            <a:chExt cx="1326779" cy="192104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61651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756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46237" y="2134739"/>
              <a:ext cx="1247059" cy="1701408"/>
              <a:chOff x="1046954" y="2133534"/>
              <a:chExt cx="1247059" cy="1701408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stCxn id="31" idx="2"/>
                <a:endCxn id="43" idx="0"/>
              </p:cNvCxnSpPr>
              <p:nvPr/>
            </p:nvCxnSpPr>
            <p:spPr>
              <a:xfrm flipH="1">
                <a:off x="2015145" y="2133534"/>
                <a:ext cx="8963" cy="148177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  <a:stCxn id="41" idx="3"/>
                <a:endCxn id="43" idx="1"/>
              </p:cNvCxnSpPr>
              <p:nvPr/>
            </p:nvCxnSpPr>
            <p:spPr>
              <a:xfrm>
                <a:off x="1046954" y="3834942"/>
                <a:ext cx="60960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73016" y="2125068"/>
            <a:ext cx="1281954" cy="1937213"/>
            <a:chOff x="10173016" y="2125068"/>
            <a:chExt cx="1281954" cy="193721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0630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932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73016" y="2125068"/>
              <a:ext cx="1211209" cy="1711079"/>
              <a:chOff x="1082804" y="2123863"/>
              <a:chExt cx="1211209" cy="1711079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stCxn id="32" idx="2"/>
                <a:endCxn id="45" idx="0"/>
              </p:cNvCxnSpPr>
              <p:nvPr/>
            </p:nvCxnSpPr>
            <p:spPr>
              <a:xfrm flipH="1">
                <a:off x="2006170" y="2123863"/>
                <a:ext cx="8963" cy="14812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 flipV="1">
                <a:off x="1082804" y="3824736"/>
                <a:ext cx="564777" cy="10206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D23028D6-81B5-F21D-774A-449A9F3D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6810774-0C3A-9222-0AD1-723E1EAA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04C78A-8A93-B46E-E632-715F5720B15E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ACB34-EC08-E547-A027-FE976453869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D8AEF-FE4C-5BB0-C004-233BC54EDBA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inclusive_scan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150544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43249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371445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03033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358385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7640339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896711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24907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150543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432498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3714452" y="15763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030332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348139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7640338" y="157059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8967118" y="158315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249072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AEF87F-11DC-90A2-42B8-30AB849EF69F}"/>
              </a:ext>
            </a:extLst>
          </p:cNvPr>
          <p:cNvGrpSpPr/>
          <p:nvPr/>
        </p:nvGrpSpPr>
        <p:grpSpPr>
          <a:xfrm>
            <a:off x="1134076" y="2055317"/>
            <a:ext cx="736437" cy="1256673"/>
            <a:chOff x="1520199" y="1862479"/>
            <a:chExt cx="736437" cy="15808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539459" y="2916452"/>
              <a:ext cx="717177" cy="526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520199" y="294665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877003" y="1862478"/>
              <a:ext cx="21045" cy="105397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1FB086-C1F0-101A-1623-7C9695C95F7D}"/>
              </a:ext>
            </a:extLst>
          </p:cNvPr>
          <p:cNvGrpSpPr/>
          <p:nvPr/>
        </p:nvGrpSpPr>
        <p:grpSpPr>
          <a:xfrm>
            <a:off x="729976" y="1749571"/>
            <a:ext cx="2419699" cy="2625418"/>
            <a:chOff x="1227660" y="1846729"/>
            <a:chExt cx="2419699" cy="26254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99596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2A44DE-AF3E-495F-8A8C-0111968CDA9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288771" y="2125068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EEF4BC-B176-FCF9-7912-A29B885AB964}"/>
                </a:ext>
              </a:extLst>
            </p:cNvPr>
            <p:cNvSpPr/>
            <p:nvPr/>
          </p:nvSpPr>
          <p:spPr>
            <a:xfrm>
              <a:off x="3021117" y="2391239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0A8A3BB9-47FA-47CE-6FAD-AC5DE35FA3A2}"/>
                </a:ext>
              </a:extLst>
            </p:cNvPr>
            <p:cNvSpPr txBox="1">
              <a:spLocks/>
            </p:cNvSpPr>
            <p:nvPr/>
          </p:nvSpPr>
          <p:spPr>
            <a:xfrm>
              <a:off x="2955479" y="2374035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F23ADA6-31AB-75EB-AC4A-235E84D090CA}"/>
                </a:ext>
              </a:extLst>
            </p:cNvPr>
            <p:cNvSpPr/>
            <p:nvPr/>
          </p:nvSpPr>
          <p:spPr>
            <a:xfrm rot="10800000">
              <a:off x="1227660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724B00-084B-9B49-D5B7-EEB05C91D23D}"/>
              </a:ext>
            </a:extLst>
          </p:cNvPr>
          <p:cNvSpPr/>
          <p:nvPr/>
        </p:nvSpPr>
        <p:spPr>
          <a:xfrm>
            <a:off x="1123646" y="4199635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3557123-BFE5-511C-A209-1C29010B5D91}"/>
              </a:ext>
            </a:extLst>
          </p:cNvPr>
          <p:cNvSpPr txBox="1">
            <a:spLocks/>
          </p:cNvSpPr>
          <p:nvPr/>
        </p:nvSpPr>
        <p:spPr>
          <a:xfrm>
            <a:off x="1151180" y="4166919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BBEA71-0F95-A557-611D-0C8920FCD64A}"/>
              </a:ext>
            </a:extLst>
          </p:cNvPr>
          <p:cNvSpPr/>
          <p:nvPr/>
        </p:nvSpPr>
        <p:spPr>
          <a:xfrm>
            <a:off x="2433134" y="4188579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AED6B387-4ECD-6998-5705-0BF0BA15693A}"/>
              </a:ext>
            </a:extLst>
          </p:cNvPr>
          <p:cNvSpPr txBox="1">
            <a:spLocks/>
          </p:cNvSpPr>
          <p:nvPr/>
        </p:nvSpPr>
        <p:spPr>
          <a:xfrm>
            <a:off x="1187038" y="1755992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0                          1                         2                          3                           4                          5                          6                          7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A482DD-C64E-B891-5855-859EFDEF30B5}"/>
              </a:ext>
            </a:extLst>
          </p:cNvPr>
          <p:cNvGrpSpPr/>
          <p:nvPr/>
        </p:nvGrpSpPr>
        <p:grpSpPr>
          <a:xfrm>
            <a:off x="2011930" y="1764675"/>
            <a:ext cx="2419699" cy="2625418"/>
            <a:chOff x="2509614" y="1846729"/>
            <a:chExt cx="2419699" cy="262541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00493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6B5246-6654-F30B-FC37-D5437C49C38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57135" y="2173615"/>
              <a:ext cx="13590" cy="8099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2EDA17-82EA-2A3D-E4A0-928FB493882E}"/>
                </a:ext>
              </a:extLst>
            </p:cNvPr>
            <p:cNvSpPr/>
            <p:nvPr/>
          </p:nvSpPr>
          <p:spPr>
            <a:xfrm>
              <a:off x="4312657" y="2398457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0D0FA82A-E75F-F44E-FC51-C59096F7A4E8}"/>
                </a:ext>
              </a:extLst>
            </p:cNvPr>
            <p:cNvSpPr txBox="1">
              <a:spLocks/>
            </p:cNvSpPr>
            <p:nvPr/>
          </p:nvSpPr>
          <p:spPr>
            <a:xfrm>
              <a:off x="4247019" y="2381253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BC71DAA-9E5B-8F0F-DBEE-3142D9EC9E42}"/>
                </a:ext>
              </a:extLst>
            </p:cNvPr>
            <p:cNvSpPr/>
            <p:nvPr/>
          </p:nvSpPr>
          <p:spPr>
            <a:xfrm rot="10800000">
              <a:off x="2509614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8F0948-E13A-D4CB-F4F8-BC3FC3097424}"/>
              </a:ext>
            </a:extLst>
          </p:cNvPr>
          <p:cNvGrpSpPr/>
          <p:nvPr/>
        </p:nvGrpSpPr>
        <p:grpSpPr>
          <a:xfrm>
            <a:off x="3293916" y="1781897"/>
            <a:ext cx="7663370" cy="2655902"/>
            <a:chOff x="3791600" y="1837763"/>
            <a:chExt cx="7663370" cy="265590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297684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29803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D0BC82-E018-873A-6BF2-96BA108DD47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73015" y="2063108"/>
              <a:ext cx="13590" cy="9137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68E72D-71D7-EE1B-CD7E-E7A7F0494094}"/>
                </a:ext>
              </a:extLst>
            </p:cNvPr>
            <p:cNvSpPr/>
            <p:nvPr/>
          </p:nvSpPr>
          <p:spPr>
            <a:xfrm>
              <a:off x="5619888" y="2388358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67B01D86-C72C-AA34-63A3-BDC8C0588082}"/>
                </a:ext>
              </a:extLst>
            </p:cNvPr>
            <p:cNvSpPr txBox="1">
              <a:spLocks/>
            </p:cNvSpPr>
            <p:nvPr/>
          </p:nvSpPr>
          <p:spPr>
            <a:xfrm>
              <a:off x="5554250" y="237115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360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E0DAB4-5B76-C99B-CF66-81A6318AA85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96552" y="2134104"/>
              <a:ext cx="7867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0FF3A9-DB8F-2844-FBBA-568A6433A57C}"/>
                </a:ext>
              </a:extLst>
            </p:cNvPr>
            <p:cNvSpPr/>
            <p:nvPr/>
          </p:nvSpPr>
          <p:spPr>
            <a:xfrm>
              <a:off x="6919924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8D4ADF97-9E0D-172C-70D3-7B249657062E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16EF621-D2B5-7295-BE6C-DB473C25F4E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487481" y="2134104"/>
              <a:ext cx="168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F94DF3-6CF1-3D0A-989E-6632B9DE9E21}"/>
                </a:ext>
              </a:extLst>
            </p:cNvPr>
            <p:cNvSpPr/>
            <p:nvPr/>
          </p:nvSpPr>
          <p:spPr>
            <a:xfrm>
              <a:off x="8210853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AB2BA106-C2B9-50B6-E525-FDC0F8BCCE48}"/>
                </a:ext>
              </a:extLst>
            </p:cNvPr>
            <p:cNvSpPr txBox="1">
              <a:spLocks/>
            </p:cNvSpPr>
            <p:nvPr/>
          </p:nvSpPr>
          <p:spPr>
            <a:xfrm>
              <a:off x="8145215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CAEC70-BB71-D6D4-A979-DF15EE17BC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9806099" y="2144203"/>
              <a:ext cx="8329" cy="8416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C4B148-D612-645C-0873-3831FA53B319}"/>
                </a:ext>
              </a:extLst>
            </p:cNvPr>
            <p:cNvSpPr/>
            <p:nvPr/>
          </p:nvSpPr>
          <p:spPr>
            <a:xfrm>
              <a:off x="9529471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4FF0D846-531B-4374-0129-157422E9A9D1}"/>
                </a:ext>
              </a:extLst>
            </p:cNvPr>
            <p:cNvSpPr txBox="1">
              <a:spLocks/>
            </p:cNvSpPr>
            <p:nvPr/>
          </p:nvSpPr>
          <p:spPr>
            <a:xfrm>
              <a:off x="9463833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003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61A8F1-629C-FA63-B7D5-16A5E552E12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1096382" y="2144203"/>
              <a:ext cx="646" cy="8595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4EEC73-1A57-97E6-6A3E-BCF1138056E2}"/>
                </a:ext>
              </a:extLst>
            </p:cNvPr>
            <p:cNvSpPr/>
            <p:nvPr/>
          </p:nvSpPr>
          <p:spPr>
            <a:xfrm>
              <a:off x="10820400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765376A7-BD8E-CC08-069F-818DAE8C7A11}"/>
                </a:ext>
              </a:extLst>
            </p:cNvPr>
            <p:cNvSpPr txBox="1">
              <a:spLocks/>
            </p:cNvSpPr>
            <p:nvPr/>
          </p:nvSpPr>
          <p:spPr>
            <a:xfrm>
              <a:off x="10754762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7FE0BBB-1381-57B4-4234-C2B22F8AEDD5}"/>
                </a:ext>
              </a:extLst>
            </p:cNvPr>
            <p:cNvSpPr/>
            <p:nvPr/>
          </p:nvSpPr>
          <p:spPr>
            <a:xfrm rot="10800000">
              <a:off x="3791600" y="1846729"/>
              <a:ext cx="1971629" cy="2625418"/>
            </a:xfrm>
            <a:prstGeom prst="arc">
              <a:avLst>
                <a:gd name="adj1" fmla="val 5803411"/>
                <a:gd name="adj2" fmla="val 101313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BD3A098-9C09-DE7E-CF0E-EFD8383FC6CA}"/>
                </a:ext>
              </a:extLst>
            </p:cNvPr>
            <p:cNvSpPr/>
            <p:nvPr/>
          </p:nvSpPr>
          <p:spPr>
            <a:xfrm rot="10800000">
              <a:off x="5117897" y="1868247"/>
              <a:ext cx="1971629" cy="2625418"/>
            </a:xfrm>
            <a:prstGeom prst="arc">
              <a:avLst>
                <a:gd name="adj1" fmla="val 5803411"/>
                <a:gd name="adj2" fmla="val 10109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7107F18-4437-AD1A-D1A7-B3727D9FEF67}"/>
                </a:ext>
              </a:extLst>
            </p:cNvPr>
            <p:cNvSpPr/>
            <p:nvPr/>
          </p:nvSpPr>
          <p:spPr>
            <a:xfrm rot="10800000">
              <a:off x="6408343" y="1865366"/>
              <a:ext cx="1971629" cy="2527340"/>
            </a:xfrm>
            <a:prstGeom prst="arc">
              <a:avLst>
                <a:gd name="adj1" fmla="val 5876198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799A352-0D45-C8B9-EE26-5DF4DB53C763}"/>
                </a:ext>
              </a:extLst>
            </p:cNvPr>
            <p:cNvSpPr/>
            <p:nvPr/>
          </p:nvSpPr>
          <p:spPr>
            <a:xfrm rot="10800000">
              <a:off x="7735535" y="1837763"/>
              <a:ext cx="1971629" cy="2606781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598DC8E-610A-523D-DACF-96C1F810C318}"/>
                </a:ext>
              </a:extLst>
            </p:cNvPr>
            <p:cNvSpPr/>
            <p:nvPr/>
          </p:nvSpPr>
          <p:spPr>
            <a:xfrm rot="10800000">
              <a:off x="9036567" y="1846729"/>
              <a:ext cx="1971629" cy="2527340"/>
            </a:xfrm>
            <a:prstGeom prst="arc">
              <a:avLst>
                <a:gd name="adj1" fmla="val 5876198"/>
                <a:gd name="adj2" fmla="val 103984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0815031-AA06-254B-619E-6F0AEA972741}"/>
              </a:ext>
            </a:extLst>
          </p:cNvPr>
          <p:cNvSpPr txBox="1">
            <a:spLocks/>
          </p:cNvSpPr>
          <p:nvPr/>
        </p:nvSpPr>
        <p:spPr>
          <a:xfrm>
            <a:off x="1150543" y="3075679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1-2                         2-3                        3-4                         4-5                         5-6                        6-7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A4769C9-0192-0177-9F7B-42F68A078EED}"/>
              </a:ext>
            </a:extLst>
          </p:cNvPr>
          <p:cNvCxnSpPr>
            <a:cxnSpLocks/>
          </p:cNvCxnSpPr>
          <p:nvPr/>
        </p:nvCxnSpPr>
        <p:spPr>
          <a:xfrm flipH="1">
            <a:off x="1490880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7CD4AC-70F7-6CD6-748C-B72E4806E23E}"/>
              </a:ext>
            </a:extLst>
          </p:cNvPr>
          <p:cNvCxnSpPr>
            <a:cxnSpLocks/>
          </p:cNvCxnSpPr>
          <p:nvPr/>
        </p:nvCxnSpPr>
        <p:spPr>
          <a:xfrm flipH="1">
            <a:off x="2791085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6C0CDF8B-8BD6-1103-131A-13878CFCA708}"/>
              </a:ext>
            </a:extLst>
          </p:cNvPr>
          <p:cNvSpPr txBox="1">
            <a:spLocks/>
          </p:cNvSpPr>
          <p:nvPr/>
        </p:nvSpPr>
        <p:spPr>
          <a:xfrm>
            <a:off x="2405607" y="4164645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128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D5C6644-DFD6-5FC9-2201-FD80AE8DB079}"/>
              </a:ext>
            </a:extLst>
          </p:cNvPr>
          <p:cNvGrpSpPr/>
          <p:nvPr/>
        </p:nvGrpSpPr>
        <p:grpSpPr>
          <a:xfrm>
            <a:off x="1833139" y="3112207"/>
            <a:ext cx="2679877" cy="1515643"/>
            <a:chOff x="2330823" y="3209365"/>
            <a:chExt cx="2679877" cy="151564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A15DE1-A268-D244-0DC3-7B8F7F165461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C2F704-EDDF-DD93-5753-5624CE742D60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F690460-702A-CCFA-FD93-AE941862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4B704FB-2422-435C-5F3D-AEF88E951D09}"/>
                </a:ext>
              </a:extLst>
            </p:cNvPr>
            <p:cNvSpPr/>
            <p:nvPr/>
          </p:nvSpPr>
          <p:spPr>
            <a:xfrm>
              <a:off x="4499039" y="3700027"/>
              <a:ext cx="27914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293C19FD-BF6B-EC31-F144-5C0527909A2D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2759D9D8-ECBA-7831-F4C9-78E7C16CF99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E2A44A-0C2C-9E02-53AB-3007DE9B52A7}"/>
              </a:ext>
            </a:extLst>
          </p:cNvPr>
          <p:cNvGrpSpPr/>
          <p:nvPr/>
        </p:nvGrpSpPr>
        <p:grpSpPr>
          <a:xfrm>
            <a:off x="3149329" y="3121172"/>
            <a:ext cx="2679877" cy="1515643"/>
            <a:chOff x="2330823" y="3209365"/>
            <a:chExt cx="2679877" cy="1515643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47C68AA-F7A9-2495-9DD6-4DE0A0C21C38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8D9DD98-E64B-03B0-6897-80A326DA182B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80509CA-2976-9048-7AB4-B8420A26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DDD1B3-1ECD-D309-617D-994306D606EE}"/>
                </a:ext>
              </a:extLst>
            </p:cNvPr>
            <p:cNvSpPr/>
            <p:nvPr/>
          </p:nvSpPr>
          <p:spPr>
            <a:xfrm>
              <a:off x="4470685" y="3700027"/>
              <a:ext cx="30750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0BAD67FA-124C-B7BB-F465-DC71BA09DCCF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CC448E3B-6B3E-306D-C5BF-AA45CCC0A26D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E9FDA0-DA48-9004-E638-41ABA04A32F7}"/>
              </a:ext>
            </a:extLst>
          </p:cNvPr>
          <p:cNvGrpSpPr/>
          <p:nvPr/>
        </p:nvGrpSpPr>
        <p:grpSpPr>
          <a:xfrm>
            <a:off x="4431319" y="3122283"/>
            <a:ext cx="2679877" cy="1515643"/>
            <a:chOff x="2330823" y="3209365"/>
            <a:chExt cx="2679877" cy="151564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2BE9569-1EAC-BBE2-F819-12B9E057318B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062D68-EB90-6360-0807-C83DD9732EF4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A1FDA48-1F1E-B98A-3206-73A1FC0F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476A0CB-884A-7CFD-7954-5B910FB6D5A2}"/>
                </a:ext>
              </a:extLst>
            </p:cNvPr>
            <p:cNvSpPr/>
            <p:nvPr/>
          </p:nvSpPr>
          <p:spPr>
            <a:xfrm>
              <a:off x="4474435" y="3700027"/>
              <a:ext cx="30375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ontent Placeholder 2">
              <a:extLst>
                <a:ext uri="{FF2B5EF4-FFF2-40B4-BE49-F238E27FC236}">
                  <a16:creationId xmlns:a16="http://schemas.microsoft.com/office/drawing/2014/main" id="{42EA60B6-6C5D-8857-4989-C1F68E9F2427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0" name="Content Placeholder 2">
              <a:extLst>
                <a:ext uri="{FF2B5EF4-FFF2-40B4-BE49-F238E27FC236}">
                  <a16:creationId xmlns:a16="http://schemas.microsoft.com/office/drawing/2014/main" id="{DC8C2884-297D-9A1E-0C71-5363A89AF6E2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774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97B9C7-BF8E-655C-8A9D-26069AA5F4EE}"/>
              </a:ext>
            </a:extLst>
          </p:cNvPr>
          <p:cNvGrpSpPr/>
          <p:nvPr/>
        </p:nvGrpSpPr>
        <p:grpSpPr>
          <a:xfrm>
            <a:off x="5747509" y="3131248"/>
            <a:ext cx="2679877" cy="1515643"/>
            <a:chOff x="2330823" y="3209365"/>
            <a:chExt cx="2679877" cy="151564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15C7B63A-7373-C90C-63E7-274B12F305D0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6DAC53-23EE-2E7D-5755-B6604BEE4DE3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C7A7C17-DE4B-FBD1-D1A7-7320D29B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899C5F-C634-DD17-359D-563AA8AEA67C}"/>
                </a:ext>
              </a:extLst>
            </p:cNvPr>
            <p:cNvSpPr/>
            <p:nvPr/>
          </p:nvSpPr>
          <p:spPr>
            <a:xfrm>
              <a:off x="4529075" y="3700027"/>
              <a:ext cx="24911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ontent Placeholder 2">
              <a:extLst>
                <a:ext uri="{FF2B5EF4-FFF2-40B4-BE49-F238E27FC236}">
                  <a16:creationId xmlns:a16="http://schemas.microsoft.com/office/drawing/2014/main" id="{A41E080E-CFDB-15D6-5C07-85C1A170173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7" name="Content Placeholder 2">
              <a:extLst>
                <a:ext uri="{FF2B5EF4-FFF2-40B4-BE49-F238E27FC236}">
                  <a16:creationId xmlns:a16="http://schemas.microsoft.com/office/drawing/2014/main" id="{1272C7C5-7F7E-6104-E3BA-E53D49BB425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9AA9D1-2764-7199-84A1-3CFD5548D36E}"/>
              </a:ext>
            </a:extLst>
          </p:cNvPr>
          <p:cNvGrpSpPr/>
          <p:nvPr/>
        </p:nvGrpSpPr>
        <p:grpSpPr>
          <a:xfrm>
            <a:off x="7050160" y="3121946"/>
            <a:ext cx="2679877" cy="1515643"/>
            <a:chOff x="2330823" y="3209365"/>
            <a:chExt cx="2679877" cy="1515643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438341F2-7F51-609A-8497-505C650AF61C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48AF0F-9886-0F38-8412-5E2E9BCB74C8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2B4E38E-95CC-BEEA-B297-718F29DA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E52120-C623-24B8-8347-6072C7F667DB}"/>
                </a:ext>
              </a:extLst>
            </p:cNvPr>
            <p:cNvSpPr/>
            <p:nvPr/>
          </p:nvSpPr>
          <p:spPr>
            <a:xfrm>
              <a:off x="4483425" y="3700027"/>
              <a:ext cx="29476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ontent Placeholder 2">
              <a:extLst>
                <a:ext uri="{FF2B5EF4-FFF2-40B4-BE49-F238E27FC236}">
                  <a16:creationId xmlns:a16="http://schemas.microsoft.com/office/drawing/2014/main" id="{20B043EC-E6F7-84EB-754E-79172507608C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34" name="Content Placeholder 2">
              <a:extLst>
                <a:ext uri="{FF2B5EF4-FFF2-40B4-BE49-F238E27FC236}">
                  <a16:creationId xmlns:a16="http://schemas.microsoft.com/office/drawing/2014/main" id="{2F1E5A7E-018F-87E5-A891-21553B8C0693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C90A16-AD5D-EA90-1C2A-F360395ADB9D}"/>
              </a:ext>
            </a:extLst>
          </p:cNvPr>
          <p:cNvGrpSpPr/>
          <p:nvPr/>
        </p:nvGrpSpPr>
        <p:grpSpPr>
          <a:xfrm>
            <a:off x="8366350" y="3130911"/>
            <a:ext cx="2679877" cy="1515643"/>
            <a:chOff x="2330823" y="3209365"/>
            <a:chExt cx="2679877" cy="1515643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752DC5E-3832-9F98-D782-716D71035B43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9DA0CB7-0470-E117-ED10-F3349622486E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EF0161F-B1CB-8729-3253-A6A579711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7BBF6F4-F87D-3471-448F-26A7AD01C087}"/>
                </a:ext>
              </a:extLst>
            </p:cNvPr>
            <p:cNvSpPr/>
            <p:nvPr/>
          </p:nvSpPr>
          <p:spPr>
            <a:xfrm>
              <a:off x="4437749" y="3700027"/>
              <a:ext cx="34043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ontent Placeholder 2">
              <a:extLst>
                <a:ext uri="{FF2B5EF4-FFF2-40B4-BE49-F238E27FC236}">
                  <a16:creationId xmlns:a16="http://schemas.microsoft.com/office/drawing/2014/main" id="{68FD6205-D3F5-61E1-DEAF-FD09CCD6D30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41" name="Content Placeholder 2">
              <a:extLst>
                <a:ext uri="{FF2B5EF4-FFF2-40B4-BE49-F238E27FC236}">
                  <a16:creationId xmlns:a16="http://schemas.microsoft.com/office/drawing/2014/main" id="{DDCA1E09-8D60-691C-CABC-9B8AB793468B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486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CD267504-DD46-54E2-355A-8775BCEEAC67}"/>
              </a:ext>
            </a:extLst>
          </p:cNvPr>
          <p:cNvSpPr txBox="1">
            <a:spLocks/>
          </p:cNvSpPr>
          <p:nvPr/>
        </p:nvSpPr>
        <p:spPr>
          <a:xfrm>
            <a:off x="1150542" y="4357216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1-4                         2-5                        3-6                        4-7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B0706C-B486-CED1-980B-F2B542DDC443}"/>
              </a:ext>
            </a:extLst>
          </p:cNvPr>
          <p:cNvGrpSpPr/>
          <p:nvPr/>
        </p:nvGrpSpPr>
        <p:grpSpPr>
          <a:xfrm>
            <a:off x="1123010" y="4627850"/>
            <a:ext cx="5004224" cy="1328700"/>
            <a:chOff x="1620694" y="4725008"/>
            <a:chExt cx="5004224" cy="13287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F0BA78C-663F-E422-5EF7-9CFE454E8CF9}"/>
                </a:ext>
              </a:extLst>
            </p:cNvPr>
            <p:cNvSpPr/>
            <p:nvPr/>
          </p:nvSpPr>
          <p:spPr>
            <a:xfrm>
              <a:off x="1620694" y="56144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A3E4BC9-9B45-E2FE-C98F-A5175E793610}"/>
                </a:ext>
              </a:extLst>
            </p:cNvPr>
            <p:cNvSpPr/>
            <p:nvPr/>
          </p:nvSpPr>
          <p:spPr>
            <a:xfrm>
              <a:off x="2930182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D1E212E-26F5-4F2F-2ED9-F8C8413ACF45}"/>
                </a:ext>
              </a:extLst>
            </p:cNvPr>
            <p:cNvSpPr/>
            <p:nvPr/>
          </p:nvSpPr>
          <p:spPr>
            <a:xfrm>
              <a:off x="4212136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DB08120-5484-B892-DB16-9C7503835065}"/>
                </a:ext>
              </a:extLst>
            </p:cNvPr>
            <p:cNvSpPr/>
            <p:nvPr/>
          </p:nvSpPr>
          <p:spPr>
            <a:xfrm>
              <a:off x="5528016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0CF6E59-629F-1F68-9760-C0CEA3E8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64" y="4745195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6FD19D1-0648-4EAA-B117-54A3E24C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744" y="4725008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5CF2EC3-3A70-3411-2489-94E46C37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184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B502320-78E7-807B-4430-B9477C4FD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998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tent Placeholder 2">
              <a:extLst>
                <a:ext uri="{FF2B5EF4-FFF2-40B4-BE49-F238E27FC236}">
                  <a16:creationId xmlns:a16="http://schemas.microsoft.com/office/drawing/2014/main" id="{FC811103-B7F4-3CDD-0B7B-2726C1A6C6EB}"/>
                </a:ext>
              </a:extLst>
            </p:cNvPr>
            <p:cNvSpPr txBox="1">
              <a:spLocks/>
            </p:cNvSpPr>
            <p:nvPr/>
          </p:nvSpPr>
          <p:spPr>
            <a:xfrm>
              <a:off x="1651020" y="5587730"/>
              <a:ext cx="497389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176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B1804F-B322-1F71-AC79-516B13E7E752}"/>
              </a:ext>
            </a:extLst>
          </p:cNvPr>
          <p:cNvGrpSpPr/>
          <p:nvPr/>
        </p:nvGrpSpPr>
        <p:grpSpPr>
          <a:xfrm>
            <a:off x="1851329" y="4413872"/>
            <a:ext cx="5268507" cy="1515971"/>
            <a:chOff x="2349013" y="4511030"/>
            <a:chExt cx="5268507" cy="151597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06EAA47-DD46-FC5C-A83D-972584C75500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480CD2-3694-F050-12F2-DC614E7E7BD8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12D010B-7D8A-3647-71CC-935D82930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68F0EE2-6695-B5D6-E12A-7A00656D0655}"/>
                </a:ext>
              </a:extLst>
            </p:cNvPr>
            <p:cNvSpPr/>
            <p:nvPr/>
          </p:nvSpPr>
          <p:spPr>
            <a:xfrm>
              <a:off x="7179763" y="5204818"/>
              <a:ext cx="171756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ontent Placeholder 2">
              <a:extLst>
                <a:ext uri="{FF2B5EF4-FFF2-40B4-BE49-F238E27FC236}">
                  <a16:creationId xmlns:a16="http://schemas.microsoft.com/office/drawing/2014/main" id="{4E9CB44C-0661-33BE-07CE-B0FDD99564B4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520355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53" name="Content Placeholder 2">
              <a:extLst>
                <a:ext uri="{FF2B5EF4-FFF2-40B4-BE49-F238E27FC236}">
                  <a16:creationId xmlns:a16="http://schemas.microsoft.com/office/drawing/2014/main" id="{EA4AB536-B6EA-114A-545D-B1E8C9A93670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1616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DB9ABAB-FE78-9143-2481-22C4FD9236A8}"/>
              </a:ext>
            </a:extLst>
          </p:cNvPr>
          <p:cNvGrpSpPr/>
          <p:nvPr/>
        </p:nvGrpSpPr>
        <p:grpSpPr>
          <a:xfrm>
            <a:off x="3161229" y="4414437"/>
            <a:ext cx="5268507" cy="1515971"/>
            <a:chOff x="2349013" y="4511030"/>
            <a:chExt cx="5268507" cy="1515971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EC8C8F22-7DD7-8619-575D-36F7489018B8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D1957D6-9D47-734C-2D15-F604EBA276D4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BB2C4B-90BF-F271-C19D-684D8AB0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F16294-F0D0-E7F6-70BE-2F1312061546}"/>
                </a:ext>
              </a:extLst>
            </p:cNvPr>
            <p:cNvSpPr/>
            <p:nvPr/>
          </p:nvSpPr>
          <p:spPr>
            <a:xfrm>
              <a:off x="7135334" y="5288162"/>
              <a:ext cx="235240" cy="19294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ontent Placeholder 2">
              <a:extLst>
                <a:ext uri="{FF2B5EF4-FFF2-40B4-BE49-F238E27FC236}">
                  <a16:creationId xmlns:a16="http://schemas.microsoft.com/office/drawing/2014/main" id="{C1A7D2DD-1367-E5F3-7E6C-8D38AF283524}"/>
                </a:ext>
              </a:extLst>
            </p:cNvPr>
            <p:cNvSpPr txBox="1">
              <a:spLocks/>
            </p:cNvSpPr>
            <p:nvPr/>
          </p:nvSpPr>
          <p:spPr>
            <a:xfrm>
              <a:off x="6886989" y="523027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76" name="Content Placeholder 2">
              <a:extLst>
                <a:ext uri="{FF2B5EF4-FFF2-40B4-BE49-F238E27FC236}">
                  <a16:creationId xmlns:a16="http://schemas.microsoft.com/office/drawing/2014/main" id="{35293EB6-F3D3-7F52-3EE4-F5784F71BDA5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1376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919EED-CD91-5D0E-6C5D-C66102C0268C}"/>
              </a:ext>
            </a:extLst>
          </p:cNvPr>
          <p:cNvGrpSpPr/>
          <p:nvPr/>
        </p:nvGrpSpPr>
        <p:grpSpPr>
          <a:xfrm>
            <a:off x="4502974" y="4413872"/>
            <a:ext cx="5268507" cy="1515971"/>
            <a:chOff x="2349013" y="4511030"/>
            <a:chExt cx="5268507" cy="1515971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E454DC95-F408-62B8-8472-8CAD4D23EA13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D2105F-B270-0A74-5234-24A54C381CB5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858543D-1E9A-EBA3-A1D0-04C02825F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B1D186-6D0D-2687-6F45-C9492FF337CD}"/>
                </a:ext>
              </a:extLst>
            </p:cNvPr>
            <p:cNvSpPr/>
            <p:nvPr/>
          </p:nvSpPr>
          <p:spPr>
            <a:xfrm flipV="1">
              <a:off x="7134203" y="5248970"/>
              <a:ext cx="262198" cy="2362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ontent Placeholder 2">
              <a:extLst>
                <a:ext uri="{FF2B5EF4-FFF2-40B4-BE49-F238E27FC236}">
                  <a16:creationId xmlns:a16="http://schemas.microsoft.com/office/drawing/2014/main" id="{CB441CDD-3189-B229-800B-8AEACD432A3E}"/>
                </a:ext>
              </a:extLst>
            </p:cNvPr>
            <p:cNvSpPr txBox="1">
              <a:spLocks/>
            </p:cNvSpPr>
            <p:nvPr/>
          </p:nvSpPr>
          <p:spPr>
            <a:xfrm>
              <a:off x="6871418" y="524001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83" name="Content Placeholder 2">
              <a:extLst>
                <a:ext uri="{FF2B5EF4-FFF2-40B4-BE49-F238E27FC236}">
                  <a16:creationId xmlns:a16="http://schemas.microsoft.com/office/drawing/2014/main" id="{F1D83DD0-15E1-2265-48A5-6DEB6BA5AB31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1080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55D29B-5825-92C9-6730-445FCF4CDD22}"/>
              </a:ext>
            </a:extLst>
          </p:cNvPr>
          <p:cNvGrpSpPr/>
          <p:nvPr/>
        </p:nvGrpSpPr>
        <p:grpSpPr>
          <a:xfrm>
            <a:off x="5793132" y="4424530"/>
            <a:ext cx="5268507" cy="1515971"/>
            <a:chOff x="2349013" y="4511030"/>
            <a:chExt cx="5268507" cy="1515971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609A3D6-F919-8450-D471-46239053BC9B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3E4C029-B437-CE96-B4F8-463A7BE8B991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F2903E1-8919-9794-5048-5D9B18213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847820E-8C2E-394C-412D-DED9AB2CCABB}"/>
                </a:ext>
              </a:extLst>
            </p:cNvPr>
            <p:cNvSpPr/>
            <p:nvPr/>
          </p:nvSpPr>
          <p:spPr>
            <a:xfrm>
              <a:off x="7153157" y="5245029"/>
              <a:ext cx="251972" cy="25482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ontent Placeholder 2">
              <a:extLst>
                <a:ext uri="{FF2B5EF4-FFF2-40B4-BE49-F238E27FC236}">
                  <a16:creationId xmlns:a16="http://schemas.microsoft.com/office/drawing/2014/main" id="{E91635E0-8702-5032-6992-31B5392E9B9A}"/>
                </a:ext>
              </a:extLst>
            </p:cNvPr>
            <p:cNvSpPr txBox="1">
              <a:spLocks/>
            </p:cNvSpPr>
            <p:nvPr/>
          </p:nvSpPr>
          <p:spPr>
            <a:xfrm>
              <a:off x="6854728" y="524117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90" name="Content Placeholder 2">
              <a:extLst>
                <a:ext uri="{FF2B5EF4-FFF2-40B4-BE49-F238E27FC236}">
                  <a16:creationId xmlns:a16="http://schemas.microsoft.com/office/drawing/2014/main" id="{3CCBF36F-B4DB-BB01-F566-0A6C5AE94E06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1884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05AB71C-EAF3-10DE-AFAB-692CAC7461A1}"/>
              </a:ext>
            </a:extLst>
          </p:cNvPr>
          <p:cNvSpPr/>
          <p:nvPr/>
        </p:nvSpPr>
        <p:spPr>
          <a:xfrm>
            <a:off x="1089070" y="5417859"/>
            <a:ext cx="996587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ontent Placeholder 2">
            <a:extLst>
              <a:ext uri="{FF2B5EF4-FFF2-40B4-BE49-F238E27FC236}">
                <a16:creationId xmlns:a16="http://schemas.microsoft.com/office/drawing/2014/main" id="{B5927FCD-6283-B0FD-7CE0-C44C3A89A0A4}"/>
              </a:ext>
            </a:extLst>
          </p:cNvPr>
          <p:cNvSpPr txBox="1">
            <a:spLocks/>
          </p:cNvSpPr>
          <p:nvPr/>
        </p:nvSpPr>
        <p:spPr>
          <a:xfrm>
            <a:off x="1159877" y="5674598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0-4                         0-5                         0-6                        0-7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D1188-1322-C95F-14A2-DB3B8615B706}"/>
              </a:ext>
            </a:extLst>
          </p:cNvPr>
          <p:cNvSpPr/>
          <p:nvPr/>
        </p:nvSpPr>
        <p:spPr>
          <a:xfrm>
            <a:off x="1080357" y="4127452"/>
            <a:ext cx="4728188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964B7-3412-AC33-E4DE-2622365BB93C}"/>
              </a:ext>
            </a:extLst>
          </p:cNvPr>
          <p:cNvSpPr/>
          <p:nvPr/>
        </p:nvSpPr>
        <p:spPr>
          <a:xfrm>
            <a:off x="1089070" y="2817990"/>
            <a:ext cx="211533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307E9B-2ACA-42D7-2233-8A3C799A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BEC4BA1-E46D-45C1-AD3F-F8FE63A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142" grpId="0"/>
      <p:bldP spid="143" grpId="0"/>
      <p:bldP spid="178" grpId="0"/>
      <p:bldP spid="176" grpId="0"/>
      <p:bldP spid="291" grpId="0" animBg="1"/>
      <p:bldP spid="292" grpId="0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D025E5-3A80-FC54-BF32-3E2462E5CFAD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BC915F-C90F-DF17-8392-A9AED598CDE5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5D7DE-30EA-5A8A-DE50-3B9785DACD64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BEA1F-F63C-45AE-9C73-08C5E5E1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92EB3EF-23FA-D1FA-DDF8-68F4A88A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99493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std::plus{}, 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024CC1-90D9-F8C2-DB5D-9D55BFEAB643}"/>
              </a:ext>
            </a:extLst>
          </p:cNvPr>
          <p:cNvSpPr txBox="1">
            <a:spLocks/>
          </p:cNvSpPr>
          <p:nvPr/>
        </p:nvSpPr>
        <p:spPr>
          <a:xfrm>
            <a:off x="4762325" y="5950148"/>
            <a:ext cx="711591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=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128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152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512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692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728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756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932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4A8A5-40A6-F83E-948D-18BE7D6E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32E26B7-90F0-0889-A4E7-18468C25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0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38DE17-79CD-A275-F3AC-156C7679951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CC12DD-1008-2FE3-3983-BDE7CB913C80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A26F62-FC62-ADAF-7F0F-9C65C00D204F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BA05DF-FE5D-23BB-D9D8-2F09665B3EBB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595F4-85BC-D840-0417-9DE0A392C0BB}"/>
              </a:ext>
            </a:extLst>
          </p:cNvPr>
          <p:cNvSpPr txBox="1">
            <a:spLocks/>
          </p:cNvSpPr>
          <p:nvPr/>
        </p:nvSpPr>
        <p:spPr>
          <a:xfrm>
            <a:off x="6530253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211640-B4D5-C96B-01D0-D38A50E8B9A8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B0E4-6BFF-DD99-2622-F03808DC81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B161B-CF8E-5F19-19E5-9637C182BBA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CD689-A87A-A705-30B5-17F7F0D7B77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507F03A-3E3E-2B0C-DEAE-2950A976C9B2}"/>
              </a:ext>
            </a:extLst>
          </p:cNvPr>
          <p:cNvSpPr txBox="1">
            <a:spLocks/>
          </p:cNvSpPr>
          <p:nvPr/>
        </p:nvSpPr>
        <p:spPr>
          <a:xfrm>
            <a:off x="9050026" y="462318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71695D-74D1-9A49-37D2-85F12DD33BA0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601A76-892E-1E54-E6C8-4AE4A314F476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29C2BA-8D71-5A50-8AE6-E0B76FA4C42C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B3DEFCD-F8D8-0573-42A5-884C494F2684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207F1C-793D-3D49-29E7-7A2AD8E6D18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093EB8-2D35-93BF-38D6-6670A7D36D53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65C8DE-A3A3-1502-C3D8-453196B55754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A791B3-1997-E25B-E725-A4161088DEE4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094B2-60EB-64CE-7CD9-516092980972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4EF67-977C-4297-F839-32376C75E874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1ACCDA-0FED-FB51-8494-D8BAFBAA4CD8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742C96-62DD-EC18-46AE-C71DD76711C7}"/>
              </a:ext>
            </a:extLst>
          </p:cNvPr>
          <p:cNvSpPr/>
          <p:nvPr/>
        </p:nvSpPr>
        <p:spPr>
          <a:xfrm>
            <a:off x="6439278" y="4562552"/>
            <a:ext cx="1788286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DB2CE6-4051-D25C-9712-BDFB7571874E}"/>
              </a:ext>
            </a:extLst>
          </p:cNvPr>
          <p:cNvSpPr/>
          <p:nvPr/>
        </p:nvSpPr>
        <p:spPr>
          <a:xfrm>
            <a:off x="8943592" y="4570092"/>
            <a:ext cx="1788286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7583D-0CBA-CA09-6B99-108D3E20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A98E8E01-6768-B557-F813-91E1C9C6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52CD8B-4C8F-1173-6EAC-45863EEB90B7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EEAC6B0-52B0-15A9-6E79-859A2178FAF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71E787-4A2E-CBDF-4D31-6B97350ED02E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582834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{136, 60, 24, 360, 180, 36, 28, 176};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0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0, 136, 196, 220, 580, 760, 796, 824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FCF97-0CCF-EFEB-66CB-2F83763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B2687E8-B817-5D54-2B48-F8F97CB6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6ACE051-0DD3-5218-CEA6-11499A8B9E22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A95D5D-F888-FB02-39BA-D0090086463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40C57-7F5E-C7A2-9B29-22E0DF08ED05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49675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99347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20202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203281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202314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203281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203281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20173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20299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20202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C1111-93C5-4E9F-D79B-8516E510E5C6}"/>
              </a:ext>
            </a:extLst>
          </p:cNvPr>
          <p:cNvGrpSpPr/>
          <p:nvPr/>
        </p:nvGrpSpPr>
        <p:grpSpPr>
          <a:xfrm>
            <a:off x="1609838" y="2439537"/>
            <a:ext cx="744710" cy="980787"/>
            <a:chOff x="1621585" y="2134228"/>
            <a:chExt cx="744710" cy="98078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1585" y="267574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9118" y="269057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2007707" y="2134228"/>
              <a:ext cx="0" cy="55634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301F0-E842-895D-FF52-27E9D09E203D}"/>
              </a:ext>
            </a:extLst>
          </p:cNvPr>
          <p:cNvGrpSpPr/>
          <p:nvPr/>
        </p:nvGrpSpPr>
        <p:grpSpPr>
          <a:xfrm>
            <a:off x="2335988" y="2439537"/>
            <a:ext cx="1300515" cy="979393"/>
            <a:chOff x="2347735" y="2134237"/>
            <a:chExt cx="1300515" cy="97939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1073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1073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7735" y="2134237"/>
              <a:ext cx="941927" cy="767166"/>
              <a:chOff x="1055915" y="2151694"/>
              <a:chExt cx="941927" cy="1696071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1997842" y="2151694"/>
                <a:ext cx="0" cy="117273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C341E7-0D65-A48C-AC40-A9319C469055}"/>
              </a:ext>
            </a:extLst>
          </p:cNvPr>
          <p:cNvGrpSpPr/>
          <p:nvPr/>
        </p:nvGrpSpPr>
        <p:grpSpPr>
          <a:xfrm>
            <a:off x="3627528" y="2439537"/>
            <a:ext cx="1290929" cy="979394"/>
            <a:chOff x="3639275" y="2134236"/>
            <a:chExt cx="1290929" cy="97939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3027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3027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9275" y="2134236"/>
              <a:ext cx="932341" cy="774384"/>
              <a:chOff x="1055915" y="2135736"/>
              <a:chExt cx="932341" cy="1712029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1988256" y="2135736"/>
                <a:ext cx="0" cy="11727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5E0C5-D791-582B-D19C-829543EEA1DF}"/>
              </a:ext>
            </a:extLst>
          </p:cNvPr>
          <p:cNvGrpSpPr/>
          <p:nvPr/>
        </p:nvGrpSpPr>
        <p:grpSpPr>
          <a:xfrm>
            <a:off x="4934759" y="2439537"/>
            <a:ext cx="1299578" cy="963742"/>
            <a:chOff x="4946506" y="2134237"/>
            <a:chExt cx="1299578" cy="96374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907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907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580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6506" y="2134237"/>
              <a:ext cx="940990" cy="764285"/>
              <a:chOff x="1055915" y="2158063"/>
              <a:chExt cx="940990" cy="1689702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1996905" y="2158063"/>
                <a:ext cx="0" cy="11381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50B9D0-C7D4-41C3-7817-FA322BB594D2}"/>
              </a:ext>
            </a:extLst>
          </p:cNvPr>
          <p:cNvGrpSpPr/>
          <p:nvPr/>
        </p:nvGrpSpPr>
        <p:grpSpPr>
          <a:xfrm>
            <a:off x="6234795" y="2439537"/>
            <a:ext cx="1317356" cy="963742"/>
            <a:chOff x="6246542" y="2134237"/>
            <a:chExt cx="1317356" cy="96374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672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672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760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542" y="2134237"/>
              <a:ext cx="958768" cy="758272"/>
              <a:chOff x="1055915" y="2171357"/>
              <a:chExt cx="958768" cy="1676408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2014683" y="2171357"/>
                <a:ext cx="0" cy="113813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0C07A1-79B5-DF26-F109-DEACCFF6D003}"/>
              </a:ext>
            </a:extLst>
          </p:cNvPr>
          <p:cNvGrpSpPr/>
          <p:nvPr/>
        </p:nvGrpSpPr>
        <p:grpSpPr>
          <a:xfrm>
            <a:off x="7537471" y="2418092"/>
            <a:ext cx="1309657" cy="984685"/>
            <a:chOff x="7537471" y="2113294"/>
            <a:chExt cx="1309657" cy="98468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95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95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796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7471" y="2113294"/>
              <a:ext cx="951069" cy="779206"/>
              <a:chOff x="1055915" y="2125068"/>
              <a:chExt cx="951069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06816" y="2125068"/>
                <a:ext cx="168" cy="1184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FBA6F7-EDA8-2DED-C334-E67901EB4B42}"/>
              </a:ext>
            </a:extLst>
          </p:cNvPr>
          <p:cNvGrpSpPr/>
          <p:nvPr/>
        </p:nvGrpSpPr>
        <p:grpSpPr>
          <a:xfrm>
            <a:off x="8856089" y="2428191"/>
            <a:ext cx="1317818" cy="974586"/>
            <a:chOff x="8856089" y="2123393"/>
            <a:chExt cx="1317818" cy="9745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6730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6730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6089" y="2123393"/>
              <a:ext cx="959230" cy="779206"/>
              <a:chOff x="1055915" y="2125068"/>
              <a:chExt cx="959230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2006816" y="2125068"/>
                <a:ext cx="8329" cy="11621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AE0967-FFC8-129C-121D-6FB3D5BC760B}"/>
              </a:ext>
            </a:extLst>
          </p:cNvPr>
          <p:cNvGrpSpPr/>
          <p:nvPr/>
        </p:nvGrpSpPr>
        <p:grpSpPr>
          <a:xfrm>
            <a:off x="10147018" y="2428191"/>
            <a:ext cx="1308843" cy="992516"/>
            <a:chOff x="10147018" y="2123393"/>
            <a:chExt cx="1308843" cy="9925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8684" y="266696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8684" y="270630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1000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7018" y="2123393"/>
              <a:ext cx="950901" cy="779206"/>
              <a:chOff x="1055915" y="2125068"/>
              <a:chExt cx="950901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006170" y="2125068"/>
                <a:ext cx="646" cy="120175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6861DA3-B89B-CEC3-0092-52578E0C925D}"/>
              </a:ext>
            </a:extLst>
          </p:cNvPr>
          <p:cNvSpPr/>
          <p:nvPr/>
        </p:nvSpPr>
        <p:spPr>
          <a:xfrm>
            <a:off x="1621586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63A1CE10-3E69-1D7C-C3F8-A925BD9ED709}"/>
              </a:ext>
            </a:extLst>
          </p:cNvPr>
          <p:cNvSpPr/>
          <p:nvPr/>
        </p:nvSpPr>
        <p:spPr>
          <a:xfrm>
            <a:off x="2903540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9F225C6-327E-05A5-D0DB-340F29BF5B83}"/>
              </a:ext>
            </a:extLst>
          </p:cNvPr>
          <p:cNvSpPr/>
          <p:nvPr/>
        </p:nvSpPr>
        <p:spPr>
          <a:xfrm>
            <a:off x="4185494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BACE6C2E-64F3-9034-29EB-758E4600E70C}"/>
              </a:ext>
            </a:extLst>
          </p:cNvPr>
          <p:cNvSpPr/>
          <p:nvPr/>
        </p:nvSpPr>
        <p:spPr>
          <a:xfrm>
            <a:off x="5501374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3D3CADA-87F4-4900-9BF2-6E00B04FD085}"/>
              </a:ext>
            </a:extLst>
          </p:cNvPr>
          <p:cNvSpPr/>
          <p:nvPr/>
        </p:nvSpPr>
        <p:spPr>
          <a:xfrm>
            <a:off x="6823033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67BCB3E7-450E-1C8D-DA17-0BFDAD2A8DB4}"/>
              </a:ext>
            </a:extLst>
          </p:cNvPr>
          <p:cNvSpPr/>
          <p:nvPr/>
        </p:nvSpPr>
        <p:spPr>
          <a:xfrm>
            <a:off x="8111381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6AE7A57-5641-92D8-5265-1497C2E71F44}"/>
              </a:ext>
            </a:extLst>
          </p:cNvPr>
          <p:cNvSpPr/>
          <p:nvPr/>
        </p:nvSpPr>
        <p:spPr>
          <a:xfrm>
            <a:off x="9438160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404BC9C7-2350-1E5C-90FB-8762B23D1B02}"/>
              </a:ext>
            </a:extLst>
          </p:cNvPr>
          <p:cNvSpPr/>
          <p:nvPr/>
        </p:nvSpPr>
        <p:spPr>
          <a:xfrm>
            <a:off x="10720114" y="412704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931B82CE-ADE7-009C-DCDE-3FFC39CBE35E}"/>
              </a:ext>
            </a:extLst>
          </p:cNvPr>
          <p:cNvSpPr txBox="1">
            <a:spLocks/>
          </p:cNvSpPr>
          <p:nvPr/>
        </p:nvSpPr>
        <p:spPr>
          <a:xfrm>
            <a:off x="1621585" y="41538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9DA771E2-907A-AFF6-F333-700F99A8A8F8}"/>
              </a:ext>
            </a:extLst>
          </p:cNvPr>
          <p:cNvSpPr txBox="1">
            <a:spLocks/>
          </p:cNvSpPr>
          <p:nvPr/>
        </p:nvSpPr>
        <p:spPr>
          <a:xfrm>
            <a:off x="2903540" y="416638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43AB87CC-5924-35BD-FF7E-C06A2B1180F1}"/>
              </a:ext>
            </a:extLst>
          </p:cNvPr>
          <p:cNvSpPr txBox="1">
            <a:spLocks/>
          </p:cNvSpPr>
          <p:nvPr/>
        </p:nvSpPr>
        <p:spPr>
          <a:xfrm>
            <a:off x="4185494" y="41567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7D1A34C9-37CD-8208-7A7F-5416C29F996C}"/>
              </a:ext>
            </a:extLst>
          </p:cNvPr>
          <p:cNvSpPr txBox="1">
            <a:spLocks/>
          </p:cNvSpPr>
          <p:nvPr/>
        </p:nvSpPr>
        <p:spPr>
          <a:xfrm>
            <a:off x="5501374" y="416638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FCCD59B6-5515-0D31-1895-021F300D77AC}"/>
              </a:ext>
            </a:extLst>
          </p:cNvPr>
          <p:cNvSpPr txBox="1">
            <a:spLocks/>
          </p:cNvSpPr>
          <p:nvPr/>
        </p:nvSpPr>
        <p:spPr>
          <a:xfrm>
            <a:off x="6819181" y="416638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C2C1663F-9D42-1DEF-F33C-694A40CC6C6E}"/>
              </a:ext>
            </a:extLst>
          </p:cNvPr>
          <p:cNvSpPr txBox="1">
            <a:spLocks/>
          </p:cNvSpPr>
          <p:nvPr/>
        </p:nvSpPr>
        <p:spPr>
          <a:xfrm>
            <a:off x="8111380" y="415095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33856DB2-3F9E-8C2A-1B07-1738B6F7AAD8}"/>
              </a:ext>
            </a:extLst>
          </p:cNvPr>
          <p:cNvSpPr txBox="1">
            <a:spLocks/>
          </p:cNvSpPr>
          <p:nvPr/>
        </p:nvSpPr>
        <p:spPr>
          <a:xfrm>
            <a:off x="9438160" y="416350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4" name="Content Placeholder 2">
            <a:extLst>
              <a:ext uri="{FF2B5EF4-FFF2-40B4-BE49-F238E27FC236}">
                <a16:creationId xmlns:a16="http://schemas.microsoft.com/office/drawing/2014/main" id="{B7E5B122-92B0-7523-0185-B5D7B39DEBBF}"/>
              </a:ext>
            </a:extLst>
          </p:cNvPr>
          <p:cNvSpPr txBox="1">
            <a:spLocks/>
          </p:cNvSpPr>
          <p:nvPr/>
        </p:nvSpPr>
        <p:spPr>
          <a:xfrm>
            <a:off x="10720114" y="41538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AAAADCF-118B-CB17-77CC-FE321F757DC0}"/>
              </a:ext>
            </a:extLst>
          </p:cNvPr>
          <p:cNvSpPr/>
          <p:nvPr/>
        </p:nvSpPr>
        <p:spPr>
          <a:xfrm>
            <a:off x="1640144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F5A1E5F-6120-8B66-3EDB-D389AB9274C2}"/>
              </a:ext>
            </a:extLst>
          </p:cNvPr>
          <p:cNvSpPr/>
          <p:nvPr/>
        </p:nvSpPr>
        <p:spPr>
          <a:xfrm>
            <a:off x="2922098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D360BDC-4CDF-E336-EA73-1BE1F0BDF705}"/>
              </a:ext>
            </a:extLst>
          </p:cNvPr>
          <p:cNvSpPr/>
          <p:nvPr/>
        </p:nvSpPr>
        <p:spPr>
          <a:xfrm>
            <a:off x="4204052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2C7E4BF-8453-3F80-2C65-535B48BD06DB}"/>
              </a:ext>
            </a:extLst>
          </p:cNvPr>
          <p:cNvSpPr/>
          <p:nvPr/>
        </p:nvSpPr>
        <p:spPr>
          <a:xfrm>
            <a:off x="5519932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EB91F33-00E8-760D-4A97-650D5FD66776}"/>
              </a:ext>
            </a:extLst>
          </p:cNvPr>
          <p:cNvSpPr/>
          <p:nvPr/>
        </p:nvSpPr>
        <p:spPr>
          <a:xfrm>
            <a:off x="6841591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21B14E4D-72E5-4A04-0CE8-38CDD6B5D2FF}"/>
              </a:ext>
            </a:extLst>
          </p:cNvPr>
          <p:cNvSpPr/>
          <p:nvPr/>
        </p:nvSpPr>
        <p:spPr>
          <a:xfrm>
            <a:off x="8129939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FC47A7A-0458-6609-4736-A81708FB0647}"/>
              </a:ext>
            </a:extLst>
          </p:cNvPr>
          <p:cNvSpPr/>
          <p:nvPr/>
        </p:nvSpPr>
        <p:spPr>
          <a:xfrm>
            <a:off x="9456718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5FB40BC-7161-1502-0210-3F867C32C145}"/>
              </a:ext>
            </a:extLst>
          </p:cNvPr>
          <p:cNvSpPr/>
          <p:nvPr/>
        </p:nvSpPr>
        <p:spPr>
          <a:xfrm>
            <a:off x="10738672" y="523042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4D604158-BE0F-6A66-F8EF-9FCC71938260}"/>
              </a:ext>
            </a:extLst>
          </p:cNvPr>
          <p:cNvSpPr txBox="1">
            <a:spLocks/>
          </p:cNvSpPr>
          <p:nvPr/>
        </p:nvSpPr>
        <p:spPr>
          <a:xfrm>
            <a:off x="1640143" y="525720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65494344-5B85-1178-8ACC-059596746C36}"/>
              </a:ext>
            </a:extLst>
          </p:cNvPr>
          <p:cNvSpPr txBox="1">
            <a:spLocks/>
          </p:cNvSpPr>
          <p:nvPr/>
        </p:nvSpPr>
        <p:spPr>
          <a:xfrm>
            <a:off x="2922098" y="52697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3BB91331-1FBA-0956-4FCE-86F8E32A09EE}"/>
              </a:ext>
            </a:extLst>
          </p:cNvPr>
          <p:cNvSpPr txBox="1">
            <a:spLocks/>
          </p:cNvSpPr>
          <p:nvPr/>
        </p:nvSpPr>
        <p:spPr>
          <a:xfrm>
            <a:off x="4204052" y="526008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196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6" name="Content Placeholder 2">
            <a:extLst>
              <a:ext uri="{FF2B5EF4-FFF2-40B4-BE49-F238E27FC236}">
                <a16:creationId xmlns:a16="http://schemas.microsoft.com/office/drawing/2014/main" id="{73550F40-5C7E-61B1-955E-F25BF32E0265}"/>
              </a:ext>
            </a:extLst>
          </p:cNvPr>
          <p:cNvSpPr txBox="1">
            <a:spLocks/>
          </p:cNvSpPr>
          <p:nvPr/>
        </p:nvSpPr>
        <p:spPr>
          <a:xfrm>
            <a:off x="5519932" y="52697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7" name="Content Placeholder 2">
            <a:extLst>
              <a:ext uri="{FF2B5EF4-FFF2-40B4-BE49-F238E27FC236}">
                <a16:creationId xmlns:a16="http://schemas.microsoft.com/office/drawing/2014/main" id="{DDE793A5-9BAB-9212-589C-6601FD75FEF0}"/>
              </a:ext>
            </a:extLst>
          </p:cNvPr>
          <p:cNvSpPr txBox="1">
            <a:spLocks/>
          </p:cNvSpPr>
          <p:nvPr/>
        </p:nvSpPr>
        <p:spPr>
          <a:xfrm>
            <a:off x="6837739" y="52697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8" name="Content Placeholder 2">
            <a:extLst>
              <a:ext uri="{FF2B5EF4-FFF2-40B4-BE49-F238E27FC236}">
                <a16:creationId xmlns:a16="http://schemas.microsoft.com/office/drawing/2014/main" id="{6572C0E0-A649-FE05-BCB9-BCE020EDF962}"/>
              </a:ext>
            </a:extLst>
          </p:cNvPr>
          <p:cNvSpPr txBox="1">
            <a:spLocks/>
          </p:cNvSpPr>
          <p:nvPr/>
        </p:nvSpPr>
        <p:spPr>
          <a:xfrm>
            <a:off x="8129938" y="52543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ECE222AC-5403-2930-A4D2-C2CFCDAD1FAD}"/>
              </a:ext>
            </a:extLst>
          </p:cNvPr>
          <p:cNvSpPr txBox="1">
            <a:spLocks/>
          </p:cNvSpPr>
          <p:nvPr/>
        </p:nvSpPr>
        <p:spPr>
          <a:xfrm>
            <a:off x="9456718" y="52668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796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52301566-BBAD-D8AB-1FE2-3F56688FCB1F}"/>
              </a:ext>
            </a:extLst>
          </p:cNvPr>
          <p:cNvSpPr txBox="1">
            <a:spLocks/>
          </p:cNvSpPr>
          <p:nvPr/>
        </p:nvSpPr>
        <p:spPr>
          <a:xfrm>
            <a:off x="10738672" y="525720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69C19DA-A7D1-17A1-76F7-B0F8F79DFADA}"/>
              </a:ext>
            </a:extLst>
          </p:cNvPr>
          <p:cNvCxnSpPr>
            <a:cxnSpLocks/>
          </p:cNvCxnSpPr>
          <p:nvPr/>
        </p:nvCxnSpPr>
        <p:spPr>
          <a:xfrm flipV="1">
            <a:off x="2338762" y="5445203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F9A61A-F583-C012-DDB9-63460CCAB81C}"/>
              </a:ext>
            </a:extLst>
          </p:cNvPr>
          <p:cNvCxnSpPr>
            <a:cxnSpLocks/>
          </p:cNvCxnSpPr>
          <p:nvPr/>
        </p:nvCxnSpPr>
        <p:spPr>
          <a:xfrm flipV="1">
            <a:off x="3618134" y="5442483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4BE742-DA87-1298-5E82-5A016B638D22}"/>
              </a:ext>
            </a:extLst>
          </p:cNvPr>
          <p:cNvCxnSpPr>
            <a:cxnSpLocks/>
          </p:cNvCxnSpPr>
          <p:nvPr/>
        </p:nvCxnSpPr>
        <p:spPr>
          <a:xfrm flipV="1">
            <a:off x="4944909" y="544034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9C170F2-EEE5-CAF6-2A31-E0605325F752}"/>
              </a:ext>
            </a:extLst>
          </p:cNvPr>
          <p:cNvCxnSpPr>
            <a:cxnSpLocks/>
          </p:cNvCxnSpPr>
          <p:nvPr/>
        </p:nvCxnSpPr>
        <p:spPr>
          <a:xfrm flipV="1">
            <a:off x="6234698" y="5435093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ED5563-8875-AB70-7B42-564ED4962036}"/>
              </a:ext>
            </a:extLst>
          </p:cNvPr>
          <p:cNvCxnSpPr>
            <a:cxnSpLocks/>
          </p:cNvCxnSpPr>
          <p:nvPr/>
        </p:nvCxnSpPr>
        <p:spPr>
          <a:xfrm flipV="1">
            <a:off x="7536358" y="543105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C6414B-E683-DBA9-4D95-492DF164B645}"/>
              </a:ext>
            </a:extLst>
          </p:cNvPr>
          <p:cNvCxnSpPr>
            <a:cxnSpLocks/>
          </p:cNvCxnSpPr>
          <p:nvPr/>
        </p:nvCxnSpPr>
        <p:spPr>
          <a:xfrm flipV="1">
            <a:off x="8815730" y="542833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A71668B-86EF-C338-E5DC-4076C65B1890}"/>
              </a:ext>
            </a:extLst>
          </p:cNvPr>
          <p:cNvCxnSpPr>
            <a:cxnSpLocks/>
          </p:cNvCxnSpPr>
          <p:nvPr/>
        </p:nvCxnSpPr>
        <p:spPr>
          <a:xfrm flipV="1">
            <a:off x="10142505" y="5426199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>
            <a:extLst>
              <a:ext uri="{FF2B5EF4-FFF2-40B4-BE49-F238E27FC236}">
                <a16:creationId xmlns:a16="http://schemas.microsoft.com/office/drawing/2014/main" id="{2BCDC633-F276-CDA0-0EAC-AC3C6B5B238A}"/>
              </a:ext>
            </a:extLst>
          </p:cNvPr>
          <p:cNvSpPr/>
          <p:nvPr/>
        </p:nvSpPr>
        <p:spPr>
          <a:xfrm rot="10800000" flipH="1" flipV="1">
            <a:off x="1940249" y="3386134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6C06B505-1A51-1117-BF87-3CF75BB1AA8A}"/>
              </a:ext>
            </a:extLst>
          </p:cNvPr>
          <p:cNvSpPr txBox="1">
            <a:spLocks/>
          </p:cNvSpPr>
          <p:nvPr/>
        </p:nvSpPr>
        <p:spPr>
          <a:xfrm>
            <a:off x="653143" y="1567465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: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0" name="Content Placeholder 2">
            <a:extLst>
              <a:ext uri="{FF2B5EF4-FFF2-40B4-BE49-F238E27FC236}">
                <a16:creationId xmlns:a16="http://schemas.microsoft.com/office/drawing/2014/main" id="{58BD239D-6DA9-9D58-E423-63D182F428F3}"/>
              </a:ext>
            </a:extLst>
          </p:cNvPr>
          <p:cNvSpPr txBox="1">
            <a:spLocks/>
          </p:cNvSpPr>
          <p:nvPr/>
        </p:nvSpPr>
        <p:spPr>
          <a:xfrm>
            <a:off x="653143" y="3745854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: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DDC834-FE80-8631-84E4-160CDD588612}"/>
              </a:ext>
            </a:extLst>
          </p:cNvPr>
          <p:cNvSpPr/>
          <p:nvPr/>
        </p:nvSpPr>
        <p:spPr>
          <a:xfrm rot="10800000" flipH="1" flipV="1">
            <a:off x="3226268" y="3406887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8C51EC6-B8F4-6A3E-0084-EAD0BFBC3DAD}"/>
              </a:ext>
            </a:extLst>
          </p:cNvPr>
          <p:cNvSpPr/>
          <p:nvPr/>
        </p:nvSpPr>
        <p:spPr>
          <a:xfrm rot="10800000" flipH="1" flipV="1">
            <a:off x="4529141" y="3399553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3466646-623E-3423-23EE-5892763818EB}"/>
              </a:ext>
            </a:extLst>
          </p:cNvPr>
          <p:cNvSpPr/>
          <p:nvPr/>
        </p:nvSpPr>
        <p:spPr>
          <a:xfrm rot="10800000" flipH="1" flipV="1">
            <a:off x="5844409" y="3399554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835DC30-F8CE-5D0C-1385-130EB0F8D13C}"/>
              </a:ext>
            </a:extLst>
          </p:cNvPr>
          <p:cNvSpPr/>
          <p:nvPr/>
        </p:nvSpPr>
        <p:spPr>
          <a:xfrm rot="10800000" flipH="1" flipV="1">
            <a:off x="7140159" y="3399554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AC93205-5B66-52E2-456E-B9D24801B5BF}"/>
              </a:ext>
            </a:extLst>
          </p:cNvPr>
          <p:cNvSpPr/>
          <p:nvPr/>
        </p:nvSpPr>
        <p:spPr>
          <a:xfrm rot="10800000" flipH="1" flipV="1">
            <a:off x="8428183" y="3399553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1BC63F9-043C-D95B-5D39-95E5FF7C327F}"/>
              </a:ext>
            </a:extLst>
          </p:cNvPr>
          <p:cNvSpPr/>
          <p:nvPr/>
        </p:nvSpPr>
        <p:spPr>
          <a:xfrm rot="10800000" flipH="1" flipV="1">
            <a:off x="9746611" y="3399553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F725E-536A-D684-B81D-61865ACD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C4A57A1F-554F-83AD-07D6-33F1A7F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2597B-F91A-CE1A-F7C8-70F69BFEB959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0C0E4C-EB66-19B7-2E5F-E7666AC50673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32F088-6031-A804-C340-6FA84892E91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99493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std::plus{},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2922D-15C1-E7B3-B689-94F31F4E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7E3EB7F-77C1-FEA6-61C4-98D530B5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3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painkiller for you!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4B64F9-6A1F-55BD-9682-75E7C5CE4066}"/>
              </a:ext>
            </a:extLst>
          </p:cNvPr>
          <p:cNvSpPr txBox="1">
            <a:spLocks/>
          </p:cNvSpPr>
          <p:nvPr/>
        </p:nvSpPr>
        <p:spPr>
          <a:xfrm>
            <a:off x="3438898" y="2886864"/>
            <a:ext cx="4449784" cy="14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STANDARD LIBRARY </a:t>
            </a:r>
          </a:p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PARALLEL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B2362-0C58-664A-D7E6-80953172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3C595D59-825F-1442-B83A-7A1A8AE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3"/>
    </mc:Choice>
    <mc:Fallback xmlns="">
      <p:transition spd="slow" advTm="5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2617 -0.1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8516 -0.05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4362 -0.077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745 -0.163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8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7591 -0.061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0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1471 0.081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14753 0.078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2956 0.107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537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9349 0.0708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3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7474 0.155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77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365 0.15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5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4297 0.12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20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5312 -0.053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6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8502 -0.0458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7487 -0.0224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13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2292 0.034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9557 0.056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82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315 -0.110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550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136986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 + 1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mass[0]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std::plus{},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4EC7-D46E-8AAB-21CD-56D3006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FDA3AB7-79B5-EC53-3EFE-91ECBD6A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91FB345-A62B-3B16-F236-A98EBF06919A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21867B-2521-9085-1980-D6384C102235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179B8-4528-C96B-45C0-D6E08DD83EE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prefer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 scan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and their transformed version if possible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only for non-associative operations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Be aware of floating point non-associativity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7999-FDAD-8A58-9DC8-7D54932A6DDD}"/>
              </a:ext>
            </a:extLst>
          </p:cNvPr>
          <p:cNvSpPr txBox="1">
            <a:spLocks/>
          </p:cNvSpPr>
          <p:nvPr/>
        </p:nvSpPr>
        <p:spPr>
          <a:xfrm>
            <a:off x="9076862" y="5368009"/>
            <a:ext cx="2913818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6CC8D-2685-4AB2-CD42-B146D5DD620E}"/>
              </a:ext>
            </a:extLst>
          </p:cNvPr>
          <p:cNvSpPr txBox="1">
            <a:spLocks/>
          </p:cNvSpPr>
          <p:nvPr/>
        </p:nvSpPr>
        <p:spPr>
          <a:xfrm>
            <a:off x="5580529" y="5401772"/>
            <a:ext cx="262846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81A33-0B8E-8499-9A76-2F7F94CA4904}"/>
              </a:ext>
            </a:extLst>
          </p:cNvPr>
          <p:cNvSpPr/>
          <p:nvPr/>
        </p:nvSpPr>
        <p:spPr>
          <a:xfrm>
            <a:off x="5490231" y="5352239"/>
            <a:ext cx="273733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1327-6DED-3BA1-3805-EB7C2335EE29}"/>
              </a:ext>
            </a:extLst>
          </p:cNvPr>
          <p:cNvSpPr/>
          <p:nvPr/>
        </p:nvSpPr>
        <p:spPr>
          <a:xfrm>
            <a:off x="8943592" y="5355640"/>
            <a:ext cx="2817148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2598F-841E-9A96-1CBB-C30A3011164A}"/>
              </a:ext>
            </a:extLst>
          </p:cNvPr>
          <p:cNvSpPr/>
          <p:nvPr/>
        </p:nvSpPr>
        <p:spPr>
          <a:xfrm>
            <a:off x="179011" y="157773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B9526-4885-FDAB-10EB-0B28B62B02A0}"/>
              </a:ext>
            </a:extLst>
          </p:cNvPr>
          <p:cNvSpPr/>
          <p:nvPr/>
        </p:nvSpPr>
        <p:spPr>
          <a:xfrm>
            <a:off x="237121" y="2041959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633E87-1201-C667-F7AD-7713C77B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1A93251-0DC5-9D71-0740-221121CC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9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BD26566-E154-59FC-63F2-E723D9A35E6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3AE883-FEA8-C024-D2DC-EC0B17EA7C4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2F53FB-D07B-F07C-A39F-F0A2F0EFDC0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44A293-6302-0360-0D86-3D04A1244637}"/>
              </a:ext>
            </a:extLst>
          </p:cNvPr>
          <p:cNvGrpSpPr/>
          <p:nvPr/>
        </p:nvGrpSpPr>
        <p:grpSpPr>
          <a:xfrm>
            <a:off x="4703094" y="3578530"/>
            <a:ext cx="952681" cy="1968696"/>
            <a:chOff x="4703092" y="3417232"/>
            <a:chExt cx="917634" cy="2086027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535D8B37-0F3D-39BB-C4A2-24496C7C5E50}"/>
                </a:ext>
              </a:extLst>
            </p:cNvPr>
            <p:cNvCxnSpPr>
              <a:cxnSpLocks/>
              <a:stCxn id="57" idx="3"/>
              <a:endCxn id="37" idx="1"/>
            </p:cNvCxnSpPr>
            <p:nvPr/>
          </p:nvCxnSpPr>
          <p:spPr>
            <a:xfrm>
              <a:off x="4933041" y="4620554"/>
              <a:ext cx="687684" cy="8827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CD942C88-03A7-18C0-2BE2-D3F68CD7C3B5}"/>
                </a:ext>
              </a:extLst>
            </p:cNvPr>
            <p:cNvCxnSpPr>
              <a:cxnSpLocks/>
              <a:stCxn id="57" idx="3"/>
              <a:endCxn id="35" idx="1"/>
            </p:cNvCxnSpPr>
            <p:nvPr/>
          </p:nvCxnSpPr>
          <p:spPr>
            <a:xfrm flipV="1">
              <a:off x="4933042" y="3417232"/>
              <a:ext cx="687684" cy="120332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FDBFA680-D4B4-3529-D635-8DB1B36F1170}"/>
                </a:ext>
              </a:extLst>
            </p:cNvPr>
            <p:cNvCxnSpPr>
              <a:cxnSpLocks/>
              <a:stCxn id="57" idx="3"/>
              <a:endCxn id="38" idx="1"/>
            </p:cNvCxnSpPr>
            <p:nvPr/>
          </p:nvCxnSpPr>
          <p:spPr>
            <a:xfrm flipV="1">
              <a:off x="4933041" y="4058004"/>
              <a:ext cx="687684" cy="56255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1ABBD0-8C1E-4C7D-D614-DC8979CB395C}"/>
                </a:ext>
              </a:extLst>
            </p:cNvPr>
            <p:cNvSpPr/>
            <p:nvPr/>
          </p:nvSpPr>
          <p:spPr>
            <a:xfrm>
              <a:off x="4703092" y="4240171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A9E91-D735-0E46-C010-EA674B3A656F}"/>
              </a:ext>
            </a:extLst>
          </p:cNvPr>
          <p:cNvGrpSpPr/>
          <p:nvPr/>
        </p:nvGrpSpPr>
        <p:grpSpPr>
          <a:xfrm flipH="1">
            <a:off x="9525732" y="3552273"/>
            <a:ext cx="937290" cy="1980646"/>
            <a:chOff x="3392332" y="3287168"/>
            <a:chExt cx="750061" cy="1857825"/>
          </a:xfrm>
        </p:grpSpPr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8A83250-037C-B720-1527-8A0122A5096F}"/>
                </a:ext>
              </a:extLst>
            </p:cNvPr>
            <p:cNvCxnSpPr>
              <a:cxnSpLocks/>
              <a:stCxn id="63" idx="1"/>
              <a:endCxn id="45" idx="3"/>
            </p:cNvCxnSpPr>
            <p:nvPr/>
          </p:nvCxnSpPr>
          <p:spPr>
            <a:xfrm rot="10800000" flipH="1" flipV="1">
              <a:off x="3623434" y="4374401"/>
              <a:ext cx="518958" cy="77059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8BD4D0C1-FF89-8761-2159-D9319D6A1733}"/>
                </a:ext>
              </a:extLst>
            </p:cNvPr>
            <p:cNvCxnSpPr>
              <a:cxnSpLocks/>
              <a:stCxn id="63" idx="1"/>
              <a:endCxn id="42" idx="3"/>
            </p:cNvCxnSpPr>
            <p:nvPr/>
          </p:nvCxnSpPr>
          <p:spPr>
            <a:xfrm rot="10800000" flipH="1">
              <a:off x="3623433" y="3287168"/>
              <a:ext cx="518958" cy="108723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0BFDC730-7340-5718-3744-72B2F90115CE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rot="10800000" flipH="1">
              <a:off x="3622489" y="3876818"/>
              <a:ext cx="519904" cy="50393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D5BEF7-8DA6-AFAC-E7BF-0C455841C4CA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CF0AD6-984F-F210-8895-8038652F5C43}"/>
              </a:ext>
            </a:extLst>
          </p:cNvPr>
          <p:cNvGrpSpPr/>
          <p:nvPr/>
        </p:nvGrpSpPr>
        <p:grpSpPr>
          <a:xfrm flipH="1">
            <a:off x="6372950" y="3578531"/>
            <a:ext cx="936689" cy="1956744"/>
            <a:chOff x="3392332" y="3308970"/>
            <a:chExt cx="749580" cy="1835405"/>
          </a:xfrm>
        </p:grpSpPr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B0C0D2DA-9563-7BA7-AD2B-47FA4B220681}"/>
                </a:ext>
              </a:extLst>
            </p:cNvPr>
            <p:cNvCxnSpPr>
              <a:cxnSpLocks/>
              <a:stCxn id="60" idx="1"/>
              <a:endCxn id="36" idx="3"/>
            </p:cNvCxnSpPr>
            <p:nvPr/>
          </p:nvCxnSpPr>
          <p:spPr>
            <a:xfrm rot="10800000" flipH="1" flipV="1">
              <a:off x="3622949" y="4375758"/>
              <a:ext cx="518961" cy="76861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A2E2C490-DA50-3218-F9C8-9EC94E34565E}"/>
                </a:ext>
              </a:extLst>
            </p:cNvPr>
            <p:cNvCxnSpPr>
              <a:cxnSpLocks/>
              <a:stCxn id="60" idx="1"/>
              <a:endCxn id="35" idx="3"/>
            </p:cNvCxnSpPr>
            <p:nvPr/>
          </p:nvCxnSpPr>
          <p:spPr>
            <a:xfrm rot="10800000" flipH="1">
              <a:off x="3622950" y="3308970"/>
              <a:ext cx="518962" cy="10667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D09FA30C-9A7B-213F-B213-AB6CD80F54F2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0800000" flipH="1">
              <a:off x="3622491" y="3876201"/>
              <a:ext cx="519421" cy="504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D708E1-0D32-F342-E1C9-B00D0CCF6C0F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B03D98-B525-AC53-8698-0D8E198B8BFB}"/>
              </a:ext>
            </a:extLst>
          </p:cNvPr>
          <p:cNvGrpSpPr/>
          <p:nvPr/>
        </p:nvGrpSpPr>
        <p:grpSpPr>
          <a:xfrm flipH="1">
            <a:off x="3220170" y="3570888"/>
            <a:ext cx="932474" cy="1980646"/>
            <a:chOff x="3392332" y="3304628"/>
            <a:chExt cx="746208" cy="1857825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C43426AF-06A1-0482-7208-0ACCABB217DD}"/>
                </a:ext>
              </a:extLst>
            </p:cNvPr>
            <p:cNvCxnSpPr>
              <a:cxnSpLocks/>
              <a:stCxn id="57" idx="1"/>
              <a:endCxn id="20" idx="3"/>
            </p:cNvCxnSpPr>
            <p:nvPr/>
          </p:nvCxnSpPr>
          <p:spPr>
            <a:xfrm rot="10800000" flipH="1" flipV="1">
              <a:off x="3619576" y="4377013"/>
              <a:ext cx="518964" cy="78544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DF9E900-DAD4-05D6-F74B-B66BA10408A0}"/>
                </a:ext>
              </a:extLst>
            </p:cNvPr>
            <p:cNvCxnSpPr>
              <a:cxnSpLocks/>
              <a:stCxn id="57" idx="1"/>
              <a:endCxn id="16" idx="3"/>
            </p:cNvCxnSpPr>
            <p:nvPr/>
          </p:nvCxnSpPr>
          <p:spPr>
            <a:xfrm rot="10800000" flipH="1">
              <a:off x="3619574" y="3304628"/>
              <a:ext cx="518963" cy="107238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F5D4B4CC-E6DF-0077-272E-C34C45AF460B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rot="10800000" flipH="1">
              <a:off x="3622489" y="3894279"/>
              <a:ext cx="516049" cy="48647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28EAC1-DB91-D95B-0E9C-2C70C3470EC1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1C999-B9FA-CE18-BC3E-65EB84C9A0EF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counts_24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7AAC6-256D-F886-899B-7B89DF60387D}"/>
              </a:ext>
            </a:extLst>
          </p:cNvPr>
          <p:cNvSpPr txBox="1">
            <a:spLocks/>
          </p:cNvSpPr>
          <p:nvPr/>
        </p:nvSpPr>
        <p:spPr>
          <a:xfrm>
            <a:off x="715893" y="2081813"/>
            <a:ext cx="10813497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counts_24.begin(), counts_24.end(), counts_25.begin(), [](auto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2;});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counts_25.begin(), counts_25.end(),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mass_25.begin(), multiplies{});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mass_25.begin(), mass_25.end(), food_25.begin(), 0);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EEAEF-9A76-EB9D-4E67-49E146EDF137}"/>
              </a:ext>
            </a:extLst>
          </p:cNvPr>
          <p:cNvSpPr/>
          <p:nvPr/>
        </p:nvSpPr>
        <p:spPr>
          <a:xfrm>
            <a:off x="715894" y="435736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BC419-B648-F567-C98A-50D92CE7D2E1}"/>
              </a:ext>
            </a:extLst>
          </p:cNvPr>
          <p:cNvSpPr txBox="1">
            <a:spLocks/>
          </p:cNvSpPr>
          <p:nvPr/>
        </p:nvSpPr>
        <p:spPr>
          <a:xfrm>
            <a:off x="715893" y="453323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7812AC-E61B-9E4F-930D-24209C69E42A}"/>
              </a:ext>
            </a:extLst>
          </p:cNvPr>
          <p:cNvSpPr/>
          <p:nvPr/>
        </p:nvSpPr>
        <p:spPr>
          <a:xfrm>
            <a:off x="2502993" y="335125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41CD9D-7787-B636-F6F4-F461D81CBE3A}"/>
              </a:ext>
            </a:extLst>
          </p:cNvPr>
          <p:cNvSpPr txBox="1">
            <a:spLocks/>
          </p:cNvSpPr>
          <p:nvPr/>
        </p:nvSpPr>
        <p:spPr>
          <a:xfrm>
            <a:off x="2502992" y="337803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50CE9B-B7FD-FB25-B505-D0FB81D0BABC}"/>
              </a:ext>
            </a:extLst>
          </p:cNvPr>
          <p:cNvSpPr/>
          <p:nvPr/>
        </p:nvSpPr>
        <p:spPr>
          <a:xfrm>
            <a:off x="2502993" y="531994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5D678F-87F4-7B2C-E3C7-ADA38F22DC34}"/>
              </a:ext>
            </a:extLst>
          </p:cNvPr>
          <p:cNvSpPr txBox="1">
            <a:spLocks/>
          </p:cNvSpPr>
          <p:nvPr/>
        </p:nvSpPr>
        <p:spPr>
          <a:xfrm>
            <a:off x="2502992" y="534673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11*2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13BAC8-76B4-E5E9-CB73-3BACCE2427F6}"/>
              </a:ext>
            </a:extLst>
          </p:cNvPr>
          <p:cNvSpPr/>
          <p:nvPr/>
        </p:nvSpPr>
        <p:spPr>
          <a:xfrm>
            <a:off x="2502992" y="396793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1DE2A9-4C85-3859-0D16-0FE2DAE3C72D}"/>
              </a:ext>
            </a:extLst>
          </p:cNvPr>
          <p:cNvSpPr txBox="1">
            <a:spLocks/>
          </p:cNvSpPr>
          <p:nvPr/>
        </p:nvSpPr>
        <p:spPr>
          <a:xfrm>
            <a:off x="2502991" y="3994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8ABE36-E186-F8C0-738F-88B0B40E95DD}"/>
              </a:ext>
            </a:extLst>
          </p:cNvPr>
          <p:cNvSpPr/>
          <p:nvPr/>
        </p:nvSpPr>
        <p:spPr>
          <a:xfrm>
            <a:off x="5655775" y="334694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B2BCF57-D5A9-D970-4ACF-1EFB13192DF4}"/>
              </a:ext>
            </a:extLst>
          </p:cNvPr>
          <p:cNvSpPr txBox="1">
            <a:spLocks/>
          </p:cNvSpPr>
          <p:nvPr/>
        </p:nvSpPr>
        <p:spPr>
          <a:xfrm>
            <a:off x="5655774" y="3373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136*1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CCFB57-65B8-D312-CB2D-53E9CEDB1430}"/>
              </a:ext>
            </a:extLst>
          </p:cNvPr>
          <p:cNvSpPr/>
          <p:nvPr/>
        </p:nvSpPr>
        <p:spPr>
          <a:xfrm>
            <a:off x="5655775" y="531563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373B31-781B-25E7-CAA7-533E02CEB6C0}"/>
              </a:ext>
            </a:extLst>
          </p:cNvPr>
          <p:cNvSpPr txBox="1">
            <a:spLocks/>
          </p:cNvSpPr>
          <p:nvPr/>
        </p:nvSpPr>
        <p:spPr>
          <a:xfrm>
            <a:off x="5655774" y="534242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22*8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A145D5-6A73-2AC3-BD21-2402ACD02C0E}"/>
              </a:ext>
            </a:extLst>
          </p:cNvPr>
          <p:cNvSpPr/>
          <p:nvPr/>
        </p:nvSpPr>
        <p:spPr>
          <a:xfrm>
            <a:off x="5655774" y="396362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AB8C6DF-E71F-B805-2134-0AFC0AA1DC68}"/>
              </a:ext>
            </a:extLst>
          </p:cNvPr>
          <p:cNvSpPr txBox="1">
            <a:spLocks/>
          </p:cNvSpPr>
          <p:nvPr/>
        </p:nvSpPr>
        <p:spPr>
          <a:xfrm>
            <a:off x="5655773" y="399040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30*2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9A95E6-5F8F-E642-4202-C689C5014D68}"/>
              </a:ext>
            </a:extLst>
          </p:cNvPr>
          <p:cNvSpPr/>
          <p:nvPr/>
        </p:nvSpPr>
        <p:spPr>
          <a:xfrm>
            <a:off x="8808557" y="333263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4972C54-BDAA-C035-E83E-A2439BA69B12}"/>
              </a:ext>
            </a:extLst>
          </p:cNvPr>
          <p:cNvSpPr txBox="1">
            <a:spLocks/>
          </p:cNvSpPr>
          <p:nvPr/>
        </p:nvSpPr>
        <p:spPr>
          <a:xfrm>
            <a:off x="8808556" y="335942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962C63-66DC-2A73-73DD-5875A1BEEE59}"/>
              </a:ext>
            </a:extLst>
          </p:cNvPr>
          <p:cNvSpPr/>
          <p:nvPr/>
        </p:nvSpPr>
        <p:spPr>
          <a:xfrm>
            <a:off x="8808557" y="530133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A5B45BC-93E2-DB80-6A2F-EDEFD9A76896}"/>
              </a:ext>
            </a:extLst>
          </p:cNvPr>
          <p:cNvSpPr txBox="1">
            <a:spLocks/>
          </p:cNvSpPr>
          <p:nvPr/>
        </p:nvSpPr>
        <p:spPr>
          <a:xfrm>
            <a:off x="8808556" y="53281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A42CBDF-384A-CB1E-9FF0-22C3B606E892}"/>
              </a:ext>
            </a:extLst>
          </p:cNvPr>
          <p:cNvSpPr/>
          <p:nvPr/>
        </p:nvSpPr>
        <p:spPr>
          <a:xfrm>
            <a:off x="8808556" y="394931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B3B9CB1-A25F-DD45-1AEA-3D736AEB276F}"/>
              </a:ext>
            </a:extLst>
          </p:cNvPr>
          <p:cNvSpPr txBox="1">
            <a:spLocks/>
          </p:cNvSpPr>
          <p:nvPr/>
        </p:nvSpPr>
        <p:spPr>
          <a:xfrm>
            <a:off x="8808555" y="397610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E7F91-16AE-53C1-BFEB-F02CA40FF57F}"/>
              </a:ext>
            </a:extLst>
          </p:cNvPr>
          <p:cNvSpPr/>
          <p:nvPr/>
        </p:nvSpPr>
        <p:spPr>
          <a:xfrm>
            <a:off x="3868675" y="4358720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5F3B966-E626-DC16-6BC1-B38430FA7BEE}"/>
              </a:ext>
            </a:extLst>
          </p:cNvPr>
          <p:cNvSpPr txBox="1">
            <a:spLocks/>
          </p:cNvSpPr>
          <p:nvPr/>
        </p:nvSpPr>
        <p:spPr>
          <a:xfrm>
            <a:off x="3868674" y="4534589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FA268C-83A1-683F-3EB8-44C112131E32}"/>
              </a:ext>
            </a:extLst>
          </p:cNvPr>
          <p:cNvSpPr/>
          <p:nvPr/>
        </p:nvSpPr>
        <p:spPr>
          <a:xfrm>
            <a:off x="7021455" y="436039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6844D4-3E33-42F0-572C-A3DB1236D1AE}"/>
              </a:ext>
            </a:extLst>
          </p:cNvPr>
          <p:cNvSpPr txBox="1">
            <a:spLocks/>
          </p:cNvSpPr>
          <p:nvPr/>
        </p:nvSpPr>
        <p:spPr>
          <a:xfrm>
            <a:off x="7021454" y="453626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mass_25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5F76418-460A-E211-633E-9EFC3EAB0BE4}"/>
              </a:ext>
            </a:extLst>
          </p:cNvPr>
          <p:cNvSpPr/>
          <p:nvPr/>
        </p:nvSpPr>
        <p:spPr>
          <a:xfrm>
            <a:off x="10174233" y="4355933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72C7312-4A12-7753-8406-D2A91268C0FB}"/>
              </a:ext>
            </a:extLst>
          </p:cNvPr>
          <p:cNvSpPr txBox="1">
            <a:spLocks/>
          </p:cNvSpPr>
          <p:nvPr/>
        </p:nvSpPr>
        <p:spPr>
          <a:xfrm>
            <a:off x="10174232" y="4531802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food_25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9156E-A980-3945-77EA-A460988A4AC4}"/>
              </a:ext>
            </a:extLst>
          </p:cNvPr>
          <p:cNvGrpSpPr/>
          <p:nvPr/>
        </p:nvGrpSpPr>
        <p:grpSpPr>
          <a:xfrm>
            <a:off x="1558884" y="3582839"/>
            <a:ext cx="944109" cy="1956745"/>
            <a:chOff x="1558884" y="3582839"/>
            <a:chExt cx="944109" cy="1956745"/>
          </a:xfrm>
        </p:grpSpPr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6EFA4DA-4677-1763-78E9-FEDC285242AB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1789044" y="4712815"/>
              <a:ext cx="713949" cy="82676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362BDD3-BCC0-D270-1174-5DBF63D1B23B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1789044" y="3582839"/>
              <a:ext cx="713948" cy="11299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0B24FC55-0184-5596-418C-C68433AE779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789044" y="4199521"/>
              <a:ext cx="713947" cy="51329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952A02-F8E7-AA79-B4C2-815292013B0C}"/>
                </a:ext>
              </a:extLst>
            </p:cNvPr>
            <p:cNvSpPr/>
            <p:nvPr/>
          </p:nvSpPr>
          <p:spPr>
            <a:xfrm>
              <a:off x="1558884" y="4276379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30FC2-7D4A-D5FC-1057-DDF6320014B9}"/>
              </a:ext>
            </a:extLst>
          </p:cNvPr>
          <p:cNvGrpSpPr/>
          <p:nvPr/>
        </p:nvGrpSpPr>
        <p:grpSpPr>
          <a:xfrm>
            <a:off x="7873021" y="3552272"/>
            <a:ext cx="935536" cy="1968696"/>
            <a:chOff x="7873021" y="3388982"/>
            <a:chExt cx="935536" cy="1968696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9843C64-F889-02C6-54B1-3DC416C23BF4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8094605" y="4552555"/>
              <a:ext cx="713952" cy="80512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DEBCFE2-E16C-64E3-9692-A354378F203A}"/>
                </a:ext>
              </a:extLst>
            </p:cNvPr>
            <p:cNvCxnSpPr>
              <a:cxnSpLocks/>
              <a:stCxn id="60" idx="3"/>
              <a:endCxn id="42" idx="1"/>
            </p:cNvCxnSpPr>
            <p:nvPr/>
          </p:nvCxnSpPr>
          <p:spPr>
            <a:xfrm flipV="1">
              <a:off x="8094605" y="3388982"/>
              <a:ext cx="713952" cy="116357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BFD0FB6F-3BB3-F3EE-FC72-73488E8C121D}"/>
                </a:ext>
              </a:extLst>
            </p:cNvPr>
            <p:cNvCxnSpPr>
              <a:cxnSpLocks/>
              <a:stCxn id="60" idx="3"/>
              <a:endCxn id="46" idx="1"/>
            </p:cNvCxnSpPr>
            <p:nvPr/>
          </p:nvCxnSpPr>
          <p:spPr>
            <a:xfrm flipV="1">
              <a:off x="8094605" y="4005664"/>
              <a:ext cx="713951" cy="54689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F48424A-EE48-2541-2E10-F50D8D12E047}"/>
                </a:ext>
              </a:extLst>
            </p:cNvPr>
            <p:cNvSpPr/>
            <p:nvPr/>
          </p:nvSpPr>
          <p:spPr>
            <a:xfrm>
              <a:off x="7873021" y="425999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282E97-830F-498C-4FD8-6A9F56518F5D}"/>
              </a:ext>
            </a:extLst>
          </p:cNvPr>
          <p:cNvSpPr/>
          <p:nvPr/>
        </p:nvSpPr>
        <p:spPr>
          <a:xfrm>
            <a:off x="6921026" y="4301877"/>
            <a:ext cx="1289040" cy="827989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C4C0E5E-C67E-2D0D-C31E-3D89766B069C}"/>
              </a:ext>
            </a:extLst>
          </p:cNvPr>
          <p:cNvSpPr/>
          <p:nvPr/>
        </p:nvSpPr>
        <p:spPr>
          <a:xfrm>
            <a:off x="3754620" y="4305429"/>
            <a:ext cx="1289040" cy="827989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7F742-7B09-8FF3-9BCA-AE78CB6135E8}"/>
              </a:ext>
            </a:extLst>
          </p:cNvPr>
          <p:cNvCxnSpPr>
            <a:cxnSpLocks/>
          </p:cNvCxnSpPr>
          <p:nvPr/>
        </p:nvCxnSpPr>
        <p:spPr>
          <a:xfrm>
            <a:off x="2840151" y="4445013"/>
            <a:ext cx="0" cy="80319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BF983E-7B22-DFB5-5207-F3FB7BE8EAAF}"/>
              </a:ext>
            </a:extLst>
          </p:cNvPr>
          <p:cNvCxnSpPr>
            <a:cxnSpLocks/>
          </p:cNvCxnSpPr>
          <p:nvPr/>
        </p:nvCxnSpPr>
        <p:spPr>
          <a:xfrm>
            <a:off x="6020529" y="4473122"/>
            <a:ext cx="0" cy="77508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8D550-E33F-C4BF-F255-D49A4AB57834}"/>
              </a:ext>
            </a:extLst>
          </p:cNvPr>
          <p:cNvCxnSpPr>
            <a:cxnSpLocks/>
          </p:cNvCxnSpPr>
          <p:nvPr/>
        </p:nvCxnSpPr>
        <p:spPr>
          <a:xfrm>
            <a:off x="9158750" y="4436914"/>
            <a:ext cx="0" cy="81129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0B180B-9F21-F89E-011E-C072A0A0223E}"/>
              </a:ext>
            </a:extLst>
          </p:cNvPr>
          <p:cNvSpPr/>
          <p:nvPr/>
        </p:nvSpPr>
        <p:spPr>
          <a:xfrm>
            <a:off x="241385" y="1931532"/>
            <a:ext cx="11520309" cy="938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93BBCC-8090-AB98-5FC6-08FBE98D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2E99D974-FD66-A40D-05D5-B504065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12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 animBg="1"/>
      <p:bldP spid="22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32" grpId="0" animBg="1"/>
      <p:bldP spid="13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05529B-5EF2-E1A4-9EB7-D1A59B63CF6B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2DFE03-0CC4-AE80-B970-383E155FBB4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63D2F5-A370-4657-63BA-209907AFF0BC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57C593-94AF-0B30-16F4-B18080875078}"/>
              </a:ext>
            </a:extLst>
          </p:cNvPr>
          <p:cNvGrpSpPr/>
          <p:nvPr/>
        </p:nvGrpSpPr>
        <p:grpSpPr>
          <a:xfrm>
            <a:off x="715893" y="3332636"/>
            <a:ext cx="10531490" cy="2416378"/>
            <a:chOff x="715893" y="3332636"/>
            <a:chExt cx="10531490" cy="241637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DA9E91-D735-0E46-C010-EA674B3A656F}"/>
                </a:ext>
              </a:extLst>
            </p:cNvPr>
            <p:cNvGrpSpPr/>
            <p:nvPr/>
          </p:nvGrpSpPr>
          <p:grpSpPr>
            <a:xfrm flipH="1">
              <a:off x="9525731" y="3564223"/>
              <a:ext cx="937290" cy="1946540"/>
              <a:chOff x="3392332" y="3298378"/>
              <a:chExt cx="750061" cy="1825834"/>
            </a:xfrm>
          </p:grpSpPr>
          <p:cxnSp>
            <p:nvCxnSpPr>
              <p:cNvPr id="125" name="Connector: Curved 124">
                <a:extLst>
                  <a:ext uri="{FF2B5EF4-FFF2-40B4-BE49-F238E27FC236}">
                    <a16:creationId xmlns:a16="http://schemas.microsoft.com/office/drawing/2014/main" id="{18A83250-037C-B720-1527-8A0122A5096F}"/>
                  </a:ext>
                </a:extLst>
              </p:cNvPr>
              <p:cNvCxnSpPr>
                <a:cxnSpLocks/>
                <a:stCxn id="63" idx="1"/>
                <a:endCxn id="44" idx="3"/>
              </p:cNvCxnSpPr>
              <p:nvPr/>
            </p:nvCxnSpPr>
            <p:spPr>
              <a:xfrm rot="10800000" flipH="1" flipV="1">
                <a:off x="3623432" y="4374402"/>
                <a:ext cx="518958" cy="74981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8BD4D0C1-FF89-8761-2159-D9319D6A1733}"/>
                  </a:ext>
                </a:extLst>
              </p:cNvPr>
              <p:cNvCxnSpPr>
                <a:cxnSpLocks/>
                <a:stCxn id="63" idx="1"/>
                <a:endCxn id="43" idx="3"/>
              </p:cNvCxnSpPr>
              <p:nvPr/>
            </p:nvCxnSpPr>
            <p:spPr>
              <a:xfrm rot="10800000" flipH="1">
                <a:off x="3623434" y="3298378"/>
                <a:ext cx="518959" cy="107602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0BFDC730-7340-5718-3744-72B2F90115CE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rot="10800000" flipH="1">
                <a:off x="3622491" y="3865609"/>
                <a:ext cx="519901" cy="51514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D5BEF7-8DA6-AFAC-E7BF-0C455841C4CA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9A95E6-5F8F-E642-4202-C689C5014D68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F4972C54-BDAA-C035-E83E-A2439BA69B12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9962C63-66DC-2A73-73DD-5875A1BEEE59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FA5B45BC-93E2-DB80-6A2F-EDEFD9A7689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42CBDF-384A-CB1E-9FF0-22C3B606E892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B3B9CB1-A25F-DD45-1AEA-3D736AEB276F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F76418-460A-E211-633E-9EFC3EAB0BE4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072C7312-4A12-7753-8406-D2A91268C0FB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B580-FFD2-67AE-3347-A160C9DB9130}"/>
                </a:ext>
              </a:extLst>
            </p:cNvPr>
            <p:cNvGrpSpPr/>
            <p:nvPr/>
          </p:nvGrpSpPr>
          <p:grpSpPr>
            <a:xfrm>
              <a:off x="7022029" y="4398732"/>
              <a:ext cx="1081151" cy="214328"/>
              <a:chOff x="7022029" y="4235442"/>
              <a:chExt cx="1081151" cy="21432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CD708E1-0D32-F342-E1C9-B00D0CCF6C0F}"/>
                  </a:ext>
                </a:extLst>
              </p:cNvPr>
              <p:cNvSpPr/>
              <p:nvPr/>
            </p:nvSpPr>
            <p:spPr>
              <a:xfrm flipH="1">
                <a:off x="7022029" y="4235442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F48424A-EE48-2541-2E10-F50D8D12E047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D1A3B4-B779-153E-C7D7-600A18672325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28EAC1-DB91-D95B-0E9C-2C70C3470EC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F1ABBD0-8C1E-4C7D-D614-DC8979CB395C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EEEAEF-9A76-EB9D-4E67-49E146EDF137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893BC419-B648-F567-C98A-50D92CE7D2E1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7812AC-E61B-9E4F-930D-24209C69E42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941CD9D-7787-B636-F6F4-F461D81CBE3A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50CE9B-B7FD-FB25-B505-D0FB81D0BAB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35D678F-87F4-7B2C-E3C7-ADA38F22DC34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13BAC8-76B4-E5E9-CB73-3BACCE2427F6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81DE2A9-4C85-3859-0D16-0FE2DAE3C72D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19156E-A980-3945-77EA-A460988A4AC4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76EFA4DA-4677-1763-78E9-FEDC285242AB}"/>
                  </a:ext>
                </a:extLst>
              </p:cNvPr>
              <p:cNvCxnSpPr>
                <a:cxnSpLocks/>
                <a:stCxn id="14" idx="3"/>
                <a:endCxn id="18" idx="1"/>
              </p:cNvCxnSpPr>
              <p:nvPr/>
            </p:nvCxnSpPr>
            <p:spPr>
              <a:xfrm>
                <a:off x="1789044" y="4712815"/>
                <a:ext cx="713949" cy="81656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B362BDD3-BCC0-D270-1174-5DBF63D1B23B}"/>
                  </a:ext>
                </a:extLst>
              </p:cNvPr>
              <p:cNvCxnSpPr>
                <a:cxnSpLocks/>
                <a:stCxn id="14" idx="3"/>
                <a:endCxn id="17" idx="1"/>
              </p:cNvCxnSpPr>
              <p:nvPr/>
            </p:nvCxnSpPr>
            <p:spPr>
              <a:xfrm flipV="1">
                <a:off x="1789044" y="3582839"/>
                <a:ext cx="713948" cy="112997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0B24FC55-0184-5596-418C-C68433AE7795}"/>
                  </a:ext>
                </a:extLst>
              </p:cNvPr>
              <p:cNvCxnSpPr>
                <a:cxnSpLocks/>
                <a:stCxn id="14" idx="3"/>
                <a:endCxn id="21" idx="1"/>
              </p:cNvCxnSpPr>
              <p:nvPr/>
            </p:nvCxnSpPr>
            <p:spPr>
              <a:xfrm flipV="1">
                <a:off x="1789044" y="4187570"/>
                <a:ext cx="713948" cy="52524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952A02-F8E7-AA79-B4C2-815292013B0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8ABE36-E186-F8C0-738F-88B0B40E95DD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AB2BCF57-D5A9-D970-4ACF-1EFB13192DF4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CCFB57-65B8-D312-CB2D-53E9CEDB1430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64373B31-781B-25E7-CAA7-533E02CEB6C0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DA145D5-6A73-2AC3-BD21-2402ACD02C0E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B8C6DF-E71F-B805-2134-0AFC0AA1DC6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D99A3-4461-4C0D-E80A-3636C8DB5D35}"/>
              </a:ext>
            </a:extLst>
          </p:cNvPr>
          <p:cNvGrpSpPr/>
          <p:nvPr/>
        </p:nvGrpSpPr>
        <p:grpSpPr>
          <a:xfrm>
            <a:off x="3220169" y="3552272"/>
            <a:ext cx="5588388" cy="1977107"/>
            <a:chOff x="3212073" y="3414515"/>
            <a:chExt cx="5588388" cy="197710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40DBFB-FE17-EB71-05BC-0BAC25DC6C47}"/>
                </a:ext>
              </a:extLst>
            </p:cNvPr>
            <p:cNvCxnSpPr>
              <a:cxnSpLocks/>
              <a:stCxn id="16" idx="3"/>
              <a:endCxn id="34" idx="1"/>
            </p:cNvCxnSpPr>
            <p:nvPr/>
          </p:nvCxnSpPr>
          <p:spPr>
            <a:xfrm flipV="1">
              <a:off x="3212074" y="3428822"/>
              <a:ext cx="2435605" cy="430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BD95144-5463-E6F7-E615-B263542CDFDA}"/>
                </a:ext>
              </a:extLst>
            </p:cNvPr>
            <p:cNvCxnSpPr>
              <a:cxnSpLocks/>
              <a:stCxn id="21" idx="3"/>
              <a:endCxn id="38" idx="1"/>
            </p:cNvCxnSpPr>
            <p:nvPr/>
          </p:nvCxnSpPr>
          <p:spPr>
            <a:xfrm flipV="1">
              <a:off x="3212073" y="4045504"/>
              <a:ext cx="2435605" cy="430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D0D427-2316-A390-454A-4E2E78CCCBCA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212074" y="5391622"/>
              <a:ext cx="243560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C61A64-5E79-1E5A-0877-ED327A754D60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 flipV="1">
              <a:off x="6364856" y="3414515"/>
              <a:ext cx="2435605" cy="1430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39AC488-1DCD-066E-01D1-2EFE250A5DD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381522" y="4031197"/>
              <a:ext cx="2418938" cy="1861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0B24BC-6EDE-A110-5EC5-2A184A8933F6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6381522" y="5373006"/>
              <a:ext cx="2418939" cy="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FEF9E3-64B2-30FF-117F-AF26E1526F10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5C65A6-FA68-6293-05C0-A3EC715EFECB}"/>
                </a:ext>
              </a:extLst>
            </p:cNvPr>
            <p:cNvGrpSpPr/>
            <p:nvPr/>
          </p:nvGrpSpPr>
          <p:grpSpPr>
            <a:xfrm flipH="1">
              <a:off x="9525731" y="3552273"/>
              <a:ext cx="937288" cy="1958490"/>
              <a:chOff x="3392332" y="3287169"/>
              <a:chExt cx="750059" cy="1837043"/>
            </a:xfrm>
          </p:grpSpPr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EBDB911-2612-A6DB-E782-F1BE755A96BE}"/>
                  </a:ext>
                </a:extLst>
              </p:cNvPr>
              <p:cNvCxnSpPr>
                <a:cxnSpLocks/>
                <a:stCxn id="100" idx="1"/>
                <a:endCxn id="95" idx="3"/>
              </p:cNvCxnSpPr>
              <p:nvPr/>
            </p:nvCxnSpPr>
            <p:spPr>
              <a:xfrm rot="10800000" flipH="1" flipV="1">
                <a:off x="3623431" y="4374402"/>
                <a:ext cx="518958" cy="74981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E706B1EE-D75A-91EF-26D5-11354DC7FFBA}"/>
                  </a:ext>
                </a:extLst>
              </p:cNvPr>
              <p:cNvCxnSpPr>
                <a:cxnSpLocks/>
                <a:stCxn id="100" idx="1"/>
                <a:endCxn id="93" idx="3"/>
              </p:cNvCxnSpPr>
              <p:nvPr/>
            </p:nvCxnSpPr>
            <p:spPr>
              <a:xfrm rot="10800000" flipH="1">
                <a:off x="3623433" y="3287169"/>
                <a:ext cx="518958" cy="108723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08B0AAB1-DAD6-EF26-8A29-6F7EE10C729D}"/>
                  </a:ext>
                </a:extLst>
              </p:cNvPr>
              <p:cNvCxnSpPr>
                <a:cxnSpLocks/>
                <a:endCxn id="98" idx="3"/>
              </p:cNvCxnSpPr>
              <p:nvPr/>
            </p:nvCxnSpPr>
            <p:spPr>
              <a:xfrm rot="10800000" flipH="1">
                <a:off x="3622489" y="3876820"/>
                <a:ext cx="519901" cy="50393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03A98F-3814-099E-6F81-70DA8E536484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B2CB9F1-AC2B-C56F-85B9-8E27863DD623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0CEB4D7A-600D-8299-E2C4-28F06716908E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7974FC-BA1E-5272-C2E2-71C70940556E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85808A47-E451-E907-64C6-C9E547DD6DFA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C84CFCB-C577-0A65-7A0A-3963226B5B3A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C7CCAFD1-980D-004E-FF36-F5D399BAC9FD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8A2CF4-7484-1E94-B912-54B6EEB7AE90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77614DDD-72A0-82A9-98DB-E40F4C21F7F5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2BB632-9D82-6A7A-F170-79A9F07B97E2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642D0-08E2-431E-5A81-E8BDF8B817F7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742DD2-8C66-D09C-22AC-3490CD8122AA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761311-37FF-532C-2207-547239C59CBD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A379DD0-C9E0-DB00-3BE3-982B9B119122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7E4F2-F32D-FA3C-9D3A-46D25ADD5EB2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6EB1B20-BEC9-EF95-E3A3-C4B06CA252E0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89F9EFEE-B900-F5F4-4B88-1D8A4F85AC9F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66A91A7-5829-43A2-5DBA-902511F3D4D9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A9C0E652-7D01-0993-9831-4CCD523F1EA2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7E5B5D-772D-3955-E25A-7A8727442B03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57663236-90B4-5FD2-571B-2B03C56418B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5EAD432-3BB7-A622-EFCB-2476B9B57611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A2549EE-AFE2-3B05-29C9-BB866218274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9656293-4D0E-4680-F2C3-9733AE937E9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1C673EAF-5D80-665E-2DD5-45272B58E13B}"/>
                  </a:ext>
                </a:extLst>
              </p:cNvPr>
              <p:cNvCxnSpPr>
                <a:cxnSpLocks/>
                <a:stCxn id="108" idx="3"/>
                <a:endCxn id="136" idx="1"/>
              </p:cNvCxnSpPr>
              <p:nvPr/>
            </p:nvCxnSpPr>
            <p:spPr>
              <a:xfrm>
                <a:off x="1789044" y="4712815"/>
                <a:ext cx="713949" cy="81656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E131C8E7-C458-CEAD-8DFC-ED8B36117F99}"/>
                  </a:ext>
                </a:extLst>
              </p:cNvPr>
              <p:cNvCxnSpPr>
                <a:cxnSpLocks/>
                <a:stCxn id="108" idx="3"/>
                <a:endCxn id="135" idx="1"/>
              </p:cNvCxnSpPr>
              <p:nvPr/>
            </p:nvCxnSpPr>
            <p:spPr>
              <a:xfrm flipV="1">
                <a:off x="1789044" y="3582839"/>
                <a:ext cx="713948" cy="112997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A080671C-0B5F-7805-5DE3-9398CF421068}"/>
                  </a:ext>
                </a:extLst>
              </p:cNvPr>
              <p:cNvCxnSpPr>
                <a:cxnSpLocks/>
                <a:stCxn id="108" idx="3"/>
                <a:endCxn id="139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CE5A1AA-0F1D-E9A3-8278-90D2E795129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0AE1B99-3AC2-83BE-CB26-079237902A6A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EF3A1DD3-A8F0-F7A4-38C8-34CE58D48749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F3B2B59-742B-F4A4-4BE1-4F3E0836B183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155F9948-C29D-1726-1BF5-3EB704BF046A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D9BE67A-DC48-C450-DB28-4610A2172D07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5DC14DC6-562D-741D-AB1C-D89EC12CC3DF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7788F328-4521-B3FF-E9A5-36E82C0F969B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mass_25 = views::transform([&amp;](auto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counts_25,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mass_25.begin(), mass_25.end(), food_25.begin(), 0);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0C45E8-2810-38C3-5BDC-60FCA1EFB861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B8842-41A6-E9D3-124D-7EC96516F54A}"/>
              </a:ext>
            </a:extLst>
          </p:cNvPr>
          <p:cNvSpPr txBox="1">
            <a:spLocks/>
          </p:cNvSpPr>
          <p:nvPr/>
        </p:nvSpPr>
        <p:spPr>
          <a:xfrm>
            <a:off x="653141" y="4744666"/>
            <a:ext cx="9884522" cy="1497292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mass_24 = views::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mass_24.begin(), mass_24.end(), food_25.begin(),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plus{}, ([&amp;](auto item){return item * 2;}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EC9F-9B0E-9A24-6FA8-0100EF35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1221C09-3631-3AAC-B51E-4D05BF1E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-0.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allAtOnce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0B781-725F-396A-BDD9-AA66AED390A2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476F6E-8E62-DBDF-4287-06069AF7AC8C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7415B3-5306-3447-25AA-D45C530512E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338515"/>
            <a:ext cx="11538857" cy="481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the rest of the standard library algorithms could be used in parallel version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Some of them may require additional allocation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And some may not be implemented so far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But don’t worry; the worst you can get is sequential performance you already had before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you need to do is to add an execution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algorithms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7FD5-1337-9607-4A1F-A87FEBF32BC2}"/>
              </a:ext>
            </a:extLst>
          </p:cNvPr>
          <p:cNvSpPr/>
          <p:nvPr/>
        </p:nvSpPr>
        <p:spPr>
          <a:xfrm>
            <a:off x="159294" y="2725261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911DE-8247-D05F-CC6F-8B0D19C77874}"/>
              </a:ext>
            </a:extLst>
          </p:cNvPr>
          <p:cNvSpPr/>
          <p:nvPr/>
        </p:nvSpPr>
        <p:spPr>
          <a:xfrm>
            <a:off x="159293" y="3671213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68B2E-242C-0FEF-E805-07CB369243CB}"/>
              </a:ext>
            </a:extLst>
          </p:cNvPr>
          <p:cNvSpPr/>
          <p:nvPr/>
        </p:nvSpPr>
        <p:spPr>
          <a:xfrm>
            <a:off x="159293" y="4641245"/>
            <a:ext cx="11061157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4E53-69BA-D6D6-AB37-8AFDB0963864}"/>
              </a:ext>
            </a:extLst>
          </p:cNvPr>
          <p:cNvSpPr/>
          <p:nvPr/>
        </p:nvSpPr>
        <p:spPr>
          <a:xfrm>
            <a:off x="159292" y="5556177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00EE8-98E6-F898-5675-20D5ECCF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9E73221-0307-34A5-B5A6-1E806984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3BB6CE-3B49-C47A-B9EA-750F274DB479}"/>
              </a:ext>
            </a:extLst>
          </p:cNvPr>
          <p:cNvGrpSpPr/>
          <p:nvPr/>
        </p:nvGrpSpPr>
        <p:grpSpPr>
          <a:xfrm>
            <a:off x="-491655" y="766689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3279A8-1E5A-5CF2-0FF6-B070CB23BCC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E0882C-50C3-08F0-3585-195F6C42A4E9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10906066" cy="481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first param of each parallel algorithm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Defines how much is it possible to parallelize code inside algorithm body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the best results, go for the strongest policy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are unable to use strongest one, maybe you won’t gain anything from parallelization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measure performance before and after parallelization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3E78C-A40C-131A-944D-30C1EC58EAC8}"/>
              </a:ext>
            </a:extLst>
          </p:cNvPr>
          <p:cNvSpPr/>
          <p:nvPr/>
        </p:nvSpPr>
        <p:spPr>
          <a:xfrm>
            <a:off x="231013" y="2614762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D1584-648A-F4C2-9AF7-E64DF877F1F5}"/>
              </a:ext>
            </a:extLst>
          </p:cNvPr>
          <p:cNvSpPr/>
          <p:nvPr/>
        </p:nvSpPr>
        <p:spPr>
          <a:xfrm>
            <a:off x="231013" y="3607230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12D1E-441E-2586-2982-96120F7C4EBA}"/>
              </a:ext>
            </a:extLst>
          </p:cNvPr>
          <p:cNvSpPr/>
          <p:nvPr/>
        </p:nvSpPr>
        <p:spPr>
          <a:xfrm>
            <a:off x="417202" y="4588534"/>
            <a:ext cx="1112165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7C1B6-8B33-AD3E-2FF8-A310696F1B4B}"/>
              </a:ext>
            </a:extLst>
          </p:cNvPr>
          <p:cNvSpPr/>
          <p:nvPr/>
        </p:nvSpPr>
        <p:spPr>
          <a:xfrm>
            <a:off x="417201" y="554633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D3722-3E0A-12A0-B690-55A49D7A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88112F8-0FA8-D638-E49E-2CA44F9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B345A1D-D03F-9D0E-0E5B-76035CB9CDE7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5C4101-BC73-213C-8DB2-42E392B4393C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D9E1B9-AD50-01F2-EC66-6E1ABAA129C2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std::execution::seq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sequenced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std::execution::par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for parallel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unsequenced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parallel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unsequenced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1817-2C51-B974-9317-4EEDE4EC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9A84B0C-CF0E-E69B-183C-1E767CE0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execution::seq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sequentially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computations are executed on single thread one by one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parallelization at all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there is no policy defined, it runs in execution::seq</a:t>
            </a:r>
          </a:p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43AB-962E-D0C0-A254-ACB088FBFAEE}"/>
              </a:ext>
            </a:extLst>
          </p:cNvPr>
          <p:cNvGrpSpPr/>
          <p:nvPr/>
        </p:nvGrpSpPr>
        <p:grpSpPr>
          <a:xfrm>
            <a:off x="1009936" y="4612727"/>
            <a:ext cx="9834276" cy="466872"/>
            <a:chOff x="1009936" y="3160799"/>
            <a:chExt cx="9834276" cy="4668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1009936" y="31875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1037469" y="320233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2319424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2319424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086" y="3407142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3601378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3601378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626" y="3414360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4917258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4917258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857" y="3404261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623507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623507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E16C10-2575-FEB2-99BE-27A68D2AF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893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751830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751830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822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8845081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8845081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440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10127035" y="31787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10127035" y="32180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5369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00B3250-4AE4-25C2-38E3-45BA08F2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583C1B6-E346-194E-EE82-F577E9E8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B060B-C020-73AA-119A-AD7E1B635730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AF76B0D-0AEA-B0D1-5EDF-E734E66628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532825-2621-6685-B5DE-D4C395796B8B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execution::par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1403023" cy="1888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on multiple threads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Order in which are elements processed is not predictable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Shared data needs to be protected as it may be accessed by different threads concurrently 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blocking protection is needed it may not perform better than the sequential approach – measure it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5DA17-FF76-C417-2D96-23E00733859F}"/>
              </a:ext>
            </a:extLst>
          </p:cNvPr>
          <p:cNvGrpSpPr/>
          <p:nvPr/>
        </p:nvGrpSpPr>
        <p:grpSpPr>
          <a:xfrm>
            <a:off x="5353010" y="3814111"/>
            <a:ext cx="3158754" cy="1474784"/>
            <a:chOff x="5353010" y="3257800"/>
            <a:chExt cx="3158754" cy="1474784"/>
          </a:xfrm>
        </p:grpSpPr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ABCCE23-DBA4-4F94-B2D9-50C34954557F}"/>
                </a:ext>
              </a:extLst>
            </p:cNvPr>
            <p:cNvCxnSpPr>
              <a:cxnSpLocks/>
              <a:stCxn id="20" idx="0"/>
              <a:endCxn id="99" idx="1"/>
            </p:cNvCxnSpPr>
            <p:nvPr/>
          </p:nvCxnSpPr>
          <p:spPr>
            <a:xfrm rot="5400000" flipH="1" flipV="1">
              <a:off x="6700693" y="2030427"/>
              <a:ext cx="489646" cy="3132496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E2973F5-4DB8-23FC-A31D-F7A33D1C0FFC}"/>
                </a:ext>
              </a:extLst>
            </p:cNvPr>
            <p:cNvCxnSpPr>
              <a:cxnSpLocks/>
              <a:stCxn id="53" idx="0"/>
              <a:endCxn id="99" idx="1"/>
            </p:cNvCxnSpPr>
            <p:nvPr/>
          </p:nvCxnSpPr>
          <p:spPr>
            <a:xfrm rot="5400000" flipH="1" flipV="1">
              <a:off x="6242021" y="2462841"/>
              <a:ext cx="1380732" cy="3158754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8F3AF9F3-0544-232A-C150-B35F96ECA5F2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325780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5B96C83F-9B52-CF03-18C9-A05D05DE13F8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4267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99C75-A875-8752-5B47-E00A3F789EDA}"/>
              </a:ext>
            </a:extLst>
          </p:cNvPr>
          <p:cNvGrpSpPr/>
          <p:nvPr/>
        </p:nvGrpSpPr>
        <p:grpSpPr>
          <a:xfrm>
            <a:off x="2521381" y="3682133"/>
            <a:ext cx="6735093" cy="2067240"/>
            <a:chOff x="2521381" y="3125822"/>
            <a:chExt cx="6735093" cy="2067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5020679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5020679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341" y="4065796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6302633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6302633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881" y="4073014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7618513" y="381945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7618513" y="385878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6112" y="4062915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99442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99442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941" y="4963639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6321200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6321200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559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7603154" y="474412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7603154" y="478345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488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CD7E30F-DAA2-61AB-46F2-4CE7D9A09266}"/>
                </a:ext>
              </a:extLst>
            </p:cNvPr>
            <p:cNvSpPr/>
            <p:nvPr/>
          </p:nvSpPr>
          <p:spPr>
            <a:xfrm>
              <a:off x="8511764" y="312582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ontent Placeholder 2">
              <a:extLst>
                <a:ext uri="{FF2B5EF4-FFF2-40B4-BE49-F238E27FC236}">
                  <a16:creationId xmlns:a16="http://schemas.microsoft.com/office/drawing/2014/main" id="{49B85D8D-8B3D-4A4B-B199-F846C94F8EED}"/>
                </a:ext>
              </a:extLst>
            </p:cNvPr>
            <p:cNvSpPr txBox="1">
              <a:spLocks/>
            </p:cNvSpPr>
            <p:nvPr/>
          </p:nvSpPr>
          <p:spPr>
            <a:xfrm>
              <a:off x="8539297" y="314065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</p:grp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DE0C69AE-D95B-500A-5BB0-3733ADA906B7}"/>
              </a:ext>
            </a:extLst>
          </p:cNvPr>
          <p:cNvSpPr txBox="1">
            <a:spLocks/>
          </p:cNvSpPr>
          <p:nvPr/>
        </p:nvSpPr>
        <p:spPr>
          <a:xfrm>
            <a:off x="9284007" y="3682133"/>
            <a:ext cx="1750043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RACE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B022-0235-19A7-6A9B-DF85186B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3BBBB2A-DF60-CDFE-8DA1-BAE23F4D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875A99-29BD-A17D-CE59-A28660D9C62A}"/>
              </a:ext>
            </a:extLst>
          </p:cNvPr>
          <p:cNvGrpSpPr/>
          <p:nvPr/>
        </p:nvGrpSpPr>
        <p:grpSpPr>
          <a:xfrm>
            <a:off x="-399190" y="787224"/>
            <a:ext cx="12680422" cy="6296431"/>
            <a:chOff x="-253943" y="3304012"/>
            <a:chExt cx="12680422" cy="6296431"/>
          </a:xfrm>
          <a:solidFill>
            <a:srgbClr val="F7FBFF"/>
          </a:solidFill>
          <a:effectLst/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5AD68D-CF15-DAF2-A8CC-B65CA72DF87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DC786E-57DE-9452-BFCA-16B2C2632063}"/>
                </a:ext>
              </a:extLst>
            </p:cNvPr>
            <p:cNvSpPr/>
            <p:nvPr/>
          </p:nvSpPr>
          <p:spPr>
            <a:xfrm>
              <a:off x="-253943" y="4172856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700657" cy="187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in single thread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whole vector of data is executed together – their instruction are in an unpredictable order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synchronization is allowed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No, not even atomics</a:t>
            </a:r>
          </a:p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6B6F79-7EFC-9D14-F37F-89E2461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434E4830-B801-D717-16AC-444E34F9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1465AB-A181-0BF8-6D1F-AF397C25305A}"/>
              </a:ext>
            </a:extLst>
          </p:cNvPr>
          <p:cNvSpPr/>
          <p:nvPr/>
        </p:nvSpPr>
        <p:spPr>
          <a:xfrm>
            <a:off x="3347123" y="459079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5AFC1D-5A3C-1A03-EFD6-A93293B6BFAE}"/>
              </a:ext>
            </a:extLst>
          </p:cNvPr>
          <p:cNvSpPr txBox="1">
            <a:spLocks/>
          </p:cNvSpPr>
          <p:nvPr/>
        </p:nvSpPr>
        <p:spPr>
          <a:xfrm>
            <a:off x="3347123" y="4630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#1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0702609-9566-33F7-9DD8-4A51E4222F68}"/>
              </a:ext>
            </a:extLst>
          </p:cNvPr>
          <p:cNvSpPr/>
          <p:nvPr/>
        </p:nvSpPr>
        <p:spPr>
          <a:xfrm>
            <a:off x="7945902" y="32467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9D3EEB2-F778-8290-A6D3-22B000E8A0D1}"/>
              </a:ext>
            </a:extLst>
          </p:cNvPr>
          <p:cNvSpPr txBox="1">
            <a:spLocks/>
          </p:cNvSpPr>
          <p:nvPr/>
        </p:nvSpPr>
        <p:spPr>
          <a:xfrm>
            <a:off x="7973435" y="326161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20ECAB5-93EA-801F-8F52-99172C67250C}"/>
              </a:ext>
            </a:extLst>
          </p:cNvPr>
          <p:cNvSpPr/>
          <p:nvPr/>
        </p:nvSpPr>
        <p:spPr>
          <a:xfrm>
            <a:off x="2422949" y="4592844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3B79A11-84E8-3FD7-A436-11D20327E964}"/>
              </a:ext>
            </a:extLst>
          </p:cNvPr>
          <p:cNvSpPr txBox="1">
            <a:spLocks/>
          </p:cNvSpPr>
          <p:nvPr/>
        </p:nvSpPr>
        <p:spPr>
          <a:xfrm>
            <a:off x="2450482" y="460767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E92200-0101-A652-88A1-B8C20216C74D}"/>
              </a:ext>
            </a:extLst>
          </p:cNvPr>
          <p:cNvSpPr/>
          <p:nvPr/>
        </p:nvSpPr>
        <p:spPr>
          <a:xfrm>
            <a:off x="2422949" y="5168902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BA52FEA-15D5-897B-3886-483DB407BA9B}"/>
              </a:ext>
            </a:extLst>
          </p:cNvPr>
          <p:cNvSpPr txBox="1">
            <a:spLocks/>
          </p:cNvSpPr>
          <p:nvPr/>
        </p:nvSpPr>
        <p:spPr>
          <a:xfrm>
            <a:off x="2422949" y="520823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0C5265-1DC3-421D-0ACD-EAE240030E91}"/>
              </a:ext>
            </a:extLst>
          </p:cNvPr>
          <p:cNvSpPr/>
          <p:nvPr/>
        </p:nvSpPr>
        <p:spPr>
          <a:xfrm>
            <a:off x="3333399" y="5170538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20221B4-B51C-525F-2E1F-7A40F95EBFA4}"/>
              </a:ext>
            </a:extLst>
          </p:cNvPr>
          <p:cNvSpPr txBox="1">
            <a:spLocks/>
          </p:cNvSpPr>
          <p:nvPr/>
        </p:nvSpPr>
        <p:spPr>
          <a:xfrm>
            <a:off x="3333399" y="520987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#3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EA857-5B87-9651-D2C7-685C9AF5C691}"/>
              </a:ext>
            </a:extLst>
          </p:cNvPr>
          <p:cNvCxnSpPr>
            <a:cxnSpLocks/>
            <a:stCxn id="59" idx="3"/>
            <a:endCxn id="77" idx="1"/>
          </p:cNvCxnSpPr>
          <p:nvPr/>
        </p:nvCxnSpPr>
        <p:spPr>
          <a:xfrm flipV="1">
            <a:off x="4177429" y="5080065"/>
            <a:ext cx="696459" cy="35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9DCA269-60FF-3766-45FE-676557F95014}"/>
              </a:ext>
            </a:extLst>
          </p:cNvPr>
          <p:cNvSpPr/>
          <p:nvPr/>
        </p:nvSpPr>
        <p:spPr>
          <a:xfrm>
            <a:off x="2293559" y="4371550"/>
            <a:ext cx="1883870" cy="142405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DE65BE5-A57C-5F93-B5B3-7E7C2FF07886}"/>
              </a:ext>
            </a:extLst>
          </p:cNvPr>
          <p:cNvSpPr txBox="1">
            <a:spLocks/>
          </p:cNvSpPr>
          <p:nvPr/>
        </p:nvSpPr>
        <p:spPr>
          <a:xfrm>
            <a:off x="996963" y="4885219"/>
            <a:ext cx="118909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CDADA45-E3EA-B915-6910-B7F005E09585}"/>
              </a:ext>
            </a:extLst>
          </p:cNvPr>
          <p:cNvSpPr/>
          <p:nvPr/>
        </p:nvSpPr>
        <p:spPr>
          <a:xfrm>
            <a:off x="7945902" y="32467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9ECAA153-D534-BD82-8389-43D599606404}"/>
              </a:ext>
            </a:extLst>
          </p:cNvPr>
          <p:cNvSpPr txBox="1">
            <a:spLocks/>
          </p:cNvSpPr>
          <p:nvPr/>
        </p:nvSpPr>
        <p:spPr>
          <a:xfrm>
            <a:off x="7973435" y="326161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1A91966-663E-84F7-9DEB-17DB7DA398BC}"/>
              </a:ext>
            </a:extLst>
          </p:cNvPr>
          <p:cNvSpPr/>
          <p:nvPr/>
        </p:nvSpPr>
        <p:spPr>
          <a:xfrm>
            <a:off x="5927452" y="45872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681CCB5D-4F26-A602-C1E6-EC48A29AF3BE}"/>
              </a:ext>
            </a:extLst>
          </p:cNvPr>
          <p:cNvSpPr txBox="1">
            <a:spLocks/>
          </p:cNvSpPr>
          <p:nvPr/>
        </p:nvSpPr>
        <p:spPr>
          <a:xfrm>
            <a:off x="5927452" y="462662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AB28087-9ACC-4C17-3A30-F153FCBA7F79}"/>
              </a:ext>
            </a:extLst>
          </p:cNvPr>
          <p:cNvSpPr/>
          <p:nvPr/>
        </p:nvSpPr>
        <p:spPr>
          <a:xfrm>
            <a:off x="5003278" y="458933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E3DB2B-7B75-09C1-40D2-6284149CEA5A}"/>
              </a:ext>
            </a:extLst>
          </p:cNvPr>
          <p:cNvSpPr txBox="1">
            <a:spLocks/>
          </p:cNvSpPr>
          <p:nvPr/>
        </p:nvSpPr>
        <p:spPr>
          <a:xfrm>
            <a:off x="5030811" y="460416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7E7F257-4CE9-F476-3F55-170BA5DAB8D6}"/>
              </a:ext>
            </a:extLst>
          </p:cNvPr>
          <p:cNvSpPr/>
          <p:nvPr/>
        </p:nvSpPr>
        <p:spPr>
          <a:xfrm>
            <a:off x="5003278" y="516702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671DFB0-026C-1EC0-81DF-2108E71CA263}"/>
              </a:ext>
            </a:extLst>
          </p:cNvPr>
          <p:cNvSpPr txBox="1">
            <a:spLocks/>
          </p:cNvSpPr>
          <p:nvPr/>
        </p:nvSpPr>
        <p:spPr>
          <a:xfrm>
            <a:off x="5003278" y="5204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9FB7428-1C96-965E-3928-6240FC7711A2}"/>
              </a:ext>
            </a:extLst>
          </p:cNvPr>
          <p:cNvSpPr/>
          <p:nvPr/>
        </p:nvSpPr>
        <p:spPr>
          <a:xfrm>
            <a:off x="5913728" y="516702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BC31DB7A-785C-C048-5806-2D8E7D0CFB74}"/>
              </a:ext>
            </a:extLst>
          </p:cNvPr>
          <p:cNvSpPr txBox="1">
            <a:spLocks/>
          </p:cNvSpPr>
          <p:nvPr/>
        </p:nvSpPr>
        <p:spPr>
          <a:xfrm>
            <a:off x="5913728" y="520636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#7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6113D9-8825-2A3F-5BE2-4A2D3E9C2982}"/>
              </a:ext>
            </a:extLst>
          </p:cNvPr>
          <p:cNvSpPr/>
          <p:nvPr/>
        </p:nvSpPr>
        <p:spPr>
          <a:xfrm>
            <a:off x="4873888" y="4368039"/>
            <a:ext cx="1883870" cy="142405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76F8E6-F023-369A-09E1-AC2610F24252}"/>
              </a:ext>
            </a:extLst>
          </p:cNvPr>
          <p:cNvSpPr txBox="1">
            <a:spLocks/>
          </p:cNvSpPr>
          <p:nvPr/>
        </p:nvSpPr>
        <p:spPr>
          <a:xfrm>
            <a:off x="9708858" y="4356728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unlock(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DAC6EE-DD35-4E34-3912-2ED1F0D2800D}"/>
              </a:ext>
            </a:extLst>
          </p:cNvPr>
          <p:cNvSpPr txBox="1">
            <a:spLocks/>
          </p:cNvSpPr>
          <p:nvPr/>
        </p:nvSpPr>
        <p:spPr>
          <a:xfrm>
            <a:off x="7098462" y="4368039"/>
            <a:ext cx="1425719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C9F89B-9650-D39A-C9D9-DAF1B48A444A}"/>
              </a:ext>
            </a:extLst>
          </p:cNvPr>
          <p:cNvSpPr txBox="1">
            <a:spLocks/>
          </p:cNvSpPr>
          <p:nvPr/>
        </p:nvSpPr>
        <p:spPr>
          <a:xfrm>
            <a:off x="8524181" y="4356729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;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3" grpId="0" animBg="1"/>
      <p:bldP spid="31" grpId="0"/>
      <p:bldP spid="50" grpId="0" animBg="1"/>
      <p:bldP spid="51" grpId="0"/>
      <p:bldP spid="52" grpId="0" animBg="1"/>
      <p:bldP spid="54" grpId="0"/>
      <p:bldP spid="55" grpId="0" animBg="1"/>
      <p:bldP spid="57" grpId="0"/>
      <p:bldP spid="59" grpId="0" animBg="1"/>
      <p:bldP spid="60" grpId="0"/>
      <p:bldP spid="64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88681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Provides parallel version of most standard library algorithms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Introduces execution policy parameter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switch between sequential and several types of parallel executions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Well-optimized solutions to common problems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reinvent parallel wheels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0BF2E-BA83-642D-9F3A-31BDEE0247BB}"/>
              </a:ext>
            </a:extLst>
          </p:cNvPr>
          <p:cNvSpPr/>
          <p:nvPr/>
        </p:nvSpPr>
        <p:spPr>
          <a:xfrm>
            <a:off x="605145" y="1893863"/>
            <a:ext cx="10115045" cy="905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3572A-1038-FF42-2722-31DF2A8A2A77}"/>
              </a:ext>
            </a:extLst>
          </p:cNvPr>
          <p:cNvSpPr/>
          <p:nvPr/>
        </p:nvSpPr>
        <p:spPr>
          <a:xfrm>
            <a:off x="435478" y="3029347"/>
            <a:ext cx="10115045" cy="75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86184-02D8-24F5-4A49-4DA56E4AFEB7}"/>
              </a:ext>
            </a:extLst>
          </p:cNvPr>
          <p:cNvSpPr/>
          <p:nvPr/>
        </p:nvSpPr>
        <p:spPr>
          <a:xfrm>
            <a:off x="231013" y="3698532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B2D6A-06A4-11DA-EB6C-F6A3E9B32BC1}"/>
              </a:ext>
            </a:extLst>
          </p:cNvPr>
          <p:cNvSpPr/>
          <p:nvPr/>
        </p:nvSpPr>
        <p:spPr>
          <a:xfrm>
            <a:off x="406818" y="4842700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803B9-DB5B-050D-AD54-1E1B45F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2D18FF0-FF34-68A3-50EA-2D1B0A7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B0C8CE-3F66-012B-5D10-BCBC3DD6C9DA}"/>
              </a:ext>
            </a:extLst>
          </p:cNvPr>
          <p:cNvGrpSpPr/>
          <p:nvPr/>
        </p:nvGrpSpPr>
        <p:grpSpPr>
          <a:xfrm>
            <a:off x="-399190" y="787224"/>
            <a:ext cx="12680422" cy="6296431"/>
            <a:chOff x="-253943" y="3304012"/>
            <a:chExt cx="12680422" cy="6296431"/>
          </a:xfrm>
          <a:solidFill>
            <a:srgbClr val="F7FBF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A43F14-BFB1-D26C-ED88-C9F2B76D308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D498E2-4C55-5582-CBC3-FC43D7C25665}"/>
                </a:ext>
              </a:extLst>
            </p:cNvPr>
            <p:cNvSpPr/>
            <p:nvPr/>
          </p:nvSpPr>
          <p:spPr>
            <a:xfrm>
              <a:off x="-253943" y="4172856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700657" cy="187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in single thread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whole vector of data is executed together – their instruction are in an unpredictable order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synchronization is allowed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No, not even atomics</a:t>
            </a:r>
          </a:p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6B6F79-7EFC-9D14-F37F-89E2461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434E4830-B801-D717-16AC-444E34F9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1465AB-A181-0BF8-6D1F-AF397C25305A}"/>
              </a:ext>
            </a:extLst>
          </p:cNvPr>
          <p:cNvSpPr/>
          <p:nvPr/>
        </p:nvSpPr>
        <p:spPr>
          <a:xfrm>
            <a:off x="3347123" y="459079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5AFC1D-5A3C-1A03-EFD6-A93293B6BFAE}"/>
              </a:ext>
            </a:extLst>
          </p:cNvPr>
          <p:cNvSpPr txBox="1">
            <a:spLocks/>
          </p:cNvSpPr>
          <p:nvPr/>
        </p:nvSpPr>
        <p:spPr>
          <a:xfrm>
            <a:off x="3347123" y="4630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#1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0702609-9566-33F7-9DD8-4A51E4222F68}"/>
              </a:ext>
            </a:extLst>
          </p:cNvPr>
          <p:cNvSpPr/>
          <p:nvPr/>
        </p:nvSpPr>
        <p:spPr>
          <a:xfrm>
            <a:off x="7945902" y="32467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9D3EEB2-F778-8290-A6D3-22B000E8A0D1}"/>
              </a:ext>
            </a:extLst>
          </p:cNvPr>
          <p:cNvSpPr txBox="1">
            <a:spLocks/>
          </p:cNvSpPr>
          <p:nvPr/>
        </p:nvSpPr>
        <p:spPr>
          <a:xfrm>
            <a:off x="7973435" y="326161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20ECAB5-93EA-801F-8F52-99172C67250C}"/>
              </a:ext>
            </a:extLst>
          </p:cNvPr>
          <p:cNvSpPr/>
          <p:nvPr/>
        </p:nvSpPr>
        <p:spPr>
          <a:xfrm>
            <a:off x="2422949" y="4592844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3B79A11-84E8-3FD7-A436-11D20327E964}"/>
              </a:ext>
            </a:extLst>
          </p:cNvPr>
          <p:cNvSpPr txBox="1">
            <a:spLocks/>
          </p:cNvSpPr>
          <p:nvPr/>
        </p:nvSpPr>
        <p:spPr>
          <a:xfrm>
            <a:off x="2450482" y="460767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E92200-0101-A652-88A1-B8C20216C74D}"/>
              </a:ext>
            </a:extLst>
          </p:cNvPr>
          <p:cNvSpPr/>
          <p:nvPr/>
        </p:nvSpPr>
        <p:spPr>
          <a:xfrm>
            <a:off x="2422949" y="5168902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BA52FEA-15D5-897B-3886-483DB407BA9B}"/>
              </a:ext>
            </a:extLst>
          </p:cNvPr>
          <p:cNvSpPr txBox="1">
            <a:spLocks/>
          </p:cNvSpPr>
          <p:nvPr/>
        </p:nvSpPr>
        <p:spPr>
          <a:xfrm>
            <a:off x="2422949" y="520823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0C5265-1DC3-421D-0ACD-EAE240030E91}"/>
              </a:ext>
            </a:extLst>
          </p:cNvPr>
          <p:cNvSpPr/>
          <p:nvPr/>
        </p:nvSpPr>
        <p:spPr>
          <a:xfrm>
            <a:off x="3333399" y="5170538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20221B4-B51C-525F-2E1F-7A40F95EBFA4}"/>
              </a:ext>
            </a:extLst>
          </p:cNvPr>
          <p:cNvSpPr txBox="1">
            <a:spLocks/>
          </p:cNvSpPr>
          <p:nvPr/>
        </p:nvSpPr>
        <p:spPr>
          <a:xfrm>
            <a:off x="3333399" y="520987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#3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EA857-5B87-9651-D2C7-685C9AF5C691}"/>
              </a:ext>
            </a:extLst>
          </p:cNvPr>
          <p:cNvCxnSpPr>
            <a:cxnSpLocks/>
            <a:stCxn id="59" idx="3"/>
            <a:endCxn id="77" idx="1"/>
          </p:cNvCxnSpPr>
          <p:nvPr/>
        </p:nvCxnSpPr>
        <p:spPr>
          <a:xfrm flipV="1">
            <a:off x="4177429" y="5080065"/>
            <a:ext cx="696459" cy="35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9DCA269-60FF-3766-45FE-676557F95014}"/>
              </a:ext>
            </a:extLst>
          </p:cNvPr>
          <p:cNvSpPr/>
          <p:nvPr/>
        </p:nvSpPr>
        <p:spPr>
          <a:xfrm>
            <a:off x="2293559" y="4371550"/>
            <a:ext cx="1883870" cy="142405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DE65BE5-A57C-5F93-B5B3-7E7C2FF07886}"/>
              </a:ext>
            </a:extLst>
          </p:cNvPr>
          <p:cNvSpPr txBox="1">
            <a:spLocks/>
          </p:cNvSpPr>
          <p:nvPr/>
        </p:nvSpPr>
        <p:spPr>
          <a:xfrm>
            <a:off x="996963" y="4885219"/>
            <a:ext cx="118909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CDADA45-E3EA-B915-6910-B7F005E09585}"/>
              </a:ext>
            </a:extLst>
          </p:cNvPr>
          <p:cNvSpPr/>
          <p:nvPr/>
        </p:nvSpPr>
        <p:spPr>
          <a:xfrm>
            <a:off x="7945902" y="32467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9ECAA153-D534-BD82-8389-43D599606404}"/>
              </a:ext>
            </a:extLst>
          </p:cNvPr>
          <p:cNvSpPr txBox="1">
            <a:spLocks/>
          </p:cNvSpPr>
          <p:nvPr/>
        </p:nvSpPr>
        <p:spPr>
          <a:xfrm>
            <a:off x="7973435" y="326161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1A91966-663E-84F7-9DEB-17DB7DA398BC}"/>
              </a:ext>
            </a:extLst>
          </p:cNvPr>
          <p:cNvSpPr/>
          <p:nvPr/>
        </p:nvSpPr>
        <p:spPr>
          <a:xfrm>
            <a:off x="5927452" y="4587286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681CCB5D-4F26-A602-C1E6-EC48A29AF3BE}"/>
              </a:ext>
            </a:extLst>
          </p:cNvPr>
          <p:cNvSpPr txBox="1">
            <a:spLocks/>
          </p:cNvSpPr>
          <p:nvPr/>
        </p:nvSpPr>
        <p:spPr>
          <a:xfrm>
            <a:off x="5927452" y="462662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AB28087-9ACC-4C17-3A30-F153FCBA7F79}"/>
              </a:ext>
            </a:extLst>
          </p:cNvPr>
          <p:cNvSpPr/>
          <p:nvPr/>
        </p:nvSpPr>
        <p:spPr>
          <a:xfrm>
            <a:off x="5003278" y="458933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8E3DB2B-7B75-09C1-40D2-6284149CEA5A}"/>
              </a:ext>
            </a:extLst>
          </p:cNvPr>
          <p:cNvSpPr txBox="1">
            <a:spLocks/>
          </p:cNvSpPr>
          <p:nvPr/>
        </p:nvSpPr>
        <p:spPr>
          <a:xfrm>
            <a:off x="5030811" y="460416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7E7F257-4CE9-F476-3F55-170BA5DAB8D6}"/>
              </a:ext>
            </a:extLst>
          </p:cNvPr>
          <p:cNvSpPr/>
          <p:nvPr/>
        </p:nvSpPr>
        <p:spPr>
          <a:xfrm>
            <a:off x="5003278" y="516702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671DFB0-026C-1EC0-81DF-2108E71CA263}"/>
              </a:ext>
            </a:extLst>
          </p:cNvPr>
          <p:cNvSpPr txBox="1">
            <a:spLocks/>
          </p:cNvSpPr>
          <p:nvPr/>
        </p:nvSpPr>
        <p:spPr>
          <a:xfrm>
            <a:off x="5003278" y="5204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9FB7428-1C96-965E-3928-6240FC7711A2}"/>
              </a:ext>
            </a:extLst>
          </p:cNvPr>
          <p:cNvSpPr/>
          <p:nvPr/>
        </p:nvSpPr>
        <p:spPr>
          <a:xfrm>
            <a:off x="5913728" y="516702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BC31DB7A-785C-C048-5806-2D8E7D0CFB74}"/>
              </a:ext>
            </a:extLst>
          </p:cNvPr>
          <p:cNvSpPr txBox="1">
            <a:spLocks/>
          </p:cNvSpPr>
          <p:nvPr/>
        </p:nvSpPr>
        <p:spPr>
          <a:xfrm>
            <a:off x="5913728" y="520636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#7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6113D9-8825-2A3F-5BE2-4A2D3E9C2982}"/>
              </a:ext>
            </a:extLst>
          </p:cNvPr>
          <p:cNvSpPr/>
          <p:nvPr/>
        </p:nvSpPr>
        <p:spPr>
          <a:xfrm>
            <a:off x="4873888" y="4368039"/>
            <a:ext cx="1883870" cy="1424052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76F8E6-F023-369A-09E1-AC2610F24252}"/>
              </a:ext>
            </a:extLst>
          </p:cNvPr>
          <p:cNvSpPr txBox="1">
            <a:spLocks/>
          </p:cNvSpPr>
          <p:nvPr/>
        </p:nvSpPr>
        <p:spPr>
          <a:xfrm>
            <a:off x="9708858" y="4356728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unlock(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DAC6EE-DD35-4E34-3912-2ED1F0D2800D}"/>
              </a:ext>
            </a:extLst>
          </p:cNvPr>
          <p:cNvSpPr txBox="1">
            <a:spLocks/>
          </p:cNvSpPr>
          <p:nvPr/>
        </p:nvSpPr>
        <p:spPr>
          <a:xfrm>
            <a:off x="7098462" y="4368039"/>
            <a:ext cx="1425719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C9F89B-9650-D39A-C9D9-DAF1B48A444A}"/>
              </a:ext>
            </a:extLst>
          </p:cNvPr>
          <p:cNvSpPr txBox="1">
            <a:spLocks/>
          </p:cNvSpPr>
          <p:nvPr/>
        </p:nvSpPr>
        <p:spPr>
          <a:xfrm>
            <a:off x="8524181" y="4356729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;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4FB5D60-8AC1-2C00-0A0F-DE50AD4E75A9}"/>
              </a:ext>
            </a:extLst>
          </p:cNvPr>
          <p:cNvSpPr txBox="1">
            <a:spLocks/>
          </p:cNvSpPr>
          <p:nvPr/>
        </p:nvSpPr>
        <p:spPr>
          <a:xfrm>
            <a:off x="9710031" y="4720153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unlock(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69341A9-012A-6715-1A75-0B2BDE6006AA}"/>
              </a:ext>
            </a:extLst>
          </p:cNvPr>
          <p:cNvSpPr txBox="1">
            <a:spLocks/>
          </p:cNvSpPr>
          <p:nvPr/>
        </p:nvSpPr>
        <p:spPr>
          <a:xfrm>
            <a:off x="7099635" y="4731464"/>
            <a:ext cx="1425719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EA50DBF-A0BC-8975-936A-B979429B35A3}"/>
              </a:ext>
            </a:extLst>
          </p:cNvPr>
          <p:cNvSpPr txBox="1">
            <a:spLocks/>
          </p:cNvSpPr>
          <p:nvPr/>
        </p:nvSpPr>
        <p:spPr>
          <a:xfrm>
            <a:off x="8525354" y="4720154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;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B4F0EC-CAC1-A3B2-A203-268FDDF7DB1C}"/>
              </a:ext>
            </a:extLst>
          </p:cNvPr>
          <p:cNvSpPr txBox="1">
            <a:spLocks/>
          </p:cNvSpPr>
          <p:nvPr/>
        </p:nvSpPr>
        <p:spPr>
          <a:xfrm>
            <a:off x="9708858" y="5083575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unlock(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83D0E54-9EBC-DAD6-B9B3-79DF1731229B}"/>
              </a:ext>
            </a:extLst>
          </p:cNvPr>
          <p:cNvSpPr txBox="1">
            <a:spLocks/>
          </p:cNvSpPr>
          <p:nvPr/>
        </p:nvSpPr>
        <p:spPr>
          <a:xfrm>
            <a:off x="7098462" y="5094886"/>
            <a:ext cx="1425719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1828A32-7C12-699D-D443-D98480260E4B}"/>
              </a:ext>
            </a:extLst>
          </p:cNvPr>
          <p:cNvSpPr txBox="1">
            <a:spLocks/>
          </p:cNvSpPr>
          <p:nvPr/>
        </p:nvSpPr>
        <p:spPr>
          <a:xfrm>
            <a:off x="8524181" y="5083576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;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9755E54-C919-D955-4191-FCE9C286D731}"/>
              </a:ext>
            </a:extLst>
          </p:cNvPr>
          <p:cNvSpPr txBox="1">
            <a:spLocks/>
          </p:cNvSpPr>
          <p:nvPr/>
        </p:nvSpPr>
        <p:spPr>
          <a:xfrm>
            <a:off x="9708858" y="5434128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unlock(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8DD3FE9-9239-9D4A-F7C5-CDCF37145883}"/>
              </a:ext>
            </a:extLst>
          </p:cNvPr>
          <p:cNvSpPr txBox="1">
            <a:spLocks/>
          </p:cNvSpPr>
          <p:nvPr/>
        </p:nvSpPr>
        <p:spPr>
          <a:xfrm>
            <a:off x="7098462" y="5445439"/>
            <a:ext cx="1425719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); 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799197E-F2BE-39D1-715F-B2FA49FF35D4}"/>
              </a:ext>
            </a:extLst>
          </p:cNvPr>
          <p:cNvSpPr txBox="1">
            <a:spLocks/>
          </p:cNvSpPr>
          <p:nvPr/>
        </p:nvSpPr>
        <p:spPr>
          <a:xfrm>
            <a:off x="8524181" y="5434129"/>
            <a:ext cx="3399850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;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Connector: Curved 40">
            <a:extLst>
              <a:ext uri="{FF2B5EF4-FFF2-40B4-BE49-F238E27FC236}">
                <a16:creationId xmlns:a16="http://schemas.microsoft.com/office/drawing/2014/main" id="{07BABC8D-0E7C-ACAE-E645-3E077FF3750B}"/>
              </a:ext>
            </a:extLst>
          </p:cNvPr>
          <p:cNvCxnSpPr>
            <a:cxnSpLocks/>
          </p:cNvCxnSpPr>
          <p:nvPr/>
        </p:nvCxnSpPr>
        <p:spPr>
          <a:xfrm flipV="1">
            <a:off x="7684851" y="3686057"/>
            <a:ext cx="619640" cy="67067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40">
            <a:extLst>
              <a:ext uri="{FF2B5EF4-FFF2-40B4-BE49-F238E27FC236}">
                <a16:creationId xmlns:a16="http://schemas.microsoft.com/office/drawing/2014/main" id="{DFF54926-650C-B30C-C5EE-3AA8402D3CCB}"/>
              </a:ext>
            </a:extLst>
          </p:cNvPr>
          <p:cNvCxnSpPr>
            <a:cxnSpLocks/>
          </p:cNvCxnSpPr>
          <p:nvPr/>
        </p:nvCxnSpPr>
        <p:spPr>
          <a:xfrm flipH="1" flipV="1">
            <a:off x="8304491" y="3686057"/>
            <a:ext cx="518496" cy="68198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40">
            <a:extLst>
              <a:ext uri="{FF2B5EF4-FFF2-40B4-BE49-F238E27FC236}">
                <a16:creationId xmlns:a16="http://schemas.microsoft.com/office/drawing/2014/main" id="{095DEDC1-4B0C-42DA-EA48-78A068640FDE}"/>
              </a:ext>
            </a:extLst>
          </p:cNvPr>
          <p:cNvCxnSpPr>
            <a:cxnSpLocks/>
          </p:cNvCxnSpPr>
          <p:nvPr/>
        </p:nvCxnSpPr>
        <p:spPr>
          <a:xfrm flipH="1" flipV="1">
            <a:off x="8304491" y="3686057"/>
            <a:ext cx="2250020" cy="67067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6C305C8-550E-A7BC-FF62-C79EECB9980E}"/>
              </a:ext>
            </a:extLst>
          </p:cNvPr>
          <p:cNvSpPr txBox="1">
            <a:spLocks/>
          </p:cNvSpPr>
          <p:nvPr/>
        </p:nvSpPr>
        <p:spPr>
          <a:xfrm>
            <a:off x="8663079" y="3054861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BEHAVIOR !</a:t>
            </a:r>
          </a:p>
        </p:txBody>
      </p:sp>
    </p:spTree>
    <p:extLst>
      <p:ext uri="{BB962C8B-B14F-4D97-AF65-F5344CB8AC3E}">
        <p14:creationId xmlns:p14="http://schemas.microsoft.com/office/powerpoint/2010/main" val="29773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11692 -0.0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22891 -0.1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-5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0014 -0.1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0039 0.05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11185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1693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2.29167E-6 -0.05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0026 0.10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22956 0.1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84" y="50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11302 0.051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28" grpId="0"/>
      <p:bldP spid="29" grpId="0"/>
      <p:bldP spid="30" grpId="0"/>
      <p:bldP spid="33" grpId="0"/>
      <p:bldP spid="35" grpId="0"/>
      <p:bldP spid="38" grpId="0"/>
      <p:bldP spid="4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10197-0FA0-0184-E066-C91EEA3EFF43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8ED0F3-FC5C-0095-3221-96B8E980240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FD478-5EA2-E11A-E542-8472E51AEEE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229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is vectorized and executed on multiple threads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strongest possible version of parallelization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Keeps the same limitation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– no synchronization is allowed</a:t>
            </a:r>
          </a:p>
          <a:p>
            <a:pPr marL="342900" lvl="1" indent="-34290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You should try to target this policy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B19B2-3648-1B02-6C36-9D3F5353C144}"/>
              </a:ext>
            </a:extLst>
          </p:cNvPr>
          <p:cNvGrpSpPr/>
          <p:nvPr/>
        </p:nvGrpSpPr>
        <p:grpSpPr>
          <a:xfrm>
            <a:off x="2521381" y="4266274"/>
            <a:ext cx="4650386" cy="1448098"/>
            <a:chOff x="2521381" y="3773908"/>
            <a:chExt cx="4650386" cy="144809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4603935" y="38367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4603935" y="387606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5455442" y="38362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5455442" y="38755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6388612" y="38339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6388612" y="387324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577677" y="472781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577677" y="47671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5474009" y="47272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5474009" y="47666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6372315" y="472249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6372315" y="476182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F6E6C-7A78-9B4C-0F47-032D3468B725}"/>
                </a:ext>
              </a:extLst>
            </p:cNvPr>
            <p:cNvSpPr/>
            <p:nvPr/>
          </p:nvSpPr>
          <p:spPr>
            <a:xfrm>
              <a:off x="3641667" y="3773908"/>
              <a:ext cx="3530100" cy="554383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B974D0-8580-C522-F87F-83E6782A8FC6}"/>
                </a:ext>
              </a:extLst>
            </p:cNvPr>
            <p:cNvSpPr/>
            <p:nvPr/>
          </p:nvSpPr>
          <p:spPr>
            <a:xfrm>
              <a:off x="3657404" y="4667623"/>
              <a:ext cx="3514362" cy="554383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FFC5A7-F56B-4FF5-10C5-FAC8DE75EB50}"/>
              </a:ext>
            </a:extLst>
          </p:cNvPr>
          <p:cNvSpPr/>
          <p:nvPr/>
        </p:nvSpPr>
        <p:spPr>
          <a:xfrm>
            <a:off x="7787167" y="36086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C11318-1D6C-586E-2798-57BEB91517FA}"/>
              </a:ext>
            </a:extLst>
          </p:cNvPr>
          <p:cNvSpPr txBox="1">
            <a:spLocks/>
          </p:cNvSpPr>
          <p:nvPr/>
        </p:nvSpPr>
        <p:spPr>
          <a:xfrm>
            <a:off x="7814700" y="36234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E25202-15E5-FD10-6FD1-98A683C2A41F}"/>
              </a:ext>
            </a:extLst>
          </p:cNvPr>
          <p:cNvSpPr txBox="1">
            <a:spLocks/>
          </p:cNvSpPr>
          <p:nvPr/>
        </p:nvSpPr>
        <p:spPr>
          <a:xfrm>
            <a:off x="8475620" y="3370237"/>
            <a:ext cx="2368591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DON’T EVEN THINK ABOUT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0E417-8B94-4E4B-6D34-B6D6352F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0C96023-EC14-86BA-AF07-A80FC88A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22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Plenty of fish in the sea – choose correct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268893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A65C8-3C19-2797-7F69-43B7A148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1C8A360-57AA-612F-BFE5-99F1DA9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Beware of shark – choose correct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101890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        shark = false;      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7209-67DD-3BD2-6244-B57AD72DEAFB}"/>
              </a:ext>
            </a:extLst>
          </p:cNvPr>
          <p:cNvSpPr txBox="1">
            <a:spLocks/>
          </p:cNvSpPr>
          <p:nvPr/>
        </p:nvSpPr>
        <p:spPr>
          <a:xfrm>
            <a:off x="713128" y="3046266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D7174F-6473-2DCE-5D59-F3EAE23F553D}"/>
              </a:ext>
            </a:extLst>
          </p:cNvPr>
          <p:cNvSpPr txBox="1">
            <a:spLocks/>
          </p:cNvSpPr>
          <p:nvPr/>
        </p:nvSpPr>
        <p:spPr>
          <a:xfrm>
            <a:off x="713128" y="1638155"/>
            <a:ext cx="11476106" cy="101890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atomic&lt;bool&gt; shark = false;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6E358-1245-3CE8-AF3A-D2DF4244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B252CFB-F0E6-D3DA-A3EF-BA55EBCA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Look for a hideout - choose correct policy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 {int pos; int slots; bool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take_free_slot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hideouts{…};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512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closest_free_hideout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if(selected-&gt;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take_free_slot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D48D6-2A4B-77CF-FF87-6B36A1C2A59B}"/>
              </a:ext>
            </a:extLst>
          </p:cNvPr>
          <p:cNvSpPr/>
          <p:nvPr/>
        </p:nvSpPr>
        <p:spPr>
          <a:xfrm>
            <a:off x="409405" y="2964743"/>
            <a:ext cx="10115045" cy="5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D6D1-F29C-F9A9-ACFF-2A1B2D82F34B}"/>
              </a:ext>
            </a:extLst>
          </p:cNvPr>
          <p:cNvSpPr/>
          <p:nvPr/>
        </p:nvSpPr>
        <p:spPr>
          <a:xfrm>
            <a:off x="128909" y="3441667"/>
            <a:ext cx="10115045" cy="38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26148-FA13-946B-9173-71696884750E}"/>
              </a:ext>
            </a:extLst>
          </p:cNvPr>
          <p:cNvSpPr/>
          <p:nvPr/>
        </p:nvSpPr>
        <p:spPr>
          <a:xfrm>
            <a:off x="348252" y="3944361"/>
            <a:ext cx="10115045" cy="1104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49D3A-7B5C-8F26-6CB9-85DDFAFA51DA}"/>
              </a:ext>
            </a:extLst>
          </p:cNvPr>
          <p:cNvSpPr/>
          <p:nvPr/>
        </p:nvSpPr>
        <p:spPr>
          <a:xfrm>
            <a:off x="12850152" y="1940107"/>
            <a:ext cx="283221" cy="27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CC565-7D30-46CA-2FB2-A23857CC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3D1A9BF-2430-4C7A-9897-84BF89CC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allAtOnce" animBg="1"/>
      <p:bldP spid="13" grpId="1"/>
      <p:bldP spid="14" grpId="1"/>
      <p:bldP spid="15" grpId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Look for a hideout - choose correct policy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412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 {int pos; int slots;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hideouts{…};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109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closest_free_hideout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if(selected-&gt;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take_free_slot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2D9-F530-199C-74A4-87B2F654AC8F}"/>
              </a:ext>
            </a:extLst>
          </p:cNvPr>
          <p:cNvSpPr txBox="1">
            <a:spLocks/>
          </p:cNvSpPr>
          <p:nvPr/>
        </p:nvSpPr>
        <p:spPr>
          <a:xfrm>
            <a:off x="3166433" y="1634712"/>
            <a:ext cx="7943932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atomic&lt;int&gt; slots;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take_free_slot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437BB-072D-D82B-F350-A7ACBDC8A868}"/>
              </a:ext>
            </a:extLst>
          </p:cNvPr>
          <p:cNvSpPr txBox="1">
            <a:spLocks/>
          </p:cNvSpPr>
          <p:nvPr/>
        </p:nvSpPr>
        <p:spPr>
          <a:xfrm>
            <a:off x="1684447" y="2451096"/>
            <a:ext cx="6658441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01FD6-EFBA-5A03-AF05-11B6B6CA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A1E73B9-1A8D-85F4-D9C1-D86A867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Become a leader – </a:t>
            </a:r>
            <a:r>
              <a:rPr lang="en-US" dirty="0" err="1"/>
              <a:t>unseq</a:t>
            </a:r>
            <a:r>
              <a:rPr lang="en-US" dirty="0"/>
              <a:t> trap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mutex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2667868"/>
            <a:ext cx="11476106" cy="390209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lock.unlock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true;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lock.unlock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EF1C-903E-8780-8273-D7D37367D78C}"/>
              </a:ext>
            </a:extLst>
          </p:cNvPr>
          <p:cNvSpPr txBox="1">
            <a:spLocks/>
          </p:cNvSpPr>
          <p:nvPr/>
        </p:nvSpPr>
        <p:spPr>
          <a:xfrm>
            <a:off x="1110341" y="3196367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6B773-D087-5594-583F-D409F3081C28}"/>
              </a:ext>
            </a:extLst>
          </p:cNvPr>
          <p:cNvSpPr txBox="1">
            <a:spLocks/>
          </p:cNvSpPr>
          <p:nvPr/>
        </p:nvSpPr>
        <p:spPr>
          <a:xfrm>
            <a:off x="1108913" y="3203485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6D7448-EF80-158F-E64A-953BBF9DD1E0}"/>
              </a:ext>
            </a:extLst>
          </p:cNvPr>
          <p:cNvSpPr txBox="1">
            <a:spLocks/>
          </p:cNvSpPr>
          <p:nvPr/>
        </p:nvSpPr>
        <p:spPr>
          <a:xfrm>
            <a:off x="1109560" y="3202957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6E116-3E38-29B3-8ACB-9055B3ED5FE8}"/>
              </a:ext>
            </a:extLst>
          </p:cNvPr>
          <p:cNvSpPr txBox="1">
            <a:spLocks/>
          </p:cNvSpPr>
          <p:nvPr/>
        </p:nvSpPr>
        <p:spPr>
          <a:xfrm>
            <a:off x="1108132" y="3202429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75F70-0640-472F-7540-B091BEF0AF27}"/>
              </a:ext>
            </a:extLst>
          </p:cNvPr>
          <p:cNvSpPr/>
          <p:nvPr/>
        </p:nvSpPr>
        <p:spPr>
          <a:xfrm>
            <a:off x="7504814" y="6448150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CEF797-DC19-9A45-9217-A722ADC6FEE6}"/>
              </a:ext>
            </a:extLst>
          </p:cNvPr>
          <p:cNvSpPr txBox="1">
            <a:spLocks/>
          </p:cNvSpPr>
          <p:nvPr/>
        </p:nvSpPr>
        <p:spPr>
          <a:xfrm rot="20529139">
            <a:off x="8877586" y="3186401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BEHAVIOR 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F06471-5411-3A4F-E48F-42B138EF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7E69777-555B-C358-321D-79A74AD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5806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06 0.0337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169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112 0.0668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333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099 0.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3" grpId="1"/>
      <p:bldP spid="4" grpId="0"/>
      <p:bldP spid="4" grpId="1"/>
      <p:bldP spid="8" grpId="0"/>
      <p:bldP spid="8" grpId="1"/>
      <p:bldP spid="9" grpId="0"/>
      <p:bldP spid="9" grpId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Become a leader – atomic </a:t>
            </a:r>
            <a:r>
              <a:rPr lang="en-US" dirty="0" err="1"/>
              <a:t>unseq</a:t>
            </a:r>
            <a:r>
              <a:rPr lang="en-US" dirty="0"/>
              <a:t> trap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atomic&lt;bool&gt;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2667868"/>
            <a:ext cx="11476106" cy="390209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EF1C-903E-8780-8273-D7D37367D78C}"/>
              </a:ext>
            </a:extLst>
          </p:cNvPr>
          <p:cNvSpPr txBox="1">
            <a:spLocks/>
          </p:cNvSpPr>
          <p:nvPr/>
        </p:nvSpPr>
        <p:spPr>
          <a:xfrm>
            <a:off x="1109830" y="3198560"/>
            <a:ext cx="3488553" cy="103362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6D7448-EF80-158F-E64A-953BBF9DD1E0}"/>
              </a:ext>
            </a:extLst>
          </p:cNvPr>
          <p:cNvSpPr txBox="1">
            <a:spLocks/>
          </p:cNvSpPr>
          <p:nvPr/>
        </p:nvSpPr>
        <p:spPr>
          <a:xfrm>
            <a:off x="1117120" y="3198560"/>
            <a:ext cx="3488553" cy="48774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while(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75F70-0640-472F-7540-B091BEF0AF27}"/>
              </a:ext>
            </a:extLst>
          </p:cNvPr>
          <p:cNvSpPr/>
          <p:nvPr/>
        </p:nvSpPr>
        <p:spPr>
          <a:xfrm>
            <a:off x="7504814" y="6448150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CEF797-DC19-9A45-9217-A722ADC6FEE6}"/>
              </a:ext>
            </a:extLst>
          </p:cNvPr>
          <p:cNvSpPr txBox="1">
            <a:spLocks/>
          </p:cNvSpPr>
          <p:nvPr/>
        </p:nvSpPr>
        <p:spPr>
          <a:xfrm rot="20529139">
            <a:off x="8871950" y="4496685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DEADLOCK!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C47FD-B510-BC6B-8928-2FD24C8B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D45AF05-2AFD-4799-BFDB-EB241B4C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600203-61EE-9ED9-A1C4-42155B546C60}"/>
              </a:ext>
            </a:extLst>
          </p:cNvPr>
          <p:cNvSpPr txBox="1">
            <a:spLocks/>
          </p:cNvSpPr>
          <p:nvPr/>
        </p:nvSpPr>
        <p:spPr>
          <a:xfrm>
            <a:off x="1109829" y="4535698"/>
            <a:ext cx="3488553" cy="48774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3512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5806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57813 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57981 0.18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91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813 0.00139 L 0.57735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3" grpId="0"/>
      <p:bldP spid="3" grpId="1"/>
      <p:bldP spid="8" grpId="0"/>
      <p:bldP spid="8" grpId="1"/>
      <p:bldP spid="15" grpId="0"/>
      <p:bldP spid="9" grpId="0"/>
      <p:bldP spid="9" grpId="1"/>
      <p:bldP spid="9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0513DA-DBD3-3BF0-48E4-C9FDE1C9E26F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47A0B-1694-0D94-0360-6D6D29CBD253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4244C9-B9A6-367D-AE5D-26C123BAFA73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838200" y="1539366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standard library algorithms – your life will be easier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the strongest possible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Try to avoid data dependencies – synchronization impact is huge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measure your performance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Beware of non-associative operations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7FD5-1337-9607-4A1F-A87FEBF32BC2}"/>
              </a:ext>
            </a:extLst>
          </p:cNvPr>
          <p:cNvSpPr/>
          <p:nvPr/>
        </p:nvSpPr>
        <p:spPr>
          <a:xfrm>
            <a:off x="159294" y="239614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65ADD-F932-F448-EAB7-132351E4D8D1}"/>
              </a:ext>
            </a:extLst>
          </p:cNvPr>
          <p:cNvSpPr/>
          <p:nvPr/>
        </p:nvSpPr>
        <p:spPr>
          <a:xfrm>
            <a:off x="159293" y="3356826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68B2E-242C-0FEF-E805-07CB369243CB}"/>
              </a:ext>
            </a:extLst>
          </p:cNvPr>
          <p:cNvSpPr/>
          <p:nvPr/>
        </p:nvSpPr>
        <p:spPr>
          <a:xfrm>
            <a:off x="159293" y="4407378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4E53-69BA-D6D6-AB37-8AFDB0963864}"/>
              </a:ext>
            </a:extLst>
          </p:cNvPr>
          <p:cNvSpPr/>
          <p:nvPr/>
        </p:nvSpPr>
        <p:spPr>
          <a:xfrm>
            <a:off x="159292" y="5255635"/>
            <a:ext cx="5489033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297460-2F3B-8908-E4A7-7BB39A1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A9C708-25EC-A4A5-DAEE-EE875C4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insight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Think Parallel (by Bryce Adelstein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Lelbach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C++ Execution Model (by Bryce Adelstein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Lelbach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Portable floating-point calculations (by Guy Davidson)</a:t>
            </a:r>
          </a:p>
          <a:p>
            <a:pPr marL="285750" lvl="1" indent="-285750">
              <a:spcAft>
                <a:spcPts val="600"/>
              </a:spcAft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Parallel STL </a:t>
            </a: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2"/>
              </a:rPr>
              <a:t>https://github.com/llvm/llvm-project/tree/main/pstl</a:t>
            </a: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Thrust </a:t>
            </a: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3"/>
              </a:rPr>
              <a:t>https://github.com/NVIDIA/cccl/tree/main/thrust</a:t>
            </a: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23268-393F-A117-22F0-C53A9D2506EA}"/>
              </a:ext>
            </a:extLst>
          </p:cNvPr>
          <p:cNvSpPr/>
          <p:nvPr/>
        </p:nvSpPr>
        <p:spPr>
          <a:xfrm>
            <a:off x="231013" y="4102669"/>
            <a:ext cx="10115045" cy="1483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C3CD-8516-1B86-B471-787714E8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B5DA93-91B6-E6AD-12BE-7881F82E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worlds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3" y="1265063"/>
            <a:ext cx="8822553" cy="22407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100&gt; species{...};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sky_residents.push_back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([]{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fly_high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}));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[](){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swim_deep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D7C372-D511-8354-AC69-F24B870B498F}"/>
              </a:ext>
            </a:extLst>
          </p:cNvPr>
          <p:cNvSpPr txBox="1">
            <a:spLocks/>
          </p:cNvSpPr>
          <p:nvPr/>
        </p:nvSpPr>
        <p:spPr>
          <a:xfrm>
            <a:off x="715893" y="1261978"/>
            <a:ext cx="8374318" cy="22926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1000000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species{...};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64E2-555D-2151-1BBC-E71CE6BEC82A}"/>
              </a:ext>
            </a:extLst>
          </p:cNvPr>
          <p:cNvSpPr txBox="1">
            <a:spLocks/>
          </p:cNvSpPr>
          <p:nvPr/>
        </p:nvSpPr>
        <p:spPr>
          <a:xfrm>
            <a:off x="7360920" y="1491246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#999 999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825E9-3473-634F-9EA4-1600A4D86FE4}"/>
              </a:ext>
            </a:extLst>
          </p:cNvPr>
          <p:cNvSpPr txBox="1">
            <a:spLocks/>
          </p:cNvSpPr>
          <p:nvPr/>
        </p:nvSpPr>
        <p:spPr>
          <a:xfrm>
            <a:off x="9232975" y="1491246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[0]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[1]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[999 999]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9AE640-D25C-DD30-240D-2CAFB241BE6E}"/>
              </a:ext>
            </a:extLst>
          </p:cNvPr>
          <p:cNvSpPr txBox="1">
            <a:spLocks/>
          </p:cNvSpPr>
          <p:nvPr/>
        </p:nvSpPr>
        <p:spPr>
          <a:xfrm>
            <a:off x="7360919" y="4354742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#100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11120-ED98-C562-627D-3888647DBBF9}"/>
              </a:ext>
            </a:extLst>
          </p:cNvPr>
          <p:cNvSpPr txBox="1">
            <a:spLocks/>
          </p:cNvSpPr>
          <p:nvPr/>
        </p:nvSpPr>
        <p:spPr>
          <a:xfrm>
            <a:off x="9232974" y="4354741"/>
            <a:ext cx="230588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[0 – 9 999]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[10 000 – 19 999]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[90 000 – 99 999]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E92AFE-83F2-F2AE-538C-0699E2050168}"/>
              </a:ext>
            </a:extLst>
          </p:cNvPr>
          <p:cNvSpPr txBox="1">
            <a:spLocks/>
          </p:cNvSpPr>
          <p:nvPr/>
        </p:nvSpPr>
        <p:spPr>
          <a:xfrm rot="20529139">
            <a:off x="8206951" y="1899655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RESOURCE UNAVAILABLE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900-7F1D-24BE-6C5B-5C915701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65B97F9-2E01-74AB-1024-2174C6F4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9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0169 0.53634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25" grpId="0" animBg="1"/>
      <p:bldP spid="3" grpId="0"/>
      <p:bldP spid="4" grpId="0"/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10700657" cy="4819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examples and naive algorithms as presented</a:t>
            </a: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2"/>
              </a:rPr>
              <a:t>https://github.com/EmptySquareBubble/Stories_from_a_parallel_universe</a:t>
            </a: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Thank you!</a:t>
            </a:r>
          </a:p>
          <a:p>
            <a:pPr marL="0" lvl="1" indent="0">
              <a:spcAft>
                <a:spcPts val="600"/>
              </a:spcAft>
              <a:buNone/>
            </a:pP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9DCBB-A9B9-AE6C-690B-93FA8327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63" y="2974181"/>
            <a:ext cx="2209800" cy="2224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CF843-6C0B-C9B5-378D-25F0E5EC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884129-C461-2D10-3117-A70B4517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E908D-F980-D4F8-1B47-5F16C36A85EF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2AC70-CA59-2549-FD15-394C6907C3B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1E3DCA-E46C-5446-4EEE-740631DB1085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2049" y="1603562"/>
            <a:ext cx="9270786" cy="4010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 standard since C++17 with a few updates in C++20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Clever thread management is already part of the package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Several new algorithms introduced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Some old algorithms don’t have any parallel version 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available for ranges so far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1C380-875E-EABB-333E-3041DE3B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50CDB-67F0-9DD7-EBEE-1097DA7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03B210-4B7C-AFC4-CC38-F83BDD77FA1E}"/>
              </a:ext>
            </a:extLst>
          </p:cNvPr>
          <p:cNvSpPr/>
          <p:nvPr/>
        </p:nvSpPr>
        <p:spPr>
          <a:xfrm>
            <a:off x="605145" y="2225584"/>
            <a:ext cx="10115045" cy="63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24C79-A5CF-6132-5C95-9018F5C22D79}"/>
              </a:ext>
            </a:extLst>
          </p:cNvPr>
          <p:cNvSpPr/>
          <p:nvPr/>
        </p:nvSpPr>
        <p:spPr>
          <a:xfrm>
            <a:off x="435478" y="3314552"/>
            <a:ext cx="10115045" cy="525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FCF1B-FB75-DCB8-12F0-C1E542159ED6}"/>
              </a:ext>
            </a:extLst>
          </p:cNvPr>
          <p:cNvSpPr/>
          <p:nvPr/>
        </p:nvSpPr>
        <p:spPr>
          <a:xfrm>
            <a:off x="231013" y="4085551"/>
            <a:ext cx="10115045" cy="763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1C4730-A33B-C5EC-8D4D-8B24056347F1}"/>
              </a:ext>
            </a:extLst>
          </p:cNvPr>
          <p:cNvSpPr/>
          <p:nvPr/>
        </p:nvSpPr>
        <p:spPr>
          <a:xfrm>
            <a:off x="406818" y="5145637"/>
            <a:ext cx="10115045" cy="371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38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an existing, sequential only solution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0C140-E4C7-F7CD-E8ED-9CACDE620632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1C2140-AEFC-ADA4-F122-896403D8F412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9236F5-45F5-2150-9315-392952965B2E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E4754-9060-9C4D-9242-5B30C98AF87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E76E4-EE15-23F2-0346-E8B8A1A045C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6B920-BC5A-CDB4-F6AF-CDC54EE2D0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74F4AF-23EE-FF65-8FD4-FDEFBCC2084E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E7C351-6BC3-8998-FA7A-3A267AA27636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A8D606-E375-4E6F-4F5E-2518E56865D8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628C32-6BF1-3E9F-F368-04276F6C98AD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75A437-46D3-F2E5-2B69-9C987E8BF192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BCA74-7486-91BD-DCF3-B8E3306E13A0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A7789-930D-1505-3F31-D4E001BA43A1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DAF89-63B8-A079-BEEF-927A2F161D53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5F3397-5D33-BB33-67D6-B599854C45F8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37B5D0-3249-CD2C-72B5-C1111D285A0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D090C6-8D23-AB84-03A6-81B32836919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AC12E-B48E-A8DA-49D8-FEDF8816880C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E3E7C2-01AF-E66C-B705-5C7374C79DC2}"/>
              </a:ext>
            </a:extLst>
          </p:cNvPr>
          <p:cNvSpPr/>
          <p:nvPr/>
        </p:nvSpPr>
        <p:spPr>
          <a:xfrm>
            <a:off x="785185" y="2682767"/>
            <a:ext cx="1295485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1E244-0D07-3496-BCF0-BF186E7E8061}"/>
              </a:ext>
            </a:extLst>
          </p:cNvPr>
          <p:cNvSpPr/>
          <p:nvPr/>
        </p:nvSpPr>
        <p:spPr>
          <a:xfrm>
            <a:off x="713644" y="4576587"/>
            <a:ext cx="1465201" cy="439271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CF965B-C4F1-7D2A-3548-594C3847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08EE6448-42EB-B9ED-52E8-FD44C9CA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9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1"/>
    </mc:Choice>
    <mc:Fallback xmlns="">
      <p:transition spd="slow" advTm="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/>
      <p:bldP spid="18" grpId="1"/>
      <p:bldP spid="21" grpId="0"/>
      <p:bldP spid="24" grpId="0"/>
      <p:bldP spid="24" grpId="1"/>
      <p:bldP spid="25" grpId="0"/>
      <p:bldP spid="29" grpId="0"/>
      <p:bldP spid="5" grpId="0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47901-BDE3-C0F3-52E5-919B67C024E8}"/>
              </a:ext>
            </a:extLst>
          </p:cNvPr>
          <p:cNvGrpSpPr/>
          <p:nvPr/>
        </p:nvGrpSpPr>
        <p:grpSpPr>
          <a:xfrm>
            <a:off x="4867975" y="1997833"/>
            <a:ext cx="1261043" cy="464530"/>
            <a:chOff x="5934086" y="1997833"/>
            <a:chExt cx="1261043" cy="46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41ADB-78D4-CC99-60EA-6F76A81BAC69}"/>
                </a:ext>
              </a:extLst>
            </p:cNvPr>
            <p:cNvSpPr/>
            <p:nvPr/>
          </p:nvSpPr>
          <p:spPr>
            <a:xfrm>
              <a:off x="6034847" y="1997833"/>
              <a:ext cx="876034" cy="379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5DE02B5-C95C-AC9F-B0EE-68535C6377FB}"/>
                </a:ext>
              </a:extLst>
            </p:cNvPr>
            <p:cNvSpPr txBox="1">
              <a:spLocks/>
            </p:cNvSpPr>
            <p:nvPr/>
          </p:nvSpPr>
          <p:spPr>
            <a:xfrm>
              <a:off x="5934086" y="2082707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A9512-4BB2-8359-212F-A929436E1AF8}"/>
              </a:ext>
            </a:extLst>
          </p:cNvPr>
          <p:cNvGrpSpPr/>
          <p:nvPr/>
        </p:nvGrpSpPr>
        <p:grpSpPr>
          <a:xfrm>
            <a:off x="6655448" y="4686087"/>
            <a:ext cx="1261043" cy="438887"/>
            <a:chOff x="7444014" y="4686087"/>
            <a:chExt cx="1261043" cy="438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18ADF-225B-5C3E-7BCE-5CF2E869FEFF}"/>
                </a:ext>
              </a:extLst>
            </p:cNvPr>
            <p:cNvSpPr/>
            <p:nvPr/>
          </p:nvSpPr>
          <p:spPr>
            <a:xfrm>
              <a:off x="7457553" y="4686087"/>
              <a:ext cx="876034" cy="3796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57A334A-861F-62CA-5E58-B4B2B6958A98}"/>
                </a:ext>
              </a:extLst>
            </p:cNvPr>
            <p:cNvSpPr txBox="1">
              <a:spLocks/>
            </p:cNvSpPr>
            <p:nvPr/>
          </p:nvSpPr>
          <p:spPr>
            <a:xfrm>
              <a:off x="7444014" y="4745318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9C8BCBD-5890-2B4C-048C-54CFEE1F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1AD7B56-AC72-DC83-8CA5-FB54C173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2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 first,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 first,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CE3DD-A419-AD03-BBEA-759328F9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150"/>
            <a:ext cx="12192000" cy="32385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B31193A-0F93-9240-6A12-D4C40402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1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6|0.6|0.9|1.6|1.3|1.2|1.3|1|0.7|0.6|0.5|0.5|1|1.4|1.1|1.2|0.9|0.7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6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7|0.6|1.5|0.7|0.6|0.6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930198f-a0c6-4f31-aa5e-ec38eaaed429" xsi:nil="true"/>
    <MigrationWizIdVersion xmlns="7930198f-a0c6-4f31-aa5e-ec38eaaed429" xsi:nil="true"/>
    <_activity xmlns="7930198f-a0c6-4f31-aa5e-ec38eaaed429" xsi:nil="true"/>
    <MigrationWizId xmlns="7930198f-a0c6-4f31-aa5e-ec38eaaed4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B7ED9B2885479653D20FFEB0D640" ma:contentTypeVersion="15" ma:contentTypeDescription="Create a new document." ma:contentTypeScope="" ma:versionID="7a36909436713ea0aa60f843c5429711">
  <xsd:schema xmlns:xsd="http://www.w3.org/2001/XMLSchema" xmlns:xs="http://www.w3.org/2001/XMLSchema" xmlns:p="http://schemas.microsoft.com/office/2006/metadata/properties" xmlns:ns3="7930198f-a0c6-4f31-aa5e-ec38eaaed429" xmlns:ns4="a51d88f0-d0f6-450e-8c5b-90ac31df4de3" targetNamespace="http://schemas.microsoft.com/office/2006/metadata/properties" ma:root="true" ma:fieldsID="d60daac29d0563b462a1aeadfef51cac" ns3:_="" ns4:_="">
    <xsd:import namespace="7930198f-a0c6-4f31-aa5e-ec38eaaed429"/>
    <xsd:import namespace="a51d88f0-d0f6-450e-8c5b-90ac31df4de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0198f-a0c6-4f31-aa5e-ec38eaaed4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d88f0-d0f6-450e-8c5b-90ac31df4de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604D-D648-491A-9C18-650AC5FC0C34}">
  <ds:schemaRefs>
    <ds:schemaRef ds:uri="a51d88f0-d0f6-450e-8c5b-90ac31df4de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930198f-a0c6-4f31-aa5e-ec38eaaed4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947D3F-4EC9-4EDF-B798-B8121A8D5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6094D1-D6AD-44FC-BD7C-748598F77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0198f-a0c6-4f31-aa5e-ec38eaaed429"/>
    <ds:schemaRef ds:uri="a51d88f0-d0f6-450e-8c5b-90ac31df4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60136</TotalTime>
  <Words>4990</Words>
  <Application>Microsoft Office PowerPoint</Application>
  <PresentationFormat>Widescreen</PresentationFormat>
  <Paragraphs>973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Dreaming Outloud Pro</vt:lpstr>
      <vt:lpstr>Office Theme</vt:lpstr>
      <vt:lpstr>Stories from a parallel universe   Jana Machutová</vt:lpstr>
      <vt:lpstr>Do you feel sudden tension in your brain?</vt:lpstr>
      <vt:lpstr>We have a painkiller for you!</vt:lpstr>
      <vt:lpstr>Standard library parallel algorithm</vt:lpstr>
      <vt:lpstr>Create new worlds</vt:lpstr>
      <vt:lpstr>Standard library parallel algorithm</vt:lpstr>
      <vt:lpstr>New algorithms introduced </vt:lpstr>
      <vt:lpstr>accumulate vs reduce</vt:lpstr>
      <vt:lpstr>accumulate vs reduce</vt:lpstr>
      <vt:lpstr>accumulate walktrough</vt:lpstr>
      <vt:lpstr>reduce walktrough</vt:lpstr>
      <vt:lpstr>accumulate vs reduce</vt:lpstr>
      <vt:lpstr>accumulate vs reduce - fixed</vt:lpstr>
      <vt:lpstr>reduce walktrough</vt:lpstr>
      <vt:lpstr>transform_reduce walktrough</vt:lpstr>
      <vt:lpstr>New algorithms introduced </vt:lpstr>
      <vt:lpstr>inner_product vs transform_reduce</vt:lpstr>
      <vt:lpstr>inner_product vs transform_reduce</vt:lpstr>
      <vt:lpstr>inner_product vs transform_reduce</vt:lpstr>
      <vt:lpstr>New algorithms introduced </vt:lpstr>
      <vt:lpstr>partial_sum vs inclusive_scan</vt:lpstr>
      <vt:lpstr>partial_sum walktrough</vt:lpstr>
      <vt:lpstr>naïve inclusive_scan walktrough</vt:lpstr>
      <vt:lpstr>partial_sum vs inclusive_scan</vt:lpstr>
      <vt:lpstr>partial_sum vs inclusive_scan</vt:lpstr>
      <vt:lpstr>New algorithms introduced </vt:lpstr>
      <vt:lpstr>inclusive_scan vs exclusive_scan</vt:lpstr>
      <vt:lpstr>inclusive_scan vs exclusive_scan</vt:lpstr>
      <vt:lpstr>partial_sum vs inclusive_scan</vt:lpstr>
      <vt:lpstr>partial_sum vs inclusive_scan</vt:lpstr>
      <vt:lpstr>New algorithms introduced </vt:lpstr>
      <vt:lpstr>Unwanted synchronization points</vt:lpstr>
      <vt:lpstr>Unwanted synchronization points</vt:lpstr>
      <vt:lpstr>Parallel algorithms</vt:lpstr>
      <vt:lpstr>Execution policy</vt:lpstr>
      <vt:lpstr>Execution policy</vt:lpstr>
      <vt:lpstr>execution::seq</vt:lpstr>
      <vt:lpstr>execution::par</vt:lpstr>
      <vt:lpstr>execution::unseq</vt:lpstr>
      <vt:lpstr>execution::unseq</vt:lpstr>
      <vt:lpstr>execution::par_unseq</vt:lpstr>
      <vt:lpstr>Plenty of fish in the sea – choose correct policy</vt:lpstr>
      <vt:lpstr>Beware of shark – choose correct policy</vt:lpstr>
      <vt:lpstr>Look for a hideout - choose correct policy</vt:lpstr>
      <vt:lpstr>Look for a hideout - choose correct policy</vt:lpstr>
      <vt:lpstr>Become a leader – unseq trap</vt:lpstr>
      <vt:lpstr>Become a leader – atomic unseq trap</vt:lpstr>
      <vt:lpstr>Summary</vt:lpstr>
      <vt:lpstr>Deeper insight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</dc:title>
  <dc:creator>Jana Machutová</dc:creator>
  <cp:lastModifiedBy>Jana Machutová</cp:lastModifiedBy>
  <cp:revision>91</cp:revision>
  <dcterms:created xsi:type="dcterms:W3CDTF">2023-10-08T14:03:30Z</dcterms:created>
  <dcterms:modified xsi:type="dcterms:W3CDTF">2024-11-13T09:46:29Z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0x01010090CFB7ED9B2885479653D20FFEB0D640</vt:lpwstr>
  </property>
</Properties>
</file>