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34"/>
  </p:notesMasterIdLst>
  <p:sldIdLst>
    <p:sldId id="256" r:id="rId5"/>
    <p:sldId id="336" r:id="rId6"/>
    <p:sldId id="354" r:id="rId7"/>
    <p:sldId id="356" r:id="rId8"/>
    <p:sldId id="283" r:id="rId9"/>
    <p:sldId id="330" r:id="rId10"/>
    <p:sldId id="331" r:id="rId11"/>
    <p:sldId id="324" r:id="rId12"/>
    <p:sldId id="372" r:id="rId13"/>
    <p:sldId id="326" r:id="rId14"/>
    <p:sldId id="327" r:id="rId15"/>
    <p:sldId id="334" r:id="rId16"/>
    <p:sldId id="335" r:id="rId17"/>
    <p:sldId id="375" r:id="rId18"/>
    <p:sldId id="374" r:id="rId19"/>
    <p:sldId id="360" r:id="rId20"/>
    <p:sldId id="333" r:id="rId21"/>
    <p:sldId id="355" r:id="rId22"/>
    <p:sldId id="376" r:id="rId23"/>
    <p:sldId id="361" r:id="rId24"/>
    <p:sldId id="359" r:id="rId25"/>
    <p:sldId id="362" r:id="rId26"/>
    <p:sldId id="363" r:id="rId27"/>
    <p:sldId id="364" r:id="rId28"/>
    <p:sldId id="365" r:id="rId29"/>
    <p:sldId id="366" r:id="rId30"/>
    <p:sldId id="367" r:id="rId31"/>
    <p:sldId id="369" r:id="rId32"/>
    <p:sldId id="3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BFF"/>
    <a:srgbClr val="FDF9FC"/>
    <a:srgbClr val="C00000"/>
    <a:srgbClr val="4472C4"/>
    <a:srgbClr val="FF0000"/>
    <a:srgbClr val="F0F4FA"/>
    <a:srgbClr val="2D5193"/>
    <a:srgbClr val="E7F6FF"/>
    <a:srgbClr val="162746"/>
    <a:srgbClr val="396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-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98D41-9FB9-4138-9A56-9085F6DDF9B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420F-B96C-4EF8-9C80-E62ED768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4BE8-F41B-441D-BA60-972B52F4A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3BB11-0B65-4600-BEC9-5CF74F99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1207-6DDE-48C6-A8F8-2F9AD4EA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3037-D277-406C-B48A-5C33717E534F}" type="datetime1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0A97-89EC-4EBD-8C57-D0E7B2E1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64B1-9693-46A4-9144-FAA351CC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7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35ED-E1EA-4245-BF37-6AA187E7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5A7FF-1D16-4551-9D42-3235F651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3A15-60B7-443E-B355-94D390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9FBCC-0672-43B1-9C7F-91271E90A7D0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C3E24-A230-48BE-B672-E0936AB6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3372-5D53-41D2-A1C3-15038E8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7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9B9AB-7994-4039-B2C8-D28FC243F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15E78-2F3F-4951-9488-6872A6460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10D7-0437-43DC-9BBC-166E3108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A9B2-1D37-4724-8D31-6319726C0DBD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1A6C-F5B9-4048-9360-4F6BB137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A0C5-391F-4D14-80CC-3E87D8B1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E78B-CFAA-4119-9752-FE57B34B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9D46-6524-4B29-93C8-B6D7B4CA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9AD9-A6C5-40A7-93E3-C29E28A8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229D-44B4-40B4-94B0-B746AA302103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817B-BEF7-4CF9-8331-9BC51104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2E85-8F7F-4755-9B28-47DCB2B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7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7A0A-3E11-419F-B8DE-F37C30A9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A3B8E-3D53-479B-83D4-F88B2879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BAA13-EEFC-446B-853C-923D3781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CBF8-A6FD-4E83-ADFC-B3BB4405D6D9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A808-82CE-4165-BE5A-2F9EF289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78C4E-4948-4740-93B9-BC1F4280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3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B318-F0BD-4398-90B6-1C0DE53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7C7-0721-48A1-857B-1BB6822EF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2FBA5-78CE-43D9-8B4E-9B325404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1322-7B37-4369-889C-B91BF8F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D880-8145-4124-809E-020EDBA22ED0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C3CD-669B-4164-BD5A-EF38046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09AF-4365-4564-A7C1-0382895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02B-67B2-4D16-B69E-71847F02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86E3F-463D-4C9A-8574-0E54F13A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ED911-7D64-4F98-B1F1-FCA0FB9F2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D2BEC-B552-4166-99B8-C17D90B7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FC5E5-788A-4B7A-9EF1-F3FC6EC5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FE444-BDB7-4EEE-A567-5718AD82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9443-09BB-4AAC-BB4A-ADC49947CF1C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B33DF-6C12-4C89-8FD7-ADAEC5A3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059BF-004A-4B62-A634-04614383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ABD2-156B-4A93-98D7-9F697CCC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E21BC-5DB5-45BF-8391-D6538811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885A-0EA0-4CAB-885C-F8C34EDAE150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F7AEB-6915-4B88-857D-1B75D983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D740-6D80-488A-AC7D-218F9DAE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6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3E05D-E2A1-4718-901B-D0091972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5FDD-11BC-455A-A1AE-04E3780A94EC}" type="datetime1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E2C2-6AC5-4551-B9B5-A6408947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A83D9-1CCD-4ED0-9A90-6625520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EBD9-4739-461A-97EF-A3DD29DA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0E1C9-358E-4338-88C4-0C5DC32C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407B-ECBF-4C0E-B8CB-BF1A78C2A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CF41-1CE1-494E-B61E-091F5585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E0CB-EF32-4D01-BE39-55596762975D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3E565-BACC-42AA-BF73-2D9C8B62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91BC-448B-4BBC-A75E-416D7DB5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2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C32E-EF93-4D61-A055-C6EF748C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F9CBF-9378-4CC3-8E0D-42452650D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2F541-2599-4FC8-BC65-1459D13F2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F3F31-1EC3-459C-ABAB-832E316C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2FE4F-1E80-4245-BE11-D4EA4BE3504D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ECBAB-F13A-4805-94DF-EAC14639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8E060-6D4F-4D1B-B6F4-34AAD4B9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B829A-613D-434E-AE68-2C1B5851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FA1AD-155D-4E69-89B9-82514A38A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AA7E-D75F-44B9-B7C4-85F3FD82C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CA47-BC56-49B8-8B8A-AF38A479E510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A61E4-D0B1-42D9-9565-B98792BE7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5016-5581-445A-9C5B-0197171F2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56AA-0331-4FA3-B132-4CA0AD68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231558"/>
            <a:ext cx="10058400" cy="3557622"/>
          </a:xfrm>
        </p:spPr>
        <p:txBody>
          <a:bodyPr>
            <a:normAutofit/>
          </a:bodyPr>
          <a:lstStyle/>
          <a:p>
            <a:r>
              <a:rPr lang="en-US" dirty="0"/>
              <a:t>Stories from a parallel universe</a:t>
            </a:r>
            <a:br>
              <a:rPr lang="en-US" dirty="0"/>
            </a:br>
            <a:br>
              <a:rPr lang="cs-CZ" dirty="0"/>
            </a:br>
            <a:br>
              <a:rPr lang="en-US" dirty="0"/>
            </a:br>
            <a:r>
              <a:rPr lang="en-US" sz="4000" dirty="0"/>
              <a:t>Jana </a:t>
            </a:r>
            <a:r>
              <a:rPr lang="en-US" sz="4000" dirty="0" err="1"/>
              <a:t>Machutov</a:t>
            </a:r>
            <a:r>
              <a:rPr lang="cs-CZ" sz="4000" dirty="0"/>
              <a:t>á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071F-79F7-44F1-9500-0BA9DFF2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"/>
    </mc:Choice>
    <mc:Fallback xmlns="">
      <p:transition spd="slow" advTm="13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0684962" y="3542791"/>
            <a:ext cx="822838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338738" y="2125068"/>
            <a:ext cx="2026666" cy="1936319"/>
            <a:chOff x="338738" y="2125068"/>
            <a:chExt cx="2026666" cy="193631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E3EF5E0-3628-7ED8-4AAB-42FAAE5B4D7C}"/>
                </a:ext>
              </a:extLst>
            </p:cNvPr>
            <p:cNvSpPr/>
            <p:nvPr/>
          </p:nvSpPr>
          <p:spPr>
            <a:xfrm>
              <a:off x="338739" y="3616178"/>
              <a:ext cx="717177" cy="43927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E4C24B5D-DC77-34C6-1F4C-C9A1D408B3C0}"/>
                </a:ext>
              </a:extLst>
            </p:cNvPr>
            <p:cNvSpPr txBox="1">
              <a:spLocks/>
            </p:cNvSpPr>
            <p:nvPr/>
          </p:nvSpPr>
          <p:spPr>
            <a:xfrm>
              <a:off x="338738" y="364296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C95AB78-8CE7-B442-8359-B858EDE52EB9}"/>
                </a:ext>
              </a:extLst>
            </p:cNvPr>
            <p:cNvGrpSpPr/>
            <p:nvPr/>
          </p:nvGrpSpPr>
          <p:grpSpPr>
            <a:xfrm>
              <a:off x="1055915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4BE458C-512D-0EB8-2ECD-8B2C1B97FF57}"/>
                  </a:ext>
                </a:extLst>
              </p:cNvPr>
              <p:cNvCxnSpPr>
                <a:cxnSpLocks/>
                <a:stCxn id="23" idx="2"/>
                <a:endCxn id="50" idx="0"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32656D1-07E4-5F42-F33D-27F7ADD2ABC6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0AB0B716-2BDC-3AB4-F1B7-D5002B8962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F1F89D2-0597-8D99-380A-550F85ADDE17}"/>
                  </a:ext>
                </a:extLst>
              </p:cNvPr>
              <p:cNvCxnSpPr>
                <a:cxnSpLocks/>
                <a:stCxn id="48" idx="3"/>
                <a:endCxn id="50" idx="1"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46844" y="2125068"/>
            <a:ext cx="1300515" cy="1934934"/>
            <a:chOff x="2346844" y="2125068"/>
            <a:chExt cx="1300515" cy="193493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166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6844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38384" y="2132286"/>
            <a:ext cx="1290929" cy="1927716"/>
            <a:chOff x="3638384" y="2132286"/>
            <a:chExt cx="1290929" cy="19277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174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8384" y="2132286"/>
              <a:ext cx="1238098" cy="1722697"/>
              <a:chOff x="1055915" y="2125068"/>
              <a:chExt cx="1238098" cy="172269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45615" y="2122187"/>
            <a:ext cx="1299578" cy="1922164"/>
            <a:chOff x="4945615" y="2122187"/>
            <a:chExt cx="1299578" cy="192216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264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5615" y="2122187"/>
              <a:ext cx="1238098" cy="1722697"/>
              <a:chOff x="1055915" y="2125068"/>
              <a:chExt cx="1238098" cy="172269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651" y="2116174"/>
            <a:ext cx="1317356" cy="1928177"/>
            <a:chOff x="6245651" y="2116174"/>
            <a:chExt cx="1317356" cy="192817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5651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36580" y="2116174"/>
            <a:ext cx="1309657" cy="1928177"/>
            <a:chOff x="7536580" y="2116174"/>
            <a:chExt cx="1309657" cy="19281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6580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55198" y="2126273"/>
            <a:ext cx="1317818" cy="1918078"/>
            <a:chOff x="8855198" y="2126273"/>
            <a:chExt cx="1317818" cy="191807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310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5198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46127" y="2126273"/>
            <a:ext cx="1308843" cy="1936008"/>
            <a:chOff x="10146127" y="2126273"/>
            <a:chExt cx="1308843" cy="193600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1333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6127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85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08"/>
    </mc:Choice>
    <mc:Fallback xmlns="">
      <p:transition spd="slow" advTm="10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49F20A1-7C97-5CBF-3826-7EA4C39458B2}"/>
              </a:ext>
            </a:extLst>
          </p:cNvPr>
          <p:cNvGrpSpPr/>
          <p:nvPr/>
        </p:nvGrpSpPr>
        <p:grpSpPr>
          <a:xfrm>
            <a:off x="1032863" y="1066217"/>
            <a:ext cx="9989650" cy="2165517"/>
            <a:chOff x="1965194" y="1042685"/>
            <a:chExt cx="9989650" cy="216551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43948D-497C-1A40-CCE5-91024D72C1D2}"/>
                </a:ext>
              </a:extLst>
            </p:cNvPr>
            <p:cNvCxnSpPr>
              <a:stCxn id="15" idx="2"/>
              <a:endCxn id="29" idx="0"/>
            </p:cNvCxnSpPr>
            <p:nvPr/>
          </p:nvCxnSpPr>
          <p:spPr>
            <a:xfrm>
              <a:off x="3279806" y="2137620"/>
              <a:ext cx="8966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C5F5E1-CF21-7770-C8BD-EBDF30950765}"/>
                </a:ext>
              </a:extLst>
            </p:cNvPr>
            <p:cNvSpPr/>
            <p:nvPr/>
          </p:nvSpPr>
          <p:spPr>
            <a:xfrm>
              <a:off x="313372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5501CFC-51D9-8615-905E-28496FF591FF}"/>
                </a:ext>
              </a:extLst>
            </p:cNvPr>
            <p:cNvSpPr/>
            <p:nvPr/>
          </p:nvSpPr>
          <p:spPr>
            <a:xfrm rot="10800000">
              <a:off x="196519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62A0626-7E8E-4994-CD8C-B85996EFB660}"/>
                </a:ext>
              </a:extLst>
            </p:cNvPr>
            <p:cNvSpPr/>
            <p:nvPr/>
          </p:nvSpPr>
          <p:spPr>
            <a:xfrm>
              <a:off x="293018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1D3B22ED-1C93-6006-4A96-8CC942C8CEF5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56500844-A683-00AF-A28F-A1BF44A078B6}"/>
                </a:ext>
              </a:extLst>
            </p:cNvPr>
            <p:cNvSpPr txBox="1">
              <a:spLocks/>
            </p:cNvSpPr>
            <p:nvPr/>
          </p:nvSpPr>
          <p:spPr>
            <a:xfrm>
              <a:off x="301311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F334EB-8816-8C4D-D6CA-C186D9B8CFFD}"/>
                </a:ext>
              </a:extLst>
            </p:cNvPr>
            <p:cNvCxnSpPr>
              <a:endCxn id="52" idx="0"/>
            </p:cNvCxnSpPr>
            <p:nvPr/>
          </p:nvCxnSpPr>
          <p:spPr>
            <a:xfrm>
              <a:off x="588661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C02E0A-E239-95B9-8BC9-FB6B77A98233}"/>
                </a:ext>
              </a:extLst>
            </p:cNvPr>
            <p:cNvSpPr/>
            <p:nvPr/>
          </p:nvSpPr>
          <p:spPr>
            <a:xfrm>
              <a:off x="573157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4AF2D712-E76D-6682-EBD5-652032FE3639}"/>
                </a:ext>
              </a:extLst>
            </p:cNvPr>
            <p:cNvSpPr/>
            <p:nvPr/>
          </p:nvSpPr>
          <p:spPr>
            <a:xfrm rot="10800000">
              <a:off x="456303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D25C85C-5214-A0AE-3C30-02140E442584}"/>
                </a:ext>
              </a:extLst>
            </p:cNvPr>
            <p:cNvSpPr/>
            <p:nvPr/>
          </p:nvSpPr>
          <p:spPr>
            <a:xfrm>
              <a:off x="552802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F2B32C35-B22C-FE85-387D-520A4F864D4E}"/>
                </a:ext>
              </a:extLst>
            </p:cNvPr>
            <p:cNvSpPr txBox="1">
              <a:spLocks/>
            </p:cNvSpPr>
            <p:nvPr/>
          </p:nvSpPr>
          <p:spPr>
            <a:xfrm>
              <a:off x="552802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AC15150A-4E6B-F3C4-B239-2E33D9650335}"/>
                </a:ext>
              </a:extLst>
            </p:cNvPr>
            <p:cNvSpPr txBox="1">
              <a:spLocks/>
            </p:cNvSpPr>
            <p:nvPr/>
          </p:nvSpPr>
          <p:spPr>
            <a:xfrm>
              <a:off x="561095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C46E879-9EFE-EEE8-3B90-C0661CE70791}"/>
                </a:ext>
              </a:extLst>
            </p:cNvPr>
            <p:cNvCxnSpPr>
              <a:endCxn id="58" idx="0"/>
            </p:cNvCxnSpPr>
            <p:nvPr/>
          </p:nvCxnSpPr>
          <p:spPr>
            <a:xfrm>
              <a:off x="8513041" y="2137620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214DDF-6B00-8564-3E43-E998EF822C5F}"/>
                </a:ext>
              </a:extLst>
            </p:cNvPr>
            <p:cNvSpPr/>
            <p:nvPr/>
          </p:nvSpPr>
          <p:spPr>
            <a:xfrm>
              <a:off x="8357995" y="2301598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D7409B17-6960-490C-BD1F-A8A7BE7FEE39}"/>
                </a:ext>
              </a:extLst>
            </p:cNvPr>
            <p:cNvSpPr/>
            <p:nvPr/>
          </p:nvSpPr>
          <p:spPr>
            <a:xfrm rot="10800000">
              <a:off x="7189464" y="1055587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0E9329D-C727-D040-2B0C-9953B73083C5}"/>
                </a:ext>
              </a:extLst>
            </p:cNvPr>
            <p:cNvSpPr/>
            <p:nvPr/>
          </p:nvSpPr>
          <p:spPr>
            <a:xfrm>
              <a:off x="8154453" y="276893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Content Placeholder 2">
              <a:extLst>
                <a:ext uri="{FF2B5EF4-FFF2-40B4-BE49-F238E27FC236}">
                  <a16:creationId xmlns:a16="http://schemas.microsoft.com/office/drawing/2014/main" id="{AD7CFF89-E5DF-2313-5E3F-535F1E12E249}"/>
                </a:ext>
              </a:extLst>
            </p:cNvPr>
            <p:cNvSpPr txBox="1">
              <a:spLocks/>
            </p:cNvSpPr>
            <p:nvPr/>
          </p:nvSpPr>
          <p:spPr>
            <a:xfrm>
              <a:off x="8154452" y="279571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0" name="Content Placeholder 2">
              <a:extLst>
                <a:ext uri="{FF2B5EF4-FFF2-40B4-BE49-F238E27FC236}">
                  <a16:creationId xmlns:a16="http://schemas.microsoft.com/office/drawing/2014/main" id="{7F2AE909-D381-3734-43E8-3F19C10E8C1F}"/>
                </a:ext>
              </a:extLst>
            </p:cNvPr>
            <p:cNvSpPr txBox="1">
              <a:spLocks/>
            </p:cNvSpPr>
            <p:nvPr/>
          </p:nvSpPr>
          <p:spPr>
            <a:xfrm>
              <a:off x="8237384" y="2301598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4DDCC17-49B9-0142-0788-FF5F3F9ED66F}"/>
                </a:ext>
              </a:extLst>
            </p:cNvPr>
            <p:cNvCxnSpPr>
              <a:endCxn id="64" idx="0"/>
            </p:cNvCxnSpPr>
            <p:nvPr/>
          </p:nvCxnSpPr>
          <p:spPr>
            <a:xfrm>
              <a:off x="11110886" y="2124718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92ED24-B47C-B224-A701-3DDA784CFDF4}"/>
                </a:ext>
              </a:extLst>
            </p:cNvPr>
            <p:cNvSpPr/>
            <p:nvPr/>
          </p:nvSpPr>
          <p:spPr>
            <a:xfrm>
              <a:off x="10955840" y="2288696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EBA2D9D1-1C38-5A9D-26ED-F1F647B141C1}"/>
                </a:ext>
              </a:extLst>
            </p:cNvPr>
            <p:cNvSpPr/>
            <p:nvPr/>
          </p:nvSpPr>
          <p:spPr>
            <a:xfrm rot="10800000">
              <a:off x="9787309" y="1042685"/>
              <a:ext cx="2167535" cy="1947588"/>
            </a:xfrm>
            <a:prstGeom prst="arc">
              <a:avLst>
                <a:gd name="adj1" fmla="val 16753656"/>
                <a:gd name="adj2" fmla="val 2112594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DFD99A1-977A-0AF8-E1C5-F03522F248A7}"/>
                </a:ext>
              </a:extLst>
            </p:cNvPr>
            <p:cNvSpPr/>
            <p:nvPr/>
          </p:nvSpPr>
          <p:spPr>
            <a:xfrm>
              <a:off x="10752298" y="2756029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Content Placeholder 2">
              <a:extLst>
                <a:ext uri="{FF2B5EF4-FFF2-40B4-BE49-F238E27FC236}">
                  <a16:creationId xmlns:a16="http://schemas.microsoft.com/office/drawing/2014/main" id="{66070D39-FE66-952F-3329-7F87C3340D2E}"/>
                </a:ext>
              </a:extLst>
            </p:cNvPr>
            <p:cNvSpPr txBox="1">
              <a:spLocks/>
            </p:cNvSpPr>
            <p:nvPr/>
          </p:nvSpPr>
          <p:spPr>
            <a:xfrm>
              <a:off x="10752297" y="27828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6" name="Content Placeholder 2">
              <a:extLst>
                <a:ext uri="{FF2B5EF4-FFF2-40B4-BE49-F238E27FC236}">
                  <a16:creationId xmlns:a16="http://schemas.microsoft.com/office/drawing/2014/main" id="{F754A35C-7814-27C5-818D-DB9D2A75663A}"/>
                </a:ext>
              </a:extLst>
            </p:cNvPr>
            <p:cNvSpPr txBox="1">
              <a:spLocks/>
            </p:cNvSpPr>
            <p:nvPr/>
          </p:nvSpPr>
          <p:spPr>
            <a:xfrm>
              <a:off x="10835229" y="2288696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9ACDD8-1DFF-119E-7E92-8DEA3CE9B96D}"/>
                </a:ext>
              </a:extLst>
            </p:cNvPr>
            <p:cNvCxnSpPr/>
            <p:nvPr/>
          </p:nvCxnSpPr>
          <p:spPr>
            <a:xfrm>
              <a:off x="5890875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576A864-434A-4069-8FF1-214E1197EE28}"/>
                </a:ext>
              </a:extLst>
            </p:cNvPr>
            <p:cNvSpPr/>
            <p:nvPr/>
          </p:nvSpPr>
          <p:spPr>
            <a:xfrm>
              <a:off x="5735829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40E7CDC-DA16-55EA-D9A3-1E8A2187718A}"/>
                </a:ext>
              </a:extLst>
            </p:cNvPr>
            <p:cNvCxnSpPr/>
            <p:nvPr/>
          </p:nvCxnSpPr>
          <p:spPr>
            <a:xfrm>
              <a:off x="11119248" y="3212816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6CDACDE-D4A3-C8BF-BA8E-BFA9BBA8B55D}"/>
                </a:ext>
              </a:extLst>
            </p:cNvPr>
            <p:cNvSpPr/>
            <p:nvPr/>
          </p:nvSpPr>
          <p:spPr>
            <a:xfrm>
              <a:off x="10964202" y="3376794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rgbClr val="2D51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2715026" y="5207062"/>
                <a:ext cx="7029609" cy="2325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 (68        +          2*15      + 2*(      4            +          2*45       ) + 2*(18               +         2*3         + 2*(     2         +             2* 11))*2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1E23C8-A210-5AA5-7D56-3B1534E89C4A}"/>
              </a:ext>
            </a:extLst>
          </p:cNvPr>
          <p:cNvSpPr txBox="1">
            <a:spLocks/>
          </p:cNvSpPr>
          <p:nvPr/>
        </p:nvSpPr>
        <p:spPr>
          <a:xfrm>
            <a:off x="715896" y="5642396"/>
            <a:ext cx="11102560" cy="48205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(68 + 2*15 + 2*(4 + 2*45) + 2*(18 + 2*3  + 2*(2 + 2* 11)))*2     !=        2*68 + 2*15 + 2*4 + 2*45 + 2*18 + 2*3  + 2*2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C00E53-6ED9-FD8C-580D-6FD88789A545}"/>
                </a:ext>
              </a:extLst>
            </p:cNvPr>
            <p:cNvCxnSpPr/>
            <p:nvPr/>
          </p:nvCxnSpPr>
          <p:spPr>
            <a:xfrm>
              <a:off x="10193701" y="4332161"/>
              <a:ext cx="1" cy="63131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F0C272-B069-7EBE-3845-91423B88E80D}"/>
                </a:ext>
              </a:extLst>
            </p:cNvPr>
            <p:cNvSpPr/>
            <p:nvPr/>
          </p:nvSpPr>
          <p:spPr>
            <a:xfrm>
              <a:off x="10038655" y="4496139"/>
              <a:ext cx="431981" cy="26230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06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6 -0.38264 0.02266 -0.33866 0.02123 -0.22824 C 0.02136 -0.16458 0.00039 -0.15602 -0.0013 -0.05116 C 0.00026 0.05555 0.01849 0.09143 0.01928 0.14444 C 0.01928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E62BBC7-4918-AE68-DE58-F83D0B0F97F1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CA703-B22C-6508-DDC8-DB2FE305FC24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60C1B3-DBF8-C24B-17B7-27EF0149EB66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322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08509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373DA46-5B41-A8AA-88A5-E449F16195B5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F0C1C4-F7CF-2236-E6E2-62B7BD43F1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75DE8F-3F75-1A20-2D9B-F926F219BEB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 - fixed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item){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item *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417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"/>
    </mc:Choice>
    <mc:Fallback xmlns="">
      <p:transition spd="slow" advTm="178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338357" y="736756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356437" y="2593778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1EE1913-D0A9-03B1-7FB8-2459F12F14A6}"/>
              </a:ext>
            </a:extLst>
          </p:cNvPr>
          <p:cNvGrpSpPr/>
          <p:nvPr/>
        </p:nvGrpSpPr>
        <p:grpSpPr>
          <a:xfrm>
            <a:off x="715896" y="1712210"/>
            <a:ext cx="9824673" cy="448942"/>
            <a:chOff x="715896" y="1712210"/>
            <a:chExt cx="9824673" cy="44894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C8F06F1-2C29-33E2-8195-9D2E52BFAC82}"/>
                </a:ext>
              </a:extLst>
            </p:cNvPr>
            <p:cNvSpPr/>
            <p:nvPr/>
          </p:nvSpPr>
          <p:spPr>
            <a:xfrm>
              <a:off x="715897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D0DC6E2-14D5-6DFA-214E-26FC922DF929}"/>
                </a:ext>
              </a:extLst>
            </p:cNvPr>
            <p:cNvSpPr/>
            <p:nvPr/>
          </p:nvSpPr>
          <p:spPr>
            <a:xfrm>
              <a:off x="1997851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BCD3FB-C6D7-AC3A-DFFF-3DE6AAA27C9E}"/>
                </a:ext>
              </a:extLst>
            </p:cNvPr>
            <p:cNvSpPr/>
            <p:nvPr/>
          </p:nvSpPr>
          <p:spPr>
            <a:xfrm>
              <a:off x="327980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75CB1AE-6454-5076-B023-04FAEBA59201}"/>
                </a:ext>
              </a:extLst>
            </p:cNvPr>
            <p:cNvSpPr/>
            <p:nvPr/>
          </p:nvSpPr>
          <p:spPr>
            <a:xfrm>
              <a:off x="464947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D5CC80-AB30-F4DD-C82F-EA8FE25DAA9C}"/>
                </a:ext>
              </a:extLst>
            </p:cNvPr>
            <p:cNvSpPr/>
            <p:nvPr/>
          </p:nvSpPr>
          <p:spPr>
            <a:xfrm>
              <a:off x="5878915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D7C14-ECFD-D784-AF99-19154F306E0E}"/>
                </a:ext>
              </a:extLst>
            </p:cNvPr>
            <p:cNvSpPr/>
            <p:nvPr/>
          </p:nvSpPr>
          <p:spPr>
            <a:xfrm>
              <a:off x="7214659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1B24C21-E2A5-9302-DDA0-FCD8174C4DCD}"/>
                </a:ext>
              </a:extLst>
            </p:cNvPr>
            <p:cNvSpPr/>
            <p:nvPr/>
          </p:nvSpPr>
          <p:spPr>
            <a:xfrm>
              <a:off x="8541438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1538897-E598-FBCD-6E33-4ECFCD014700}"/>
                </a:ext>
              </a:extLst>
            </p:cNvPr>
            <p:cNvSpPr/>
            <p:nvPr/>
          </p:nvSpPr>
          <p:spPr>
            <a:xfrm>
              <a:off x="9823392" y="171221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AC6AE83-9D2B-48F7-7C0A-E3D23D7FB30B}"/>
                </a:ext>
              </a:extLst>
            </p:cNvPr>
            <p:cNvSpPr txBox="1">
              <a:spLocks/>
            </p:cNvSpPr>
            <p:nvPr/>
          </p:nvSpPr>
          <p:spPr>
            <a:xfrm>
              <a:off x="715896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05DE0601-0987-D582-B078-080FD7382C00}"/>
                </a:ext>
              </a:extLst>
            </p:cNvPr>
            <p:cNvSpPr txBox="1">
              <a:spLocks/>
            </p:cNvSpPr>
            <p:nvPr/>
          </p:nvSpPr>
          <p:spPr>
            <a:xfrm>
              <a:off x="1997851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3355A56-89A5-A3E2-440C-45A61D03E84F}"/>
                </a:ext>
              </a:extLst>
            </p:cNvPr>
            <p:cNvSpPr txBox="1">
              <a:spLocks/>
            </p:cNvSpPr>
            <p:nvPr/>
          </p:nvSpPr>
          <p:spPr>
            <a:xfrm>
              <a:off x="3279805" y="17418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0E24EC2D-F3E6-C474-D1E7-DEB0F3B0A9A9}"/>
                </a:ext>
              </a:extLst>
            </p:cNvPr>
            <p:cNvSpPr txBox="1">
              <a:spLocks/>
            </p:cNvSpPr>
            <p:nvPr/>
          </p:nvSpPr>
          <p:spPr>
            <a:xfrm>
              <a:off x="4649475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A35CE12-A633-6154-136A-7C9AD1E8B1A8}"/>
                </a:ext>
              </a:extLst>
            </p:cNvPr>
            <p:cNvSpPr txBox="1">
              <a:spLocks/>
            </p:cNvSpPr>
            <p:nvPr/>
          </p:nvSpPr>
          <p:spPr>
            <a:xfrm>
              <a:off x="5868669" y="175154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41756B3A-F7BB-E80A-1E3B-0CC1B9E3EDA3}"/>
                </a:ext>
              </a:extLst>
            </p:cNvPr>
            <p:cNvSpPr txBox="1">
              <a:spLocks/>
            </p:cNvSpPr>
            <p:nvPr/>
          </p:nvSpPr>
          <p:spPr>
            <a:xfrm>
              <a:off x="7214658" y="173611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2D8D9BFD-58B5-E1DF-3807-89326B8AE226}"/>
                </a:ext>
              </a:extLst>
            </p:cNvPr>
            <p:cNvSpPr txBox="1">
              <a:spLocks/>
            </p:cNvSpPr>
            <p:nvPr/>
          </p:nvSpPr>
          <p:spPr>
            <a:xfrm>
              <a:off x="8541438" y="174866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D4D8291A-4045-610D-3A8D-D234F79F0347}"/>
                </a:ext>
              </a:extLst>
            </p:cNvPr>
            <p:cNvSpPr txBox="1">
              <a:spLocks/>
            </p:cNvSpPr>
            <p:nvPr/>
          </p:nvSpPr>
          <p:spPr>
            <a:xfrm>
              <a:off x="9823392" y="173899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00844-A683-00AF-A28F-A1BF44A078B6}"/>
              </a:ext>
            </a:extLst>
          </p:cNvPr>
          <p:cNvSpPr txBox="1">
            <a:spLocks/>
          </p:cNvSpPr>
          <p:nvPr/>
        </p:nvSpPr>
        <p:spPr>
          <a:xfrm>
            <a:off x="208078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C15150A-4E6B-F3C4-B239-2E33D9650335}"/>
              </a:ext>
            </a:extLst>
          </p:cNvPr>
          <p:cNvSpPr txBox="1">
            <a:spLocks/>
          </p:cNvSpPr>
          <p:nvPr/>
        </p:nvSpPr>
        <p:spPr>
          <a:xfrm>
            <a:off x="467862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7F2AE909-D381-3734-43E8-3F19C10E8C1F}"/>
              </a:ext>
            </a:extLst>
          </p:cNvPr>
          <p:cNvSpPr txBox="1">
            <a:spLocks/>
          </p:cNvSpPr>
          <p:nvPr/>
        </p:nvSpPr>
        <p:spPr>
          <a:xfrm>
            <a:off x="7305053" y="2325130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F754A35C-7814-27C5-818D-DB9D2A75663A}"/>
              </a:ext>
            </a:extLst>
          </p:cNvPr>
          <p:cNvSpPr txBox="1">
            <a:spLocks/>
          </p:cNvSpPr>
          <p:nvPr/>
        </p:nvSpPr>
        <p:spPr>
          <a:xfrm>
            <a:off x="9902898" y="2312228"/>
            <a:ext cx="634244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* 2</a:t>
            </a: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D82134F-95ED-23A4-5863-70D577ECD6AC}"/>
              </a:ext>
            </a:extLst>
          </p:cNvPr>
          <p:cNvGrpSpPr/>
          <p:nvPr/>
        </p:nvGrpSpPr>
        <p:grpSpPr>
          <a:xfrm>
            <a:off x="2251169" y="1815849"/>
            <a:ext cx="10231755" cy="2498415"/>
            <a:chOff x="3183500" y="1792317"/>
            <a:chExt cx="10231755" cy="2498415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AEB28D2-44C1-BCAB-D667-975DE1908725}"/>
                </a:ext>
              </a:extLst>
            </p:cNvPr>
            <p:cNvSpPr/>
            <p:nvPr/>
          </p:nvSpPr>
          <p:spPr>
            <a:xfrm>
              <a:off x="5528027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01343E8-47F5-9E5F-40E5-D7214E77F6AE}"/>
                </a:ext>
              </a:extLst>
            </p:cNvPr>
            <p:cNvSpPr/>
            <p:nvPr/>
          </p:nvSpPr>
          <p:spPr>
            <a:xfrm rot="10800000">
              <a:off x="3183500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ontent Placeholder 2">
              <a:extLst>
                <a:ext uri="{FF2B5EF4-FFF2-40B4-BE49-F238E27FC236}">
                  <a16:creationId xmlns:a16="http://schemas.microsoft.com/office/drawing/2014/main" id="{06F1AAA8-B902-9E4F-50CE-E764917D3D1C}"/>
                </a:ext>
              </a:extLst>
            </p:cNvPr>
            <p:cNvSpPr txBox="1">
              <a:spLocks/>
            </p:cNvSpPr>
            <p:nvPr/>
          </p:nvSpPr>
          <p:spPr>
            <a:xfrm>
              <a:off x="5532286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286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2" name="Content Placeholder 2">
              <a:extLst>
                <a:ext uri="{FF2B5EF4-FFF2-40B4-BE49-F238E27FC236}">
                  <a16:creationId xmlns:a16="http://schemas.microsoft.com/office/drawing/2014/main" id="{5ACBC722-34DF-73AF-E837-E6FE910E9732}"/>
                </a:ext>
              </a:extLst>
            </p:cNvPr>
            <p:cNvSpPr txBox="1">
              <a:spLocks/>
            </p:cNvSpPr>
            <p:nvPr/>
          </p:nvSpPr>
          <p:spPr>
            <a:xfrm>
              <a:off x="5615218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724A840-CBC7-6F52-4B07-23B7A8FE2B1B}"/>
                </a:ext>
              </a:extLst>
            </p:cNvPr>
            <p:cNvSpPr/>
            <p:nvPr/>
          </p:nvSpPr>
          <p:spPr>
            <a:xfrm>
              <a:off x="10756400" y="385146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6315501-1934-6C52-DA4C-76DB8E26C02C}"/>
                </a:ext>
              </a:extLst>
            </p:cNvPr>
            <p:cNvSpPr/>
            <p:nvPr/>
          </p:nvSpPr>
          <p:spPr>
            <a:xfrm rot="10800000">
              <a:off x="8411873" y="1792317"/>
              <a:ext cx="5003382" cy="2276527"/>
            </a:xfrm>
            <a:prstGeom prst="arc">
              <a:avLst>
                <a:gd name="adj1" fmla="val 16753656"/>
                <a:gd name="adj2" fmla="val 2115718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ontent Placeholder 2">
              <a:extLst>
                <a:ext uri="{FF2B5EF4-FFF2-40B4-BE49-F238E27FC236}">
                  <a16:creationId xmlns:a16="http://schemas.microsoft.com/office/drawing/2014/main" id="{A2A90B86-B47B-92B6-83E5-C6BDDECCFB0F}"/>
                </a:ext>
              </a:extLst>
            </p:cNvPr>
            <p:cNvSpPr txBox="1">
              <a:spLocks/>
            </p:cNvSpPr>
            <p:nvPr/>
          </p:nvSpPr>
          <p:spPr>
            <a:xfrm>
              <a:off x="10760659" y="3870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79" name="Content Placeholder 2">
              <a:extLst>
                <a:ext uri="{FF2B5EF4-FFF2-40B4-BE49-F238E27FC236}">
                  <a16:creationId xmlns:a16="http://schemas.microsoft.com/office/drawing/2014/main" id="{06256F73-48D9-D72A-E58B-4DE2EBAC23CA}"/>
                </a:ext>
              </a:extLst>
            </p:cNvPr>
            <p:cNvSpPr txBox="1">
              <a:spLocks/>
            </p:cNvSpPr>
            <p:nvPr/>
          </p:nvSpPr>
          <p:spPr>
            <a:xfrm>
              <a:off x="10843591" y="3376794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6B77BAA-8845-DF2B-09BA-FC84DC97BE80}"/>
              </a:ext>
            </a:extLst>
          </p:cNvPr>
          <p:cNvGrpSpPr/>
          <p:nvPr/>
        </p:nvGrpSpPr>
        <p:grpSpPr>
          <a:xfrm>
            <a:off x="1997849" y="4901604"/>
            <a:ext cx="9820607" cy="580366"/>
            <a:chOff x="1997849" y="4901604"/>
            <a:chExt cx="9820607" cy="580366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207DA49-C63F-FA84-E7D2-2428CB19B19F}"/>
                </a:ext>
              </a:extLst>
            </p:cNvPr>
            <p:cNvSpPr/>
            <p:nvPr/>
          </p:nvSpPr>
          <p:spPr>
            <a:xfrm>
              <a:off x="10995618" y="4901604"/>
              <a:ext cx="822838" cy="580366"/>
            </a:xfrm>
            <a:prstGeom prst="roundRect">
              <a:avLst/>
            </a:prstGeom>
            <a:noFill/>
            <a:ln w="19050">
              <a:solidFill>
                <a:srgbClr val="2D51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8D09B35-7191-8DD1-9EA5-BAFF550620D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10559071" y="5178709"/>
              <a:ext cx="484988" cy="379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D6077AC-E7FD-651A-F630-1B30C933D9AB}"/>
                </a:ext>
              </a:extLst>
            </p:cNvPr>
            <p:cNvGrpSpPr/>
            <p:nvPr/>
          </p:nvGrpSpPr>
          <p:grpSpPr>
            <a:xfrm>
              <a:off x="1997849" y="4962867"/>
              <a:ext cx="9763387" cy="475491"/>
              <a:chOff x="1997849" y="4962867"/>
              <a:chExt cx="9763387" cy="475491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64ED6074-9701-0119-D381-7D1F5657997C}"/>
                  </a:ext>
                </a:extLst>
              </p:cNvPr>
              <p:cNvSpPr/>
              <p:nvPr/>
            </p:nvSpPr>
            <p:spPr>
              <a:xfrm>
                <a:off x="1997850" y="4975475"/>
                <a:ext cx="717177" cy="439271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94784DED-AED3-CAD6-A8CA-89DBF5E934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7849" y="5002259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0</a:t>
                </a:r>
                <a:endParaRPr 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693619A-5454-96E2-D280-24B0FFF9FBD2}"/>
                  </a:ext>
                </a:extLst>
              </p:cNvPr>
              <p:cNvCxnSpPr>
                <a:cxnSpLocks/>
                <a:stCxn id="88" idx="3"/>
              </p:cNvCxnSpPr>
              <p:nvPr/>
            </p:nvCxnSpPr>
            <p:spPr>
              <a:xfrm>
                <a:off x="2715026" y="5207062"/>
                <a:ext cx="7029609" cy="2325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C2688A56-DAF2-BEFA-3E36-CE7C03927F1A}"/>
                  </a:ext>
                </a:extLst>
              </p:cNvPr>
              <p:cNvSpPr/>
              <p:nvPr/>
            </p:nvSpPr>
            <p:spPr>
              <a:xfrm>
                <a:off x="11044059" y="4962867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CEDF4DEC-0875-9720-A1BD-D1CE6BE68C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4058" y="5025511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860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DB913A67-536F-1E82-1D2A-8D01786E7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37671" y="5028752"/>
                <a:ext cx="427554" cy="409606"/>
              </a:xfrm>
              <a:prstGeom prst="rect">
                <a:avLst/>
              </a:prstGeom>
              <a:solidFill>
                <a:srgbClr val="F7FBFF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*2</a:t>
                </a:r>
              </a:p>
            </p:txBody>
          </p:sp>
        </p:grpSp>
      </p:grp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(68 + 2*15 + 2*(4 + 2*45) + 2*(18 + 2*3  + 2*(2 + 2* 11)))*2     !=        2*68 + 2*15 + 2*4 + 2*45 + 2*18 + 2*3  + 2*2 + 2* 11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49AA4B-8951-9028-4327-20CCCEAE6243}"/>
              </a:ext>
            </a:extLst>
          </p:cNvPr>
          <p:cNvGrpSpPr/>
          <p:nvPr/>
        </p:nvGrpSpPr>
        <p:grpSpPr>
          <a:xfrm>
            <a:off x="4622402" y="2718944"/>
            <a:ext cx="10552730" cy="2721894"/>
            <a:chOff x="4622402" y="2718944"/>
            <a:chExt cx="10552730" cy="272189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3F88451-810B-8F6C-6EC4-B37FC2C18FEE}"/>
                </a:ext>
              </a:extLst>
            </p:cNvPr>
            <p:cNvGrpSpPr/>
            <p:nvPr/>
          </p:nvGrpSpPr>
          <p:grpSpPr>
            <a:xfrm>
              <a:off x="9828327" y="4968588"/>
              <a:ext cx="717178" cy="472250"/>
              <a:chOff x="9935907" y="4430706"/>
              <a:chExt cx="717178" cy="472250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45967F27-F883-C730-9325-64B7EABA4199}"/>
                  </a:ext>
                </a:extLst>
              </p:cNvPr>
              <p:cNvSpPr/>
              <p:nvPr/>
            </p:nvSpPr>
            <p:spPr>
              <a:xfrm>
                <a:off x="9935908" y="4430706"/>
                <a:ext cx="717177" cy="43927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1FAB2167-EFEC-F170-E374-EAB379ADB3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5907" y="4493350"/>
                <a:ext cx="717177" cy="4096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430</a:t>
                </a: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  <a:p>
                <a:pPr marL="0" lvl="1" indent="0" algn="ctr">
                  <a:spcAft>
                    <a:spcPts val="600"/>
                  </a:spcAft>
                  <a:buNone/>
                </a:pPr>
                <a:endParaRPr lang="en-US" sz="1600" b="1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endParaRP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493B974-FD11-828B-6796-9BBB01352994}"/>
                </a:ext>
              </a:extLst>
            </p:cNvPr>
            <p:cNvSpPr/>
            <p:nvPr/>
          </p:nvSpPr>
          <p:spPr>
            <a:xfrm rot="10800000">
              <a:off x="4622402" y="2718944"/>
              <a:ext cx="10552730" cy="2464728"/>
            </a:xfrm>
            <a:prstGeom prst="arc">
              <a:avLst>
                <a:gd name="adj1" fmla="val 16524899"/>
                <a:gd name="adj2" fmla="val 2130511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C3855BD-6D31-F951-477B-E7BADB5A5ACB}"/>
                </a:ext>
              </a:extLst>
            </p:cNvPr>
            <p:cNvSpPr txBox="1">
              <a:spLocks/>
            </p:cNvSpPr>
            <p:nvPr/>
          </p:nvSpPr>
          <p:spPr>
            <a:xfrm>
              <a:off x="9918044" y="4496139"/>
              <a:ext cx="634244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A5D498-106A-333B-3CD9-F9E0E7505AC2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356440" y="2161152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9837A1E-B629-A944-523C-8332265C4DAF}"/>
              </a:ext>
            </a:extLst>
          </p:cNvPr>
          <p:cNvSpPr/>
          <p:nvPr/>
        </p:nvSpPr>
        <p:spPr>
          <a:xfrm>
            <a:off x="2143885" y="2329435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2AB9D9-9ED5-AD75-4C94-F90AB62E777A}"/>
              </a:ext>
            </a:extLst>
          </p:cNvPr>
          <p:cNvCxnSpPr>
            <a:cxnSpLocks/>
          </p:cNvCxnSpPr>
          <p:nvPr/>
        </p:nvCxnSpPr>
        <p:spPr>
          <a:xfrm>
            <a:off x="4967462" y="2593253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867DE2-28E0-2277-56D3-A014A3919C3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967465" y="2160627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A78735DB-8855-CCF3-2B19-6EC19CF5A9F2}"/>
              </a:ext>
            </a:extLst>
          </p:cNvPr>
          <p:cNvSpPr/>
          <p:nvPr/>
        </p:nvSpPr>
        <p:spPr>
          <a:xfrm>
            <a:off x="4754910" y="2328910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CF34C4D-9D04-45B6-AB52-8FFEFD7C53D1}"/>
              </a:ext>
            </a:extLst>
          </p:cNvPr>
          <p:cNvCxnSpPr>
            <a:cxnSpLocks/>
          </p:cNvCxnSpPr>
          <p:nvPr/>
        </p:nvCxnSpPr>
        <p:spPr>
          <a:xfrm>
            <a:off x="7551252" y="2591910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393D28-9491-F4BA-4417-BBDAA04C375E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7551255" y="2159284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A3168CE-6218-FEB3-C701-F57C513B791C}"/>
              </a:ext>
            </a:extLst>
          </p:cNvPr>
          <p:cNvSpPr/>
          <p:nvPr/>
        </p:nvSpPr>
        <p:spPr>
          <a:xfrm>
            <a:off x="7338700" y="2327567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6237616-22B3-5926-2051-C606FB467097}"/>
              </a:ext>
            </a:extLst>
          </p:cNvPr>
          <p:cNvCxnSpPr>
            <a:cxnSpLocks/>
          </p:cNvCxnSpPr>
          <p:nvPr/>
        </p:nvCxnSpPr>
        <p:spPr>
          <a:xfrm>
            <a:off x="10169299" y="2584195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1AC579-F7C1-CCA3-74A8-A8B8AF6CDDAA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10169302" y="2151569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0778529-A850-6AB2-952D-E154050C1098}"/>
              </a:ext>
            </a:extLst>
          </p:cNvPr>
          <p:cNvSpPr/>
          <p:nvPr/>
        </p:nvSpPr>
        <p:spPr>
          <a:xfrm>
            <a:off x="9956747" y="2319852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7B4AFE-DDB3-3082-EAA1-D7A0A0EA6DD2}"/>
              </a:ext>
            </a:extLst>
          </p:cNvPr>
          <p:cNvCxnSpPr>
            <a:cxnSpLocks/>
          </p:cNvCxnSpPr>
          <p:nvPr/>
        </p:nvCxnSpPr>
        <p:spPr>
          <a:xfrm>
            <a:off x="4961089" y="366710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5C3CC83-E10D-8A5C-26C5-405D306270AF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4961092" y="323448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703685-C7A7-E7CF-5963-0CBCC51FD423}"/>
              </a:ext>
            </a:extLst>
          </p:cNvPr>
          <p:cNvSpPr/>
          <p:nvPr/>
        </p:nvSpPr>
        <p:spPr>
          <a:xfrm>
            <a:off x="4748537" y="340276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74A45C5-6E92-F8A5-5653-9E6B776B98DB}"/>
              </a:ext>
            </a:extLst>
          </p:cNvPr>
          <p:cNvCxnSpPr>
            <a:cxnSpLocks/>
          </p:cNvCxnSpPr>
          <p:nvPr/>
        </p:nvCxnSpPr>
        <p:spPr>
          <a:xfrm>
            <a:off x="10189095" y="3661836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5D3BBB-9537-1C6A-D787-D9AEF105B37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0189098" y="3229210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373A92-5596-A873-4702-169338252A9E}"/>
              </a:ext>
            </a:extLst>
          </p:cNvPr>
          <p:cNvSpPr/>
          <p:nvPr/>
        </p:nvSpPr>
        <p:spPr>
          <a:xfrm>
            <a:off x="9976543" y="3397493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503297-8141-29A4-3D7A-220A9181543D}"/>
              </a:ext>
            </a:extLst>
          </p:cNvPr>
          <p:cNvCxnSpPr>
            <a:cxnSpLocks/>
          </p:cNvCxnSpPr>
          <p:nvPr/>
        </p:nvCxnSpPr>
        <p:spPr>
          <a:xfrm>
            <a:off x="10185656" y="4749279"/>
            <a:ext cx="4" cy="1986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48A962-2773-D1F0-EB8B-BEE6F0056723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185659" y="4316653"/>
            <a:ext cx="3436" cy="16828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0867B42-56B2-CF3C-52CB-0D427C6867B2}"/>
              </a:ext>
            </a:extLst>
          </p:cNvPr>
          <p:cNvSpPr/>
          <p:nvPr/>
        </p:nvSpPr>
        <p:spPr>
          <a:xfrm>
            <a:off x="9973104" y="4484936"/>
            <a:ext cx="431981" cy="262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547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7037E-6 C 0.00182 0.00069 0.03646 0.02314 0.03437 0.07916 C 0.0345 0.11134 0.00143 0.11597 -0.00104 0.16898 C 0.0013 0.22314 0.02994 0.24097 0.03125 0.26828 C 0.03125 0.32245 0.0388 0.30254 0.00885 0.35671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64A600-AC16-3F53-6649-A6C9FFE015D9}"/>
              </a:ext>
            </a:extLst>
          </p:cNvPr>
          <p:cNvGrpSpPr/>
          <p:nvPr/>
        </p:nvGrpSpPr>
        <p:grpSpPr>
          <a:xfrm>
            <a:off x="-414022" y="78927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51BC69C-4BB7-6C58-C585-DADF20759E3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B844F9-4ADB-6870-6619-9C318F20C22A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33E0B-A4F2-B5B3-D509-AFA57CAE8155}"/>
              </a:ext>
            </a:extLst>
          </p:cNvPr>
          <p:cNvSpPr/>
          <p:nvPr/>
        </p:nvSpPr>
        <p:spPr>
          <a:xfrm>
            <a:off x="4130884" y="5117538"/>
            <a:ext cx="431981" cy="262306"/>
          </a:xfrm>
          <a:prstGeom prst="rect">
            <a:avLst/>
          </a:prstGeom>
          <a:solidFill>
            <a:srgbClr val="F7F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transform_</a:t>
            </a:r>
            <a:r>
              <a:rPr lang="cs-CZ" dirty="0"/>
              <a:t>r</a:t>
            </a:r>
            <a:r>
              <a:rPr lang="en-US" dirty="0"/>
              <a:t>educe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8F06F1-2C29-33E2-8195-9D2E52BFAC82}"/>
              </a:ext>
            </a:extLst>
          </p:cNvPr>
          <p:cNvSpPr/>
          <p:nvPr/>
        </p:nvSpPr>
        <p:spPr>
          <a:xfrm>
            <a:off x="715897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0DC6E2-14D5-6DFA-214E-26FC922DF929}"/>
              </a:ext>
            </a:extLst>
          </p:cNvPr>
          <p:cNvSpPr/>
          <p:nvPr/>
        </p:nvSpPr>
        <p:spPr>
          <a:xfrm>
            <a:off x="1997851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CD3FB-C6D7-AC3A-DFFF-3DE6AAA27C9E}"/>
              </a:ext>
            </a:extLst>
          </p:cNvPr>
          <p:cNvSpPr/>
          <p:nvPr/>
        </p:nvSpPr>
        <p:spPr>
          <a:xfrm>
            <a:off x="327980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5CB1AE-6454-5076-B023-04FAEBA59201}"/>
              </a:ext>
            </a:extLst>
          </p:cNvPr>
          <p:cNvSpPr/>
          <p:nvPr/>
        </p:nvSpPr>
        <p:spPr>
          <a:xfrm>
            <a:off x="464947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D5CC80-AB30-F4DD-C82F-EA8FE25DAA9C}"/>
              </a:ext>
            </a:extLst>
          </p:cNvPr>
          <p:cNvSpPr/>
          <p:nvPr/>
        </p:nvSpPr>
        <p:spPr>
          <a:xfrm>
            <a:off x="5878915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ED7C14-ECFD-D784-AF99-19154F306E0E}"/>
              </a:ext>
            </a:extLst>
          </p:cNvPr>
          <p:cNvSpPr/>
          <p:nvPr/>
        </p:nvSpPr>
        <p:spPr>
          <a:xfrm>
            <a:off x="7214659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B24C21-E2A5-9302-DDA0-FCD8174C4DCD}"/>
              </a:ext>
            </a:extLst>
          </p:cNvPr>
          <p:cNvSpPr/>
          <p:nvPr/>
        </p:nvSpPr>
        <p:spPr>
          <a:xfrm>
            <a:off x="8541438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538897-E598-FBCD-6E33-4ECFCD014700}"/>
              </a:ext>
            </a:extLst>
          </p:cNvPr>
          <p:cNvSpPr/>
          <p:nvPr/>
        </p:nvSpPr>
        <p:spPr>
          <a:xfrm>
            <a:off x="9823392" y="171221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AC6AE83-9D2B-48F7-7C0A-E3D23D7FB30B}"/>
              </a:ext>
            </a:extLst>
          </p:cNvPr>
          <p:cNvSpPr txBox="1">
            <a:spLocks/>
          </p:cNvSpPr>
          <p:nvPr/>
        </p:nvSpPr>
        <p:spPr>
          <a:xfrm>
            <a:off x="715896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5DE0601-0987-D582-B078-080FD7382C00}"/>
              </a:ext>
            </a:extLst>
          </p:cNvPr>
          <p:cNvSpPr txBox="1">
            <a:spLocks/>
          </p:cNvSpPr>
          <p:nvPr/>
        </p:nvSpPr>
        <p:spPr>
          <a:xfrm>
            <a:off x="1997851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355A56-89A5-A3E2-440C-45A61D03E84F}"/>
              </a:ext>
            </a:extLst>
          </p:cNvPr>
          <p:cNvSpPr txBox="1">
            <a:spLocks/>
          </p:cNvSpPr>
          <p:nvPr/>
        </p:nvSpPr>
        <p:spPr>
          <a:xfrm>
            <a:off x="3279805" y="174187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24EC2D-F3E6-C474-D1E7-DEB0F3B0A9A9}"/>
              </a:ext>
            </a:extLst>
          </p:cNvPr>
          <p:cNvSpPr txBox="1">
            <a:spLocks/>
          </p:cNvSpPr>
          <p:nvPr/>
        </p:nvSpPr>
        <p:spPr>
          <a:xfrm>
            <a:off x="4649475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45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35CE12-A633-6154-136A-7C9AD1E8B1A8}"/>
              </a:ext>
            </a:extLst>
          </p:cNvPr>
          <p:cNvSpPr txBox="1">
            <a:spLocks/>
          </p:cNvSpPr>
          <p:nvPr/>
        </p:nvSpPr>
        <p:spPr>
          <a:xfrm>
            <a:off x="5868669" y="175154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756B3A-F7BB-E80A-1E3B-0CC1B9E3EDA3}"/>
              </a:ext>
            </a:extLst>
          </p:cNvPr>
          <p:cNvSpPr txBox="1">
            <a:spLocks/>
          </p:cNvSpPr>
          <p:nvPr/>
        </p:nvSpPr>
        <p:spPr>
          <a:xfrm>
            <a:off x="7214658" y="173611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D8D9BFD-58B5-E1DF-3807-89326B8AE226}"/>
              </a:ext>
            </a:extLst>
          </p:cNvPr>
          <p:cNvSpPr txBox="1">
            <a:spLocks/>
          </p:cNvSpPr>
          <p:nvPr/>
        </p:nvSpPr>
        <p:spPr>
          <a:xfrm>
            <a:off x="8541438" y="174866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4D8291A-4045-610D-3A8D-D234F79F0347}"/>
              </a:ext>
            </a:extLst>
          </p:cNvPr>
          <p:cNvSpPr txBox="1">
            <a:spLocks/>
          </p:cNvSpPr>
          <p:nvPr/>
        </p:nvSpPr>
        <p:spPr>
          <a:xfrm>
            <a:off x="9823392" y="173899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2E810-C2FB-0F1C-9817-983E39089D28}"/>
              </a:ext>
            </a:extLst>
          </p:cNvPr>
          <p:cNvCxnSpPr>
            <a:cxnSpLocks/>
          </p:cNvCxnSpPr>
          <p:nvPr/>
        </p:nvCxnSpPr>
        <p:spPr>
          <a:xfrm>
            <a:off x="5629834" y="1712210"/>
            <a:ext cx="0" cy="26832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EA2EB0-61A4-09D4-B211-43047158C3C0}"/>
              </a:ext>
            </a:extLst>
          </p:cNvPr>
          <p:cNvCxnSpPr>
            <a:cxnSpLocks/>
          </p:cNvCxnSpPr>
          <p:nvPr/>
        </p:nvCxnSpPr>
        <p:spPr>
          <a:xfrm>
            <a:off x="3012140" y="1712210"/>
            <a:ext cx="0" cy="16881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FEF054-BD7B-D430-C592-29E2E74C3B8A}"/>
              </a:ext>
            </a:extLst>
          </p:cNvPr>
          <p:cNvCxnSpPr>
            <a:cxnSpLocks/>
          </p:cNvCxnSpPr>
          <p:nvPr/>
        </p:nvCxnSpPr>
        <p:spPr>
          <a:xfrm>
            <a:off x="8265458" y="1712210"/>
            <a:ext cx="0" cy="161649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3948D-497C-1A40-CCE5-91024D72C1D2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>
            <a:off x="2347475" y="2161152"/>
            <a:ext cx="8966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5501CFC-51D9-8615-905E-28496FF591FF}"/>
              </a:ext>
            </a:extLst>
          </p:cNvPr>
          <p:cNvSpPr/>
          <p:nvPr/>
        </p:nvSpPr>
        <p:spPr>
          <a:xfrm rot="10800000">
            <a:off x="103286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2A0626-7E8E-4994-CD8C-B85996EFB660}"/>
              </a:ext>
            </a:extLst>
          </p:cNvPr>
          <p:cNvSpPr/>
          <p:nvPr/>
        </p:nvSpPr>
        <p:spPr>
          <a:xfrm>
            <a:off x="199785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D3B22ED-1C93-6006-4A96-8CC942C8CEF5}"/>
              </a:ext>
            </a:extLst>
          </p:cNvPr>
          <p:cNvSpPr txBox="1">
            <a:spLocks/>
          </p:cNvSpPr>
          <p:nvPr/>
        </p:nvSpPr>
        <p:spPr>
          <a:xfrm>
            <a:off x="199785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F334EB-8816-8C4D-D6CA-C186D9B8CFFD}"/>
              </a:ext>
            </a:extLst>
          </p:cNvPr>
          <p:cNvCxnSpPr>
            <a:endCxn id="52" idx="0"/>
          </p:cNvCxnSpPr>
          <p:nvPr/>
        </p:nvCxnSpPr>
        <p:spPr>
          <a:xfrm>
            <a:off x="495428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4AF2D712-E76D-6682-EBD5-652032FE3639}"/>
              </a:ext>
            </a:extLst>
          </p:cNvPr>
          <p:cNvSpPr/>
          <p:nvPr/>
        </p:nvSpPr>
        <p:spPr>
          <a:xfrm rot="10800000">
            <a:off x="363070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25C85C-5214-A0AE-3C30-02140E442584}"/>
              </a:ext>
            </a:extLst>
          </p:cNvPr>
          <p:cNvSpPr/>
          <p:nvPr/>
        </p:nvSpPr>
        <p:spPr>
          <a:xfrm>
            <a:off x="459569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F2B32C35-B22C-FE85-387D-520A4F864D4E}"/>
              </a:ext>
            </a:extLst>
          </p:cNvPr>
          <p:cNvSpPr txBox="1">
            <a:spLocks/>
          </p:cNvSpPr>
          <p:nvPr/>
        </p:nvSpPr>
        <p:spPr>
          <a:xfrm>
            <a:off x="459569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46E879-9EFE-EEE8-3B90-C0661CE70791}"/>
              </a:ext>
            </a:extLst>
          </p:cNvPr>
          <p:cNvCxnSpPr>
            <a:endCxn id="58" idx="0"/>
          </p:cNvCxnSpPr>
          <p:nvPr/>
        </p:nvCxnSpPr>
        <p:spPr>
          <a:xfrm>
            <a:off x="7580710" y="2161152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D7409B17-6960-490C-BD1F-A8A7BE7FEE39}"/>
              </a:ext>
            </a:extLst>
          </p:cNvPr>
          <p:cNvSpPr/>
          <p:nvPr/>
        </p:nvSpPr>
        <p:spPr>
          <a:xfrm rot="10800000">
            <a:off x="6257133" y="1079119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0E9329D-C727-D040-2B0C-9953B73083C5}"/>
              </a:ext>
            </a:extLst>
          </p:cNvPr>
          <p:cNvSpPr/>
          <p:nvPr/>
        </p:nvSpPr>
        <p:spPr>
          <a:xfrm>
            <a:off x="7222122" y="279246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AD7CFF89-E5DF-2313-5E3F-535F1E12E249}"/>
              </a:ext>
            </a:extLst>
          </p:cNvPr>
          <p:cNvSpPr txBox="1">
            <a:spLocks/>
          </p:cNvSpPr>
          <p:nvPr/>
        </p:nvSpPr>
        <p:spPr>
          <a:xfrm>
            <a:off x="7222121" y="281924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DDCC17-49B9-0142-0788-FF5F3F9ED66F}"/>
              </a:ext>
            </a:extLst>
          </p:cNvPr>
          <p:cNvCxnSpPr>
            <a:endCxn id="64" idx="0"/>
          </p:cNvCxnSpPr>
          <p:nvPr/>
        </p:nvCxnSpPr>
        <p:spPr>
          <a:xfrm>
            <a:off x="10178555" y="2148250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EBA2D9D1-1C38-5A9D-26ED-F1F647B141C1}"/>
              </a:ext>
            </a:extLst>
          </p:cNvPr>
          <p:cNvSpPr/>
          <p:nvPr/>
        </p:nvSpPr>
        <p:spPr>
          <a:xfrm rot="10800000">
            <a:off x="8854978" y="1066217"/>
            <a:ext cx="2167535" cy="1947588"/>
          </a:xfrm>
          <a:prstGeom prst="arc">
            <a:avLst>
              <a:gd name="adj1" fmla="val 16753656"/>
              <a:gd name="adj2" fmla="val 2112594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DFD99A1-977A-0AF8-E1C5-F03522F248A7}"/>
              </a:ext>
            </a:extLst>
          </p:cNvPr>
          <p:cNvSpPr/>
          <p:nvPr/>
        </p:nvSpPr>
        <p:spPr>
          <a:xfrm>
            <a:off x="9819967" y="2779561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66070D39-FE66-952F-3329-7F87C3340D2E}"/>
              </a:ext>
            </a:extLst>
          </p:cNvPr>
          <p:cNvSpPr txBox="1">
            <a:spLocks/>
          </p:cNvSpPr>
          <p:nvPr/>
        </p:nvSpPr>
        <p:spPr>
          <a:xfrm>
            <a:off x="9819966" y="280634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AEB28D2-44C1-BCAB-D667-975DE1908725}"/>
              </a:ext>
            </a:extLst>
          </p:cNvPr>
          <p:cNvSpPr/>
          <p:nvPr/>
        </p:nvSpPr>
        <p:spPr>
          <a:xfrm>
            <a:off x="4595696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E9ACDD8-1DFF-119E-7E92-8DEA3CE9B96D}"/>
              </a:ext>
            </a:extLst>
          </p:cNvPr>
          <p:cNvCxnSpPr/>
          <p:nvPr/>
        </p:nvCxnSpPr>
        <p:spPr>
          <a:xfrm>
            <a:off x="4958544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id="{E01343E8-47F5-9E5F-40E5-D7214E77F6AE}"/>
              </a:ext>
            </a:extLst>
          </p:cNvPr>
          <p:cNvSpPr/>
          <p:nvPr/>
        </p:nvSpPr>
        <p:spPr>
          <a:xfrm rot="10800000">
            <a:off x="2251169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6F1AAA8-B902-9E4F-50CE-E764917D3D1C}"/>
              </a:ext>
            </a:extLst>
          </p:cNvPr>
          <p:cNvSpPr txBox="1">
            <a:spLocks/>
          </p:cNvSpPr>
          <p:nvPr/>
        </p:nvSpPr>
        <p:spPr>
          <a:xfrm>
            <a:off x="4599955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264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724A840-CBC7-6F52-4B07-23B7A8FE2B1B}"/>
              </a:ext>
            </a:extLst>
          </p:cNvPr>
          <p:cNvSpPr/>
          <p:nvPr/>
        </p:nvSpPr>
        <p:spPr>
          <a:xfrm>
            <a:off x="9824069" y="3874993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0E7CDC-DA16-55EA-D9A3-1E8A2187718A}"/>
              </a:ext>
            </a:extLst>
          </p:cNvPr>
          <p:cNvCxnSpPr/>
          <p:nvPr/>
        </p:nvCxnSpPr>
        <p:spPr>
          <a:xfrm>
            <a:off x="10186917" y="3236348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26315501-1934-6C52-DA4C-76DB8E26C02C}"/>
              </a:ext>
            </a:extLst>
          </p:cNvPr>
          <p:cNvSpPr/>
          <p:nvPr/>
        </p:nvSpPr>
        <p:spPr>
          <a:xfrm rot="10800000">
            <a:off x="7479542" y="1815849"/>
            <a:ext cx="5003382" cy="2276527"/>
          </a:xfrm>
          <a:prstGeom prst="arc">
            <a:avLst>
              <a:gd name="adj1" fmla="val 16753656"/>
              <a:gd name="adj2" fmla="val 2115718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A2A90B86-B47B-92B6-83E5-C6BDDECCFB0F}"/>
              </a:ext>
            </a:extLst>
          </p:cNvPr>
          <p:cNvSpPr txBox="1">
            <a:spLocks/>
          </p:cNvSpPr>
          <p:nvPr/>
        </p:nvSpPr>
        <p:spPr>
          <a:xfrm>
            <a:off x="9828328" y="38944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DD16915C-DB99-087D-298E-22F10B784F3A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F8C0F-CA81-62AE-8A9E-A4BFD91A019B}"/>
              </a:ext>
            </a:extLst>
          </p:cNvPr>
          <p:cNvSpPr txBox="1">
            <a:spLocks/>
          </p:cNvSpPr>
          <p:nvPr/>
        </p:nvSpPr>
        <p:spPr>
          <a:xfrm>
            <a:off x="715896" y="5637334"/>
            <a:ext cx="11102560" cy="482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 + (136 + 30 + (8 + 90) + (36 + 6  + (4 + 22)))     ==        0 + 2*68 + 2*15 + 2*4 + 2*45 + 2*18 + 2*3  + 2*2 + 2* 11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3F88451-810B-8F6C-6EC4-B37FC2C18FEE}"/>
              </a:ext>
            </a:extLst>
          </p:cNvPr>
          <p:cNvGrpSpPr/>
          <p:nvPr/>
        </p:nvGrpSpPr>
        <p:grpSpPr>
          <a:xfrm>
            <a:off x="9828327" y="4968588"/>
            <a:ext cx="717178" cy="472250"/>
            <a:chOff x="9935907" y="4430706"/>
            <a:chExt cx="717178" cy="472250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5967F27-F883-C730-9325-64B7EABA4199}"/>
                </a:ext>
              </a:extLst>
            </p:cNvPr>
            <p:cNvSpPr/>
            <p:nvPr/>
          </p:nvSpPr>
          <p:spPr>
            <a:xfrm>
              <a:off x="9935908" y="443070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Content Placeholder 2">
              <a:extLst>
                <a:ext uri="{FF2B5EF4-FFF2-40B4-BE49-F238E27FC236}">
                  <a16:creationId xmlns:a16="http://schemas.microsoft.com/office/drawing/2014/main" id="{1FAB2167-EFEC-F170-E374-EAB379ADB3E4}"/>
                </a:ext>
              </a:extLst>
            </p:cNvPr>
            <p:cNvSpPr txBox="1">
              <a:spLocks/>
            </p:cNvSpPr>
            <p:nvPr/>
          </p:nvSpPr>
          <p:spPr>
            <a:xfrm>
              <a:off x="9935907" y="449335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332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  <a:p>
              <a:pPr marL="0" lvl="1" indent="0" algn="ctr">
                <a:spcAft>
                  <a:spcPts val="600"/>
                </a:spcAft>
                <a:buNone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9493B974-FD11-828B-6796-9BBB01352994}"/>
              </a:ext>
            </a:extLst>
          </p:cNvPr>
          <p:cNvSpPr/>
          <p:nvPr/>
        </p:nvSpPr>
        <p:spPr>
          <a:xfrm rot="10800000">
            <a:off x="4622402" y="2718944"/>
            <a:ext cx="10552730" cy="2464728"/>
          </a:xfrm>
          <a:prstGeom prst="arc">
            <a:avLst>
              <a:gd name="adj1" fmla="val 16524899"/>
              <a:gd name="adj2" fmla="val 2130511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C00E53-6ED9-FD8C-580D-6FD88789A545}"/>
              </a:ext>
            </a:extLst>
          </p:cNvPr>
          <p:cNvCxnSpPr/>
          <p:nvPr/>
        </p:nvCxnSpPr>
        <p:spPr>
          <a:xfrm>
            <a:off x="10193701" y="4332161"/>
            <a:ext cx="1" cy="63131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207DA49-C63F-FA84-E7D2-2428CB19B19F}"/>
              </a:ext>
            </a:extLst>
          </p:cNvPr>
          <p:cNvSpPr/>
          <p:nvPr/>
        </p:nvSpPr>
        <p:spPr>
          <a:xfrm>
            <a:off x="10995618" y="4901604"/>
            <a:ext cx="822838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D09B35-7191-8DD1-9EA5-BAFF550620D7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10559071" y="5178709"/>
            <a:ext cx="484988" cy="37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4ED6074-9701-0119-D381-7D1F5657997C}"/>
              </a:ext>
            </a:extLst>
          </p:cNvPr>
          <p:cNvSpPr/>
          <p:nvPr/>
        </p:nvSpPr>
        <p:spPr>
          <a:xfrm>
            <a:off x="1997850" y="4975475"/>
            <a:ext cx="717177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94784DED-AED3-CAD6-A8CA-89DBF5E93450}"/>
              </a:ext>
            </a:extLst>
          </p:cNvPr>
          <p:cNvSpPr txBox="1">
            <a:spLocks/>
          </p:cNvSpPr>
          <p:nvPr/>
        </p:nvSpPr>
        <p:spPr>
          <a:xfrm>
            <a:off x="1997849" y="500225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93619A-5454-96E2-D280-24B0FFF9FBD2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2715026" y="5207062"/>
            <a:ext cx="7029609" cy="2325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2688A56-DAF2-BEFA-3E36-CE7C03927F1A}"/>
              </a:ext>
            </a:extLst>
          </p:cNvPr>
          <p:cNvSpPr/>
          <p:nvPr/>
        </p:nvSpPr>
        <p:spPr>
          <a:xfrm>
            <a:off x="11044059" y="4962867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CEDF4DEC-0875-9720-A1BD-D1CE6BE68CCA}"/>
              </a:ext>
            </a:extLst>
          </p:cNvPr>
          <p:cNvSpPr txBox="1">
            <a:spLocks/>
          </p:cNvSpPr>
          <p:nvPr/>
        </p:nvSpPr>
        <p:spPr>
          <a:xfrm>
            <a:off x="11044058" y="502551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 algn="ctr">
              <a:spcAft>
                <a:spcPts val="600"/>
              </a:spcAft>
              <a:buNone/>
            </a:pP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9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32"/>
    </mc:Choice>
    <mc:Fallback xmlns="">
      <p:transition spd="slow" advTm="100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14F47B3-7DC2-6F49-FB01-9068E37221F7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FBDC35F-B904-6B5D-AD30-3068DA6A6A12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6BCDAB-EDB1-4BD8-9254-03088144098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2F748F9-F6ED-3DCB-9E59-6AB9FDBF11C4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339CDC6-FC47-F22D-7A01-27A1BF407781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5B529CA-72A8-AA9A-9570-69BAA88A6CDF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B568FD-19F1-7EB2-9774-6877448713C4}"/>
              </a:ext>
            </a:extLst>
          </p:cNvPr>
          <p:cNvCxnSpPr>
            <a:cxnSpLocks/>
            <a:stCxn id="51" idx="2"/>
            <a:endCxn id="5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FB6A31-24C8-E5A2-61F9-12E103981C39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33EE18-9833-D40C-F55C-C59EE38D4227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3285791-37DF-29EE-2A6B-8F3B366999C3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257688F-EAB4-7CB4-ED11-DD97E0192CFD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44BE470-298D-9ED8-9BF3-710F9776BD41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A57FEA4D-44B9-586E-72E1-9A38D826DFE5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0E84888-1E10-3883-8574-EB8F4D3C094C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57A19F4-4F47-D4DB-0C6E-0D046093723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2361192-F9BE-017A-E648-C9C17BD2034E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E15F3FA-1B10-DC47-E7C0-13A557E2D9AA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64E003-9BD8-C46B-93C0-2B5F463E6E45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807AFF7-EDE2-D6CA-EFF7-2D537D998C7D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6D7E824-3618-B6B3-F709-CF565C4234C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5002848-FFFF-F594-3269-A23446AC50A0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684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7"/>
    </mc:Choice>
    <mc:Fallback xmlns="">
      <p:transition spd="slow" advTm="23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57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"/>
    </mc:Choice>
    <mc:Fallback xmlns="">
      <p:transition spd="slow" advTm="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weights{1, 2, 3, 4, 5, 6, 7, 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std::plus{}, std::multiply{});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std::plus{}, std::multiply{});</a:t>
            </a:r>
          </a:p>
        </p:txBody>
      </p:sp>
    </p:spTree>
    <p:extLst>
      <p:ext uri="{BB962C8B-B14F-4D97-AF65-F5344CB8AC3E}">
        <p14:creationId xmlns:p14="http://schemas.microsoft.com/office/powerpoint/2010/main" val="9521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i</a:t>
            </a:r>
            <a:r>
              <a:rPr lang="en-US" dirty="0" err="1"/>
              <a:t>nner_product</a:t>
            </a:r>
            <a:r>
              <a:rPr lang="en-US" dirty="0"/>
              <a:t> vs </a:t>
            </a:r>
            <a:r>
              <a:rPr lang="en-US" dirty="0" err="1"/>
              <a:t>transform_reduce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weights{1e-6f, 2.1e-5f, 3.f, 43.3f, 5.1e3f, 6.5e4f, 7.7e6f, 1.5e8f};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0" y="4740672"/>
            <a:ext cx="10700659" cy="1254519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transform_reduce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/>
                <a:ea typeface="Calibri"/>
                <a:cs typeface="Cascadia Code" panose="020B0609020000020004" pitchFamily="49" charset="0"/>
              </a:rPr>
              <a:t>0 + (1e-6f*68 + 2.1e-5f*15 + (3.f*4 + 43.3f*45) + (5.1e3f*18 + 6.5e4f*3  + (7.7e6f*2 + 1.5e8f*11)))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160850"/>
            <a:ext cx="9821769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1 665 688 704 g 					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1 665 688 832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17968E-2E23-A429-9CC4-C8DE3D3292CE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F6B382-E0BA-E5E0-77AA-BE9FEFB28B41}"/>
              </a:ext>
            </a:extLst>
          </p:cNvPr>
          <p:cNvSpPr txBox="1">
            <a:spLocks/>
          </p:cNvSpPr>
          <p:nvPr/>
        </p:nvSpPr>
        <p:spPr>
          <a:xfrm>
            <a:off x="715894" y="1888035"/>
            <a:ext cx="10637906" cy="1188835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inner_product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Dreaming Outloud Pro" panose="020B0604020202020204"/>
                <a:ea typeface="Calibri"/>
                <a:cs typeface="Cascadia Code" panose="020B0609020000020004" pitchFamily="49" charset="0"/>
              </a:rPr>
              <a:t>0 + 1e-6f*68 + 2.1e-5f*15 + 3.f*4 + 43.3f*45 + 5.1e3f*18 + 6.5e4f*3  + 7.7e6f*2 + 1.5e8f*11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B4DF0B-7E2F-AB3C-8F81-CAF498E1F9D3}"/>
              </a:ext>
            </a:extLst>
          </p:cNvPr>
          <p:cNvSpPr txBox="1">
            <a:spLocks/>
          </p:cNvSpPr>
          <p:nvPr/>
        </p:nvSpPr>
        <p:spPr>
          <a:xfrm>
            <a:off x="6178748" y="5942737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08F40-A5A1-452F-4D4E-05098EFA1FA0}"/>
              </a:ext>
            </a:extLst>
          </p:cNvPr>
          <p:cNvSpPr txBox="1">
            <a:spLocks/>
          </p:cNvSpPr>
          <p:nvPr/>
        </p:nvSpPr>
        <p:spPr>
          <a:xfrm>
            <a:off x="6246870" y="3120343"/>
            <a:ext cx="9899102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 with double: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1 665 688 761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g		</a:t>
            </a:r>
          </a:p>
        </p:txBody>
      </p:sp>
    </p:spTree>
    <p:extLst>
      <p:ext uri="{BB962C8B-B14F-4D97-AF65-F5344CB8AC3E}">
        <p14:creationId xmlns:p14="http://schemas.microsoft.com/office/powerpoint/2010/main" val="204006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7"/>
    </mc:Choice>
    <mc:Fallback xmlns="">
      <p:transition spd="slow" advTm="1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383A77-1047-459C-4108-DF132ED14152}"/>
              </a:ext>
            </a:extLst>
          </p:cNvPr>
          <p:cNvSpPr/>
          <p:nvPr/>
        </p:nvSpPr>
        <p:spPr>
          <a:xfrm>
            <a:off x="653142" y="1394691"/>
            <a:ext cx="10700657" cy="426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3E99E-2CD6-EC25-555B-D8AC36A7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Do you feel sudden tension in your brain?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3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3"/>
    </mc:Choice>
    <mc:Fallback xmlns="">
      <p:transition spd="slow" advTm="92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9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849DE-37D6-17C0-DFEF-5229B5BCEA40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1C1988-E6F2-25C0-D36D-78AFC43741E3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C46BB9-32F2-95E1-FA03-96B9A2ED2E23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7D56E6-BDED-03BA-DF2A-D1695A14FABC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A3855-3A77-0262-6982-EDAEC190EEBF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59C830-81F7-6611-2161-0C9CB3E671DE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883C2FE-4F56-D8E7-4C59-30ABEABFCB60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1FF8A6B-803D-1B7E-0E51-E9737A1A8234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53942E-E607-5EA4-AD04-A587627BA07A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70C158-DDB5-8250-12A3-5BBFA0375DEA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14643F0-1A64-E955-3295-1361AE3CF175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67028C8-B11D-F0FE-84F9-7F915B5FA582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CC1EF2-ECCF-D2E1-02A4-B289A6242514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21CED3-7AFE-97A1-09DF-CE4295395F72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7F27B7D-7AB0-ABA6-FCEF-36257284C9E6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2B9D21-0295-E731-A55D-9965EB01B4C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0310F87-AB28-5291-3C52-096E108FA6C8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F12792-6617-9591-AD99-184B8D9B401D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90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/>
              <a:t>artial</a:t>
            </a:r>
            <a:r>
              <a:rPr lang="en-US" dirty="0"/>
              <a:t>_sum vs </a:t>
            </a:r>
            <a:r>
              <a:rPr lang="en-US" dirty="0" err="1"/>
              <a:t>inclusive_scan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30, 12, 180, 90, 18, 14, 88};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const int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68, 128, 152, 512, 692, 728, 756, 932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68, 128, 176, 872, 1616, 1376, 1080, 1884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partial_sum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const auto&amp;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equal_pray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+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smaller_pray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9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E9D28D7-275A-408A-6020-140E409367AD}"/>
              </a:ext>
            </a:extLst>
          </p:cNvPr>
          <p:cNvSpPr/>
          <p:nvPr/>
        </p:nvSpPr>
        <p:spPr>
          <a:xfrm>
            <a:off x="1541929" y="3542791"/>
            <a:ext cx="9965871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partial_sum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56069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D640CF-326E-2706-649A-5B225A5D95B5}"/>
              </a:ext>
            </a:extLst>
          </p:cNvPr>
          <p:cNvGrpSpPr/>
          <p:nvPr/>
        </p:nvGrpSpPr>
        <p:grpSpPr>
          <a:xfrm>
            <a:off x="1620694" y="2125068"/>
            <a:ext cx="744710" cy="1936319"/>
            <a:chOff x="1620694" y="2125068"/>
            <a:chExt cx="744710" cy="1936319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0694" y="362211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8227" y="363694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stCxn id="23" idx="2"/>
              <a:endCxn id="50" idx="0"/>
            </p:cNvCxnSpPr>
            <p:nvPr/>
          </p:nvCxnSpPr>
          <p:spPr>
            <a:xfrm>
              <a:off x="2006816" y="2125068"/>
              <a:ext cx="0" cy="1511881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D19EF10-0A9C-1288-389B-F9E81C114497}"/>
              </a:ext>
            </a:extLst>
          </p:cNvPr>
          <p:cNvGrpSpPr/>
          <p:nvPr/>
        </p:nvGrpSpPr>
        <p:grpSpPr>
          <a:xfrm>
            <a:off x="2346844" y="2125068"/>
            <a:ext cx="1300515" cy="1934934"/>
            <a:chOff x="2346844" y="2125068"/>
            <a:chExt cx="1300515" cy="193493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6844" y="2125068"/>
              <a:ext cx="1238098" cy="1722697"/>
              <a:chOff x="1055915" y="2125068"/>
              <a:chExt cx="1238098" cy="1722697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EEF4BC-B176-FCF9-7912-A29B885AB96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0A8A3BB9-47FA-47CE-6FAD-AC5DE35FA3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D5D42B-7FB6-58B5-F61C-DE8337097DE2}"/>
              </a:ext>
            </a:extLst>
          </p:cNvPr>
          <p:cNvGrpSpPr/>
          <p:nvPr/>
        </p:nvGrpSpPr>
        <p:grpSpPr>
          <a:xfrm>
            <a:off x="3638384" y="2132286"/>
            <a:ext cx="1290929" cy="1927716"/>
            <a:chOff x="3638384" y="2132286"/>
            <a:chExt cx="1290929" cy="192771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3611060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65039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8384" y="2132286"/>
              <a:ext cx="1238098" cy="1722697"/>
              <a:chOff x="1055915" y="2125068"/>
              <a:chExt cx="1238098" cy="1722697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02EDA17-82EA-2A3D-E4A0-928FB493882E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0D0FA82A-E75F-F44E-FC51-C59096F7A4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9F8D123-402E-A8E7-C0E6-0E567C2AA48F}"/>
              </a:ext>
            </a:extLst>
          </p:cNvPr>
          <p:cNvGrpSpPr/>
          <p:nvPr/>
        </p:nvGrpSpPr>
        <p:grpSpPr>
          <a:xfrm>
            <a:off x="4945615" y="2122187"/>
            <a:ext cx="1299578" cy="1922164"/>
            <a:chOff x="4945615" y="2122187"/>
            <a:chExt cx="1299578" cy="192216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512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5615" y="2122187"/>
              <a:ext cx="1238098" cy="1722697"/>
              <a:chOff x="1055915" y="2125068"/>
              <a:chExt cx="1238098" cy="1722697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F68E72D-71D7-EE1B-CD7E-E7A7F0494094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67B01D86-C72C-AA34-63A3-BDC8C05880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A95D3CE-55EC-C6BC-759F-480A459BF503}"/>
              </a:ext>
            </a:extLst>
          </p:cNvPr>
          <p:cNvGrpSpPr/>
          <p:nvPr/>
        </p:nvGrpSpPr>
        <p:grpSpPr>
          <a:xfrm>
            <a:off x="6245651" y="2116174"/>
            <a:ext cx="1317356" cy="1928177"/>
            <a:chOff x="6245651" y="2116174"/>
            <a:chExt cx="1317356" cy="192817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692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5651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0FF3A9-DB8F-2844-FBBA-568A6433A57C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8D4ADF97-9E0D-172C-70D3-7B2496570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95D968C-F4F7-FF6C-8F7D-A4A563F6176B}"/>
              </a:ext>
            </a:extLst>
          </p:cNvPr>
          <p:cNvGrpSpPr/>
          <p:nvPr/>
        </p:nvGrpSpPr>
        <p:grpSpPr>
          <a:xfrm>
            <a:off x="7536580" y="2116174"/>
            <a:ext cx="1309657" cy="1928177"/>
            <a:chOff x="7536580" y="2116174"/>
            <a:chExt cx="1309657" cy="1928177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728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6580" y="2116174"/>
              <a:ext cx="1238098" cy="1722697"/>
              <a:chOff x="1055915" y="2125068"/>
              <a:chExt cx="1238098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2AF94DF3-6CF1-3D0A-989E-6632B9DE9E21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AB2BA106-C2B9-50B6-E525-FDC0F8BCC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9C9D03E-4EAA-C6FF-6778-A9B44D08575E}"/>
              </a:ext>
            </a:extLst>
          </p:cNvPr>
          <p:cNvGrpSpPr/>
          <p:nvPr/>
        </p:nvGrpSpPr>
        <p:grpSpPr>
          <a:xfrm>
            <a:off x="8855198" y="2126273"/>
            <a:ext cx="1317818" cy="1918078"/>
            <a:chOff x="8855198" y="2126273"/>
            <a:chExt cx="1317818" cy="191807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359540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363474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756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5198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4C4B148-D612-645C-0873-3831FA53B319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4FF0D846-531B-4374-0129-157422E9A9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4110527-70F6-E396-5427-8A7C4655D0FB}"/>
              </a:ext>
            </a:extLst>
          </p:cNvPr>
          <p:cNvGrpSpPr/>
          <p:nvPr/>
        </p:nvGrpSpPr>
        <p:grpSpPr>
          <a:xfrm>
            <a:off x="10146127" y="2126273"/>
            <a:ext cx="1308843" cy="1936008"/>
            <a:chOff x="10146127" y="2126273"/>
            <a:chExt cx="1308843" cy="193600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613339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3652675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932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6127" y="2126273"/>
              <a:ext cx="1238098" cy="1722697"/>
              <a:chOff x="1055915" y="2125068"/>
              <a:chExt cx="1238098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816" y="2125068"/>
                <a:ext cx="0" cy="151188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24EEC73-1A57-97E6-6A3E-BCF1138056E2}"/>
                  </a:ext>
                </a:extLst>
              </p:cNvPr>
              <p:cNvSpPr/>
              <p:nvPr/>
            </p:nvSpPr>
            <p:spPr>
              <a:xfrm>
                <a:off x="1730188" y="2534674"/>
                <a:ext cx="484094" cy="284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765376A7-BD8E-CC08-069F-818DAE8C7A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4550" y="2517470"/>
                <a:ext cx="629463" cy="3239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SzPct val="7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70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2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 indent="0" algn="ctr">
                  <a:spcAft>
                    <a:spcPts val="600"/>
                  </a:spcAft>
                  <a:buNone/>
                </a:pP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Dreaming Outloud Pro" panose="020B0604020202020204" pitchFamily="66" charset="0"/>
                    <a:ea typeface="Calibri"/>
                    <a:cs typeface="Dreaming Outloud Pro" panose="020B0604020202020204" pitchFamily="66" charset="0"/>
                  </a:rPr>
                  <a:t>* 2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1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C04C78A-8A93-B46E-E632-715F5720B15E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AACB34-EC08-E547-A027-FE9764538699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D8AEF-FE4C-5BB0-C004-233BC54EDBA1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</a:t>
            </a:r>
            <a:r>
              <a:rPr lang="en-US" dirty="0" err="1"/>
              <a:t>inclusive_scan</a:t>
            </a:r>
            <a:r>
              <a:rPr lang="en-US" dirty="0"/>
              <a:t> </a:t>
            </a:r>
            <a:r>
              <a:rPr lang="en-US" dirty="0" err="1"/>
              <a:t>walktrough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150544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43249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371445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03033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358385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7640339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8967118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249072" y="1591520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150543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432498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3714452" y="157636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030332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348139" y="158603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90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7640338" y="157059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8967118" y="158315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249072" y="157347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FAEF87F-11DC-90A2-42B8-30AB849EF69F}"/>
              </a:ext>
            </a:extLst>
          </p:cNvPr>
          <p:cNvGrpSpPr/>
          <p:nvPr/>
        </p:nvGrpSpPr>
        <p:grpSpPr>
          <a:xfrm>
            <a:off x="1134076" y="2055317"/>
            <a:ext cx="736437" cy="1256673"/>
            <a:chOff x="1520199" y="1862479"/>
            <a:chExt cx="736437" cy="158083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539459" y="2916452"/>
              <a:ext cx="717177" cy="526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520199" y="294665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1877003" y="1862478"/>
              <a:ext cx="21045" cy="105397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31FB086-C1F0-101A-1623-7C9695C95F7D}"/>
              </a:ext>
            </a:extLst>
          </p:cNvPr>
          <p:cNvGrpSpPr/>
          <p:nvPr/>
        </p:nvGrpSpPr>
        <p:grpSpPr>
          <a:xfrm>
            <a:off x="729976" y="1749571"/>
            <a:ext cx="2419699" cy="2625418"/>
            <a:chOff x="1227660" y="1846729"/>
            <a:chExt cx="2419699" cy="262541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0182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0182" y="299596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92A44DE-AF3E-495F-8A8C-0111968CDA95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H="1">
              <a:off x="3288771" y="2125068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0EEF4BC-B176-FCF9-7912-A29B885AB964}"/>
                </a:ext>
              </a:extLst>
            </p:cNvPr>
            <p:cNvSpPr/>
            <p:nvPr/>
          </p:nvSpPr>
          <p:spPr>
            <a:xfrm>
              <a:off x="3021117" y="2391239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0A8A3BB9-47FA-47CE-6FAD-AC5DE35FA3A2}"/>
                </a:ext>
              </a:extLst>
            </p:cNvPr>
            <p:cNvSpPr txBox="1">
              <a:spLocks/>
            </p:cNvSpPr>
            <p:nvPr/>
          </p:nvSpPr>
          <p:spPr>
            <a:xfrm>
              <a:off x="2955479" y="2374035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3F23ADA6-31AB-75EB-AC4A-235E84D090CA}"/>
                </a:ext>
              </a:extLst>
            </p:cNvPr>
            <p:cNvSpPr/>
            <p:nvPr/>
          </p:nvSpPr>
          <p:spPr>
            <a:xfrm rot="10800000">
              <a:off x="1227660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E724B00-084B-9B49-D5B7-EEB05C91D23D}"/>
              </a:ext>
            </a:extLst>
          </p:cNvPr>
          <p:cNvSpPr/>
          <p:nvPr/>
        </p:nvSpPr>
        <p:spPr>
          <a:xfrm>
            <a:off x="1123646" y="4199635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13557123-BFE5-511C-A209-1C29010B5D91}"/>
              </a:ext>
            </a:extLst>
          </p:cNvPr>
          <p:cNvSpPr txBox="1">
            <a:spLocks/>
          </p:cNvSpPr>
          <p:nvPr/>
        </p:nvSpPr>
        <p:spPr>
          <a:xfrm>
            <a:off x="1151180" y="4166919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68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1BBEA71-0F95-A557-611D-0C8920FCD64A}"/>
              </a:ext>
            </a:extLst>
          </p:cNvPr>
          <p:cNvSpPr/>
          <p:nvPr/>
        </p:nvSpPr>
        <p:spPr>
          <a:xfrm>
            <a:off x="2433134" y="4188579"/>
            <a:ext cx="717177" cy="439271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AED6B387-4ECD-6998-5705-0BF0BA15693A}"/>
              </a:ext>
            </a:extLst>
          </p:cNvPr>
          <p:cNvSpPr txBox="1">
            <a:spLocks/>
          </p:cNvSpPr>
          <p:nvPr/>
        </p:nvSpPr>
        <p:spPr>
          <a:xfrm>
            <a:off x="1187038" y="1755992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0                          1                         2                          3                           4                          5                          6                          7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AA482DD-C64E-B891-5855-859EFDEF30B5}"/>
              </a:ext>
            </a:extLst>
          </p:cNvPr>
          <p:cNvGrpSpPr/>
          <p:nvPr/>
        </p:nvGrpSpPr>
        <p:grpSpPr>
          <a:xfrm>
            <a:off x="2011930" y="1764675"/>
            <a:ext cx="2419699" cy="2625418"/>
            <a:chOff x="2509614" y="1846729"/>
            <a:chExt cx="2419699" cy="262541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2136" y="298352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2136" y="300493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F6B5246-6654-F30B-FC37-D5437C49C387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557135" y="2173615"/>
              <a:ext cx="13590" cy="80991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2EDA17-82EA-2A3D-E4A0-928FB493882E}"/>
                </a:ext>
              </a:extLst>
            </p:cNvPr>
            <p:cNvSpPr/>
            <p:nvPr/>
          </p:nvSpPr>
          <p:spPr>
            <a:xfrm>
              <a:off x="4312657" y="2398457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Content Placeholder 2">
              <a:extLst>
                <a:ext uri="{FF2B5EF4-FFF2-40B4-BE49-F238E27FC236}">
                  <a16:creationId xmlns:a16="http://schemas.microsoft.com/office/drawing/2014/main" id="{0D0FA82A-E75F-F44E-FC51-C59096F7A4E8}"/>
                </a:ext>
              </a:extLst>
            </p:cNvPr>
            <p:cNvSpPr txBox="1">
              <a:spLocks/>
            </p:cNvSpPr>
            <p:nvPr/>
          </p:nvSpPr>
          <p:spPr>
            <a:xfrm>
              <a:off x="4247019" y="2381253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6BC71DAA-9E5B-8F0F-DBEE-3142D9EC9E42}"/>
                </a:ext>
              </a:extLst>
            </p:cNvPr>
            <p:cNvSpPr/>
            <p:nvPr/>
          </p:nvSpPr>
          <p:spPr>
            <a:xfrm rot="10800000">
              <a:off x="2509614" y="1846729"/>
              <a:ext cx="1971629" cy="2625418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08F0948-E13A-D4CB-F4F8-BC3FC3097424}"/>
              </a:ext>
            </a:extLst>
          </p:cNvPr>
          <p:cNvGrpSpPr/>
          <p:nvPr/>
        </p:nvGrpSpPr>
        <p:grpSpPr>
          <a:xfrm>
            <a:off x="3293916" y="1781897"/>
            <a:ext cx="7663370" cy="2655902"/>
            <a:chOff x="3791600" y="1837763"/>
            <a:chExt cx="7663370" cy="265590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016" y="297684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016" y="29803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4D0BC82-E018-873A-6BF2-96BA108DD471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5873015" y="2063108"/>
              <a:ext cx="13590" cy="9137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F68E72D-71D7-EE1B-CD7E-E7A7F0494094}"/>
                </a:ext>
              </a:extLst>
            </p:cNvPr>
            <p:cNvSpPr/>
            <p:nvPr/>
          </p:nvSpPr>
          <p:spPr>
            <a:xfrm>
              <a:off x="5619888" y="2388358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ontent Placeholder 2">
              <a:extLst>
                <a:ext uri="{FF2B5EF4-FFF2-40B4-BE49-F238E27FC236}">
                  <a16:creationId xmlns:a16="http://schemas.microsoft.com/office/drawing/2014/main" id="{67B01D86-C72C-AA34-63A3-BDC8C0588082}"/>
                </a:ext>
              </a:extLst>
            </p:cNvPr>
            <p:cNvSpPr txBox="1">
              <a:spLocks/>
            </p:cNvSpPr>
            <p:nvPr/>
          </p:nvSpPr>
          <p:spPr>
            <a:xfrm>
              <a:off x="5554250" y="237115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583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583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360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E0DAB4-5B76-C99B-CF66-81A6318AA855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196552" y="2134104"/>
              <a:ext cx="7867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80FF3A9-DB8F-2844-FBBA-568A6433A57C}"/>
                </a:ext>
              </a:extLst>
            </p:cNvPr>
            <p:cNvSpPr/>
            <p:nvPr/>
          </p:nvSpPr>
          <p:spPr>
            <a:xfrm>
              <a:off x="6919924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Content Placeholder 2">
              <a:extLst>
                <a:ext uri="{FF2B5EF4-FFF2-40B4-BE49-F238E27FC236}">
                  <a16:creationId xmlns:a16="http://schemas.microsoft.com/office/drawing/2014/main" id="{8D4ADF97-9E0D-172C-70D3-7B249657062E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060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060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126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16EF621-D2B5-7295-BE6C-DB473C25F4E3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8487481" y="2134104"/>
              <a:ext cx="168" cy="85170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AF94DF3-6CF1-3D0A-989E-6632B9DE9E21}"/>
                </a:ext>
              </a:extLst>
            </p:cNvPr>
            <p:cNvSpPr/>
            <p:nvPr/>
          </p:nvSpPr>
          <p:spPr>
            <a:xfrm>
              <a:off x="8210853" y="2382345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Content Placeholder 2">
              <a:extLst>
                <a:ext uri="{FF2B5EF4-FFF2-40B4-BE49-F238E27FC236}">
                  <a16:creationId xmlns:a16="http://schemas.microsoft.com/office/drawing/2014/main" id="{AB2BA106-C2B9-50B6-E525-FDC0F8BCCE48}"/>
                </a:ext>
              </a:extLst>
            </p:cNvPr>
            <p:cNvSpPr txBox="1">
              <a:spLocks/>
            </p:cNvSpPr>
            <p:nvPr/>
          </p:nvSpPr>
          <p:spPr>
            <a:xfrm>
              <a:off x="8145215" y="2365141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5839" y="298580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5839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46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BCAEC70-BB71-D6D4-A979-DF15EE17BC1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9806099" y="2144203"/>
              <a:ext cx="8329" cy="84160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4C4B148-D612-645C-0873-3831FA53B319}"/>
                </a:ext>
              </a:extLst>
            </p:cNvPr>
            <p:cNvSpPr/>
            <p:nvPr/>
          </p:nvSpPr>
          <p:spPr>
            <a:xfrm>
              <a:off x="9529471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ontent Placeholder 2">
              <a:extLst>
                <a:ext uri="{FF2B5EF4-FFF2-40B4-BE49-F238E27FC236}">
                  <a16:creationId xmlns:a16="http://schemas.microsoft.com/office/drawing/2014/main" id="{4FF0D846-531B-4374-0129-157422E9A9D1}"/>
                </a:ext>
              </a:extLst>
            </p:cNvPr>
            <p:cNvSpPr txBox="1">
              <a:spLocks/>
            </p:cNvSpPr>
            <p:nvPr/>
          </p:nvSpPr>
          <p:spPr>
            <a:xfrm>
              <a:off x="9463833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7793" y="3003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7793" y="298928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D61A8F1-629C-FA63-B7D5-16A5E552E129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11096382" y="2144203"/>
              <a:ext cx="646" cy="859534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24EEC73-1A57-97E6-6A3E-BCF1138056E2}"/>
                </a:ext>
              </a:extLst>
            </p:cNvPr>
            <p:cNvSpPr/>
            <p:nvPr/>
          </p:nvSpPr>
          <p:spPr>
            <a:xfrm>
              <a:off x="10820400" y="2392444"/>
              <a:ext cx="48409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Content Placeholder 2">
              <a:extLst>
                <a:ext uri="{FF2B5EF4-FFF2-40B4-BE49-F238E27FC236}">
                  <a16:creationId xmlns:a16="http://schemas.microsoft.com/office/drawing/2014/main" id="{765376A7-BD8E-CC08-069F-818DAE8C7A11}"/>
                </a:ext>
              </a:extLst>
            </p:cNvPr>
            <p:cNvSpPr txBox="1">
              <a:spLocks/>
            </p:cNvSpPr>
            <p:nvPr/>
          </p:nvSpPr>
          <p:spPr>
            <a:xfrm>
              <a:off x="10754762" y="237524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47FE0BBB-1381-57B4-4234-C2B22F8AEDD5}"/>
                </a:ext>
              </a:extLst>
            </p:cNvPr>
            <p:cNvSpPr/>
            <p:nvPr/>
          </p:nvSpPr>
          <p:spPr>
            <a:xfrm rot="10800000">
              <a:off x="3791600" y="1846729"/>
              <a:ext cx="1971629" cy="2625418"/>
            </a:xfrm>
            <a:prstGeom prst="arc">
              <a:avLst>
                <a:gd name="adj1" fmla="val 5803411"/>
                <a:gd name="adj2" fmla="val 101313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CBD3A098-9C09-DE7E-CF0E-EFD8383FC6CA}"/>
                </a:ext>
              </a:extLst>
            </p:cNvPr>
            <p:cNvSpPr/>
            <p:nvPr/>
          </p:nvSpPr>
          <p:spPr>
            <a:xfrm rot="10800000">
              <a:off x="5117897" y="1868247"/>
              <a:ext cx="1971629" cy="2625418"/>
            </a:xfrm>
            <a:prstGeom prst="arc">
              <a:avLst>
                <a:gd name="adj1" fmla="val 5803411"/>
                <a:gd name="adj2" fmla="val 10109884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27107F18-4437-AD1A-D1A7-B3727D9FEF67}"/>
                </a:ext>
              </a:extLst>
            </p:cNvPr>
            <p:cNvSpPr/>
            <p:nvPr/>
          </p:nvSpPr>
          <p:spPr>
            <a:xfrm rot="10800000">
              <a:off x="6408343" y="1865366"/>
              <a:ext cx="1971629" cy="2527340"/>
            </a:xfrm>
            <a:prstGeom prst="arc">
              <a:avLst>
                <a:gd name="adj1" fmla="val 5876198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D799A352-0D45-C8B9-EE26-5DF4DB53C763}"/>
                </a:ext>
              </a:extLst>
            </p:cNvPr>
            <p:cNvSpPr/>
            <p:nvPr/>
          </p:nvSpPr>
          <p:spPr>
            <a:xfrm rot="10800000">
              <a:off x="7735535" y="1837763"/>
              <a:ext cx="1971629" cy="2606781"/>
            </a:xfrm>
            <a:prstGeom prst="arc">
              <a:avLst>
                <a:gd name="adj1" fmla="val 5803411"/>
                <a:gd name="adj2" fmla="val 10213077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2598DC8E-610A-523D-DACF-96C1F810C318}"/>
                </a:ext>
              </a:extLst>
            </p:cNvPr>
            <p:cNvSpPr/>
            <p:nvPr/>
          </p:nvSpPr>
          <p:spPr>
            <a:xfrm rot="10800000">
              <a:off x="9036567" y="1846729"/>
              <a:ext cx="1971629" cy="2527340"/>
            </a:xfrm>
            <a:prstGeom prst="arc">
              <a:avLst>
                <a:gd name="adj1" fmla="val 5876198"/>
                <a:gd name="adj2" fmla="val 10398403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Content Placeholder 2">
            <a:extLst>
              <a:ext uri="{FF2B5EF4-FFF2-40B4-BE49-F238E27FC236}">
                <a16:creationId xmlns:a16="http://schemas.microsoft.com/office/drawing/2014/main" id="{F0815031-AA06-254B-619E-6F0AEA972741}"/>
              </a:ext>
            </a:extLst>
          </p:cNvPr>
          <p:cNvSpPr txBox="1">
            <a:spLocks/>
          </p:cNvSpPr>
          <p:nvPr/>
        </p:nvSpPr>
        <p:spPr>
          <a:xfrm>
            <a:off x="1150543" y="3075679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1-2                         2-3                        3-4                         4-5                         5-6                        6-7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A4769C9-0192-0177-9F7B-42F68A078EED}"/>
              </a:ext>
            </a:extLst>
          </p:cNvPr>
          <p:cNvCxnSpPr>
            <a:cxnSpLocks/>
          </p:cNvCxnSpPr>
          <p:nvPr/>
        </p:nvCxnSpPr>
        <p:spPr>
          <a:xfrm flipH="1">
            <a:off x="1490880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67CD4AC-70F7-6CD6-748C-B72E4806E23E}"/>
              </a:ext>
            </a:extLst>
          </p:cNvPr>
          <p:cNvCxnSpPr>
            <a:cxnSpLocks/>
          </p:cNvCxnSpPr>
          <p:nvPr/>
        </p:nvCxnSpPr>
        <p:spPr>
          <a:xfrm flipH="1">
            <a:off x="2791085" y="3336950"/>
            <a:ext cx="1" cy="86353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ontent Placeholder 2">
            <a:extLst>
              <a:ext uri="{FF2B5EF4-FFF2-40B4-BE49-F238E27FC236}">
                <a16:creationId xmlns:a16="http://schemas.microsoft.com/office/drawing/2014/main" id="{6C0CDF8B-8BD6-1103-131A-13878CFCA708}"/>
              </a:ext>
            </a:extLst>
          </p:cNvPr>
          <p:cNvSpPr txBox="1">
            <a:spLocks/>
          </p:cNvSpPr>
          <p:nvPr/>
        </p:nvSpPr>
        <p:spPr>
          <a:xfrm>
            <a:off x="2405607" y="4164645"/>
            <a:ext cx="82621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128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D5C6644-DFD6-5FC9-2201-FD80AE8DB079}"/>
              </a:ext>
            </a:extLst>
          </p:cNvPr>
          <p:cNvGrpSpPr/>
          <p:nvPr/>
        </p:nvGrpSpPr>
        <p:grpSpPr>
          <a:xfrm>
            <a:off x="1833139" y="3112207"/>
            <a:ext cx="2679877" cy="1515643"/>
            <a:chOff x="2330823" y="3209365"/>
            <a:chExt cx="2679877" cy="1515643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5BA15DE1-A268-D244-0DC3-7B8F7F165461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0C2F704-EDDF-DD93-5753-5624CE742D60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F690460-702A-CCFA-FD93-AE9418628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4B704FB-2422-435C-5F3D-AEF88E951D09}"/>
                </a:ext>
              </a:extLst>
            </p:cNvPr>
            <p:cNvSpPr/>
            <p:nvPr/>
          </p:nvSpPr>
          <p:spPr>
            <a:xfrm>
              <a:off x="4499039" y="3700027"/>
              <a:ext cx="27914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Content Placeholder 2">
              <a:extLst>
                <a:ext uri="{FF2B5EF4-FFF2-40B4-BE49-F238E27FC236}">
                  <a16:creationId xmlns:a16="http://schemas.microsoft.com/office/drawing/2014/main" id="{293C19FD-BF6B-EC31-F144-5C0527909A2D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197" name="Content Placeholder 2">
              <a:extLst>
                <a:ext uri="{FF2B5EF4-FFF2-40B4-BE49-F238E27FC236}">
                  <a16:creationId xmlns:a16="http://schemas.microsoft.com/office/drawing/2014/main" id="{2759D9D8-ECBA-7831-F4C9-78E7C16CF99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176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AE2A44A-0C2C-9E02-53AB-3007DE9B52A7}"/>
              </a:ext>
            </a:extLst>
          </p:cNvPr>
          <p:cNvGrpSpPr/>
          <p:nvPr/>
        </p:nvGrpSpPr>
        <p:grpSpPr>
          <a:xfrm>
            <a:off x="3149329" y="3121172"/>
            <a:ext cx="2679877" cy="1515643"/>
            <a:chOff x="2330823" y="3209365"/>
            <a:chExt cx="2679877" cy="1515643"/>
          </a:xfrm>
        </p:grpSpPr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847C68AA-F7A9-2495-9DD6-4DE0A0C21C38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8D9DD98-E64B-03B0-6897-80A326DA182B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180509CA-2976-9048-7AB4-B8420A266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2DDD1B3-1ECD-D309-617D-994306D606EE}"/>
                </a:ext>
              </a:extLst>
            </p:cNvPr>
            <p:cNvSpPr/>
            <p:nvPr/>
          </p:nvSpPr>
          <p:spPr>
            <a:xfrm>
              <a:off x="4470685" y="3700027"/>
              <a:ext cx="30750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Content Placeholder 2">
              <a:extLst>
                <a:ext uri="{FF2B5EF4-FFF2-40B4-BE49-F238E27FC236}">
                  <a16:creationId xmlns:a16="http://schemas.microsoft.com/office/drawing/2014/main" id="{0BAD67FA-124C-B7BB-F465-DC71BA09DCCF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13" name="Content Placeholder 2">
              <a:extLst>
                <a:ext uri="{FF2B5EF4-FFF2-40B4-BE49-F238E27FC236}">
                  <a16:creationId xmlns:a16="http://schemas.microsoft.com/office/drawing/2014/main" id="{CC448E3B-6B3E-306D-C5BF-AA45CCC0A26D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872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B0E9FDA0-DA48-9004-E638-41ABA04A32F7}"/>
              </a:ext>
            </a:extLst>
          </p:cNvPr>
          <p:cNvGrpSpPr/>
          <p:nvPr/>
        </p:nvGrpSpPr>
        <p:grpSpPr>
          <a:xfrm>
            <a:off x="4431319" y="3122283"/>
            <a:ext cx="2679877" cy="1515643"/>
            <a:chOff x="2330823" y="3209365"/>
            <a:chExt cx="2679877" cy="1515643"/>
          </a:xfrm>
        </p:grpSpPr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72BE9569-1EAC-BBE2-F819-12B9E057318B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4062D68-EB90-6360-0807-C83DD9732EF4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DA1FDA48-1F1E-B98A-3206-73A1FC0F5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476A0CB-884A-7CFD-7954-5B910FB6D5A2}"/>
                </a:ext>
              </a:extLst>
            </p:cNvPr>
            <p:cNvSpPr/>
            <p:nvPr/>
          </p:nvSpPr>
          <p:spPr>
            <a:xfrm>
              <a:off x="4474435" y="3700027"/>
              <a:ext cx="30375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Content Placeholder 2">
              <a:extLst>
                <a:ext uri="{FF2B5EF4-FFF2-40B4-BE49-F238E27FC236}">
                  <a16:creationId xmlns:a16="http://schemas.microsoft.com/office/drawing/2014/main" id="{42EA60B6-6C5D-8857-4989-C1F68E9F2427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0" name="Content Placeholder 2">
              <a:extLst>
                <a:ext uri="{FF2B5EF4-FFF2-40B4-BE49-F238E27FC236}">
                  <a16:creationId xmlns:a16="http://schemas.microsoft.com/office/drawing/2014/main" id="{DC8C2884-297D-9A1E-0C71-5363A89AF6E2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774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97B9C7-BF8E-655C-8A9D-26069AA5F4EE}"/>
              </a:ext>
            </a:extLst>
          </p:cNvPr>
          <p:cNvGrpSpPr/>
          <p:nvPr/>
        </p:nvGrpSpPr>
        <p:grpSpPr>
          <a:xfrm>
            <a:off x="5747509" y="3131248"/>
            <a:ext cx="2679877" cy="1515643"/>
            <a:chOff x="2330823" y="3209365"/>
            <a:chExt cx="2679877" cy="1515643"/>
          </a:xfrm>
        </p:grpSpPr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15C7B63A-7373-C90C-63E7-274B12F305D0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36DAC53-23EE-2E7D-5755-B6604BEE4DE3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CC7A7C17-DE4B-FBD1-D1A7-7320D29B6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E1899C5F-C634-DD17-359D-563AA8AEA67C}"/>
                </a:ext>
              </a:extLst>
            </p:cNvPr>
            <p:cNvSpPr/>
            <p:nvPr/>
          </p:nvSpPr>
          <p:spPr>
            <a:xfrm>
              <a:off x="4529075" y="3700027"/>
              <a:ext cx="249114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Content Placeholder 2">
              <a:extLst>
                <a:ext uri="{FF2B5EF4-FFF2-40B4-BE49-F238E27FC236}">
                  <a16:creationId xmlns:a16="http://schemas.microsoft.com/office/drawing/2014/main" id="{A41E080E-CFDB-15D6-5C07-85C1A170173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27" name="Content Placeholder 2">
              <a:extLst>
                <a:ext uri="{FF2B5EF4-FFF2-40B4-BE49-F238E27FC236}">
                  <a16:creationId xmlns:a16="http://schemas.microsoft.com/office/drawing/2014/main" id="{1272C7C5-7F7E-6104-E3BA-E53D49BB4254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624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C59AA9D1-2764-7199-84A1-3CFD5548D36E}"/>
              </a:ext>
            </a:extLst>
          </p:cNvPr>
          <p:cNvGrpSpPr/>
          <p:nvPr/>
        </p:nvGrpSpPr>
        <p:grpSpPr>
          <a:xfrm>
            <a:off x="7050160" y="3121946"/>
            <a:ext cx="2679877" cy="1515643"/>
            <a:chOff x="2330823" y="3209365"/>
            <a:chExt cx="2679877" cy="1515643"/>
          </a:xfrm>
        </p:grpSpPr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438341F2-7F51-609A-8497-505C650AF61C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D48AF0F-9886-0F38-8412-5E2E9BCB74C8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2B4E38E-95CC-BEEA-B297-718F29DAA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BE52120-C623-24B8-8347-6072C7F667DB}"/>
                </a:ext>
              </a:extLst>
            </p:cNvPr>
            <p:cNvSpPr/>
            <p:nvPr/>
          </p:nvSpPr>
          <p:spPr>
            <a:xfrm>
              <a:off x="4483425" y="3700027"/>
              <a:ext cx="294763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Content Placeholder 2">
              <a:extLst>
                <a:ext uri="{FF2B5EF4-FFF2-40B4-BE49-F238E27FC236}">
                  <a16:creationId xmlns:a16="http://schemas.microsoft.com/office/drawing/2014/main" id="{20B043EC-E6F7-84EB-754E-79172507608C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34" name="Content Placeholder 2">
              <a:extLst>
                <a:ext uri="{FF2B5EF4-FFF2-40B4-BE49-F238E27FC236}">
                  <a16:creationId xmlns:a16="http://schemas.microsoft.com/office/drawing/2014/main" id="{2F1E5A7E-018F-87E5-A891-21553B8C0693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452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7C90A16-AD5D-EA90-1C2A-F360395ADB9D}"/>
              </a:ext>
            </a:extLst>
          </p:cNvPr>
          <p:cNvGrpSpPr/>
          <p:nvPr/>
        </p:nvGrpSpPr>
        <p:grpSpPr>
          <a:xfrm>
            <a:off x="8366350" y="3130911"/>
            <a:ext cx="2679877" cy="1515643"/>
            <a:chOff x="2330823" y="3209365"/>
            <a:chExt cx="2679877" cy="1515643"/>
          </a:xfrm>
        </p:grpSpPr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5752DC5E-3832-9F98-D782-716D71035B43}"/>
                </a:ext>
              </a:extLst>
            </p:cNvPr>
            <p:cNvSpPr/>
            <p:nvPr/>
          </p:nvSpPr>
          <p:spPr>
            <a:xfrm>
              <a:off x="4212772" y="42857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9DA0CB7-0470-E117-ED10-F3349622486E}"/>
                </a:ext>
              </a:extLst>
            </p:cNvPr>
            <p:cNvSpPr/>
            <p:nvPr/>
          </p:nvSpPr>
          <p:spPr>
            <a:xfrm>
              <a:off x="2330823" y="3209365"/>
              <a:ext cx="2089130" cy="1075765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130" h="1075765">
                  <a:moveTo>
                    <a:pt x="0" y="1"/>
                  </a:moveTo>
                  <a:cubicBezTo>
                    <a:pt x="354106" y="-1"/>
                    <a:pt x="325718" y="1493"/>
                    <a:pt x="403412" y="62752"/>
                  </a:cubicBezTo>
                  <a:cubicBezTo>
                    <a:pt x="481106" y="124011"/>
                    <a:pt x="434787" y="310778"/>
                    <a:pt x="681316" y="367555"/>
                  </a:cubicBezTo>
                  <a:cubicBezTo>
                    <a:pt x="927845" y="424332"/>
                    <a:pt x="1583764" y="342153"/>
                    <a:pt x="1882587" y="403412"/>
                  </a:cubicBezTo>
                  <a:cubicBezTo>
                    <a:pt x="2109693" y="455705"/>
                    <a:pt x="2099234" y="945029"/>
                    <a:pt x="2079811" y="1075765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EF0161F-B1CB-8729-3253-A6A579711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749" y="3433856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17BBF6F4-F87D-3471-448F-26A7AD01C087}"/>
                </a:ext>
              </a:extLst>
            </p:cNvPr>
            <p:cNvSpPr/>
            <p:nvPr/>
          </p:nvSpPr>
          <p:spPr>
            <a:xfrm>
              <a:off x="4437749" y="3700027"/>
              <a:ext cx="340439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Content Placeholder 2">
              <a:extLst>
                <a:ext uri="{FF2B5EF4-FFF2-40B4-BE49-F238E27FC236}">
                  <a16:creationId xmlns:a16="http://schemas.microsoft.com/office/drawing/2014/main" id="{68FD6205-D3F5-61E1-DEAF-FD09CCD6D301}"/>
                </a:ext>
              </a:extLst>
            </p:cNvPr>
            <p:cNvSpPr txBox="1">
              <a:spLocks/>
            </p:cNvSpPr>
            <p:nvPr/>
          </p:nvSpPr>
          <p:spPr>
            <a:xfrm>
              <a:off x="4391844" y="3682823"/>
              <a:ext cx="439181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41" name="Content Placeholder 2">
              <a:extLst>
                <a:ext uri="{FF2B5EF4-FFF2-40B4-BE49-F238E27FC236}">
                  <a16:creationId xmlns:a16="http://schemas.microsoft.com/office/drawing/2014/main" id="{DDCA1E09-8D60-691C-CABC-9B8AB793468B}"/>
                </a:ext>
              </a:extLst>
            </p:cNvPr>
            <p:cNvSpPr txBox="1">
              <a:spLocks/>
            </p:cNvSpPr>
            <p:nvPr/>
          </p:nvSpPr>
          <p:spPr>
            <a:xfrm>
              <a:off x="4184482" y="4261803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486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CD267504-DD46-54E2-355A-8775BCEEAC67}"/>
              </a:ext>
            </a:extLst>
          </p:cNvPr>
          <p:cNvSpPr txBox="1">
            <a:spLocks/>
          </p:cNvSpPr>
          <p:nvPr/>
        </p:nvSpPr>
        <p:spPr>
          <a:xfrm>
            <a:off x="1150542" y="4357216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1-4                         2-5                        3-6                        4-7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26B0706C-B486-CED1-980B-F2B542DDC443}"/>
              </a:ext>
            </a:extLst>
          </p:cNvPr>
          <p:cNvGrpSpPr/>
          <p:nvPr/>
        </p:nvGrpSpPr>
        <p:grpSpPr>
          <a:xfrm>
            <a:off x="1123010" y="4627850"/>
            <a:ext cx="5004224" cy="1328700"/>
            <a:chOff x="1620694" y="4725008"/>
            <a:chExt cx="5004224" cy="1328700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F0BA78C-663F-E422-5EF7-9CFE454E8CF9}"/>
                </a:ext>
              </a:extLst>
            </p:cNvPr>
            <p:cNvSpPr/>
            <p:nvPr/>
          </p:nvSpPr>
          <p:spPr>
            <a:xfrm>
              <a:off x="1620694" y="561443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DA3E4BC9-9B45-E2FE-C98F-A5175E793610}"/>
                </a:ext>
              </a:extLst>
            </p:cNvPr>
            <p:cNvSpPr/>
            <p:nvPr/>
          </p:nvSpPr>
          <p:spPr>
            <a:xfrm>
              <a:off x="2930182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9D1E212E-26F5-4F2F-2ED9-F8C8413ACF45}"/>
                </a:ext>
              </a:extLst>
            </p:cNvPr>
            <p:cNvSpPr/>
            <p:nvPr/>
          </p:nvSpPr>
          <p:spPr>
            <a:xfrm>
              <a:off x="4212136" y="5603381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6DB08120-5484-B892-DB16-9C7503835065}"/>
                </a:ext>
              </a:extLst>
            </p:cNvPr>
            <p:cNvSpPr/>
            <p:nvPr/>
          </p:nvSpPr>
          <p:spPr>
            <a:xfrm>
              <a:off x="5528016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0CF6E59-629F-1F68-9760-C0CEA3E87B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564" y="4745195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26FD19D1-0648-4EAA-B117-54A3E24CA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7744" y="4725008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75CF2EC3-3A70-3411-2489-94E46C37C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7184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6B502320-78E7-807B-4430-B9477C4FD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4998" y="4733077"/>
              <a:ext cx="1" cy="863538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Content Placeholder 2">
              <a:extLst>
                <a:ext uri="{FF2B5EF4-FFF2-40B4-BE49-F238E27FC236}">
                  <a16:creationId xmlns:a16="http://schemas.microsoft.com/office/drawing/2014/main" id="{FC811103-B7F4-3CDD-0B7B-2726C1A6C6EB}"/>
                </a:ext>
              </a:extLst>
            </p:cNvPr>
            <p:cNvSpPr txBox="1">
              <a:spLocks/>
            </p:cNvSpPr>
            <p:nvPr/>
          </p:nvSpPr>
          <p:spPr>
            <a:xfrm>
              <a:off x="1651020" y="5587730"/>
              <a:ext cx="497389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68                       128                    176                       872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FB1804F-B322-1F71-AC79-516B13E7E752}"/>
              </a:ext>
            </a:extLst>
          </p:cNvPr>
          <p:cNvGrpSpPr/>
          <p:nvPr/>
        </p:nvGrpSpPr>
        <p:grpSpPr>
          <a:xfrm>
            <a:off x="1851329" y="4413872"/>
            <a:ext cx="5268507" cy="1515971"/>
            <a:chOff x="2349013" y="4511030"/>
            <a:chExt cx="5268507" cy="1515971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06EAA47-DD46-FC5C-A83D-972584C75500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0480CD2-3694-F050-12F2-DC614E7E7BD8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12D010B-7D8A-3647-71CC-935D82930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768F0EE2-6695-B5D6-E12A-7A00656D0655}"/>
                </a:ext>
              </a:extLst>
            </p:cNvPr>
            <p:cNvSpPr/>
            <p:nvPr/>
          </p:nvSpPr>
          <p:spPr>
            <a:xfrm>
              <a:off x="7179763" y="5204818"/>
              <a:ext cx="171756" cy="28436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Content Placeholder 2">
              <a:extLst>
                <a:ext uri="{FF2B5EF4-FFF2-40B4-BE49-F238E27FC236}">
                  <a16:creationId xmlns:a16="http://schemas.microsoft.com/office/drawing/2014/main" id="{4E9CB44C-0661-33BE-07CE-B0FDD99564B4}"/>
                </a:ext>
              </a:extLst>
            </p:cNvPr>
            <p:cNvSpPr txBox="1">
              <a:spLocks/>
            </p:cNvSpPr>
            <p:nvPr/>
          </p:nvSpPr>
          <p:spPr>
            <a:xfrm>
              <a:off x="6854286" y="520355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53" name="Content Placeholder 2">
              <a:extLst>
                <a:ext uri="{FF2B5EF4-FFF2-40B4-BE49-F238E27FC236}">
                  <a16:creationId xmlns:a16="http://schemas.microsoft.com/office/drawing/2014/main" id="{EA4AB536-B6EA-114A-545D-B1E8C9A93670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1616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DB9ABAB-FE78-9143-2481-22C4FD9236A8}"/>
              </a:ext>
            </a:extLst>
          </p:cNvPr>
          <p:cNvGrpSpPr/>
          <p:nvPr/>
        </p:nvGrpSpPr>
        <p:grpSpPr>
          <a:xfrm>
            <a:off x="3161229" y="4414437"/>
            <a:ext cx="5268507" cy="1515971"/>
            <a:chOff x="2349013" y="4511030"/>
            <a:chExt cx="5268507" cy="1515971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EC8C8F22-7DD7-8619-575D-36F7489018B8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D1957D6-9D47-734C-2D15-F604EBA276D4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9BB2C4B-90BF-F271-C19D-684D8AB04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C5F16294-F0D0-E7F6-70BE-2F1312061546}"/>
                </a:ext>
              </a:extLst>
            </p:cNvPr>
            <p:cNvSpPr/>
            <p:nvPr/>
          </p:nvSpPr>
          <p:spPr>
            <a:xfrm>
              <a:off x="7135334" y="5288162"/>
              <a:ext cx="235240" cy="192949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Content Placeholder 2">
              <a:extLst>
                <a:ext uri="{FF2B5EF4-FFF2-40B4-BE49-F238E27FC236}">
                  <a16:creationId xmlns:a16="http://schemas.microsoft.com/office/drawing/2014/main" id="{C1A7D2DD-1367-E5F3-7E6C-8D38AF283524}"/>
                </a:ext>
              </a:extLst>
            </p:cNvPr>
            <p:cNvSpPr txBox="1">
              <a:spLocks/>
            </p:cNvSpPr>
            <p:nvPr/>
          </p:nvSpPr>
          <p:spPr>
            <a:xfrm>
              <a:off x="6886989" y="5230270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76" name="Content Placeholder 2">
              <a:extLst>
                <a:ext uri="{FF2B5EF4-FFF2-40B4-BE49-F238E27FC236}">
                  <a16:creationId xmlns:a16="http://schemas.microsoft.com/office/drawing/2014/main" id="{35293EB6-F3D3-7F52-3EE4-F5784F71BDA5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1376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6919EED-CD91-5D0E-6C5D-C66102C0268C}"/>
              </a:ext>
            </a:extLst>
          </p:cNvPr>
          <p:cNvGrpSpPr/>
          <p:nvPr/>
        </p:nvGrpSpPr>
        <p:grpSpPr>
          <a:xfrm>
            <a:off x="4502974" y="4413872"/>
            <a:ext cx="5268507" cy="1515971"/>
            <a:chOff x="2349013" y="4511030"/>
            <a:chExt cx="5268507" cy="1515971"/>
          </a:xfrm>
        </p:grpSpPr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E454DC95-F408-62B8-8472-8CAD4D23EA13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2D2105F-B270-0A74-5234-24A54C381CB5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E858543D-1E9A-EBA3-A1D0-04C02825F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0B1D186-6D0D-2687-6F45-C9492FF337CD}"/>
                </a:ext>
              </a:extLst>
            </p:cNvPr>
            <p:cNvSpPr/>
            <p:nvPr/>
          </p:nvSpPr>
          <p:spPr>
            <a:xfrm flipV="1">
              <a:off x="7134203" y="5248970"/>
              <a:ext cx="262198" cy="236224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Content Placeholder 2">
              <a:extLst>
                <a:ext uri="{FF2B5EF4-FFF2-40B4-BE49-F238E27FC236}">
                  <a16:creationId xmlns:a16="http://schemas.microsoft.com/office/drawing/2014/main" id="{CB441CDD-3189-B229-800B-8AEACD432A3E}"/>
                </a:ext>
              </a:extLst>
            </p:cNvPr>
            <p:cNvSpPr txBox="1">
              <a:spLocks/>
            </p:cNvSpPr>
            <p:nvPr/>
          </p:nvSpPr>
          <p:spPr>
            <a:xfrm>
              <a:off x="6871418" y="5240016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83" name="Content Placeholder 2">
              <a:extLst>
                <a:ext uri="{FF2B5EF4-FFF2-40B4-BE49-F238E27FC236}">
                  <a16:creationId xmlns:a16="http://schemas.microsoft.com/office/drawing/2014/main" id="{F1D83DD0-15E1-2265-48A5-6DEB6BA5AB31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 1080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BF55D29B-5825-92C9-6730-445FCF4CDD22}"/>
              </a:ext>
            </a:extLst>
          </p:cNvPr>
          <p:cNvGrpSpPr/>
          <p:nvPr/>
        </p:nvGrpSpPr>
        <p:grpSpPr>
          <a:xfrm>
            <a:off x="5793132" y="4424530"/>
            <a:ext cx="5268507" cy="1515971"/>
            <a:chOff x="2349013" y="4511030"/>
            <a:chExt cx="5268507" cy="1515971"/>
          </a:xfrm>
        </p:grpSpPr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3609A3D6-F919-8450-D471-46239053BC9B}"/>
                </a:ext>
              </a:extLst>
            </p:cNvPr>
            <p:cNvSpPr/>
            <p:nvPr/>
          </p:nvSpPr>
          <p:spPr>
            <a:xfrm>
              <a:off x="6845830" y="5587730"/>
              <a:ext cx="717177" cy="439271"/>
            </a:xfrm>
            <a:prstGeom prst="roundRect">
              <a:avLst/>
            </a:prstGeom>
            <a:solidFill>
              <a:srgbClr val="FDF9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3E4C029-B437-CE96-B4F8-463A7BE8B991}"/>
                </a:ext>
              </a:extLst>
            </p:cNvPr>
            <p:cNvSpPr/>
            <p:nvPr/>
          </p:nvSpPr>
          <p:spPr>
            <a:xfrm>
              <a:off x="2349013" y="4511030"/>
              <a:ext cx="4740513" cy="1103407"/>
            </a:xfrm>
            <a:custGeom>
              <a:avLst/>
              <a:gdLst>
                <a:gd name="connsiteX0" fmla="*/ 0 w 2286631"/>
                <a:gd name="connsiteY0" fmla="*/ 60453 h 1127253"/>
                <a:gd name="connsiteX1" fmla="*/ 358588 w 2286631"/>
                <a:gd name="connsiteY1" fmla="*/ 69417 h 1127253"/>
                <a:gd name="connsiteX2" fmla="*/ 484094 w 2286631"/>
                <a:gd name="connsiteY2" fmla="*/ 759700 h 1127253"/>
                <a:gd name="connsiteX3" fmla="*/ 2017058 w 2286631"/>
                <a:gd name="connsiteY3" fmla="*/ 804523 h 1127253"/>
                <a:gd name="connsiteX4" fmla="*/ 2277035 w 2286631"/>
                <a:gd name="connsiteY4" fmla="*/ 1127253 h 1127253"/>
                <a:gd name="connsiteX0" fmla="*/ 0 w 2286631"/>
                <a:gd name="connsiteY0" fmla="*/ 11650 h 1078450"/>
                <a:gd name="connsiteX1" fmla="*/ 313765 w 2286631"/>
                <a:gd name="connsiteY1" fmla="*/ 217837 h 1078450"/>
                <a:gd name="connsiteX2" fmla="*/ 484094 w 2286631"/>
                <a:gd name="connsiteY2" fmla="*/ 710897 h 1078450"/>
                <a:gd name="connsiteX3" fmla="*/ 2017058 w 2286631"/>
                <a:gd name="connsiteY3" fmla="*/ 755720 h 1078450"/>
                <a:gd name="connsiteX4" fmla="*/ 2277035 w 2286631"/>
                <a:gd name="connsiteY4" fmla="*/ 1078450 h 1078450"/>
                <a:gd name="connsiteX0" fmla="*/ 0 w 2286631"/>
                <a:gd name="connsiteY0" fmla="*/ 16000 h 1082800"/>
                <a:gd name="connsiteX1" fmla="*/ 349624 w 2286631"/>
                <a:gd name="connsiteY1" fmla="*/ 168399 h 1082800"/>
                <a:gd name="connsiteX2" fmla="*/ 484094 w 2286631"/>
                <a:gd name="connsiteY2" fmla="*/ 715247 h 1082800"/>
                <a:gd name="connsiteX3" fmla="*/ 2017058 w 2286631"/>
                <a:gd name="connsiteY3" fmla="*/ 760070 h 1082800"/>
                <a:gd name="connsiteX4" fmla="*/ 2277035 w 2286631"/>
                <a:gd name="connsiteY4" fmla="*/ 1082800 h 1082800"/>
                <a:gd name="connsiteX0" fmla="*/ 0 w 2286631"/>
                <a:gd name="connsiteY0" fmla="*/ 17028 h 1083828"/>
                <a:gd name="connsiteX1" fmla="*/ 376518 w 2286631"/>
                <a:gd name="connsiteY1" fmla="*/ 160462 h 1083828"/>
                <a:gd name="connsiteX2" fmla="*/ 484094 w 2286631"/>
                <a:gd name="connsiteY2" fmla="*/ 716275 h 1083828"/>
                <a:gd name="connsiteX3" fmla="*/ 2017058 w 2286631"/>
                <a:gd name="connsiteY3" fmla="*/ 761098 h 1083828"/>
                <a:gd name="connsiteX4" fmla="*/ 2277035 w 2286631"/>
                <a:gd name="connsiteY4" fmla="*/ 1083828 h 1083828"/>
                <a:gd name="connsiteX0" fmla="*/ 0 w 2286631"/>
                <a:gd name="connsiteY0" fmla="*/ 18069 h 1084869"/>
                <a:gd name="connsiteX1" fmla="*/ 376518 w 2286631"/>
                <a:gd name="connsiteY1" fmla="*/ 161503 h 1084869"/>
                <a:gd name="connsiteX2" fmla="*/ 609599 w 2286631"/>
                <a:gd name="connsiteY2" fmla="*/ 771105 h 1084869"/>
                <a:gd name="connsiteX3" fmla="*/ 2017058 w 2286631"/>
                <a:gd name="connsiteY3" fmla="*/ 762139 h 1084869"/>
                <a:gd name="connsiteX4" fmla="*/ 2277035 w 2286631"/>
                <a:gd name="connsiteY4" fmla="*/ 1084869 h 1084869"/>
                <a:gd name="connsiteX0" fmla="*/ 0 w 2333855"/>
                <a:gd name="connsiteY0" fmla="*/ 18069 h 1084869"/>
                <a:gd name="connsiteX1" fmla="*/ 376518 w 2333855"/>
                <a:gd name="connsiteY1" fmla="*/ 161503 h 1084869"/>
                <a:gd name="connsiteX2" fmla="*/ 609599 w 2333855"/>
                <a:gd name="connsiteY2" fmla="*/ 771105 h 1084869"/>
                <a:gd name="connsiteX3" fmla="*/ 2151529 w 2333855"/>
                <a:gd name="connsiteY3" fmla="*/ 815927 h 1084869"/>
                <a:gd name="connsiteX4" fmla="*/ 2277035 w 2333855"/>
                <a:gd name="connsiteY4" fmla="*/ 1084869 h 1084869"/>
                <a:gd name="connsiteX0" fmla="*/ 0 w 2392580"/>
                <a:gd name="connsiteY0" fmla="*/ 18069 h 1066939"/>
                <a:gd name="connsiteX1" fmla="*/ 376518 w 2392580"/>
                <a:gd name="connsiteY1" fmla="*/ 161503 h 1066939"/>
                <a:gd name="connsiteX2" fmla="*/ 609599 w 2392580"/>
                <a:gd name="connsiteY2" fmla="*/ 771105 h 1066939"/>
                <a:gd name="connsiteX3" fmla="*/ 2151529 w 2392580"/>
                <a:gd name="connsiteY3" fmla="*/ 815927 h 1066939"/>
                <a:gd name="connsiteX4" fmla="*/ 2375647 w 2392580"/>
                <a:gd name="connsiteY4" fmla="*/ 1066939 h 1066939"/>
                <a:gd name="connsiteX0" fmla="*/ 0 w 2333855"/>
                <a:gd name="connsiteY0" fmla="*/ 18069 h 1022115"/>
                <a:gd name="connsiteX1" fmla="*/ 376518 w 2333855"/>
                <a:gd name="connsiteY1" fmla="*/ 161503 h 1022115"/>
                <a:gd name="connsiteX2" fmla="*/ 609599 w 2333855"/>
                <a:gd name="connsiteY2" fmla="*/ 771105 h 1022115"/>
                <a:gd name="connsiteX3" fmla="*/ 2151529 w 2333855"/>
                <a:gd name="connsiteY3" fmla="*/ 815927 h 1022115"/>
                <a:gd name="connsiteX4" fmla="*/ 2277035 w 2333855"/>
                <a:gd name="connsiteY4" fmla="*/ 1022115 h 1022115"/>
                <a:gd name="connsiteX0" fmla="*/ 0 w 2271506"/>
                <a:gd name="connsiteY0" fmla="*/ 18069 h 1093833"/>
                <a:gd name="connsiteX1" fmla="*/ 376518 w 2271506"/>
                <a:gd name="connsiteY1" fmla="*/ 161503 h 1093833"/>
                <a:gd name="connsiteX2" fmla="*/ 609599 w 2271506"/>
                <a:gd name="connsiteY2" fmla="*/ 771105 h 1093833"/>
                <a:gd name="connsiteX3" fmla="*/ 2151529 w 2271506"/>
                <a:gd name="connsiteY3" fmla="*/ 815927 h 1093833"/>
                <a:gd name="connsiteX4" fmla="*/ 2079811 w 2271506"/>
                <a:gd name="connsiteY4" fmla="*/ 1093833 h 1093833"/>
                <a:gd name="connsiteX0" fmla="*/ 0 w 2087063"/>
                <a:gd name="connsiteY0" fmla="*/ 18069 h 1093833"/>
                <a:gd name="connsiteX1" fmla="*/ 376518 w 2087063"/>
                <a:gd name="connsiteY1" fmla="*/ 161503 h 1093833"/>
                <a:gd name="connsiteX2" fmla="*/ 609599 w 2087063"/>
                <a:gd name="connsiteY2" fmla="*/ 771105 h 1093833"/>
                <a:gd name="connsiteX3" fmla="*/ 1801905 w 2087063"/>
                <a:gd name="connsiteY3" fmla="*/ 815927 h 1093833"/>
                <a:gd name="connsiteX4" fmla="*/ 2079811 w 2087063"/>
                <a:gd name="connsiteY4" fmla="*/ 1093833 h 1093833"/>
                <a:gd name="connsiteX0" fmla="*/ 0 w 2087063"/>
                <a:gd name="connsiteY0" fmla="*/ 14808 h 1090572"/>
                <a:gd name="connsiteX1" fmla="*/ 376518 w 2087063"/>
                <a:gd name="connsiteY1" fmla="*/ 158242 h 1090572"/>
                <a:gd name="connsiteX2" fmla="*/ 663387 w 2087063"/>
                <a:gd name="connsiteY2" fmla="*/ 579585 h 1090572"/>
                <a:gd name="connsiteX3" fmla="*/ 1801905 w 2087063"/>
                <a:gd name="connsiteY3" fmla="*/ 812666 h 1090572"/>
                <a:gd name="connsiteX4" fmla="*/ 2079811 w 2087063"/>
                <a:gd name="connsiteY4" fmla="*/ 1090572 h 1090572"/>
                <a:gd name="connsiteX0" fmla="*/ 0 w 2084760"/>
                <a:gd name="connsiteY0" fmla="*/ 14808 h 1090572"/>
                <a:gd name="connsiteX1" fmla="*/ 376518 w 2084760"/>
                <a:gd name="connsiteY1" fmla="*/ 158242 h 1090572"/>
                <a:gd name="connsiteX2" fmla="*/ 663387 w 2084760"/>
                <a:gd name="connsiteY2" fmla="*/ 579585 h 1090572"/>
                <a:gd name="connsiteX3" fmla="*/ 1775011 w 2084760"/>
                <a:gd name="connsiteY3" fmla="*/ 669231 h 1090572"/>
                <a:gd name="connsiteX4" fmla="*/ 2079811 w 2084760"/>
                <a:gd name="connsiteY4" fmla="*/ 1090572 h 1090572"/>
                <a:gd name="connsiteX0" fmla="*/ 0 w 2084760"/>
                <a:gd name="connsiteY0" fmla="*/ 19126 h 1094890"/>
                <a:gd name="connsiteX1" fmla="*/ 412377 w 2084760"/>
                <a:gd name="connsiteY1" fmla="*/ 126701 h 1094890"/>
                <a:gd name="connsiteX2" fmla="*/ 663387 w 2084760"/>
                <a:gd name="connsiteY2" fmla="*/ 583903 h 1094890"/>
                <a:gd name="connsiteX3" fmla="*/ 1775011 w 2084760"/>
                <a:gd name="connsiteY3" fmla="*/ 673549 h 1094890"/>
                <a:gd name="connsiteX4" fmla="*/ 2079811 w 2084760"/>
                <a:gd name="connsiteY4" fmla="*/ 1094890 h 1094890"/>
                <a:gd name="connsiteX0" fmla="*/ 0 w 2084760"/>
                <a:gd name="connsiteY0" fmla="*/ 35751 h 1111515"/>
                <a:gd name="connsiteX1" fmla="*/ 412377 w 2084760"/>
                <a:gd name="connsiteY1" fmla="*/ 143326 h 1111515"/>
                <a:gd name="connsiteX2" fmla="*/ 663387 w 2084760"/>
                <a:gd name="connsiteY2" fmla="*/ 600528 h 1111515"/>
                <a:gd name="connsiteX3" fmla="*/ 1775011 w 2084760"/>
                <a:gd name="connsiteY3" fmla="*/ 690174 h 1111515"/>
                <a:gd name="connsiteX4" fmla="*/ 2079811 w 2084760"/>
                <a:gd name="connsiteY4" fmla="*/ 1111515 h 1111515"/>
                <a:gd name="connsiteX0" fmla="*/ 0 w 2084760"/>
                <a:gd name="connsiteY0" fmla="*/ 22190 h 1097954"/>
                <a:gd name="connsiteX1" fmla="*/ 412377 w 2084760"/>
                <a:gd name="connsiteY1" fmla="*/ 183553 h 1097954"/>
                <a:gd name="connsiteX2" fmla="*/ 663387 w 2084760"/>
                <a:gd name="connsiteY2" fmla="*/ 586967 h 1097954"/>
                <a:gd name="connsiteX3" fmla="*/ 1775011 w 2084760"/>
                <a:gd name="connsiteY3" fmla="*/ 676613 h 1097954"/>
                <a:gd name="connsiteX4" fmla="*/ 2079811 w 2084760"/>
                <a:gd name="connsiteY4" fmla="*/ 1097954 h 1097954"/>
                <a:gd name="connsiteX0" fmla="*/ 0 w 2084760"/>
                <a:gd name="connsiteY0" fmla="*/ 14065 h 1089829"/>
                <a:gd name="connsiteX1" fmla="*/ 412377 w 2084760"/>
                <a:gd name="connsiteY1" fmla="*/ 175428 h 1089829"/>
                <a:gd name="connsiteX2" fmla="*/ 591669 w 2084760"/>
                <a:gd name="connsiteY2" fmla="*/ 641595 h 1089829"/>
                <a:gd name="connsiteX3" fmla="*/ 1775011 w 2084760"/>
                <a:gd name="connsiteY3" fmla="*/ 668488 h 1089829"/>
                <a:gd name="connsiteX4" fmla="*/ 2079811 w 2084760"/>
                <a:gd name="connsiteY4" fmla="*/ 1089829 h 1089829"/>
                <a:gd name="connsiteX0" fmla="*/ 0 w 2104852"/>
                <a:gd name="connsiteY0" fmla="*/ 14065 h 1089829"/>
                <a:gd name="connsiteX1" fmla="*/ 412377 w 2104852"/>
                <a:gd name="connsiteY1" fmla="*/ 175428 h 1089829"/>
                <a:gd name="connsiteX2" fmla="*/ 591669 w 2104852"/>
                <a:gd name="connsiteY2" fmla="*/ 641595 h 1089829"/>
                <a:gd name="connsiteX3" fmla="*/ 1882587 w 2104852"/>
                <a:gd name="connsiteY3" fmla="*/ 668488 h 1089829"/>
                <a:gd name="connsiteX4" fmla="*/ 2079811 w 2104852"/>
                <a:gd name="connsiteY4" fmla="*/ 1089829 h 1089829"/>
                <a:gd name="connsiteX0" fmla="*/ 0 w 2087916"/>
                <a:gd name="connsiteY0" fmla="*/ 14065 h 1089829"/>
                <a:gd name="connsiteX1" fmla="*/ 412377 w 2087916"/>
                <a:gd name="connsiteY1" fmla="*/ 175428 h 1089829"/>
                <a:gd name="connsiteX2" fmla="*/ 591669 w 2087916"/>
                <a:gd name="connsiteY2" fmla="*/ 641595 h 1089829"/>
                <a:gd name="connsiteX3" fmla="*/ 1882587 w 2087916"/>
                <a:gd name="connsiteY3" fmla="*/ 668488 h 1089829"/>
                <a:gd name="connsiteX4" fmla="*/ 2079811 w 2087916"/>
                <a:gd name="connsiteY4" fmla="*/ 1089829 h 1089829"/>
                <a:gd name="connsiteX0" fmla="*/ 0 w 2087916"/>
                <a:gd name="connsiteY0" fmla="*/ 10875 h 1086639"/>
                <a:gd name="connsiteX1" fmla="*/ 412377 w 2087916"/>
                <a:gd name="connsiteY1" fmla="*/ 172238 h 1086639"/>
                <a:gd name="connsiteX2" fmla="*/ 591669 w 2087916"/>
                <a:gd name="connsiteY2" fmla="*/ 638405 h 1086639"/>
                <a:gd name="connsiteX3" fmla="*/ 1882587 w 2087916"/>
                <a:gd name="connsiteY3" fmla="*/ 665298 h 1086639"/>
                <a:gd name="connsiteX4" fmla="*/ 2079811 w 2087916"/>
                <a:gd name="connsiteY4" fmla="*/ 1086639 h 1086639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12377 w 2087916"/>
                <a:gd name="connsiteY1" fmla="*/ 161364 h 1075765"/>
                <a:gd name="connsiteX2" fmla="*/ 591669 w 2087916"/>
                <a:gd name="connsiteY2" fmla="*/ 627531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37 h 1075801"/>
                <a:gd name="connsiteX1" fmla="*/ 439271 w 2087916"/>
                <a:gd name="connsiteY1" fmla="*/ 134506 h 1075801"/>
                <a:gd name="connsiteX2" fmla="*/ 591669 w 2087916"/>
                <a:gd name="connsiteY2" fmla="*/ 627567 h 1075801"/>
                <a:gd name="connsiteX3" fmla="*/ 1882587 w 2087916"/>
                <a:gd name="connsiteY3" fmla="*/ 654460 h 1075801"/>
                <a:gd name="connsiteX4" fmla="*/ 2079811 w 2087916"/>
                <a:gd name="connsiteY4" fmla="*/ 1075801 h 1075801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654424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582704 w 2087916"/>
                <a:gd name="connsiteY2" fmla="*/ 421343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39271 w 2087916"/>
                <a:gd name="connsiteY1" fmla="*/ 134470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7916"/>
                <a:gd name="connsiteY0" fmla="*/ 1 h 1075765"/>
                <a:gd name="connsiteX1" fmla="*/ 403412 w 2087916"/>
                <a:gd name="connsiteY1" fmla="*/ 62752 h 1075765"/>
                <a:gd name="connsiteX2" fmla="*/ 681316 w 2087916"/>
                <a:gd name="connsiteY2" fmla="*/ 367555 h 1075765"/>
                <a:gd name="connsiteX3" fmla="*/ 1882587 w 2087916"/>
                <a:gd name="connsiteY3" fmla="*/ 403412 h 1075765"/>
                <a:gd name="connsiteX4" fmla="*/ 2079811 w 2087916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2089130"/>
                <a:gd name="connsiteY0" fmla="*/ 1 h 1075765"/>
                <a:gd name="connsiteX1" fmla="*/ 403412 w 2089130"/>
                <a:gd name="connsiteY1" fmla="*/ 62752 h 1075765"/>
                <a:gd name="connsiteX2" fmla="*/ 681316 w 2089130"/>
                <a:gd name="connsiteY2" fmla="*/ 367555 h 1075765"/>
                <a:gd name="connsiteX3" fmla="*/ 1882587 w 2089130"/>
                <a:gd name="connsiteY3" fmla="*/ 403412 h 1075765"/>
                <a:gd name="connsiteX4" fmla="*/ 2079811 w 2089130"/>
                <a:gd name="connsiteY4" fmla="*/ 1075765 h 1075765"/>
                <a:gd name="connsiteX0" fmla="*/ 0 w 4765823"/>
                <a:gd name="connsiteY0" fmla="*/ 1 h 1093694"/>
                <a:gd name="connsiteX1" fmla="*/ 403412 w 4765823"/>
                <a:gd name="connsiteY1" fmla="*/ 62752 h 1093694"/>
                <a:gd name="connsiteX2" fmla="*/ 681316 w 4765823"/>
                <a:gd name="connsiteY2" fmla="*/ 367555 h 1093694"/>
                <a:gd name="connsiteX3" fmla="*/ 1882587 w 4765823"/>
                <a:gd name="connsiteY3" fmla="*/ 403412 h 1093694"/>
                <a:gd name="connsiteX4" fmla="*/ 4765718 w 4765823"/>
                <a:gd name="connsiteY4" fmla="*/ 1093694 h 1093694"/>
                <a:gd name="connsiteX0" fmla="*/ 0 w 4772595"/>
                <a:gd name="connsiteY0" fmla="*/ 1 h 1093694"/>
                <a:gd name="connsiteX1" fmla="*/ 403412 w 4772595"/>
                <a:gd name="connsiteY1" fmla="*/ 62752 h 1093694"/>
                <a:gd name="connsiteX2" fmla="*/ 681316 w 4772595"/>
                <a:gd name="connsiteY2" fmla="*/ 367555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21 h 1093714"/>
                <a:gd name="connsiteX1" fmla="*/ 403412 w 4772595"/>
                <a:gd name="connsiteY1" fmla="*/ 62772 h 1093714"/>
                <a:gd name="connsiteX2" fmla="*/ 925489 w 4772595"/>
                <a:gd name="connsiteY2" fmla="*/ 394469 h 1093714"/>
                <a:gd name="connsiteX3" fmla="*/ 4550406 w 4772595"/>
                <a:gd name="connsiteY3" fmla="*/ 421362 h 1093714"/>
                <a:gd name="connsiteX4" fmla="*/ 4765718 w 4772595"/>
                <a:gd name="connsiteY4" fmla="*/ 1093714 h 1093714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30 h 1093923"/>
                <a:gd name="connsiteX1" fmla="*/ 403412 w 4772595"/>
                <a:gd name="connsiteY1" fmla="*/ 62981 h 1093923"/>
                <a:gd name="connsiteX2" fmla="*/ 925489 w 4772595"/>
                <a:gd name="connsiteY2" fmla="*/ 421573 h 1093923"/>
                <a:gd name="connsiteX3" fmla="*/ 4550406 w 4772595"/>
                <a:gd name="connsiteY3" fmla="*/ 421571 h 1093923"/>
                <a:gd name="connsiteX4" fmla="*/ 4765718 w 4772595"/>
                <a:gd name="connsiteY4" fmla="*/ 1093923 h 1093923"/>
                <a:gd name="connsiteX0" fmla="*/ 0 w 4772595"/>
                <a:gd name="connsiteY0" fmla="*/ 22 h 1093715"/>
                <a:gd name="connsiteX1" fmla="*/ 403412 w 4772595"/>
                <a:gd name="connsiteY1" fmla="*/ 62773 h 1093715"/>
                <a:gd name="connsiteX2" fmla="*/ 925489 w 4772595"/>
                <a:gd name="connsiteY2" fmla="*/ 394471 h 1093715"/>
                <a:gd name="connsiteX3" fmla="*/ 4550406 w 4772595"/>
                <a:gd name="connsiteY3" fmla="*/ 421363 h 1093715"/>
                <a:gd name="connsiteX4" fmla="*/ 4765718 w 4772595"/>
                <a:gd name="connsiteY4" fmla="*/ 1093715 h 1093715"/>
                <a:gd name="connsiteX0" fmla="*/ 0 w 4772595"/>
                <a:gd name="connsiteY0" fmla="*/ 10285 h 1103978"/>
                <a:gd name="connsiteX1" fmla="*/ 403412 w 4772595"/>
                <a:gd name="connsiteY1" fmla="*/ 73036 h 1103978"/>
                <a:gd name="connsiteX2" fmla="*/ 925489 w 4772595"/>
                <a:gd name="connsiteY2" fmla="*/ 404734 h 1103978"/>
                <a:gd name="connsiteX3" fmla="*/ 4550406 w 4772595"/>
                <a:gd name="connsiteY3" fmla="*/ 431626 h 1103978"/>
                <a:gd name="connsiteX4" fmla="*/ 4765718 w 4772595"/>
                <a:gd name="connsiteY4" fmla="*/ 1103978 h 1103978"/>
                <a:gd name="connsiteX0" fmla="*/ 0 w 4772595"/>
                <a:gd name="connsiteY0" fmla="*/ 379 h 1094072"/>
                <a:gd name="connsiteX1" fmla="*/ 412455 w 4772595"/>
                <a:gd name="connsiteY1" fmla="*/ 98989 h 1094072"/>
                <a:gd name="connsiteX2" fmla="*/ 925489 w 4772595"/>
                <a:gd name="connsiteY2" fmla="*/ 394828 h 1094072"/>
                <a:gd name="connsiteX3" fmla="*/ 4550406 w 4772595"/>
                <a:gd name="connsiteY3" fmla="*/ 421720 h 1094072"/>
                <a:gd name="connsiteX4" fmla="*/ 4765718 w 4772595"/>
                <a:gd name="connsiteY4" fmla="*/ 1094072 h 1094072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2595"/>
                <a:gd name="connsiteY0" fmla="*/ 1 h 1093694"/>
                <a:gd name="connsiteX1" fmla="*/ 412455 w 4772595"/>
                <a:gd name="connsiteY1" fmla="*/ 98611 h 1093694"/>
                <a:gd name="connsiteX2" fmla="*/ 925489 w 4772595"/>
                <a:gd name="connsiteY2" fmla="*/ 394450 h 1093694"/>
                <a:gd name="connsiteX3" fmla="*/ 4550406 w 4772595"/>
                <a:gd name="connsiteY3" fmla="*/ 421342 h 1093694"/>
                <a:gd name="connsiteX4" fmla="*/ 4765718 w 4772595"/>
                <a:gd name="connsiteY4" fmla="*/ 1093694 h 1093694"/>
                <a:gd name="connsiteX0" fmla="*/ 0 w 4773700"/>
                <a:gd name="connsiteY0" fmla="*/ 1 h 1093694"/>
                <a:gd name="connsiteX1" fmla="*/ 412455 w 4773700"/>
                <a:gd name="connsiteY1" fmla="*/ 98611 h 1093694"/>
                <a:gd name="connsiteX2" fmla="*/ 925489 w 4773700"/>
                <a:gd name="connsiteY2" fmla="*/ 394450 h 1093694"/>
                <a:gd name="connsiteX3" fmla="*/ 4559450 w 4773700"/>
                <a:gd name="connsiteY3" fmla="*/ 367554 h 1093694"/>
                <a:gd name="connsiteX4" fmla="*/ 4765718 w 4773700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7798"/>
                <a:gd name="connsiteY0" fmla="*/ 1 h 1093694"/>
                <a:gd name="connsiteX1" fmla="*/ 412455 w 4777798"/>
                <a:gd name="connsiteY1" fmla="*/ 98611 h 1093694"/>
                <a:gd name="connsiteX2" fmla="*/ 925489 w 4777798"/>
                <a:gd name="connsiteY2" fmla="*/ 394450 h 1093694"/>
                <a:gd name="connsiteX3" fmla="*/ 4559450 w 4777798"/>
                <a:gd name="connsiteY3" fmla="*/ 367554 h 1093694"/>
                <a:gd name="connsiteX4" fmla="*/ 4765718 w 4777798"/>
                <a:gd name="connsiteY4" fmla="*/ 1093694 h 1093694"/>
                <a:gd name="connsiteX0" fmla="*/ 0 w 4779791"/>
                <a:gd name="connsiteY0" fmla="*/ 1 h 1093694"/>
                <a:gd name="connsiteX1" fmla="*/ 412455 w 4779791"/>
                <a:gd name="connsiteY1" fmla="*/ 98611 h 1093694"/>
                <a:gd name="connsiteX2" fmla="*/ 925489 w 4779791"/>
                <a:gd name="connsiteY2" fmla="*/ 394450 h 1093694"/>
                <a:gd name="connsiteX3" fmla="*/ 4568494 w 4779791"/>
                <a:gd name="connsiteY3" fmla="*/ 403413 h 1093694"/>
                <a:gd name="connsiteX4" fmla="*/ 4765718 w 4779791"/>
                <a:gd name="connsiteY4" fmla="*/ 1093694 h 1093694"/>
                <a:gd name="connsiteX0" fmla="*/ 0 w 4783818"/>
                <a:gd name="connsiteY0" fmla="*/ 1 h 1093694"/>
                <a:gd name="connsiteX1" fmla="*/ 412455 w 4783818"/>
                <a:gd name="connsiteY1" fmla="*/ 98611 h 1093694"/>
                <a:gd name="connsiteX2" fmla="*/ 925489 w 4783818"/>
                <a:gd name="connsiteY2" fmla="*/ 394450 h 1093694"/>
                <a:gd name="connsiteX3" fmla="*/ 4568494 w 4783818"/>
                <a:gd name="connsiteY3" fmla="*/ 403413 h 1093694"/>
                <a:gd name="connsiteX4" fmla="*/ 4765718 w 4783818"/>
                <a:gd name="connsiteY4" fmla="*/ 1093694 h 1093694"/>
                <a:gd name="connsiteX0" fmla="*/ 0 w 4827468"/>
                <a:gd name="connsiteY0" fmla="*/ 1 h 1093694"/>
                <a:gd name="connsiteX1" fmla="*/ 412455 w 4827468"/>
                <a:gd name="connsiteY1" fmla="*/ 98611 h 1093694"/>
                <a:gd name="connsiteX2" fmla="*/ 925489 w 4827468"/>
                <a:gd name="connsiteY2" fmla="*/ 394450 h 1093694"/>
                <a:gd name="connsiteX3" fmla="*/ 4568494 w 4827468"/>
                <a:gd name="connsiteY3" fmla="*/ 403413 h 1093694"/>
                <a:gd name="connsiteX4" fmla="*/ 4819979 w 4827468"/>
                <a:gd name="connsiteY4" fmla="*/ 1093694 h 1093694"/>
                <a:gd name="connsiteX0" fmla="*/ 0 w 4819979"/>
                <a:gd name="connsiteY0" fmla="*/ 1 h 1093694"/>
                <a:gd name="connsiteX1" fmla="*/ 412455 w 4819979"/>
                <a:gd name="connsiteY1" fmla="*/ 98611 h 1093694"/>
                <a:gd name="connsiteX2" fmla="*/ 925489 w 4819979"/>
                <a:gd name="connsiteY2" fmla="*/ 394450 h 1093694"/>
                <a:gd name="connsiteX3" fmla="*/ 4568494 w 4819979"/>
                <a:gd name="connsiteY3" fmla="*/ 403413 h 1093694"/>
                <a:gd name="connsiteX4" fmla="*/ 4819979 w 4819979"/>
                <a:gd name="connsiteY4" fmla="*/ 1093694 h 1093694"/>
                <a:gd name="connsiteX0" fmla="*/ 0 w 4819979"/>
                <a:gd name="connsiteY0" fmla="*/ 7 h 1093700"/>
                <a:gd name="connsiteX1" fmla="*/ 412455 w 4819979"/>
                <a:gd name="connsiteY1" fmla="*/ 98617 h 1093700"/>
                <a:gd name="connsiteX2" fmla="*/ 925489 w 4819979"/>
                <a:gd name="connsiteY2" fmla="*/ 394456 h 1093700"/>
                <a:gd name="connsiteX3" fmla="*/ 4568494 w 4819979"/>
                <a:gd name="connsiteY3" fmla="*/ 403419 h 1093700"/>
                <a:gd name="connsiteX4" fmla="*/ 4819979 w 4819979"/>
                <a:gd name="connsiteY4" fmla="*/ 1093700 h 1093700"/>
                <a:gd name="connsiteX0" fmla="*/ 0 w 4822182"/>
                <a:gd name="connsiteY0" fmla="*/ 7 h 1093700"/>
                <a:gd name="connsiteX1" fmla="*/ 412455 w 4822182"/>
                <a:gd name="connsiteY1" fmla="*/ 98617 h 1093700"/>
                <a:gd name="connsiteX2" fmla="*/ 925489 w 4822182"/>
                <a:gd name="connsiteY2" fmla="*/ 394456 h 1093700"/>
                <a:gd name="connsiteX3" fmla="*/ 4623183 w 4822182"/>
                <a:gd name="connsiteY3" fmla="*/ 652220 h 1093700"/>
                <a:gd name="connsiteX4" fmla="*/ 4819979 w 4822182"/>
                <a:gd name="connsiteY4" fmla="*/ 1093700 h 1093700"/>
                <a:gd name="connsiteX0" fmla="*/ 0 w 4822182"/>
                <a:gd name="connsiteY0" fmla="*/ 1 h 1093694"/>
                <a:gd name="connsiteX1" fmla="*/ 412455 w 4822182"/>
                <a:gd name="connsiteY1" fmla="*/ 98611 h 1093694"/>
                <a:gd name="connsiteX2" fmla="*/ 1116904 w 4822182"/>
                <a:gd name="connsiteY2" fmla="*/ 447764 h 1093694"/>
                <a:gd name="connsiteX3" fmla="*/ 4623183 w 4822182"/>
                <a:gd name="connsiteY3" fmla="*/ 652214 h 1093694"/>
                <a:gd name="connsiteX4" fmla="*/ 4819979 w 4822182"/>
                <a:gd name="connsiteY4" fmla="*/ 1093694 h 1093694"/>
                <a:gd name="connsiteX0" fmla="*/ 0 w 4822182"/>
                <a:gd name="connsiteY0" fmla="*/ 4910 h 1098603"/>
                <a:gd name="connsiteX1" fmla="*/ 412455 w 4822182"/>
                <a:gd name="connsiteY1" fmla="*/ 103520 h 1098603"/>
                <a:gd name="connsiteX2" fmla="*/ 1116904 w 4822182"/>
                <a:gd name="connsiteY2" fmla="*/ 452673 h 1098603"/>
                <a:gd name="connsiteX3" fmla="*/ 4623183 w 4822182"/>
                <a:gd name="connsiteY3" fmla="*/ 657123 h 1098603"/>
                <a:gd name="connsiteX4" fmla="*/ 4819979 w 4822182"/>
                <a:gd name="connsiteY4" fmla="*/ 1098603 h 1098603"/>
                <a:gd name="connsiteX0" fmla="*/ 0 w 4819979"/>
                <a:gd name="connsiteY0" fmla="*/ 4910 h 1098603"/>
                <a:gd name="connsiteX1" fmla="*/ 412455 w 4819979"/>
                <a:gd name="connsiteY1" fmla="*/ 103520 h 1098603"/>
                <a:gd name="connsiteX2" fmla="*/ 1116904 w 4819979"/>
                <a:gd name="connsiteY2" fmla="*/ 452673 h 1098603"/>
                <a:gd name="connsiteX3" fmla="*/ 4349733 w 4819979"/>
                <a:gd name="connsiteY3" fmla="*/ 745981 h 1098603"/>
                <a:gd name="connsiteX4" fmla="*/ 4819979 w 4819979"/>
                <a:gd name="connsiteY4" fmla="*/ 1098603 h 1098603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1 h 1093694"/>
                <a:gd name="connsiteX1" fmla="*/ 421570 w 4819979"/>
                <a:gd name="connsiteY1" fmla="*/ 178582 h 1093694"/>
                <a:gd name="connsiteX2" fmla="*/ 1116904 w 4819979"/>
                <a:gd name="connsiteY2" fmla="*/ 447764 h 1093694"/>
                <a:gd name="connsiteX3" fmla="*/ 4349733 w 4819979"/>
                <a:gd name="connsiteY3" fmla="*/ 741072 h 1093694"/>
                <a:gd name="connsiteX4" fmla="*/ 4819979 w 4819979"/>
                <a:gd name="connsiteY4" fmla="*/ 1093694 h 1093694"/>
                <a:gd name="connsiteX0" fmla="*/ 0 w 4819979"/>
                <a:gd name="connsiteY0" fmla="*/ 0 h 1093693"/>
                <a:gd name="connsiteX1" fmla="*/ 1116904 w 4819979"/>
                <a:gd name="connsiteY1" fmla="*/ 447763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  <a:gd name="connsiteX0" fmla="*/ 0 w 4819979"/>
                <a:gd name="connsiteY0" fmla="*/ 0 h 1093693"/>
                <a:gd name="connsiteX1" fmla="*/ 879914 w 4819979"/>
                <a:gd name="connsiteY1" fmla="*/ 403334 h 1093693"/>
                <a:gd name="connsiteX2" fmla="*/ 4349733 w 4819979"/>
                <a:gd name="connsiteY2" fmla="*/ 741071 h 1093693"/>
                <a:gd name="connsiteX3" fmla="*/ 4819979 w 4819979"/>
                <a:gd name="connsiteY3" fmla="*/ 1093693 h 1093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979" h="1093693">
                  <a:moveTo>
                    <a:pt x="0" y="0"/>
                  </a:moveTo>
                  <a:cubicBezTo>
                    <a:pt x="232688" y="93284"/>
                    <a:pt x="154959" y="279822"/>
                    <a:pt x="879914" y="403334"/>
                  </a:cubicBezTo>
                  <a:cubicBezTo>
                    <a:pt x="1534608" y="497082"/>
                    <a:pt x="3807629" y="678318"/>
                    <a:pt x="4349733" y="741071"/>
                  </a:cubicBezTo>
                  <a:cubicBezTo>
                    <a:pt x="4622056" y="775435"/>
                    <a:pt x="4803228" y="792627"/>
                    <a:pt x="4819979" y="1093693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7F2903E1-8919-9794-5048-5D9B18213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1958" y="4742861"/>
              <a:ext cx="8974" cy="85846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9847820E-8C2E-394C-412D-DED9AB2CCABB}"/>
                </a:ext>
              </a:extLst>
            </p:cNvPr>
            <p:cNvSpPr/>
            <p:nvPr/>
          </p:nvSpPr>
          <p:spPr>
            <a:xfrm>
              <a:off x="7153157" y="5245029"/>
              <a:ext cx="251972" cy="254822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Content Placeholder 2">
              <a:extLst>
                <a:ext uri="{FF2B5EF4-FFF2-40B4-BE49-F238E27FC236}">
                  <a16:creationId xmlns:a16="http://schemas.microsoft.com/office/drawing/2014/main" id="{E91635E0-8702-5032-6992-31B5392E9B9A}"/>
                </a:ext>
              </a:extLst>
            </p:cNvPr>
            <p:cNvSpPr txBox="1">
              <a:spLocks/>
            </p:cNvSpPr>
            <p:nvPr/>
          </p:nvSpPr>
          <p:spPr>
            <a:xfrm>
              <a:off x="6854728" y="5241174"/>
              <a:ext cx="629463" cy="32394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* 2</a:t>
              </a:r>
            </a:p>
          </p:txBody>
        </p:sp>
        <p:sp>
          <p:nvSpPr>
            <p:cNvPr id="290" name="Content Placeholder 2">
              <a:extLst>
                <a:ext uri="{FF2B5EF4-FFF2-40B4-BE49-F238E27FC236}">
                  <a16:creationId xmlns:a16="http://schemas.microsoft.com/office/drawing/2014/main" id="{3CCBF36F-B4DB-BB01-F566-0A6C5AE94E06}"/>
                </a:ext>
              </a:extLst>
            </p:cNvPr>
            <p:cNvSpPr txBox="1">
              <a:spLocks/>
            </p:cNvSpPr>
            <p:nvPr/>
          </p:nvSpPr>
          <p:spPr>
            <a:xfrm>
              <a:off x="6791302" y="5587730"/>
              <a:ext cx="826218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  1884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905AB71C-EAF3-10DE-AFAB-692CAC7461A1}"/>
              </a:ext>
            </a:extLst>
          </p:cNvPr>
          <p:cNvSpPr/>
          <p:nvPr/>
        </p:nvSpPr>
        <p:spPr>
          <a:xfrm>
            <a:off x="1089070" y="5417859"/>
            <a:ext cx="9965871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ontent Placeholder 2">
            <a:extLst>
              <a:ext uri="{FF2B5EF4-FFF2-40B4-BE49-F238E27FC236}">
                <a16:creationId xmlns:a16="http://schemas.microsoft.com/office/drawing/2014/main" id="{B5927FCD-6283-B0FD-7CE0-C44C3A89A0A4}"/>
              </a:ext>
            </a:extLst>
          </p:cNvPr>
          <p:cNvSpPr txBox="1">
            <a:spLocks/>
          </p:cNvSpPr>
          <p:nvPr/>
        </p:nvSpPr>
        <p:spPr>
          <a:xfrm>
            <a:off x="1159877" y="5674598"/>
            <a:ext cx="9779211" cy="4096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0                          0-1                        0-2                         0-3                        0-4                         0-5                         0-6                        0-7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AD1188-1322-C95F-14A2-DB3B8615B706}"/>
              </a:ext>
            </a:extLst>
          </p:cNvPr>
          <p:cNvSpPr/>
          <p:nvPr/>
        </p:nvSpPr>
        <p:spPr>
          <a:xfrm>
            <a:off x="1080357" y="4127452"/>
            <a:ext cx="4728188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B964B7-3412-AC33-E4DE-2622365BB93C}"/>
              </a:ext>
            </a:extLst>
          </p:cNvPr>
          <p:cNvSpPr/>
          <p:nvPr/>
        </p:nvSpPr>
        <p:spPr>
          <a:xfrm>
            <a:off x="1089070" y="2817990"/>
            <a:ext cx="2115331" cy="580366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5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42"/>
    </mc:Choice>
    <mc:Fallback xmlns="">
      <p:transition spd="slow" advTm="2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6 -0.38264 0.02266 -0.33866 0.02123 -0.22824 C 0.02136 -0.16458 0.00039 -0.15602 -0.0013 -0.05116 C 0.00026 0.05555 0.01849 0.09143 0.01928 0.14444 C 0.01928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 animBg="1"/>
      <p:bldP spid="142" grpId="0"/>
      <p:bldP spid="143" grpId="0"/>
      <p:bldP spid="178" grpId="0"/>
      <p:bldP spid="176" grpId="0"/>
      <p:bldP spid="291" grpId="0" animBg="1"/>
      <p:bldP spid="292" grpId="0"/>
      <p:bldP spid="4" grpId="0" animBg="1"/>
      <p:bldP spid="4" grpId="1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4527ED-A15A-16A8-9F89-E5B9EAEF2B02}"/>
              </a:ext>
            </a:extLst>
          </p:cNvPr>
          <p:cNvGrpSpPr/>
          <p:nvPr/>
        </p:nvGrpSpPr>
        <p:grpSpPr>
          <a:xfrm>
            <a:off x="-366144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FE0DDD7-F598-A269-A50A-5B255673E0A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2F7B1B-1AD6-D8BD-DCA3-DB0E56209877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866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BA05DF-FE5D-23BB-D9D8-2F09665B3EBB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7595F4-85BC-D840-0417-9DE0A392C0BB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7211640-B4D5-C96B-01D0-D38A50E8B9A8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9DB0E4-6BFF-DD99-2622-F03808DC8175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5B161B-CF8E-5F19-19E5-9637C182BBA0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FCD689-A87A-A705-30B5-17F7F0D7B77A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507F03A-3E3E-2B0C-DEAE-2950A976C9B2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E71695D-74D1-9A49-37D2-85F12DD33BA0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601A76-892E-1E54-E6C8-4AE4A314F476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929C2BA-8D71-5A50-8AE6-E0B76FA4C42C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FB3DEFCD-F8D8-0573-42A5-884C494F2684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207F1C-793D-3D49-29E7-7A2AD8E6D189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4093EB8-2D35-93BF-38D6-6670A7D36D53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65C8DE-A3A3-1502-C3D8-453196B55754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8A791B3-1997-E25B-E725-A4161088DEE4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0094B2-60EB-64CE-7CD9-516092980972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F24EF67-977C-4297-F839-32376C75E874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D1ACCDA-0FED-FB51-8494-D8BAFBAA4CD8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06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8"/>
    </mc:Choice>
    <mc:Fallback xmlns="">
      <p:transition spd="slow" advTm="2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4 -0.38449 C -0.00546 -0.38333 0.01654 -0.35926 0.01511 -0.29884 C 0.01524 -0.26412 -0.00572 -0.25926 -0.00742 -0.20208 C -0.00586 -0.14375 0.01237 -0.12408 0.01316 -0.09491 C 0.01316 -0.03634 0.0181 -0.0581 -0.00104 1.11111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3DB26E6-2F9A-FBFA-5EBA-97236E3B6231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BC0DE9F-B287-9621-7C27-93F12B59C53D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F0102-64E4-2282-9EAF-CA56F100163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{136, 60, 24, 360, 180, 36, 28, 176};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0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3" y="33580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136, 196, 220, 580, 760, 796, 824, 1000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5762240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0, 136, 196, 220, 580, 760, 796, 824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279030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species_mass.end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edible_mass.begin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1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1"/>
    </mc:Choice>
    <mc:Fallback xmlns="">
      <p:transition spd="slow" advTm="5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70B8FD-5130-331B-4409-64D342C802F9}"/>
              </a:ext>
            </a:extLst>
          </p:cNvPr>
          <p:cNvGrpSpPr/>
          <p:nvPr/>
        </p:nvGrpSpPr>
        <p:grpSpPr>
          <a:xfrm>
            <a:off x="-391722" y="3416201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A9E199-B5EB-9DFA-0D37-46B56C1E939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0107F0-EDCF-91FD-D501-24BA5DC3DD29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inclusive_scan</a:t>
            </a:r>
            <a:r>
              <a:rPr lang="en-US" dirty="0"/>
              <a:t> vs </a:t>
            </a:r>
            <a:r>
              <a:rPr lang="en-US" dirty="0" err="1"/>
              <a:t>exclusive_scan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1B668FA-B766-818E-D101-026699DEE404}"/>
              </a:ext>
            </a:extLst>
          </p:cNvPr>
          <p:cNvSpPr/>
          <p:nvPr/>
        </p:nvSpPr>
        <p:spPr>
          <a:xfrm>
            <a:off x="1648228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672615-553F-1374-9B84-355E6020FD88}"/>
              </a:ext>
            </a:extLst>
          </p:cNvPr>
          <p:cNvSpPr/>
          <p:nvPr/>
        </p:nvSpPr>
        <p:spPr>
          <a:xfrm>
            <a:off x="293018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CDC8E6-18AD-A54C-3953-09C6845EE519}"/>
              </a:ext>
            </a:extLst>
          </p:cNvPr>
          <p:cNvSpPr/>
          <p:nvPr/>
        </p:nvSpPr>
        <p:spPr>
          <a:xfrm>
            <a:off x="421213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C8084A-3D2F-F02A-EE62-F1489093255E}"/>
              </a:ext>
            </a:extLst>
          </p:cNvPr>
          <p:cNvSpPr/>
          <p:nvPr/>
        </p:nvSpPr>
        <p:spPr>
          <a:xfrm>
            <a:off x="552801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C78AABD-C608-788F-5B9C-3EBBE56317D4}"/>
              </a:ext>
            </a:extLst>
          </p:cNvPr>
          <p:cNvSpPr/>
          <p:nvPr/>
        </p:nvSpPr>
        <p:spPr>
          <a:xfrm>
            <a:off x="6849675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7CDE19-094C-9430-22F7-1514197777D6}"/>
              </a:ext>
            </a:extLst>
          </p:cNvPr>
          <p:cNvSpPr/>
          <p:nvPr/>
        </p:nvSpPr>
        <p:spPr>
          <a:xfrm>
            <a:off x="8138023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74E9D4B-F3CA-153E-DA2F-3CF196947895}"/>
              </a:ext>
            </a:extLst>
          </p:cNvPr>
          <p:cNvSpPr/>
          <p:nvPr/>
        </p:nvSpPr>
        <p:spPr>
          <a:xfrm>
            <a:off x="9464802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9D16F0-6191-35AC-9500-252981AF1D23}"/>
              </a:ext>
            </a:extLst>
          </p:cNvPr>
          <p:cNvSpPr/>
          <p:nvPr/>
        </p:nvSpPr>
        <p:spPr>
          <a:xfrm>
            <a:off x="10746756" y="168867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A88CC3-C5B3-E36A-5244-FD8056BB7C06}"/>
              </a:ext>
            </a:extLst>
          </p:cNvPr>
          <p:cNvSpPr txBox="1">
            <a:spLocks/>
          </p:cNvSpPr>
          <p:nvPr/>
        </p:nvSpPr>
        <p:spPr>
          <a:xfrm>
            <a:off x="1648227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8FD8A2A-3B01-5379-305A-864505BE4E0D}"/>
              </a:ext>
            </a:extLst>
          </p:cNvPr>
          <p:cNvSpPr txBox="1">
            <a:spLocks/>
          </p:cNvSpPr>
          <p:nvPr/>
        </p:nvSpPr>
        <p:spPr>
          <a:xfrm>
            <a:off x="2930182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C811A-BBDC-53F1-621C-D31FFEDE5655}"/>
              </a:ext>
            </a:extLst>
          </p:cNvPr>
          <p:cNvSpPr txBox="1">
            <a:spLocks/>
          </p:cNvSpPr>
          <p:nvPr/>
        </p:nvSpPr>
        <p:spPr>
          <a:xfrm>
            <a:off x="4212136" y="171834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13D89BE-5FD3-63FC-DDDA-2EAE0A0C351E}"/>
              </a:ext>
            </a:extLst>
          </p:cNvPr>
          <p:cNvSpPr txBox="1">
            <a:spLocks/>
          </p:cNvSpPr>
          <p:nvPr/>
        </p:nvSpPr>
        <p:spPr>
          <a:xfrm>
            <a:off x="5528016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94F1C2F-9AE9-CFBD-C45A-0C90FCE64B9F}"/>
              </a:ext>
            </a:extLst>
          </p:cNvPr>
          <p:cNvSpPr txBox="1">
            <a:spLocks/>
          </p:cNvSpPr>
          <p:nvPr/>
        </p:nvSpPr>
        <p:spPr>
          <a:xfrm>
            <a:off x="6845823" y="172801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42425AF-5F33-690F-B9A7-1B13EC817442}"/>
              </a:ext>
            </a:extLst>
          </p:cNvPr>
          <p:cNvSpPr txBox="1">
            <a:spLocks/>
          </p:cNvSpPr>
          <p:nvPr/>
        </p:nvSpPr>
        <p:spPr>
          <a:xfrm>
            <a:off x="8138022" y="17125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3674C65-00E4-3554-DD2B-49B1FFD46E70}"/>
              </a:ext>
            </a:extLst>
          </p:cNvPr>
          <p:cNvSpPr txBox="1">
            <a:spLocks/>
          </p:cNvSpPr>
          <p:nvPr/>
        </p:nvSpPr>
        <p:spPr>
          <a:xfrm>
            <a:off x="9464802" y="172513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8C8C3E3-1F36-1307-7BF5-9D8D85005092}"/>
              </a:ext>
            </a:extLst>
          </p:cNvPr>
          <p:cNvSpPr txBox="1">
            <a:spLocks/>
          </p:cNvSpPr>
          <p:nvPr/>
        </p:nvSpPr>
        <p:spPr>
          <a:xfrm>
            <a:off x="10746756" y="17154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8C1111-93C5-4E9F-D79B-8516E510E5C6}"/>
              </a:ext>
            </a:extLst>
          </p:cNvPr>
          <p:cNvGrpSpPr/>
          <p:nvPr/>
        </p:nvGrpSpPr>
        <p:grpSpPr>
          <a:xfrm>
            <a:off x="1621585" y="2125068"/>
            <a:ext cx="744710" cy="989947"/>
            <a:chOff x="1621585" y="2125068"/>
            <a:chExt cx="744710" cy="989947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17709A1-7FD9-7167-8F10-589E1B4FEF1C}"/>
                </a:ext>
              </a:extLst>
            </p:cNvPr>
            <p:cNvSpPr/>
            <p:nvPr/>
          </p:nvSpPr>
          <p:spPr>
            <a:xfrm>
              <a:off x="1621585" y="267574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4FF10FCF-60D0-6730-D6B4-17C0FA415EE8}"/>
                </a:ext>
              </a:extLst>
            </p:cNvPr>
            <p:cNvSpPr txBox="1">
              <a:spLocks/>
            </p:cNvSpPr>
            <p:nvPr/>
          </p:nvSpPr>
          <p:spPr>
            <a:xfrm>
              <a:off x="1649118" y="269057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4BE458C-512D-0EB8-2ECD-8B2C1B97FF57}"/>
                </a:ext>
              </a:extLst>
            </p:cNvPr>
            <p:cNvCxnSpPr>
              <a:cxnSpLocks/>
              <a:stCxn id="23" idx="2"/>
              <a:endCxn id="50" idx="0"/>
            </p:cNvCxnSpPr>
            <p:nvPr/>
          </p:nvCxnSpPr>
          <p:spPr>
            <a:xfrm>
              <a:off x="2006816" y="2125068"/>
              <a:ext cx="891" cy="565509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1301F0-E842-895D-FF52-27E9D09E203D}"/>
              </a:ext>
            </a:extLst>
          </p:cNvPr>
          <p:cNvGrpSpPr/>
          <p:nvPr/>
        </p:nvGrpSpPr>
        <p:grpSpPr>
          <a:xfrm>
            <a:off x="2347735" y="2127949"/>
            <a:ext cx="1300515" cy="985681"/>
            <a:chOff x="2347735" y="2127949"/>
            <a:chExt cx="1300515" cy="98568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B468A7C-4D48-AE54-C6DD-0116E3979A23}"/>
                </a:ext>
              </a:extLst>
            </p:cNvPr>
            <p:cNvSpPr/>
            <p:nvPr/>
          </p:nvSpPr>
          <p:spPr>
            <a:xfrm>
              <a:off x="2931073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406B763F-4E2A-95E8-7BB4-7B4CB68F0B56}"/>
                </a:ext>
              </a:extLst>
            </p:cNvPr>
            <p:cNvSpPr txBox="1">
              <a:spLocks/>
            </p:cNvSpPr>
            <p:nvPr/>
          </p:nvSpPr>
          <p:spPr>
            <a:xfrm>
              <a:off x="2931073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196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19AA08D-5246-D0C9-256F-B1E7C5696E99}"/>
                </a:ext>
              </a:extLst>
            </p:cNvPr>
            <p:cNvGrpSpPr/>
            <p:nvPr/>
          </p:nvGrpSpPr>
          <p:grpSpPr>
            <a:xfrm>
              <a:off x="2347735" y="2127949"/>
              <a:ext cx="941927" cy="773445"/>
              <a:chOff x="1055915" y="2137805"/>
              <a:chExt cx="941927" cy="1709960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92A44DE-AF3E-495F-8A8C-0111968CDA95}"/>
                  </a:ext>
                </a:extLst>
              </p:cNvPr>
              <p:cNvCxnSpPr>
                <a:cxnSpLocks/>
                <a:stCxn id="10" idx="2"/>
                <a:endCxn id="33" idx="0"/>
              </p:cNvCxnSpPr>
              <p:nvPr/>
            </p:nvCxnSpPr>
            <p:spPr>
              <a:xfrm>
                <a:off x="1996951" y="2137805"/>
                <a:ext cx="891" cy="118664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7C163E7D-31A1-85FE-C02B-1D07CB661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C341E7-0D65-A48C-AC40-A9319C469055}"/>
              </a:ext>
            </a:extLst>
          </p:cNvPr>
          <p:cNvGrpSpPr/>
          <p:nvPr/>
        </p:nvGrpSpPr>
        <p:grpSpPr>
          <a:xfrm>
            <a:off x="3639275" y="2127949"/>
            <a:ext cx="1290929" cy="985681"/>
            <a:chOff x="3639275" y="2127949"/>
            <a:chExt cx="1290929" cy="9856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34D3E7C-837E-5C5C-58CC-AB5F01B055E2}"/>
                </a:ext>
              </a:extLst>
            </p:cNvPr>
            <p:cNvSpPr/>
            <p:nvPr/>
          </p:nvSpPr>
          <p:spPr>
            <a:xfrm>
              <a:off x="4213027" y="266468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232F6793-F414-F17B-161F-0CB564D29DD6}"/>
                </a:ext>
              </a:extLst>
            </p:cNvPr>
            <p:cNvSpPr txBox="1">
              <a:spLocks/>
            </p:cNvSpPr>
            <p:nvPr/>
          </p:nvSpPr>
          <p:spPr>
            <a:xfrm>
              <a:off x="4213027" y="2704024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74EB9E-1726-18FC-9A7E-FC9016533681}"/>
                </a:ext>
              </a:extLst>
            </p:cNvPr>
            <p:cNvGrpSpPr/>
            <p:nvPr/>
          </p:nvGrpSpPr>
          <p:grpSpPr>
            <a:xfrm>
              <a:off x="3639275" y="2127949"/>
              <a:ext cx="932341" cy="780663"/>
              <a:chOff x="1055915" y="2121847"/>
              <a:chExt cx="932341" cy="1725918"/>
            </a:xfrm>
          </p:grpSpPr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F6B5246-6654-F30B-FC37-D5437C49C387}"/>
                  </a:ext>
                </a:extLst>
              </p:cNvPr>
              <p:cNvCxnSpPr>
                <a:cxnSpLocks/>
                <a:stCxn id="27" idx="2"/>
                <a:endCxn id="35" idx="0"/>
              </p:cNvCxnSpPr>
              <p:nvPr/>
            </p:nvCxnSpPr>
            <p:spPr>
              <a:xfrm>
                <a:off x="1987365" y="2121847"/>
                <a:ext cx="891" cy="118664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CD7255C4-9B9D-375E-F3F0-F901B5023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F5E0C5-D791-582B-D19C-829543EEA1DF}"/>
              </a:ext>
            </a:extLst>
          </p:cNvPr>
          <p:cNvGrpSpPr/>
          <p:nvPr/>
        </p:nvGrpSpPr>
        <p:grpSpPr>
          <a:xfrm>
            <a:off x="4946506" y="2127949"/>
            <a:ext cx="1299578" cy="970030"/>
            <a:chOff x="4946506" y="2127949"/>
            <a:chExt cx="1299578" cy="97003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8FC849F2-C9DE-D39C-BEB9-6102977ACB9C}"/>
                </a:ext>
              </a:extLst>
            </p:cNvPr>
            <p:cNvSpPr/>
            <p:nvPr/>
          </p:nvSpPr>
          <p:spPr>
            <a:xfrm>
              <a:off x="5528907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0BF7A9C8-502B-B738-0B64-403E758DC2EE}"/>
                </a:ext>
              </a:extLst>
            </p:cNvPr>
            <p:cNvSpPr txBox="1">
              <a:spLocks/>
            </p:cNvSpPr>
            <p:nvPr/>
          </p:nvSpPr>
          <p:spPr>
            <a:xfrm>
              <a:off x="5528907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580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48848C-F8F5-F251-08BA-FCED54435295}"/>
                </a:ext>
              </a:extLst>
            </p:cNvPr>
            <p:cNvGrpSpPr/>
            <p:nvPr/>
          </p:nvGrpSpPr>
          <p:grpSpPr>
            <a:xfrm>
              <a:off x="4946506" y="2127949"/>
              <a:ext cx="940990" cy="770564"/>
              <a:chOff x="1055915" y="2144174"/>
              <a:chExt cx="940990" cy="17035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44D0BC82-E018-873A-6BF2-96BA108DD471}"/>
                  </a:ext>
                </a:extLst>
              </p:cNvPr>
              <p:cNvCxnSpPr>
                <a:cxnSpLocks/>
                <a:stCxn id="18" idx="2"/>
                <a:endCxn id="37" idx="0"/>
              </p:cNvCxnSpPr>
              <p:nvPr/>
            </p:nvCxnSpPr>
            <p:spPr>
              <a:xfrm>
                <a:off x="1996014" y="2144174"/>
                <a:ext cx="891" cy="11520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9A5D128-B724-C759-CE72-6036628D41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150B9D0-C7D4-41C3-7817-FA322BB594D2}"/>
              </a:ext>
            </a:extLst>
          </p:cNvPr>
          <p:cNvGrpSpPr/>
          <p:nvPr/>
        </p:nvGrpSpPr>
        <p:grpSpPr>
          <a:xfrm>
            <a:off x="6246542" y="2127949"/>
            <a:ext cx="1317356" cy="970030"/>
            <a:chOff x="6246542" y="2127949"/>
            <a:chExt cx="1317356" cy="97003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433417E-C6ED-91B6-4507-A14BA924D991}"/>
                </a:ext>
              </a:extLst>
            </p:cNvPr>
            <p:cNvSpPr/>
            <p:nvPr/>
          </p:nvSpPr>
          <p:spPr>
            <a:xfrm>
              <a:off x="684672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047ADA14-D13C-2AC5-F7A0-F3D697A94E0F}"/>
                </a:ext>
              </a:extLst>
            </p:cNvPr>
            <p:cNvSpPr txBox="1">
              <a:spLocks/>
            </p:cNvSpPr>
            <p:nvPr/>
          </p:nvSpPr>
          <p:spPr>
            <a:xfrm>
              <a:off x="684672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760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5963CEF-A73B-BAAB-C84A-F2000652A07E}"/>
                </a:ext>
              </a:extLst>
            </p:cNvPr>
            <p:cNvGrpSpPr/>
            <p:nvPr/>
          </p:nvGrpSpPr>
          <p:grpSpPr>
            <a:xfrm>
              <a:off x="6246542" y="2127949"/>
              <a:ext cx="961722" cy="764551"/>
              <a:chOff x="1055915" y="2157468"/>
              <a:chExt cx="961722" cy="1690297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E0DAB4-5B76-C99B-CF66-81A6318AA855}"/>
                  </a:ext>
                </a:extLst>
              </p:cNvPr>
              <p:cNvCxnSpPr>
                <a:cxnSpLocks/>
                <a:stCxn id="19" idx="2"/>
                <a:endCxn id="39" idx="0"/>
              </p:cNvCxnSpPr>
              <p:nvPr/>
            </p:nvCxnSpPr>
            <p:spPr>
              <a:xfrm flipH="1">
                <a:off x="2014683" y="2157468"/>
                <a:ext cx="2954" cy="11520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5CE3EF4C-C618-9139-B49C-74B49894D5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0C07A1-79B5-DF26-F109-DEACCFF6D003}"/>
              </a:ext>
            </a:extLst>
          </p:cNvPr>
          <p:cNvGrpSpPr/>
          <p:nvPr/>
        </p:nvGrpSpPr>
        <p:grpSpPr>
          <a:xfrm>
            <a:off x="7537471" y="2113294"/>
            <a:ext cx="1309657" cy="984685"/>
            <a:chOff x="7537471" y="2113294"/>
            <a:chExt cx="1309657" cy="984685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88E2463-74B1-6070-8B4C-395F61C29F26}"/>
                </a:ext>
              </a:extLst>
            </p:cNvPr>
            <p:cNvSpPr/>
            <p:nvPr/>
          </p:nvSpPr>
          <p:spPr>
            <a:xfrm>
              <a:off x="8129951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E290F0F5-F7EA-CEDE-C5D4-1944DC682555}"/>
                </a:ext>
              </a:extLst>
            </p:cNvPr>
            <p:cNvSpPr txBox="1">
              <a:spLocks/>
            </p:cNvSpPr>
            <p:nvPr/>
          </p:nvSpPr>
          <p:spPr>
            <a:xfrm>
              <a:off x="8129951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796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961832A-F463-B41A-10FA-8A095FD6CB40}"/>
                </a:ext>
              </a:extLst>
            </p:cNvPr>
            <p:cNvGrpSpPr/>
            <p:nvPr/>
          </p:nvGrpSpPr>
          <p:grpSpPr>
            <a:xfrm>
              <a:off x="7537471" y="2113294"/>
              <a:ext cx="951069" cy="779206"/>
              <a:chOff x="1055915" y="2125068"/>
              <a:chExt cx="951069" cy="1722697"/>
            </a:xfrm>
          </p:grpSpPr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16EF621-D2B5-7295-BE6C-DB473C25F4E3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2006816" y="2125068"/>
                <a:ext cx="168" cy="118444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2AFBB279-3EB0-486C-16C5-E8061AE97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FBA6F7-EDA8-2DED-C334-E67901EB4B42}"/>
              </a:ext>
            </a:extLst>
          </p:cNvPr>
          <p:cNvGrpSpPr/>
          <p:nvPr/>
        </p:nvGrpSpPr>
        <p:grpSpPr>
          <a:xfrm>
            <a:off x="8856089" y="2123393"/>
            <a:ext cx="1317818" cy="974586"/>
            <a:chOff x="8856089" y="2123393"/>
            <a:chExt cx="1317818" cy="974586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B7367DF-4101-AB58-4972-AA899BF307E3}"/>
                </a:ext>
              </a:extLst>
            </p:cNvPr>
            <p:cNvSpPr/>
            <p:nvPr/>
          </p:nvSpPr>
          <p:spPr>
            <a:xfrm>
              <a:off x="9456730" y="264903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2215C15D-7E23-4696-98BA-17034449DDB5}"/>
                </a:ext>
              </a:extLst>
            </p:cNvPr>
            <p:cNvSpPr txBox="1">
              <a:spLocks/>
            </p:cNvSpPr>
            <p:nvPr/>
          </p:nvSpPr>
          <p:spPr>
            <a:xfrm>
              <a:off x="9456730" y="268837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8D393AF-38E6-E7B4-352C-CB115415D5C7}"/>
                </a:ext>
              </a:extLst>
            </p:cNvPr>
            <p:cNvGrpSpPr/>
            <p:nvPr/>
          </p:nvGrpSpPr>
          <p:grpSpPr>
            <a:xfrm>
              <a:off x="8856089" y="2123393"/>
              <a:ext cx="959230" cy="779206"/>
              <a:chOff x="1055915" y="2125068"/>
              <a:chExt cx="959230" cy="1722697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5BCAEC70-BB71-D6D4-A979-DF15EE17BC13}"/>
                  </a:ext>
                </a:extLst>
              </p:cNvPr>
              <p:cNvCxnSpPr>
                <a:cxnSpLocks/>
                <a:endCxn id="43" idx="0"/>
              </p:cNvCxnSpPr>
              <p:nvPr/>
            </p:nvCxnSpPr>
            <p:spPr>
              <a:xfrm>
                <a:off x="2006816" y="2125068"/>
                <a:ext cx="8329" cy="11621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F487305-6686-A02D-4FE5-21F73694D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AE0967-FFC8-129C-121D-6FB3D5BC760B}"/>
              </a:ext>
            </a:extLst>
          </p:cNvPr>
          <p:cNvGrpSpPr/>
          <p:nvPr/>
        </p:nvGrpSpPr>
        <p:grpSpPr>
          <a:xfrm>
            <a:off x="10147018" y="2123393"/>
            <a:ext cx="1308843" cy="992516"/>
            <a:chOff x="10147018" y="2123393"/>
            <a:chExt cx="1308843" cy="99251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181398-BCA7-41D4-2830-87B7D00093C7}"/>
                </a:ext>
              </a:extLst>
            </p:cNvPr>
            <p:cNvSpPr/>
            <p:nvPr/>
          </p:nvSpPr>
          <p:spPr>
            <a:xfrm>
              <a:off x="10738684" y="266696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8DF6B104-13A9-225B-6360-0DC6626A81D1}"/>
                </a:ext>
              </a:extLst>
            </p:cNvPr>
            <p:cNvSpPr txBox="1">
              <a:spLocks/>
            </p:cNvSpPr>
            <p:nvPr/>
          </p:nvSpPr>
          <p:spPr>
            <a:xfrm>
              <a:off x="10738684" y="2706303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1000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8B4E4F4-25D7-C68D-9E7E-AB4080B67C9C}"/>
                </a:ext>
              </a:extLst>
            </p:cNvPr>
            <p:cNvGrpSpPr/>
            <p:nvPr/>
          </p:nvGrpSpPr>
          <p:grpSpPr>
            <a:xfrm>
              <a:off x="10147018" y="2123393"/>
              <a:ext cx="950901" cy="779206"/>
              <a:chOff x="1055915" y="2125068"/>
              <a:chExt cx="950901" cy="1722697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6D61A8F1-629C-FA63-B7D5-16A5E552E129}"/>
                  </a:ext>
                </a:extLst>
              </p:cNvPr>
              <p:cNvCxnSpPr>
                <a:cxnSpLocks/>
                <a:endCxn id="45" idx="0"/>
              </p:cNvCxnSpPr>
              <p:nvPr/>
            </p:nvCxnSpPr>
            <p:spPr>
              <a:xfrm flipH="1">
                <a:off x="2006170" y="2125068"/>
                <a:ext cx="646" cy="120175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12402286-F7F9-CE08-1DE8-1015F8BF25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5915" y="3841752"/>
                <a:ext cx="592312" cy="601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EBABC3FC-8A8A-E239-707B-2F5661F3586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A6861DA3-B89B-CEC3-0092-52578E0C925D}"/>
              </a:ext>
            </a:extLst>
          </p:cNvPr>
          <p:cNvSpPr/>
          <p:nvPr/>
        </p:nvSpPr>
        <p:spPr>
          <a:xfrm>
            <a:off x="1621586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63A1CE10-3E69-1D7C-C3F8-A925BD9ED709}"/>
              </a:ext>
            </a:extLst>
          </p:cNvPr>
          <p:cNvSpPr/>
          <p:nvPr/>
        </p:nvSpPr>
        <p:spPr>
          <a:xfrm>
            <a:off x="2903540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89F225C6-327E-05A5-D0DB-340F29BF5B83}"/>
              </a:ext>
            </a:extLst>
          </p:cNvPr>
          <p:cNvSpPr/>
          <p:nvPr/>
        </p:nvSpPr>
        <p:spPr>
          <a:xfrm>
            <a:off x="418549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BACE6C2E-64F3-9034-29EB-758E4600E70C}"/>
              </a:ext>
            </a:extLst>
          </p:cNvPr>
          <p:cNvSpPr/>
          <p:nvPr/>
        </p:nvSpPr>
        <p:spPr>
          <a:xfrm>
            <a:off x="550137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73D3CADA-87F4-4900-9BF2-6E00B04FD085}"/>
              </a:ext>
            </a:extLst>
          </p:cNvPr>
          <p:cNvSpPr/>
          <p:nvPr/>
        </p:nvSpPr>
        <p:spPr>
          <a:xfrm>
            <a:off x="6823033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67BCB3E7-450E-1C8D-DA17-0BFDAD2A8DB4}"/>
              </a:ext>
            </a:extLst>
          </p:cNvPr>
          <p:cNvSpPr/>
          <p:nvPr/>
        </p:nvSpPr>
        <p:spPr>
          <a:xfrm>
            <a:off x="8111381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D6AE7A57-5641-92D8-5265-1497C2E71F44}"/>
              </a:ext>
            </a:extLst>
          </p:cNvPr>
          <p:cNvSpPr/>
          <p:nvPr/>
        </p:nvSpPr>
        <p:spPr>
          <a:xfrm>
            <a:off x="9438160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404BC9C7-2350-1E5C-90FB-8762B23D1B02}"/>
              </a:ext>
            </a:extLst>
          </p:cNvPr>
          <p:cNvSpPr/>
          <p:nvPr/>
        </p:nvSpPr>
        <p:spPr>
          <a:xfrm>
            <a:off x="10720114" y="3822251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Content Placeholder 2">
            <a:extLst>
              <a:ext uri="{FF2B5EF4-FFF2-40B4-BE49-F238E27FC236}">
                <a16:creationId xmlns:a16="http://schemas.microsoft.com/office/drawing/2014/main" id="{931B82CE-ADE7-009C-DCDE-3FFC39CBE35E}"/>
              </a:ext>
            </a:extLst>
          </p:cNvPr>
          <p:cNvSpPr txBox="1">
            <a:spLocks/>
          </p:cNvSpPr>
          <p:nvPr/>
        </p:nvSpPr>
        <p:spPr>
          <a:xfrm>
            <a:off x="1621585" y="38490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8" name="Content Placeholder 2">
            <a:extLst>
              <a:ext uri="{FF2B5EF4-FFF2-40B4-BE49-F238E27FC236}">
                <a16:creationId xmlns:a16="http://schemas.microsoft.com/office/drawing/2014/main" id="{9DA771E2-907A-AFF6-F333-700F99A8A8F8}"/>
              </a:ext>
            </a:extLst>
          </p:cNvPr>
          <p:cNvSpPr txBox="1">
            <a:spLocks/>
          </p:cNvSpPr>
          <p:nvPr/>
        </p:nvSpPr>
        <p:spPr>
          <a:xfrm>
            <a:off x="2903540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9" name="Content Placeholder 2">
            <a:extLst>
              <a:ext uri="{FF2B5EF4-FFF2-40B4-BE49-F238E27FC236}">
                <a16:creationId xmlns:a16="http://schemas.microsoft.com/office/drawing/2014/main" id="{43AB87CC-5924-35BD-FF7E-C06A2B1180F1}"/>
              </a:ext>
            </a:extLst>
          </p:cNvPr>
          <p:cNvSpPr txBox="1">
            <a:spLocks/>
          </p:cNvSpPr>
          <p:nvPr/>
        </p:nvSpPr>
        <p:spPr>
          <a:xfrm>
            <a:off x="4185494" y="38519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0" name="Content Placeholder 2">
            <a:extLst>
              <a:ext uri="{FF2B5EF4-FFF2-40B4-BE49-F238E27FC236}">
                <a16:creationId xmlns:a16="http://schemas.microsoft.com/office/drawing/2014/main" id="{7D1A34C9-37CD-8208-7A7F-5416C29F996C}"/>
              </a:ext>
            </a:extLst>
          </p:cNvPr>
          <p:cNvSpPr txBox="1">
            <a:spLocks/>
          </p:cNvSpPr>
          <p:nvPr/>
        </p:nvSpPr>
        <p:spPr>
          <a:xfrm>
            <a:off x="5501374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1" name="Content Placeholder 2">
            <a:extLst>
              <a:ext uri="{FF2B5EF4-FFF2-40B4-BE49-F238E27FC236}">
                <a16:creationId xmlns:a16="http://schemas.microsoft.com/office/drawing/2014/main" id="{FCCD59B6-5515-0D31-1895-021F300D77AC}"/>
              </a:ext>
            </a:extLst>
          </p:cNvPr>
          <p:cNvSpPr txBox="1">
            <a:spLocks/>
          </p:cNvSpPr>
          <p:nvPr/>
        </p:nvSpPr>
        <p:spPr>
          <a:xfrm>
            <a:off x="6819181" y="386158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C2C1663F-9D42-1DEF-F33C-694A40CC6C6E}"/>
              </a:ext>
            </a:extLst>
          </p:cNvPr>
          <p:cNvSpPr txBox="1">
            <a:spLocks/>
          </p:cNvSpPr>
          <p:nvPr/>
        </p:nvSpPr>
        <p:spPr>
          <a:xfrm>
            <a:off x="8111380" y="3846154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3" name="Content Placeholder 2">
            <a:extLst>
              <a:ext uri="{FF2B5EF4-FFF2-40B4-BE49-F238E27FC236}">
                <a16:creationId xmlns:a16="http://schemas.microsoft.com/office/drawing/2014/main" id="{33856DB2-3F9E-8C2A-1B07-1738B6F7AAD8}"/>
              </a:ext>
            </a:extLst>
          </p:cNvPr>
          <p:cNvSpPr txBox="1">
            <a:spLocks/>
          </p:cNvSpPr>
          <p:nvPr/>
        </p:nvSpPr>
        <p:spPr>
          <a:xfrm>
            <a:off x="9438160" y="385870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4" name="Content Placeholder 2">
            <a:extLst>
              <a:ext uri="{FF2B5EF4-FFF2-40B4-BE49-F238E27FC236}">
                <a16:creationId xmlns:a16="http://schemas.microsoft.com/office/drawing/2014/main" id="{B7E5B122-92B0-7523-0185-B5D7B39DEBBF}"/>
              </a:ext>
            </a:extLst>
          </p:cNvPr>
          <p:cNvSpPr txBox="1">
            <a:spLocks/>
          </p:cNvSpPr>
          <p:nvPr/>
        </p:nvSpPr>
        <p:spPr>
          <a:xfrm>
            <a:off x="10720114" y="3849035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176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AAAADCF-118B-CB17-77CC-FE321F757DC0}"/>
              </a:ext>
            </a:extLst>
          </p:cNvPr>
          <p:cNvSpPr/>
          <p:nvPr/>
        </p:nvSpPr>
        <p:spPr>
          <a:xfrm>
            <a:off x="1640144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2F5A1E5F-6120-8B66-3EDB-D389AB9274C2}"/>
              </a:ext>
            </a:extLst>
          </p:cNvPr>
          <p:cNvSpPr/>
          <p:nvPr/>
        </p:nvSpPr>
        <p:spPr>
          <a:xfrm>
            <a:off x="2922098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5D360BDC-4CDF-E336-EA73-1BE1F0BDF705}"/>
              </a:ext>
            </a:extLst>
          </p:cNvPr>
          <p:cNvSpPr/>
          <p:nvPr/>
        </p:nvSpPr>
        <p:spPr>
          <a:xfrm>
            <a:off x="420405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22C7E4BF-8453-3F80-2C65-535B48BD06DB}"/>
              </a:ext>
            </a:extLst>
          </p:cNvPr>
          <p:cNvSpPr/>
          <p:nvPr/>
        </p:nvSpPr>
        <p:spPr>
          <a:xfrm>
            <a:off x="551993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8EB91F33-00E8-760D-4A97-650D5FD66776}"/>
              </a:ext>
            </a:extLst>
          </p:cNvPr>
          <p:cNvSpPr/>
          <p:nvPr/>
        </p:nvSpPr>
        <p:spPr>
          <a:xfrm>
            <a:off x="6841591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21B14E4D-72E5-4A04-0CE8-38CDD6B5D2FF}"/>
              </a:ext>
            </a:extLst>
          </p:cNvPr>
          <p:cNvSpPr/>
          <p:nvPr/>
        </p:nvSpPr>
        <p:spPr>
          <a:xfrm>
            <a:off x="8129939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FC47A7A-0458-6609-4736-A81708FB0647}"/>
              </a:ext>
            </a:extLst>
          </p:cNvPr>
          <p:cNvSpPr/>
          <p:nvPr/>
        </p:nvSpPr>
        <p:spPr>
          <a:xfrm>
            <a:off x="9456718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05FB40BC-7161-1502-0210-3F867C32C145}"/>
              </a:ext>
            </a:extLst>
          </p:cNvPr>
          <p:cNvSpPr/>
          <p:nvPr/>
        </p:nvSpPr>
        <p:spPr>
          <a:xfrm>
            <a:off x="10738672" y="492562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Content Placeholder 2">
            <a:extLst>
              <a:ext uri="{FF2B5EF4-FFF2-40B4-BE49-F238E27FC236}">
                <a16:creationId xmlns:a16="http://schemas.microsoft.com/office/drawing/2014/main" id="{4D604158-BE0F-6A66-F8EF-9FCC71938260}"/>
              </a:ext>
            </a:extLst>
          </p:cNvPr>
          <p:cNvSpPr txBox="1">
            <a:spLocks/>
          </p:cNvSpPr>
          <p:nvPr/>
        </p:nvSpPr>
        <p:spPr>
          <a:xfrm>
            <a:off x="1640143" y="495241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4" name="Content Placeholder 2">
            <a:extLst>
              <a:ext uri="{FF2B5EF4-FFF2-40B4-BE49-F238E27FC236}">
                <a16:creationId xmlns:a16="http://schemas.microsoft.com/office/drawing/2014/main" id="{65494344-5B85-1178-8ACC-059596746C36}"/>
              </a:ext>
            </a:extLst>
          </p:cNvPr>
          <p:cNvSpPr txBox="1">
            <a:spLocks/>
          </p:cNvSpPr>
          <p:nvPr/>
        </p:nvSpPr>
        <p:spPr>
          <a:xfrm>
            <a:off x="2922098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3BB91331-1FBA-0956-4FCE-86F8E32A09EE}"/>
              </a:ext>
            </a:extLst>
          </p:cNvPr>
          <p:cNvSpPr txBox="1">
            <a:spLocks/>
          </p:cNvSpPr>
          <p:nvPr/>
        </p:nvSpPr>
        <p:spPr>
          <a:xfrm>
            <a:off x="4204052" y="495529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196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6" name="Content Placeholder 2">
            <a:extLst>
              <a:ext uri="{FF2B5EF4-FFF2-40B4-BE49-F238E27FC236}">
                <a16:creationId xmlns:a16="http://schemas.microsoft.com/office/drawing/2014/main" id="{73550F40-5C7E-61B1-955E-F25BF32E0265}"/>
              </a:ext>
            </a:extLst>
          </p:cNvPr>
          <p:cNvSpPr txBox="1">
            <a:spLocks/>
          </p:cNvSpPr>
          <p:nvPr/>
        </p:nvSpPr>
        <p:spPr>
          <a:xfrm>
            <a:off x="5519932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7" name="Content Placeholder 2">
            <a:extLst>
              <a:ext uri="{FF2B5EF4-FFF2-40B4-BE49-F238E27FC236}">
                <a16:creationId xmlns:a16="http://schemas.microsoft.com/office/drawing/2014/main" id="{DDE793A5-9BAB-9212-589C-6601FD75FEF0}"/>
              </a:ext>
            </a:extLst>
          </p:cNvPr>
          <p:cNvSpPr txBox="1">
            <a:spLocks/>
          </p:cNvSpPr>
          <p:nvPr/>
        </p:nvSpPr>
        <p:spPr>
          <a:xfrm>
            <a:off x="6837739" y="496496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580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8" name="Content Placeholder 2">
            <a:extLst>
              <a:ext uri="{FF2B5EF4-FFF2-40B4-BE49-F238E27FC236}">
                <a16:creationId xmlns:a16="http://schemas.microsoft.com/office/drawing/2014/main" id="{6572C0E0-A649-FE05-BCB9-BCE020EDF962}"/>
              </a:ext>
            </a:extLst>
          </p:cNvPr>
          <p:cNvSpPr txBox="1">
            <a:spLocks/>
          </p:cNvSpPr>
          <p:nvPr/>
        </p:nvSpPr>
        <p:spPr>
          <a:xfrm>
            <a:off x="8129938" y="494952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760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79" name="Content Placeholder 2">
            <a:extLst>
              <a:ext uri="{FF2B5EF4-FFF2-40B4-BE49-F238E27FC236}">
                <a16:creationId xmlns:a16="http://schemas.microsoft.com/office/drawing/2014/main" id="{ECE222AC-5403-2930-A4D2-C2CFCDAD1FAD}"/>
              </a:ext>
            </a:extLst>
          </p:cNvPr>
          <p:cNvSpPr txBox="1">
            <a:spLocks/>
          </p:cNvSpPr>
          <p:nvPr/>
        </p:nvSpPr>
        <p:spPr>
          <a:xfrm>
            <a:off x="9456718" y="4962081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796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80" name="Content Placeholder 2">
            <a:extLst>
              <a:ext uri="{FF2B5EF4-FFF2-40B4-BE49-F238E27FC236}">
                <a16:creationId xmlns:a16="http://schemas.microsoft.com/office/drawing/2014/main" id="{52301566-BBAD-D8AB-1FE2-3F56688FCB1F}"/>
              </a:ext>
            </a:extLst>
          </p:cNvPr>
          <p:cNvSpPr txBox="1">
            <a:spLocks/>
          </p:cNvSpPr>
          <p:nvPr/>
        </p:nvSpPr>
        <p:spPr>
          <a:xfrm>
            <a:off x="10738672" y="495241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469C19DA-A7D1-17A1-76F7-B0F8F79DFADA}"/>
              </a:ext>
            </a:extLst>
          </p:cNvPr>
          <p:cNvCxnSpPr>
            <a:cxnSpLocks/>
          </p:cNvCxnSpPr>
          <p:nvPr/>
        </p:nvCxnSpPr>
        <p:spPr>
          <a:xfrm flipV="1">
            <a:off x="2338762" y="514040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FF9A61A-F583-C012-DDB9-63460CCAB81C}"/>
              </a:ext>
            </a:extLst>
          </p:cNvPr>
          <p:cNvCxnSpPr>
            <a:cxnSpLocks/>
          </p:cNvCxnSpPr>
          <p:nvPr/>
        </p:nvCxnSpPr>
        <p:spPr>
          <a:xfrm flipV="1">
            <a:off x="3618134" y="513768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64BE742-DA87-1298-5E82-5A016B638D22}"/>
              </a:ext>
            </a:extLst>
          </p:cNvPr>
          <p:cNvCxnSpPr>
            <a:cxnSpLocks/>
          </p:cNvCxnSpPr>
          <p:nvPr/>
        </p:nvCxnSpPr>
        <p:spPr>
          <a:xfrm flipV="1">
            <a:off x="4944909" y="5135549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9C170F2-EEE5-CAF6-2A31-E0605325F752}"/>
              </a:ext>
            </a:extLst>
          </p:cNvPr>
          <p:cNvCxnSpPr>
            <a:cxnSpLocks/>
          </p:cNvCxnSpPr>
          <p:nvPr/>
        </p:nvCxnSpPr>
        <p:spPr>
          <a:xfrm flipV="1">
            <a:off x="6234698" y="5130295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3ED5563-8875-AB70-7B42-564ED4962036}"/>
              </a:ext>
            </a:extLst>
          </p:cNvPr>
          <p:cNvCxnSpPr>
            <a:cxnSpLocks/>
          </p:cNvCxnSpPr>
          <p:nvPr/>
        </p:nvCxnSpPr>
        <p:spPr>
          <a:xfrm flipV="1">
            <a:off x="7536358" y="5126257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CDC6414B-E683-DBA9-4D95-492DF164B645}"/>
              </a:ext>
            </a:extLst>
          </p:cNvPr>
          <p:cNvCxnSpPr>
            <a:cxnSpLocks/>
          </p:cNvCxnSpPr>
          <p:nvPr/>
        </p:nvCxnSpPr>
        <p:spPr>
          <a:xfrm flipV="1">
            <a:off x="8815730" y="5123537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3A71668B-86EF-C338-E5DC-4076C65B1890}"/>
              </a:ext>
            </a:extLst>
          </p:cNvPr>
          <p:cNvCxnSpPr>
            <a:cxnSpLocks/>
          </p:cNvCxnSpPr>
          <p:nvPr/>
        </p:nvCxnSpPr>
        <p:spPr>
          <a:xfrm flipV="1">
            <a:off x="10142505" y="5121401"/>
            <a:ext cx="592312" cy="27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Arc 288">
            <a:extLst>
              <a:ext uri="{FF2B5EF4-FFF2-40B4-BE49-F238E27FC236}">
                <a16:creationId xmlns:a16="http://schemas.microsoft.com/office/drawing/2014/main" id="{2BCDC633-F276-CDA0-0EAC-AC3C6B5B238A}"/>
              </a:ext>
            </a:extLst>
          </p:cNvPr>
          <p:cNvSpPr/>
          <p:nvPr/>
        </p:nvSpPr>
        <p:spPr>
          <a:xfrm rot="10800000" flipH="1" flipV="1">
            <a:off x="1940249" y="308133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6C06B505-1A51-1117-BF87-3CF75BB1AA8A}"/>
              </a:ext>
            </a:extLst>
          </p:cNvPr>
          <p:cNvSpPr txBox="1">
            <a:spLocks/>
          </p:cNvSpPr>
          <p:nvPr/>
        </p:nvSpPr>
        <p:spPr>
          <a:xfrm>
            <a:off x="653143" y="1262667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00" name="Content Placeholder 2">
            <a:extLst>
              <a:ext uri="{FF2B5EF4-FFF2-40B4-BE49-F238E27FC236}">
                <a16:creationId xmlns:a16="http://schemas.microsoft.com/office/drawing/2014/main" id="{58BD239D-6DA9-9D58-E423-63D182F428F3}"/>
              </a:ext>
            </a:extLst>
          </p:cNvPr>
          <p:cNvSpPr txBox="1">
            <a:spLocks/>
          </p:cNvSpPr>
          <p:nvPr/>
        </p:nvSpPr>
        <p:spPr>
          <a:xfrm>
            <a:off x="653143" y="3441056"/>
            <a:ext cx="8266741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29DDC834-FE80-8631-84E4-160CDD588612}"/>
              </a:ext>
            </a:extLst>
          </p:cNvPr>
          <p:cNvSpPr/>
          <p:nvPr/>
        </p:nvSpPr>
        <p:spPr>
          <a:xfrm rot="10800000" flipH="1" flipV="1">
            <a:off x="3226268" y="3102089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8C51EC6-B8F4-6A3E-0084-EAD0BFBC3DAD}"/>
              </a:ext>
            </a:extLst>
          </p:cNvPr>
          <p:cNvSpPr/>
          <p:nvPr/>
        </p:nvSpPr>
        <p:spPr>
          <a:xfrm rot="10800000" flipH="1" flipV="1">
            <a:off x="4529141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3466646-623E-3423-23EE-5892763818EB}"/>
              </a:ext>
            </a:extLst>
          </p:cNvPr>
          <p:cNvSpPr/>
          <p:nvPr/>
        </p:nvSpPr>
        <p:spPr>
          <a:xfrm rot="10800000" flipH="1" flipV="1">
            <a:off x="5844409" y="309475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6835DC30-F8CE-5D0C-1385-130EB0F8D13C}"/>
              </a:ext>
            </a:extLst>
          </p:cNvPr>
          <p:cNvSpPr/>
          <p:nvPr/>
        </p:nvSpPr>
        <p:spPr>
          <a:xfrm rot="10800000" flipH="1" flipV="1">
            <a:off x="7140159" y="3094756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AC93205-5B66-52E2-456E-B9D24801B5BF}"/>
              </a:ext>
            </a:extLst>
          </p:cNvPr>
          <p:cNvSpPr/>
          <p:nvPr/>
        </p:nvSpPr>
        <p:spPr>
          <a:xfrm rot="10800000" flipH="1" flipV="1">
            <a:off x="8428183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1BC63F9-043C-D95B-5D39-95E5FF7C327F}"/>
              </a:ext>
            </a:extLst>
          </p:cNvPr>
          <p:cNvSpPr/>
          <p:nvPr/>
        </p:nvSpPr>
        <p:spPr>
          <a:xfrm rot="10800000" flipH="1" flipV="1">
            <a:off x="9746611" y="3094755"/>
            <a:ext cx="2191290" cy="1957236"/>
          </a:xfrm>
          <a:prstGeom prst="arc">
            <a:avLst>
              <a:gd name="adj1" fmla="val 5803411"/>
              <a:gd name="adj2" fmla="val 102130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803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8"/>
    </mc:Choice>
    <mc:Fallback xmlns="">
      <p:transition spd="slow" advTm="9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4.81481E-6 C 0.00065 0.00139 0.02266 0.0213 0.02122 0.07107 C 0.02136 0.1 0.00039 0.10371 -0.0013 0.15116 C 0.00026 0.19931 0.01849 0.21551 0.01927 0.23959 C 0.01927 0.28774 0.02422 0.27014 0.00508 0.317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0" grpId="0"/>
      <p:bldP spid="289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B2DFFA-384E-D8AE-55DF-10337F0C4131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D55E0A-7CAE-62FA-63A0-E7928B8B7CF6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B2C0D5-0EAA-84B7-8B75-F610859545AB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4 new algorithms were introduced: 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reduce,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and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has their counterparts for sequential use only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New algorithms are allowed to execute their operations out of order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With associative operations you can use those new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For non-associative always use sequential only version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Floating point values may introduce non-associative operation 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</p:spTree>
    <p:extLst>
      <p:ext uri="{BB962C8B-B14F-4D97-AF65-F5344CB8AC3E}">
        <p14:creationId xmlns:p14="http://schemas.microsoft.com/office/powerpoint/2010/main" val="231164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44A293-6302-0360-0D86-3D04A1244637}"/>
              </a:ext>
            </a:extLst>
          </p:cNvPr>
          <p:cNvGrpSpPr/>
          <p:nvPr/>
        </p:nvGrpSpPr>
        <p:grpSpPr>
          <a:xfrm>
            <a:off x="4703093" y="3578529"/>
            <a:ext cx="952684" cy="1968697"/>
            <a:chOff x="4703092" y="3417231"/>
            <a:chExt cx="917637" cy="2086028"/>
          </a:xfrm>
        </p:grpSpPr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535D8B37-0F3D-39BB-C4A2-24496C7C5E5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4703094" y="4701904"/>
              <a:ext cx="917632" cy="8013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CD942C88-03A7-18C0-2BE2-D3F68CD7C3B5}"/>
                </a:ext>
              </a:extLst>
            </p:cNvPr>
            <p:cNvCxnSpPr>
              <a:cxnSpLocks/>
              <a:stCxn id="104" idx="3"/>
              <a:endCxn id="35" idx="1"/>
            </p:cNvCxnSpPr>
            <p:nvPr/>
          </p:nvCxnSpPr>
          <p:spPr>
            <a:xfrm flipV="1">
              <a:off x="4933251" y="3417231"/>
              <a:ext cx="687476" cy="9178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FDBFA680-D4B4-3529-D635-8DB1B36F1170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4933252" y="4058003"/>
              <a:ext cx="687477" cy="45730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F1ABBD0-8C1E-4C7D-D614-DC8979CB395C}"/>
                </a:ext>
              </a:extLst>
            </p:cNvPr>
            <p:cNvSpPr/>
            <p:nvPr/>
          </p:nvSpPr>
          <p:spPr>
            <a:xfrm>
              <a:off x="4703092" y="4240171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DA9E91-D735-0E46-C010-EA674B3A656F}"/>
              </a:ext>
            </a:extLst>
          </p:cNvPr>
          <p:cNvGrpSpPr/>
          <p:nvPr/>
        </p:nvGrpSpPr>
        <p:grpSpPr>
          <a:xfrm flipH="1">
            <a:off x="9291220" y="3552272"/>
            <a:ext cx="1171802" cy="2045178"/>
            <a:chOff x="3392332" y="3287166"/>
            <a:chExt cx="937728" cy="1918355"/>
          </a:xfrm>
        </p:grpSpPr>
        <p:cxnSp>
          <p:nvCxnSpPr>
            <p:cNvPr id="125" name="Connector: Curved 124">
              <a:extLst>
                <a:ext uri="{FF2B5EF4-FFF2-40B4-BE49-F238E27FC236}">
                  <a16:creationId xmlns:a16="http://schemas.microsoft.com/office/drawing/2014/main" id="{18A83250-037C-B720-1527-8A0122A5096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22490" y="4501241"/>
              <a:ext cx="707570" cy="70428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8BD4D0C1-FF89-8761-2159-D9319D6A1733}"/>
                </a:ext>
              </a:extLst>
            </p:cNvPr>
            <p:cNvCxnSpPr>
              <a:cxnSpLocks/>
              <a:stCxn id="128" idx="3"/>
              <a:endCxn id="42" idx="3"/>
            </p:cNvCxnSpPr>
            <p:nvPr/>
          </p:nvCxnSpPr>
          <p:spPr>
            <a:xfrm rot="10800000" flipH="1">
              <a:off x="3622490" y="3287166"/>
              <a:ext cx="519900" cy="9174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0BFDC730-7340-5718-3744-72B2F90115CE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rot="10800000" flipH="1">
              <a:off x="3622492" y="3896987"/>
              <a:ext cx="519900" cy="48376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FD5BEF7-8DA6-AFAC-E7BF-0C455841C4CA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2CF0AD6-984F-F210-8895-8038652F5C43}"/>
              </a:ext>
            </a:extLst>
          </p:cNvPr>
          <p:cNvGrpSpPr/>
          <p:nvPr/>
        </p:nvGrpSpPr>
        <p:grpSpPr>
          <a:xfrm flipH="1">
            <a:off x="6145026" y="3578531"/>
            <a:ext cx="1164614" cy="2047858"/>
            <a:chOff x="3392332" y="3308970"/>
            <a:chExt cx="931976" cy="1920869"/>
          </a:xfrm>
        </p:grpSpPr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B0C0D2DA-9563-7BA7-AD2B-47FA4B22068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22491" y="4501240"/>
              <a:ext cx="701817" cy="72859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Curved 120">
              <a:extLst>
                <a:ext uri="{FF2B5EF4-FFF2-40B4-BE49-F238E27FC236}">
                  <a16:creationId xmlns:a16="http://schemas.microsoft.com/office/drawing/2014/main" id="{A2E2C490-DA50-3218-F9C8-9EC94E34565E}"/>
                </a:ext>
              </a:extLst>
            </p:cNvPr>
            <p:cNvCxnSpPr>
              <a:cxnSpLocks/>
              <a:stCxn id="123" idx="3"/>
              <a:endCxn id="35" idx="3"/>
            </p:cNvCxnSpPr>
            <p:nvPr/>
          </p:nvCxnSpPr>
          <p:spPr>
            <a:xfrm rot="10800000" flipH="1">
              <a:off x="3622491" y="3308970"/>
              <a:ext cx="519421" cy="89560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or: Curved 121">
              <a:extLst>
                <a:ext uri="{FF2B5EF4-FFF2-40B4-BE49-F238E27FC236}">
                  <a16:creationId xmlns:a16="http://schemas.microsoft.com/office/drawing/2014/main" id="{D09FA30C-9A7B-213F-B213-AB6CD80F54F2}"/>
                </a:ext>
              </a:extLst>
            </p:cNvPr>
            <p:cNvCxnSpPr>
              <a:cxnSpLocks/>
              <a:endCxn id="38" idx="3"/>
            </p:cNvCxnSpPr>
            <p:nvPr/>
          </p:nvCxnSpPr>
          <p:spPr>
            <a:xfrm rot="10800000" flipH="1">
              <a:off x="3622492" y="3907579"/>
              <a:ext cx="519419" cy="4731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CD708E1-0D32-F342-E1C9-B00D0CCF6C0F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B03D98-B525-AC53-8698-0D8E198B8BFB}"/>
              </a:ext>
            </a:extLst>
          </p:cNvPr>
          <p:cNvGrpSpPr/>
          <p:nvPr/>
        </p:nvGrpSpPr>
        <p:grpSpPr>
          <a:xfrm flipH="1">
            <a:off x="2972863" y="3570889"/>
            <a:ext cx="1179775" cy="2055500"/>
            <a:chOff x="3392332" y="3304629"/>
            <a:chExt cx="944108" cy="1928037"/>
          </a:xfrm>
        </p:grpSpPr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C43426AF-06A1-0482-7208-0ACCABB217D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22491" y="4501240"/>
              <a:ext cx="713949" cy="73142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ADF9E900-DAD4-05D6-F74B-B66BA10408A0}"/>
                </a:ext>
              </a:extLst>
            </p:cNvPr>
            <p:cNvCxnSpPr>
              <a:cxnSpLocks/>
              <a:stCxn id="117" idx="3"/>
              <a:endCxn id="16" idx="3"/>
            </p:cNvCxnSpPr>
            <p:nvPr/>
          </p:nvCxnSpPr>
          <p:spPr>
            <a:xfrm rot="10800000" flipH="1">
              <a:off x="3622490" y="3304629"/>
              <a:ext cx="516043" cy="89994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F5D4B4CC-E6DF-0077-272E-C34C45AF460B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rot="10800000" flipH="1">
              <a:off x="3622490" y="3914448"/>
              <a:ext cx="516045" cy="46630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A28EAC1-DB91-D95B-0E9C-2C70C3470EC1}"/>
                </a:ext>
              </a:extLst>
            </p:cNvPr>
            <p:cNvSpPr/>
            <p:nvPr/>
          </p:nvSpPr>
          <p:spPr>
            <a:xfrm>
              <a:off x="3392332" y="410968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34F853-8CB2-3AB9-E057-0A9D66422BD5}"/>
              </a:ext>
            </a:extLst>
          </p:cNvPr>
          <p:cNvGrpSpPr/>
          <p:nvPr/>
        </p:nvGrpSpPr>
        <p:grpSpPr>
          <a:xfrm>
            <a:off x="-311280" y="5627263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28CCDD-64A4-3D06-96C8-BE4CBF45D6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379388-0FB6-3762-590A-6145C59570AA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D480781-273F-423F-22B4-934ECBF6D139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D1C999-B9FA-CE18-BC3E-65EB84C9A0EF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76126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counts_24{68,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array&lt;int, 8&gt; weights{1, 2, 3, 4, 5, 6, 7, 8};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27AAC6-256D-F886-899B-7B89DF60387D}"/>
              </a:ext>
            </a:extLst>
          </p:cNvPr>
          <p:cNvSpPr txBox="1">
            <a:spLocks/>
          </p:cNvSpPr>
          <p:nvPr/>
        </p:nvSpPr>
        <p:spPr>
          <a:xfrm>
            <a:off x="715893" y="2081813"/>
            <a:ext cx="10813497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counts_24.begin(), counts_24.end(), counts_25.begin(), [](auto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){return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* 2;});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transform(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counts_25.begin(), counts_25.end(),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weights.begin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weight_25.begin(), multiplies{});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weight_25.begin(), weight_25.end(), food_25.begin(), 0);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EEEAEF-9A76-EB9D-4E67-49E146EDF137}"/>
              </a:ext>
            </a:extLst>
          </p:cNvPr>
          <p:cNvSpPr/>
          <p:nvPr/>
        </p:nvSpPr>
        <p:spPr>
          <a:xfrm>
            <a:off x="715894" y="435736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93BC419-B648-F567-C98A-50D92CE7D2E1}"/>
              </a:ext>
            </a:extLst>
          </p:cNvPr>
          <p:cNvSpPr txBox="1">
            <a:spLocks/>
          </p:cNvSpPr>
          <p:nvPr/>
        </p:nvSpPr>
        <p:spPr>
          <a:xfrm>
            <a:off x="715893" y="453323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counts_24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7812AC-E61B-9E4F-930D-24209C69E42A}"/>
              </a:ext>
            </a:extLst>
          </p:cNvPr>
          <p:cNvSpPr/>
          <p:nvPr/>
        </p:nvSpPr>
        <p:spPr>
          <a:xfrm>
            <a:off x="2502993" y="335125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41CD9D-7787-B636-F6F4-F461D81CBE3A}"/>
              </a:ext>
            </a:extLst>
          </p:cNvPr>
          <p:cNvSpPr txBox="1">
            <a:spLocks/>
          </p:cNvSpPr>
          <p:nvPr/>
        </p:nvSpPr>
        <p:spPr>
          <a:xfrm>
            <a:off x="2502992" y="337803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68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50CE9B-B7FD-FB25-B505-D0FB81D0BABC}"/>
              </a:ext>
            </a:extLst>
          </p:cNvPr>
          <p:cNvSpPr/>
          <p:nvPr/>
        </p:nvSpPr>
        <p:spPr>
          <a:xfrm>
            <a:off x="2502993" y="531994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35D678F-87F4-7B2C-E3C7-ADA38F22DC34}"/>
              </a:ext>
            </a:extLst>
          </p:cNvPr>
          <p:cNvSpPr txBox="1">
            <a:spLocks/>
          </p:cNvSpPr>
          <p:nvPr/>
        </p:nvSpPr>
        <p:spPr>
          <a:xfrm>
            <a:off x="2502992" y="534673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11*2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13BAC8-76B4-E5E9-CB73-3BACCE2427F6}"/>
              </a:ext>
            </a:extLst>
          </p:cNvPr>
          <p:cNvSpPr/>
          <p:nvPr/>
        </p:nvSpPr>
        <p:spPr>
          <a:xfrm>
            <a:off x="2502992" y="3967934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81DE2A9-4C85-3859-0D16-0FE2DAE3C72D}"/>
              </a:ext>
            </a:extLst>
          </p:cNvPr>
          <p:cNvSpPr txBox="1">
            <a:spLocks/>
          </p:cNvSpPr>
          <p:nvPr/>
        </p:nvSpPr>
        <p:spPr>
          <a:xfrm>
            <a:off x="2502991" y="3994718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15 * 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38ABE36-E186-F8C0-738F-88B0B40E95DD}"/>
              </a:ext>
            </a:extLst>
          </p:cNvPr>
          <p:cNvSpPr/>
          <p:nvPr/>
        </p:nvSpPr>
        <p:spPr>
          <a:xfrm>
            <a:off x="5655775" y="3346943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B2BCF57-D5A9-D970-4ACF-1EFB13192DF4}"/>
              </a:ext>
            </a:extLst>
          </p:cNvPr>
          <p:cNvSpPr txBox="1">
            <a:spLocks/>
          </p:cNvSpPr>
          <p:nvPr/>
        </p:nvSpPr>
        <p:spPr>
          <a:xfrm>
            <a:off x="5655774" y="3373727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136*1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6CCFB57-65B8-D312-CB2D-53E9CEDB1430}"/>
              </a:ext>
            </a:extLst>
          </p:cNvPr>
          <p:cNvSpPr/>
          <p:nvPr/>
        </p:nvSpPr>
        <p:spPr>
          <a:xfrm>
            <a:off x="5655775" y="5315639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4373B31-781B-25E7-CAA7-533E02CEB6C0}"/>
              </a:ext>
            </a:extLst>
          </p:cNvPr>
          <p:cNvSpPr txBox="1">
            <a:spLocks/>
          </p:cNvSpPr>
          <p:nvPr/>
        </p:nvSpPr>
        <p:spPr>
          <a:xfrm>
            <a:off x="5655774" y="5342423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22*8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A145D5-6A73-2AC3-BD21-2402ACD02C0E}"/>
              </a:ext>
            </a:extLst>
          </p:cNvPr>
          <p:cNvSpPr/>
          <p:nvPr/>
        </p:nvSpPr>
        <p:spPr>
          <a:xfrm>
            <a:off x="5655774" y="3963625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AB8C6DF-E71F-B805-2134-0AFC0AA1DC68}"/>
              </a:ext>
            </a:extLst>
          </p:cNvPr>
          <p:cNvSpPr txBox="1">
            <a:spLocks/>
          </p:cNvSpPr>
          <p:nvPr/>
        </p:nvSpPr>
        <p:spPr>
          <a:xfrm>
            <a:off x="5655773" y="3990409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30*2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B9A95E6-5F8F-E642-4202-C689C5014D68}"/>
              </a:ext>
            </a:extLst>
          </p:cNvPr>
          <p:cNvSpPr/>
          <p:nvPr/>
        </p:nvSpPr>
        <p:spPr>
          <a:xfrm>
            <a:off x="8808557" y="3332636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4972C54-BDAA-C035-E83E-A2439BA69B12}"/>
              </a:ext>
            </a:extLst>
          </p:cNvPr>
          <p:cNvSpPr txBox="1">
            <a:spLocks/>
          </p:cNvSpPr>
          <p:nvPr/>
        </p:nvSpPr>
        <p:spPr>
          <a:xfrm>
            <a:off x="8808556" y="3359420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9962C63-66DC-2A73-73DD-5875A1BEEE59}"/>
              </a:ext>
            </a:extLst>
          </p:cNvPr>
          <p:cNvSpPr/>
          <p:nvPr/>
        </p:nvSpPr>
        <p:spPr>
          <a:xfrm>
            <a:off x="8808557" y="5301332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FA5B45BC-93E2-DB80-6A2F-EDEFD9A76896}"/>
              </a:ext>
            </a:extLst>
          </p:cNvPr>
          <p:cNvSpPr txBox="1">
            <a:spLocks/>
          </p:cNvSpPr>
          <p:nvPr/>
        </p:nvSpPr>
        <p:spPr>
          <a:xfrm>
            <a:off x="8808556" y="5328116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824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A42CBDF-384A-CB1E-9FF0-22C3B606E892}"/>
              </a:ext>
            </a:extLst>
          </p:cNvPr>
          <p:cNvSpPr/>
          <p:nvPr/>
        </p:nvSpPr>
        <p:spPr>
          <a:xfrm>
            <a:off x="8808556" y="3949318"/>
            <a:ext cx="717177" cy="439271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7B3B9CB1-A25F-DD45-1AEA-3D736AEB276F}"/>
              </a:ext>
            </a:extLst>
          </p:cNvPr>
          <p:cNvSpPr txBox="1">
            <a:spLocks/>
          </p:cNvSpPr>
          <p:nvPr/>
        </p:nvSpPr>
        <p:spPr>
          <a:xfrm>
            <a:off x="8808555" y="3976102"/>
            <a:ext cx="717177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136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5E7F91-16AE-53C1-BFEB-F02CA40FF57F}"/>
              </a:ext>
            </a:extLst>
          </p:cNvPr>
          <p:cNvSpPr/>
          <p:nvPr/>
        </p:nvSpPr>
        <p:spPr>
          <a:xfrm>
            <a:off x="3868675" y="4358720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05F3B966-E626-DC16-6BC1-B38430FA7BEE}"/>
              </a:ext>
            </a:extLst>
          </p:cNvPr>
          <p:cNvSpPr txBox="1">
            <a:spLocks/>
          </p:cNvSpPr>
          <p:nvPr/>
        </p:nvSpPr>
        <p:spPr>
          <a:xfrm>
            <a:off x="3868674" y="4534589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weigth_24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7FA268C-83A1-683F-3EB8-44C112131E32}"/>
              </a:ext>
            </a:extLst>
          </p:cNvPr>
          <p:cNvSpPr/>
          <p:nvPr/>
        </p:nvSpPr>
        <p:spPr>
          <a:xfrm>
            <a:off x="7021455" y="4360395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746844D4-3E33-42F0-572C-A3DB1236D1AE}"/>
              </a:ext>
            </a:extLst>
          </p:cNvPr>
          <p:cNvSpPr txBox="1">
            <a:spLocks/>
          </p:cNvSpPr>
          <p:nvPr/>
        </p:nvSpPr>
        <p:spPr>
          <a:xfrm>
            <a:off x="7021454" y="4536264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weigth_25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5F76418-460A-E211-633E-9EFC3EAB0BE4}"/>
              </a:ext>
            </a:extLst>
          </p:cNvPr>
          <p:cNvSpPr/>
          <p:nvPr/>
        </p:nvSpPr>
        <p:spPr>
          <a:xfrm>
            <a:off x="10174233" y="4355933"/>
            <a:ext cx="1073150" cy="710899"/>
          </a:xfrm>
          <a:prstGeom prst="roundRect">
            <a:avLst/>
          </a:prstGeom>
          <a:solidFill>
            <a:srgbClr val="F0F4FA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72C7312-4A12-7753-8406-D2A91268C0FB}"/>
              </a:ext>
            </a:extLst>
          </p:cNvPr>
          <p:cNvSpPr txBox="1">
            <a:spLocks/>
          </p:cNvSpPr>
          <p:nvPr/>
        </p:nvSpPr>
        <p:spPr>
          <a:xfrm>
            <a:off x="10174232" y="4531802"/>
            <a:ext cx="1073150" cy="66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food_25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19156E-A980-3945-77EA-A460988A4AC4}"/>
              </a:ext>
            </a:extLst>
          </p:cNvPr>
          <p:cNvGrpSpPr/>
          <p:nvPr/>
        </p:nvGrpSpPr>
        <p:grpSpPr>
          <a:xfrm>
            <a:off x="1558884" y="3582839"/>
            <a:ext cx="944109" cy="1956745"/>
            <a:chOff x="1558884" y="3582839"/>
            <a:chExt cx="944109" cy="1956745"/>
          </a:xfrm>
        </p:grpSpPr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6EFA4DA-4677-1763-78E9-FEDC285242AB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>
              <a:off x="1789043" y="4864679"/>
              <a:ext cx="713950" cy="67490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B362BDD3-BCC0-D270-1174-5DBF63D1B23B}"/>
                </a:ext>
              </a:extLst>
            </p:cNvPr>
            <p:cNvCxnSpPr>
              <a:cxnSpLocks/>
              <a:stCxn id="99" idx="3"/>
              <a:endCxn id="17" idx="1"/>
            </p:cNvCxnSpPr>
            <p:nvPr/>
          </p:nvCxnSpPr>
          <p:spPr>
            <a:xfrm flipV="1">
              <a:off x="1789043" y="3582839"/>
              <a:ext cx="713949" cy="788428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0B24FC55-0184-5596-418C-C68433AE7795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1789044" y="4199521"/>
              <a:ext cx="713947" cy="51329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9952A02-F8E7-AA79-B4C2-815292013B0C}"/>
                </a:ext>
              </a:extLst>
            </p:cNvPr>
            <p:cNvSpPr/>
            <p:nvPr/>
          </p:nvSpPr>
          <p:spPr>
            <a:xfrm>
              <a:off x="1558884" y="4276379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3030FC2-7D4A-D5FC-1057-DDF6320014B9}"/>
              </a:ext>
            </a:extLst>
          </p:cNvPr>
          <p:cNvGrpSpPr/>
          <p:nvPr/>
        </p:nvGrpSpPr>
        <p:grpSpPr>
          <a:xfrm>
            <a:off x="7873021" y="3552272"/>
            <a:ext cx="935536" cy="1968696"/>
            <a:chOff x="7873021" y="3388982"/>
            <a:chExt cx="935536" cy="1968696"/>
          </a:xfrm>
        </p:grpSpPr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F9843C64-F889-02C6-54B1-3DC416C23BF4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8103180" y="4685004"/>
              <a:ext cx="705377" cy="6726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DEBCFE2-E16C-64E3-9692-A354378F203A}"/>
                </a:ext>
              </a:extLst>
            </p:cNvPr>
            <p:cNvCxnSpPr>
              <a:cxnSpLocks/>
              <a:stCxn id="113" idx="3"/>
              <a:endCxn id="42" idx="1"/>
            </p:cNvCxnSpPr>
            <p:nvPr/>
          </p:nvCxnSpPr>
          <p:spPr>
            <a:xfrm flipV="1">
              <a:off x="8103180" y="3388982"/>
              <a:ext cx="705377" cy="96590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BFD0FB6F-3BB3-F3EE-FC72-73488E8C121D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8103181" y="4005664"/>
              <a:ext cx="705375" cy="52747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F48424A-EE48-2541-2E10-F50D8D12E047}"/>
                </a:ext>
              </a:extLst>
            </p:cNvPr>
            <p:cNvSpPr/>
            <p:nvPr/>
          </p:nvSpPr>
          <p:spPr>
            <a:xfrm>
              <a:off x="7873021" y="4259994"/>
              <a:ext cx="230159" cy="1897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1282E97-830F-498C-4FD8-6A9F56518F5D}"/>
              </a:ext>
            </a:extLst>
          </p:cNvPr>
          <p:cNvSpPr/>
          <p:nvPr/>
        </p:nvSpPr>
        <p:spPr>
          <a:xfrm>
            <a:off x="6921026" y="4301877"/>
            <a:ext cx="1289040" cy="827989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C4C0E5E-C67E-2D0D-C31E-3D89766B069C}"/>
              </a:ext>
            </a:extLst>
          </p:cNvPr>
          <p:cNvSpPr/>
          <p:nvPr/>
        </p:nvSpPr>
        <p:spPr>
          <a:xfrm>
            <a:off x="3754620" y="4305429"/>
            <a:ext cx="1289040" cy="827989"/>
          </a:xfrm>
          <a:prstGeom prst="roundRect">
            <a:avLst/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7F742-7B09-8FF3-9BCA-AE78CB6135E8}"/>
              </a:ext>
            </a:extLst>
          </p:cNvPr>
          <p:cNvCxnSpPr>
            <a:cxnSpLocks/>
          </p:cNvCxnSpPr>
          <p:nvPr/>
        </p:nvCxnSpPr>
        <p:spPr>
          <a:xfrm>
            <a:off x="2840151" y="4445013"/>
            <a:ext cx="0" cy="803192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BF983E-7B22-DFB5-5207-F3FB7BE8EAAF}"/>
              </a:ext>
            </a:extLst>
          </p:cNvPr>
          <p:cNvCxnSpPr>
            <a:cxnSpLocks/>
          </p:cNvCxnSpPr>
          <p:nvPr/>
        </p:nvCxnSpPr>
        <p:spPr>
          <a:xfrm>
            <a:off x="6020529" y="4473122"/>
            <a:ext cx="0" cy="775083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8D550-E33F-C4BF-F255-D49A4AB57834}"/>
              </a:ext>
            </a:extLst>
          </p:cNvPr>
          <p:cNvCxnSpPr>
            <a:cxnSpLocks/>
          </p:cNvCxnSpPr>
          <p:nvPr/>
        </p:nvCxnSpPr>
        <p:spPr>
          <a:xfrm>
            <a:off x="9158750" y="4436914"/>
            <a:ext cx="0" cy="811291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128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/>
      <p:bldP spid="16" grpId="0" animBg="1"/>
      <p:bldP spid="17" grpId="0"/>
      <p:bldP spid="18" grpId="0" animBg="1"/>
      <p:bldP spid="20" grpId="0"/>
      <p:bldP spid="21" grpId="0" animBg="1"/>
      <p:bldP spid="22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7" grpId="0" animBg="1"/>
      <p:bldP spid="58" grpId="0"/>
      <p:bldP spid="60" grpId="0" animBg="1"/>
      <p:bldP spid="61" grpId="0"/>
      <p:bldP spid="63" grpId="0" animBg="1"/>
      <p:bldP spid="64" grpId="0"/>
      <p:bldP spid="132" grpId="0" animBg="1"/>
      <p:bldP spid="1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005529B-5EF2-E1A4-9EB7-D1A59B63CF6B}"/>
              </a:ext>
            </a:extLst>
          </p:cNvPr>
          <p:cNvGrpSpPr/>
          <p:nvPr/>
        </p:nvGrpSpPr>
        <p:grpSpPr>
          <a:xfrm>
            <a:off x="-407628" y="3429000"/>
            <a:ext cx="12683655" cy="6276473"/>
            <a:chOff x="-257176" y="3304012"/>
            <a:chExt cx="12683655" cy="6276473"/>
          </a:xfrm>
          <a:solidFill>
            <a:srgbClr val="F7FBFF"/>
          </a:solidFill>
          <a:effectLst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82DFE03-0CC4-AE80-B970-383E155FBB4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263D2F5-A370-4657-63BA-209907AFF0BC}"/>
                </a:ext>
              </a:extLst>
            </p:cNvPr>
            <p:cNvSpPr/>
            <p:nvPr/>
          </p:nvSpPr>
          <p:spPr>
            <a:xfrm>
              <a:off x="-257176" y="4152898"/>
              <a:ext cx="12677189" cy="54275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Unwanted synchronization 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75DC42-A64C-F1F2-AE8D-B34F73ADA2B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057C593-94AF-0B30-16F4-B18080875078}"/>
              </a:ext>
            </a:extLst>
          </p:cNvPr>
          <p:cNvGrpSpPr/>
          <p:nvPr/>
        </p:nvGrpSpPr>
        <p:grpSpPr>
          <a:xfrm>
            <a:off x="715893" y="3332636"/>
            <a:ext cx="10531490" cy="2416378"/>
            <a:chOff x="715893" y="3332636"/>
            <a:chExt cx="10531490" cy="241637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4DA9E91-D735-0E46-C010-EA674B3A656F}"/>
                </a:ext>
              </a:extLst>
            </p:cNvPr>
            <p:cNvGrpSpPr/>
            <p:nvPr/>
          </p:nvGrpSpPr>
          <p:grpSpPr>
            <a:xfrm flipH="1">
              <a:off x="9367408" y="3552273"/>
              <a:ext cx="1095614" cy="1972796"/>
              <a:chOff x="3392332" y="3287169"/>
              <a:chExt cx="876759" cy="1850462"/>
            </a:xfrm>
          </p:grpSpPr>
          <p:cxnSp>
            <p:nvCxnSpPr>
              <p:cNvPr id="125" name="Connector: Curved 124">
                <a:extLst>
                  <a:ext uri="{FF2B5EF4-FFF2-40B4-BE49-F238E27FC236}">
                    <a16:creationId xmlns:a16="http://schemas.microsoft.com/office/drawing/2014/main" id="{18A83250-037C-B720-1527-8A0122A5096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622490" y="4501241"/>
                <a:ext cx="646601" cy="63639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ctor: Curved 125">
                <a:extLst>
                  <a:ext uri="{FF2B5EF4-FFF2-40B4-BE49-F238E27FC236}">
                    <a16:creationId xmlns:a16="http://schemas.microsoft.com/office/drawing/2014/main" id="{8BD4D0C1-FF89-8761-2159-D9319D6A1733}"/>
                  </a:ext>
                </a:extLst>
              </p:cNvPr>
              <p:cNvCxnSpPr>
                <a:cxnSpLocks/>
                <a:stCxn id="128" idx="3"/>
                <a:endCxn id="42" idx="3"/>
              </p:cNvCxnSpPr>
              <p:nvPr/>
            </p:nvCxnSpPr>
            <p:spPr>
              <a:xfrm rot="10800000" flipH="1">
                <a:off x="3622490" y="3287169"/>
                <a:ext cx="519900" cy="91740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ctor: Curved 126">
                <a:extLst>
                  <a:ext uri="{FF2B5EF4-FFF2-40B4-BE49-F238E27FC236}">
                    <a16:creationId xmlns:a16="http://schemas.microsoft.com/office/drawing/2014/main" id="{0BFDC730-7340-5718-3744-72B2F90115CE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rot="10800000" flipH="1">
                <a:off x="3622492" y="3896987"/>
                <a:ext cx="519900" cy="48376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FD5BEF7-8DA6-AFAC-E7BF-0C455841C4CA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B9A95E6-5F8F-E642-4202-C689C5014D68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ntent Placeholder 2">
              <a:extLst>
                <a:ext uri="{FF2B5EF4-FFF2-40B4-BE49-F238E27FC236}">
                  <a16:creationId xmlns:a16="http://schemas.microsoft.com/office/drawing/2014/main" id="{F4972C54-BDAA-C035-E83E-A2439BA69B12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9962C63-66DC-2A73-73DD-5875A1BEEE59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FA5B45BC-93E2-DB80-6A2F-EDEFD9A76896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EA42CBDF-384A-CB1E-9FF0-22C3B606E892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7B3B9CB1-A25F-DD45-1AEA-3D736AEB276F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5F76418-460A-E211-633E-9EFC3EAB0BE4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ontent Placeholder 2">
              <a:extLst>
                <a:ext uri="{FF2B5EF4-FFF2-40B4-BE49-F238E27FC236}">
                  <a16:creationId xmlns:a16="http://schemas.microsoft.com/office/drawing/2014/main" id="{072C7312-4A12-7753-8406-D2A91268C0FB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28B580-FFD2-67AE-3347-A160C9DB9130}"/>
                </a:ext>
              </a:extLst>
            </p:cNvPr>
            <p:cNvGrpSpPr/>
            <p:nvPr/>
          </p:nvGrpSpPr>
          <p:grpSpPr>
            <a:xfrm>
              <a:off x="7022029" y="4398732"/>
              <a:ext cx="1081151" cy="214328"/>
              <a:chOff x="7022029" y="4235442"/>
              <a:chExt cx="1081151" cy="21432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CD708E1-0D32-F342-E1C9-B00D0CCF6C0F}"/>
                  </a:ext>
                </a:extLst>
              </p:cNvPr>
              <p:cNvSpPr/>
              <p:nvPr/>
            </p:nvSpPr>
            <p:spPr>
              <a:xfrm flipH="1">
                <a:off x="7022029" y="4235442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F48424A-EE48-2541-2E10-F50D8D12E047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6D1A3B4-B779-153E-C7D7-600A18672325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28EAC1-DB91-D95B-0E9C-2C70C3470EC1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F1ABBD0-8C1E-4C7D-D614-DC8979CB395C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0EEEAEF-9A76-EB9D-4E67-49E146EDF137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893BC419-B648-F567-C98A-50D92CE7D2E1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B7812AC-E61B-9E4F-930D-24209C69E42A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6941CD9D-7787-B636-F6F4-F461D81CBE3A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050CE9B-B7FD-FB25-B505-D0FB81D0BABC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335D678F-87F4-7B2C-E3C7-ADA38F22DC34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13BAC8-76B4-E5E9-CB73-3BACCE2427F6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481DE2A9-4C85-3859-0D16-0FE2DAE3C72D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B19156E-A980-3945-77EA-A460988A4AC4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80" name="Connector: Curved 79">
                <a:extLst>
                  <a:ext uri="{FF2B5EF4-FFF2-40B4-BE49-F238E27FC236}">
                    <a16:creationId xmlns:a16="http://schemas.microsoft.com/office/drawing/2014/main" id="{76EFA4DA-4677-1763-78E9-FEDC285242AB}"/>
                  </a:ext>
                </a:extLst>
              </p:cNvPr>
              <p:cNvCxnSpPr>
                <a:cxnSpLocks/>
                <a:stCxn id="15" idx="3"/>
                <a:endCxn id="18" idx="1"/>
              </p:cNvCxnSpPr>
              <p:nvPr/>
            </p:nvCxnSpPr>
            <p:spPr>
              <a:xfrm>
                <a:off x="1789043" y="4864679"/>
                <a:ext cx="713950" cy="6647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ctor: Curved 82">
                <a:extLst>
                  <a:ext uri="{FF2B5EF4-FFF2-40B4-BE49-F238E27FC236}">
                    <a16:creationId xmlns:a16="http://schemas.microsoft.com/office/drawing/2014/main" id="{B362BDD3-BCC0-D270-1174-5DBF63D1B23B}"/>
                  </a:ext>
                </a:extLst>
              </p:cNvPr>
              <p:cNvCxnSpPr>
                <a:cxnSpLocks/>
                <a:stCxn id="99" idx="3"/>
                <a:endCxn id="17" idx="1"/>
              </p:cNvCxnSpPr>
              <p:nvPr/>
            </p:nvCxnSpPr>
            <p:spPr>
              <a:xfrm flipV="1">
                <a:off x="1789043" y="3582839"/>
                <a:ext cx="713949" cy="78842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0B24FC55-0184-5596-418C-C68433AE7795}"/>
                  </a:ext>
                </a:extLst>
              </p:cNvPr>
              <p:cNvCxnSpPr>
                <a:cxnSpLocks/>
                <a:stCxn id="14" idx="3"/>
                <a:endCxn id="22" idx="1"/>
              </p:cNvCxnSpPr>
              <p:nvPr/>
            </p:nvCxnSpPr>
            <p:spPr>
              <a:xfrm flipV="1">
                <a:off x="1789044" y="4199521"/>
                <a:ext cx="713947" cy="51329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9952A02-F8E7-AA79-B4C2-815292013B0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38ABE36-E186-F8C0-738F-88B0B40E95DD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AB2BCF57-D5A9-D970-4ACF-1EFB13192DF4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6CCFB57-65B8-D312-CB2D-53E9CEDB1430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64373B31-781B-25E7-CAA7-533E02CEB6C0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DA145D5-6A73-2AC3-BD21-2402ACD02C0E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rgbClr val="F0F4FA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Content Placeholder 2">
              <a:extLst>
                <a:ext uri="{FF2B5EF4-FFF2-40B4-BE49-F238E27FC236}">
                  <a16:creationId xmlns:a16="http://schemas.microsoft.com/office/drawing/2014/main" id="{1AB8C6DF-E71F-B805-2134-0AFC0AA1DC68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D99A3-4461-4C0D-E80A-3636C8DB5D35}"/>
              </a:ext>
            </a:extLst>
          </p:cNvPr>
          <p:cNvGrpSpPr/>
          <p:nvPr/>
        </p:nvGrpSpPr>
        <p:grpSpPr>
          <a:xfrm>
            <a:off x="3216463" y="3489407"/>
            <a:ext cx="5608761" cy="2072477"/>
            <a:chOff x="3208367" y="3351650"/>
            <a:chExt cx="5608761" cy="207247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40DBFB-FE17-EB71-05BC-0BAC25DC6C47}"/>
                </a:ext>
              </a:extLst>
            </p:cNvPr>
            <p:cNvCxnSpPr>
              <a:cxnSpLocks/>
              <a:stCxn id="17" idx="3"/>
              <a:endCxn id="34" idx="1"/>
            </p:cNvCxnSpPr>
            <p:nvPr/>
          </p:nvCxnSpPr>
          <p:spPr>
            <a:xfrm flipV="1">
              <a:off x="3220169" y="3380987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BD95144-5463-E6F7-E615-B263542CD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8367" y="3958191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7D0D427-2316-A390-454A-4E2E78CCC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743" y="5407867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BC61A64-5E79-1E5A-0877-ED327A754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522" y="3351650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39AC488-1DCD-066E-01D1-2EFE250A5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2949" y="3940371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60B24BC-6EDE-A110-5EC5-2A184A893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1522" y="5345553"/>
              <a:ext cx="2435606" cy="1626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FEF9E3-64B2-30FF-117F-AF26E1526F10}"/>
              </a:ext>
            </a:extLst>
          </p:cNvPr>
          <p:cNvGrpSpPr/>
          <p:nvPr/>
        </p:nvGrpSpPr>
        <p:grpSpPr>
          <a:xfrm>
            <a:off x="715892" y="1613422"/>
            <a:ext cx="10531490" cy="2416378"/>
            <a:chOff x="715893" y="3332636"/>
            <a:chExt cx="10531490" cy="241637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35C65A6-FA68-6293-05C0-A3EC715EFECB}"/>
                </a:ext>
              </a:extLst>
            </p:cNvPr>
            <p:cNvGrpSpPr/>
            <p:nvPr/>
          </p:nvGrpSpPr>
          <p:grpSpPr>
            <a:xfrm flipH="1">
              <a:off x="9367408" y="3552273"/>
              <a:ext cx="1095614" cy="1972796"/>
              <a:chOff x="3392332" y="3287169"/>
              <a:chExt cx="876759" cy="1850462"/>
            </a:xfrm>
          </p:grpSpPr>
          <p:cxnSp>
            <p:nvCxnSpPr>
              <p:cNvPr id="177" name="Connector: Curved 176">
                <a:extLst>
                  <a:ext uri="{FF2B5EF4-FFF2-40B4-BE49-F238E27FC236}">
                    <a16:creationId xmlns:a16="http://schemas.microsoft.com/office/drawing/2014/main" id="{8EBDB911-2612-A6DB-E782-F1BE755A96B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622490" y="4501241"/>
                <a:ext cx="646601" cy="63639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nector: Curved 177">
                <a:extLst>
                  <a:ext uri="{FF2B5EF4-FFF2-40B4-BE49-F238E27FC236}">
                    <a16:creationId xmlns:a16="http://schemas.microsoft.com/office/drawing/2014/main" id="{E706B1EE-D75A-91EF-26D5-11354DC7FFBA}"/>
                  </a:ext>
                </a:extLst>
              </p:cNvPr>
              <p:cNvCxnSpPr>
                <a:cxnSpLocks/>
                <a:stCxn id="180" idx="3"/>
                <a:endCxn id="93" idx="3"/>
              </p:cNvCxnSpPr>
              <p:nvPr/>
            </p:nvCxnSpPr>
            <p:spPr>
              <a:xfrm rot="10800000" flipH="1">
                <a:off x="3622490" y="3287169"/>
                <a:ext cx="519900" cy="917403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nector: Curved 178">
                <a:extLst>
                  <a:ext uri="{FF2B5EF4-FFF2-40B4-BE49-F238E27FC236}">
                    <a16:creationId xmlns:a16="http://schemas.microsoft.com/office/drawing/2014/main" id="{08B0AAB1-DAD6-EF26-8A29-6F7EE10C729D}"/>
                  </a:ext>
                </a:extLst>
              </p:cNvPr>
              <p:cNvCxnSpPr>
                <a:cxnSpLocks/>
                <a:endCxn id="97" idx="3"/>
              </p:cNvCxnSpPr>
              <p:nvPr/>
            </p:nvCxnSpPr>
            <p:spPr>
              <a:xfrm rot="10800000" flipH="1">
                <a:off x="3622492" y="3896987"/>
                <a:ext cx="519900" cy="48376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303A98F-3814-099E-6F81-70DA8E536484}"/>
                  </a:ext>
                </a:extLst>
              </p:cNvPr>
              <p:cNvSpPr/>
              <p:nvPr/>
            </p:nvSpPr>
            <p:spPr>
              <a:xfrm>
                <a:off x="3392332" y="410968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AB2CB9F1-AC2B-C56F-85B9-8E27863DD623}"/>
                </a:ext>
              </a:extLst>
            </p:cNvPr>
            <p:cNvSpPr/>
            <p:nvPr/>
          </p:nvSpPr>
          <p:spPr>
            <a:xfrm>
              <a:off x="8808557" y="3332636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Content Placeholder 2">
              <a:extLst>
                <a:ext uri="{FF2B5EF4-FFF2-40B4-BE49-F238E27FC236}">
                  <a16:creationId xmlns:a16="http://schemas.microsoft.com/office/drawing/2014/main" id="{0CEB4D7A-600D-8299-E2C4-28F06716908E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3359420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0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E07974FC-BA1E-5272-C2E2-71C70940556E}"/>
                </a:ext>
              </a:extLst>
            </p:cNvPr>
            <p:cNvSpPr/>
            <p:nvPr/>
          </p:nvSpPr>
          <p:spPr>
            <a:xfrm>
              <a:off x="8808557" y="5291127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Content Placeholder 2">
              <a:extLst>
                <a:ext uri="{FF2B5EF4-FFF2-40B4-BE49-F238E27FC236}">
                  <a16:creationId xmlns:a16="http://schemas.microsoft.com/office/drawing/2014/main" id="{85808A47-E451-E907-64C6-C9E547DD6DFA}"/>
                </a:ext>
              </a:extLst>
            </p:cNvPr>
            <p:cNvSpPr txBox="1">
              <a:spLocks/>
            </p:cNvSpPr>
            <p:nvPr/>
          </p:nvSpPr>
          <p:spPr>
            <a:xfrm>
              <a:off x="8808556" y="5317911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824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C84CFCB-C577-0A65-7A0A-3963226B5B3A}"/>
                </a:ext>
              </a:extLst>
            </p:cNvPr>
            <p:cNvSpPr/>
            <p:nvPr/>
          </p:nvSpPr>
          <p:spPr>
            <a:xfrm>
              <a:off x="8808556" y="3949318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Content Placeholder 2">
              <a:extLst>
                <a:ext uri="{FF2B5EF4-FFF2-40B4-BE49-F238E27FC236}">
                  <a16:creationId xmlns:a16="http://schemas.microsoft.com/office/drawing/2014/main" id="{C7CCAFD1-980D-004E-FF36-F5D399BAC9FD}"/>
                </a:ext>
              </a:extLst>
            </p:cNvPr>
            <p:cNvSpPr txBox="1">
              <a:spLocks/>
            </p:cNvSpPr>
            <p:nvPr/>
          </p:nvSpPr>
          <p:spPr>
            <a:xfrm>
              <a:off x="8808555" y="3976102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68A2CF4-7484-1E94-B912-54B6EEB7AE90}"/>
                </a:ext>
              </a:extLst>
            </p:cNvPr>
            <p:cNvSpPr/>
            <p:nvPr/>
          </p:nvSpPr>
          <p:spPr>
            <a:xfrm>
              <a:off x="10174233" y="4355933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Content Placeholder 2">
              <a:extLst>
                <a:ext uri="{FF2B5EF4-FFF2-40B4-BE49-F238E27FC236}">
                  <a16:creationId xmlns:a16="http://schemas.microsoft.com/office/drawing/2014/main" id="{77614DDD-72A0-82A9-98DB-E40F4C21F7F5}"/>
                </a:ext>
              </a:extLst>
            </p:cNvPr>
            <p:cNvSpPr txBox="1">
              <a:spLocks/>
            </p:cNvSpPr>
            <p:nvPr/>
          </p:nvSpPr>
          <p:spPr>
            <a:xfrm>
              <a:off x="10174232" y="4531802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food_25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A2BB632-9D82-6A7A-F170-79A9F07B97E2}"/>
                </a:ext>
              </a:extLst>
            </p:cNvPr>
            <p:cNvGrpSpPr/>
            <p:nvPr/>
          </p:nvGrpSpPr>
          <p:grpSpPr>
            <a:xfrm>
              <a:off x="7022028" y="4398730"/>
              <a:ext cx="1081152" cy="214330"/>
              <a:chOff x="7022028" y="4235440"/>
              <a:chExt cx="1081152" cy="214330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001642D0-08E2-431E-5A81-E8BDF8B817F7}"/>
                  </a:ext>
                </a:extLst>
              </p:cNvPr>
              <p:cNvSpPr/>
              <p:nvPr/>
            </p:nvSpPr>
            <p:spPr>
              <a:xfrm flipH="1">
                <a:off x="7022028" y="4235440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F742DD2-8C66-D09C-22AC-3490CD8122AA}"/>
                  </a:ext>
                </a:extLst>
              </p:cNvPr>
              <p:cNvSpPr/>
              <p:nvPr/>
            </p:nvSpPr>
            <p:spPr>
              <a:xfrm>
                <a:off x="7873021" y="4259994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761311-37FF-532C-2207-547239C59CBD}"/>
                </a:ext>
              </a:extLst>
            </p:cNvPr>
            <p:cNvGrpSpPr/>
            <p:nvPr/>
          </p:nvGrpSpPr>
          <p:grpSpPr>
            <a:xfrm>
              <a:off x="3865029" y="4429168"/>
              <a:ext cx="1068222" cy="202322"/>
              <a:chOff x="3865029" y="4232425"/>
              <a:chExt cx="1068222" cy="20232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A379DD0-C9E0-DB00-3BE3-982B9B119122}"/>
                  </a:ext>
                </a:extLst>
              </p:cNvPr>
              <p:cNvSpPr/>
              <p:nvPr/>
            </p:nvSpPr>
            <p:spPr>
              <a:xfrm flipH="1">
                <a:off x="3865029" y="4232425"/>
                <a:ext cx="287611" cy="202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D37E4F2-F32D-FA3C-9D3A-46D25ADD5EB2}"/>
                  </a:ext>
                </a:extLst>
              </p:cNvPr>
              <p:cNvSpPr/>
              <p:nvPr/>
            </p:nvSpPr>
            <p:spPr>
              <a:xfrm>
                <a:off x="4703092" y="4240171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46EB1B20-BEC9-EF95-E3A3-C4B06CA252E0}"/>
                </a:ext>
              </a:extLst>
            </p:cNvPr>
            <p:cNvSpPr/>
            <p:nvPr/>
          </p:nvSpPr>
          <p:spPr>
            <a:xfrm>
              <a:off x="715894" y="4357365"/>
              <a:ext cx="1073150" cy="710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Content Placeholder 2">
              <a:extLst>
                <a:ext uri="{FF2B5EF4-FFF2-40B4-BE49-F238E27FC236}">
                  <a16:creationId xmlns:a16="http://schemas.microsoft.com/office/drawing/2014/main" id="{89F9EFEE-B900-F5F4-4B88-1D8A4F85AC9F}"/>
                </a:ext>
              </a:extLst>
            </p:cNvPr>
            <p:cNvSpPr txBox="1">
              <a:spLocks/>
            </p:cNvSpPr>
            <p:nvPr/>
          </p:nvSpPr>
          <p:spPr>
            <a:xfrm>
              <a:off x="715893" y="4533234"/>
              <a:ext cx="1073150" cy="66289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counts_24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966A91A7-5829-43A2-5DBA-902511F3D4D9}"/>
                </a:ext>
              </a:extLst>
            </p:cNvPr>
            <p:cNvSpPr/>
            <p:nvPr/>
          </p:nvSpPr>
          <p:spPr>
            <a:xfrm>
              <a:off x="2502993" y="3351252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ontent Placeholder 2">
              <a:extLst>
                <a:ext uri="{FF2B5EF4-FFF2-40B4-BE49-F238E27FC236}">
                  <a16:creationId xmlns:a16="http://schemas.microsoft.com/office/drawing/2014/main" id="{A9C0E652-7D01-0993-9831-4CCD523F1EA2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3378036"/>
              <a:ext cx="717177" cy="40960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68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CD7E5B5D-772D-3955-E25A-7A8727442B03}"/>
                </a:ext>
              </a:extLst>
            </p:cNvPr>
            <p:cNvSpPr/>
            <p:nvPr/>
          </p:nvSpPr>
          <p:spPr>
            <a:xfrm>
              <a:off x="2502993" y="53097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Content Placeholder 2">
              <a:extLst>
                <a:ext uri="{FF2B5EF4-FFF2-40B4-BE49-F238E27FC236}">
                  <a16:creationId xmlns:a16="http://schemas.microsoft.com/office/drawing/2014/main" id="{57663236-90B4-5FD2-571B-2B03C56418B3}"/>
                </a:ext>
              </a:extLst>
            </p:cNvPr>
            <p:cNvSpPr txBox="1">
              <a:spLocks/>
            </p:cNvSpPr>
            <p:nvPr/>
          </p:nvSpPr>
          <p:spPr>
            <a:xfrm>
              <a:off x="2502992" y="53365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11*2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5EAD432-3BB7-A622-EFCB-2476B9B57611}"/>
                </a:ext>
              </a:extLst>
            </p:cNvPr>
            <p:cNvSpPr/>
            <p:nvPr/>
          </p:nvSpPr>
          <p:spPr>
            <a:xfrm>
              <a:off x="2502992" y="39679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Content Placeholder 2">
              <a:extLst>
                <a:ext uri="{FF2B5EF4-FFF2-40B4-BE49-F238E27FC236}">
                  <a16:creationId xmlns:a16="http://schemas.microsoft.com/office/drawing/2014/main" id="{3A2549EE-AFE2-3B05-29C9-BB8662182741}"/>
                </a:ext>
              </a:extLst>
            </p:cNvPr>
            <p:cNvSpPr txBox="1">
              <a:spLocks/>
            </p:cNvSpPr>
            <p:nvPr/>
          </p:nvSpPr>
          <p:spPr>
            <a:xfrm>
              <a:off x="2502991" y="39947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15 * 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9656293-4D0E-4680-F2C3-9733AE937E95}"/>
                </a:ext>
              </a:extLst>
            </p:cNvPr>
            <p:cNvGrpSpPr/>
            <p:nvPr/>
          </p:nvGrpSpPr>
          <p:grpSpPr>
            <a:xfrm>
              <a:off x="1558884" y="3582839"/>
              <a:ext cx="944109" cy="1946540"/>
              <a:chOff x="1558884" y="3582839"/>
              <a:chExt cx="944109" cy="1946540"/>
            </a:xfrm>
          </p:grpSpPr>
          <p:cxnSp>
            <p:nvCxnSpPr>
              <p:cNvPr id="147" name="Connector: Curved 146">
                <a:extLst>
                  <a:ext uri="{FF2B5EF4-FFF2-40B4-BE49-F238E27FC236}">
                    <a16:creationId xmlns:a16="http://schemas.microsoft.com/office/drawing/2014/main" id="{1C673EAF-5D80-665E-2DD5-45272B58E13B}"/>
                  </a:ext>
                </a:extLst>
              </p:cNvPr>
              <p:cNvCxnSpPr>
                <a:cxnSpLocks/>
                <a:stCxn id="109" idx="3"/>
                <a:endCxn id="136" idx="1"/>
              </p:cNvCxnSpPr>
              <p:nvPr/>
            </p:nvCxnSpPr>
            <p:spPr>
              <a:xfrm>
                <a:off x="1789043" y="4864679"/>
                <a:ext cx="713950" cy="664700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Connector: Curved 147">
                <a:extLst>
                  <a:ext uri="{FF2B5EF4-FFF2-40B4-BE49-F238E27FC236}">
                    <a16:creationId xmlns:a16="http://schemas.microsoft.com/office/drawing/2014/main" id="{E131C8E7-C458-CEAD-8DFC-ED8B36117F99}"/>
                  </a:ext>
                </a:extLst>
              </p:cNvPr>
              <p:cNvCxnSpPr>
                <a:cxnSpLocks/>
                <a:stCxn id="150" idx="3"/>
                <a:endCxn id="135" idx="1"/>
              </p:cNvCxnSpPr>
              <p:nvPr/>
            </p:nvCxnSpPr>
            <p:spPr>
              <a:xfrm flipV="1">
                <a:off x="1789043" y="3582839"/>
                <a:ext cx="713949" cy="788428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ctor: Curved 148">
                <a:extLst>
                  <a:ext uri="{FF2B5EF4-FFF2-40B4-BE49-F238E27FC236}">
                    <a16:creationId xmlns:a16="http://schemas.microsoft.com/office/drawing/2014/main" id="{A080671C-0B5F-7805-5DE3-9398CF421068}"/>
                  </a:ext>
                </a:extLst>
              </p:cNvPr>
              <p:cNvCxnSpPr>
                <a:cxnSpLocks/>
                <a:stCxn id="108" idx="3"/>
                <a:endCxn id="139" idx="1"/>
              </p:cNvCxnSpPr>
              <p:nvPr/>
            </p:nvCxnSpPr>
            <p:spPr>
              <a:xfrm flipV="1">
                <a:off x="1789044" y="4199521"/>
                <a:ext cx="713947" cy="513294"/>
              </a:xfrm>
              <a:prstGeom prst="curvedConnector3">
                <a:avLst>
                  <a:gd name="adj1" fmla="val 50000"/>
                </a:avLst>
              </a:prstGeom>
              <a:ln w="1270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CE5A1AA-0F1D-E9A3-8278-90D2E795129C}"/>
                  </a:ext>
                </a:extLst>
              </p:cNvPr>
              <p:cNvSpPr/>
              <p:nvPr/>
            </p:nvSpPr>
            <p:spPr>
              <a:xfrm>
                <a:off x="1558884" y="4276379"/>
                <a:ext cx="230159" cy="1897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20AE1B99-3AC2-83BE-CB26-079237902A6A}"/>
                </a:ext>
              </a:extLst>
            </p:cNvPr>
            <p:cNvSpPr/>
            <p:nvPr/>
          </p:nvSpPr>
          <p:spPr>
            <a:xfrm>
              <a:off x="5655775" y="3346943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Content Placeholder 2">
              <a:extLst>
                <a:ext uri="{FF2B5EF4-FFF2-40B4-BE49-F238E27FC236}">
                  <a16:creationId xmlns:a16="http://schemas.microsoft.com/office/drawing/2014/main" id="{EF3A1DD3-A8F0-F7A4-38C8-34CE58D48749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3373727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136*1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F3B2B59-742B-F4A4-4BE1-4F3E0836B183}"/>
                </a:ext>
              </a:extLst>
            </p:cNvPr>
            <p:cNvSpPr/>
            <p:nvPr/>
          </p:nvSpPr>
          <p:spPr>
            <a:xfrm>
              <a:off x="5655775" y="5305434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Content Placeholder 2">
              <a:extLst>
                <a:ext uri="{FF2B5EF4-FFF2-40B4-BE49-F238E27FC236}">
                  <a16:creationId xmlns:a16="http://schemas.microsoft.com/office/drawing/2014/main" id="{155F9948-C29D-1726-1BF5-3EB704BF046A}"/>
                </a:ext>
              </a:extLst>
            </p:cNvPr>
            <p:cNvSpPr txBox="1">
              <a:spLocks/>
            </p:cNvSpPr>
            <p:nvPr/>
          </p:nvSpPr>
          <p:spPr>
            <a:xfrm>
              <a:off x="5655774" y="5332218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22*8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7D9BE67A-DC48-C450-DB28-4610A2172D07}"/>
                </a:ext>
              </a:extLst>
            </p:cNvPr>
            <p:cNvSpPr/>
            <p:nvPr/>
          </p:nvSpPr>
          <p:spPr>
            <a:xfrm>
              <a:off x="5655774" y="3963625"/>
              <a:ext cx="717177" cy="43927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Content Placeholder 2">
              <a:extLst>
                <a:ext uri="{FF2B5EF4-FFF2-40B4-BE49-F238E27FC236}">
                  <a16:creationId xmlns:a16="http://schemas.microsoft.com/office/drawing/2014/main" id="{5DC14DC6-562D-741D-AB1C-D89EC12CC3DF}"/>
                </a:ext>
              </a:extLst>
            </p:cNvPr>
            <p:cNvSpPr txBox="1">
              <a:spLocks/>
            </p:cNvSpPr>
            <p:nvPr/>
          </p:nvSpPr>
          <p:spPr>
            <a:xfrm>
              <a:off x="5655773" y="3990409"/>
              <a:ext cx="717177" cy="4096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Dreaming Outloud Pro" panose="020B0604020202020204" pitchFamily="66" charset="0"/>
                  <a:ea typeface="Calibri"/>
                  <a:cs typeface="Dreaming Outloud Pro" panose="020B0604020202020204" pitchFamily="66" charset="0"/>
                </a:rPr>
                <a:t>30*2</a:t>
              </a: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endParaRPr>
            </a:p>
          </p:txBody>
        </p:sp>
      </p:grpSp>
      <p:sp>
        <p:nvSpPr>
          <p:cNvPr id="242" name="Content Placeholder 2">
            <a:extLst>
              <a:ext uri="{FF2B5EF4-FFF2-40B4-BE49-F238E27FC236}">
                <a16:creationId xmlns:a16="http://schemas.microsoft.com/office/drawing/2014/main" id="{7788F328-4521-B3FF-E9A5-36E82C0F969B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auto weighs_25 = views::transform([&amp;](const auto item){return item * 2;}) |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        views::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zip_transform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(multiplies{}, counts_24, weights);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exclusive_scan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par_unseq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weighs_25.begin(), weighs_25.end(), food_25.begin(), 0);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0C45E8-2810-38C3-5BDC-60FCA1EFB861}"/>
              </a:ext>
            </a:extLst>
          </p:cNvPr>
          <p:cNvSpPr/>
          <p:nvPr/>
        </p:nvSpPr>
        <p:spPr>
          <a:xfrm>
            <a:off x="2431752" y="1561325"/>
            <a:ext cx="7211012" cy="2515326"/>
          </a:xfrm>
          <a:prstGeom prst="roundRect">
            <a:avLst>
              <a:gd name="adj" fmla="val 4536"/>
            </a:avLst>
          </a:prstGeom>
          <a:noFill/>
          <a:ln w="19050">
            <a:solidFill>
              <a:srgbClr val="2D5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38519 C 0.00065 -0.38264 0.02266 -0.33866 0.02122 -0.22824 C 0.02135 -0.16458 0.00039 -0.15602 -0.0013 -0.05116 C 0.00026 0.05555 0.01849 0.09143 0.01927 0.14444 C 0.01927 0.25139 0.02422 0.2120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35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allAtOnce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a painkiller for you!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9AE971-72B0-4F25-A461-78D7E9B0F4AC}"/>
              </a:ext>
            </a:extLst>
          </p:cNvPr>
          <p:cNvSpPr txBox="1">
            <a:spLocks/>
          </p:cNvSpPr>
          <p:nvPr/>
        </p:nvSpPr>
        <p:spPr>
          <a:xfrm>
            <a:off x="8669779" y="37241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MUTEX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C0731-3CA4-41E0-975C-37C57CD50C05}"/>
              </a:ext>
            </a:extLst>
          </p:cNvPr>
          <p:cNvSpPr/>
          <p:nvPr/>
        </p:nvSpPr>
        <p:spPr>
          <a:xfrm>
            <a:off x="239217" y="5751280"/>
            <a:ext cx="10286101" cy="37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9CA6-AB41-9B81-31DA-8DF600D64B6E}"/>
              </a:ext>
            </a:extLst>
          </p:cNvPr>
          <p:cNvSpPr txBox="1">
            <a:spLocks/>
          </p:cNvSpPr>
          <p:nvPr/>
        </p:nvSpPr>
        <p:spPr>
          <a:xfrm>
            <a:off x="4451927" y="1988592"/>
            <a:ext cx="1270553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JTHREAD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196B9-0CDA-495D-89C0-F7B7294A0098}"/>
              </a:ext>
            </a:extLst>
          </p:cNvPr>
          <p:cNvSpPr txBox="1">
            <a:spLocks/>
          </p:cNvSpPr>
          <p:nvPr/>
        </p:nvSpPr>
        <p:spPr>
          <a:xfrm>
            <a:off x="2024743" y="186841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JOIN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7B638-4348-89F3-AA38-455F7D666B26}"/>
              </a:ext>
            </a:extLst>
          </p:cNvPr>
          <p:cNvSpPr txBox="1">
            <a:spLocks/>
          </p:cNvSpPr>
          <p:nvPr/>
        </p:nvSpPr>
        <p:spPr>
          <a:xfrm>
            <a:off x="6279816" y="1606467"/>
            <a:ext cx="1457367" cy="470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SEMAPHORE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7F0CE1-C061-D1C8-A1B3-1B904438F268}"/>
              </a:ext>
            </a:extLst>
          </p:cNvPr>
          <p:cNvSpPr txBox="1">
            <a:spLocks/>
          </p:cNvSpPr>
          <p:nvPr/>
        </p:nvSpPr>
        <p:spPr>
          <a:xfrm>
            <a:off x="8815289" y="2520366"/>
            <a:ext cx="1643245" cy="522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DEADLOCKS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4B3B18-2F9B-8A9D-836A-A3F9FA02A464}"/>
              </a:ext>
            </a:extLst>
          </p:cNvPr>
          <p:cNvSpPr txBox="1">
            <a:spLocks/>
          </p:cNvSpPr>
          <p:nvPr/>
        </p:nvSpPr>
        <p:spPr>
          <a:xfrm>
            <a:off x="6412016" y="4350318"/>
            <a:ext cx="1993075" cy="43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RACE CONDITION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6D660B-9421-B9D6-1C46-45A4C28F990B}"/>
              </a:ext>
            </a:extLst>
          </p:cNvPr>
          <p:cNvSpPr txBox="1">
            <a:spLocks/>
          </p:cNvSpPr>
          <p:nvPr/>
        </p:nvSpPr>
        <p:spPr>
          <a:xfrm>
            <a:off x="5310908" y="2807275"/>
            <a:ext cx="1091376" cy="522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ATOMICS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C24F5-DF7F-06A0-5410-86B0FD966D9B}"/>
              </a:ext>
            </a:extLst>
          </p:cNvPr>
          <p:cNvSpPr txBox="1">
            <a:spLocks/>
          </p:cNvSpPr>
          <p:nvPr/>
        </p:nvSpPr>
        <p:spPr>
          <a:xfrm>
            <a:off x="8331200" y="4833973"/>
            <a:ext cx="1799112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FETCH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53E0004-69F0-A706-48AC-8BD3096AB813}"/>
              </a:ext>
            </a:extLst>
          </p:cNvPr>
          <p:cNvSpPr txBox="1">
            <a:spLocks/>
          </p:cNvSpPr>
          <p:nvPr/>
        </p:nvSpPr>
        <p:spPr>
          <a:xfrm>
            <a:off x="2834243" y="3467135"/>
            <a:ext cx="2476665" cy="523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CRITICAL SECTION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C335B6-B44B-F9F8-F7B5-65A9E50E05C0}"/>
              </a:ext>
            </a:extLst>
          </p:cNvPr>
          <p:cNvSpPr txBox="1">
            <a:spLocks/>
          </p:cNvSpPr>
          <p:nvPr/>
        </p:nvSpPr>
        <p:spPr>
          <a:xfrm>
            <a:off x="7745431" y="3002337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F7B45E-3D2A-BF72-A3A5-0853C8722540}"/>
              </a:ext>
            </a:extLst>
          </p:cNvPr>
          <p:cNvSpPr txBox="1">
            <a:spLocks/>
          </p:cNvSpPr>
          <p:nvPr/>
        </p:nvSpPr>
        <p:spPr>
          <a:xfrm>
            <a:off x="3525652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BARRIER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29A3D9-6C1F-490F-4364-9E900F17B80B}"/>
              </a:ext>
            </a:extLst>
          </p:cNvPr>
          <p:cNvSpPr txBox="1">
            <a:spLocks/>
          </p:cNvSpPr>
          <p:nvPr/>
        </p:nvSpPr>
        <p:spPr>
          <a:xfrm>
            <a:off x="3805762" y="4141143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DETACH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CE5517-0AEC-0A9A-4C88-D49FB9123155}"/>
              </a:ext>
            </a:extLst>
          </p:cNvPr>
          <p:cNvSpPr txBox="1">
            <a:spLocks/>
          </p:cNvSpPr>
          <p:nvPr/>
        </p:nvSpPr>
        <p:spPr>
          <a:xfrm>
            <a:off x="6565324" y="3622257"/>
            <a:ext cx="1643245" cy="37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MEMORY ORDER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A8AE77-1C18-27CC-8FC8-5CA32D634E3F}"/>
              </a:ext>
            </a:extLst>
          </p:cNvPr>
          <p:cNvSpPr txBox="1">
            <a:spLocks/>
          </p:cNvSpPr>
          <p:nvPr/>
        </p:nvSpPr>
        <p:spPr>
          <a:xfrm>
            <a:off x="4761507" y="4752691"/>
            <a:ext cx="1461325" cy="44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LOCK-FREE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512A886-D0AF-C2E2-A23D-A77DE5DF77C0}"/>
              </a:ext>
            </a:extLst>
          </p:cNvPr>
          <p:cNvSpPr txBox="1">
            <a:spLocks/>
          </p:cNvSpPr>
          <p:nvPr/>
        </p:nvSpPr>
        <p:spPr>
          <a:xfrm>
            <a:off x="1476412" y="2807314"/>
            <a:ext cx="1809915" cy="516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FALSE SHARING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30ACAC1-0872-BD9E-211A-98A1EE08BF8A}"/>
              </a:ext>
            </a:extLst>
          </p:cNvPr>
          <p:cNvSpPr txBox="1">
            <a:spLocks/>
          </p:cNvSpPr>
          <p:nvPr/>
        </p:nvSpPr>
        <p:spPr>
          <a:xfrm>
            <a:off x="1860797" y="4339943"/>
            <a:ext cx="1254166" cy="46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NOTIFY ALL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146325B-CE0F-E37E-819D-75093AE76FE7}"/>
              </a:ext>
            </a:extLst>
          </p:cNvPr>
          <p:cNvSpPr txBox="1">
            <a:spLocks/>
          </p:cNvSpPr>
          <p:nvPr/>
        </p:nvSpPr>
        <p:spPr>
          <a:xfrm>
            <a:off x="7282293" y="2446131"/>
            <a:ext cx="926275" cy="368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WAIT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2B5A561-429E-7B6F-094D-33590438F181}"/>
              </a:ext>
            </a:extLst>
          </p:cNvPr>
          <p:cNvSpPr txBox="1">
            <a:spLocks/>
          </p:cNvSpPr>
          <p:nvPr/>
        </p:nvSpPr>
        <p:spPr>
          <a:xfrm>
            <a:off x="2898861" y="4908752"/>
            <a:ext cx="1617684" cy="46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Calibri"/>
                <a:cs typeface="Dreaming Outloud Pro" panose="020B0604020202020204" pitchFamily="66" charset="0"/>
              </a:rPr>
              <a:t>FENCES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E4B64F9-6A1F-55BD-9682-75E7C5CE4066}"/>
              </a:ext>
            </a:extLst>
          </p:cNvPr>
          <p:cNvSpPr txBox="1">
            <a:spLocks/>
          </p:cNvSpPr>
          <p:nvPr/>
        </p:nvSpPr>
        <p:spPr>
          <a:xfrm>
            <a:off x="3438898" y="2886864"/>
            <a:ext cx="4449784" cy="140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STANDARD LIBRARY </a:t>
            </a:r>
          </a:p>
          <a:p>
            <a:pPr marL="0" lvl="1" indent="0" algn="ctr">
              <a:spcAft>
                <a:spcPts val="600"/>
              </a:spcAft>
              <a:buNone/>
            </a:pPr>
            <a:r>
              <a:rPr lang="en-US" sz="2800" dirty="0">
                <a:solidFill>
                  <a:srgbClr val="4472C4"/>
                </a:solidFill>
                <a:latin typeface="+mn-lt"/>
                <a:ea typeface="Calibri"/>
                <a:cs typeface="Dreaming Outloud Pro" panose="020B0604020202020204" pitchFamily="66" charset="0"/>
              </a:rPr>
              <a:t>PARALLEL ALGORITHMS</a:t>
            </a:r>
          </a:p>
        </p:txBody>
      </p:sp>
    </p:spTree>
    <p:extLst>
      <p:ext uri="{BB962C8B-B14F-4D97-AF65-F5344CB8AC3E}">
        <p14:creationId xmlns:p14="http://schemas.microsoft.com/office/powerpoint/2010/main" val="22792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3"/>
    </mc:Choice>
    <mc:Fallback xmlns="">
      <p:transition spd="slow" advTm="52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02617 -0.1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50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8516 -0.053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6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04362 -0.0770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-386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44444E-6 L 0.06745 -0.1634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817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81481E-6 L 0.07591 -0.061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307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21471 0.081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405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0.14753 0.078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39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22222E-6 L 0.02956 0.1076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537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L 0.09349 0.0708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35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7474 0.15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7" y="77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0365 0.1509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75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-0.04297 0.124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620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5312 -0.05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" y="-268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8502 -0.0458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29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0 L -0.17487 -0.0224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113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-0.12292 0.0349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173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0.09557 0.0564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282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1315 -0.1101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" y="-55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library parallel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4819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Provides parallel version of most of standard library algorithms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Introduced execution policy parameter – all the rest is same as before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Easy switch between sequential and few types of parallel executions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Well optimized solution to common problems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to reinvent parallel wheels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 standard since version 17 (with some addition in 20)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Few new algorithms appeared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Few don’t have any parallel version 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Not available for ranges so far (work in progress for future versions)</a:t>
            </a:r>
          </a:p>
        </p:txBody>
      </p:sp>
    </p:spTree>
    <p:extLst>
      <p:ext uri="{BB962C8B-B14F-4D97-AF65-F5344CB8AC3E}">
        <p14:creationId xmlns:p14="http://schemas.microsoft.com/office/powerpoint/2010/main" val="359913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"/>
    </mc:Choice>
    <mc:Fallback xmlns="">
      <p:transition spd="slow" advTm="24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6E286-AEE4-4ECD-9BD6-2EEB9DDC85BA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80EAE-F7BF-70D8-94CA-A4FC5FE25B0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251AEE-7013-CA83-0EC2-C274CC0EB756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new worlds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3" y="1265063"/>
            <a:ext cx="8822553" cy="22407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100&gt; species{...};</a:t>
            </a:r>
          </a:p>
          <a:p>
            <a:pPr marL="0" indent="0">
              <a:lnSpc>
                <a:spcPts val="1100"/>
              </a:lnSpc>
              <a:buNone/>
            </a:pPr>
            <a:endParaRPr lang="en-US" sz="1400" dirty="0"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  <a:latin typeface="Consolas" panose="020B0609020204030204" pitchFamily="49" charset="0"/>
              <a:ea typeface="Calibri"/>
              <a:cs typeface="Cascadia Code" panose="020B0609020000020004" pitchFamily="49" charset="0"/>
            </a:endParaRP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[&amp;](const auto name){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sky_residents.push_back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jthread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([name]{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fly_high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(name);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}));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for_each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[](const auto name){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	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swim_deep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(name);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FC5AB1-338D-E919-0A5A-BB04FD369F70}"/>
              </a:ext>
            </a:extLst>
          </p:cNvPr>
          <p:cNvSpPr txBox="1">
            <a:spLocks/>
          </p:cNvSpPr>
          <p:nvPr/>
        </p:nvSpPr>
        <p:spPr>
          <a:xfrm>
            <a:off x="7360920" y="6422649"/>
            <a:ext cx="4589032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one giant pacific octopus will lay between 120,000 and 400,000 eggs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AD7C372-D511-8354-AC69-F24B870B498F}"/>
              </a:ext>
            </a:extLst>
          </p:cNvPr>
          <p:cNvSpPr txBox="1">
            <a:spLocks/>
          </p:cNvSpPr>
          <p:nvPr/>
        </p:nvSpPr>
        <p:spPr>
          <a:xfrm>
            <a:off x="715893" y="1261978"/>
            <a:ext cx="8374318" cy="229268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array&lt;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animal_species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, 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1000000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&gt; species{...};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9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48"/>
    </mc:Choice>
    <mc:Fallback xmlns="">
      <p:transition spd="slow" advTm="9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  <p:bldP spid="17" grpId="0"/>
      <p:bldP spid="20" grpId="0"/>
      <p:bldP spid="21" grpId="0"/>
      <p:bldP spid="21" grpId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A623B6-9DF2-8CDF-F3B8-F8990B339A66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0A3C48-2259-99F8-4903-F8B2F8E46037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95B865-7A62-F68C-049E-90DB0802F36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Why do you want to use them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AA8259-34D6-4FA0-C364-9A9606E7DA23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5002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for direct manipulation with threads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No need to care about threads lifetime 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Clever thread management is already part of the package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Widely tested and optimized solution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Easy to switch between different execution policies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Improved readability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Less error prone</a:t>
            </a:r>
          </a:p>
          <a:p>
            <a:pPr marL="285750" lvl="1" indent="-285750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If you can use sequential version, you will be able to use parallel without any additional studies</a:t>
            </a:r>
          </a:p>
          <a:p>
            <a:pPr marL="285750" lvl="1" indent="-285750">
              <a:spcAft>
                <a:spcPts val="6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Do not reinvent a wheel – use standard library as much as you can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2"/>
    </mc:Choice>
    <mc:Fallback xmlns="">
      <p:transition spd="slow" advTm="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13000" decel="1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61DB1-5A85-2A6A-1657-5B110B45531D}"/>
              </a:ext>
            </a:extLst>
          </p:cNvPr>
          <p:cNvGrpSpPr/>
          <p:nvPr/>
        </p:nvGrpSpPr>
        <p:grpSpPr>
          <a:xfrm>
            <a:off x="-366144" y="3429000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B326FCA-8D03-48AD-1B2C-90770C683B88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9F727E-A133-442D-B04D-0230D8083ED7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en-US" dirty="0"/>
              <a:t>New algorithms introduced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2F1BBF3-E6B8-2137-421E-B4671E832917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415109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3CACC-231D-C82D-A215-0FB574495E46}"/>
              </a:ext>
            </a:extLst>
          </p:cNvPr>
          <p:cNvSpPr txBox="1">
            <a:spLocks/>
          </p:cNvSpPr>
          <p:nvPr/>
        </p:nvSpPr>
        <p:spPr>
          <a:xfrm>
            <a:off x="653143" y="1271609"/>
            <a:ext cx="9270786" cy="5386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All of them are here as an alternative to existing sequential only solution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50C140-E4C7-F7CD-E8ED-9CACDE620632}"/>
              </a:ext>
            </a:extLst>
          </p:cNvPr>
          <p:cNvSpPr txBox="1">
            <a:spLocks/>
          </p:cNvSpPr>
          <p:nvPr/>
        </p:nvSpPr>
        <p:spPr>
          <a:xfrm>
            <a:off x="3194940" y="2697824"/>
            <a:ext cx="2295291" cy="45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inner_product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71C2140-AEFC-ADA4-F122-896403D8F412}"/>
              </a:ext>
            </a:extLst>
          </p:cNvPr>
          <p:cNvSpPr txBox="1">
            <a:spLocks/>
          </p:cNvSpPr>
          <p:nvPr/>
        </p:nvSpPr>
        <p:spPr>
          <a:xfrm>
            <a:off x="6533145" y="2683886"/>
            <a:ext cx="2940654" cy="420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partial_sum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9236F5-45F5-2150-9315-392952965B2E}"/>
              </a:ext>
            </a:extLst>
          </p:cNvPr>
          <p:cNvSpPr txBox="1">
            <a:spLocks/>
          </p:cNvSpPr>
          <p:nvPr/>
        </p:nvSpPr>
        <p:spPr>
          <a:xfrm>
            <a:off x="786686" y="2683886"/>
            <a:ext cx="1703283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accumulate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6E4754-9060-9C4D-9242-5B30C98AF87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1434429" y="3122813"/>
            <a:ext cx="3137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9E76E4-EE15-23F2-0346-E8B8A1A045C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4290060" y="3125908"/>
            <a:ext cx="1" cy="14506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B6B920-BC5A-CDB4-F6AF-CDC54EE2D051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7333421" y="3122813"/>
            <a:ext cx="1022" cy="144727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174F4AF-23EE-FF65-8FD4-FDEFBCC2084E}"/>
              </a:ext>
            </a:extLst>
          </p:cNvPr>
          <p:cNvSpPr txBox="1">
            <a:spLocks/>
          </p:cNvSpPr>
          <p:nvPr/>
        </p:nvSpPr>
        <p:spPr>
          <a:xfrm>
            <a:off x="9050026" y="4585862"/>
            <a:ext cx="2940654" cy="364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exclusive_scan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AE7C351-6BC3-8998-FA7A-3A267AA27636}"/>
              </a:ext>
            </a:extLst>
          </p:cNvPr>
          <p:cNvSpPr txBox="1">
            <a:spLocks/>
          </p:cNvSpPr>
          <p:nvPr/>
        </p:nvSpPr>
        <p:spPr>
          <a:xfrm>
            <a:off x="929581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reduce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A8D606-E375-4E6F-4F5E-2518E56865D8}"/>
              </a:ext>
            </a:extLst>
          </p:cNvPr>
          <p:cNvSpPr txBox="1">
            <a:spLocks/>
          </p:cNvSpPr>
          <p:nvPr/>
        </p:nvSpPr>
        <p:spPr>
          <a:xfrm>
            <a:off x="2971530" y="4623064"/>
            <a:ext cx="226500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  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transform_reduce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2628C32-6BF1-3E9F-F368-04276F6C98AD}"/>
              </a:ext>
            </a:extLst>
          </p:cNvPr>
          <p:cNvSpPr txBox="1">
            <a:spLocks/>
          </p:cNvSpPr>
          <p:nvPr/>
        </p:nvSpPr>
        <p:spPr>
          <a:xfrm>
            <a:off x="6579108" y="4619625"/>
            <a:ext cx="1629884" cy="49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inclusive_scan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	 		 	</a:t>
            </a: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  <a:p>
            <a:pPr marL="0" lvl="1" indent="0">
              <a:spcAft>
                <a:spcPts val="600"/>
              </a:spcAft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Dreaming Outloud Pro" panose="020B0604020202020204" pitchFamily="66" charset="0"/>
              <a:ea typeface="Calibri"/>
              <a:cs typeface="Dreaming Outloud Pro" panose="020B0604020202020204" pitchFamily="66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D75A437-46D3-F2E5-2B69-9C987E8BF192}"/>
              </a:ext>
            </a:extLst>
          </p:cNvPr>
          <p:cNvSpPr/>
          <p:nvPr/>
        </p:nvSpPr>
        <p:spPr>
          <a:xfrm>
            <a:off x="6358101" y="2874129"/>
            <a:ext cx="3418920" cy="3584536"/>
          </a:xfrm>
          <a:prstGeom prst="arc">
            <a:avLst>
              <a:gd name="adj1" fmla="val 16063435"/>
              <a:gd name="adj2" fmla="val 2141453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0BCA74-7486-91BD-DCF3-B8E3306E13A0}"/>
              </a:ext>
            </a:extLst>
          </p:cNvPr>
          <p:cNvSpPr/>
          <p:nvPr/>
        </p:nvSpPr>
        <p:spPr>
          <a:xfrm>
            <a:off x="786686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DA7789-930D-1505-3F31-D4E001BA43A1}"/>
              </a:ext>
            </a:extLst>
          </p:cNvPr>
          <p:cNvSpPr/>
          <p:nvPr/>
        </p:nvSpPr>
        <p:spPr>
          <a:xfrm>
            <a:off x="3510414" y="2686637"/>
            <a:ext cx="1559293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0DAF89-63B8-A079-BEEF-927A2F161D53}"/>
              </a:ext>
            </a:extLst>
          </p:cNvPr>
          <p:cNvSpPr/>
          <p:nvPr/>
        </p:nvSpPr>
        <p:spPr>
          <a:xfrm>
            <a:off x="6686700" y="2683542"/>
            <a:ext cx="129548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5F3397-5D33-BB33-67D6-B599854C45F8}"/>
              </a:ext>
            </a:extLst>
          </p:cNvPr>
          <p:cNvSpPr/>
          <p:nvPr/>
        </p:nvSpPr>
        <p:spPr>
          <a:xfrm>
            <a:off x="704965" y="4573493"/>
            <a:ext cx="1465201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37B5D0-3249-CD2C-72B5-C1111D285A01}"/>
              </a:ext>
            </a:extLst>
          </p:cNvPr>
          <p:cNvSpPr/>
          <p:nvPr/>
        </p:nvSpPr>
        <p:spPr>
          <a:xfrm>
            <a:off x="3334102" y="4576588"/>
            <a:ext cx="1911915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D090C6-8D23-AB84-03A6-81B32836919D}"/>
              </a:ext>
            </a:extLst>
          </p:cNvPr>
          <p:cNvSpPr/>
          <p:nvPr/>
        </p:nvSpPr>
        <p:spPr>
          <a:xfrm>
            <a:off x="6439278" y="4570092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22AC12E-B48E-A8DA-49D8-FEDF8816880C}"/>
              </a:ext>
            </a:extLst>
          </p:cNvPr>
          <p:cNvSpPr/>
          <p:nvPr/>
        </p:nvSpPr>
        <p:spPr>
          <a:xfrm>
            <a:off x="8943592" y="4573493"/>
            <a:ext cx="1788286" cy="43927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693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1"/>
    </mc:Choice>
    <mc:Fallback xmlns="">
      <p:transition spd="slow" advTm="6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38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33333E-6 C 0.00066 0.00139 0.02266 0.02129 0.02123 0.07106 C 0.02136 0.1 0.00039 0.1037 -0.0013 0.15115 C 0.00026 0.1993 0.01849 0.21551 0.01928 0.23958 C 0.01928 0.28773 0.02422 0.27014 0.00508 0.31759 " pathEditMode="relative" rAng="0" ptsTypes="AAAAA">
                                      <p:cBhvr>
                                        <p:cTn id="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1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5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7" grpId="0"/>
      <p:bldP spid="18" grpId="0"/>
      <p:bldP spid="18" grpId="1"/>
      <p:bldP spid="21" grpId="0"/>
      <p:bldP spid="24" grpId="0"/>
      <p:bldP spid="24" grpId="1"/>
      <p:bldP spid="25" grpId="0"/>
      <p:bldP spid="29" grpId="0"/>
      <p:bldP spid="5" grpId="0" animBg="1"/>
      <p:bldP spid="8" grpId="0" animBg="1"/>
      <p:bldP spid="9" grpId="0" animBg="1"/>
      <p:bldP spid="10" grpId="0" animBg="1"/>
      <p:bldP spid="15" grpId="0" animBg="1"/>
      <p:bldP spid="16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166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0);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847901-BDE3-C0F3-52E5-919B67C024E8}"/>
              </a:ext>
            </a:extLst>
          </p:cNvPr>
          <p:cNvGrpSpPr/>
          <p:nvPr/>
        </p:nvGrpSpPr>
        <p:grpSpPr>
          <a:xfrm>
            <a:off x="6243771" y="1997833"/>
            <a:ext cx="1261043" cy="464530"/>
            <a:chOff x="5934086" y="1997833"/>
            <a:chExt cx="1261043" cy="46453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41ADB-78D4-CC99-60EA-6F76A81BAC69}"/>
                </a:ext>
              </a:extLst>
            </p:cNvPr>
            <p:cNvSpPr/>
            <p:nvPr/>
          </p:nvSpPr>
          <p:spPr>
            <a:xfrm>
              <a:off x="6034847" y="1997833"/>
              <a:ext cx="876034" cy="379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85DE02B5-C95C-AC9F-B0EE-68535C6377FB}"/>
                </a:ext>
              </a:extLst>
            </p:cNvPr>
            <p:cNvSpPr txBox="1">
              <a:spLocks/>
            </p:cNvSpPr>
            <p:nvPr/>
          </p:nvSpPr>
          <p:spPr>
            <a:xfrm>
              <a:off x="5934086" y="2082707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BA9512-4BB2-8359-212F-A929436E1AF8}"/>
              </a:ext>
            </a:extLst>
          </p:cNvPr>
          <p:cNvGrpSpPr/>
          <p:nvPr/>
        </p:nvGrpSpPr>
        <p:grpSpPr>
          <a:xfrm>
            <a:off x="7444014" y="4686087"/>
            <a:ext cx="1261043" cy="438887"/>
            <a:chOff x="7444014" y="4686087"/>
            <a:chExt cx="1261043" cy="4388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818ADF-225B-5C3E-7BCE-5CF2E869FEFF}"/>
                </a:ext>
              </a:extLst>
            </p:cNvPr>
            <p:cNvSpPr/>
            <p:nvPr/>
          </p:nvSpPr>
          <p:spPr>
            <a:xfrm>
              <a:off x="7457553" y="4686087"/>
              <a:ext cx="876034" cy="379656"/>
            </a:xfrm>
            <a:prstGeom prst="rect">
              <a:avLst/>
            </a:prstGeom>
            <a:solidFill>
              <a:srgbClr val="F7FB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657A334A-861F-62CA-5E58-B4B2B6958A98}"/>
                </a:ext>
              </a:extLst>
            </p:cNvPr>
            <p:cNvSpPr txBox="1">
              <a:spLocks/>
            </p:cNvSpPr>
            <p:nvPr/>
          </p:nvSpPr>
          <p:spPr>
            <a:xfrm>
              <a:off x="7444014" y="4745318"/>
              <a:ext cx="1261043" cy="379656"/>
            </a:xfrm>
            <a:prstGeom prst="rect">
              <a:avLst/>
            </a:prstGeom>
            <a:noFill/>
            <a:effectLst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SzPct val="70000"/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20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8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SzPct val="70000"/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1100"/>
                </a:lnSpc>
                <a:buNone/>
              </a:pP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, </a:t>
              </a:r>
              <a:r>
                <a:rPr lang="en-US" sz="1400" b="1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plus{}</a:t>
              </a:r>
              <a:r>
                <a:rPr lang="en-US" sz="1400" dirty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Consolas" panose="020B0609020204030204" pitchFamily="49" charset="0"/>
                  <a:ea typeface="Calibri"/>
                  <a:cs typeface="Cascadia Code" panose="020B0609020000020004" pitchFamily="49" charset="0"/>
                </a:rPr>
                <a:t>);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8523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/>
      <p:bldP spid="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5292CD-0391-4C87-89A4-6EAEFA79F7EC}"/>
              </a:ext>
            </a:extLst>
          </p:cNvPr>
          <p:cNvGrpSpPr/>
          <p:nvPr/>
        </p:nvGrpSpPr>
        <p:grpSpPr>
          <a:xfrm>
            <a:off x="-366144" y="3505855"/>
            <a:ext cx="12683655" cy="4858912"/>
            <a:chOff x="-257176" y="3304012"/>
            <a:chExt cx="12683655" cy="4858912"/>
          </a:xfrm>
          <a:solidFill>
            <a:srgbClr val="F7FBFF"/>
          </a:solidFill>
          <a:effectLst/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8B1812-3F21-B44E-96D1-D7518B127941}"/>
                </a:ext>
              </a:extLst>
            </p:cNvPr>
            <p:cNvSpPr/>
            <p:nvPr/>
          </p:nvSpPr>
          <p:spPr>
            <a:xfrm rot="60000">
              <a:off x="-234481" y="3304012"/>
              <a:ext cx="12660960" cy="1040434"/>
            </a:xfrm>
            <a:custGeom>
              <a:avLst/>
              <a:gdLst>
                <a:gd name="connsiteX0" fmla="*/ 0 w 10201835"/>
                <a:gd name="connsiteY0" fmla="*/ 770965 h 788894"/>
                <a:gd name="connsiteX1" fmla="*/ 53788 w 10201835"/>
                <a:gd name="connsiteY1" fmla="*/ 645459 h 788894"/>
                <a:gd name="connsiteX2" fmla="*/ 941294 w 10201835"/>
                <a:gd name="connsiteY2" fmla="*/ 618565 h 788894"/>
                <a:gd name="connsiteX3" fmla="*/ 1129553 w 10201835"/>
                <a:gd name="connsiteY3" fmla="*/ 744071 h 788894"/>
                <a:gd name="connsiteX4" fmla="*/ 1855694 w 10201835"/>
                <a:gd name="connsiteY4" fmla="*/ 358588 h 788894"/>
                <a:gd name="connsiteX5" fmla="*/ 2133600 w 10201835"/>
                <a:gd name="connsiteY5" fmla="*/ 376518 h 788894"/>
                <a:gd name="connsiteX6" fmla="*/ 2626659 w 10201835"/>
                <a:gd name="connsiteY6" fmla="*/ 663388 h 788894"/>
                <a:gd name="connsiteX7" fmla="*/ 2895600 w 10201835"/>
                <a:gd name="connsiteY7" fmla="*/ 788894 h 788894"/>
                <a:gd name="connsiteX8" fmla="*/ 3370730 w 10201835"/>
                <a:gd name="connsiteY8" fmla="*/ 546847 h 788894"/>
                <a:gd name="connsiteX9" fmla="*/ 3720353 w 10201835"/>
                <a:gd name="connsiteY9" fmla="*/ 215153 h 788894"/>
                <a:gd name="connsiteX10" fmla="*/ 4258235 w 10201835"/>
                <a:gd name="connsiteY10" fmla="*/ 367553 h 788894"/>
                <a:gd name="connsiteX11" fmla="*/ 5100918 w 10201835"/>
                <a:gd name="connsiteY11" fmla="*/ 654423 h 788894"/>
                <a:gd name="connsiteX12" fmla="*/ 5298141 w 10201835"/>
                <a:gd name="connsiteY12" fmla="*/ 313765 h 788894"/>
                <a:gd name="connsiteX13" fmla="*/ 5378824 w 10201835"/>
                <a:gd name="connsiteY13" fmla="*/ 259976 h 788894"/>
                <a:gd name="connsiteX14" fmla="*/ 6140824 w 10201835"/>
                <a:gd name="connsiteY14" fmla="*/ 412376 h 788894"/>
                <a:gd name="connsiteX15" fmla="*/ 6508377 w 10201835"/>
                <a:gd name="connsiteY15" fmla="*/ 618565 h 788894"/>
                <a:gd name="connsiteX16" fmla="*/ 7261412 w 10201835"/>
                <a:gd name="connsiteY16" fmla="*/ 134471 h 788894"/>
                <a:gd name="connsiteX17" fmla="*/ 7664824 w 10201835"/>
                <a:gd name="connsiteY17" fmla="*/ 125506 h 788894"/>
                <a:gd name="connsiteX18" fmla="*/ 8238565 w 10201835"/>
                <a:gd name="connsiteY18" fmla="*/ 403412 h 788894"/>
                <a:gd name="connsiteX19" fmla="*/ 8453718 w 10201835"/>
                <a:gd name="connsiteY19" fmla="*/ 493059 h 788894"/>
                <a:gd name="connsiteX20" fmla="*/ 8901953 w 10201835"/>
                <a:gd name="connsiteY20" fmla="*/ 0 h 788894"/>
                <a:gd name="connsiteX21" fmla="*/ 9511553 w 10201835"/>
                <a:gd name="connsiteY21" fmla="*/ 125506 h 788894"/>
                <a:gd name="connsiteX22" fmla="*/ 10174941 w 10201835"/>
                <a:gd name="connsiteY22" fmla="*/ 304800 h 788894"/>
                <a:gd name="connsiteX23" fmla="*/ 10201835 w 10201835"/>
                <a:gd name="connsiteY23" fmla="*/ 286871 h 788894"/>
                <a:gd name="connsiteX0" fmla="*/ 0 w 10470776"/>
                <a:gd name="connsiteY0" fmla="*/ 770965 h 788894"/>
                <a:gd name="connsiteX1" fmla="*/ 53788 w 10470776"/>
                <a:gd name="connsiteY1" fmla="*/ 645459 h 788894"/>
                <a:gd name="connsiteX2" fmla="*/ 941294 w 10470776"/>
                <a:gd name="connsiteY2" fmla="*/ 618565 h 788894"/>
                <a:gd name="connsiteX3" fmla="*/ 1129553 w 10470776"/>
                <a:gd name="connsiteY3" fmla="*/ 744071 h 788894"/>
                <a:gd name="connsiteX4" fmla="*/ 1855694 w 10470776"/>
                <a:gd name="connsiteY4" fmla="*/ 358588 h 788894"/>
                <a:gd name="connsiteX5" fmla="*/ 2133600 w 10470776"/>
                <a:gd name="connsiteY5" fmla="*/ 376518 h 788894"/>
                <a:gd name="connsiteX6" fmla="*/ 2626659 w 10470776"/>
                <a:gd name="connsiteY6" fmla="*/ 663388 h 788894"/>
                <a:gd name="connsiteX7" fmla="*/ 2895600 w 10470776"/>
                <a:gd name="connsiteY7" fmla="*/ 788894 h 788894"/>
                <a:gd name="connsiteX8" fmla="*/ 3370730 w 10470776"/>
                <a:gd name="connsiteY8" fmla="*/ 546847 h 788894"/>
                <a:gd name="connsiteX9" fmla="*/ 3720353 w 10470776"/>
                <a:gd name="connsiteY9" fmla="*/ 215153 h 788894"/>
                <a:gd name="connsiteX10" fmla="*/ 4258235 w 10470776"/>
                <a:gd name="connsiteY10" fmla="*/ 367553 h 788894"/>
                <a:gd name="connsiteX11" fmla="*/ 5100918 w 10470776"/>
                <a:gd name="connsiteY11" fmla="*/ 654423 h 788894"/>
                <a:gd name="connsiteX12" fmla="*/ 5298141 w 10470776"/>
                <a:gd name="connsiteY12" fmla="*/ 313765 h 788894"/>
                <a:gd name="connsiteX13" fmla="*/ 5378824 w 10470776"/>
                <a:gd name="connsiteY13" fmla="*/ 259976 h 788894"/>
                <a:gd name="connsiteX14" fmla="*/ 6140824 w 10470776"/>
                <a:gd name="connsiteY14" fmla="*/ 412376 h 788894"/>
                <a:gd name="connsiteX15" fmla="*/ 6508377 w 10470776"/>
                <a:gd name="connsiteY15" fmla="*/ 618565 h 788894"/>
                <a:gd name="connsiteX16" fmla="*/ 7261412 w 10470776"/>
                <a:gd name="connsiteY16" fmla="*/ 134471 h 788894"/>
                <a:gd name="connsiteX17" fmla="*/ 7664824 w 10470776"/>
                <a:gd name="connsiteY17" fmla="*/ 125506 h 788894"/>
                <a:gd name="connsiteX18" fmla="*/ 8238565 w 10470776"/>
                <a:gd name="connsiteY18" fmla="*/ 403412 h 788894"/>
                <a:gd name="connsiteX19" fmla="*/ 8453718 w 10470776"/>
                <a:gd name="connsiteY19" fmla="*/ 493059 h 788894"/>
                <a:gd name="connsiteX20" fmla="*/ 8901953 w 10470776"/>
                <a:gd name="connsiteY20" fmla="*/ 0 h 788894"/>
                <a:gd name="connsiteX21" fmla="*/ 9511553 w 10470776"/>
                <a:gd name="connsiteY21" fmla="*/ 125506 h 788894"/>
                <a:gd name="connsiteX22" fmla="*/ 10174941 w 10470776"/>
                <a:gd name="connsiteY22" fmla="*/ 304800 h 788894"/>
                <a:gd name="connsiteX23" fmla="*/ 10470776 w 10470776"/>
                <a:gd name="connsiteY23" fmla="*/ 708212 h 788894"/>
                <a:gd name="connsiteX0" fmla="*/ 0 w 10685929"/>
                <a:gd name="connsiteY0" fmla="*/ 770965 h 1066835"/>
                <a:gd name="connsiteX1" fmla="*/ 53788 w 10685929"/>
                <a:gd name="connsiteY1" fmla="*/ 645459 h 1066835"/>
                <a:gd name="connsiteX2" fmla="*/ 941294 w 10685929"/>
                <a:gd name="connsiteY2" fmla="*/ 618565 h 1066835"/>
                <a:gd name="connsiteX3" fmla="*/ 1129553 w 10685929"/>
                <a:gd name="connsiteY3" fmla="*/ 744071 h 1066835"/>
                <a:gd name="connsiteX4" fmla="*/ 1855694 w 10685929"/>
                <a:gd name="connsiteY4" fmla="*/ 358588 h 1066835"/>
                <a:gd name="connsiteX5" fmla="*/ 2133600 w 10685929"/>
                <a:gd name="connsiteY5" fmla="*/ 376518 h 1066835"/>
                <a:gd name="connsiteX6" fmla="*/ 2626659 w 10685929"/>
                <a:gd name="connsiteY6" fmla="*/ 663388 h 1066835"/>
                <a:gd name="connsiteX7" fmla="*/ 2895600 w 10685929"/>
                <a:gd name="connsiteY7" fmla="*/ 788894 h 1066835"/>
                <a:gd name="connsiteX8" fmla="*/ 3370730 w 10685929"/>
                <a:gd name="connsiteY8" fmla="*/ 546847 h 1066835"/>
                <a:gd name="connsiteX9" fmla="*/ 3720353 w 10685929"/>
                <a:gd name="connsiteY9" fmla="*/ 215153 h 1066835"/>
                <a:gd name="connsiteX10" fmla="*/ 4258235 w 10685929"/>
                <a:gd name="connsiteY10" fmla="*/ 367553 h 1066835"/>
                <a:gd name="connsiteX11" fmla="*/ 5100918 w 10685929"/>
                <a:gd name="connsiteY11" fmla="*/ 654423 h 1066835"/>
                <a:gd name="connsiteX12" fmla="*/ 5298141 w 10685929"/>
                <a:gd name="connsiteY12" fmla="*/ 313765 h 1066835"/>
                <a:gd name="connsiteX13" fmla="*/ 5378824 w 10685929"/>
                <a:gd name="connsiteY13" fmla="*/ 259976 h 1066835"/>
                <a:gd name="connsiteX14" fmla="*/ 6140824 w 10685929"/>
                <a:gd name="connsiteY14" fmla="*/ 412376 h 1066835"/>
                <a:gd name="connsiteX15" fmla="*/ 6508377 w 10685929"/>
                <a:gd name="connsiteY15" fmla="*/ 618565 h 1066835"/>
                <a:gd name="connsiteX16" fmla="*/ 7261412 w 10685929"/>
                <a:gd name="connsiteY16" fmla="*/ 134471 h 1066835"/>
                <a:gd name="connsiteX17" fmla="*/ 7664824 w 10685929"/>
                <a:gd name="connsiteY17" fmla="*/ 125506 h 1066835"/>
                <a:gd name="connsiteX18" fmla="*/ 8238565 w 10685929"/>
                <a:gd name="connsiteY18" fmla="*/ 403412 h 1066835"/>
                <a:gd name="connsiteX19" fmla="*/ 8453718 w 10685929"/>
                <a:gd name="connsiteY19" fmla="*/ 493059 h 1066835"/>
                <a:gd name="connsiteX20" fmla="*/ 8901953 w 10685929"/>
                <a:gd name="connsiteY20" fmla="*/ 0 h 1066835"/>
                <a:gd name="connsiteX21" fmla="*/ 9511553 w 10685929"/>
                <a:gd name="connsiteY21" fmla="*/ 125506 h 1066835"/>
                <a:gd name="connsiteX22" fmla="*/ 10174941 w 10685929"/>
                <a:gd name="connsiteY22" fmla="*/ 304800 h 1066835"/>
                <a:gd name="connsiteX23" fmla="*/ 10685929 w 10685929"/>
                <a:gd name="connsiteY23" fmla="*/ 1066801 h 1066835"/>
                <a:gd name="connsiteX0" fmla="*/ 0 w 10910047"/>
                <a:gd name="connsiteY0" fmla="*/ 1228165 h 1228165"/>
                <a:gd name="connsiteX1" fmla="*/ 277906 w 10910047"/>
                <a:gd name="connsiteY1" fmla="*/ 645459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65412 w 10910047"/>
                <a:gd name="connsiteY2" fmla="*/ 618565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353671 w 10910047"/>
                <a:gd name="connsiteY3" fmla="*/ 744071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394447 w 10910047"/>
                <a:gd name="connsiteY1" fmla="*/ 564776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20588 w 10910047"/>
                <a:gd name="connsiteY2" fmla="*/ 869577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76400 w 10910047"/>
                <a:gd name="connsiteY3" fmla="*/ 627529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079812 w 10910047"/>
                <a:gd name="connsiteY4" fmla="*/ 358588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357718 w 10910047"/>
                <a:gd name="connsiteY5" fmla="*/ 37651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850777 w 10910047"/>
                <a:gd name="connsiteY6" fmla="*/ 663388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119718 w 10910047"/>
                <a:gd name="connsiteY7" fmla="*/ 788894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594848 w 10910047"/>
                <a:gd name="connsiteY8" fmla="*/ 546847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2967318 w 10910047"/>
                <a:gd name="connsiteY6" fmla="*/ 672352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3944471 w 10910047"/>
                <a:gd name="connsiteY9" fmla="*/ 215153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482353 w 10910047"/>
                <a:gd name="connsiteY10" fmla="*/ 367553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325036 w 10910047"/>
                <a:gd name="connsiteY11" fmla="*/ 654423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5602942 w 10910047"/>
                <a:gd name="connsiteY13" fmla="*/ 259976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522259 w 10910047"/>
                <a:gd name="connsiteY12" fmla="*/ 31376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069107 w 10910047"/>
                <a:gd name="connsiteY13" fmla="*/ 116541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364942 w 10910047"/>
                <a:gd name="connsiteY14" fmla="*/ 412376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6732495 w 10910047"/>
                <a:gd name="connsiteY15" fmla="*/ 618565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598025 w 10910047"/>
                <a:gd name="connsiteY14" fmla="*/ 466164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064189 w 10910047"/>
                <a:gd name="connsiteY15" fmla="*/ 134471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485530 w 10910047"/>
                <a:gd name="connsiteY16" fmla="*/ 134471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61130 w 10910047"/>
                <a:gd name="connsiteY5" fmla="*/ 358588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092824 w 10910047"/>
                <a:gd name="connsiteY6" fmla="*/ 7620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307977 w 10910047"/>
                <a:gd name="connsiteY7" fmla="*/ 54684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693459 w 10910047"/>
                <a:gd name="connsiteY8" fmla="*/ 726141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150659 w 10910047"/>
                <a:gd name="connsiteY9" fmla="*/ 20618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607859 w 10910047"/>
                <a:gd name="connsiteY10" fmla="*/ 528918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289177 w 10910047"/>
                <a:gd name="connsiteY11" fmla="*/ 71717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764306 w 10910047"/>
                <a:gd name="connsiteY12" fmla="*/ 636495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176683 w 10910047"/>
                <a:gd name="connsiteY13" fmla="*/ 80682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660778 w 10910047"/>
                <a:gd name="connsiteY14" fmla="*/ 681317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736541 w 10910047"/>
                <a:gd name="connsiteY16" fmla="*/ 600636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7888942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462683 w 10910047"/>
                <a:gd name="connsiteY18" fmla="*/ 403412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677836 w 10910047"/>
                <a:gd name="connsiteY19" fmla="*/ 493059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228165 h 1228165"/>
                <a:gd name="connsiteX1" fmla="*/ 528918 w 10910047"/>
                <a:gd name="connsiteY1" fmla="*/ 484093 h 1228165"/>
                <a:gd name="connsiteX2" fmla="*/ 1102659 w 10910047"/>
                <a:gd name="connsiteY2" fmla="*/ 986118 h 1228165"/>
                <a:gd name="connsiteX3" fmla="*/ 1640542 w 10910047"/>
                <a:gd name="connsiteY3" fmla="*/ 582706 h 1228165"/>
                <a:gd name="connsiteX4" fmla="*/ 2268071 w 10910047"/>
                <a:gd name="connsiteY4" fmla="*/ 941294 h 1228165"/>
                <a:gd name="connsiteX5" fmla="*/ 2779059 w 10910047"/>
                <a:gd name="connsiteY5" fmla="*/ 519953 h 1228165"/>
                <a:gd name="connsiteX6" fmla="*/ 3155577 w 10910047"/>
                <a:gd name="connsiteY6" fmla="*/ 914400 h 1228165"/>
                <a:gd name="connsiteX7" fmla="*/ 3424518 w 10910047"/>
                <a:gd name="connsiteY7" fmla="*/ 564777 h 1228165"/>
                <a:gd name="connsiteX8" fmla="*/ 3738282 w 10910047"/>
                <a:gd name="connsiteY8" fmla="*/ 788894 h 1228165"/>
                <a:gd name="connsiteX9" fmla="*/ 4294094 w 10910047"/>
                <a:gd name="connsiteY9" fmla="*/ 376519 h 1228165"/>
                <a:gd name="connsiteX10" fmla="*/ 4715436 w 10910047"/>
                <a:gd name="connsiteY10" fmla="*/ 923365 h 1228165"/>
                <a:gd name="connsiteX11" fmla="*/ 5504330 w 10910047"/>
                <a:gd name="connsiteY11" fmla="*/ 385481 h 1228165"/>
                <a:gd name="connsiteX12" fmla="*/ 5844988 w 10910047"/>
                <a:gd name="connsiteY12" fmla="*/ 753036 h 1228165"/>
                <a:gd name="connsiteX13" fmla="*/ 6391836 w 10910047"/>
                <a:gd name="connsiteY13" fmla="*/ 161364 h 1228165"/>
                <a:gd name="connsiteX14" fmla="*/ 6795248 w 10910047"/>
                <a:gd name="connsiteY14" fmla="*/ 699246 h 1228165"/>
                <a:gd name="connsiteX15" fmla="*/ 7216589 w 10910047"/>
                <a:gd name="connsiteY15" fmla="*/ 233083 h 1228165"/>
                <a:gd name="connsiteX16" fmla="*/ 7548283 w 10910047"/>
                <a:gd name="connsiteY16" fmla="*/ 618565 h 1228165"/>
                <a:gd name="connsiteX17" fmla="*/ 8005484 w 10910047"/>
                <a:gd name="connsiteY17" fmla="*/ 125506 h 1228165"/>
                <a:gd name="connsiteX18" fmla="*/ 8337177 w 10910047"/>
                <a:gd name="connsiteY18" fmla="*/ 672353 h 1228165"/>
                <a:gd name="connsiteX19" fmla="*/ 8812307 w 10910047"/>
                <a:gd name="connsiteY19" fmla="*/ 179294 h 1228165"/>
                <a:gd name="connsiteX20" fmla="*/ 9126071 w 10910047"/>
                <a:gd name="connsiteY20" fmla="*/ 0 h 1228165"/>
                <a:gd name="connsiteX21" fmla="*/ 9735671 w 10910047"/>
                <a:gd name="connsiteY21" fmla="*/ 125506 h 1228165"/>
                <a:gd name="connsiteX22" fmla="*/ 10399059 w 10910047"/>
                <a:gd name="connsiteY22" fmla="*/ 304800 h 1228165"/>
                <a:gd name="connsiteX23" fmla="*/ 10910047 w 10910047"/>
                <a:gd name="connsiteY23" fmla="*/ 1066801 h 1228165"/>
                <a:gd name="connsiteX0" fmla="*/ 0 w 10910047"/>
                <a:gd name="connsiteY0" fmla="*/ 1117333 h 1117333"/>
                <a:gd name="connsiteX1" fmla="*/ 528918 w 10910047"/>
                <a:gd name="connsiteY1" fmla="*/ 373261 h 1117333"/>
                <a:gd name="connsiteX2" fmla="*/ 1102659 w 10910047"/>
                <a:gd name="connsiteY2" fmla="*/ 875286 h 1117333"/>
                <a:gd name="connsiteX3" fmla="*/ 1640542 w 10910047"/>
                <a:gd name="connsiteY3" fmla="*/ 471874 h 1117333"/>
                <a:gd name="connsiteX4" fmla="*/ 2268071 w 10910047"/>
                <a:gd name="connsiteY4" fmla="*/ 830462 h 1117333"/>
                <a:gd name="connsiteX5" fmla="*/ 2779059 w 10910047"/>
                <a:gd name="connsiteY5" fmla="*/ 409121 h 1117333"/>
                <a:gd name="connsiteX6" fmla="*/ 3155577 w 10910047"/>
                <a:gd name="connsiteY6" fmla="*/ 803568 h 1117333"/>
                <a:gd name="connsiteX7" fmla="*/ 3424518 w 10910047"/>
                <a:gd name="connsiteY7" fmla="*/ 453945 h 1117333"/>
                <a:gd name="connsiteX8" fmla="*/ 3738282 w 10910047"/>
                <a:gd name="connsiteY8" fmla="*/ 678062 h 1117333"/>
                <a:gd name="connsiteX9" fmla="*/ 4294094 w 10910047"/>
                <a:gd name="connsiteY9" fmla="*/ 265687 h 1117333"/>
                <a:gd name="connsiteX10" fmla="*/ 4715436 w 10910047"/>
                <a:gd name="connsiteY10" fmla="*/ 812533 h 1117333"/>
                <a:gd name="connsiteX11" fmla="*/ 5504330 w 10910047"/>
                <a:gd name="connsiteY11" fmla="*/ 274649 h 1117333"/>
                <a:gd name="connsiteX12" fmla="*/ 5844988 w 10910047"/>
                <a:gd name="connsiteY12" fmla="*/ 642204 h 1117333"/>
                <a:gd name="connsiteX13" fmla="*/ 6391836 w 10910047"/>
                <a:gd name="connsiteY13" fmla="*/ 50532 h 1117333"/>
                <a:gd name="connsiteX14" fmla="*/ 6795248 w 10910047"/>
                <a:gd name="connsiteY14" fmla="*/ 588414 h 1117333"/>
                <a:gd name="connsiteX15" fmla="*/ 7216589 w 10910047"/>
                <a:gd name="connsiteY15" fmla="*/ 122251 h 1117333"/>
                <a:gd name="connsiteX16" fmla="*/ 7548283 w 10910047"/>
                <a:gd name="connsiteY16" fmla="*/ 507733 h 1117333"/>
                <a:gd name="connsiteX17" fmla="*/ 8005484 w 10910047"/>
                <a:gd name="connsiteY17" fmla="*/ 14674 h 1117333"/>
                <a:gd name="connsiteX18" fmla="*/ 8337177 w 10910047"/>
                <a:gd name="connsiteY18" fmla="*/ 561521 h 1117333"/>
                <a:gd name="connsiteX19" fmla="*/ 8812307 w 10910047"/>
                <a:gd name="connsiteY19" fmla="*/ 68462 h 1117333"/>
                <a:gd name="connsiteX20" fmla="*/ 9305365 w 10910047"/>
                <a:gd name="connsiteY20" fmla="*/ 606345 h 1117333"/>
                <a:gd name="connsiteX21" fmla="*/ 9735671 w 10910047"/>
                <a:gd name="connsiteY21" fmla="*/ 14674 h 1117333"/>
                <a:gd name="connsiteX22" fmla="*/ 10399059 w 10910047"/>
                <a:gd name="connsiteY22" fmla="*/ 193968 h 1117333"/>
                <a:gd name="connsiteX23" fmla="*/ 10910047 w 10910047"/>
                <a:gd name="connsiteY23" fmla="*/ 955969 h 1117333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399059 w 10910047"/>
                <a:gd name="connsiteY22" fmla="*/ 179294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61812 w 10910047"/>
                <a:gd name="connsiteY22" fmla="*/ 51098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424518 w 10910047"/>
                <a:gd name="connsiteY7" fmla="*/ 439271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738282 w 10910047"/>
                <a:gd name="connsiteY8" fmla="*/ 663388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294094 w 10910047"/>
                <a:gd name="connsiteY9" fmla="*/ 251013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4715436 w 10910047"/>
                <a:gd name="connsiteY10" fmla="*/ 797859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504330 w 10910047"/>
                <a:gd name="connsiteY11" fmla="*/ 259975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5844988 w 10910047"/>
                <a:gd name="connsiteY12" fmla="*/ 627530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391836 w 10910047"/>
                <a:gd name="connsiteY13" fmla="*/ 35858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6795248 w 10910047"/>
                <a:gd name="connsiteY14" fmla="*/ 573740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216589 w 10910047"/>
                <a:gd name="connsiteY15" fmla="*/ 107577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548283 w 10910047"/>
                <a:gd name="connsiteY16" fmla="*/ 493059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102659 h 1102659"/>
                <a:gd name="connsiteX1" fmla="*/ 528918 w 10910047"/>
                <a:gd name="connsiteY1" fmla="*/ 358587 h 1102659"/>
                <a:gd name="connsiteX2" fmla="*/ 1102659 w 10910047"/>
                <a:gd name="connsiteY2" fmla="*/ 860612 h 1102659"/>
                <a:gd name="connsiteX3" fmla="*/ 1640542 w 10910047"/>
                <a:gd name="connsiteY3" fmla="*/ 457200 h 1102659"/>
                <a:gd name="connsiteX4" fmla="*/ 2268071 w 10910047"/>
                <a:gd name="connsiteY4" fmla="*/ 815788 h 1102659"/>
                <a:gd name="connsiteX5" fmla="*/ 2779059 w 10910047"/>
                <a:gd name="connsiteY5" fmla="*/ 394447 h 1102659"/>
                <a:gd name="connsiteX6" fmla="*/ 3155577 w 10910047"/>
                <a:gd name="connsiteY6" fmla="*/ 788894 h 1102659"/>
                <a:gd name="connsiteX7" fmla="*/ 3621742 w 10910047"/>
                <a:gd name="connsiteY7" fmla="*/ 484095 h 1102659"/>
                <a:gd name="connsiteX8" fmla="*/ 3998259 w 10910047"/>
                <a:gd name="connsiteY8" fmla="*/ 699247 h 1102659"/>
                <a:gd name="connsiteX9" fmla="*/ 4536141 w 10910047"/>
                <a:gd name="connsiteY9" fmla="*/ 268942 h 1102659"/>
                <a:gd name="connsiteX10" fmla="*/ 5002306 w 10910047"/>
                <a:gd name="connsiteY10" fmla="*/ 824753 h 1102659"/>
                <a:gd name="connsiteX11" fmla="*/ 5692588 w 10910047"/>
                <a:gd name="connsiteY11" fmla="*/ 251010 h 1102659"/>
                <a:gd name="connsiteX12" fmla="*/ 6024282 w 10910047"/>
                <a:gd name="connsiteY12" fmla="*/ 735106 h 1102659"/>
                <a:gd name="connsiteX13" fmla="*/ 6660777 w 10910047"/>
                <a:gd name="connsiteY13" fmla="*/ 62752 h 1102659"/>
                <a:gd name="connsiteX14" fmla="*/ 7180731 w 10910047"/>
                <a:gd name="connsiteY14" fmla="*/ 618564 h 1102659"/>
                <a:gd name="connsiteX15" fmla="*/ 7611037 w 10910047"/>
                <a:gd name="connsiteY15" fmla="*/ 125506 h 1102659"/>
                <a:gd name="connsiteX16" fmla="*/ 7951695 w 10910047"/>
                <a:gd name="connsiteY16" fmla="*/ 573741 h 1102659"/>
                <a:gd name="connsiteX17" fmla="*/ 8005484 w 10910047"/>
                <a:gd name="connsiteY17" fmla="*/ 0 h 1102659"/>
                <a:gd name="connsiteX18" fmla="*/ 8337177 w 10910047"/>
                <a:gd name="connsiteY18" fmla="*/ 546847 h 1102659"/>
                <a:gd name="connsiteX19" fmla="*/ 8812307 w 10910047"/>
                <a:gd name="connsiteY19" fmla="*/ 53788 h 1102659"/>
                <a:gd name="connsiteX20" fmla="*/ 9305365 w 10910047"/>
                <a:gd name="connsiteY20" fmla="*/ 591671 h 1102659"/>
                <a:gd name="connsiteX21" fmla="*/ 9888071 w 10910047"/>
                <a:gd name="connsiteY21" fmla="*/ 224118 h 1102659"/>
                <a:gd name="connsiteX22" fmla="*/ 10443882 w 10910047"/>
                <a:gd name="connsiteY22" fmla="*/ 528918 h 1102659"/>
                <a:gd name="connsiteX23" fmla="*/ 10910047 w 10910047"/>
                <a:gd name="connsiteY23" fmla="*/ 941295 h 1102659"/>
                <a:gd name="connsiteX0" fmla="*/ 0 w 10910047"/>
                <a:gd name="connsiteY0" fmla="*/ 1048949 h 1048949"/>
                <a:gd name="connsiteX1" fmla="*/ 528918 w 10910047"/>
                <a:gd name="connsiteY1" fmla="*/ 304877 h 1048949"/>
                <a:gd name="connsiteX2" fmla="*/ 1102659 w 10910047"/>
                <a:gd name="connsiteY2" fmla="*/ 806902 h 1048949"/>
                <a:gd name="connsiteX3" fmla="*/ 1640542 w 10910047"/>
                <a:gd name="connsiteY3" fmla="*/ 403490 h 1048949"/>
                <a:gd name="connsiteX4" fmla="*/ 2268071 w 10910047"/>
                <a:gd name="connsiteY4" fmla="*/ 762078 h 1048949"/>
                <a:gd name="connsiteX5" fmla="*/ 2779059 w 10910047"/>
                <a:gd name="connsiteY5" fmla="*/ 340737 h 1048949"/>
                <a:gd name="connsiteX6" fmla="*/ 3155577 w 10910047"/>
                <a:gd name="connsiteY6" fmla="*/ 735184 h 1048949"/>
                <a:gd name="connsiteX7" fmla="*/ 3621742 w 10910047"/>
                <a:gd name="connsiteY7" fmla="*/ 430385 h 1048949"/>
                <a:gd name="connsiteX8" fmla="*/ 3998259 w 10910047"/>
                <a:gd name="connsiteY8" fmla="*/ 645537 h 1048949"/>
                <a:gd name="connsiteX9" fmla="*/ 4536141 w 10910047"/>
                <a:gd name="connsiteY9" fmla="*/ 215232 h 1048949"/>
                <a:gd name="connsiteX10" fmla="*/ 5002306 w 10910047"/>
                <a:gd name="connsiteY10" fmla="*/ 771043 h 1048949"/>
                <a:gd name="connsiteX11" fmla="*/ 5692588 w 10910047"/>
                <a:gd name="connsiteY11" fmla="*/ 197300 h 1048949"/>
                <a:gd name="connsiteX12" fmla="*/ 6024282 w 10910047"/>
                <a:gd name="connsiteY12" fmla="*/ 681396 h 1048949"/>
                <a:gd name="connsiteX13" fmla="*/ 6660777 w 10910047"/>
                <a:gd name="connsiteY13" fmla="*/ 9042 h 1048949"/>
                <a:gd name="connsiteX14" fmla="*/ 7180731 w 10910047"/>
                <a:gd name="connsiteY14" fmla="*/ 564854 h 1048949"/>
                <a:gd name="connsiteX15" fmla="*/ 7611037 w 10910047"/>
                <a:gd name="connsiteY15" fmla="*/ 71796 h 1048949"/>
                <a:gd name="connsiteX16" fmla="*/ 7951695 w 10910047"/>
                <a:gd name="connsiteY16" fmla="*/ 520031 h 1048949"/>
                <a:gd name="connsiteX17" fmla="*/ 8319249 w 10910047"/>
                <a:gd name="connsiteY17" fmla="*/ 18008 h 1048949"/>
                <a:gd name="connsiteX18" fmla="*/ 8337177 w 10910047"/>
                <a:gd name="connsiteY18" fmla="*/ 493137 h 1048949"/>
                <a:gd name="connsiteX19" fmla="*/ 8812307 w 10910047"/>
                <a:gd name="connsiteY19" fmla="*/ 78 h 1048949"/>
                <a:gd name="connsiteX20" fmla="*/ 9305365 w 10910047"/>
                <a:gd name="connsiteY20" fmla="*/ 537961 h 1048949"/>
                <a:gd name="connsiteX21" fmla="*/ 9888071 w 10910047"/>
                <a:gd name="connsiteY21" fmla="*/ 170408 h 1048949"/>
                <a:gd name="connsiteX22" fmla="*/ 10443882 w 10910047"/>
                <a:gd name="connsiteY22" fmla="*/ 475208 h 1048949"/>
                <a:gd name="connsiteX23" fmla="*/ 10910047 w 10910047"/>
                <a:gd name="connsiteY23" fmla="*/ 887585 h 1048949"/>
                <a:gd name="connsiteX0" fmla="*/ 0 w 10910047"/>
                <a:gd name="connsiteY0" fmla="*/ 1048874 h 1048874"/>
                <a:gd name="connsiteX1" fmla="*/ 528918 w 10910047"/>
                <a:gd name="connsiteY1" fmla="*/ 304802 h 1048874"/>
                <a:gd name="connsiteX2" fmla="*/ 1102659 w 10910047"/>
                <a:gd name="connsiteY2" fmla="*/ 806827 h 1048874"/>
                <a:gd name="connsiteX3" fmla="*/ 1640542 w 10910047"/>
                <a:gd name="connsiteY3" fmla="*/ 403415 h 1048874"/>
                <a:gd name="connsiteX4" fmla="*/ 2268071 w 10910047"/>
                <a:gd name="connsiteY4" fmla="*/ 762003 h 1048874"/>
                <a:gd name="connsiteX5" fmla="*/ 2779059 w 10910047"/>
                <a:gd name="connsiteY5" fmla="*/ 340662 h 1048874"/>
                <a:gd name="connsiteX6" fmla="*/ 3155577 w 10910047"/>
                <a:gd name="connsiteY6" fmla="*/ 735109 h 1048874"/>
                <a:gd name="connsiteX7" fmla="*/ 3621742 w 10910047"/>
                <a:gd name="connsiteY7" fmla="*/ 430310 h 1048874"/>
                <a:gd name="connsiteX8" fmla="*/ 3998259 w 10910047"/>
                <a:gd name="connsiteY8" fmla="*/ 645462 h 1048874"/>
                <a:gd name="connsiteX9" fmla="*/ 4536141 w 10910047"/>
                <a:gd name="connsiteY9" fmla="*/ 215157 h 1048874"/>
                <a:gd name="connsiteX10" fmla="*/ 5002306 w 10910047"/>
                <a:gd name="connsiteY10" fmla="*/ 770968 h 1048874"/>
                <a:gd name="connsiteX11" fmla="*/ 5692588 w 10910047"/>
                <a:gd name="connsiteY11" fmla="*/ 197225 h 1048874"/>
                <a:gd name="connsiteX12" fmla="*/ 6024282 w 10910047"/>
                <a:gd name="connsiteY12" fmla="*/ 681321 h 1048874"/>
                <a:gd name="connsiteX13" fmla="*/ 6660777 w 10910047"/>
                <a:gd name="connsiteY13" fmla="*/ 8967 h 1048874"/>
                <a:gd name="connsiteX14" fmla="*/ 7180731 w 10910047"/>
                <a:gd name="connsiteY14" fmla="*/ 564779 h 1048874"/>
                <a:gd name="connsiteX15" fmla="*/ 7611037 w 10910047"/>
                <a:gd name="connsiteY15" fmla="*/ 71721 h 1048874"/>
                <a:gd name="connsiteX16" fmla="*/ 7951695 w 10910047"/>
                <a:gd name="connsiteY16" fmla="*/ 519956 h 1048874"/>
                <a:gd name="connsiteX17" fmla="*/ 8319249 w 10910047"/>
                <a:gd name="connsiteY17" fmla="*/ 17933 h 1048874"/>
                <a:gd name="connsiteX18" fmla="*/ 8641977 w 10910047"/>
                <a:gd name="connsiteY18" fmla="*/ 528920 h 1048874"/>
                <a:gd name="connsiteX19" fmla="*/ 8812307 w 10910047"/>
                <a:gd name="connsiteY19" fmla="*/ 3 h 1048874"/>
                <a:gd name="connsiteX20" fmla="*/ 9305365 w 10910047"/>
                <a:gd name="connsiteY20" fmla="*/ 537886 h 1048874"/>
                <a:gd name="connsiteX21" fmla="*/ 9888071 w 10910047"/>
                <a:gd name="connsiteY21" fmla="*/ 170333 h 1048874"/>
                <a:gd name="connsiteX22" fmla="*/ 10443882 w 10910047"/>
                <a:gd name="connsiteY22" fmla="*/ 475133 h 1048874"/>
                <a:gd name="connsiteX23" fmla="*/ 10910047 w 10910047"/>
                <a:gd name="connsiteY23" fmla="*/ 887510 h 104887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305365 w 10910047"/>
                <a:gd name="connsiteY20" fmla="*/ 529446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9888071 w 10910047"/>
                <a:gd name="connsiteY21" fmla="*/ 161893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443882 w 10910047"/>
                <a:gd name="connsiteY22" fmla="*/ 466693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721788 w 10910047"/>
                <a:gd name="connsiteY22" fmla="*/ 305328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19249 w 10910047"/>
                <a:gd name="connsiteY17" fmla="*/ 9493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  <a:gd name="connsiteX0" fmla="*/ 0 w 10910047"/>
                <a:gd name="connsiteY0" fmla="*/ 1040434 h 1040434"/>
                <a:gd name="connsiteX1" fmla="*/ 528918 w 10910047"/>
                <a:gd name="connsiteY1" fmla="*/ 296362 h 1040434"/>
                <a:gd name="connsiteX2" fmla="*/ 1102659 w 10910047"/>
                <a:gd name="connsiteY2" fmla="*/ 798387 h 1040434"/>
                <a:gd name="connsiteX3" fmla="*/ 1640542 w 10910047"/>
                <a:gd name="connsiteY3" fmla="*/ 394975 h 1040434"/>
                <a:gd name="connsiteX4" fmla="*/ 2268071 w 10910047"/>
                <a:gd name="connsiteY4" fmla="*/ 753563 h 1040434"/>
                <a:gd name="connsiteX5" fmla="*/ 2779059 w 10910047"/>
                <a:gd name="connsiteY5" fmla="*/ 332222 h 1040434"/>
                <a:gd name="connsiteX6" fmla="*/ 3155577 w 10910047"/>
                <a:gd name="connsiteY6" fmla="*/ 726669 h 1040434"/>
                <a:gd name="connsiteX7" fmla="*/ 3621742 w 10910047"/>
                <a:gd name="connsiteY7" fmla="*/ 421870 h 1040434"/>
                <a:gd name="connsiteX8" fmla="*/ 3998259 w 10910047"/>
                <a:gd name="connsiteY8" fmla="*/ 637022 h 1040434"/>
                <a:gd name="connsiteX9" fmla="*/ 4536141 w 10910047"/>
                <a:gd name="connsiteY9" fmla="*/ 206717 h 1040434"/>
                <a:gd name="connsiteX10" fmla="*/ 5002306 w 10910047"/>
                <a:gd name="connsiteY10" fmla="*/ 762528 h 1040434"/>
                <a:gd name="connsiteX11" fmla="*/ 5692588 w 10910047"/>
                <a:gd name="connsiteY11" fmla="*/ 188785 h 1040434"/>
                <a:gd name="connsiteX12" fmla="*/ 6024282 w 10910047"/>
                <a:gd name="connsiteY12" fmla="*/ 672881 h 1040434"/>
                <a:gd name="connsiteX13" fmla="*/ 6660777 w 10910047"/>
                <a:gd name="connsiteY13" fmla="*/ 527 h 1040434"/>
                <a:gd name="connsiteX14" fmla="*/ 7180731 w 10910047"/>
                <a:gd name="connsiteY14" fmla="*/ 556339 h 1040434"/>
                <a:gd name="connsiteX15" fmla="*/ 7611037 w 10910047"/>
                <a:gd name="connsiteY15" fmla="*/ 63281 h 1040434"/>
                <a:gd name="connsiteX16" fmla="*/ 7951695 w 10910047"/>
                <a:gd name="connsiteY16" fmla="*/ 511516 h 1040434"/>
                <a:gd name="connsiteX17" fmla="*/ 8328743 w 10910047"/>
                <a:gd name="connsiteY17" fmla="*/ 95039 h 1040434"/>
                <a:gd name="connsiteX18" fmla="*/ 8641977 w 10910047"/>
                <a:gd name="connsiteY18" fmla="*/ 520480 h 1040434"/>
                <a:gd name="connsiteX19" fmla="*/ 9215718 w 10910047"/>
                <a:gd name="connsiteY19" fmla="*/ 27422 h 1040434"/>
                <a:gd name="connsiteX20" fmla="*/ 9601200 w 10910047"/>
                <a:gd name="connsiteY20" fmla="*/ 583234 h 1040434"/>
                <a:gd name="connsiteX21" fmla="*/ 10112189 w 10910047"/>
                <a:gd name="connsiteY21" fmla="*/ 143964 h 1040434"/>
                <a:gd name="connsiteX22" fmla="*/ 10820400 w 10910047"/>
                <a:gd name="connsiteY22" fmla="*/ 654951 h 1040434"/>
                <a:gd name="connsiteX23" fmla="*/ 10910047 w 10910047"/>
                <a:gd name="connsiteY23" fmla="*/ 879070 h 1040434"/>
                <a:gd name="connsiteX24" fmla="*/ 0 w 10910047"/>
                <a:gd name="connsiteY24" fmla="*/ 1040434 h 104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0047" h="1040434">
                  <a:moveTo>
                    <a:pt x="0" y="1040434"/>
                  </a:moveTo>
                  <a:cubicBezTo>
                    <a:pt x="17929" y="998599"/>
                    <a:pt x="345142" y="336703"/>
                    <a:pt x="528918" y="296362"/>
                  </a:cubicBezTo>
                  <a:cubicBezTo>
                    <a:pt x="712694" y="256021"/>
                    <a:pt x="800058" y="695498"/>
                    <a:pt x="1102659" y="798387"/>
                  </a:cubicBezTo>
                  <a:cubicBezTo>
                    <a:pt x="1165412" y="840222"/>
                    <a:pt x="1446307" y="402446"/>
                    <a:pt x="1640542" y="394975"/>
                  </a:cubicBezTo>
                  <a:cubicBezTo>
                    <a:pt x="1834777" y="387504"/>
                    <a:pt x="1897956" y="833253"/>
                    <a:pt x="2268071" y="753563"/>
                  </a:cubicBezTo>
                  <a:cubicBezTo>
                    <a:pt x="2369671" y="705752"/>
                    <a:pt x="2631141" y="336704"/>
                    <a:pt x="2779059" y="332222"/>
                  </a:cubicBezTo>
                  <a:cubicBezTo>
                    <a:pt x="2926977" y="327740"/>
                    <a:pt x="3015130" y="711728"/>
                    <a:pt x="3155577" y="726669"/>
                  </a:cubicBezTo>
                  <a:cubicBezTo>
                    <a:pt x="3296024" y="741610"/>
                    <a:pt x="3532095" y="380035"/>
                    <a:pt x="3621742" y="421870"/>
                  </a:cubicBezTo>
                  <a:cubicBezTo>
                    <a:pt x="3780119" y="341188"/>
                    <a:pt x="3845859" y="672881"/>
                    <a:pt x="3998259" y="637022"/>
                  </a:cubicBezTo>
                  <a:cubicBezTo>
                    <a:pt x="4150659" y="601163"/>
                    <a:pt x="4368800" y="185799"/>
                    <a:pt x="4536141" y="206717"/>
                  </a:cubicBezTo>
                  <a:cubicBezTo>
                    <a:pt x="4703482" y="227635"/>
                    <a:pt x="4809565" y="765517"/>
                    <a:pt x="5002306" y="762528"/>
                  </a:cubicBezTo>
                  <a:cubicBezTo>
                    <a:pt x="5195047" y="759539"/>
                    <a:pt x="5146738" y="169964"/>
                    <a:pt x="5692588" y="188785"/>
                  </a:cubicBezTo>
                  <a:cubicBezTo>
                    <a:pt x="5847976" y="182808"/>
                    <a:pt x="5862917" y="704257"/>
                    <a:pt x="6024282" y="672881"/>
                  </a:cubicBezTo>
                  <a:cubicBezTo>
                    <a:pt x="6185647" y="641505"/>
                    <a:pt x="6468036" y="19951"/>
                    <a:pt x="6660777" y="527"/>
                  </a:cubicBezTo>
                  <a:cubicBezTo>
                    <a:pt x="6853519" y="-18897"/>
                    <a:pt x="6926731" y="505539"/>
                    <a:pt x="7180731" y="556339"/>
                  </a:cubicBezTo>
                  <a:cubicBezTo>
                    <a:pt x="7374967" y="544387"/>
                    <a:pt x="7482543" y="70751"/>
                    <a:pt x="7611037" y="63281"/>
                  </a:cubicBezTo>
                  <a:cubicBezTo>
                    <a:pt x="7739531" y="55811"/>
                    <a:pt x="7832077" y="506223"/>
                    <a:pt x="7951695" y="511516"/>
                  </a:cubicBezTo>
                  <a:cubicBezTo>
                    <a:pt x="8071313" y="516809"/>
                    <a:pt x="8194272" y="98027"/>
                    <a:pt x="8328743" y="95039"/>
                  </a:cubicBezTo>
                  <a:cubicBezTo>
                    <a:pt x="8532648" y="120520"/>
                    <a:pt x="8511500" y="464932"/>
                    <a:pt x="8641977" y="520480"/>
                  </a:cubicBezTo>
                  <a:cubicBezTo>
                    <a:pt x="8712403" y="553292"/>
                    <a:pt x="9055848" y="16963"/>
                    <a:pt x="9215718" y="27422"/>
                  </a:cubicBezTo>
                  <a:cubicBezTo>
                    <a:pt x="9375589" y="37881"/>
                    <a:pt x="9522560" y="696065"/>
                    <a:pt x="9601200" y="583234"/>
                  </a:cubicBezTo>
                  <a:cubicBezTo>
                    <a:pt x="9804400" y="625069"/>
                    <a:pt x="9908989" y="132011"/>
                    <a:pt x="10112189" y="143964"/>
                  </a:cubicBezTo>
                  <a:cubicBezTo>
                    <a:pt x="10315389" y="155917"/>
                    <a:pt x="10455688" y="598843"/>
                    <a:pt x="10820400" y="654951"/>
                  </a:cubicBezTo>
                  <a:cubicBezTo>
                    <a:pt x="10829365" y="648975"/>
                    <a:pt x="10901082" y="885046"/>
                    <a:pt x="10910047" y="879070"/>
                  </a:cubicBezTo>
                  <a:lnTo>
                    <a:pt x="0" y="1040434"/>
                  </a:lnTo>
                  <a:close/>
                </a:path>
              </a:pathLst>
            </a:custGeom>
            <a:grp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23A8BF-B469-9194-1270-04B07ED100A4}"/>
                </a:ext>
              </a:extLst>
            </p:cNvPr>
            <p:cNvSpPr/>
            <p:nvPr/>
          </p:nvSpPr>
          <p:spPr>
            <a:xfrm>
              <a:off x="-257176" y="4152899"/>
              <a:ext cx="12677189" cy="401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DF1FB2-D7EA-45B1-B43A-3EFC5F37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398991"/>
            <a:ext cx="10700657" cy="522215"/>
          </a:xfrm>
        </p:spPr>
        <p:txBody>
          <a:bodyPr>
            <a:normAutofit fontScale="90000"/>
          </a:bodyPr>
          <a:lstStyle/>
          <a:p>
            <a:r>
              <a:rPr lang="cs-CZ" dirty="0"/>
              <a:t>a</a:t>
            </a:r>
            <a:r>
              <a:rPr lang="en-US" dirty="0" err="1"/>
              <a:t>ccumulate</a:t>
            </a:r>
            <a:r>
              <a:rPr lang="en-US" dirty="0"/>
              <a:t> vs </a:t>
            </a:r>
            <a:r>
              <a:rPr lang="cs-CZ" dirty="0"/>
              <a:t>r</a:t>
            </a:r>
            <a:r>
              <a:rPr lang="en-US" dirty="0"/>
              <a:t>educe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097934-D78E-E561-5A9E-D612562721D2}"/>
              </a:ext>
            </a:extLst>
          </p:cNvPr>
          <p:cNvSpPr txBox="1">
            <a:spLocks/>
          </p:cNvSpPr>
          <p:nvPr/>
        </p:nvSpPr>
        <p:spPr>
          <a:xfrm>
            <a:off x="715894" y="1265063"/>
            <a:ext cx="10637906" cy="61543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vector&lt;int&gt;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{68, 15, 4, 45, 18, 3, 2, 11};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int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= 2;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C7A5E58-107C-DBAF-F01E-A1A4FB70E594}"/>
              </a:ext>
            </a:extLst>
          </p:cNvPr>
          <p:cNvSpPr txBox="1">
            <a:spLocks/>
          </p:cNvSpPr>
          <p:nvPr/>
        </p:nvSpPr>
        <p:spPr>
          <a:xfrm>
            <a:off x="653141" y="4740672"/>
            <a:ext cx="9884522" cy="149729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reduce(execution::par,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[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DFFF19-332C-7823-7AB0-BC87F62C1453}"/>
              </a:ext>
            </a:extLst>
          </p:cNvPr>
          <p:cNvSpPr/>
          <p:nvPr/>
        </p:nvSpPr>
        <p:spPr>
          <a:xfrm>
            <a:off x="7504814" y="6002731"/>
            <a:ext cx="4445138" cy="36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BAE4-F1C6-3C1F-F3BF-2B4973E3B29E}"/>
              </a:ext>
            </a:extLst>
          </p:cNvPr>
          <p:cNvSpPr txBox="1">
            <a:spLocks/>
          </p:cNvSpPr>
          <p:nvPr/>
        </p:nvSpPr>
        <p:spPr>
          <a:xfrm>
            <a:off x="715894" y="3160850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332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4289AE-F251-2A72-B6ED-B172737EF7A2}"/>
              </a:ext>
            </a:extLst>
          </p:cNvPr>
          <p:cNvSpPr txBox="1">
            <a:spLocks/>
          </p:cNvSpPr>
          <p:nvPr/>
        </p:nvSpPr>
        <p:spPr>
          <a:xfrm>
            <a:off x="638560" y="5950148"/>
            <a:ext cx="3871028" cy="409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output: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716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75A9E2-7B76-AA9D-316F-F68AA8247F6F}"/>
              </a:ext>
            </a:extLst>
          </p:cNvPr>
          <p:cNvSpPr txBox="1">
            <a:spLocks/>
          </p:cNvSpPr>
          <p:nvPr/>
        </p:nvSpPr>
        <p:spPr>
          <a:xfrm>
            <a:off x="8243563" y="6422649"/>
            <a:ext cx="3706389" cy="3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r">
              <a:spcAft>
                <a:spcPts val="600"/>
              </a:spcAft>
              <a:buNone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Dreaming Outloud Pro" panose="020B0604020202020204" pitchFamily="66" charset="0"/>
                <a:ea typeface="Calibri"/>
                <a:cs typeface="Dreaming Outloud Pro" panose="020B0604020202020204" pitchFamily="66" charset="0"/>
              </a:rPr>
              <a:t>one honey bee hive contains 60,000 to 80,000 bees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59C047-2A0C-62CF-A7BB-05C7865828F2}"/>
              </a:ext>
            </a:extLst>
          </p:cNvPr>
          <p:cNvSpPr txBox="1">
            <a:spLocks/>
          </p:cNvSpPr>
          <p:nvPr/>
        </p:nvSpPr>
        <p:spPr>
          <a:xfrm>
            <a:off x="715894" y="2081813"/>
            <a:ext cx="10637906" cy="918202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accumulate(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species_count.begin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</a:t>
            </a:r>
            <a:r>
              <a:rPr lang="en-US" sz="1400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species_count.end</a:t>
            </a: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(), 0, 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	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[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](const auto first, const auto second){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        		return first + second * </a:t>
            </a:r>
            <a:r>
              <a:rPr lang="en-US" sz="1400" b="1" dirty="0" err="1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growth_factor</a:t>
            </a:r>
            <a:r>
              <a:rPr lang="en-US" sz="1400" b="1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;</a:t>
            </a:r>
          </a:p>
          <a:p>
            <a:pPr marL="0" indent="0">
              <a:lnSpc>
                <a:spcPts val="1100"/>
              </a:lnSpc>
              <a:buNone/>
            </a:pPr>
            <a:r>
              <a:rPr lang="en-US" sz="1400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Consolas" panose="020B0609020204030204" pitchFamily="49" charset="0"/>
                <a:ea typeface="Calibri"/>
                <a:cs typeface="Cascadia Code" panose="020B0609020000020004" pitchFamily="49" charset="0"/>
              </a:rPr>
              <a:t>});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1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2"/>
    </mc:Choice>
    <mc:Fallback xmlns="">
      <p:transition spd="slow" advTm="59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3|0.6|0.6|0.9|1.6|1.3|1.2|1.3|1|0.7|0.6|0.5|0.5|1|1.4|1.1|1.2|0.9|0.7|1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0.9|1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1|0.8|0.7|0.6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8|1.6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2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0.7|0.6|1.5|0.7|0.6|0.6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8|0.7|0.7|0.7|0.8|1|0.9|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B7ED9B2885479653D20FFEB0D640" ma:contentTypeVersion="15" ma:contentTypeDescription="Create a new document." ma:contentTypeScope="" ma:versionID="7a36909436713ea0aa60f843c5429711">
  <xsd:schema xmlns:xsd="http://www.w3.org/2001/XMLSchema" xmlns:xs="http://www.w3.org/2001/XMLSchema" xmlns:p="http://schemas.microsoft.com/office/2006/metadata/properties" xmlns:ns3="7930198f-a0c6-4f31-aa5e-ec38eaaed429" xmlns:ns4="a51d88f0-d0f6-450e-8c5b-90ac31df4de3" targetNamespace="http://schemas.microsoft.com/office/2006/metadata/properties" ma:root="true" ma:fieldsID="d60daac29d0563b462a1aeadfef51cac" ns3:_="" ns4:_="">
    <xsd:import namespace="7930198f-a0c6-4f31-aa5e-ec38eaaed429"/>
    <xsd:import namespace="a51d88f0-d0f6-450e-8c5b-90ac31df4de3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Version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0198f-a0c6-4f31-aa5e-ec38eaaed42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Version" ma:index="10" nillable="true" ma:displayName="MigrationWizIdVersion" ma:internalName="MigrationWizIdVersion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d88f0-d0f6-450e-8c5b-90ac31df4de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7930198f-a0c6-4f31-aa5e-ec38eaaed429" xsi:nil="true"/>
    <MigrationWizIdVersion xmlns="7930198f-a0c6-4f31-aa5e-ec38eaaed429" xsi:nil="true"/>
    <_activity xmlns="7930198f-a0c6-4f31-aa5e-ec38eaaed429" xsi:nil="true"/>
    <MigrationWizId xmlns="7930198f-a0c6-4f31-aa5e-ec38eaaed42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6094D1-D6AD-44FC-BD7C-748598F77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0198f-a0c6-4f31-aa5e-ec38eaaed429"/>
    <ds:schemaRef ds:uri="a51d88f0-d0f6-450e-8c5b-90ac31df4d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DA604D-D648-491A-9C18-650AC5FC0C34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a51d88f0-d0f6-450e-8c5b-90ac31df4de3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930198f-a0c6-4f31-aa5e-ec38eaaed42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947D3F-4EC9-4EDF-B798-B8121A8D5C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47955</TotalTime>
  <Words>3007</Words>
  <Application>Microsoft Office PowerPoint</Application>
  <PresentationFormat>Widescreen</PresentationFormat>
  <Paragraphs>581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Dreaming Outloud Pro</vt:lpstr>
      <vt:lpstr>Office Theme</vt:lpstr>
      <vt:lpstr>Stories from a parallel universe   Jana Machutová</vt:lpstr>
      <vt:lpstr>Do you feel sudden tension in your brain?</vt:lpstr>
      <vt:lpstr>We have a painkiller for you!</vt:lpstr>
      <vt:lpstr>Standard library parallel algorithm</vt:lpstr>
      <vt:lpstr>Create new worlds</vt:lpstr>
      <vt:lpstr>Why do you want to use them</vt:lpstr>
      <vt:lpstr>New algorithms introduced </vt:lpstr>
      <vt:lpstr>accumulate vs reduce</vt:lpstr>
      <vt:lpstr>accumulate vs reduce</vt:lpstr>
      <vt:lpstr>accumulate walktrough</vt:lpstr>
      <vt:lpstr>reduce walktrough</vt:lpstr>
      <vt:lpstr>accumulate vs reduce</vt:lpstr>
      <vt:lpstr>accumulate vs reduce - fixed</vt:lpstr>
      <vt:lpstr>reduce walktrough</vt:lpstr>
      <vt:lpstr>transform_reduce walktrough</vt:lpstr>
      <vt:lpstr>New algorithms introduced </vt:lpstr>
      <vt:lpstr>inner_product vs transform_reduce</vt:lpstr>
      <vt:lpstr>inner_product vs transform_reduce</vt:lpstr>
      <vt:lpstr>inner_product vs transform_reduce</vt:lpstr>
      <vt:lpstr>New algorithms introduced </vt:lpstr>
      <vt:lpstr>partial_sum vs inclusive_scan</vt:lpstr>
      <vt:lpstr>partial_sum walktrough</vt:lpstr>
      <vt:lpstr>naïve inclusive_scan walktrough</vt:lpstr>
      <vt:lpstr>New algorithms introduced </vt:lpstr>
      <vt:lpstr>inclusive_scan vs exclusive_scan</vt:lpstr>
      <vt:lpstr>inclusive_scan vs exclusive_scan</vt:lpstr>
      <vt:lpstr>New algorithms summary</vt:lpstr>
      <vt:lpstr>Unwanted synchronization points</vt:lpstr>
      <vt:lpstr>Unwanted synchronization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Model</dc:title>
  <dc:creator>Jana Machutová</dc:creator>
  <cp:lastModifiedBy>Jana Machutová</cp:lastModifiedBy>
  <cp:revision>45</cp:revision>
  <dcterms:created xsi:type="dcterms:W3CDTF">2023-10-08T14:03:30Z</dcterms:created>
  <dcterms:modified xsi:type="dcterms:W3CDTF">2024-10-15T17:30:17Z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0x01010090CFB7ED9B2885479653D20FFEB0D640</vt:lpwstr>
  </property>
</Properties>
</file>