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38"/>
  </p:notesMasterIdLst>
  <p:sldIdLst>
    <p:sldId id="256" r:id="rId5"/>
    <p:sldId id="336" r:id="rId6"/>
    <p:sldId id="354" r:id="rId7"/>
    <p:sldId id="356" r:id="rId8"/>
    <p:sldId id="283" r:id="rId9"/>
    <p:sldId id="330" r:id="rId10"/>
    <p:sldId id="331" r:id="rId11"/>
    <p:sldId id="324" r:id="rId12"/>
    <p:sldId id="372" r:id="rId13"/>
    <p:sldId id="326" r:id="rId14"/>
    <p:sldId id="327" r:id="rId15"/>
    <p:sldId id="334" r:id="rId16"/>
    <p:sldId id="335" r:id="rId17"/>
    <p:sldId id="375" r:id="rId18"/>
    <p:sldId id="374" r:id="rId19"/>
    <p:sldId id="360" r:id="rId20"/>
    <p:sldId id="333" r:id="rId21"/>
    <p:sldId id="355" r:id="rId22"/>
    <p:sldId id="376" r:id="rId23"/>
    <p:sldId id="361" r:id="rId24"/>
    <p:sldId id="359" r:id="rId25"/>
    <p:sldId id="362" r:id="rId26"/>
    <p:sldId id="363" r:id="rId27"/>
    <p:sldId id="364" r:id="rId28"/>
    <p:sldId id="365" r:id="rId29"/>
    <p:sldId id="366" r:id="rId30"/>
    <p:sldId id="367" r:id="rId31"/>
    <p:sldId id="369" r:id="rId32"/>
    <p:sldId id="371" r:id="rId33"/>
    <p:sldId id="380" r:id="rId34"/>
    <p:sldId id="378" r:id="rId35"/>
    <p:sldId id="377" r:id="rId36"/>
    <p:sldId id="37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0000"/>
    <a:srgbClr val="F7FBFF"/>
    <a:srgbClr val="FDF9FC"/>
    <a:srgbClr val="4472C4"/>
    <a:srgbClr val="FF0000"/>
    <a:srgbClr val="F0F4FA"/>
    <a:srgbClr val="2D5193"/>
    <a:srgbClr val="E7F6FF"/>
    <a:srgbClr val="162746"/>
    <a:srgbClr val="396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98D41-9FB9-4138-9A56-9085F6DDF9B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0420F-B96C-4EF8-9C80-E62ED768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4BE8-F41B-441D-BA60-972B52F4A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3BB11-0B65-4600-BEC9-5CF74F990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71207-6DDE-48C6-A8F8-2F9AD4EA4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3037-D277-406C-B48A-5C33717E534F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B0A97-89EC-4EBD-8C57-D0E7B2E1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164B1-9693-46A4-9144-FAA351CC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35ED-E1EA-4245-BF37-6AA187E7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5A7FF-1D16-4551-9D42-3235F651E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D3A15-60B7-443E-B355-94D39012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FBCC-0672-43B1-9C7F-91271E90A7D0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C3E24-A230-48BE-B672-E0936AB6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F3372-5D53-41D2-A1C3-15038E80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7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9B9AB-7994-4039-B2C8-D28FC243F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15E78-2F3F-4951-9488-6872A6460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310D7-0437-43DC-9BBC-166E3108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A9B2-1D37-4724-8D31-6319726C0DBD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A1A6C-F5B9-4048-9360-4F6BB137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6A0C5-391F-4D14-80CC-3E87D8B1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5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E78B-CFAA-4119-9752-FE57B34B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D9D46-6524-4B29-93C8-B6D7B4CA5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49AD9-A6C5-40A7-93E3-C29E28A8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229D-44B4-40B4-94B0-B746AA302103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3817B-BEF7-4CF9-8331-9BC51104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D2E85-8F7F-4755-9B28-47DCB2BC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7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37A0A-3E11-419F-B8DE-F37C30A9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A3B8E-3D53-479B-83D4-F88B28793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BAA13-EEFC-446B-853C-923D3781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CBF8-A6FD-4E83-ADFC-B3BB4405D6D9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2A808-82CE-4165-BE5A-2F9EF289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78C4E-4948-4740-93B9-BC1F4280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3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EB318-F0BD-4398-90B6-1C0DE532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727C7-0721-48A1-857B-1BB6822EF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2FBA5-78CE-43D9-8B4E-9B3254048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F1322-7B37-4369-889C-B91BF8F9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D880-8145-4124-809E-020EDBA22ED0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CC3CD-669B-4164-BD5A-EF380469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F09AF-4365-4564-A7C1-03828956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0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02B-67B2-4D16-B69E-71847F02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86E3F-463D-4C9A-8574-0E54F13A7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ED911-7D64-4F98-B1F1-FCA0FB9F2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D2BEC-B552-4166-99B8-C17D90B73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FC5E5-788A-4B7A-9EF1-F3FC6EC5F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CFE444-BDB7-4EEE-A567-5718AD82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9443-09BB-4AAC-BB4A-ADC49947CF1C}" type="datetime1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B33DF-6C12-4C89-8FD7-ADAEC5A3F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D059BF-004A-4B62-A634-04614383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5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ABD2-156B-4A93-98D7-9F697CCC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E21BC-5DB5-45BF-8391-D6538811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885A-0EA0-4CAB-885C-F8C34EDAE150}" type="datetime1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F7AEB-6915-4B88-857D-1B75D983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9D740-6D80-488A-AC7D-218F9DAE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6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3E05D-E2A1-4718-901B-D0091972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D5FDD-11BC-455A-A1AE-04E3780A94EC}" type="datetime1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A8E2C2-6AC5-4551-B9B5-A6408947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A83D9-1CCD-4ED0-9A90-6625520F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2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BD9-4739-461A-97EF-A3DD29DA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0E1C9-358E-4338-88C4-0C5DC32CE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6407B-ECBF-4C0E-B8CB-BF1A78C2A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6CF41-1CE1-494E-B61E-091F5585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EE0CB-EF32-4D01-BE39-55596762975D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3E565-BACC-42AA-BF73-2D9C8B62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D91BC-448B-4BBC-A75E-416D7DB5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2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3C32E-EF93-4D61-A055-C6EF748C0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F9CBF-9378-4CC3-8E0D-42452650D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2F541-2599-4FC8-BC65-1459D13F2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F3F31-1EC3-459C-ABAB-832E316CA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FE4F-1E80-4245-BE11-D4EA4BE3504D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ECBAB-F13A-4805-94DF-EAC14639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E060-6D4F-4D1B-B6F4-34AAD4B9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9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B829A-613D-434E-AE68-2C1B5851F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FA1AD-155D-4E69-89B9-82514A38A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BAA7E-D75F-44B9-B7C4-85F3FD82C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3CA47-BC56-49B8-8B8A-AF38A479E510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A61E4-D0B1-42D9-9565-B98792BE7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35016-5581-445A-9C5B-0197171F2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56AA-0331-4FA3-B132-4CA0AD689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231558"/>
            <a:ext cx="10058400" cy="3557622"/>
          </a:xfrm>
        </p:spPr>
        <p:txBody>
          <a:bodyPr>
            <a:normAutofit/>
          </a:bodyPr>
          <a:lstStyle/>
          <a:p>
            <a:r>
              <a:rPr lang="en-US" dirty="0"/>
              <a:t>Stories from a parallel universe</a:t>
            </a:r>
            <a:br>
              <a:rPr lang="en-US" dirty="0"/>
            </a:br>
            <a:br>
              <a:rPr lang="cs-CZ" dirty="0"/>
            </a:br>
            <a:br>
              <a:rPr lang="en-US" dirty="0"/>
            </a:br>
            <a:r>
              <a:rPr lang="en-US" sz="4000" dirty="0"/>
              <a:t>Jana </a:t>
            </a:r>
            <a:r>
              <a:rPr lang="en-US" sz="4000" dirty="0" err="1"/>
              <a:t>Machutov</a:t>
            </a:r>
            <a:r>
              <a:rPr lang="cs-CZ" sz="4000" dirty="0"/>
              <a:t>á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7071F-79F7-44F1-9500-0BA9DFF2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6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6"/>
    </mc:Choice>
    <mc:Fallback xmlns="">
      <p:transition spd="slow" advTm="133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370B8FD-5130-331B-4409-64D342C802F9}"/>
              </a:ext>
            </a:extLst>
          </p:cNvPr>
          <p:cNvGrpSpPr/>
          <p:nvPr/>
        </p:nvGrpSpPr>
        <p:grpSpPr>
          <a:xfrm>
            <a:off x="-366144" y="3429000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6A9E199-B5EB-9DFA-0D37-46B56C1E939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80107F0-EDCF-91FD-D501-24BA5DC3DD29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E9D28D7-275A-408A-6020-140E409367AD}"/>
              </a:ext>
            </a:extLst>
          </p:cNvPr>
          <p:cNvSpPr/>
          <p:nvPr/>
        </p:nvSpPr>
        <p:spPr>
          <a:xfrm>
            <a:off x="10684962" y="3542791"/>
            <a:ext cx="822838" cy="580366"/>
          </a:xfrm>
          <a:prstGeom prst="roundRect">
            <a:avLst/>
          </a:prstGeom>
          <a:noFill/>
          <a:ln w="19050">
            <a:solidFill>
              <a:srgbClr val="2D51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a</a:t>
            </a:r>
            <a:r>
              <a:rPr lang="en-US" dirty="0" err="1"/>
              <a:t>ccumulate</a:t>
            </a:r>
            <a:r>
              <a:rPr lang="en-US" dirty="0"/>
              <a:t> </a:t>
            </a:r>
            <a:r>
              <a:rPr lang="en-US" dirty="0" err="1"/>
              <a:t>walktrough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1B668FA-B766-818E-D101-026699DEE404}"/>
              </a:ext>
            </a:extLst>
          </p:cNvPr>
          <p:cNvSpPr/>
          <p:nvPr/>
        </p:nvSpPr>
        <p:spPr>
          <a:xfrm>
            <a:off x="1648228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672615-553F-1374-9B84-355E6020FD88}"/>
              </a:ext>
            </a:extLst>
          </p:cNvPr>
          <p:cNvSpPr/>
          <p:nvPr/>
        </p:nvSpPr>
        <p:spPr>
          <a:xfrm>
            <a:off x="2930182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CDC8E6-18AD-A54C-3953-09C6845EE519}"/>
              </a:ext>
            </a:extLst>
          </p:cNvPr>
          <p:cNvSpPr/>
          <p:nvPr/>
        </p:nvSpPr>
        <p:spPr>
          <a:xfrm>
            <a:off x="4212136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5C8084A-3D2F-F02A-EE62-F1489093255E}"/>
              </a:ext>
            </a:extLst>
          </p:cNvPr>
          <p:cNvSpPr/>
          <p:nvPr/>
        </p:nvSpPr>
        <p:spPr>
          <a:xfrm>
            <a:off x="5528016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78AABD-C608-788F-5B9C-3EBBE56317D4}"/>
              </a:ext>
            </a:extLst>
          </p:cNvPr>
          <p:cNvSpPr/>
          <p:nvPr/>
        </p:nvSpPr>
        <p:spPr>
          <a:xfrm>
            <a:off x="6856069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E7CDE19-094C-9430-22F7-1514197777D6}"/>
              </a:ext>
            </a:extLst>
          </p:cNvPr>
          <p:cNvSpPr/>
          <p:nvPr/>
        </p:nvSpPr>
        <p:spPr>
          <a:xfrm>
            <a:off x="8138023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74E9D4B-F3CA-153E-DA2F-3CF196947895}"/>
              </a:ext>
            </a:extLst>
          </p:cNvPr>
          <p:cNvSpPr/>
          <p:nvPr/>
        </p:nvSpPr>
        <p:spPr>
          <a:xfrm>
            <a:off x="9464802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9D16F0-6191-35AC-9500-252981AF1D23}"/>
              </a:ext>
            </a:extLst>
          </p:cNvPr>
          <p:cNvSpPr/>
          <p:nvPr/>
        </p:nvSpPr>
        <p:spPr>
          <a:xfrm>
            <a:off x="10746756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DA88CC3-C5B3-E36A-5244-FD8056BB7C06}"/>
              </a:ext>
            </a:extLst>
          </p:cNvPr>
          <p:cNvSpPr txBox="1">
            <a:spLocks/>
          </p:cNvSpPr>
          <p:nvPr/>
        </p:nvSpPr>
        <p:spPr>
          <a:xfrm>
            <a:off x="1648227" y="171546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8FD8A2A-3B01-5379-305A-864505BE4E0D}"/>
              </a:ext>
            </a:extLst>
          </p:cNvPr>
          <p:cNvSpPr txBox="1">
            <a:spLocks/>
          </p:cNvSpPr>
          <p:nvPr/>
        </p:nvSpPr>
        <p:spPr>
          <a:xfrm>
            <a:off x="2930182" y="172801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15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F9C811A-BBDC-53F1-621C-D31FFEDE5655}"/>
              </a:ext>
            </a:extLst>
          </p:cNvPr>
          <p:cNvSpPr txBox="1">
            <a:spLocks/>
          </p:cNvSpPr>
          <p:nvPr/>
        </p:nvSpPr>
        <p:spPr>
          <a:xfrm>
            <a:off x="4212136" y="171834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4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13D89BE-5FD3-63FC-DDDA-2EAE0A0C351E}"/>
              </a:ext>
            </a:extLst>
          </p:cNvPr>
          <p:cNvSpPr txBox="1">
            <a:spLocks/>
          </p:cNvSpPr>
          <p:nvPr/>
        </p:nvSpPr>
        <p:spPr>
          <a:xfrm>
            <a:off x="5528016" y="172801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45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94F1C2F-9AE9-CFBD-C45A-0C90FCE64B9F}"/>
              </a:ext>
            </a:extLst>
          </p:cNvPr>
          <p:cNvSpPr txBox="1">
            <a:spLocks/>
          </p:cNvSpPr>
          <p:nvPr/>
        </p:nvSpPr>
        <p:spPr>
          <a:xfrm>
            <a:off x="6845823" y="172801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42425AF-5F33-690F-B9A7-1B13EC817442}"/>
              </a:ext>
            </a:extLst>
          </p:cNvPr>
          <p:cNvSpPr txBox="1">
            <a:spLocks/>
          </p:cNvSpPr>
          <p:nvPr/>
        </p:nvSpPr>
        <p:spPr>
          <a:xfrm>
            <a:off x="8138022" y="1712581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3674C65-00E4-3554-DD2B-49B1FFD46E70}"/>
              </a:ext>
            </a:extLst>
          </p:cNvPr>
          <p:cNvSpPr txBox="1">
            <a:spLocks/>
          </p:cNvSpPr>
          <p:nvPr/>
        </p:nvSpPr>
        <p:spPr>
          <a:xfrm>
            <a:off x="9464802" y="172513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E8C8C3E3-1F36-1307-7BF5-9D8D85005092}"/>
              </a:ext>
            </a:extLst>
          </p:cNvPr>
          <p:cNvSpPr txBox="1">
            <a:spLocks/>
          </p:cNvSpPr>
          <p:nvPr/>
        </p:nvSpPr>
        <p:spPr>
          <a:xfrm>
            <a:off x="10746756" y="171546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11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7D640CF-326E-2706-649A-5B225A5D95B5}"/>
              </a:ext>
            </a:extLst>
          </p:cNvPr>
          <p:cNvGrpSpPr/>
          <p:nvPr/>
        </p:nvGrpSpPr>
        <p:grpSpPr>
          <a:xfrm>
            <a:off x="338738" y="2125068"/>
            <a:ext cx="2026666" cy="1936319"/>
            <a:chOff x="338738" y="2125068"/>
            <a:chExt cx="2026666" cy="1936319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2E3EF5E0-3628-7ED8-4AAB-42FAAE5B4D7C}"/>
                </a:ext>
              </a:extLst>
            </p:cNvPr>
            <p:cNvSpPr/>
            <p:nvPr/>
          </p:nvSpPr>
          <p:spPr>
            <a:xfrm>
              <a:off x="338739" y="3616178"/>
              <a:ext cx="717177" cy="439271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Content Placeholder 2">
              <a:extLst>
                <a:ext uri="{FF2B5EF4-FFF2-40B4-BE49-F238E27FC236}">
                  <a16:creationId xmlns:a16="http://schemas.microsoft.com/office/drawing/2014/main" id="{E4C24B5D-DC77-34C6-1F4C-C9A1D408B3C0}"/>
                </a:ext>
              </a:extLst>
            </p:cNvPr>
            <p:cNvSpPr txBox="1">
              <a:spLocks/>
            </p:cNvSpPr>
            <p:nvPr/>
          </p:nvSpPr>
          <p:spPr>
            <a:xfrm>
              <a:off x="338738" y="3642962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0</a:t>
              </a:r>
              <a:endPara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17709A1-7FD9-7167-8F10-589E1B4FEF1C}"/>
                </a:ext>
              </a:extLst>
            </p:cNvPr>
            <p:cNvSpPr/>
            <p:nvPr/>
          </p:nvSpPr>
          <p:spPr>
            <a:xfrm>
              <a:off x="1620694" y="3622116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4FF10FCF-60D0-6730-D6B4-17C0FA415EE8}"/>
                </a:ext>
              </a:extLst>
            </p:cNvPr>
            <p:cNvSpPr txBox="1">
              <a:spLocks/>
            </p:cNvSpPr>
            <p:nvPr/>
          </p:nvSpPr>
          <p:spPr>
            <a:xfrm>
              <a:off x="1648227" y="3636949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136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C95AB78-8CE7-B442-8359-B858EDE52EB9}"/>
                </a:ext>
              </a:extLst>
            </p:cNvPr>
            <p:cNvGrpSpPr/>
            <p:nvPr/>
          </p:nvGrpSpPr>
          <p:grpSpPr>
            <a:xfrm>
              <a:off x="1055915" y="2125068"/>
              <a:ext cx="1238098" cy="1722697"/>
              <a:chOff x="1055915" y="2125068"/>
              <a:chExt cx="1238098" cy="1722697"/>
            </a:xfrm>
          </p:grpSpPr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84BE458C-512D-0EB8-2ECD-8B2C1B97FF57}"/>
                  </a:ext>
                </a:extLst>
              </p:cNvPr>
              <p:cNvCxnSpPr>
                <a:cxnSpLocks/>
                <a:stCxn id="23" idx="2"/>
                <a:endCxn id="50" idx="0"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32656D1-07E4-5F42-F33D-27F7ADD2ABC6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0AB0B716-2BDC-3AB4-F1B7-D5002B8962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5F1F89D2-0597-8D99-380A-550F85ADDE17}"/>
                  </a:ext>
                </a:extLst>
              </p:cNvPr>
              <p:cNvCxnSpPr>
                <a:cxnSpLocks/>
                <a:stCxn id="48" idx="3"/>
                <a:endCxn id="50" idx="1"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D19EF10-0A9C-1288-389B-F9E81C114497}"/>
              </a:ext>
            </a:extLst>
          </p:cNvPr>
          <p:cNvGrpSpPr/>
          <p:nvPr/>
        </p:nvGrpSpPr>
        <p:grpSpPr>
          <a:xfrm>
            <a:off x="2346844" y="2125068"/>
            <a:ext cx="1300515" cy="1934934"/>
            <a:chOff x="2346844" y="2125068"/>
            <a:chExt cx="1300515" cy="1934934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B468A7C-4D48-AE54-C6DD-0116E3979A23}"/>
                </a:ext>
              </a:extLst>
            </p:cNvPr>
            <p:cNvSpPr/>
            <p:nvPr/>
          </p:nvSpPr>
          <p:spPr>
            <a:xfrm>
              <a:off x="2930182" y="3611060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406B763F-4E2A-95E8-7BB4-7B4CB68F0B56}"/>
                </a:ext>
              </a:extLst>
            </p:cNvPr>
            <p:cNvSpPr txBox="1">
              <a:spLocks/>
            </p:cNvSpPr>
            <p:nvPr/>
          </p:nvSpPr>
          <p:spPr>
            <a:xfrm>
              <a:off x="2930182" y="365039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166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19AA08D-5246-D0C9-256F-B1E7C5696E99}"/>
                </a:ext>
              </a:extLst>
            </p:cNvPr>
            <p:cNvGrpSpPr/>
            <p:nvPr/>
          </p:nvGrpSpPr>
          <p:grpSpPr>
            <a:xfrm>
              <a:off x="2346844" y="2125068"/>
              <a:ext cx="1238098" cy="1722697"/>
              <a:chOff x="1055915" y="2125068"/>
              <a:chExt cx="1238098" cy="1722697"/>
            </a:xfrm>
          </p:grpSpPr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E92A44DE-AF3E-495F-8A8C-0111968CD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0EEF4BC-B176-FCF9-7912-A29B885AB964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0A8A3BB9-47FA-47CE-6FAD-AC5DE35FA3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7C163E7D-31A1-85FE-C02B-1D07CB661E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DD5D42B-7FB6-58B5-F61C-DE8337097DE2}"/>
              </a:ext>
            </a:extLst>
          </p:cNvPr>
          <p:cNvGrpSpPr/>
          <p:nvPr/>
        </p:nvGrpSpPr>
        <p:grpSpPr>
          <a:xfrm>
            <a:off x="3638384" y="2132286"/>
            <a:ext cx="1290929" cy="1927716"/>
            <a:chOff x="3638384" y="2132286"/>
            <a:chExt cx="1290929" cy="1927716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34D3E7C-837E-5C5C-58CC-AB5F01B055E2}"/>
                </a:ext>
              </a:extLst>
            </p:cNvPr>
            <p:cNvSpPr/>
            <p:nvPr/>
          </p:nvSpPr>
          <p:spPr>
            <a:xfrm>
              <a:off x="4212136" y="3611060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232F6793-F414-F17B-161F-0CB564D29DD6}"/>
                </a:ext>
              </a:extLst>
            </p:cNvPr>
            <p:cNvSpPr txBox="1">
              <a:spLocks/>
            </p:cNvSpPr>
            <p:nvPr/>
          </p:nvSpPr>
          <p:spPr>
            <a:xfrm>
              <a:off x="4212136" y="365039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174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074EB9E-1726-18FC-9A7E-FC9016533681}"/>
                </a:ext>
              </a:extLst>
            </p:cNvPr>
            <p:cNvGrpSpPr/>
            <p:nvPr/>
          </p:nvGrpSpPr>
          <p:grpSpPr>
            <a:xfrm>
              <a:off x="3638384" y="2132286"/>
              <a:ext cx="1238098" cy="1722697"/>
              <a:chOff x="1055915" y="2125068"/>
              <a:chExt cx="1238098" cy="1722697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1F6B5246-6654-F30B-FC37-D5437C49C3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02EDA17-82EA-2A3D-E4A0-928FB493882E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Content Placeholder 2">
                <a:extLst>
                  <a:ext uri="{FF2B5EF4-FFF2-40B4-BE49-F238E27FC236}">
                    <a16:creationId xmlns:a16="http://schemas.microsoft.com/office/drawing/2014/main" id="{0D0FA82A-E75F-F44E-FC51-C59096F7A4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CD7255C4-9B9D-375E-F3F0-F901B5023D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9F8D123-402E-A8E7-C0E6-0E567C2AA48F}"/>
              </a:ext>
            </a:extLst>
          </p:cNvPr>
          <p:cNvGrpSpPr/>
          <p:nvPr/>
        </p:nvGrpSpPr>
        <p:grpSpPr>
          <a:xfrm>
            <a:off x="4945615" y="2122187"/>
            <a:ext cx="1299578" cy="1922164"/>
            <a:chOff x="4945615" y="2122187"/>
            <a:chExt cx="1299578" cy="1922164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FC849F2-C9DE-D39C-BEB9-6102977ACB9C}"/>
                </a:ext>
              </a:extLst>
            </p:cNvPr>
            <p:cNvSpPr/>
            <p:nvPr/>
          </p:nvSpPr>
          <p:spPr>
            <a:xfrm>
              <a:off x="5528016" y="3595409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0BF7A9C8-502B-B738-0B64-403E758DC2EE}"/>
                </a:ext>
              </a:extLst>
            </p:cNvPr>
            <p:cNvSpPr txBox="1">
              <a:spLocks/>
            </p:cNvSpPr>
            <p:nvPr/>
          </p:nvSpPr>
          <p:spPr>
            <a:xfrm>
              <a:off x="5528016" y="363474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264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048848C-F8F5-F251-08BA-FCED54435295}"/>
                </a:ext>
              </a:extLst>
            </p:cNvPr>
            <p:cNvGrpSpPr/>
            <p:nvPr/>
          </p:nvGrpSpPr>
          <p:grpSpPr>
            <a:xfrm>
              <a:off x="4945615" y="2122187"/>
              <a:ext cx="1238098" cy="1722697"/>
              <a:chOff x="1055915" y="2125068"/>
              <a:chExt cx="1238098" cy="1722697"/>
            </a:xfrm>
          </p:grpSpPr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44D0BC82-E018-873A-6BF2-96BA108DD4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F68E72D-71D7-EE1B-CD7E-E7A7F0494094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67B01D86-C72C-AA34-63A3-BDC8C05880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39A5D128-B724-C759-CE72-6036628D41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A95D3CE-55EC-C6BC-759F-480A459BF503}"/>
              </a:ext>
            </a:extLst>
          </p:cNvPr>
          <p:cNvGrpSpPr/>
          <p:nvPr/>
        </p:nvGrpSpPr>
        <p:grpSpPr>
          <a:xfrm>
            <a:off x="6245651" y="2116174"/>
            <a:ext cx="1317356" cy="1928177"/>
            <a:chOff x="6245651" y="2116174"/>
            <a:chExt cx="1317356" cy="1928177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433417E-C6ED-91B6-4507-A14BA924D991}"/>
                </a:ext>
              </a:extLst>
            </p:cNvPr>
            <p:cNvSpPr/>
            <p:nvPr/>
          </p:nvSpPr>
          <p:spPr>
            <a:xfrm>
              <a:off x="6845830" y="3595409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047ADA14-D13C-2AC5-F7A0-F3D697A94E0F}"/>
                </a:ext>
              </a:extLst>
            </p:cNvPr>
            <p:cNvSpPr txBox="1">
              <a:spLocks/>
            </p:cNvSpPr>
            <p:nvPr/>
          </p:nvSpPr>
          <p:spPr>
            <a:xfrm>
              <a:off x="6845830" y="363474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300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5963CEF-A73B-BAAB-C84A-F2000652A07E}"/>
                </a:ext>
              </a:extLst>
            </p:cNvPr>
            <p:cNvGrpSpPr/>
            <p:nvPr/>
          </p:nvGrpSpPr>
          <p:grpSpPr>
            <a:xfrm>
              <a:off x="6245651" y="2116174"/>
              <a:ext cx="1238098" cy="1722697"/>
              <a:chOff x="1055915" y="2125068"/>
              <a:chExt cx="1238098" cy="1722697"/>
            </a:xfrm>
          </p:grpSpPr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D9E0DAB4-5B76-C99B-CF66-81A6318AA8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80FF3A9-DB8F-2844-FBBA-568A6433A57C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Content Placeholder 2">
                <a:extLst>
                  <a:ext uri="{FF2B5EF4-FFF2-40B4-BE49-F238E27FC236}">
                    <a16:creationId xmlns:a16="http://schemas.microsoft.com/office/drawing/2014/main" id="{8D4ADF97-9E0D-172C-70D3-7B24965706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5CE3EF4C-C618-9139-B49C-74B49894D5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95D968C-F4F7-FF6C-8F7D-A4A563F6176B}"/>
              </a:ext>
            </a:extLst>
          </p:cNvPr>
          <p:cNvGrpSpPr/>
          <p:nvPr/>
        </p:nvGrpSpPr>
        <p:grpSpPr>
          <a:xfrm>
            <a:off x="7536580" y="2116174"/>
            <a:ext cx="1309657" cy="1928177"/>
            <a:chOff x="7536580" y="2116174"/>
            <a:chExt cx="1309657" cy="1928177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88E2463-74B1-6070-8B4C-395F61C29F26}"/>
                </a:ext>
              </a:extLst>
            </p:cNvPr>
            <p:cNvSpPr/>
            <p:nvPr/>
          </p:nvSpPr>
          <p:spPr>
            <a:xfrm>
              <a:off x="8129060" y="3595409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E290F0F5-F7EA-CEDE-C5D4-1944DC682555}"/>
                </a:ext>
              </a:extLst>
            </p:cNvPr>
            <p:cNvSpPr txBox="1">
              <a:spLocks/>
            </p:cNvSpPr>
            <p:nvPr/>
          </p:nvSpPr>
          <p:spPr>
            <a:xfrm>
              <a:off x="8129060" y="363474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306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1961832A-F463-B41A-10FA-8A095FD6CB40}"/>
                </a:ext>
              </a:extLst>
            </p:cNvPr>
            <p:cNvGrpSpPr/>
            <p:nvPr/>
          </p:nvGrpSpPr>
          <p:grpSpPr>
            <a:xfrm>
              <a:off x="7536580" y="2116174"/>
              <a:ext cx="1238098" cy="1722697"/>
              <a:chOff x="1055915" y="2125068"/>
              <a:chExt cx="1238098" cy="1722697"/>
            </a:xfrm>
          </p:grpSpPr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216EF621-D2B5-7295-BE6C-DB473C25F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2AF94DF3-6CF1-3D0A-989E-6632B9DE9E21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Content Placeholder 2">
                <a:extLst>
                  <a:ext uri="{FF2B5EF4-FFF2-40B4-BE49-F238E27FC236}">
                    <a16:creationId xmlns:a16="http://schemas.microsoft.com/office/drawing/2014/main" id="{AB2BA106-C2B9-50B6-E525-FDC0F8BCCE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2AFBB279-3EB0-486C-16C5-E8061AE97E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9C9D03E-4EAA-C6FF-6778-A9B44D08575E}"/>
              </a:ext>
            </a:extLst>
          </p:cNvPr>
          <p:cNvGrpSpPr/>
          <p:nvPr/>
        </p:nvGrpSpPr>
        <p:grpSpPr>
          <a:xfrm>
            <a:off x="8855198" y="2126273"/>
            <a:ext cx="1317818" cy="1918078"/>
            <a:chOff x="8855198" y="2126273"/>
            <a:chExt cx="1317818" cy="191807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B7367DF-4101-AB58-4972-AA899BF307E3}"/>
                </a:ext>
              </a:extLst>
            </p:cNvPr>
            <p:cNvSpPr/>
            <p:nvPr/>
          </p:nvSpPr>
          <p:spPr>
            <a:xfrm>
              <a:off x="9455839" y="3595409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2215C15D-7E23-4696-98BA-17034449DDB5}"/>
                </a:ext>
              </a:extLst>
            </p:cNvPr>
            <p:cNvSpPr txBox="1">
              <a:spLocks/>
            </p:cNvSpPr>
            <p:nvPr/>
          </p:nvSpPr>
          <p:spPr>
            <a:xfrm>
              <a:off x="9455839" y="363474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310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18D393AF-38E6-E7B4-352C-CB115415D5C7}"/>
                </a:ext>
              </a:extLst>
            </p:cNvPr>
            <p:cNvGrpSpPr/>
            <p:nvPr/>
          </p:nvGrpSpPr>
          <p:grpSpPr>
            <a:xfrm>
              <a:off x="8855198" y="2126273"/>
              <a:ext cx="1238098" cy="1722697"/>
              <a:chOff x="1055915" y="2125068"/>
              <a:chExt cx="1238098" cy="1722697"/>
            </a:xfrm>
          </p:grpSpPr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5BCAEC70-BB71-D6D4-A979-DF15EE17BC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4C4B148-D612-645C-0873-3831FA53B319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4FF0D846-531B-4374-0129-157422E9A9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3F487305-6686-A02D-4FE5-21F73694D2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4110527-70F6-E396-5427-8A7C4655D0FB}"/>
              </a:ext>
            </a:extLst>
          </p:cNvPr>
          <p:cNvGrpSpPr/>
          <p:nvPr/>
        </p:nvGrpSpPr>
        <p:grpSpPr>
          <a:xfrm>
            <a:off x="10146127" y="2126273"/>
            <a:ext cx="1308843" cy="1936008"/>
            <a:chOff x="10146127" y="2126273"/>
            <a:chExt cx="1308843" cy="1936008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7181398-BCA7-41D4-2830-87B7D00093C7}"/>
                </a:ext>
              </a:extLst>
            </p:cNvPr>
            <p:cNvSpPr/>
            <p:nvPr/>
          </p:nvSpPr>
          <p:spPr>
            <a:xfrm>
              <a:off x="10737793" y="3613339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8DF6B104-13A9-225B-6360-0DC6626A81D1}"/>
                </a:ext>
              </a:extLst>
            </p:cNvPr>
            <p:cNvSpPr txBox="1">
              <a:spLocks/>
            </p:cNvSpPr>
            <p:nvPr/>
          </p:nvSpPr>
          <p:spPr>
            <a:xfrm>
              <a:off x="10737793" y="365267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332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58B4E4F4-25D7-C68D-9E7E-AB4080B67C9C}"/>
                </a:ext>
              </a:extLst>
            </p:cNvPr>
            <p:cNvGrpSpPr/>
            <p:nvPr/>
          </p:nvGrpSpPr>
          <p:grpSpPr>
            <a:xfrm>
              <a:off x="10146127" y="2126273"/>
              <a:ext cx="1238098" cy="1722697"/>
              <a:chOff x="1055915" y="2125068"/>
              <a:chExt cx="1238098" cy="1722697"/>
            </a:xfrm>
          </p:grpSpPr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6D61A8F1-629C-FA63-B7D5-16A5E552E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024EEC73-1A57-97E6-6A3E-BCF1138056E2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Content Placeholder 2">
                <a:extLst>
                  <a:ext uri="{FF2B5EF4-FFF2-40B4-BE49-F238E27FC236}">
                    <a16:creationId xmlns:a16="http://schemas.microsoft.com/office/drawing/2014/main" id="{765376A7-BD8E-CC08-069F-818DAE8C7A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12402286-F7F9-CE08-1DE8-1015F8BF25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EBABC3FC-8A8A-E239-707B-2F5661F3586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851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08"/>
    </mc:Choice>
    <mc:Fallback xmlns="">
      <p:transition spd="slow" advTm="101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33333E-6 C 0.00066 0.00139 0.02266 0.02129 0.02123 0.07106 C 0.02136 0.1 0.00039 0.1037 -0.0013 0.15115 C 0.00026 0.1993 0.01849 0.21551 0.01928 0.23958 C 0.01928 0.28773 0.02422 0.27014 0.00508 0.31759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64A600-AC16-3F53-6649-A6C9FFE015D9}"/>
              </a:ext>
            </a:extLst>
          </p:cNvPr>
          <p:cNvGrpSpPr/>
          <p:nvPr/>
        </p:nvGrpSpPr>
        <p:grpSpPr>
          <a:xfrm>
            <a:off x="-407628" y="342900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51BC69C-4BB7-6C58-C585-DADF20759E38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DB844F9-4ADB-6870-6619-9C318F20C22A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B5833E0B-A4F2-B5B3-D509-AFA57CAE8155}"/>
              </a:ext>
            </a:extLst>
          </p:cNvPr>
          <p:cNvSpPr/>
          <p:nvPr/>
        </p:nvSpPr>
        <p:spPr>
          <a:xfrm>
            <a:off x="4130884" y="5117538"/>
            <a:ext cx="431981" cy="262306"/>
          </a:xfrm>
          <a:prstGeom prst="rect">
            <a:avLst/>
          </a:prstGeom>
          <a:solidFill>
            <a:srgbClr val="F7F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r</a:t>
            </a:r>
            <a:r>
              <a:rPr lang="en-US" dirty="0"/>
              <a:t>educe </a:t>
            </a:r>
            <a:r>
              <a:rPr lang="en-US" dirty="0" err="1"/>
              <a:t>walktrough</a:t>
            </a:r>
            <a:endParaRPr lang="en-US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1EE1913-D0A9-03B1-7FB8-2459F12F14A6}"/>
              </a:ext>
            </a:extLst>
          </p:cNvPr>
          <p:cNvGrpSpPr/>
          <p:nvPr/>
        </p:nvGrpSpPr>
        <p:grpSpPr>
          <a:xfrm>
            <a:off x="715896" y="1712210"/>
            <a:ext cx="9824673" cy="448942"/>
            <a:chOff x="715896" y="1712210"/>
            <a:chExt cx="9824673" cy="44894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C8F06F1-2C29-33E2-8195-9D2E52BFAC82}"/>
                </a:ext>
              </a:extLst>
            </p:cNvPr>
            <p:cNvSpPr/>
            <p:nvPr/>
          </p:nvSpPr>
          <p:spPr>
            <a:xfrm>
              <a:off x="715897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D0DC6E2-14D5-6DFA-214E-26FC922DF929}"/>
                </a:ext>
              </a:extLst>
            </p:cNvPr>
            <p:cNvSpPr/>
            <p:nvPr/>
          </p:nvSpPr>
          <p:spPr>
            <a:xfrm>
              <a:off x="1997851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DBCD3FB-C6D7-AC3A-DFFF-3DE6AAA27C9E}"/>
                </a:ext>
              </a:extLst>
            </p:cNvPr>
            <p:cNvSpPr/>
            <p:nvPr/>
          </p:nvSpPr>
          <p:spPr>
            <a:xfrm>
              <a:off x="3279805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75CB1AE-6454-5076-B023-04FAEBA59201}"/>
                </a:ext>
              </a:extLst>
            </p:cNvPr>
            <p:cNvSpPr/>
            <p:nvPr/>
          </p:nvSpPr>
          <p:spPr>
            <a:xfrm>
              <a:off x="4649475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7D5CC80-AB30-F4DD-C82F-EA8FE25DAA9C}"/>
                </a:ext>
              </a:extLst>
            </p:cNvPr>
            <p:cNvSpPr/>
            <p:nvPr/>
          </p:nvSpPr>
          <p:spPr>
            <a:xfrm>
              <a:off x="5878915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7ED7C14-ECFD-D784-AF99-19154F306E0E}"/>
                </a:ext>
              </a:extLst>
            </p:cNvPr>
            <p:cNvSpPr/>
            <p:nvPr/>
          </p:nvSpPr>
          <p:spPr>
            <a:xfrm>
              <a:off x="7214659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1B24C21-E2A5-9302-DDA0-FCD8174C4DCD}"/>
                </a:ext>
              </a:extLst>
            </p:cNvPr>
            <p:cNvSpPr/>
            <p:nvPr/>
          </p:nvSpPr>
          <p:spPr>
            <a:xfrm>
              <a:off x="8541438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1538897-E598-FBCD-6E33-4ECFCD014700}"/>
                </a:ext>
              </a:extLst>
            </p:cNvPr>
            <p:cNvSpPr/>
            <p:nvPr/>
          </p:nvSpPr>
          <p:spPr>
            <a:xfrm>
              <a:off x="9823392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6AC6AE83-9D2B-48F7-7C0A-E3D23D7FB30B}"/>
                </a:ext>
              </a:extLst>
            </p:cNvPr>
            <p:cNvSpPr txBox="1">
              <a:spLocks/>
            </p:cNvSpPr>
            <p:nvPr/>
          </p:nvSpPr>
          <p:spPr>
            <a:xfrm>
              <a:off x="715896" y="1738994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68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05DE0601-0987-D582-B078-080FD7382C00}"/>
                </a:ext>
              </a:extLst>
            </p:cNvPr>
            <p:cNvSpPr txBox="1">
              <a:spLocks/>
            </p:cNvSpPr>
            <p:nvPr/>
          </p:nvSpPr>
          <p:spPr>
            <a:xfrm>
              <a:off x="1997851" y="175154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15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B3355A56-89A5-A3E2-440C-45A61D03E84F}"/>
                </a:ext>
              </a:extLst>
            </p:cNvPr>
            <p:cNvSpPr txBox="1">
              <a:spLocks/>
            </p:cNvSpPr>
            <p:nvPr/>
          </p:nvSpPr>
          <p:spPr>
            <a:xfrm>
              <a:off x="3279805" y="174187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0E24EC2D-F3E6-C474-D1E7-DEB0F3B0A9A9}"/>
                </a:ext>
              </a:extLst>
            </p:cNvPr>
            <p:cNvSpPr txBox="1">
              <a:spLocks/>
            </p:cNvSpPr>
            <p:nvPr/>
          </p:nvSpPr>
          <p:spPr>
            <a:xfrm>
              <a:off x="4649475" y="175154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45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AA35CE12-A633-6154-136A-7C9AD1E8B1A8}"/>
                </a:ext>
              </a:extLst>
            </p:cNvPr>
            <p:cNvSpPr txBox="1">
              <a:spLocks/>
            </p:cNvSpPr>
            <p:nvPr/>
          </p:nvSpPr>
          <p:spPr>
            <a:xfrm>
              <a:off x="5868669" y="175154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18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41756B3A-F7BB-E80A-1E3B-0CC1B9E3EDA3}"/>
                </a:ext>
              </a:extLst>
            </p:cNvPr>
            <p:cNvSpPr txBox="1">
              <a:spLocks/>
            </p:cNvSpPr>
            <p:nvPr/>
          </p:nvSpPr>
          <p:spPr>
            <a:xfrm>
              <a:off x="7214658" y="173611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2D8D9BFD-58B5-E1DF-3807-89326B8AE226}"/>
                </a:ext>
              </a:extLst>
            </p:cNvPr>
            <p:cNvSpPr txBox="1">
              <a:spLocks/>
            </p:cNvSpPr>
            <p:nvPr/>
          </p:nvSpPr>
          <p:spPr>
            <a:xfrm>
              <a:off x="8541438" y="174866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D4D8291A-4045-610D-3A8D-D234F79F0347}"/>
                </a:ext>
              </a:extLst>
            </p:cNvPr>
            <p:cNvSpPr txBox="1">
              <a:spLocks/>
            </p:cNvSpPr>
            <p:nvPr/>
          </p:nvSpPr>
          <p:spPr>
            <a:xfrm>
              <a:off x="9823392" y="1738994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11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32E810-C2FB-0F1C-9817-983E39089D28}"/>
              </a:ext>
            </a:extLst>
          </p:cNvPr>
          <p:cNvCxnSpPr>
            <a:cxnSpLocks/>
          </p:cNvCxnSpPr>
          <p:nvPr/>
        </p:nvCxnSpPr>
        <p:spPr>
          <a:xfrm>
            <a:off x="5629834" y="1712210"/>
            <a:ext cx="0" cy="26832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EA2EB0-61A4-09D4-B211-43047158C3C0}"/>
              </a:ext>
            </a:extLst>
          </p:cNvPr>
          <p:cNvCxnSpPr>
            <a:cxnSpLocks/>
          </p:cNvCxnSpPr>
          <p:nvPr/>
        </p:nvCxnSpPr>
        <p:spPr>
          <a:xfrm>
            <a:off x="3012140" y="1712210"/>
            <a:ext cx="0" cy="1688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FEF054-BD7B-D430-C592-29E2E74C3B8A}"/>
              </a:ext>
            </a:extLst>
          </p:cNvPr>
          <p:cNvCxnSpPr>
            <a:cxnSpLocks/>
          </p:cNvCxnSpPr>
          <p:nvPr/>
        </p:nvCxnSpPr>
        <p:spPr>
          <a:xfrm>
            <a:off x="8265458" y="1712210"/>
            <a:ext cx="0" cy="16164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49F20A1-7C97-5CBF-3826-7EA4C39458B2}"/>
              </a:ext>
            </a:extLst>
          </p:cNvPr>
          <p:cNvGrpSpPr/>
          <p:nvPr/>
        </p:nvGrpSpPr>
        <p:grpSpPr>
          <a:xfrm>
            <a:off x="1032863" y="1066217"/>
            <a:ext cx="9989650" cy="2165517"/>
            <a:chOff x="1965194" y="1042685"/>
            <a:chExt cx="9989650" cy="2165517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43948D-497C-1A40-CCE5-91024D72C1D2}"/>
                </a:ext>
              </a:extLst>
            </p:cNvPr>
            <p:cNvCxnSpPr>
              <a:stCxn id="15" idx="2"/>
              <a:endCxn id="29" idx="0"/>
            </p:cNvCxnSpPr>
            <p:nvPr/>
          </p:nvCxnSpPr>
          <p:spPr>
            <a:xfrm>
              <a:off x="3279806" y="2137620"/>
              <a:ext cx="8966" cy="63131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0C5F5E1-CF21-7770-C8BD-EBDF30950765}"/>
                </a:ext>
              </a:extLst>
            </p:cNvPr>
            <p:cNvSpPr/>
            <p:nvPr/>
          </p:nvSpPr>
          <p:spPr>
            <a:xfrm>
              <a:off x="3133725" y="2301598"/>
              <a:ext cx="431981" cy="262306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E5501CFC-51D9-8615-905E-28496FF591FF}"/>
                </a:ext>
              </a:extLst>
            </p:cNvPr>
            <p:cNvSpPr/>
            <p:nvPr/>
          </p:nvSpPr>
          <p:spPr>
            <a:xfrm rot="10800000">
              <a:off x="1965194" y="1055587"/>
              <a:ext cx="2167535" cy="1947588"/>
            </a:xfrm>
            <a:prstGeom prst="arc">
              <a:avLst>
                <a:gd name="adj1" fmla="val 16753656"/>
                <a:gd name="adj2" fmla="val 21125945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62A0626-7E8E-4994-CD8C-B85996EFB660}"/>
                </a:ext>
              </a:extLst>
            </p:cNvPr>
            <p:cNvSpPr/>
            <p:nvPr/>
          </p:nvSpPr>
          <p:spPr>
            <a:xfrm>
              <a:off x="2930183" y="2768931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1D3B22ED-1C93-6006-4A96-8CC942C8CEF5}"/>
                </a:ext>
              </a:extLst>
            </p:cNvPr>
            <p:cNvSpPr txBox="1">
              <a:spLocks/>
            </p:cNvSpPr>
            <p:nvPr/>
          </p:nvSpPr>
          <p:spPr>
            <a:xfrm>
              <a:off x="2930182" y="279571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98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27" name="Content Placeholder 2">
              <a:extLst>
                <a:ext uri="{FF2B5EF4-FFF2-40B4-BE49-F238E27FC236}">
                  <a16:creationId xmlns:a16="http://schemas.microsoft.com/office/drawing/2014/main" id="{56500844-A683-00AF-A28F-A1BF44A078B6}"/>
                </a:ext>
              </a:extLst>
            </p:cNvPr>
            <p:cNvSpPr txBox="1">
              <a:spLocks/>
            </p:cNvSpPr>
            <p:nvPr/>
          </p:nvSpPr>
          <p:spPr>
            <a:xfrm>
              <a:off x="3013114" y="2301598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DF334EB-8816-8C4D-D6CA-C186D9B8CFFD}"/>
                </a:ext>
              </a:extLst>
            </p:cNvPr>
            <p:cNvCxnSpPr>
              <a:endCxn id="52" idx="0"/>
            </p:cNvCxnSpPr>
            <p:nvPr/>
          </p:nvCxnSpPr>
          <p:spPr>
            <a:xfrm>
              <a:off x="5886616" y="2124718"/>
              <a:ext cx="1" cy="63131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EC02E0A-E239-95B9-8BC9-FB6B77A98233}"/>
                </a:ext>
              </a:extLst>
            </p:cNvPr>
            <p:cNvSpPr/>
            <p:nvPr/>
          </p:nvSpPr>
          <p:spPr>
            <a:xfrm>
              <a:off x="5731570" y="2288696"/>
              <a:ext cx="431981" cy="262306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4AF2D712-E76D-6682-EBD5-652032FE3639}"/>
                </a:ext>
              </a:extLst>
            </p:cNvPr>
            <p:cNvSpPr/>
            <p:nvPr/>
          </p:nvSpPr>
          <p:spPr>
            <a:xfrm rot="10800000">
              <a:off x="4563039" y="1042685"/>
              <a:ext cx="2167535" cy="1947588"/>
            </a:xfrm>
            <a:prstGeom prst="arc">
              <a:avLst>
                <a:gd name="adj1" fmla="val 16753656"/>
                <a:gd name="adj2" fmla="val 21125945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8D25C85C-5214-A0AE-3C30-02140E442584}"/>
                </a:ext>
              </a:extLst>
            </p:cNvPr>
            <p:cNvSpPr/>
            <p:nvPr/>
          </p:nvSpPr>
          <p:spPr>
            <a:xfrm>
              <a:off x="5528028" y="2756029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Content Placeholder 2">
              <a:extLst>
                <a:ext uri="{FF2B5EF4-FFF2-40B4-BE49-F238E27FC236}">
                  <a16:creationId xmlns:a16="http://schemas.microsoft.com/office/drawing/2014/main" id="{F2B32C35-B22C-FE85-387D-520A4F864D4E}"/>
                </a:ext>
              </a:extLst>
            </p:cNvPr>
            <p:cNvSpPr txBox="1">
              <a:spLocks/>
            </p:cNvSpPr>
            <p:nvPr/>
          </p:nvSpPr>
          <p:spPr>
            <a:xfrm>
              <a:off x="5528027" y="278281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94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54" name="Content Placeholder 2">
              <a:extLst>
                <a:ext uri="{FF2B5EF4-FFF2-40B4-BE49-F238E27FC236}">
                  <a16:creationId xmlns:a16="http://schemas.microsoft.com/office/drawing/2014/main" id="{AC15150A-4E6B-F3C4-B239-2E33D9650335}"/>
                </a:ext>
              </a:extLst>
            </p:cNvPr>
            <p:cNvSpPr txBox="1">
              <a:spLocks/>
            </p:cNvSpPr>
            <p:nvPr/>
          </p:nvSpPr>
          <p:spPr>
            <a:xfrm>
              <a:off x="5610959" y="2288696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C46E879-9EFE-EEE8-3B90-C0661CE70791}"/>
                </a:ext>
              </a:extLst>
            </p:cNvPr>
            <p:cNvCxnSpPr>
              <a:endCxn id="58" idx="0"/>
            </p:cNvCxnSpPr>
            <p:nvPr/>
          </p:nvCxnSpPr>
          <p:spPr>
            <a:xfrm>
              <a:off x="8513041" y="2137620"/>
              <a:ext cx="1" cy="63131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A214DDF-6B00-8564-3E43-E998EF822C5F}"/>
                </a:ext>
              </a:extLst>
            </p:cNvPr>
            <p:cNvSpPr/>
            <p:nvPr/>
          </p:nvSpPr>
          <p:spPr>
            <a:xfrm>
              <a:off x="8357995" y="2301598"/>
              <a:ext cx="431981" cy="262306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D7409B17-6960-490C-BD1F-A8A7BE7FEE39}"/>
                </a:ext>
              </a:extLst>
            </p:cNvPr>
            <p:cNvSpPr/>
            <p:nvPr/>
          </p:nvSpPr>
          <p:spPr>
            <a:xfrm rot="10800000">
              <a:off x="7189464" y="1055587"/>
              <a:ext cx="2167535" cy="1947588"/>
            </a:xfrm>
            <a:prstGeom prst="arc">
              <a:avLst>
                <a:gd name="adj1" fmla="val 16753656"/>
                <a:gd name="adj2" fmla="val 21125945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D0E9329D-C727-D040-2B0C-9953B73083C5}"/>
                </a:ext>
              </a:extLst>
            </p:cNvPr>
            <p:cNvSpPr/>
            <p:nvPr/>
          </p:nvSpPr>
          <p:spPr>
            <a:xfrm>
              <a:off x="8154453" y="2768931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Content Placeholder 2">
              <a:extLst>
                <a:ext uri="{FF2B5EF4-FFF2-40B4-BE49-F238E27FC236}">
                  <a16:creationId xmlns:a16="http://schemas.microsoft.com/office/drawing/2014/main" id="{AD7CFF89-E5DF-2313-5E3F-535F1E12E249}"/>
                </a:ext>
              </a:extLst>
            </p:cNvPr>
            <p:cNvSpPr txBox="1">
              <a:spLocks/>
            </p:cNvSpPr>
            <p:nvPr/>
          </p:nvSpPr>
          <p:spPr>
            <a:xfrm>
              <a:off x="8154452" y="279571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60" name="Content Placeholder 2">
              <a:extLst>
                <a:ext uri="{FF2B5EF4-FFF2-40B4-BE49-F238E27FC236}">
                  <a16:creationId xmlns:a16="http://schemas.microsoft.com/office/drawing/2014/main" id="{7F2AE909-D381-3734-43E8-3F19C10E8C1F}"/>
                </a:ext>
              </a:extLst>
            </p:cNvPr>
            <p:cNvSpPr txBox="1">
              <a:spLocks/>
            </p:cNvSpPr>
            <p:nvPr/>
          </p:nvSpPr>
          <p:spPr>
            <a:xfrm>
              <a:off x="8237384" y="2301598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4DDCC17-49B9-0142-0788-FF5F3F9ED66F}"/>
                </a:ext>
              </a:extLst>
            </p:cNvPr>
            <p:cNvCxnSpPr>
              <a:endCxn id="64" idx="0"/>
            </p:cNvCxnSpPr>
            <p:nvPr/>
          </p:nvCxnSpPr>
          <p:spPr>
            <a:xfrm>
              <a:off x="11110886" y="2124718"/>
              <a:ext cx="1" cy="63131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92ED24-B47C-B224-A701-3DDA784CFDF4}"/>
                </a:ext>
              </a:extLst>
            </p:cNvPr>
            <p:cNvSpPr/>
            <p:nvPr/>
          </p:nvSpPr>
          <p:spPr>
            <a:xfrm>
              <a:off x="10955840" y="2288696"/>
              <a:ext cx="431981" cy="262306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EBA2D9D1-1C38-5A9D-26ED-F1F647B141C1}"/>
                </a:ext>
              </a:extLst>
            </p:cNvPr>
            <p:cNvSpPr/>
            <p:nvPr/>
          </p:nvSpPr>
          <p:spPr>
            <a:xfrm rot="10800000">
              <a:off x="9787309" y="1042685"/>
              <a:ext cx="2167535" cy="1947588"/>
            </a:xfrm>
            <a:prstGeom prst="arc">
              <a:avLst>
                <a:gd name="adj1" fmla="val 16753656"/>
                <a:gd name="adj2" fmla="val 21125945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DFD99A1-977A-0AF8-E1C5-F03522F248A7}"/>
                </a:ext>
              </a:extLst>
            </p:cNvPr>
            <p:cNvSpPr/>
            <p:nvPr/>
          </p:nvSpPr>
          <p:spPr>
            <a:xfrm>
              <a:off x="10752298" y="2756029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Content Placeholder 2">
              <a:extLst>
                <a:ext uri="{FF2B5EF4-FFF2-40B4-BE49-F238E27FC236}">
                  <a16:creationId xmlns:a16="http://schemas.microsoft.com/office/drawing/2014/main" id="{66070D39-FE66-952F-3329-7F87C3340D2E}"/>
                </a:ext>
              </a:extLst>
            </p:cNvPr>
            <p:cNvSpPr txBox="1">
              <a:spLocks/>
            </p:cNvSpPr>
            <p:nvPr/>
          </p:nvSpPr>
          <p:spPr>
            <a:xfrm>
              <a:off x="10752297" y="278281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66" name="Content Placeholder 2">
              <a:extLst>
                <a:ext uri="{FF2B5EF4-FFF2-40B4-BE49-F238E27FC236}">
                  <a16:creationId xmlns:a16="http://schemas.microsoft.com/office/drawing/2014/main" id="{F754A35C-7814-27C5-818D-DB9D2A75663A}"/>
                </a:ext>
              </a:extLst>
            </p:cNvPr>
            <p:cNvSpPr txBox="1">
              <a:spLocks/>
            </p:cNvSpPr>
            <p:nvPr/>
          </p:nvSpPr>
          <p:spPr>
            <a:xfrm>
              <a:off x="10835229" y="2288696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D82134F-95ED-23A4-5863-70D577ECD6AC}"/>
              </a:ext>
            </a:extLst>
          </p:cNvPr>
          <p:cNvGrpSpPr/>
          <p:nvPr/>
        </p:nvGrpSpPr>
        <p:grpSpPr>
          <a:xfrm>
            <a:off x="2251169" y="1815849"/>
            <a:ext cx="10231755" cy="2498415"/>
            <a:chOff x="3183500" y="1792317"/>
            <a:chExt cx="10231755" cy="2498415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AEB28D2-44C1-BCAB-D667-975DE1908725}"/>
                </a:ext>
              </a:extLst>
            </p:cNvPr>
            <p:cNvSpPr/>
            <p:nvPr/>
          </p:nvSpPr>
          <p:spPr>
            <a:xfrm>
              <a:off x="5528027" y="3851461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E9ACDD8-1DFF-119E-7E92-8DEA3CE9B96D}"/>
                </a:ext>
              </a:extLst>
            </p:cNvPr>
            <p:cNvCxnSpPr/>
            <p:nvPr/>
          </p:nvCxnSpPr>
          <p:spPr>
            <a:xfrm>
              <a:off x="5890875" y="3212816"/>
              <a:ext cx="1" cy="63131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76A864-434A-4069-8FF1-214E1197EE28}"/>
                </a:ext>
              </a:extLst>
            </p:cNvPr>
            <p:cNvSpPr/>
            <p:nvPr/>
          </p:nvSpPr>
          <p:spPr>
            <a:xfrm>
              <a:off x="5735829" y="3376794"/>
              <a:ext cx="431981" cy="262306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E01343E8-47F5-9E5F-40E5-D7214E77F6AE}"/>
                </a:ext>
              </a:extLst>
            </p:cNvPr>
            <p:cNvSpPr/>
            <p:nvPr/>
          </p:nvSpPr>
          <p:spPr>
            <a:xfrm rot="10800000">
              <a:off x="3183500" y="1792317"/>
              <a:ext cx="5003382" cy="2276527"/>
            </a:xfrm>
            <a:prstGeom prst="arc">
              <a:avLst>
                <a:gd name="adj1" fmla="val 16753656"/>
                <a:gd name="adj2" fmla="val 21157188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Content Placeholder 2">
              <a:extLst>
                <a:ext uri="{FF2B5EF4-FFF2-40B4-BE49-F238E27FC236}">
                  <a16:creationId xmlns:a16="http://schemas.microsoft.com/office/drawing/2014/main" id="{06F1AAA8-B902-9E4F-50CE-E764917D3D1C}"/>
                </a:ext>
              </a:extLst>
            </p:cNvPr>
            <p:cNvSpPr txBox="1">
              <a:spLocks/>
            </p:cNvSpPr>
            <p:nvPr/>
          </p:nvSpPr>
          <p:spPr>
            <a:xfrm>
              <a:off x="5532286" y="3870911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286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72" name="Content Placeholder 2">
              <a:extLst>
                <a:ext uri="{FF2B5EF4-FFF2-40B4-BE49-F238E27FC236}">
                  <a16:creationId xmlns:a16="http://schemas.microsoft.com/office/drawing/2014/main" id="{5ACBC722-34DF-73AF-E837-E6FE910E9732}"/>
                </a:ext>
              </a:extLst>
            </p:cNvPr>
            <p:cNvSpPr txBox="1">
              <a:spLocks/>
            </p:cNvSpPr>
            <p:nvPr/>
          </p:nvSpPr>
          <p:spPr>
            <a:xfrm>
              <a:off x="5615218" y="3376794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E724A840-CBC7-6F52-4B07-23B7A8FE2B1B}"/>
                </a:ext>
              </a:extLst>
            </p:cNvPr>
            <p:cNvSpPr/>
            <p:nvPr/>
          </p:nvSpPr>
          <p:spPr>
            <a:xfrm>
              <a:off x="10756400" y="3851461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40E7CDC-DA16-55EA-D9A3-1E8A2187718A}"/>
                </a:ext>
              </a:extLst>
            </p:cNvPr>
            <p:cNvCxnSpPr/>
            <p:nvPr/>
          </p:nvCxnSpPr>
          <p:spPr>
            <a:xfrm>
              <a:off x="11119248" y="3212816"/>
              <a:ext cx="1" cy="63131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6CDACDE-D4A3-C8BF-BA8E-BFA9BBA8B55D}"/>
                </a:ext>
              </a:extLst>
            </p:cNvPr>
            <p:cNvSpPr/>
            <p:nvPr/>
          </p:nvSpPr>
          <p:spPr>
            <a:xfrm>
              <a:off x="10964202" y="3376794"/>
              <a:ext cx="431981" cy="262306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26315501-1934-6C52-DA4C-76DB8E26C02C}"/>
                </a:ext>
              </a:extLst>
            </p:cNvPr>
            <p:cNvSpPr/>
            <p:nvPr/>
          </p:nvSpPr>
          <p:spPr>
            <a:xfrm rot="10800000">
              <a:off x="8411873" y="1792317"/>
              <a:ext cx="5003382" cy="2276527"/>
            </a:xfrm>
            <a:prstGeom prst="arc">
              <a:avLst>
                <a:gd name="adj1" fmla="val 16753656"/>
                <a:gd name="adj2" fmla="val 21157188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Content Placeholder 2">
              <a:extLst>
                <a:ext uri="{FF2B5EF4-FFF2-40B4-BE49-F238E27FC236}">
                  <a16:creationId xmlns:a16="http://schemas.microsoft.com/office/drawing/2014/main" id="{A2A90B86-B47B-92B6-83E5-C6BDDECCFB0F}"/>
                </a:ext>
              </a:extLst>
            </p:cNvPr>
            <p:cNvSpPr txBox="1">
              <a:spLocks/>
            </p:cNvSpPr>
            <p:nvPr/>
          </p:nvSpPr>
          <p:spPr>
            <a:xfrm>
              <a:off x="10760659" y="3870911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72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79" name="Content Placeholder 2">
              <a:extLst>
                <a:ext uri="{FF2B5EF4-FFF2-40B4-BE49-F238E27FC236}">
                  <a16:creationId xmlns:a16="http://schemas.microsoft.com/office/drawing/2014/main" id="{06256F73-48D9-D72A-E58B-4DE2EBAC23CA}"/>
                </a:ext>
              </a:extLst>
            </p:cNvPr>
            <p:cNvSpPr txBox="1">
              <a:spLocks/>
            </p:cNvSpPr>
            <p:nvPr/>
          </p:nvSpPr>
          <p:spPr>
            <a:xfrm>
              <a:off x="10843591" y="3376794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6B77BAA-8845-DF2B-09BA-FC84DC97BE80}"/>
              </a:ext>
            </a:extLst>
          </p:cNvPr>
          <p:cNvGrpSpPr/>
          <p:nvPr/>
        </p:nvGrpSpPr>
        <p:grpSpPr>
          <a:xfrm>
            <a:off x="1997849" y="4901604"/>
            <a:ext cx="9820607" cy="580366"/>
            <a:chOff x="1997849" y="4901604"/>
            <a:chExt cx="9820607" cy="580366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A207DA49-C63F-FA84-E7D2-2428CB19B19F}"/>
                </a:ext>
              </a:extLst>
            </p:cNvPr>
            <p:cNvSpPr/>
            <p:nvPr/>
          </p:nvSpPr>
          <p:spPr>
            <a:xfrm>
              <a:off x="10995618" y="4901604"/>
              <a:ext cx="822838" cy="580366"/>
            </a:xfrm>
            <a:prstGeom prst="roundRect">
              <a:avLst/>
            </a:prstGeom>
            <a:noFill/>
            <a:ln w="19050">
              <a:solidFill>
                <a:srgbClr val="2D519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98D09B35-7191-8DD1-9EA5-BAFF550620D7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>
              <a:off x="10559071" y="5178709"/>
              <a:ext cx="484988" cy="3794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D6077AC-E7FD-651A-F630-1B30C933D9AB}"/>
                </a:ext>
              </a:extLst>
            </p:cNvPr>
            <p:cNvGrpSpPr/>
            <p:nvPr/>
          </p:nvGrpSpPr>
          <p:grpSpPr>
            <a:xfrm>
              <a:off x="1997849" y="4962867"/>
              <a:ext cx="9763387" cy="475491"/>
              <a:chOff x="1997849" y="4962867"/>
              <a:chExt cx="9763387" cy="475491"/>
            </a:xfrm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64ED6074-9701-0119-D381-7D1F5657997C}"/>
                  </a:ext>
                </a:extLst>
              </p:cNvPr>
              <p:cNvSpPr/>
              <p:nvPr/>
            </p:nvSpPr>
            <p:spPr>
              <a:xfrm>
                <a:off x="1997850" y="4975475"/>
                <a:ext cx="717177" cy="439271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94784DED-AED3-CAD6-A8CA-89DBF5E934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97849" y="5002259"/>
                <a:ext cx="717177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0</a:t>
                </a:r>
                <a:endPara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2693619A-5454-96E2-D280-24B0FFF9FBD2}"/>
                  </a:ext>
                </a:extLst>
              </p:cNvPr>
              <p:cNvCxnSpPr>
                <a:cxnSpLocks/>
                <a:stCxn id="88" idx="3"/>
              </p:cNvCxnSpPr>
              <p:nvPr/>
            </p:nvCxnSpPr>
            <p:spPr>
              <a:xfrm>
                <a:off x="2715026" y="5207062"/>
                <a:ext cx="7029609" cy="23252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C2688A56-DAF2-BEFA-3E36-CE7C03927F1A}"/>
                  </a:ext>
                </a:extLst>
              </p:cNvPr>
              <p:cNvSpPr/>
              <p:nvPr/>
            </p:nvSpPr>
            <p:spPr>
              <a:xfrm>
                <a:off x="11044059" y="4962867"/>
                <a:ext cx="717177" cy="43927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Content Placeholder 2">
                <a:extLst>
                  <a:ext uri="{FF2B5EF4-FFF2-40B4-BE49-F238E27FC236}">
                    <a16:creationId xmlns:a16="http://schemas.microsoft.com/office/drawing/2014/main" id="{CEDF4DEC-0875-9720-A1BD-D1CE6BE68C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44058" y="5025511"/>
                <a:ext cx="717177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860</a:t>
                </a:r>
                <a:endParaRPr lang="en-US" sz="1600" b="1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  <a:p>
                <a:pPr marL="0" lvl="1" indent="0" algn="ctr">
                  <a:spcAft>
                    <a:spcPts val="600"/>
                  </a:spcAft>
                  <a:buNone/>
                </a:pPr>
                <a:endParaRPr lang="en-US" sz="1600" b="1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</p:txBody>
          </p:sp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DB913A67-536F-1E82-1D2A-8D01786E7C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37671" y="5028752"/>
                <a:ext cx="427554" cy="409606"/>
              </a:xfrm>
              <a:prstGeom prst="rect">
                <a:avLst/>
              </a:prstGeom>
              <a:solidFill>
                <a:srgbClr val="F7FBFF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*2</a:t>
                </a:r>
              </a:p>
            </p:txBody>
          </p:sp>
        </p:grpSp>
      </p:grpSp>
      <p:sp>
        <p:nvSpPr>
          <p:cNvPr id="111" name="Content Placeholder 2">
            <a:extLst>
              <a:ext uri="{FF2B5EF4-FFF2-40B4-BE49-F238E27FC236}">
                <a16:creationId xmlns:a16="http://schemas.microsoft.com/office/drawing/2014/main" id="{DD16915C-DB99-087D-298E-22F10B784F3A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F8C0F-CA81-62AE-8A9E-A4BFD91A019B}"/>
              </a:ext>
            </a:extLst>
          </p:cNvPr>
          <p:cNvSpPr txBox="1">
            <a:spLocks/>
          </p:cNvSpPr>
          <p:nvPr/>
        </p:nvSpPr>
        <p:spPr>
          <a:xfrm>
            <a:off x="715896" y="5637334"/>
            <a:ext cx="11102560" cy="482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0 +  (68        +          2*15      + 2*(      4            +          2*45       ) + 2*(18               +         2*3         + 2*(     2         +             2* 11))*2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1E23C8-A210-5AA5-7D56-3B1534E89C4A}"/>
              </a:ext>
            </a:extLst>
          </p:cNvPr>
          <p:cNvSpPr txBox="1">
            <a:spLocks/>
          </p:cNvSpPr>
          <p:nvPr/>
        </p:nvSpPr>
        <p:spPr>
          <a:xfrm>
            <a:off x="715896" y="5642396"/>
            <a:ext cx="11102560" cy="48205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0 + (68 + 2*15 + 2*(4 + 2*45) + 2*(18 + 2*3  + 2*(2 + 2* 11)))*2     !=        2*68 + 2*15 + 2*4 + 2*45 + 2*18 + 2*3  + 2*2 + 2* 11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549AA4B-8951-9028-4327-20CCCEAE6243}"/>
              </a:ext>
            </a:extLst>
          </p:cNvPr>
          <p:cNvGrpSpPr/>
          <p:nvPr/>
        </p:nvGrpSpPr>
        <p:grpSpPr>
          <a:xfrm>
            <a:off x="4622402" y="2718944"/>
            <a:ext cx="10552730" cy="2721894"/>
            <a:chOff x="4622402" y="2718944"/>
            <a:chExt cx="10552730" cy="272189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3F88451-810B-8F6C-6EC4-B37FC2C18FEE}"/>
                </a:ext>
              </a:extLst>
            </p:cNvPr>
            <p:cNvGrpSpPr/>
            <p:nvPr/>
          </p:nvGrpSpPr>
          <p:grpSpPr>
            <a:xfrm>
              <a:off x="9828327" y="4968588"/>
              <a:ext cx="717178" cy="472250"/>
              <a:chOff x="9935907" y="4430706"/>
              <a:chExt cx="717178" cy="472250"/>
            </a:xfrm>
          </p:grpSpPr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45967F27-F883-C730-9325-64B7EABA4199}"/>
                  </a:ext>
                </a:extLst>
              </p:cNvPr>
              <p:cNvSpPr/>
              <p:nvPr/>
            </p:nvSpPr>
            <p:spPr>
              <a:xfrm>
                <a:off x="9935908" y="4430706"/>
                <a:ext cx="717177" cy="43927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1FAB2167-EFEC-F170-E374-EAB379ADB3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5907" y="4493350"/>
                <a:ext cx="717177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430</a:t>
                </a:r>
                <a:endParaRPr lang="en-US" sz="1600" b="1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  <a:p>
                <a:pPr marL="0" lvl="1" indent="0" algn="ctr">
                  <a:spcAft>
                    <a:spcPts val="600"/>
                  </a:spcAft>
                  <a:buNone/>
                </a:pPr>
                <a:endParaRPr lang="en-US" sz="1600" b="1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</p:txBody>
          </p:sp>
        </p:grp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9493B974-FD11-828B-6796-9BBB01352994}"/>
                </a:ext>
              </a:extLst>
            </p:cNvPr>
            <p:cNvSpPr/>
            <p:nvPr/>
          </p:nvSpPr>
          <p:spPr>
            <a:xfrm rot="10800000">
              <a:off x="4622402" y="2718944"/>
              <a:ext cx="10552730" cy="2464728"/>
            </a:xfrm>
            <a:prstGeom prst="arc">
              <a:avLst>
                <a:gd name="adj1" fmla="val 16524899"/>
                <a:gd name="adj2" fmla="val 21305119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2C00E53-6ED9-FD8C-580D-6FD88789A545}"/>
                </a:ext>
              </a:extLst>
            </p:cNvPr>
            <p:cNvCxnSpPr/>
            <p:nvPr/>
          </p:nvCxnSpPr>
          <p:spPr>
            <a:xfrm>
              <a:off x="10193701" y="4332161"/>
              <a:ext cx="1" cy="63131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7F0C272-B069-7EBE-3845-91423B88E80D}"/>
                </a:ext>
              </a:extLst>
            </p:cNvPr>
            <p:cNvSpPr/>
            <p:nvPr/>
          </p:nvSpPr>
          <p:spPr>
            <a:xfrm>
              <a:off x="10038655" y="4496139"/>
              <a:ext cx="431981" cy="262306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7C3855BD-6D31-F951-477B-E7BADB5A5ACB}"/>
                </a:ext>
              </a:extLst>
            </p:cNvPr>
            <p:cNvSpPr txBox="1">
              <a:spLocks/>
            </p:cNvSpPr>
            <p:nvPr/>
          </p:nvSpPr>
          <p:spPr>
            <a:xfrm>
              <a:off x="9918044" y="4496139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1064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32"/>
    </mc:Choice>
    <mc:Fallback xmlns="">
      <p:transition spd="slow" advTm="100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38519 C 0.00066 -0.38264 0.02266 -0.33866 0.02123 -0.22824 C 0.02136 -0.16458 0.00039 -0.15602 -0.0013 -0.05116 C 0.00026 0.05555 0.01849 0.09143 0.01928 0.14444 C 0.01928 0.25139 0.02422 0.21204 0.00508 0.31759 " pathEditMode="relative" rAng="0" ptsTypes="AAAAA">
                                      <p:cBhvr>
                                        <p:cTn id="6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3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E62BBC7-4918-AE68-DE58-F83D0B0F97F1}"/>
              </a:ext>
            </a:extLst>
          </p:cNvPr>
          <p:cNvGrpSpPr/>
          <p:nvPr/>
        </p:nvGrpSpPr>
        <p:grpSpPr>
          <a:xfrm>
            <a:off x="-366144" y="342900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45CA703-B22C-6508-DDC8-DB2FE305FC24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60C1B3-DBF8-C24B-17B7-27EF0149EB66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a</a:t>
            </a:r>
            <a:r>
              <a:rPr lang="en-US" dirty="0" err="1"/>
              <a:t>ccumulate</a:t>
            </a:r>
            <a:r>
              <a:rPr lang="en-US" dirty="0"/>
              <a:t> vs </a:t>
            </a:r>
            <a:r>
              <a:rPr lang="cs-CZ" dirty="0"/>
              <a:t>r</a:t>
            </a:r>
            <a:r>
              <a:rPr lang="en-US" dirty="0"/>
              <a:t>educe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61543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{68, 15, 4, 45, 18, 3, 2, 11};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int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2;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reduce(execution::par,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[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](const auto first, const auto second){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    		return first + second *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4" y="3160850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322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716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75A9E2-7B76-AA9D-316F-F68AA8247F6F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59C047-2A0C-62CF-A7BB-05C7865828F2}"/>
              </a:ext>
            </a:extLst>
          </p:cNvPr>
          <p:cNvSpPr txBox="1">
            <a:spLocks/>
          </p:cNvSpPr>
          <p:nvPr/>
        </p:nvSpPr>
        <p:spPr>
          <a:xfrm>
            <a:off x="715894" y="2081813"/>
            <a:ext cx="10637906" cy="91820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accumulate(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[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](const auto first, const auto second){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    		return first + second *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8509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0"/>
    </mc:Choice>
    <mc:Fallback xmlns="">
      <p:transition spd="slow" advTm="15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4 -0.38449 C -0.00546 -0.38333 0.01654 -0.35926 0.01511 -0.29884 C 0.01524 -0.26412 -0.00572 -0.25926 -0.00742 -0.20208 C -0.00586 -0.14375 0.01237 -0.12408 0.01316 -0.09491 C 0.01316 -0.03634 0.0181 -0.0581 -0.00104 1.11111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373DA46-5B41-A8AA-88A5-E449F16195B5}"/>
              </a:ext>
            </a:extLst>
          </p:cNvPr>
          <p:cNvGrpSpPr/>
          <p:nvPr/>
        </p:nvGrpSpPr>
        <p:grpSpPr>
          <a:xfrm>
            <a:off x="-366144" y="3429000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9F0C1C4-F7CF-2236-E6E2-62B7BD43F141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75DE8F-3F75-1A20-2D9B-F926F219BEB6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a</a:t>
            </a:r>
            <a:r>
              <a:rPr lang="en-US" dirty="0" err="1"/>
              <a:t>ccumulate</a:t>
            </a:r>
            <a:r>
              <a:rPr lang="en-US" dirty="0"/>
              <a:t> vs </a:t>
            </a:r>
            <a:r>
              <a:rPr lang="cs-CZ" dirty="0"/>
              <a:t>r</a:t>
            </a:r>
            <a:r>
              <a:rPr lang="en-US" dirty="0"/>
              <a:t>educe - fixed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61543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{68, 15, 4, 45, 18, 3, 2, 11};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int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2;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b="1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transform_reduce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(execution::par,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0, </a:t>
            </a: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std::plus{}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[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](const auto item){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    		return </a:t>
            </a: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item * </a:t>
            </a:r>
            <a:r>
              <a:rPr lang="en-US" sz="1400" b="1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4" y="3160850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332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332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75A9E2-7B76-AA9D-316F-F68AA8247F6F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59C047-2A0C-62CF-A7BB-05C7865828F2}"/>
              </a:ext>
            </a:extLst>
          </p:cNvPr>
          <p:cNvSpPr txBox="1">
            <a:spLocks/>
          </p:cNvSpPr>
          <p:nvPr/>
        </p:nvSpPr>
        <p:spPr>
          <a:xfrm>
            <a:off x="715894" y="2081813"/>
            <a:ext cx="10637906" cy="91820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accumulate(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[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](const auto first, const auto second){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    		return first + second *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04175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0"/>
    </mc:Choice>
    <mc:Fallback xmlns="">
      <p:transition spd="slow" advTm="178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64A600-AC16-3F53-6649-A6C9FFE015D9}"/>
              </a:ext>
            </a:extLst>
          </p:cNvPr>
          <p:cNvGrpSpPr/>
          <p:nvPr/>
        </p:nvGrpSpPr>
        <p:grpSpPr>
          <a:xfrm>
            <a:off x="-338357" y="736756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51BC69C-4BB7-6C58-C585-DADF20759E38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DB844F9-4ADB-6870-6619-9C318F20C22A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43948D-497C-1A40-CCE5-91024D72C1D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356437" y="2593778"/>
            <a:ext cx="4" cy="1986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5833E0B-A4F2-B5B3-D509-AFA57CAE8155}"/>
              </a:ext>
            </a:extLst>
          </p:cNvPr>
          <p:cNvSpPr/>
          <p:nvPr/>
        </p:nvSpPr>
        <p:spPr>
          <a:xfrm>
            <a:off x="4130884" y="5117538"/>
            <a:ext cx="431981" cy="262306"/>
          </a:xfrm>
          <a:prstGeom prst="rect">
            <a:avLst/>
          </a:prstGeom>
          <a:solidFill>
            <a:srgbClr val="F7F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r</a:t>
            </a:r>
            <a:r>
              <a:rPr lang="en-US" dirty="0"/>
              <a:t>educe </a:t>
            </a:r>
            <a:r>
              <a:rPr lang="en-US" dirty="0" err="1"/>
              <a:t>walktrough</a:t>
            </a:r>
            <a:endParaRPr lang="en-US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1EE1913-D0A9-03B1-7FB8-2459F12F14A6}"/>
              </a:ext>
            </a:extLst>
          </p:cNvPr>
          <p:cNvGrpSpPr/>
          <p:nvPr/>
        </p:nvGrpSpPr>
        <p:grpSpPr>
          <a:xfrm>
            <a:off x="715896" y="1712210"/>
            <a:ext cx="9824673" cy="448942"/>
            <a:chOff x="715896" y="1712210"/>
            <a:chExt cx="9824673" cy="44894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C8F06F1-2C29-33E2-8195-9D2E52BFAC82}"/>
                </a:ext>
              </a:extLst>
            </p:cNvPr>
            <p:cNvSpPr/>
            <p:nvPr/>
          </p:nvSpPr>
          <p:spPr>
            <a:xfrm>
              <a:off x="715897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D0DC6E2-14D5-6DFA-214E-26FC922DF929}"/>
                </a:ext>
              </a:extLst>
            </p:cNvPr>
            <p:cNvSpPr/>
            <p:nvPr/>
          </p:nvSpPr>
          <p:spPr>
            <a:xfrm>
              <a:off x="1997851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DBCD3FB-C6D7-AC3A-DFFF-3DE6AAA27C9E}"/>
                </a:ext>
              </a:extLst>
            </p:cNvPr>
            <p:cNvSpPr/>
            <p:nvPr/>
          </p:nvSpPr>
          <p:spPr>
            <a:xfrm>
              <a:off x="3279805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75CB1AE-6454-5076-B023-04FAEBA59201}"/>
                </a:ext>
              </a:extLst>
            </p:cNvPr>
            <p:cNvSpPr/>
            <p:nvPr/>
          </p:nvSpPr>
          <p:spPr>
            <a:xfrm>
              <a:off x="4649475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7D5CC80-AB30-F4DD-C82F-EA8FE25DAA9C}"/>
                </a:ext>
              </a:extLst>
            </p:cNvPr>
            <p:cNvSpPr/>
            <p:nvPr/>
          </p:nvSpPr>
          <p:spPr>
            <a:xfrm>
              <a:off x="5878915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7ED7C14-ECFD-D784-AF99-19154F306E0E}"/>
                </a:ext>
              </a:extLst>
            </p:cNvPr>
            <p:cNvSpPr/>
            <p:nvPr/>
          </p:nvSpPr>
          <p:spPr>
            <a:xfrm>
              <a:off x="7214659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1B24C21-E2A5-9302-DDA0-FCD8174C4DCD}"/>
                </a:ext>
              </a:extLst>
            </p:cNvPr>
            <p:cNvSpPr/>
            <p:nvPr/>
          </p:nvSpPr>
          <p:spPr>
            <a:xfrm>
              <a:off x="8541438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1538897-E598-FBCD-6E33-4ECFCD014700}"/>
                </a:ext>
              </a:extLst>
            </p:cNvPr>
            <p:cNvSpPr/>
            <p:nvPr/>
          </p:nvSpPr>
          <p:spPr>
            <a:xfrm>
              <a:off x="9823392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6AC6AE83-9D2B-48F7-7C0A-E3D23D7FB30B}"/>
                </a:ext>
              </a:extLst>
            </p:cNvPr>
            <p:cNvSpPr txBox="1">
              <a:spLocks/>
            </p:cNvSpPr>
            <p:nvPr/>
          </p:nvSpPr>
          <p:spPr>
            <a:xfrm>
              <a:off x="715896" y="1738994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68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05DE0601-0987-D582-B078-080FD7382C00}"/>
                </a:ext>
              </a:extLst>
            </p:cNvPr>
            <p:cNvSpPr txBox="1">
              <a:spLocks/>
            </p:cNvSpPr>
            <p:nvPr/>
          </p:nvSpPr>
          <p:spPr>
            <a:xfrm>
              <a:off x="1997851" y="175154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15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B3355A56-89A5-A3E2-440C-45A61D03E84F}"/>
                </a:ext>
              </a:extLst>
            </p:cNvPr>
            <p:cNvSpPr txBox="1">
              <a:spLocks/>
            </p:cNvSpPr>
            <p:nvPr/>
          </p:nvSpPr>
          <p:spPr>
            <a:xfrm>
              <a:off x="3279805" y="174187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0E24EC2D-F3E6-C474-D1E7-DEB0F3B0A9A9}"/>
                </a:ext>
              </a:extLst>
            </p:cNvPr>
            <p:cNvSpPr txBox="1">
              <a:spLocks/>
            </p:cNvSpPr>
            <p:nvPr/>
          </p:nvSpPr>
          <p:spPr>
            <a:xfrm>
              <a:off x="4649475" y="175154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45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AA35CE12-A633-6154-136A-7C9AD1E8B1A8}"/>
                </a:ext>
              </a:extLst>
            </p:cNvPr>
            <p:cNvSpPr txBox="1">
              <a:spLocks/>
            </p:cNvSpPr>
            <p:nvPr/>
          </p:nvSpPr>
          <p:spPr>
            <a:xfrm>
              <a:off x="5868669" y="175154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18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41756B3A-F7BB-E80A-1E3B-0CC1B9E3EDA3}"/>
                </a:ext>
              </a:extLst>
            </p:cNvPr>
            <p:cNvSpPr txBox="1">
              <a:spLocks/>
            </p:cNvSpPr>
            <p:nvPr/>
          </p:nvSpPr>
          <p:spPr>
            <a:xfrm>
              <a:off x="7214658" y="173611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2D8D9BFD-58B5-E1DF-3807-89326B8AE226}"/>
                </a:ext>
              </a:extLst>
            </p:cNvPr>
            <p:cNvSpPr txBox="1">
              <a:spLocks/>
            </p:cNvSpPr>
            <p:nvPr/>
          </p:nvSpPr>
          <p:spPr>
            <a:xfrm>
              <a:off x="8541438" y="174866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D4D8291A-4045-610D-3A8D-D234F79F0347}"/>
                </a:ext>
              </a:extLst>
            </p:cNvPr>
            <p:cNvSpPr txBox="1">
              <a:spLocks/>
            </p:cNvSpPr>
            <p:nvPr/>
          </p:nvSpPr>
          <p:spPr>
            <a:xfrm>
              <a:off x="9823392" y="1738994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11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32E810-C2FB-0F1C-9817-983E39089D28}"/>
              </a:ext>
            </a:extLst>
          </p:cNvPr>
          <p:cNvCxnSpPr>
            <a:cxnSpLocks/>
          </p:cNvCxnSpPr>
          <p:nvPr/>
        </p:nvCxnSpPr>
        <p:spPr>
          <a:xfrm>
            <a:off x="5629834" y="1712210"/>
            <a:ext cx="0" cy="26832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EA2EB0-61A4-09D4-B211-43047158C3C0}"/>
              </a:ext>
            </a:extLst>
          </p:cNvPr>
          <p:cNvCxnSpPr>
            <a:cxnSpLocks/>
          </p:cNvCxnSpPr>
          <p:nvPr/>
        </p:nvCxnSpPr>
        <p:spPr>
          <a:xfrm>
            <a:off x="3012140" y="1712210"/>
            <a:ext cx="0" cy="1688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FEF054-BD7B-D430-C592-29E2E74C3B8A}"/>
              </a:ext>
            </a:extLst>
          </p:cNvPr>
          <p:cNvCxnSpPr>
            <a:cxnSpLocks/>
          </p:cNvCxnSpPr>
          <p:nvPr/>
        </p:nvCxnSpPr>
        <p:spPr>
          <a:xfrm>
            <a:off x="8265458" y="1712210"/>
            <a:ext cx="0" cy="16164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E5501CFC-51D9-8615-905E-28496FF591FF}"/>
              </a:ext>
            </a:extLst>
          </p:cNvPr>
          <p:cNvSpPr/>
          <p:nvPr/>
        </p:nvSpPr>
        <p:spPr>
          <a:xfrm rot="10800000">
            <a:off x="1032863" y="1079119"/>
            <a:ext cx="2167535" cy="1947588"/>
          </a:xfrm>
          <a:prstGeom prst="arc">
            <a:avLst>
              <a:gd name="adj1" fmla="val 16753656"/>
              <a:gd name="adj2" fmla="val 211259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62A0626-7E8E-4994-CD8C-B85996EFB660}"/>
              </a:ext>
            </a:extLst>
          </p:cNvPr>
          <p:cNvSpPr/>
          <p:nvPr/>
        </p:nvSpPr>
        <p:spPr>
          <a:xfrm>
            <a:off x="1997852" y="2792463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D3B22ED-1C93-6006-4A96-8CC942C8CEF5}"/>
              </a:ext>
            </a:extLst>
          </p:cNvPr>
          <p:cNvSpPr txBox="1">
            <a:spLocks/>
          </p:cNvSpPr>
          <p:nvPr/>
        </p:nvSpPr>
        <p:spPr>
          <a:xfrm>
            <a:off x="1997851" y="2819247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98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6500844-A683-00AF-A28F-A1BF44A078B6}"/>
              </a:ext>
            </a:extLst>
          </p:cNvPr>
          <p:cNvSpPr txBox="1">
            <a:spLocks/>
          </p:cNvSpPr>
          <p:nvPr/>
        </p:nvSpPr>
        <p:spPr>
          <a:xfrm>
            <a:off x="2080783" y="2325130"/>
            <a:ext cx="634244" cy="4096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* 2</a:t>
            </a:r>
          </a:p>
          <a:p>
            <a:pPr marL="0" lvl="1" indent="0" algn="ctr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4AF2D712-E76D-6682-EBD5-652032FE3639}"/>
              </a:ext>
            </a:extLst>
          </p:cNvPr>
          <p:cNvSpPr/>
          <p:nvPr/>
        </p:nvSpPr>
        <p:spPr>
          <a:xfrm rot="10800000">
            <a:off x="3630708" y="1066217"/>
            <a:ext cx="2167535" cy="1947588"/>
          </a:xfrm>
          <a:prstGeom prst="arc">
            <a:avLst>
              <a:gd name="adj1" fmla="val 16753656"/>
              <a:gd name="adj2" fmla="val 211259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D25C85C-5214-A0AE-3C30-02140E442584}"/>
              </a:ext>
            </a:extLst>
          </p:cNvPr>
          <p:cNvSpPr/>
          <p:nvPr/>
        </p:nvSpPr>
        <p:spPr>
          <a:xfrm>
            <a:off x="4595697" y="2779561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F2B32C35-B22C-FE85-387D-520A4F864D4E}"/>
              </a:ext>
            </a:extLst>
          </p:cNvPr>
          <p:cNvSpPr txBox="1">
            <a:spLocks/>
          </p:cNvSpPr>
          <p:nvPr/>
        </p:nvSpPr>
        <p:spPr>
          <a:xfrm>
            <a:off x="4595696" y="280634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94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AC15150A-4E6B-F3C4-B239-2E33D9650335}"/>
              </a:ext>
            </a:extLst>
          </p:cNvPr>
          <p:cNvSpPr txBox="1">
            <a:spLocks/>
          </p:cNvSpPr>
          <p:nvPr/>
        </p:nvSpPr>
        <p:spPr>
          <a:xfrm>
            <a:off x="4678628" y="2312228"/>
            <a:ext cx="634244" cy="4096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* 2</a:t>
            </a:r>
          </a:p>
          <a:p>
            <a:pPr marL="0" lvl="1" indent="0" algn="ctr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D7409B17-6960-490C-BD1F-A8A7BE7FEE39}"/>
              </a:ext>
            </a:extLst>
          </p:cNvPr>
          <p:cNvSpPr/>
          <p:nvPr/>
        </p:nvSpPr>
        <p:spPr>
          <a:xfrm rot="10800000">
            <a:off x="6257133" y="1079119"/>
            <a:ext cx="2167535" cy="1947588"/>
          </a:xfrm>
          <a:prstGeom prst="arc">
            <a:avLst>
              <a:gd name="adj1" fmla="val 16753656"/>
              <a:gd name="adj2" fmla="val 211259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0E9329D-C727-D040-2B0C-9953B73083C5}"/>
              </a:ext>
            </a:extLst>
          </p:cNvPr>
          <p:cNvSpPr/>
          <p:nvPr/>
        </p:nvSpPr>
        <p:spPr>
          <a:xfrm>
            <a:off x="7222122" y="2792463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AD7CFF89-E5DF-2313-5E3F-535F1E12E249}"/>
              </a:ext>
            </a:extLst>
          </p:cNvPr>
          <p:cNvSpPr txBox="1">
            <a:spLocks/>
          </p:cNvSpPr>
          <p:nvPr/>
        </p:nvSpPr>
        <p:spPr>
          <a:xfrm>
            <a:off x="7222121" y="2819247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24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7F2AE909-D381-3734-43E8-3F19C10E8C1F}"/>
              </a:ext>
            </a:extLst>
          </p:cNvPr>
          <p:cNvSpPr txBox="1">
            <a:spLocks/>
          </p:cNvSpPr>
          <p:nvPr/>
        </p:nvSpPr>
        <p:spPr>
          <a:xfrm>
            <a:off x="7305053" y="2325130"/>
            <a:ext cx="634244" cy="4096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* 2</a:t>
            </a:r>
          </a:p>
          <a:p>
            <a:pPr marL="0" lvl="1" indent="0" algn="ctr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EBA2D9D1-1C38-5A9D-26ED-F1F647B141C1}"/>
              </a:ext>
            </a:extLst>
          </p:cNvPr>
          <p:cNvSpPr/>
          <p:nvPr/>
        </p:nvSpPr>
        <p:spPr>
          <a:xfrm rot="10800000">
            <a:off x="8854978" y="1066217"/>
            <a:ext cx="2167535" cy="1947588"/>
          </a:xfrm>
          <a:prstGeom prst="arc">
            <a:avLst>
              <a:gd name="adj1" fmla="val 16753656"/>
              <a:gd name="adj2" fmla="val 211259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DFD99A1-977A-0AF8-E1C5-F03522F248A7}"/>
              </a:ext>
            </a:extLst>
          </p:cNvPr>
          <p:cNvSpPr/>
          <p:nvPr/>
        </p:nvSpPr>
        <p:spPr>
          <a:xfrm>
            <a:off x="9819967" y="2779561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66070D39-FE66-952F-3329-7F87C3340D2E}"/>
              </a:ext>
            </a:extLst>
          </p:cNvPr>
          <p:cNvSpPr txBox="1">
            <a:spLocks/>
          </p:cNvSpPr>
          <p:nvPr/>
        </p:nvSpPr>
        <p:spPr>
          <a:xfrm>
            <a:off x="9819966" y="280634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24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F754A35C-7814-27C5-818D-DB9D2A75663A}"/>
              </a:ext>
            </a:extLst>
          </p:cNvPr>
          <p:cNvSpPr txBox="1">
            <a:spLocks/>
          </p:cNvSpPr>
          <p:nvPr/>
        </p:nvSpPr>
        <p:spPr>
          <a:xfrm>
            <a:off x="9902898" y="2312228"/>
            <a:ext cx="634244" cy="4096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* 2</a:t>
            </a:r>
          </a:p>
          <a:p>
            <a:pPr marL="0" lvl="1" indent="0" algn="ctr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D82134F-95ED-23A4-5863-70D577ECD6AC}"/>
              </a:ext>
            </a:extLst>
          </p:cNvPr>
          <p:cNvGrpSpPr/>
          <p:nvPr/>
        </p:nvGrpSpPr>
        <p:grpSpPr>
          <a:xfrm>
            <a:off x="2251169" y="1815849"/>
            <a:ext cx="10231755" cy="2498415"/>
            <a:chOff x="3183500" y="1792317"/>
            <a:chExt cx="10231755" cy="2498415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AEB28D2-44C1-BCAB-D667-975DE1908725}"/>
                </a:ext>
              </a:extLst>
            </p:cNvPr>
            <p:cNvSpPr/>
            <p:nvPr/>
          </p:nvSpPr>
          <p:spPr>
            <a:xfrm>
              <a:off x="5528027" y="3851461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E01343E8-47F5-9E5F-40E5-D7214E77F6AE}"/>
                </a:ext>
              </a:extLst>
            </p:cNvPr>
            <p:cNvSpPr/>
            <p:nvPr/>
          </p:nvSpPr>
          <p:spPr>
            <a:xfrm rot="10800000">
              <a:off x="3183500" y="1792317"/>
              <a:ext cx="5003382" cy="2276527"/>
            </a:xfrm>
            <a:prstGeom prst="arc">
              <a:avLst>
                <a:gd name="adj1" fmla="val 16753656"/>
                <a:gd name="adj2" fmla="val 21157188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Content Placeholder 2">
              <a:extLst>
                <a:ext uri="{FF2B5EF4-FFF2-40B4-BE49-F238E27FC236}">
                  <a16:creationId xmlns:a16="http://schemas.microsoft.com/office/drawing/2014/main" id="{06F1AAA8-B902-9E4F-50CE-E764917D3D1C}"/>
                </a:ext>
              </a:extLst>
            </p:cNvPr>
            <p:cNvSpPr txBox="1">
              <a:spLocks/>
            </p:cNvSpPr>
            <p:nvPr/>
          </p:nvSpPr>
          <p:spPr>
            <a:xfrm>
              <a:off x="5532286" y="3870911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286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72" name="Content Placeholder 2">
              <a:extLst>
                <a:ext uri="{FF2B5EF4-FFF2-40B4-BE49-F238E27FC236}">
                  <a16:creationId xmlns:a16="http://schemas.microsoft.com/office/drawing/2014/main" id="{5ACBC722-34DF-73AF-E837-E6FE910E9732}"/>
                </a:ext>
              </a:extLst>
            </p:cNvPr>
            <p:cNvSpPr txBox="1">
              <a:spLocks/>
            </p:cNvSpPr>
            <p:nvPr/>
          </p:nvSpPr>
          <p:spPr>
            <a:xfrm>
              <a:off x="5615218" y="3376794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E724A840-CBC7-6F52-4B07-23B7A8FE2B1B}"/>
                </a:ext>
              </a:extLst>
            </p:cNvPr>
            <p:cNvSpPr/>
            <p:nvPr/>
          </p:nvSpPr>
          <p:spPr>
            <a:xfrm>
              <a:off x="10756400" y="3851461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26315501-1934-6C52-DA4C-76DB8E26C02C}"/>
                </a:ext>
              </a:extLst>
            </p:cNvPr>
            <p:cNvSpPr/>
            <p:nvPr/>
          </p:nvSpPr>
          <p:spPr>
            <a:xfrm rot="10800000">
              <a:off x="8411873" y="1792317"/>
              <a:ext cx="5003382" cy="2276527"/>
            </a:xfrm>
            <a:prstGeom prst="arc">
              <a:avLst>
                <a:gd name="adj1" fmla="val 16753656"/>
                <a:gd name="adj2" fmla="val 21157188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Content Placeholder 2">
              <a:extLst>
                <a:ext uri="{FF2B5EF4-FFF2-40B4-BE49-F238E27FC236}">
                  <a16:creationId xmlns:a16="http://schemas.microsoft.com/office/drawing/2014/main" id="{A2A90B86-B47B-92B6-83E5-C6BDDECCFB0F}"/>
                </a:ext>
              </a:extLst>
            </p:cNvPr>
            <p:cNvSpPr txBox="1">
              <a:spLocks/>
            </p:cNvSpPr>
            <p:nvPr/>
          </p:nvSpPr>
          <p:spPr>
            <a:xfrm>
              <a:off x="10760659" y="3870911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72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79" name="Content Placeholder 2">
              <a:extLst>
                <a:ext uri="{FF2B5EF4-FFF2-40B4-BE49-F238E27FC236}">
                  <a16:creationId xmlns:a16="http://schemas.microsoft.com/office/drawing/2014/main" id="{06256F73-48D9-D72A-E58B-4DE2EBAC23CA}"/>
                </a:ext>
              </a:extLst>
            </p:cNvPr>
            <p:cNvSpPr txBox="1">
              <a:spLocks/>
            </p:cNvSpPr>
            <p:nvPr/>
          </p:nvSpPr>
          <p:spPr>
            <a:xfrm>
              <a:off x="10843591" y="3376794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6B77BAA-8845-DF2B-09BA-FC84DC97BE80}"/>
              </a:ext>
            </a:extLst>
          </p:cNvPr>
          <p:cNvGrpSpPr/>
          <p:nvPr/>
        </p:nvGrpSpPr>
        <p:grpSpPr>
          <a:xfrm>
            <a:off x="1997849" y="4901604"/>
            <a:ext cx="9820607" cy="580366"/>
            <a:chOff x="1997849" y="4901604"/>
            <a:chExt cx="9820607" cy="580366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A207DA49-C63F-FA84-E7D2-2428CB19B19F}"/>
                </a:ext>
              </a:extLst>
            </p:cNvPr>
            <p:cNvSpPr/>
            <p:nvPr/>
          </p:nvSpPr>
          <p:spPr>
            <a:xfrm>
              <a:off x="10995618" y="4901604"/>
              <a:ext cx="822838" cy="580366"/>
            </a:xfrm>
            <a:prstGeom prst="roundRect">
              <a:avLst/>
            </a:prstGeom>
            <a:noFill/>
            <a:ln w="19050">
              <a:solidFill>
                <a:srgbClr val="2D519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98D09B35-7191-8DD1-9EA5-BAFF550620D7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>
              <a:off x="10559071" y="5178709"/>
              <a:ext cx="484988" cy="3794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D6077AC-E7FD-651A-F630-1B30C933D9AB}"/>
                </a:ext>
              </a:extLst>
            </p:cNvPr>
            <p:cNvGrpSpPr/>
            <p:nvPr/>
          </p:nvGrpSpPr>
          <p:grpSpPr>
            <a:xfrm>
              <a:off x="1997849" y="4962867"/>
              <a:ext cx="9763387" cy="475491"/>
              <a:chOff x="1997849" y="4962867"/>
              <a:chExt cx="9763387" cy="475491"/>
            </a:xfrm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64ED6074-9701-0119-D381-7D1F5657997C}"/>
                  </a:ext>
                </a:extLst>
              </p:cNvPr>
              <p:cNvSpPr/>
              <p:nvPr/>
            </p:nvSpPr>
            <p:spPr>
              <a:xfrm>
                <a:off x="1997850" y="4975475"/>
                <a:ext cx="717177" cy="439271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94784DED-AED3-CAD6-A8CA-89DBF5E934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97849" y="5002259"/>
                <a:ext cx="717177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0</a:t>
                </a:r>
                <a:endPara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2693619A-5454-96E2-D280-24B0FFF9FBD2}"/>
                  </a:ext>
                </a:extLst>
              </p:cNvPr>
              <p:cNvCxnSpPr>
                <a:cxnSpLocks/>
                <a:stCxn id="88" idx="3"/>
              </p:cNvCxnSpPr>
              <p:nvPr/>
            </p:nvCxnSpPr>
            <p:spPr>
              <a:xfrm>
                <a:off x="2715026" y="5207062"/>
                <a:ext cx="7029609" cy="23252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C2688A56-DAF2-BEFA-3E36-CE7C03927F1A}"/>
                  </a:ext>
                </a:extLst>
              </p:cNvPr>
              <p:cNvSpPr/>
              <p:nvPr/>
            </p:nvSpPr>
            <p:spPr>
              <a:xfrm>
                <a:off x="11044059" y="4962867"/>
                <a:ext cx="717177" cy="43927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Content Placeholder 2">
                <a:extLst>
                  <a:ext uri="{FF2B5EF4-FFF2-40B4-BE49-F238E27FC236}">
                    <a16:creationId xmlns:a16="http://schemas.microsoft.com/office/drawing/2014/main" id="{CEDF4DEC-0875-9720-A1BD-D1CE6BE68C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44058" y="5025511"/>
                <a:ext cx="717177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860</a:t>
                </a:r>
                <a:endParaRPr lang="en-US" sz="1600" b="1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  <a:p>
                <a:pPr marL="0" lvl="1" indent="0" algn="ctr">
                  <a:spcAft>
                    <a:spcPts val="600"/>
                  </a:spcAft>
                  <a:buNone/>
                </a:pPr>
                <a:endParaRPr lang="en-US" sz="1600" b="1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</p:txBody>
          </p:sp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DB913A67-536F-1E82-1D2A-8D01786E7C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37671" y="5028752"/>
                <a:ext cx="427554" cy="409606"/>
              </a:xfrm>
              <a:prstGeom prst="rect">
                <a:avLst/>
              </a:prstGeom>
              <a:solidFill>
                <a:srgbClr val="F7FBFF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*2</a:t>
                </a:r>
              </a:p>
            </p:txBody>
          </p:sp>
        </p:grpSp>
      </p:grpSp>
      <p:sp>
        <p:nvSpPr>
          <p:cNvPr id="111" name="Content Placeholder 2">
            <a:extLst>
              <a:ext uri="{FF2B5EF4-FFF2-40B4-BE49-F238E27FC236}">
                <a16:creationId xmlns:a16="http://schemas.microsoft.com/office/drawing/2014/main" id="{DD16915C-DB99-087D-298E-22F10B784F3A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F8C0F-CA81-62AE-8A9E-A4BFD91A019B}"/>
              </a:ext>
            </a:extLst>
          </p:cNvPr>
          <p:cNvSpPr txBox="1">
            <a:spLocks/>
          </p:cNvSpPr>
          <p:nvPr/>
        </p:nvSpPr>
        <p:spPr>
          <a:xfrm>
            <a:off x="715896" y="5637334"/>
            <a:ext cx="11102560" cy="482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0 + (68 + 2*15 + 2*(4 + 2*45) + 2*(18 + 2*3  + 2*(2 + 2* 11)))*2     !=        2*68 + 2*15 + 2*4 + 2*45 + 2*18 + 2*3  + 2*2 + 2* 11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549AA4B-8951-9028-4327-20CCCEAE6243}"/>
              </a:ext>
            </a:extLst>
          </p:cNvPr>
          <p:cNvGrpSpPr/>
          <p:nvPr/>
        </p:nvGrpSpPr>
        <p:grpSpPr>
          <a:xfrm>
            <a:off x="4622402" y="2718944"/>
            <a:ext cx="10552730" cy="2721894"/>
            <a:chOff x="4622402" y="2718944"/>
            <a:chExt cx="10552730" cy="272189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3F88451-810B-8F6C-6EC4-B37FC2C18FEE}"/>
                </a:ext>
              </a:extLst>
            </p:cNvPr>
            <p:cNvGrpSpPr/>
            <p:nvPr/>
          </p:nvGrpSpPr>
          <p:grpSpPr>
            <a:xfrm>
              <a:off x="9828327" y="4968588"/>
              <a:ext cx="717178" cy="472250"/>
              <a:chOff x="9935907" y="4430706"/>
              <a:chExt cx="717178" cy="472250"/>
            </a:xfrm>
          </p:grpSpPr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45967F27-F883-C730-9325-64B7EABA4199}"/>
                  </a:ext>
                </a:extLst>
              </p:cNvPr>
              <p:cNvSpPr/>
              <p:nvPr/>
            </p:nvSpPr>
            <p:spPr>
              <a:xfrm>
                <a:off x="9935908" y="4430706"/>
                <a:ext cx="717177" cy="43927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1FAB2167-EFEC-F170-E374-EAB379ADB3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5907" y="4493350"/>
                <a:ext cx="717177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430</a:t>
                </a:r>
                <a:endParaRPr lang="en-US" sz="1600" b="1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  <a:p>
                <a:pPr marL="0" lvl="1" indent="0" algn="ctr">
                  <a:spcAft>
                    <a:spcPts val="600"/>
                  </a:spcAft>
                  <a:buNone/>
                </a:pPr>
                <a:endParaRPr lang="en-US" sz="1600" b="1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</p:txBody>
          </p:sp>
        </p:grp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9493B974-FD11-828B-6796-9BBB01352994}"/>
                </a:ext>
              </a:extLst>
            </p:cNvPr>
            <p:cNvSpPr/>
            <p:nvPr/>
          </p:nvSpPr>
          <p:spPr>
            <a:xfrm rot="10800000">
              <a:off x="4622402" y="2718944"/>
              <a:ext cx="10552730" cy="2464728"/>
            </a:xfrm>
            <a:prstGeom prst="arc">
              <a:avLst>
                <a:gd name="adj1" fmla="val 16524899"/>
                <a:gd name="adj2" fmla="val 21305119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7C3855BD-6D31-F951-477B-E7BADB5A5ACB}"/>
                </a:ext>
              </a:extLst>
            </p:cNvPr>
            <p:cNvSpPr txBox="1">
              <a:spLocks/>
            </p:cNvSpPr>
            <p:nvPr/>
          </p:nvSpPr>
          <p:spPr>
            <a:xfrm>
              <a:off x="9918044" y="4496139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A5D498-106A-333B-3CD9-F9E0E7505AC2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2356440" y="2161152"/>
            <a:ext cx="3436" cy="16828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9837A1E-B629-A944-523C-8332265C4DAF}"/>
              </a:ext>
            </a:extLst>
          </p:cNvPr>
          <p:cNvSpPr/>
          <p:nvPr/>
        </p:nvSpPr>
        <p:spPr>
          <a:xfrm>
            <a:off x="2143885" y="2329435"/>
            <a:ext cx="431981" cy="262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42AB9D9-9ED5-AD75-4C94-F90AB62E777A}"/>
              </a:ext>
            </a:extLst>
          </p:cNvPr>
          <p:cNvCxnSpPr>
            <a:cxnSpLocks/>
          </p:cNvCxnSpPr>
          <p:nvPr/>
        </p:nvCxnSpPr>
        <p:spPr>
          <a:xfrm>
            <a:off x="4967462" y="2593253"/>
            <a:ext cx="4" cy="1986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2867DE2-28E0-2277-56D3-A014A3919C31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4967465" y="2160627"/>
            <a:ext cx="3436" cy="16828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A78735DB-8855-CCF3-2B19-6EC19CF5A9F2}"/>
              </a:ext>
            </a:extLst>
          </p:cNvPr>
          <p:cNvSpPr/>
          <p:nvPr/>
        </p:nvSpPr>
        <p:spPr>
          <a:xfrm>
            <a:off x="4754910" y="2328910"/>
            <a:ext cx="431981" cy="262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CF34C4D-9D04-45B6-AB52-8FFEFD7C53D1}"/>
              </a:ext>
            </a:extLst>
          </p:cNvPr>
          <p:cNvCxnSpPr>
            <a:cxnSpLocks/>
          </p:cNvCxnSpPr>
          <p:nvPr/>
        </p:nvCxnSpPr>
        <p:spPr>
          <a:xfrm>
            <a:off x="7551252" y="2591910"/>
            <a:ext cx="4" cy="1986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A393D28-9491-F4BA-4417-BBDAA04C375E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7551255" y="2159284"/>
            <a:ext cx="3436" cy="16828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A3168CE-6218-FEB3-C701-F57C513B791C}"/>
              </a:ext>
            </a:extLst>
          </p:cNvPr>
          <p:cNvSpPr/>
          <p:nvPr/>
        </p:nvSpPr>
        <p:spPr>
          <a:xfrm>
            <a:off x="7338700" y="2327567"/>
            <a:ext cx="431981" cy="262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6237616-22B3-5926-2051-C606FB467097}"/>
              </a:ext>
            </a:extLst>
          </p:cNvPr>
          <p:cNvCxnSpPr>
            <a:cxnSpLocks/>
          </p:cNvCxnSpPr>
          <p:nvPr/>
        </p:nvCxnSpPr>
        <p:spPr>
          <a:xfrm>
            <a:off x="10169299" y="2584195"/>
            <a:ext cx="4" cy="1986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B1AC579-F7C1-CCA3-74A8-A8B8AF6CDDAA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0169302" y="2151569"/>
            <a:ext cx="3436" cy="16828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30778529-A850-6AB2-952D-E154050C1098}"/>
              </a:ext>
            </a:extLst>
          </p:cNvPr>
          <p:cNvSpPr/>
          <p:nvPr/>
        </p:nvSpPr>
        <p:spPr>
          <a:xfrm>
            <a:off x="9956747" y="2319852"/>
            <a:ext cx="431981" cy="262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17B4AFE-DDB3-3082-EAA1-D7A0A0EA6DD2}"/>
              </a:ext>
            </a:extLst>
          </p:cNvPr>
          <p:cNvCxnSpPr>
            <a:cxnSpLocks/>
          </p:cNvCxnSpPr>
          <p:nvPr/>
        </p:nvCxnSpPr>
        <p:spPr>
          <a:xfrm>
            <a:off x="4961089" y="3667106"/>
            <a:ext cx="4" cy="1986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5C3CC83-E10D-8A5C-26C5-405D306270AF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4961092" y="3234480"/>
            <a:ext cx="3436" cy="16828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E703685-C7A7-E7CF-5963-0CBCC51FD423}"/>
              </a:ext>
            </a:extLst>
          </p:cNvPr>
          <p:cNvSpPr/>
          <p:nvPr/>
        </p:nvSpPr>
        <p:spPr>
          <a:xfrm>
            <a:off x="4748537" y="3402763"/>
            <a:ext cx="431981" cy="262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74A45C5-6E92-F8A5-5653-9E6B776B98DB}"/>
              </a:ext>
            </a:extLst>
          </p:cNvPr>
          <p:cNvCxnSpPr>
            <a:cxnSpLocks/>
          </p:cNvCxnSpPr>
          <p:nvPr/>
        </p:nvCxnSpPr>
        <p:spPr>
          <a:xfrm>
            <a:off x="10189095" y="3661836"/>
            <a:ext cx="4" cy="1986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D5D3BBB-9537-1C6A-D787-D9AEF105B379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10189098" y="3229210"/>
            <a:ext cx="3436" cy="16828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F373A92-5596-A873-4702-169338252A9E}"/>
              </a:ext>
            </a:extLst>
          </p:cNvPr>
          <p:cNvSpPr/>
          <p:nvPr/>
        </p:nvSpPr>
        <p:spPr>
          <a:xfrm>
            <a:off x="9976543" y="3397493"/>
            <a:ext cx="431981" cy="262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F503297-8141-29A4-3D7A-220A9181543D}"/>
              </a:ext>
            </a:extLst>
          </p:cNvPr>
          <p:cNvCxnSpPr>
            <a:cxnSpLocks/>
          </p:cNvCxnSpPr>
          <p:nvPr/>
        </p:nvCxnSpPr>
        <p:spPr>
          <a:xfrm>
            <a:off x="10185656" y="4749279"/>
            <a:ext cx="4" cy="1986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048A962-2773-D1F0-EB8B-BEE6F0056723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10185659" y="4316653"/>
            <a:ext cx="3436" cy="16828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0867B42-56B2-CF3C-52CB-0D427C6867B2}"/>
              </a:ext>
            </a:extLst>
          </p:cNvPr>
          <p:cNvSpPr/>
          <p:nvPr/>
        </p:nvSpPr>
        <p:spPr>
          <a:xfrm>
            <a:off x="9973104" y="4484936"/>
            <a:ext cx="431981" cy="262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547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32"/>
    </mc:Choice>
    <mc:Fallback xmlns="">
      <p:transition spd="slow" advTm="100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6 C 0.00182 0.00069 0.03646 0.02314 0.03437 0.07916 C 0.0345 0.11134 0.00143 0.11597 -0.00104 0.16898 C 0.0013 0.22314 0.02994 0.24097 0.03125 0.26828 C 0.03125 0.32245 0.0388 0.30254 0.00885 0.35671 " pathEditMode="relative" rAng="0" ptsTypes="AAAAA">
                                      <p:cBhvr>
                                        <p:cTn id="6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1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64A600-AC16-3F53-6649-A6C9FFE015D9}"/>
              </a:ext>
            </a:extLst>
          </p:cNvPr>
          <p:cNvGrpSpPr/>
          <p:nvPr/>
        </p:nvGrpSpPr>
        <p:grpSpPr>
          <a:xfrm>
            <a:off x="-414022" y="78927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51BC69C-4BB7-6C58-C585-DADF20759E38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DB844F9-4ADB-6870-6619-9C318F20C22A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B5833E0B-A4F2-B5B3-D509-AFA57CAE8155}"/>
              </a:ext>
            </a:extLst>
          </p:cNvPr>
          <p:cNvSpPr/>
          <p:nvPr/>
        </p:nvSpPr>
        <p:spPr>
          <a:xfrm>
            <a:off x="4130884" y="5117538"/>
            <a:ext cx="431981" cy="262306"/>
          </a:xfrm>
          <a:prstGeom prst="rect">
            <a:avLst/>
          </a:prstGeom>
          <a:solidFill>
            <a:srgbClr val="F7F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transform_</a:t>
            </a:r>
            <a:r>
              <a:rPr lang="cs-CZ" dirty="0"/>
              <a:t>r</a:t>
            </a:r>
            <a:r>
              <a:rPr lang="en-US" dirty="0"/>
              <a:t>educe </a:t>
            </a:r>
            <a:r>
              <a:rPr lang="en-US" dirty="0" err="1"/>
              <a:t>walktrough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C8F06F1-2C29-33E2-8195-9D2E52BFAC82}"/>
              </a:ext>
            </a:extLst>
          </p:cNvPr>
          <p:cNvSpPr/>
          <p:nvPr/>
        </p:nvSpPr>
        <p:spPr>
          <a:xfrm>
            <a:off x="715897" y="171221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0DC6E2-14D5-6DFA-214E-26FC922DF929}"/>
              </a:ext>
            </a:extLst>
          </p:cNvPr>
          <p:cNvSpPr/>
          <p:nvPr/>
        </p:nvSpPr>
        <p:spPr>
          <a:xfrm>
            <a:off x="1997851" y="171221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BCD3FB-C6D7-AC3A-DFFF-3DE6AAA27C9E}"/>
              </a:ext>
            </a:extLst>
          </p:cNvPr>
          <p:cNvSpPr/>
          <p:nvPr/>
        </p:nvSpPr>
        <p:spPr>
          <a:xfrm>
            <a:off x="3279805" y="171221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75CB1AE-6454-5076-B023-04FAEBA59201}"/>
              </a:ext>
            </a:extLst>
          </p:cNvPr>
          <p:cNvSpPr/>
          <p:nvPr/>
        </p:nvSpPr>
        <p:spPr>
          <a:xfrm>
            <a:off x="4649475" y="171221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D5CC80-AB30-F4DD-C82F-EA8FE25DAA9C}"/>
              </a:ext>
            </a:extLst>
          </p:cNvPr>
          <p:cNvSpPr/>
          <p:nvPr/>
        </p:nvSpPr>
        <p:spPr>
          <a:xfrm>
            <a:off x="5878915" y="171221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ED7C14-ECFD-D784-AF99-19154F306E0E}"/>
              </a:ext>
            </a:extLst>
          </p:cNvPr>
          <p:cNvSpPr/>
          <p:nvPr/>
        </p:nvSpPr>
        <p:spPr>
          <a:xfrm>
            <a:off x="7214659" y="171221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1B24C21-E2A5-9302-DDA0-FCD8174C4DCD}"/>
              </a:ext>
            </a:extLst>
          </p:cNvPr>
          <p:cNvSpPr/>
          <p:nvPr/>
        </p:nvSpPr>
        <p:spPr>
          <a:xfrm>
            <a:off x="8541438" y="171221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1538897-E598-FBCD-6E33-4ECFCD014700}"/>
              </a:ext>
            </a:extLst>
          </p:cNvPr>
          <p:cNvSpPr/>
          <p:nvPr/>
        </p:nvSpPr>
        <p:spPr>
          <a:xfrm>
            <a:off x="9823392" y="171221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AC6AE83-9D2B-48F7-7C0A-E3D23D7FB30B}"/>
              </a:ext>
            </a:extLst>
          </p:cNvPr>
          <p:cNvSpPr txBox="1">
            <a:spLocks/>
          </p:cNvSpPr>
          <p:nvPr/>
        </p:nvSpPr>
        <p:spPr>
          <a:xfrm>
            <a:off x="715896" y="173899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 * 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5DE0601-0987-D582-B078-080FD7382C00}"/>
              </a:ext>
            </a:extLst>
          </p:cNvPr>
          <p:cNvSpPr txBox="1">
            <a:spLocks/>
          </p:cNvSpPr>
          <p:nvPr/>
        </p:nvSpPr>
        <p:spPr>
          <a:xfrm>
            <a:off x="1997851" y="1751546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15 * 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3355A56-89A5-A3E2-440C-45A61D03E84F}"/>
              </a:ext>
            </a:extLst>
          </p:cNvPr>
          <p:cNvSpPr txBox="1">
            <a:spLocks/>
          </p:cNvSpPr>
          <p:nvPr/>
        </p:nvSpPr>
        <p:spPr>
          <a:xfrm>
            <a:off x="3279805" y="174187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4 * 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E24EC2D-F3E6-C474-D1E7-DEB0F3B0A9A9}"/>
              </a:ext>
            </a:extLst>
          </p:cNvPr>
          <p:cNvSpPr txBox="1">
            <a:spLocks/>
          </p:cNvSpPr>
          <p:nvPr/>
        </p:nvSpPr>
        <p:spPr>
          <a:xfrm>
            <a:off x="4649475" y="1751546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45 * 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A35CE12-A633-6154-136A-7C9AD1E8B1A8}"/>
              </a:ext>
            </a:extLst>
          </p:cNvPr>
          <p:cNvSpPr txBox="1">
            <a:spLocks/>
          </p:cNvSpPr>
          <p:nvPr/>
        </p:nvSpPr>
        <p:spPr>
          <a:xfrm>
            <a:off x="5868669" y="1751546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18 * 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756B3A-F7BB-E80A-1E3B-0CC1B9E3EDA3}"/>
              </a:ext>
            </a:extLst>
          </p:cNvPr>
          <p:cNvSpPr txBox="1">
            <a:spLocks/>
          </p:cNvSpPr>
          <p:nvPr/>
        </p:nvSpPr>
        <p:spPr>
          <a:xfrm>
            <a:off x="7214658" y="173611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 * 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D8D9BFD-58B5-E1DF-3807-89326B8AE226}"/>
              </a:ext>
            </a:extLst>
          </p:cNvPr>
          <p:cNvSpPr txBox="1">
            <a:spLocks/>
          </p:cNvSpPr>
          <p:nvPr/>
        </p:nvSpPr>
        <p:spPr>
          <a:xfrm>
            <a:off x="8541438" y="174866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 * 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4D8291A-4045-610D-3A8D-D234F79F0347}"/>
              </a:ext>
            </a:extLst>
          </p:cNvPr>
          <p:cNvSpPr txBox="1">
            <a:spLocks/>
          </p:cNvSpPr>
          <p:nvPr/>
        </p:nvSpPr>
        <p:spPr>
          <a:xfrm>
            <a:off x="9823392" y="173899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11 * 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32E810-C2FB-0F1C-9817-983E39089D28}"/>
              </a:ext>
            </a:extLst>
          </p:cNvPr>
          <p:cNvCxnSpPr>
            <a:cxnSpLocks/>
          </p:cNvCxnSpPr>
          <p:nvPr/>
        </p:nvCxnSpPr>
        <p:spPr>
          <a:xfrm>
            <a:off x="5629834" y="1712210"/>
            <a:ext cx="0" cy="26832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EA2EB0-61A4-09D4-B211-43047158C3C0}"/>
              </a:ext>
            </a:extLst>
          </p:cNvPr>
          <p:cNvCxnSpPr>
            <a:cxnSpLocks/>
          </p:cNvCxnSpPr>
          <p:nvPr/>
        </p:nvCxnSpPr>
        <p:spPr>
          <a:xfrm>
            <a:off x="3012140" y="1712210"/>
            <a:ext cx="0" cy="1688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FEF054-BD7B-D430-C592-29E2E74C3B8A}"/>
              </a:ext>
            </a:extLst>
          </p:cNvPr>
          <p:cNvCxnSpPr>
            <a:cxnSpLocks/>
          </p:cNvCxnSpPr>
          <p:nvPr/>
        </p:nvCxnSpPr>
        <p:spPr>
          <a:xfrm>
            <a:off x="8265458" y="1712210"/>
            <a:ext cx="0" cy="16164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43948D-497C-1A40-CCE5-91024D72C1D2}"/>
              </a:ext>
            </a:extLst>
          </p:cNvPr>
          <p:cNvCxnSpPr>
            <a:stCxn id="15" idx="2"/>
            <a:endCxn id="29" idx="0"/>
          </p:cNvCxnSpPr>
          <p:nvPr/>
        </p:nvCxnSpPr>
        <p:spPr>
          <a:xfrm>
            <a:off x="2347475" y="2161152"/>
            <a:ext cx="8966" cy="63131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E5501CFC-51D9-8615-905E-28496FF591FF}"/>
              </a:ext>
            </a:extLst>
          </p:cNvPr>
          <p:cNvSpPr/>
          <p:nvPr/>
        </p:nvSpPr>
        <p:spPr>
          <a:xfrm rot="10800000">
            <a:off x="1032863" y="1079119"/>
            <a:ext cx="2167535" cy="1947588"/>
          </a:xfrm>
          <a:prstGeom prst="arc">
            <a:avLst>
              <a:gd name="adj1" fmla="val 16753656"/>
              <a:gd name="adj2" fmla="val 211259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62A0626-7E8E-4994-CD8C-B85996EFB660}"/>
              </a:ext>
            </a:extLst>
          </p:cNvPr>
          <p:cNvSpPr/>
          <p:nvPr/>
        </p:nvSpPr>
        <p:spPr>
          <a:xfrm>
            <a:off x="1997852" y="2792463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D3B22ED-1C93-6006-4A96-8CC942C8CEF5}"/>
              </a:ext>
            </a:extLst>
          </p:cNvPr>
          <p:cNvSpPr txBox="1">
            <a:spLocks/>
          </p:cNvSpPr>
          <p:nvPr/>
        </p:nvSpPr>
        <p:spPr>
          <a:xfrm>
            <a:off x="1997851" y="2819247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166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DF334EB-8816-8C4D-D6CA-C186D9B8CFFD}"/>
              </a:ext>
            </a:extLst>
          </p:cNvPr>
          <p:cNvCxnSpPr>
            <a:endCxn id="52" idx="0"/>
          </p:cNvCxnSpPr>
          <p:nvPr/>
        </p:nvCxnSpPr>
        <p:spPr>
          <a:xfrm>
            <a:off x="4954285" y="2148250"/>
            <a:ext cx="1" cy="63131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Arc 50">
            <a:extLst>
              <a:ext uri="{FF2B5EF4-FFF2-40B4-BE49-F238E27FC236}">
                <a16:creationId xmlns:a16="http://schemas.microsoft.com/office/drawing/2014/main" id="{4AF2D712-E76D-6682-EBD5-652032FE3639}"/>
              </a:ext>
            </a:extLst>
          </p:cNvPr>
          <p:cNvSpPr/>
          <p:nvPr/>
        </p:nvSpPr>
        <p:spPr>
          <a:xfrm rot="10800000">
            <a:off x="3630708" y="1066217"/>
            <a:ext cx="2167535" cy="1947588"/>
          </a:xfrm>
          <a:prstGeom prst="arc">
            <a:avLst>
              <a:gd name="adj1" fmla="val 16753656"/>
              <a:gd name="adj2" fmla="val 211259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D25C85C-5214-A0AE-3C30-02140E442584}"/>
              </a:ext>
            </a:extLst>
          </p:cNvPr>
          <p:cNvSpPr/>
          <p:nvPr/>
        </p:nvSpPr>
        <p:spPr>
          <a:xfrm>
            <a:off x="4595697" y="2779561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F2B32C35-B22C-FE85-387D-520A4F864D4E}"/>
              </a:ext>
            </a:extLst>
          </p:cNvPr>
          <p:cNvSpPr txBox="1">
            <a:spLocks/>
          </p:cNvSpPr>
          <p:nvPr/>
        </p:nvSpPr>
        <p:spPr>
          <a:xfrm>
            <a:off x="4595696" y="280634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98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C46E879-9EFE-EEE8-3B90-C0661CE70791}"/>
              </a:ext>
            </a:extLst>
          </p:cNvPr>
          <p:cNvCxnSpPr>
            <a:endCxn id="58" idx="0"/>
          </p:cNvCxnSpPr>
          <p:nvPr/>
        </p:nvCxnSpPr>
        <p:spPr>
          <a:xfrm>
            <a:off x="7580710" y="2161152"/>
            <a:ext cx="1" cy="63131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Arc 56">
            <a:extLst>
              <a:ext uri="{FF2B5EF4-FFF2-40B4-BE49-F238E27FC236}">
                <a16:creationId xmlns:a16="http://schemas.microsoft.com/office/drawing/2014/main" id="{D7409B17-6960-490C-BD1F-A8A7BE7FEE39}"/>
              </a:ext>
            </a:extLst>
          </p:cNvPr>
          <p:cNvSpPr/>
          <p:nvPr/>
        </p:nvSpPr>
        <p:spPr>
          <a:xfrm rot="10800000">
            <a:off x="6257133" y="1079119"/>
            <a:ext cx="2167535" cy="1947588"/>
          </a:xfrm>
          <a:prstGeom prst="arc">
            <a:avLst>
              <a:gd name="adj1" fmla="val 16753656"/>
              <a:gd name="adj2" fmla="val 211259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0E9329D-C727-D040-2B0C-9953B73083C5}"/>
              </a:ext>
            </a:extLst>
          </p:cNvPr>
          <p:cNvSpPr/>
          <p:nvPr/>
        </p:nvSpPr>
        <p:spPr>
          <a:xfrm>
            <a:off x="7222122" y="2792463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AD7CFF89-E5DF-2313-5E3F-535F1E12E249}"/>
              </a:ext>
            </a:extLst>
          </p:cNvPr>
          <p:cNvSpPr txBox="1">
            <a:spLocks/>
          </p:cNvSpPr>
          <p:nvPr/>
        </p:nvSpPr>
        <p:spPr>
          <a:xfrm>
            <a:off x="7222121" y="2819247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42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4DDCC17-49B9-0142-0788-FF5F3F9ED66F}"/>
              </a:ext>
            </a:extLst>
          </p:cNvPr>
          <p:cNvCxnSpPr>
            <a:endCxn id="64" idx="0"/>
          </p:cNvCxnSpPr>
          <p:nvPr/>
        </p:nvCxnSpPr>
        <p:spPr>
          <a:xfrm>
            <a:off x="10178555" y="2148250"/>
            <a:ext cx="1" cy="63131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Arc 62">
            <a:extLst>
              <a:ext uri="{FF2B5EF4-FFF2-40B4-BE49-F238E27FC236}">
                <a16:creationId xmlns:a16="http://schemas.microsoft.com/office/drawing/2014/main" id="{EBA2D9D1-1C38-5A9D-26ED-F1F647B141C1}"/>
              </a:ext>
            </a:extLst>
          </p:cNvPr>
          <p:cNvSpPr/>
          <p:nvPr/>
        </p:nvSpPr>
        <p:spPr>
          <a:xfrm rot="10800000">
            <a:off x="8854978" y="1066217"/>
            <a:ext cx="2167535" cy="1947588"/>
          </a:xfrm>
          <a:prstGeom prst="arc">
            <a:avLst>
              <a:gd name="adj1" fmla="val 16753656"/>
              <a:gd name="adj2" fmla="val 211259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DFD99A1-977A-0AF8-E1C5-F03522F248A7}"/>
              </a:ext>
            </a:extLst>
          </p:cNvPr>
          <p:cNvSpPr/>
          <p:nvPr/>
        </p:nvSpPr>
        <p:spPr>
          <a:xfrm>
            <a:off x="9819967" y="2779561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66070D39-FE66-952F-3329-7F87C3340D2E}"/>
              </a:ext>
            </a:extLst>
          </p:cNvPr>
          <p:cNvSpPr txBox="1">
            <a:spLocks/>
          </p:cNvSpPr>
          <p:nvPr/>
        </p:nvSpPr>
        <p:spPr>
          <a:xfrm>
            <a:off x="9819966" y="280634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26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AEB28D2-44C1-BCAB-D667-975DE1908725}"/>
              </a:ext>
            </a:extLst>
          </p:cNvPr>
          <p:cNvSpPr/>
          <p:nvPr/>
        </p:nvSpPr>
        <p:spPr>
          <a:xfrm>
            <a:off x="4595696" y="3874993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E9ACDD8-1DFF-119E-7E92-8DEA3CE9B96D}"/>
              </a:ext>
            </a:extLst>
          </p:cNvPr>
          <p:cNvCxnSpPr/>
          <p:nvPr/>
        </p:nvCxnSpPr>
        <p:spPr>
          <a:xfrm>
            <a:off x="4958544" y="3236348"/>
            <a:ext cx="1" cy="63131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Arc 69">
            <a:extLst>
              <a:ext uri="{FF2B5EF4-FFF2-40B4-BE49-F238E27FC236}">
                <a16:creationId xmlns:a16="http://schemas.microsoft.com/office/drawing/2014/main" id="{E01343E8-47F5-9E5F-40E5-D7214E77F6AE}"/>
              </a:ext>
            </a:extLst>
          </p:cNvPr>
          <p:cNvSpPr/>
          <p:nvPr/>
        </p:nvSpPr>
        <p:spPr>
          <a:xfrm rot="10800000">
            <a:off x="2251169" y="1815849"/>
            <a:ext cx="5003382" cy="2276527"/>
          </a:xfrm>
          <a:prstGeom prst="arc">
            <a:avLst>
              <a:gd name="adj1" fmla="val 16753656"/>
              <a:gd name="adj2" fmla="val 21157188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06F1AAA8-B902-9E4F-50CE-E764917D3D1C}"/>
              </a:ext>
            </a:extLst>
          </p:cNvPr>
          <p:cNvSpPr txBox="1">
            <a:spLocks/>
          </p:cNvSpPr>
          <p:nvPr/>
        </p:nvSpPr>
        <p:spPr>
          <a:xfrm>
            <a:off x="4599955" y="389444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264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E724A840-CBC7-6F52-4B07-23B7A8FE2B1B}"/>
              </a:ext>
            </a:extLst>
          </p:cNvPr>
          <p:cNvSpPr/>
          <p:nvPr/>
        </p:nvSpPr>
        <p:spPr>
          <a:xfrm>
            <a:off x="9824069" y="3874993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40E7CDC-DA16-55EA-D9A3-1E8A2187718A}"/>
              </a:ext>
            </a:extLst>
          </p:cNvPr>
          <p:cNvCxnSpPr/>
          <p:nvPr/>
        </p:nvCxnSpPr>
        <p:spPr>
          <a:xfrm>
            <a:off x="10186917" y="3236348"/>
            <a:ext cx="1" cy="63131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Arc 76">
            <a:extLst>
              <a:ext uri="{FF2B5EF4-FFF2-40B4-BE49-F238E27FC236}">
                <a16:creationId xmlns:a16="http://schemas.microsoft.com/office/drawing/2014/main" id="{26315501-1934-6C52-DA4C-76DB8E26C02C}"/>
              </a:ext>
            </a:extLst>
          </p:cNvPr>
          <p:cNvSpPr/>
          <p:nvPr/>
        </p:nvSpPr>
        <p:spPr>
          <a:xfrm rot="10800000">
            <a:off x="7479542" y="1815849"/>
            <a:ext cx="5003382" cy="2276527"/>
          </a:xfrm>
          <a:prstGeom prst="arc">
            <a:avLst>
              <a:gd name="adj1" fmla="val 16753656"/>
              <a:gd name="adj2" fmla="val 21157188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A2A90B86-B47B-92B6-83E5-C6BDDECCFB0F}"/>
              </a:ext>
            </a:extLst>
          </p:cNvPr>
          <p:cNvSpPr txBox="1">
            <a:spLocks/>
          </p:cNvSpPr>
          <p:nvPr/>
        </p:nvSpPr>
        <p:spPr>
          <a:xfrm>
            <a:off x="9828328" y="389444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11" name="Content Placeholder 2">
            <a:extLst>
              <a:ext uri="{FF2B5EF4-FFF2-40B4-BE49-F238E27FC236}">
                <a16:creationId xmlns:a16="http://schemas.microsoft.com/office/drawing/2014/main" id="{DD16915C-DB99-087D-298E-22F10B784F3A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F8C0F-CA81-62AE-8A9E-A4BFD91A019B}"/>
              </a:ext>
            </a:extLst>
          </p:cNvPr>
          <p:cNvSpPr txBox="1">
            <a:spLocks/>
          </p:cNvSpPr>
          <p:nvPr/>
        </p:nvSpPr>
        <p:spPr>
          <a:xfrm>
            <a:off x="715896" y="5637334"/>
            <a:ext cx="11102560" cy="482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0 + (136 + 30 + (8 + 90) + (36 + 6  + (4 + 22)))     ==        0 + 2*68 + 2*15 + 2*4 + 2*45 + 2*18 + 2*3  + 2*2 + 2* 11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3F88451-810B-8F6C-6EC4-B37FC2C18FEE}"/>
              </a:ext>
            </a:extLst>
          </p:cNvPr>
          <p:cNvGrpSpPr/>
          <p:nvPr/>
        </p:nvGrpSpPr>
        <p:grpSpPr>
          <a:xfrm>
            <a:off x="9828327" y="4968588"/>
            <a:ext cx="717178" cy="472250"/>
            <a:chOff x="9935907" y="4430706"/>
            <a:chExt cx="717178" cy="472250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45967F27-F883-C730-9325-64B7EABA4199}"/>
                </a:ext>
              </a:extLst>
            </p:cNvPr>
            <p:cNvSpPr/>
            <p:nvPr/>
          </p:nvSpPr>
          <p:spPr>
            <a:xfrm>
              <a:off x="9935908" y="4430706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Content Placeholder 2">
              <a:extLst>
                <a:ext uri="{FF2B5EF4-FFF2-40B4-BE49-F238E27FC236}">
                  <a16:creationId xmlns:a16="http://schemas.microsoft.com/office/drawing/2014/main" id="{1FAB2167-EFEC-F170-E374-EAB379ADB3E4}"/>
                </a:ext>
              </a:extLst>
            </p:cNvPr>
            <p:cNvSpPr txBox="1">
              <a:spLocks/>
            </p:cNvSpPr>
            <p:nvPr/>
          </p:nvSpPr>
          <p:spPr>
            <a:xfrm>
              <a:off x="9935907" y="4493350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332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sp>
        <p:nvSpPr>
          <p:cNvPr id="22" name="Arc 21">
            <a:extLst>
              <a:ext uri="{FF2B5EF4-FFF2-40B4-BE49-F238E27FC236}">
                <a16:creationId xmlns:a16="http://schemas.microsoft.com/office/drawing/2014/main" id="{9493B974-FD11-828B-6796-9BBB01352994}"/>
              </a:ext>
            </a:extLst>
          </p:cNvPr>
          <p:cNvSpPr/>
          <p:nvPr/>
        </p:nvSpPr>
        <p:spPr>
          <a:xfrm rot="10800000">
            <a:off x="4622402" y="2718944"/>
            <a:ext cx="10552730" cy="2464728"/>
          </a:xfrm>
          <a:prstGeom prst="arc">
            <a:avLst>
              <a:gd name="adj1" fmla="val 16524899"/>
              <a:gd name="adj2" fmla="val 21305119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C00E53-6ED9-FD8C-580D-6FD88789A545}"/>
              </a:ext>
            </a:extLst>
          </p:cNvPr>
          <p:cNvCxnSpPr/>
          <p:nvPr/>
        </p:nvCxnSpPr>
        <p:spPr>
          <a:xfrm>
            <a:off x="10193701" y="4332161"/>
            <a:ext cx="1" cy="63131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207DA49-C63F-FA84-E7D2-2428CB19B19F}"/>
              </a:ext>
            </a:extLst>
          </p:cNvPr>
          <p:cNvSpPr/>
          <p:nvPr/>
        </p:nvSpPr>
        <p:spPr>
          <a:xfrm>
            <a:off x="10995618" y="4901604"/>
            <a:ext cx="822838" cy="580366"/>
          </a:xfrm>
          <a:prstGeom prst="roundRect">
            <a:avLst/>
          </a:prstGeom>
          <a:noFill/>
          <a:ln w="19050">
            <a:solidFill>
              <a:srgbClr val="2D51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8D09B35-7191-8DD1-9EA5-BAFF550620D7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10559071" y="5178709"/>
            <a:ext cx="484988" cy="379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4ED6074-9701-0119-D381-7D1F5657997C}"/>
              </a:ext>
            </a:extLst>
          </p:cNvPr>
          <p:cNvSpPr/>
          <p:nvPr/>
        </p:nvSpPr>
        <p:spPr>
          <a:xfrm>
            <a:off x="1997850" y="4975475"/>
            <a:ext cx="717177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94784DED-AED3-CAD6-A8CA-89DBF5E93450}"/>
              </a:ext>
            </a:extLst>
          </p:cNvPr>
          <p:cNvSpPr txBox="1">
            <a:spLocks/>
          </p:cNvSpPr>
          <p:nvPr/>
        </p:nvSpPr>
        <p:spPr>
          <a:xfrm>
            <a:off x="1997849" y="5002259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0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693619A-5454-96E2-D280-24B0FFF9FBD2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2715026" y="5207062"/>
            <a:ext cx="7029609" cy="2325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C2688A56-DAF2-BEFA-3E36-CE7C03927F1A}"/>
              </a:ext>
            </a:extLst>
          </p:cNvPr>
          <p:cNvSpPr/>
          <p:nvPr/>
        </p:nvSpPr>
        <p:spPr>
          <a:xfrm>
            <a:off x="11044059" y="4962867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Content Placeholder 2">
            <a:extLst>
              <a:ext uri="{FF2B5EF4-FFF2-40B4-BE49-F238E27FC236}">
                <a16:creationId xmlns:a16="http://schemas.microsoft.com/office/drawing/2014/main" id="{CEDF4DEC-0875-9720-A1BD-D1CE6BE68CCA}"/>
              </a:ext>
            </a:extLst>
          </p:cNvPr>
          <p:cNvSpPr txBox="1">
            <a:spLocks/>
          </p:cNvSpPr>
          <p:nvPr/>
        </p:nvSpPr>
        <p:spPr>
          <a:xfrm>
            <a:off x="11044058" y="5025511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332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 algn="ctr">
              <a:spcAft>
                <a:spcPts val="600"/>
              </a:spcAft>
              <a:buNone/>
            </a:pP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295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32"/>
    </mc:Choice>
    <mc:Fallback xmlns="">
      <p:transition spd="slow" advTm="1003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14F47B3-7DC2-6F49-FB01-9068E37221F7}"/>
              </a:ext>
            </a:extLst>
          </p:cNvPr>
          <p:cNvGrpSpPr/>
          <p:nvPr/>
        </p:nvGrpSpPr>
        <p:grpSpPr>
          <a:xfrm>
            <a:off x="-366144" y="342900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FBDC35F-B904-6B5D-AD30-3068DA6A6A12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6BCDAB-EDB1-4BD8-9254-030881440987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New algorithms introduced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2F1BBF3-E6B8-2137-421E-B4671E832917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866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All of them are here as an alternative to existing sequential only solution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72F748F9-F6ED-3DCB-9E59-6AB9FDBF11C4}"/>
              </a:ext>
            </a:extLst>
          </p:cNvPr>
          <p:cNvSpPr txBox="1">
            <a:spLocks/>
          </p:cNvSpPr>
          <p:nvPr/>
        </p:nvSpPr>
        <p:spPr>
          <a:xfrm>
            <a:off x="3194940" y="2697824"/>
            <a:ext cx="2295291" cy="452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inner_product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E339CDC6-FC47-F22D-7A01-27A1BF407781}"/>
              </a:ext>
            </a:extLst>
          </p:cNvPr>
          <p:cNvSpPr txBox="1">
            <a:spLocks/>
          </p:cNvSpPr>
          <p:nvPr/>
        </p:nvSpPr>
        <p:spPr>
          <a:xfrm>
            <a:off x="6533145" y="2683886"/>
            <a:ext cx="2940654" cy="420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partial_sum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5B529CA-72A8-AA9A-9570-69BAA88A6CDF}"/>
              </a:ext>
            </a:extLst>
          </p:cNvPr>
          <p:cNvSpPr txBox="1">
            <a:spLocks/>
          </p:cNvSpPr>
          <p:nvPr/>
        </p:nvSpPr>
        <p:spPr>
          <a:xfrm>
            <a:off x="786686" y="2683886"/>
            <a:ext cx="1703283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accumulate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B568FD-19F1-7EB2-9774-6877448713C4}"/>
              </a:ext>
            </a:extLst>
          </p:cNvPr>
          <p:cNvCxnSpPr>
            <a:cxnSpLocks/>
            <a:stCxn id="51" idx="2"/>
            <a:endCxn id="54" idx="0"/>
          </p:cNvCxnSpPr>
          <p:nvPr/>
        </p:nvCxnSpPr>
        <p:spPr>
          <a:xfrm>
            <a:off x="1434429" y="3122813"/>
            <a:ext cx="3137" cy="1450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FB6A31-24C8-E5A2-61F9-12E103981C39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 flipH="1">
            <a:off x="4290060" y="3125908"/>
            <a:ext cx="1" cy="1450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233EE18-9833-D40C-F55C-C59EE38D4227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flipH="1">
            <a:off x="7333421" y="3122813"/>
            <a:ext cx="1022" cy="144727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3285791-37DF-29EE-2A6B-8F3B366999C3}"/>
              </a:ext>
            </a:extLst>
          </p:cNvPr>
          <p:cNvSpPr txBox="1">
            <a:spLocks/>
          </p:cNvSpPr>
          <p:nvPr/>
        </p:nvSpPr>
        <p:spPr>
          <a:xfrm>
            <a:off x="9050026" y="4585862"/>
            <a:ext cx="2940654" cy="36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exclusive_scan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2257688F-EAB4-7CB4-ED11-DD97E0192CFD}"/>
              </a:ext>
            </a:extLst>
          </p:cNvPr>
          <p:cNvSpPr txBox="1">
            <a:spLocks/>
          </p:cNvSpPr>
          <p:nvPr/>
        </p:nvSpPr>
        <p:spPr>
          <a:xfrm>
            <a:off x="929581" y="4619625"/>
            <a:ext cx="162988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reduce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344BE470-298D-9ED8-9BF3-710F9776BD41}"/>
              </a:ext>
            </a:extLst>
          </p:cNvPr>
          <p:cNvSpPr txBox="1">
            <a:spLocks/>
          </p:cNvSpPr>
          <p:nvPr/>
        </p:nvSpPr>
        <p:spPr>
          <a:xfrm>
            <a:off x="2971530" y="4623064"/>
            <a:ext cx="226500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transform_reduce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A57FEA4D-44B9-586E-72E1-9A38D826DFE5}"/>
              </a:ext>
            </a:extLst>
          </p:cNvPr>
          <p:cNvSpPr txBox="1">
            <a:spLocks/>
          </p:cNvSpPr>
          <p:nvPr/>
        </p:nvSpPr>
        <p:spPr>
          <a:xfrm>
            <a:off x="6579108" y="4619625"/>
            <a:ext cx="162988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inclusive_scan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C0E84888-1E10-3883-8574-EB8F4D3C094C}"/>
              </a:ext>
            </a:extLst>
          </p:cNvPr>
          <p:cNvSpPr/>
          <p:nvPr/>
        </p:nvSpPr>
        <p:spPr>
          <a:xfrm>
            <a:off x="6358101" y="2874129"/>
            <a:ext cx="3418920" cy="3584536"/>
          </a:xfrm>
          <a:prstGeom prst="arc">
            <a:avLst>
              <a:gd name="adj1" fmla="val 16063435"/>
              <a:gd name="adj2" fmla="val 2141453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57A19F4-4F47-D4DB-0C6E-0D0460937239}"/>
              </a:ext>
            </a:extLst>
          </p:cNvPr>
          <p:cNvSpPr/>
          <p:nvPr/>
        </p:nvSpPr>
        <p:spPr>
          <a:xfrm>
            <a:off x="786686" y="2683542"/>
            <a:ext cx="129548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2361192-F9BE-017A-E648-C9C17BD2034E}"/>
              </a:ext>
            </a:extLst>
          </p:cNvPr>
          <p:cNvSpPr/>
          <p:nvPr/>
        </p:nvSpPr>
        <p:spPr>
          <a:xfrm>
            <a:off x="3510414" y="2686637"/>
            <a:ext cx="1559293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E15F3FA-1B10-DC47-E7C0-13A557E2D9AA}"/>
              </a:ext>
            </a:extLst>
          </p:cNvPr>
          <p:cNvSpPr/>
          <p:nvPr/>
        </p:nvSpPr>
        <p:spPr>
          <a:xfrm>
            <a:off x="6686700" y="2683542"/>
            <a:ext cx="129548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F64E003-9BD8-C46B-93C0-2B5F463E6E45}"/>
              </a:ext>
            </a:extLst>
          </p:cNvPr>
          <p:cNvSpPr/>
          <p:nvPr/>
        </p:nvSpPr>
        <p:spPr>
          <a:xfrm>
            <a:off x="704965" y="4573493"/>
            <a:ext cx="1465201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807AFF7-EDE2-D6CA-EFF7-2D537D998C7D}"/>
              </a:ext>
            </a:extLst>
          </p:cNvPr>
          <p:cNvSpPr/>
          <p:nvPr/>
        </p:nvSpPr>
        <p:spPr>
          <a:xfrm>
            <a:off x="3334102" y="4576588"/>
            <a:ext cx="191191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6D7E824-3618-B6B3-F709-CF565C4234CD}"/>
              </a:ext>
            </a:extLst>
          </p:cNvPr>
          <p:cNvSpPr/>
          <p:nvPr/>
        </p:nvSpPr>
        <p:spPr>
          <a:xfrm>
            <a:off x="6439278" y="4570092"/>
            <a:ext cx="1788286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5002848-FFFF-F594-3269-A23446AC50A0}"/>
              </a:ext>
            </a:extLst>
          </p:cNvPr>
          <p:cNvSpPr/>
          <p:nvPr/>
        </p:nvSpPr>
        <p:spPr>
          <a:xfrm>
            <a:off x="8943592" y="4573493"/>
            <a:ext cx="1788286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684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7"/>
    </mc:Choice>
    <mc:Fallback xmlns="">
      <p:transition spd="slow" advTm="23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4 -0.38449 C -0.00546 -0.38333 0.01654 -0.35926 0.01511 -0.29884 C 0.01524 -0.26412 -0.00572 -0.25926 -0.00742 -0.20208 C -0.00586 -0.14375 0.01237 -0.12408 0.01316 -0.09491 C 0.01316 -0.03634 0.0181 -0.0581 -0.00104 1.11111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8C6E286-AEE4-4ECD-9BD6-2EEB9DDC85BA}"/>
              </a:ext>
            </a:extLst>
          </p:cNvPr>
          <p:cNvGrpSpPr/>
          <p:nvPr/>
        </p:nvGrpSpPr>
        <p:grpSpPr>
          <a:xfrm>
            <a:off x="-366144" y="3505855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BB80EAE-F7BF-70D8-94CA-A4FC5FE25B0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251AEE-7013-CA83-0EC2-C274CC0EB756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i</a:t>
            </a:r>
            <a:r>
              <a:rPr lang="en-US" dirty="0" err="1"/>
              <a:t>nner_product</a:t>
            </a:r>
            <a:r>
              <a:rPr lang="en-US" dirty="0"/>
              <a:t> vs </a:t>
            </a:r>
            <a:r>
              <a:rPr lang="en-US" dirty="0" err="1"/>
              <a:t>transform_reduce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61543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weights{1, 2, 3, 4, 5, 6, 7, 8};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{68, 15, 4, 45, 18, 3, 2, 11};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25451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transform_reduce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(execution::par,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weights.begin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4" y="3160850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500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500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17968E-2E23-A429-9CC4-C8DE3D3292CE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F6B382-E0BA-E5E0-77AA-BE9FEFB28B41}"/>
              </a:ext>
            </a:extLst>
          </p:cNvPr>
          <p:cNvSpPr txBox="1">
            <a:spLocks/>
          </p:cNvSpPr>
          <p:nvPr/>
        </p:nvSpPr>
        <p:spPr>
          <a:xfrm>
            <a:off x="715894" y="1888035"/>
            <a:ext cx="10637906" cy="1188835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inner_product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weights.begin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357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0"/>
    </mc:Choice>
    <mc:Fallback xmlns="">
      <p:transition spd="slow" advTm="3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  <p:bldP spid="4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8C6E286-AEE4-4ECD-9BD6-2EEB9DDC85BA}"/>
              </a:ext>
            </a:extLst>
          </p:cNvPr>
          <p:cNvGrpSpPr/>
          <p:nvPr/>
        </p:nvGrpSpPr>
        <p:grpSpPr>
          <a:xfrm>
            <a:off x="-366144" y="3505855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BB80EAE-F7BF-70D8-94CA-A4FC5FE25B0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251AEE-7013-CA83-0EC2-C274CC0EB756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i</a:t>
            </a:r>
            <a:r>
              <a:rPr lang="en-US" dirty="0" err="1"/>
              <a:t>nner_product</a:t>
            </a:r>
            <a:r>
              <a:rPr lang="en-US" dirty="0"/>
              <a:t> vs </a:t>
            </a:r>
            <a:r>
              <a:rPr lang="en-US" dirty="0" err="1"/>
              <a:t>transform_reduce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61543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weights{1, 2, 3, 4, 5, 6, 7, 8};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{68, 15, 4, 45, 18, 3, 2, 11};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25451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transform_reduce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(execution::par,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weights.begin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0,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	 </a:t>
            </a: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std::plus{}, std::multiply{});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4" y="3160850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500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500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17968E-2E23-A429-9CC4-C8DE3D3292CE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F6B382-E0BA-E5E0-77AA-BE9FEFB28B41}"/>
              </a:ext>
            </a:extLst>
          </p:cNvPr>
          <p:cNvSpPr txBox="1">
            <a:spLocks/>
          </p:cNvSpPr>
          <p:nvPr/>
        </p:nvSpPr>
        <p:spPr>
          <a:xfrm>
            <a:off x="715894" y="1888035"/>
            <a:ext cx="10637906" cy="1188835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inner_product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weights.begin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0,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	std::plus{}, std::multiply{});</a:t>
            </a:r>
          </a:p>
        </p:txBody>
      </p:sp>
    </p:spTree>
    <p:extLst>
      <p:ext uri="{BB962C8B-B14F-4D97-AF65-F5344CB8AC3E}">
        <p14:creationId xmlns:p14="http://schemas.microsoft.com/office/powerpoint/2010/main" val="95213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7"/>
    </mc:Choice>
    <mc:Fallback xmlns="">
      <p:transition spd="slow" advTm="1477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8C6E286-AEE4-4ECD-9BD6-2EEB9DDC85BA}"/>
              </a:ext>
            </a:extLst>
          </p:cNvPr>
          <p:cNvGrpSpPr/>
          <p:nvPr/>
        </p:nvGrpSpPr>
        <p:grpSpPr>
          <a:xfrm>
            <a:off x="-366144" y="3505855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BB80EAE-F7BF-70D8-94CA-A4FC5FE25B0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251AEE-7013-CA83-0EC2-C274CC0EB756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i</a:t>
            </a:r>
            <a:r>
              <a:rPr lang="en-US" dirty="0" err="1"/>
              <a:t>nner_product</a:t>
            </a:r>
            <a:r>
              <a:rPr lang="en-US" dirty="0"/>
              <a:t> vs </a:t>
            </a:r>
            <a:r>
              <a:rPr lang="en-US" dirty="0" err="1"/>
              <a:t>transform_reduce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61543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weights{1e-6f, 2.1e-5f, 3.f, 43.3f, 5.1e3f, 6.5e4f, 7.7e6f, 1.5e8f};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{68, 15, 4, 45, 18, 3, 2, 11};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0" y="4740672"/>
            <a:ext cx="10700659" cy="125451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transform_reduce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(execution::par,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weights.begin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/>
                <a:ea typeface="Calibri"/>
                <a:cs typeface="Cascadia Code" panose="020B0609020000020004" pitchFamily="49" charset="0"/>
              </a:rPr>
              <a:t>0 + (1e-6f*68 + 2.1e-5f*15 + (3.f*4 + 43.3f*45) + (5.1e3f*18 + 6.5e4f*3  + (7.7e6f*2 + 1.5e8f*11)))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3" y="3160850"/>
            <a:ext cx="9821769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1 665 688 704 g 					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9899102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1 665 688 832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g		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17968E-2E23-A429-9CC4-C8DE3D3292CE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F6B382-E0BA-E5E0-77AA-BE9FEFB28B41}"/>
              </a:ext>
            </a:extLst>
          </p:cNvPr>
          <p:cNvSpPr txBox="1">
            <a:spLocks/>
          </p:cNvSpPr>
          <p:nvPr/>
        </p:nvSpPr>
        <p:spPr>
          <a:xfrm>
            <a:off x="715894" y="1888035"/>
            <a:ext cx="10637906" cy="1188835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inner_product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weights.begin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/>
                <a:ea typeface="Calibri"/>
                <a:cs typeface="Cascadia Code" panose="020B0609020000020004" pitchFamily="49" charset="0"/>
              </a:rPr>
              <a:t>0 + 1e-6f*68 + 2.1e-5f*15 + 3.f*4 + 43.3f*45 + 5.1e3f*18 + 6.5e4f*3  + 7.7e6f*2 + 1.5e8f*11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B4DF0B-7E2F-AB3C-8F81-CAF498E1F9D3}"/>
              </a:ext>
            </a:extLst>
          </p:cNvPr>
          <p:cNvSpPr txBox="1">
            <a:spLocks/>
          </p:cNvSpPr>
          <p:nvPr/>
        </p:nvSpPr>
        <p:spPr>
          <a:xfrm>
            <a:off x="6178748" y="5942737"/>
            <a:ext cx="9899102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 with double: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1 665 688 761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g		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308F40-A5A1-452F-4D4E-05098EFA1FA0}"/>
              </a:ext>
            </a:extLst>
          </p:cNvPr>
          <p:cNvSpPr txBox="1">
            <a:spLocks/>
          </p:cNvSpPr>
          <p:nvPr/>
        </p:nvSpPr>
        <p:spPr>
          <a:xfrm>
            <a:off x="6246870" y="3120343"/>
            <a:ext cx="9899102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 with double: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1 665 688 761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g		</a:t>
            </a:r>
          </a:p>
        </p:txBody>
      </p:sp>
    </p:spTree>
    <p:extLst>
      <p:ext uri="{BB962C8B-B14F-4D97-AF65-F5344CB8AC3E}">
        <p14:creationId xmlns:p14="http://schemas.microsoft.com/office/powerpoint/2010/main" val="204006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7"/>
    </mc:Choice>
    <mc:Fallback xmlns="">
      <p:transition spd="slow" advTm="14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9AE971-72B0-4F25-A461-78D7E9B0F4AC}"/>
              </a:ext>
            </a:extLst>
          </p:cNvPr>
          <p:cNvSpPr txBox="1">
            <a:spLocks/>
          </p:cNvSpPr>
          <p:nvPr/>
        </p:nvSpPr>
        <p:spPr>
          <a:xfrm>
            <a:off x="8669779" y="3724113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MUTEX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3C0731-3CA4-41E0-975C-37C57CD50C05}"/>
              </a:ext>
            </a:extLst>
          </p:cNvPr>
          <p:cNvSpPr/>
          <p:nvPr/>
        </p:nvSpPr>
        <p:spPr>
          <a:xfrm>
            <a:off x="239217" y="5751280"/>
            <a:ext cx="10286101" cy="3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99CA6-AB41-9B81-31DA-8DF600D64B6E}"/>
              </a:ext>
            </a:extLst>
          </p:cNvPr>
          <p:cNvSpPr txBox="1">
            <a:spLocks/>
          </p:cNvSpPr>
          <p:nvPr/>
        </p:nvSpPr>
        <p:spPr>
          <a:xfrm>
            <a:off x="4451927" y="1988592"/>
            <a:ext cx="1270553" cy="470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JTHREAD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0196B9-0CDA-495D-89C0-F7B7294A0098}"/>
              </a:ext>
            </a:extLst>
          </p:cNvPr>
          <p:cNvSpPr txBox="1">
            <a:spLocks/>
          </p:cNvSpPr>
          <p:nvPr/>
        </p:nvSpPr>
        <p:spPr>
          <a:xfrm>
            <a:off x="2024743" y="1868413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JOIN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77B638-4348-89F3-AA38-455F7D666B26}"/>
              </a:ext>
            </a:extLst>
          </p:cNvPr>
          <p:cNvSpPr txBox="1">
            <a:spLocks/>
          </p:cNvSpPr>
          <p:nvPr/>
        </p:nvSpPr>
        <p:spPr>
          <a:xfrm>
            <a:off x="6279816" y="1606467"/>
            <a:ext cx="1457367" cy="470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SEMAPHORE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7F0CE1-C061-D1C8-A1B3-1B904438F268}"/>
              </a:ext>
            </a:extLst>
          </p:cNvPr>
          <p:cNvSpPr txBox="1">
            <a:spLocks/>
          </p:cNvSpPr>
          <p:nvPr/>
        </p:nvSpPr>
        <p:spPr>
          <a:xfrm>
            <a:off x="8815289" y="2520366"/>
            <a:ext cx="1643245" cy="522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DEADLOCKS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4B3B18-2F9B-8A9D-836A-A3F9FA02A464}"/>
              </a:ext>
            </a:extLst>
          </p:cNvPr>
          <p:cNvSpPr txBox="1">
            <a:spLocks/>
          </p:cNvSpPr>
          <p:nvPr/>
        </p:nvSpPr>
        <p:spPr>
          <a:xfrm>
            <a:off x="6412016" y="4350318"/>
            <a:ext cx="1993075" cy="435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RACE CONDITION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6D660B-9421-B9D6-1C46-45A4C28F990B}"/>
              </a:ext>
            </a:extLst>
          </p:cNvPr>
          <p:cNvSpPr txBox="1">
            <a:spLocks/>
          </p:cNvSpPr>
          <p:nvPr/>
        </p:nvSpPr>
        <p:spPr>
          <a:xfrm>
            <a:off x="5310908" y="2807275"/>
            <a:ext cx="1091376" cy="522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ATOMICS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FC24F5-DF7F-06A0-5410-86B0FD966D9B}"/>
              </a:ext>
            </a:extLst>
          </p:cNvPr>
          <p:cNvSpPr txBox="1">
            <a:spLocks/>
          </p:cNvSpPr>
          <p:nvPr/>
        </p:nvSpPr>
        <p:spPr>
          <a:xfrm>
            <a:off x="8331200" y="4833973"/>
            <a:ext cx="1799112" cy="378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FETCH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53E0004-69F0-A706-48AC-8BD3096AB813}"/>
              </a:ext>
            </a:extLst>
          </p:cNvPr>
          <p:cNvSpPr txBox="1">
            <a:spLocks/>
          </p:cNvSpPr>
          <p:nvPr/>
        </p:nvSpPr>
        <p:spPr>
          <a:xfrm>
            <a:off x="2834243" y="3467135"/>
            <a:ext cx="2476665" cy="5238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CRITICAL SECTION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3C335B6-B44B-F9F8-F7B5-65A9E50E05C0}"/>
              </a:ext>
            </a:extLst>
          </p:cNvPr>
          <p:cNvSpPr txBox="1">
            <a:spLocks/>
          </p:cNvSpPr>
          <p:nvPr/>
        </p:nvSpPr>
        <p:spPr>
          <a:xfrm>
            <a:off x="7745431" y="3002337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LOCK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DF7B45E-3D2A-BF72-A3A5-0853C8722540}"/>
              </a:ext>
            </a:extLst>
          </p:cNvPr>
          <p:cNvSpPr txBox="1">
            <a:spLocks/>
          </p:cNvSpPr>
          <p:nvPr/>
        </p:nvSpPr>
        <p:spPr>
          <a:xfrm>
            <a:off x="3525652" y="2446131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BARRIER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329A3D9-6C1F-490F-4364-9E900F17B80B}"/>
              </a:ext>
            </a:extLst>
          </p:cNvPr>
          <p:cNvSpPr txBox="1">
            <a:spLocks/>
          </p:cNvSpPr>
          <p:nvPr/>
        </p:nvSpPr>
        <p:spPr>
          <a:xfrm>
            <a:off x="3805762" y="4141143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DETACH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7CE5517-0AEC-0A9A-4C88-D49FB9123155}"/>
              </a:ext>
            </a:extLst>
          </p:cNvPr>
          <p:cNvSpPr txBox="1">
            <a:spLocks/>
          </p:cNvSpPr>
          <p:nvPr/>
        </p:nvSpPr>
        <p:spPr>
          <a:xfrm>
            <a:off x="6565324" y="3622257"/>
            <a:ext cx="1643245" cy="378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MEMORY ORDER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EA8AE77-1C18-27CC-8FC8-5CA32D634E3F}"/>
              </a:ext>
            </a:extLst>
          </p:cNvPr>
          <p:cNvSpPr txBox="1">
            <a:spLocks/>
          </p:cNvSpPr>
          <p:nvPr/>
        </p:nvSpPr>
        <p:spPr>
          <a:xfrm>
            <a:off x="4761507" y="4752691"/>
            <a:ext cx="1461325" cy="448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LOCK-FREE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512A886-D0AF-C2E2-A23D-A77DE5DF77C0}"/>
              </a:ext>
            </a:extLst>
          </p:cNvPr>
          <p:cNvSpPr txBox="1">
            <a:spLocks/>
          </p:cNvSpPr>
          <p:nvPr/>
        </p:nvSpPr>
        <p:spPr>
          <a:xfrm>
            <a:off x="1476412" y="2807314"/>
            <a:ext cx="1809915" cy="516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FALSE SHARING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30ACAC1-0872-BD9E-211A-98A1EE08BF8A}"/>
              </a:ext>
            </a:extLst>
          </p:cNvPr>
          <p:cNvSpPr txBox="1">
            <a:spLocks/>
          </p:cNvSpPr>
          <p:nvPr/>
        </p:nvSpPr>
        <p:spPr>
          <a:xfrm>
            <a:off x="1860797" y="4339943"/>
            <a:ext cx="1254166" cy="464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NOTIFY ALL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146325B-CE0F-E37E-819D-75093AE76FE7}"/>
              </a:ext>
            </a:extLst>
          </p:cNvPr>
          <p:cNvSpPr txBox="1">
            <a:spLocks/>
          </p:cNvSpPr>
          <p:nvPr/>
        </p:nvSpPr>
        <p:spPr>
          <a:xfrm>
            <a:off x="7282293" y="2446131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WAIT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2B5A561-429E-7B6F-094D-33590438F181}"/>
              </a:ext>
            </a:extLst>
          </p:cNvPr>
          <p:cNvSpPr txBox="1">
            <a:spLocks/>
          </p:cNvSpPr>
          <p:nvPr/>
        </p:nvSpPr>
        <p:spPr>
          <a:xfrm>
            <a:off x="2898861" y="4908752"/>
            <a:ext cx="1617684" cy="461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FENCES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383A77-1047-459C-4108-DF132ED14152}"/>
              </a:ext>
            </a:extLst>
          </p:cNvPr>
          <p:cNvSpPr/>
          <p:nvPr/>
        </p:nvSpPr>
        <p:spPr>
          <a:xfrm>
            <a:off x="653142" y="1394691"/>
            <a:ext cx="10700657" cy="42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3E99E-2CD6-EC25-555B-D8AC36A7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Do you feel sudden tension in your brain?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737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43"/>
    </mc:Choice>
    <mc:Fallback xmlns="">
      <p:transition spd="slow" advTm="92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9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9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9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3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4" grpId="0"/>
      <p:bldP spid="6" grpId="0"/>
      <p:bldP spid="9" grpId="0"/>
      <p:bldP spid="10" grpId="0"/>
      <p:bldP spid="11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" grpId="0"/>
      <p:bldP spid="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6361DB1-5A85-2A6A-1657-5B110B45531D}"/>
              </a:ext>
            </a:extLst>
          </p:cNvPr>
          <p:cNvGrpSpPr/>
          <p:nvPr/>
        </p:nvGrpSpPr>
        <p:grpSpPr>
          <a:xfrm>
            <a:off x="-366144" y="3429000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B326FCA-8D03-48AD-1B2C-90770C683B88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9F727E-A133-442D-B04D-0230D8083ED7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New algorithms introduced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2F1BBF3-E6B8-2137-421E-B4671E832917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866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All of them are here as an alternative to existing sequential only solution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2849DE-37D6-17C0-DFEF-5229B5BCEA40}"/>
              </a:ext>
            </a:extLst>
          </p:cNvPr>
          <p:cNvSpPr txBox="1">
            <a:spLocks/>
          </p:cNvSpPr>
          <p:nvPr/>
        </p:nvSpPr>
        <p:spPr>
          <a:xfrm>
            <a:off x="3194940" y="2697824"/>
            <a:ext cx="2295291" cy="452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inner_product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1C1988-E6F2-25C0-D36D-78AFC43741E3}"/>
              </a:ext>
            </a:extLst>
          </p:cNvPr>
          <p:cNvSpPr txBox="1">
            <a:spLocks/>
          </p:cNvSpPr>
          <p:nvPr/>
        </p:nvSpPr>
        <p:spPr>
          <a:xfrm>
            <a:off x="6533145" y="2683886"/>
            <a:ext cx="2940654" cy="420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partial_sum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C46BB9-32F2-95E1-FA03-96B9A2ED2E23}"/>
              </a:ext>
            </a:extLst>
          </p:cNvPr>
          <p:cNvSpPr txBox="1">
            <a:spLocks/>
          </p:cNvSpPr>
          <p:nvPr/>
        </p:nvSpPr>
        <p:spPr>
          <a:xfrm>
            <a:off x="786686" y="2683886"/>
            <a:ext cx="1703283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accumulate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7D56E6-BDED-03BA-DF2A-D1695A14FABC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1434429" y="3122813"/>
            <a:ext cx="3137" cy="1450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3A3855-3A77-0262-6982-EDAEC190EEBF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4290060" y="3125908"/>
            <a:ext cx="1" cy="1450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59C830-81F7-6611-2161-0C9CB3E671DE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 flipH="1">
            <a:off x="7333421" y="3122813"/>
            <a:ext cx="1022" cy="144727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883C2FE-4F56-D8E7-4C59-30ABEABFCB60}"/>
              </a:ext>
            </a:extLst>
          </p:cNvPr>
          <p:cNvSpPr txBox="1">
            <a:spLocks/>
          </p:cNvSpPr>
          <p:nvPr/>
        </p:nvSpPr>
        <p:spPr>
          <a:xfrm>
            <a:off x="9050026" y="4585862"/>
            <a:ext cx="2940654" cy="36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exclusive_scan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1FF8A6B-803D-1B7E-0E51-E9737A1A8234}"/>
              </a:ext>
            </a:extLst>
          </p:cNvPr>
          <p:cNvSpPr txBox="1">
            <a:spLocks/>
          </p:cNvSpPr>
          <p:nvPr/>
        </p:nvSpPr>
        <p:spPr>
          <a:xfrm>
            <a:off x="929581" y="4619625"/>
            <a:ext cx="162988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reduce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253942E-E607-5EA4-AD04-A587627BA07A}"/>
              </a:ext>
            </a:extLst>
          </p:cNvPr>
          <p:cNvSpPr txBox="1">
            <a:spLocks/>
          </p:cNvSpPr>
          <p:nvPr/>
        </p:nvSpPr>
        <p:spPr>
          <a:xfrm>
            <a:off x="2971530" y="4623064"/>
            <a:ext cx="226500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transform_reduce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BC70C158-DDB5-8250-12A3-5BBFA0375DEA}"/>
              </a:ext>
            </a:extLst>
          </p:cNvPr>
          <p:cNvSpPr txBox="1">
            <a:spLocks/>
          </p:cNvSpPr>
          <p:nvPr/>
        </p:nvSpPr>
        <p:spPr>
          <a:xfrm>
            <a:off x="6579108" y="4619625"/>
            <a:ext cx="162988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inclusive_scan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614643F0-1A64-E955-3295-1361AE3CF175}"/>
              </a:ext>
            </a:extLst>
          </p:cNvPr>
          <p:cNvSpPr/>
          <p:nvPr/>
        </p:nvSpPr>
        <p:spPr>
          <a:xfrm>
            <a:off x="6358101" y="2874129"/>
            <a:ext cx="3418920" cy="3584536"/>
          </a:xfrm>
          <a:prstGeom prst="arc">
            <a:avLst>
              <a:gd name="adj1" fmla="val 16063435"/>
              <a:gd name="adj2" fmla="val 2141453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67028C8-B11D-F0FE-84F9-7F915B5FA582}"/>
              </a:ext>
            </a:extLst>
          </p:cNvPr>
          <p:cNvSpPr/>
          <p:nvPr/>
        </p:nvSpPr>
        <p:spPr>
          <a:xfrm>
            <a:off x="786686" y="2683542"/>
            <a:ext cx="129548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ACC1EF2-ECCF-D2E1-02A4-B289A6242514}"/>
              </a:ext>
            </a:extLst>
          </p:cNvPr>
          <p:cNvSpPr/>
          <p:nvPr/>
        </p:nvSpPr>
        <p:spPr>
          <a:xfrm>
            <a:off x="3510414" y="2686637"/>
            <a:ext cx="1559293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721CED3-7AFE-97A1-09DF-CE4295395F72}"/>
              </a:ext>
            </a:extLst>
          </p:cNvPr>
          <p:cNvSpPr/>
          <p:nvPr/>
        </p:nvSpPr>
        <p:spPr>
          <a:xfrm>
            <a:off x="6686700" y="2683542"/>
            <a:ext cx="129548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7F27B7D-7AB0-ABA6-FCEF-36257284C9E6}"/>
              </a:ext>
            </a:extLst>
          </p:cNvPr>
          <p:cNvSpPr/>
          <p:nvPr/>
        </p:nvSpPr>
        <p:spPr>
          <a:xfrm>
            <a:off x="704965" y="4573493"/>
            <a:ext cx="1465201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72B9D21-0295-E731-A55D-9965EB01B4C1}"/>
              </a:ext>
            </a:extLst>
          </p:cNvPr>
          <p:cNvSpPr/>
          <p:nvPr/>
        </p:nvSpPr>
        <p:spPr>
          <a:xfrm>
            <a:off x="3334102" y="4576588"/>
            <a:ext cx="191191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0310F87-AB28-5291-3C52-096E108FA6C8}"/>
              </a:ext>
            </a:extLst>
          </p:cNvPr>
          <p:cNvSpPr/>
          <p:nvPr/>
        </p:nvSpPr>
        <p:spPr>
          <a:xfrm>
            <a:off x="6439278" y="4570092"/>
            <a:ext cx="1788286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EF12792-6617-9591-AD99-184B8D9B401D}"/>
              </a:ext>
            </a:extLst>
          </p:cNvPr>
          <p:cNvSpPr/>
          <p:nvPr/>
        </p:nvSpPr>
        <p:spPr>
          <a:xfrm>
            <a:off x="8943592" y="4573493"/>
            <a:ext cx="1788286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90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8"/>
    </mc:Choice>
    <mc:Fallback xmlns="">
      <p:transition spd="slow" advTm="24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38000" decel="6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33333E-6 C 0.00066 0.00139 0.02266 0.02129 0.02123 0.07106 C 0.02136 0.1 0.00039 0.1037 -0.0013 0.15115 C 0.00026 0.1993 0.01849 0.21551 0.01928 0.23958 C 0.01928 0.28773 0.02422 0.27014 0.00508 0.31759 " pathEditMode="relative" rAng="0" ptsTypes="AAAAA">
                                      <p:cBhvr>
                                        <p:cTn id="6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3DB26E6-2F9A-FBFA-5EBA-97236E3B6231}"/>
              </a:ext>
            </a:extLst>
          </p:cNvPr>
          <p:cNvGrpSpPr/>
          <p:nvPr/>
        </p:nvGrpSpPr>
        <p:grpSpPr>
          <a:xfrm>
            <a:off x="-366144" y="3505855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BC0DE9F-B287-9621-7C27-93F12B59C53D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4F0102-64E4-2282-9EAF-CA56F1001639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cs-CZ" dirty="0"/>
              <a:t>artial</a:t>
            </a:r>
            <a:r>
              <a:rPr lang="en-US" dirty="0"/>
              <a:t>_sum vs </a:t>
            </a:r>
            <a:r>
              <a:rPr lang="en-US" dirty="0" err="1"/>
              <a:t>inclusive_scan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761266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species_mass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{68, 30, 12, 180, 90, 18, 14, 88};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array&lt;int, 8&gt;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edible_mass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const int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2;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inclusive_scan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(execution::par,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species_mass.begin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species_mass.end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edible_mass.begin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[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](const auto&amp;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smaller_pray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const auto&amp;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equal_pray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	return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equal_pray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*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+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smaller_pray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3" y="3358067"/>
            <a:ext cx="8266741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 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68, 128, 152, 512, 692, 728, 756, 932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5762240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68, 128, 176, 872, 1616, 1376, 1080, 1884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75A9E2-7B76-AA9D-316F-F68AA8247F6F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59C047-2A0C-62CF-A7BB-05C7865828F2}"/>
              </a:ext>
            </a:extLst>
          </p:cNvPr>
          <p:cNvSpPr txBox="1">
            <a:spLocks/>
          </p:cNvSpPr>
          <p:nvPr/>
        </p:nvSpPr>
        <p:spPr>
          <a:xfrm>
            <a:off x="715894" y="2279030"/>
            <a:ext cx="10637906" cy="91820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partial_sum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species_mass.begin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species_mass.end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edible_mass.begin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[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](const auto&amp;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smaller_pray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const auto&amp;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equal_pray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	return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equal_pray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*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+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smaller_pray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792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1"/>
    </mc:Choice>
    <mc:Fallback xmlns="">
      <p:transition spd="slow" advTm="5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" grpId="0"/>
      <p:bldP spid="4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370B8FD-5130-331B-4409-64D342C802F9}"/>
              </a:ext>
            </a:extLst>
          </p:cNvPr>
          <p:cNvGrpSpPr/>
          <p:nvPr/>
        </p:nvGrpSpPr>
        <p:grpSpPr>
          <a:xfrm>
            <a:off x="-366144" y="3429000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6A9E199-B5EB-9DFA-0D37-46B56C1E939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80107F0-EDCF-91FD-D501-24BA5DC3DD29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E9D28D7-275A-408A-6020-140E409367AD}"/>
              </a:ext>
            </a:extLst>
          </p:cNvPr>
          <p:cNvSpPr/>
          <p:nvPr/>
        </p:nvSpPr>
        <p:spPr>
          <a:xfrm>
            <a:off x="1541929" y="3542791"/>
            <a:ext cx="9965871" cy="580366"/>
          </a:xfrm>
          <a:prstGeom prst="roundRect">
            <a:avLst/>
          </a:prstGeom>
          <a:noFill/>
          <a:ln w="19050">
            <a:solidFill>
              <a:srgbClr val="2D51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partial_sum</a:t>
            </a:r>
            <a:r>
              <a:rPr lang="en-US" dirty="0"/>
              <a:t> </a:t>
            </a:r>
            <a:r>
              <a:rPr lang="en-US" dirty="0" err="1"/>
              <a:t>walktrough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1B668FA-B766-818E-D101-026699DEE404}"/>
              </a:ext>
            </a:extLst>
          </p:cNvPr>
          <p:cNvSpPr/>
          <p:nvPr/>
        </p:nvSpPr>
        <p:spPr>
          <a:xfrm>
            <a:off x="1648228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672615-553F-1374-9B84-355E6020FD88}"/>
              </a:ext>
            </a:extLst>
          </p:cNvPr>
          <p:cNvSpPr/>
          <p:nvPr/>
        </p:nvSpPr>
        <p:spPr>
          <a:xfrm>
            <a:off x="2930182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CDC8E6-18AD-A54C-3953-09C6845EE519}"/>
              </a:ext>
            </a:extLst>
          </p:cNvPr>
          <p:cNvSpPr/>
          <p:nvPr/>
        </p:nvSpPr>
        <p:spPr>
          <a:xfrm>
            <a:off x="4212136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5C8084A-3D2F-F02A-EE62-F1489093255E}"/>
              </a:ext>
            </a:extLst>
          </p:cNvPr>
          <p:cNvSpPr/>
          <p:nvPr/>
        </p:nvSpPr>
        <p:spPr>
          <a:xfrm>
            <a:off x="5528016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78AABD-C608-788F-5B9C-3EBBE56317D4}"/>
              </a:ext>
            </a:extLst>
          </p:cNvPr>
          <p:cNvSpPr/>
          <p:nvPr/>
        </p:nvSpPr>
        <p:spPr>
          <a:xfrm>
            <a:off x="6856069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E7CDE19-094C-9430-22F7-1514197777D6}"/>
              </a:ext>
            </a:extLst>
          </p:cNvPr>
          <p:cNvSpPr/>
          <p:nvPr/>
        </p:nvSpPr>
        <p:spPr>
          <a:xfrm>
            <a:off x="8138023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74E9D4B-F3CA-153E-DA2F-3CF196947895}"/>
              </a:ext>
            </a:extLst>
          </p:cNvPr>
          <p:cNvSpPr/>
          <p:nvPr/>
        </p:nvSpPr>
        <p:spPr>
          <a:xfrm>
            <a:off x="9464802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9D16F0-6191-35AC-9500-252981AF1D23}"/>
              </a:ext>
            </a:extLst>
          </p:cNvPr>
          <p:cNvSpPr/>
          <p:nvPr/>
        </p:nvSpPr>
        <p:spPr>
          <a:xfrm>
            <a:off x="10746756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DA88CC3-C5B3-E36A-5244-FD8056BB7C06}"/>
              </a:ext>
            </a:extLst>
          </p:cNvPr>
          <p:cNvSpPr txBox="1">
            <a:spLocks/>
          </p:cNvSpPr>
          <p:nvPr/>
        </p:nvSpPr>
        <p:spPr>
          <a:xfrm>
            <a:off x="1648227" y="171546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8FD8A2A-3B01-5379-305A-864505BE4E0D}"/>
              </a:ext>
            </a:extLst>
          </p:cNvPr>
          <p:cNvSpPr txBox="1">
            <a:spLocks/>
          </p:cNvSpPr>
          <p:nvPr/>
        </p:nvSpPr>
        <p:spPr>
          <a:xfrm>
            <a:off x="2930182" y="172801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F9C811A-BBDC-53F1-621C-D31FFEDE5655}"/>
              </a:ext>
            </a:extLst>
          </p:cNvPr>
          <p:cNvSpPr txBox="1">
            <a:spLocks/>
          </p:cNvSpPr>
          <p:nvPr/>
        </p:nvSpPr>
        <p:spPr>
          <a:xfrm>
            <a:off x="4212136" y="171834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13D89BE-5FD3-63FC-DDDA-2EAE0A0C351E}"/>
              </a:ext>
            </a:extLst>
          </p:cNvPr>
          <p:cNvSpPr txBox="1">
            <a:spLocks/>
          </p:cNvSpPr>
          <p:nvPr/>
        </p:nvSpPr>
        <p:spPr>
          <a:xfrm>
            <a:off x="5528016" y="172801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180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94F1C2F-9AE9-CFBD-C45A-0C90FCE64B9F}"/>
              </a:ext>
            </a:extLst>
          </p:cNvPr>
          <p:cNvSpPr txBox="1">
            <a:spLocks/>
          </p:cNvSpPr>
          <p:nvPr/>
        </p:nvSpPr>
        <p:spPr>
          <a:xfrm>
            <a:off x="6845823" y="172801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90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42425AF-5F33-690F-B9A7-1B13EC817442}"/>
              </a:ext>
            </a:extLst>
          </p:cNvPr>
          <p:cNvSpPr txBox="1">
            <a:spLocks/>
          </p:cNvSpPr>
          <p:nvPr/>
        </p:nvSpPr>
        <p:spPr>
          <a:xfrm>
            <a:off x="8138022" y="1712581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3674C65-00E4-3554-DD2B-49B1FFD46E70}"/>
              </a:ext>
            </a:extLst>
          </p:cNvPr>
          <p:cNvSpPr txBox="1">
            <a:spLocks/>
          </p:cNvSpPr>
          <p:nvPr/>
        </p:nvSpPr>
        <p:spPr>
          <a:xfrm>
            <a:off x="9464802" y="172513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14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E8C8C3E3-1F36-1307-7BF5-9D8D85005092}"/>
              </a:ext>
            </a:extLst>
          </p:cNvPr>
          <p:cNvSpPr txBox="1">
            <a:spLocks/>
          </p:cNvSpPr>
          <p:nvPr/>
        </p:nvSpPr>
        <p:spPr>
          <a:xfrm>
            <a:off x="10746756" y="171546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88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7D640CF-326E-2706-649A-5B225A5D95B5}"/>
              </a:ext>
            </a:extLst>
          </p:cNvPr>
          <p:cNvGrpSpPr/>
          <p:nvPr/>
        </p:nvGrpSpPr>
        <p:grpSpPr>
          <a:xfrm>
            <a:off x="1620694" y="2125068"/>
            <a:ext cx="744710" cy="1936319"/>
            <a:chOff x="1620694" y="2125068"/>
            <a:chExt cx="744710" cy="1936319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17709A1-7FD9-7167-8F10-589E1B4FEF1C}"/>
                </a:ext>
              </a:extLst>
            </p:cNvPr>
            <p:cNvSpPr/>
            <p:nvPr/>
          </p:nvSpPr>
          <p:spPr>
            <a:xfrm>
              <a:off x="1620694" y="3622116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4FF10FCF-60D0-6730-D6B4-17C0FA415EE8}"/>
                </a:ext>
              </a:extLst>
            </p:cNvPr>
            <p:cNvSpPr txBox="1">
              <a:spLocks/>
            </p:cNvSpPr>
            <p:nvPr/>
          </p:nvSpPr>
          <p:spPr>
            <a:xfrm>
              <a:off x="1648227" y="3636949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68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4BE458C-512D-0EB8-2ECD-8B2C1B97FF57}"/>
                </a:ext>
              </a:extLst>
            </p:cNvPr>
            <p:cNvCxnSpPr>
              <a:cxnSpLocks/>
              <a:stCxn id="23" idx="2"/>
              <a:endCxn id="50" idx="0"/>
            </p:cNvCxnSpPr>
            <p:nvPr/>
          </p:nvCxnSpPr>
          <p:spPr>
            <a:xfrm>
              <a:off x="2006816" y="2125068"/>
              <a:ext cx="0" cy="151188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D19EF10-0A9C-1288-389B-F9E81C114497}"/>
              </a:ext>
            </a:extLst>
          </p:cNvPr>
          <p:cNvGrpSpPr/>
          <p:nvPr/>
        </p:nvGrpSpPr>
        <p:grpSpPr>
          <a:xfrm>
            <a:off x="2346844" y="2125068"/>
            <a:ext cx="1300515" cy="1934934"/>
            <a:chOff x="2346844" y="2125068"/>
            <a:chExt cx="1300515" cy="1934934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B468A7C-4D48-AE54-C6DD-0116E3979A23}"/>
                </a:ext>
              </a:extLst>
            </p:cNvPr>
            <p:cNvSpPr/>
            <p:nvPr/>
          </p:nvSpPr>
          <p:spPr>
            <a:xfrm>
              <a:off x="2930182" y="3611060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406B763F-4E2A-95E8-7BB4-7B4CB68F0B56}"/>
                </a:ext>
              </a:extLst>
            </p:cNvPr>
            <p:cNvSpPr txBox="1">
              <a:spLocks/>
            </p:cNvSpPr>
            <p:nvPr/>
          </p:nvSpPr>
          <p:spPr>
            <a:xfrm>
              <a:off x="2930182" y="365039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128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19AA08D-5246-D0C9-256F-B1E7C5696E99}"/>
                </a:ext>
              </a:extLst>
            </p:cNvPr>
            <p:cNvGrpSpPr/>
            <p:nvPr/>
          </p:nvGrpSpPr>
          <p:grpSpPr>
            <a:xfrm>
              <a:off x="2346844" y="2125068"/>
              <a:ext cx="1238098" cy="1722697"/>
              <a:chOff x="1055915" y="2125068"/>
              <a:chExt cx="1238098" cy="1722697"/>
            </a:xfrm>
          </p:grpSpPr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E92A44DE-AF3E-495F-8A8C-0111968CD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0EEF4BC-B176-FCF9-7912-A29B885AB964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0A8A3BB9-47FA-47CE-6FAD-AC5DE35FA3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7C163E7D-31A1-85FE-C02B-1D07CB661E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DD5D42B-7FB6-58B5-F61C-DE8337097DE2}"/>
              </a:ext>
            </a:extLst>
          </p:cNvPr>
          <p:cNvGrpSpPr/>
          <p:nvPr/>
        </p:nvGrpSpPr>
        <p:grpSpPr>
          <a:xfrm>
            <a:off x="3638384" y="2132286"/>
            <a:ext cx="1290929" cy="1927716"/>
            <a:chOff x="3638384" y="2132286"/>
            <a:chExt cx="1290929" cy="1927716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34D3E7C-837E-5C5C-58CC-AB5F01B055E2}"/>
                </a:ext>
              </a:extLst>
            </p:cNvPr>
            <p:cNvSpPr/>
            <p:nvPr/>
          </p:nvSpPr>
          <p:spPr>
            <a:xfrm>
              <a:off x="4212136" y="3611060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232F6793-F414-F17B-161F-0CB564D29DD6}"/>
                </a:ext>
              </a:extLst>
            </p:cNvPr>
            <p:cNvSpPr txBox="1">
              <a:spLocks/>
            </p:cNvSpPr>
            <p:nvPr/>
          </p:nvSpPr>
          <p:spPr>
            <a:xfrm>
              <a:off x="4212136" y="365039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152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074EB9E-1726-18FC-9A7E-FC9016533681}"/>
                </a:ext>
              </a:extLst>
            </p:cNvPr>
            <p:cNvGrpSpPr/>
            <p:nvPr/>
          </p:nvGrpSpPr>
          <p:grpSpPr>
            <a:xfrm>
              <a:off x="3638384" y="2132286"/>
              <a:ext cx="1238098" cy="1722697"/>
              <a:chOff x="1055915" y="2125068"/>
              <a:chExt cx="1238098" cy="1722697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1F6B5246-6654-F30B-FC37-D5437C49C3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02EDA17-82EA-2A3D-E4A0-928FB493882E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Content Placeholder 2">
                <a:extLst>
                  <a:ext uri="{FF2B5EF4-FFF2-40B4-BE49-F238E27FC236}">
                    <a16:creationId xmlns:a16="http://schemas.microsoft.com/office/drawing/2014/main" id="{0D0FA82A-E75F-F44E-FC51-C59096F7A4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CD7255C4-9B9D-375E-F3F0-F901B5023D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9F8D123-402E-A8E7-C0E6-0E567C2AA48F}"/>
              </a:ext>
            </a:extLst>
          </p:cNvPr>
          <p:cNvGrpSpPr/>
          <p:nvPr/>
        </p:nvGrpSpPr>
        <p:grpSpPr>
          <a:xfrm>
            <a:off x="4945615" y="2122187"/>
            <a:ext cx="1299578" cy="1922164"/>
            <a:chOff x="4945615" y="2122187"/>
            <a:chExt cx="1299578" cy="1922164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FC849F2-C9DE-D39C-BEB9-6102977ACB9C}"/>
                </a:ext>
              </a:extLst>
            </p:cNvPr>
            <p:cNvSpPr/>
            <p:nvPr/>
          </p:nvSpPr>
          <p:spPr>
            <a:xfrm>
              <a:off x="5528016" y="3595409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0BF7A9C8-502B-B738-0B64-403E758DC2EE}"/>
                </a:ext>
              </a:extLst>
            </p:cNvPr>
            <p:cNvSpPr txBox="1">
              <a:spLocks/>
            </p:cNvSpPr>
            <p:nvPr/>
          </p:nvSpPr>
          <p:spPr>
            <a:xfrm>
              <a:off x="5528016" y="363474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512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048848C-F8F5-F251-08BA-FCED54435295}"/>
                </a:ext>
              </a:extLst>
            </p:cNvPr>
            <p:cNvGrpSpPr/>
            <p:nvPr/>
          </p:nvGrpSpPr>
          <p:grpSpPr>
            <a:xfrm>
              <a:off x="4945615" y="2122187"/>
              <a:ext cx="1238098" cy="1722697"/>
              <a:chOff x="1055915" y="2125068"/>
              <a:chExt cx="1238098" cy="1722697"/>
            </a:xfrm>
          </p:grpSpPr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44D0BC82-E018-873A-6BF2-96BA108DD4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F68E72D-71D7-EE1B-CD7E-E7A7F0494094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67B01D86-C72C-AA34-63A3-BDC8C05880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39A5D128-B724-C759-CE72-6036628D41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A95D3CE-55EC-C6BC-759F-480A459BF503}"/>
              </a:ext>
            </a:extLst>
          </p:cNvPr>
          <p:cNvGrpSpPr/>
          <p:nvPr/>
        </p:nvGrpSpPr>
        <p:grpSpPr>
          <a:xfrm>
            <a:off x="6245651" y="2116174"/>
            <a:ext cx="1317356" cy="1928177"/>
            <a:chOff x="6245651" y="2116174"/>
            <a:chExt cx="1317356" cy="1928177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433417E-C6ED-91B6-4507-A14BA924D991}"/>
                </a:ext>
              </a:extLst>
            </p:cNvPr>
            <p:cNvSpPr/>
            <p:nvPr/>
          </p:nvSpPr>
          <p:spPr>
            <a:xfrm>
              <a:off x="6845830" y="3595409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047ADA14-D13C-2AC5-F7A0-F3D697A94E0F}"/>
                </a:ext>
              </a:extLst>
            </p:cNvPr>
            <p:cNvSpPr txBox="1">
              <a:spLocks/>
            </p:cNvSpPr>
            <p:nvPr/>
          </p:nvSpPr>
          <p:spPr>
            <a:xfrm>
              <a:off x="6845830" y="363474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692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5963CEF-A73B-BAAB-C84A-F2000652A07E}"/>
                </a:ext>
              </a:extLst>
            </p:cNvPr>
            <p:cNvGrpSpPr/>
            <p:nvPr/>
          </p:nvGrpSpPr>
          <p:grpSpPr>
            <a:xfrm>
              <a:off x="6245651" y="2116174"/>
              <a:ext cx="1238098" cy="1722697"/>
              <a:chOff x="1055915" y="2125068"/>
              <a:chExt cx="1238098" cy="1722697"/>
            </a:xfrm>
          </p:grpSpPr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D9E0DAB4-5B76-C99B-CF66-81A6318AA8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80FF3A9-DB8F-2844-FBBA-568A6433A57C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Content Placeholder 2">
                <a:extLst>
                  <a:ext uri="{FF2B5EF4-FFF2-40B4-BE49-F238E27FC236}">
                    <a16:creationId xmlns:a16="http://schemas.microsoft.com/office/drawing/2014/main" id="{8D4ADF97-9E0D-172C-70D3-7B24965706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5CE3EF4C-C618-9139-B49C-74B49894D5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95D968C-F4F7-FF6C-8F7D-A4A563F6176B}"/>
              </a:ext>
            </a:extLst>
          </p:cNvPr>
          <p:cNvGrpSpPr/>
          <p:nvPr/>
        </p:nvGrpSpPr>
        <p:grpSpPr>
          <a:xfrm>
            <a:off x="7536580" y="2116174"/>
            <a:ext cx="1309657" cy="1928177"/>
            <a:chOff x="7536580" y="2116174"/>
            <a:chExt cx="1309657" cy="1928177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88E2463-74B1-6070-8B4C-395F61C29F26}"/>
                </a:ext>
              </a:extLst>
            </p:cNvPr>
            <p:cNvSpPr/>
            <p:nvPr/>
          </p:nvSpPr>
          <p:spPr>
            <a:xfrm>
              <a:off x="8129060" y="3595409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E290F0F5-F7EA-CEDE-C5D4-1944DC682555}"/>
                </a:ext>
              </a:extLst>
            </p:cNvPr>
            <p:cNvSpPr txBox="1">
              <a:spLocks/>
            </p:cNvSpPr>
            <p:nvPr/>
          </p:nvSpPr>
          <p:spPr>
            <a:xfrm>
              <a:off x="8129060" y="363474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728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1961832A-F463-B41A-10FA-8A095FD6CB40}"/>
                </a:ext>
              </a:extLst>
            </p:cNvPr>
            <p:cNvGrpSpPr/>
            <p:nvPr/>
          </p:nvGrpSpPr>
          <p:grpSpPr>
            <a:xfrm>
              <a:off x="7536580" y="2116174"/>
              <a:ext cx="1238098" cy="1722697"/>
              <a:chOff x="1055915" y="2125068"/>
              <a:chExt cx="1238098" cy="1722697"/>
            </a:xfrm>
          </p:grpSpPr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216EF621-D2B5-7295-BE6C-DB473C25F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2AF94DF3-6CF1-3D0A-989E-6632B9DE9E21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Content Placeholder 2">
                <a:extLst>
                  <a:ext uri="{FF2B5EF4-FFF2-40B4-BE49-F238E27FC236}">
                    <a16:creationId xmlns:a16="http://schemas.microsoft.com/office/drawing/2014/main" id="{AB2BA106-C2B9-50B6-E525-FDC0F8BCCE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2AFBB279-3EB0-486C-16C5-E8061AE97E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9C9D03E-4EAA-C6FF-6778-A9B44D08575E}"/>
              </a:ext>
            </a:extLst>
          </p:cNvPr>
          <p:cNvGrpSpPr/>
          <p:nvPr/>
        </p:nvGrpSpPr>
        <p:grpSpPr>
          <a:xfrm>
            <a:off x="8855198" y="2126273"/>
            <a:ext cx="1317818" cy="1918078"/>
            <a:chOff x="8855198" y="2126273"/>
            <a:chExt cx="1317818" cy="191807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B7367DF-4101-AB58-4972-AA899BF307E3}"/>
                </a:ext>
              </a:extLst>
            </p:cNvPr>
            <p:cNvSpPr/>
            <p:nvPr/>
          </p:nvSpPr>
          <p:spPr>
            <a:xfrm>
              <a:off x="9455839" y="3595409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2215C15D-7E23-4696-98BA-17034449DDB5}"/>
                </a:ext>
              </a:extLst>
            </p:cNvPr>
            <p:cNvSpPr txBox="1">
              <a:spLocks/>
            </p:cNvSpPr>
            <p:nvPr/>
          </p:nvSpPr>
          <p:spPr>
            <a:xfrm>
              <a:off x="9455839" y="363474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756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18D393AF-38E6-E7B4-352C-CB115415D5C7}"/>
                </a:ext>
              </a:extLst>
            </p:cNvPr>
            <p:cNvGrpSpPr/>
            <p:nvPr/>
          </p:nvGrpSpPr>
          <p:grpSpPr>
            <a:xfrm>
              <a:off x="8855198" y="2126273"/>
              <a:ext cx="1238098" cy="1722697"/>
              <a:chOff x="1055915" y="2125068"/>
              <a:chExt cx="1238098" cy="1722697"/>
            </a:xfrm>
          </p:grpSpPr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5BCAEC70-BB71-D6D4-A979-DF15EE17BC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4C4B148-D612-645C-0873-3831FA53B319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4FF0D846-531B-4374-0129-157422E9A9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3F487305-6686-A02D-4FE5-21F73694D2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4110527-70F6-E396-5427-8A7C4655D0FB}"/>
              </a:ext>
            </a:extLst>
          </p:cNvPr>
          <p:cNvGrpSpPr/>
          <p:nvPr/>
        </p:nvGrpSpPr>
        <p:grpSpPr>
          <a:xfrm>
            <a:off x="10146127" y="2126273"/>
            <a:ext cx="1308843" cy="1936008"/>
            <a:chOff x="10146127" y="2126273"/>
            <a:chExt cx="1308843" cy="1936008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7181398-BCA7-41D4-2830-87B7D00093C7}"/>
                </a:ext>
              </a:extLst>
            </p:cNvPr>
            <p:cNvSpPr/>
            <p:nvPr/>
          </p:nvSpPr>
          <p:spPr>
            <a:xfrm>
              <a:off x="10737793" y="3613339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8DF6B104-13A9-225B-6360-0DC6626A81D1}"/>
                </a:ext>
              </a:extLst>
            </p:cNvPr>
            <p:cNvSpPr txBox="1">
              <a:spLocks/>
            </p:cNvSpPr>
            <p:nvPr/>
          </p:nvSpPr>
          <p:spPr>
            <a:xfrm>
              <a:off x="10737793" y="365267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932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58B4E4F4-25D7-C68D-9E7E-AB4080B67C9C}"/>
                </a:ext>
              </a:extLst>
            </p:cNvPr>
            <p:cNvGrpSpPr/>
            <p:nvPr/>
          </p:nvGrpSpPr>
          <p:grpSpPr>
            <a:xfrm>
              <a:off x="10146127" y="2126273"/>
              <a:ext cx="1238098" cy="1722697"/>
              <a:chOff x="1055915" y="2125068"/>
              <a:chExt cx="1238098" cy="1722697"/>
            </a:xfrm>
          </p:grpSpPr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6D61A8F1-629C-FA63-B7D5-16A5E552E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024EEC73-1A57-97E6-6A3E-BCF1138056E2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Content Placeholder 2">
                <a:extLst>
                  <a:ext uri="{FF2B5EF4-FFF2-40B4-BE49-F238E27FC236}">
                    <a16:creationId xmlns:a16="http://schemas.microsoft.com/office/drawing/2014/main" id="{765376A7-BD8E-CC08-069F-818DAE8C7A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12402286-F7F9-CE08-1DE8-1015F8BF25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EBABC3FC-8A8A-E239-707B-2F5661F3586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516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38"/>
    </mc:Choice>
    <mc:Fallback xmlns="">
      <p:transition spd="slow" advTm="93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33333E-6 C 0.00066 0.00139 0.02266 0.02129 0.02123 0.07106 C 0.02136 0.1 0.00039 0.1037 -0.0013 0.15115 C 0.00026 0.1993 0.01849 0.21551 0.01928 0.23958 C 0.01928 0.28773 0.02422 0.27014 0.00508 0.31759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C04C78A-8A93-B46E-E632-715F5720B15E}"/>
              </a:ext>
            </a:extLst>
          </p:cNvPr>
          <p:cNvGrpSpPr/>
          <p:nvPr/>
        </p:nvGrpSpPr>
        <p:grpSpPr>
          <a:xfrm>
            <a:off x="-407628" y="342900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BAACB34-EC08-E547-A027-FE9764538699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5D8AEF-FE4C-5BB0-C004-233BC54EDBA1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naïve </a:t>
            </a:r>
            <a:r>
              <a:rPr lang="en-US" dirty="0" err="1"/>
              <a:t>inclusive_scan</a:t>
            </a:r>
            <a:r>
              <a:rPr lang="en-US" dirty="0"/>
              <a:t> </a:t>
            </a:r>
            <a:r>
              <a:rPr lang="en-US" dirty="0" err="1"/>
              <a:t>walktrough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1B668FA-B766-818E-D101-026699DEE404}"/>
              </a:ext>
            </a:extLst>
          </p:cNvPr>
          <p:cNvSpPr/>
          <p:nvPr/>
        </p:nvSpPr>
        <p:spPr>
          <a:xfrm>
            <a:off x="1150544" y="159152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672615-553F-1374-9B84-355E6020FD88}"/>
              </a:ext>
            </a:extLst>
          </p:cNvPr>
          <p:cNvSpPr/>
          <p:nvPr/>
        </p:nvSpPr>
        <p:spPr>
          <a:xfrm>
            <a:off x="2432498" y="159152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CDC8E6-18AD-A54C-3953-09C6845EE519}"/>
              </a:ext>
            </a:extLst>
          </p:cNvPr>
          <p:cNvSpPr/>
          <p:nvPr/>
        </p:nvSpPr>
        <p:spPr>
          <a:xfrm>
            <a:off x="3714452" y="159152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5C8084A-3D2F-F02A-EE62-F1489093255E}"/>
              </a:ext>
            </a:extLst>
          </p:cNvPr>
          <p:cNvSpPr/>
          <p:nvPr/>
        </p:nvSpPr>
        <p:spPr>
          <a:xfrm>
            <a:off x="5030332" y="159152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78AABD-C608-788F-5B9C-3EBBE56317D4}"/>
              </a:ext>
            </a:extLst>
          </p:cNvPr>
          <p:cNvSpPr/>
          <p:nvPr/>
        </p:nvSpPr>
        <p:spPr>
          <a:xfrm>
            <a:off x="6358385" y="159152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E7CDE19-094C-9430-22F7-1514197777D6}"/>
              </a:ext>
            </a:extLst>
          </p:cNvPr>
          <p:cNvSpPr/>
          <p:nvPr/>
        </p:nvSpPr>
        <p:spPr>
          <a:xfrm>
            <a:off x="7640339" y="159152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74E9D4B-F3CA-153E-DA2F-3CF196947895}"/>
              </a:ext>
            </a:extLst>
          </p:cNvPr>
          <p:cNvSpPr/>
          <p:nvPr/>
        </p:nvSpPr>
        <p:spPr>
          <a:xfrm>
            <a:off x="8967118" y="159152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9D16F0-6191-35AC-9500-252981AF1D23}"/>
              </a:ext>
            </a:extLst>
          </p:cNvPr>
          <p:cNvSpPr/>
          <p:nvPr/>
        </p:nvSpPr>
        <p:spPr>
          <a:xfrm>
            <a:off x="10249072" y="159152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DA88CC3-C5B3-E36A-5244-FD8056BB7C06}"/>
              </a:ext>
            </a:extLst>
          </p:cNvPr>
          <p:cNvSpPr txBox="1">
            <a:spLocks/>
          </p:cNvSpPr>
          <p:nvPr/>
        </p:nvSpPr>
        <p:spPr>
          <a:xfrm>
            <a:off x="1150543" y="1573479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8FD8A2A-3B01-5379-305A-864505BE4E0D}"/>
              </a:ext>
            </a:extLst>
          </p:cNvPr>
          <p:cNvSpPr txBox="1">
            <a:spLocks/>
          </p:cNvSpPr>
          <p:nvPr/>
        </p:nvSpPr>
        <p:spPr>
          <a:xfrm>
            <a:off x="2432498" y="1586031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F9C811A-BBDC-53F1-621C-D31FFEDE5655}"/>
              </a:ext>
            </a:extLst>
          </p:cNvPr>
          <p:cNvSpPr txBox="1">
            <a:spLocks/>
          </p:cNvSpPr>
          <p:nvPr/>
        </p:nvSpPr>
        <p:spPr>
          <a:xfrm>
            <a:off x="3714452" y="1576360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13D89BE-5FD3-63FC-DDDA-2EAE0A0C351E}"/>
              </a:ext>
            </a:extLst>
          </p:cNvPr>
          <p:cNvSpPr txBox="1">
            <a:spLocks/>
          </p:cNvSpPr>
          <p:nvPr/>
        </p:nvSpPr>
        <p:spPr>
          <a:xfrm>
            <a:off x="5030332" y="1586031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180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94F1C2F-9AE9-CFBD-C45A-0C90FCE64B9F}"/>
              </a:ext>
            </a:extLst>
          </p:cNvPr>
          <p:cNvSpPr txBox="1">
            <a:spLocks/>
          </p:cNvSpPr>
          <p:nvPr/>
        </p:nvSpPr>
        <p:spPr>
          <a:xfrm>
            <a:off x="6348139" y="1586031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90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42425AF-5F33-690F-B9A7-1B13EC817442}"/>
              </a:ext>
            </a:extLst>
          </p:cNvPr>
          <p:cNvSpPr txBox="1">
            <a:spLocks/>
          </p:cNvSpPr>
          <p:nvPr/>
        </p:nvSpPr>
        <p:spPr>
          <a:xfrm>
            <a:off x="7640338" y="1570598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3674C65-00E4-3554-DD2B-49B1FFD46E70}"/>
              </a:ext>
            </a:extLst>
          </p:cNvPr>
          <p:cNvSpPr txBox="1">
            <a:spLocks/>
          </p:cNvSpPr>
          <p:nvPr/>
        </p:nvSpPr>
        <p:spPr>
          <a:xfrm>
            <a:off x="8967118" y="1583150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14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E8C8C3E3-1F36-1307-7BF5-9D8D85005092}"/>
              </a:ext>
            </a:extLst>
          </p:cNvPr>
          <p:cNvSpPr txBox="1">
            <a:spLocks/>
          </p:cNvSpPr>
          <p:nvPr/>
        </p:nvSpPr>
        <p:spPr>
          <a:xfrm>
            <a:off x="10249072" y="1573479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88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FAEF87F-11DC-90A2-42B8-30AB849EF69F}"/>
              </a:ext>
            </a:extLst>
          </p:cNvPr>
          <p:cNvGrpSpPr/>
          <p:nvPr/>
        </p:nvGrpSpPr>
        <p:grpSpPr>
          <a:xfrm>
            <a:off x="1134076" y="2055317"/>
            <a:ext cx="736437" cy="1256673"/>
            <a:chOff x="1520199" y="1862479"/>
            <a:chExt cx="736437" cy="1580835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17709A1-7FD9-7167-8F10-589E1B4FEF1C}"/>
                </a:ext>
              </a:extLst>
            </p:cNvPr>
            <p:cNvSpPr/>
            <p:nvPr/>
          </p:nvSpPr>
          <p:spPr>
            <a:xfrm>
              <a:off x="1539459" y="2916452"/>
              <a:ext cx="717177" cy="5268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4FF10FCF-60D0-6730-D6B4-17C0FA415EE8}"/>
                </a:ext>
              </a:extLst>
            </p:cNvPr>
            <p:cNvSpPr txBox="1">
              <a:spLocks/>
            </p:cNvSpPr>
            <p:nvPr/>
          </p:nvSpPr>
          <p:spPr>
            <a:xfrm>
              <a:off x="1520199" y="2946658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68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4BE458C-512D-0EB8-2ECD-8B2C1B97FF57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>
              <a:off x="1877003" y="1862478"/>
              <a:ext cx="21045" cy="1053974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EBABC3FC-8A8A-E239-707B-2F5661F3586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C31FB086-C1F0-101A-1623-7C9695C95F7D}"/>
              </a:ext>
            </a:extLst>
          </p:cNvPr>
          <p:cNvGrpSpPr/>
          <p:nvPr/>
        </p:nvGrpSpPr>
        <p:grpSpPr>
          <a:xfrm>
            <a:off x="729976" y="1749571"/>
            <a:ext cx="2419699" cy="2625418"/>
            <a:chOff x="1227660" y="1846729"/>
            <a:chExt cx="2419699" cy="262541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B468A7C-4D48-AE54-C6DD-0116E3979A23}"/>
                </a:ext>
              </a:extLst>
            </p:cNvPr>
            <p:cNvSpPr/>
            <p:nvPr/>
          </p:nvSpPr>
          <p:spPr>
            <a:xfrm>
              <a:off x="2930182" y="2983528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406B763F-4E2A-95E8-7BB4-7B4CB68F0B56}"/>
                </a:ext>
              </a:extLst>
            </p:cNvPr>
            <p:cNvSpPr txBox="1">
              <a:spLocks/>
            </p:cNvSpPr>
            <p:nvPr/>
          </p:nvSpPr>
          <p:spPr>
            <a:xfrm>
              <a:off x="2930182" y="2995969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128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92A44DE-AF3E-495F-8A8C-0111968CDA95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3288771" y="2125068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0EEF4BC-B176-FCF9-7912-A29B885AB964}"/>
                </a:ext>
              </a:extLst>
            </p:cNvPr>
            <p:cNvSpPr/>
            <p:nvPr/>
          </p:nvSpPr>
          <p:spPr>
            <a:xfrm>
              <a:off x="3021117" y="2391239"/>
              <a:ext cx="484094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Content Placeholder 2">
              <a:extLst>
                <a:ext uri="{FF2B5EF4-FFF2-40B4-BE49-F238E27FC236}">
                  <a16:creationId xmlns:a16="http://schemas.microsoft.com/office/drawing/2014/main" id="{0A8A3BB9-47FA-47CE-6FAD-AC5DE35FA3A2}"/>
                </a:ext>
              </a:extLst>
            </p:cNvPr>
            <p:cNvSpPr txBox="1">
              <a:spLocks/>
            </p:cNvSpPr>
            <p:nvPr/>
          </p:nvSpPr>
          <p:spPr>
            <a:xfrm>
              <a:off x="2955479" y="2374035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3F23ADA6-31AB-75EB-AC4A-235E84D090CA}"/>
                </a:ext>
              </a:extLst>
            </p:cNvPr>
            <p:cNvSpPr/>
            <p:nvPr/>
          </p:nvSpPr>
          <p:spPr>
            <a:xfrm rot="10800000">
              <a:off x="1227660" y="1846729"/>
              <a:ext cx="1971629" cy="2625418"/>
            </a:xfrm>
            <a:prstGeom prst="arc">
              <a:avLst>
                <a:gd name="adj1" fmla="val 5803411"/>
                <a:gd name="adj2" fmla="val 10213077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E724B00-084B-9B49-D5B7-EEB05C91D23D}"/>
              </a:ext>
            </a:extLst>
          </p:cNvPr>
          <p:cNvSpPr/>
          <p:nvPr/>
        </p:nvSpPr>
        <p:spPr>
          <a:xfrm>
            <a:off x="1123646" y="4199635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13557123-BFE5-511C-A209-1C29010B5D91}"/>
              </a:ext>
            </a:extLst>
          </p:cNvPr>
          <p:cNvSpPr txBox="1">
            <a:spLocks/>
          </p:cNvSpPr>
          <p:nvPr/>
        </p:nvSpPr>
        <p:spPr>
          <a:xfrm>
            <a:off x="1151180" y="4166919"/>
            <a:ext cx="82621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68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1BBEA71-0F95-A557-611D-0C8920FCD64A}"/>
              </a:ext>
            </a:extLst>
          </p:cNvPr>
          <p:cNvSpPr/>
          <p:nvPr/>
        </p:nvSpPr>
        <p:spPr>
          <a:xfrm>
            <a:off x="2433134" y="4188579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Content Placeholder 2">
            <a:extLst>
              <a:ext uri="{FF2B5EF4-FFF2-40B4-BE49-F238E27FC236}">
                <a16:creationId xmlns:a16="http://schemas.microsoft.com/office/drawing/2014/main" id="{AED6B387-4ECD-6998-5705-0BF0BA15693A}"/>
              </a:ext>
            </a:extLst>
          </p:cNvPr>
          <p:cNvSpPr txBox="1">
            <a:spLocks/>
          </p:cNvSpPr>
          <p:nvPr/>
        </p:nvSpPr>
        <p:spPr>
          <a:xfrm>
            <a:off x="1187038" y="1755992"/>
            <a:ext cx="9779211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0                          1                         2                          3                           4                          5                          6                          7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0AA482DD-C64E-B891-5855-859EFDEF30B5}"/>
              </a:ext>
            </a:extLst>
          </p:cNvPr>
          <p:cNvGrpSpPr/>
          <p:nvPr/>
        </p:nvGrpSpPr>
        <p:grpSpPr>
          <a:xfrm>
            <a:off x="2011930" y="1764675"/>
            <a:ext cx="2419699" cy="2625418"/>
            <a:chOff x="2509614" y="1846729"/>
            <a:chExt cx="2419699" cy="2625418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34D3E7C-837E-5C5C-58CC-AB5F01B055E2}"/>
                </a:ext>
              </a:extLst>
            </p:cNvPr>
            <p:cNvSpPr/>
            <p:nvPr/>
          </p:nvSpPr>
          <p:spPr>
            <a:xfrm>
              <a:off x="4212136" y="2983528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232F6793-F414-F17B-161F-0CB564D29DD6}"/>
                </a:ext>
              </a:extLst>
            </p:cNvPr>
            <p:cNvSpPr txBox="1">
              <a:spLocks/>
            </p:cNvSpPr>
            <p:nvPr/>
          </p:nvSpPr>
          <p:spPr>
            <a:xfrm>
              <a:off x="4212136" y="3004934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54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1F6B5246-6654-F30B-FC37-D5437C49C387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4557135" y="2173615"/>
              <a:ext cx="13590" cy="80991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02EDA17-82EA-2A3D-E4A0-928FB493882E}"/>
                </a:ext>
              </a:extLst>
            </p:cNvPr>
            <p:cNvSpPr/>
            <p:nvPr/>
          </p:nvSpPr>
          <p:spPr>
            <a:xfrm>
              <a:off x="4312657" y="2398457"/>
              <a:ext cx="484094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Content Placeholder 2">
              <a:extLst>
                <a:ext uri="{FF2B5EF4-FFF2-40B4-BE49-F238E27FC236}">
                  <a16:creationId xmlns:a16="http://schemas.microsoft.com/office/drawing/2014/main" id="{0D0FA82A-E75F-F44E-FC51-C59096F7A4E8}"/>
                </a:ext>
              </a:extLst>
            </p:cNvPr>
            <p:cNvSpPr txBox="1">
              <a:spLocks/>
            </p:cNvSpPr>
            <p:nvPr/>
          </p:nvSpPr>
          <p:spPr>
            <a:xfrm>
              <a:off x="4247019" y="2381253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6BC71DAA-9E5B-8F0F-DBEE-3142D9EC9E42}"/>
                </a:ext>
              </a:extLst>
            </p:cNvPr>
            <p:cNvSpPr/>
            <p:nvPr/>
          </p:nvSpPr>
          <p:spPr>
            <a:xfrm rot="10800000">
              <a:off x="2509614" y="1846729"/>
              <a:ext cx="1971629" cy="2625418"/>
            </a:xfrm>
            <a:prstGeom prst="arc">
              <a:avLst>
                <a:gd name="adj1" fmla="val 5803411"/>
                <a:gd name="adj2" fmla="val 10213077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108F0948-E13A-D4CB-F4F8-BC3FC3097424}"/>
              </a:ext>
            </a:extLst>
          </p:cNvPr>
          <p:cNvGrpSpPr/>
          <p:nvPr/>
        </p:nvGrpSpPr>
        <p:grpSpPr>
          <a:xfrm>
            <a:off x="3293916" y="1781897"/>
            <a:ext cx="7663370" cy="2655902"/>
            <a:chOff x="3791600" y="1837763"/>
            <a:chExt cx="7663370" cy="2655902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FC849F2-C9DE-D39C-BEB9-6102977ACB9C}"/>
                </a:ext>
              </a:extLst>
            </p:cNvPr>
            <p:cNvSpPr/>
            <p:nvPr/>
          </p:nvSpPr>
          <p:spPr>
            <a:xfrm>
              <a:off x="5528016" y="2976842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0BF7A9C8-502B-B738-0B64-403E758DC2EE}"/>
                </a:ext>
              </a:extLst>
            </p:cNvPr>
            <p:cNvSpPr txBox="1">
              <a:spLocks/>
            </p:cNvSpPr>
            <p:nvPr/>
          </p:nvSpPr>
          <p:spPr>
            <a:xfrm>
              <a:off x="5528016" y="2980318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372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44D0BC82-E018-873A-6BF2-96BA108DD471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5873015" y="2063108"/>
              <a:ext cx="13590" cy="913734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F68E72D-71D7-EE1B-CD7E-E7A7F0494094}"/>
                </a:ext>
              </a:extLst>
            </p:cNvPr>
            <p:cNvSpPr/>
            <p:nvPr/>
          </p:nvSpPr>
          <p:spPr>
            <a:xfrm>
              <a:off x="5619888" y="2388358"/>
              <a:ext cx="484094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Content Placeholder 2">
              <a:extLst>
                <a:ext uri="{FF2B5EF4-FFF2-40B4-BE49-F238E27FC236}">
                  <a16:creationId xmlns:a16="http://schemas.microsoft.com/office/drawing/2014/main" id="{67B01D86-C72C-AA34-63A3-BDC8C0588082}"/>
                </a:ext>
              </a:extLst>
            </p:cNvPr>
            <p:cNvSpPr txBox="1">
              <a:spLocks/>
            </p:cNvSpPr>
            <p:nvPr/>
          </p:nvSpPr>
          <p:spPr>
            <a:xfrm>
              <a:off x="5554250" y="2371154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433417E-C6ED-91B6-4507-A14BA924D991}"/>
                </a:ext>
              </a:extLst>
            </p:cNvPr>
            <p:cNvSpPr/>
            <p:nvPr/>
          </p:nvSpPr>
          <p:spPr>
            <a:xfrm>
              <a:off x="6845830" y="298580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047ADA14-D13C-2AC5-F7A0-F3D697A94E0F}"/>
                </a:ext>
              </a:extLst>
            </p:cNvPr>
            <p:cNvSpPr txBox="1">
              <a:spLocks/>
            </p:cNvSpPr>
            <p:nvPr/>
          </p:nvSpPr>
          <p:spPr>
            <a:xfrm>
              <a:off x="6845830" y="298928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360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D9E0DAB4-5B76-C99B-CF66-81A6318AA855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196552" y="2134104"/>
              <a:ext cx="7867" cy="85170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80FF3A9-DB8F-2844-FBBA-568A6433A57C}"/>
                </a:ext>
              </a:extLst>
            </p:cNvPr>
            <p:cNvSpPr/>
            <p:nvPr/>
          </p:nvSpPr>
          <p:spPr>
            <a:xfrm>
              <a:off x="6919924" y="2382345"/>
              <a:ext cx="484094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Content Placeholder 2">
              <a:extLst>
                <a:ext uri="{FF2B5EF4-FFF2-40B4-BE49-F238E27FC236}">
                  <a16:creationId xmlns:a16="http://schemas.microsoft.com/office/drawing/2014/main" id="{8D4ADF97-9E0D-172C-70D3-7B249657062E}"/>
                </a:ext>
              </a:extLst>
            </p:cNvPr>
            <p:cNvSpPr txBox="1">
              <a:spLocks/>
            </p:cNvSpPr>
            <p:nvPr/>
          </p:nvSpPr>
          <p:spPr>
            <a:xfrm>
              <a:off x="6854286" y="2365141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88E2463-74B1-6070-8B4C-395F61C29F26}"/>
                </a:ext>
              </a:extLst>
            </p:cNvPr>
            <p:cNvSpPr/>
            <p:nvPr/>
          </p:nvSpPr>
          <p:spPr>
            <a:xfrm>
              <a:off x="8129060" y="298580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E290F0F5-F7EA-CEDE-C5D4-1944DC682555}"/>
                </a:ext>
              </a:extLst>
            </p:cNvPr>
            <p:cNvSpPr txBox="1">
              <a:spLocks/>
            </p:cNvSpPr>
            <p:nvPr/>
          </p:nvSpPr>
          <p:spPr>
            <a:xfrm>
              <a:off x="8129060" y="298928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126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216EF621-D2B5-7295-BE6C-DB473C25F4E3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8487481" y="2134104"/>
              <a:ext cx="168" cy="85170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AF94DF3-6CF1-3D0A-989E-6632B9DE9E21}"/>
                </a:ext>
              </a:extLst>
            </p:cNvPr>
            <p:cNvSpPr/>
            <p:nvPr/>
          </p:nvSpPr>
          <p:spPr>
            <a:xfrm>
              <a:off x="8210853" y="2382345"/>
              <a:ext cx="484094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Content Placeholder 2">
              <a:extLst>
                <a:ext uri="{FF2B5EF4-FFF2-40B4-BE49-F238E27FC236}">
                  <a16:creationId xmlns:a16="http://schemas.microsoft.com/office/drawing/2014/main" id="{AB2BA106-C2B9-50B6-E525-FDC0F8BCCE48}"/>
                </a:ext>
              </a:extLst>
            </p:cNvPr>
            <p:cNvSpPr txBox="1">
              <a:spLocks/>
            </p:cNvSpPr>
            <p:nvPr/>
          </p:nvSpPr>
          <p:spPr>
            <a:xfrm>
              <a:off x="8145215" y="2365141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B7367DF-4101-AB58-4972-AA899BF307E3}"/>
                </a:ext>
              </a:extLst>
            </p:cNvPr>
            <p:cNvSpPr/>
            <p:nvPr/>
          </p:nvSpPr>
          <p:spPr>
            <a:xfrm>
              <a:off x="9455839" y="298580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2215C15D-7E23-4696-98BA-17034449DDB5}"/>
                </a:ext>
              </a:extLst>
            </p:cNvPr>
            <p:cNvSpPr txBox="1">
              <a:spLocks/>
            </p:cNvSpPr>
            <p:nvPr/>
          </p:nvSpPr>
          <p:spPr>
            <a:xfrm>
              <a:off x="9455839" y="298928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46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BCAEC70-BB71-D6D4-A979-DF15EE17BC13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9806099" y="2144203"/>
              <a:ext cx="8329" cy="841604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4C4B148-D612-645C-0873-3831FA53B319}"/>
                </a:ext>
              </a:extLst>
            </p:cNvPr>
            <p:cNvSpPr/>
            <p:nvPr/>
          </p:nvSpPr>
          <p:spPr>
            <a:xfrm>
              <a:off x="9529471" y="2392444"/>
              <a:ext cx="484094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Content Placeholder 2">
              <a:extLst>
                <a:ext uri="{FF2B5EF4-FFF2-40B4-BE49-F238E27FC236}">
                  <a16:creationId xmlns:a16="http://schemas.microsoft.com/office/drawing/2014/main" id="{4FF0D846-531B-4374-0129-157422E9A9D1}"/>
                </a:ext>
              </a:extLst>
            </p:cNvPr>
            <p:cNvSpPr txBox="1">
              <a:spLocks/>
            </p:cNvSpPr>
            <p:nvPr/>
          </p:nvSpPr>
          <p:spPr>
            <a:xfrm>
              <a:off x="9463833" y="2375240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7181398-BCA7-41D4-2830-87B7D00093C7}"/>
                </a:ext>
              </a:extLst>
            </p:cNvPr>
            <p:cNvSpPr/>
            <p:nvPr/>
          </p:nvSpPr>
          <p:spPr>
            <a:xfrm>
              <a:off x="10737793" y="300373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8DF6B104-13A9-225B-6360-0DC6626A81D1}"/>
                </a:ext>
              </a:extLst>
            </p:cNvPr>
            <p:cNvSpPr txBox="1">
              <a:spLocks/>
            </p:cNvSpPr>
            <p:nvPr/>
          </p:nvSpPr>
          <p:spPr>
            <a:xfrm>
              <a:off x="10737793" y="298928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190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6D61A8F1-629C-FA63-B7D5-16A5E552E129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11096382" y="2144203"/>
              <a:ext cx="646" cy="859534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24EEC73-1A57-97E6-6A3E-BCF1138056E2}"/>
                </a:ext>
              </a:extLst>
            </p:cNvPr>
            <p:cNvSpPr/>
            <p:nvPr/>
          </p:nvSpPr>
          <p:spPr>
            <a:xfrm>
              <a:off x="10820400" y="2392444"/>
              <a:ext cx="484094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Content Placeholder 2">
              <a:extLst>
                <a:ext uri="{FF2B5EF4-FFF2-40B4-BE49-F238E27FC236}">
                  <a16:creationId xmlns:a16="http://schemas.microsoft.com/office/drawing/2014/main" id="{765376A7-BD8E-CC08-069F-818DAE8C7A11}"/>
                </a:ext>
              </a:extLst>
            </p:cNvPr>
            <p:cNvSpPr txBox="1">
              <a:spLocks/>
            </p:cNvSpPr>
            <p:nvPr/>
          </p:nvSpPr>
          <p:spPr>
            <a:xfrm>
              <a:off x="10754762" y="2375240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149" name="Arc 148">
              <a:extLst>
                <a:ext uri="{FF2B5EF4-FFF2-40B4-BE49-F238E27FC236}">
                  <a16:creationId xmlns:a16="http://schemas.microsoft.com/office/drawing/2014/main" id="{47FE0BBB-1381-57B4-4234-C2B22F8AEDD5}"/>
                </a:ext>
              </a:extLst>
            </p:cNvPr>
            <p:cNvSpPr/>
            <p:nvPr/>
          </p:nvSpPr>
          <p:spPr>
            <a:xfrm rot="10800000">
              <a:off x="3791600" y="1846729"/>
              <a:ext cx="1971629" cy="2625418"/>
            </a:xfrm>
            <a:prstGeom prst="arc">
              <a:avLst>
                <a:gd name="adj1" fmla="val 5803411"/>
                <a:gd name="adj2" fmla="val 10131303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Arc 149">
              <a:extLst>
                <a:ext uri="{FF2B5EF4-FFF2-40B4-BE49-F238E27FC236}">
                  <a16:creationId xmlns:a16="http://schemas.microsoft.com/office/drawing/2014/main" id="{CBD3A098-9C09-DE7E-CF0E-EFD8383FC6CA}"/>
                </a:ext>
              </a:extLst>
            </p:cNvPr>
            <p:cNvSpPr/>
            <p:nvPr/>
          </p:nvSpPr>
          <p:spPr>
            <a:xfrm rot="10800000">
              <a:off x="5117897" y="1868247"/>
              <a:ext cx="1971629" cy="2625418"/>
            </a:xfrm>
            <a:prstGeom prst="arc">
              <a:avLst>
                <a:gd name="adj1" fmla="val 5803411"/>
                <a:gd name="adj2" fmla="val 10109884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Arc 151">
              <a:extLst>
                <a:ext uri="{FF2B5EF4-FFF2-40B4-BE49-F238E27FC236}">
                  <a16:creationId xmlns:a16="http://schemas.microsoft.com/office/drawing/2014/main" id="{27107F18-4437-AD1A-D1A7-B3727D9FEF67}"/>
                </a:ext>
              </a:extLst>
            </p:cNvPr>
            <p:cNvSpPr/>
            <p:nvPr/>
          </p:nvSpPr>
          <p:spPr>
            <a:xfrm rot="10800000">
              <a:off x="6408343" y="1865366"/>
              <a:ext cx="1971629" cy="2527340"/>
            </a:xfrm>
            <a:prstGeom prst="arc">
              <a:avLst>
                <a:gd name="adj1" fmla="val 5876198"/>
                <a:gd name="adj2" fmla="val 10213077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D799A352-0D45-C8B9-EE26-5DF4DB53C763}"/>
                </a:ext>
              </a:extLst>
            </p:cNvPr>
            <p:cNvSpPr/>
            <p:nvPr/>
          </p:nvSpPr>
          <p:spPr>
            <a:xfrm rot="10800000">
              <a:off x="7735535" y="1837763"/>
              <a:ext cx="1971629" cy="2606781"/>
            </a:xfrm>
            <a:prstGeom prst="arc">
              <a:avLst>
                <a:gd name="adj1" fmla="val 5803411"/>
                <a:gd name="adj2" fmla="val 10213077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Arc 154">
              <a:extLst>
                <a:ext uri="{FF2B5EF4-FFF2-40B4-BE49-F238E27FC236}">
                  <a16:creationId xmlns:a16="http://schemas.microsoft.com/office/drawing/2014/main" id="{2598DC8E-610A-523D-DACF-96C1F810C318}"/>
                </a:ext>
              </a:extLst>
            </p:cNvPr>
            <p:cNvSpPr/>
            <p:nvPr/>
          </p:nvSpPr>
          <p:spPr>
            <a:xfrm rot="10800000">
              <a:off x="9036567" y="1846729"/>
              <a:ext cx="1971629" cy="2527340"/>
            </a:xfrm>
            <a:prstGeom prst="arc">
              <a:avLst>
                <a:gd name="adj1" fmla="val 5876198"/>
                <a:gd name="adj2" fmla="val 10398403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Content Placeholder 2">
            <a:extLst>
              <a:ext uri="{FF2B5EF4-FFF2-40B4-BE49-F238E27FC236}">
                <a16:creationId xmlns:a16="http://schemas.microsoft.com/office/drawing/2014/main" id="{F0815031-AA06-254B-619E-6F0AEA972741}"/>
              </a:ext>
            </a:extLst>
          </p:cNvPr>
          <p:cNvSpPr txBox="1">
            <a:spLocks/>
          </p:cNvSpPr>
          <p:nvPr/>
        </p:nvSpPr>
        <p:spPr>
          <a:xfrm>
            <a:off x="1150543" y="3075679"/>
            <a:ext cx="9779211" cy="4096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0                          0-1                        1-2                         2-3                        3-4                         4-5                         5-6                        6-7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A4769C9-0192-0177-9F7B-42F68A078EED}"/>
              </a:ext>
            </a:extLst>
          </p:cNvPr>
          <p:cNvCxnSpPr>
            <a:cxnSpLocks/>
          </p:cNvCxnSpPr>
          <p:nvPr/>
        </p:nvCxnSpPr>
        <p:spPr>
          <a:xfrm flipH="1">
            <a:off x="1490880" y="3336950"/>
            <a:ext cx="1" cy="86353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67CD4AC-70F7-6CD6-748C-B72E4806E23E}"/>
              </a:ext>
            </a:extLst>
          </p:cNvPr>
          <p:cNvCxnSpPr>
            <a:cxnSpLocks/>
          </p:cNvCxnSpPr>
          <p:nvPr/>
        </p:nvCxnSpPr>
        <p:spPr>
          <a:xfrm flipH="1">
            <a:off x="2791085" y="3336950"/>
            <a:ext cx="1" cy="86353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Content Placeholder 2">
            <a:extLst>
              <a:ext uri="{FF2B5EF4-FFF2-40B4-BE49-F238E27FC236}">
                <a16:creationId xmlns:a16="http://schemas.microsoft.com/office/drawing/2014/main" id="{6C0CDF8B-8BD6-1103-131A-13878CFCA708}"/>
              </a:ext>
            </a:extLst>
          </p:cNvPr>
          <p:cNvSpPr txBox="1">
            <a:spLocks/>
          </p:cNvSpPr>
          <p:nvPr/>
        </p:nvSpPr>
        <p:spPr>
          <a:xfrm>
            <a:off x="2405607" y="4164645"/>
            <a:ext cx="82621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128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D5C6644-DFD6-5FC9-2201-FD80AE8DB079}"/>
              </a:ext>
            </a:extLst>
          </p:cNvPr>
          <p:cNvGrpSpPr/>
          <p:nvPr/>
        </p:nvGrpSpPr>
        <p:grpSpPr>
          <a:xfrm>
            <a:off x="1833139" y="3112207"/>
            <a:ext cx="2679877" cy="1515643"/>
            <a:chOff x="2330823" y="3209365"/>
            <a:chExt cx="2679877" cy="1515643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5BA15DE1-A268-D244-0DC3-7B8F7F165461}"/>
                </a:ext>
              </a:extLst>
            </p:cNvPr>
            <p:cNvSpPr/>
            <p:nvPr/>
          </p:nvSpPr>
          <p:spPr>
            <a:xfrm>
              <a:off x="4212772" y="428573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0C2F704-EDDF-DD93-5753-5624CE742D60}"/>
                </a:ext>
              </a:extLst>
            </p:cNvPr>
            <p:cNvSpPr/>
            <p:nvPr/>
          </p:nvSpPr>
          <p:spPr>
            <a:xfrm>
              <a:off x="2330823" y="3209365"/>
              <a:ext cx="2089130" cy="1075765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130" h="1075765">
                  <a:moveTo>
                    <a:pt x="0" y="1"/>
                  </a:moveTo>
                  <a:cubicBezTo>
                    <a:pt x="354106" y="-1"/>
                    <a:pt x="325718" y="1493"/>
                    <a:pt x="403412" y="62752"/>
                  </a:cubicBezTo>
                  <a:cubicBezTo>
                    <a:pt x="481106" y="124011"/>
                    <a:pt x="434787" y="310778"/>
                    <a:pt x="681316" y="367555"/>
                  </a:cubicBezTo>
                  <a:cubicBezTo>
                    <a:pt x="927845" y="424332"/>
                    <a:pt x="1583764" y="342153"/>
                    <a:pt x="1882587" y="403412"/>
                  </a:cubicBezTo>
                  <a:cubicBezTo>
                    <a:pt x="2109693" y="455705"/>
                    <a:pt x="2099234" y="945029"/>
                    <a:pt x="2079811" y="1075765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DF690460-702A-CCFA-FD93-AE9418628B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749" y="3433856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4B704FB-2422-435C-5F3D-AEF88E951D09}"/>
                </a:ext>
              </a:extLst>
            </p:cNvPr>
            <p:cNvSpPr/>
            <p:nvPr/>
          </p:nvSpPr>
          <p:spPr>
            <a:xfrm>
              <a:off x="4499039" y="3700027"/>
              <a:ext cx="279149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Content Placeholder 2">
              <a:extLst>
                <a:ext uri="{FF2B5EF4-FFF2-40B4-BE49-F238E27FC236}">
                  <a16:creationId xmlns:a16="http://schemas.microsoft.com/office/drawing/2014/main" id="{293C19FD-BF6B-EC31-F144-5C0527909A2D}"/>
                </a:ext>
              </a:extLst>
            </p:cNvPr>
            <p:cNvSpPr txBox="1">
              <a:spLocks/>
            </p:cNvSpPr>
            <p:nvPr/>
          </p:nvSpPr>
          <p:spPr>
            <a:xfrm>
              <a:off x="4391844" y="3682823"/>
              <a:ext cx="439181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197" name="Content Placeholder 2">
              <a:extLst>
                <a:ext uri="{FF2B5EF4-FFF2-40B4-BE49-F238E27FC236}">
                  <a16:creationId xmlns:a16="http://schemas.microsoft.com/office/drawing/2014/main" id="{2759D9D8-ECBA-7831-F4C9-78E7C16CF994}"/>
                </a:ext>
              </a:extLst>
            </p:cNvPr>
            <p:cNvSpPr txBox="1">
              <a:spLocks/>
            </p:cNvSpPr>
            <p:nvPr/>
          </p:nvSpPr>
          <p:spPr>
            <a:xfrm>
              <a:off x="4184482" y="4261803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 176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DAE2A44A-0C2C-9E02-53AB-3007DE9B52A7}"/>
              </a:ext>
            </a:extLst>
          </p:cNvPr>
          <p:cNvGrpSpPr/>
          <p:nvPr/>
        </p:nvGrpSpPr>
        <p:grpSpPr>
          <a:xfrm>
            <a:off x="3149329" y="3121172"/>
            <a:ext cx="2679877" cy="1515643"/>
            <a:chOff x="2330823" y="3209365"/>
            <a:chExt cx="2679877" cy="1515643"/>
          </a:xfrm>
        </p:grpSpPr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847C68AA-F7A9-2495-9DD6-4DE0A0C21C38}"/>
                </a:ext>
              </a:extLst>
            </p:cNvPr>
            <p:cNvSpPr/>
            <p:nvPr/>
          </p:nvSpPr>
          <p:spPr>
            <a:xfrm>
              <a:off x="4212772" y="428573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F8D9DD98-E64B-03B0-6897-80A326DA182B}"/>
                </a:ext>
              </a:extLst>
            </p:cNvPr>
            <p:cNvSpPr/>
            <p:nvPr/>
          </p:nvSpPr>
          <p:spPr>
            <a:xfrm>
              <a:off x="2330823" y="3209365"/>
              <a:ext cx="2089130" cy="1075765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130" h="1075765">
                  <a:moveTo>
                    <a:pt x="0" y="1"/>
                  </a:moveTo>
                  <a:cubicBezTo>
                    <a:pt x="354106" y="-1"/>
                    <a:pt x="325718" y="1493"/>
                    <a:pt x="403412" y="62752"/>
                  </a:cubicBezTo>
                  <a:cubicBezTo>
                    <a:pt x="481106" y="124011"/>
                    <a:pt x="434787" y="310778"/>
                    <a:pt x="681316" y="367555"/>
                  </a:cubicBezTo>
                  <a:cubicBezTo>
                    <a:pt x="927845" y="424332"/>
                    <a:pt x="1583764" y="342153"/>
                    <a:pt x="1882587" y="403412"/>
                  </a:cubicBezTo>
                  <a:cubicBezTo>
                    <a:pt x="2109693" y="455705"/>
                    <a:pt x="2099234" y="945029"/>
                    <a:pt x="2079811" y="1075765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180509CA-2976-9048-7AB4-B8420A2660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749" y="3433856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02DDD1B3-1ECD-D309-617D-994306D606EE}"/>
                </a:ext>
              </a:extLst>
            </p:cNvPr>
            <p:cNvSpPr/>
            <p:nvPr/>
          </p:nvSpPr>
          <p:spPr>
            <a:xfrm>
              <a:off x="4470685" y="3700027"/>
              <a:ext cx="307504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Content Placeholder 2">
              <a:extLst>
                <a:ext uri="{FF2B5EF4-FFF2-40B4-BE49-F238E27FC236}">
                  <a16:creationId xmlns:a16="http://schemas.microsoft.com/office/drawing/2014/main" id="{0BAD67FA-124C-B7BB-F465-DC71BA09DCCF}"/>
                </a:ext>
              </a:extLst>
            </p:cNvPr>
            <p:cNvSpPr txBox="1">
              <a:spLocks/>
            </p:cNvSpPr>
            <p:nvPr/>
          </p:nvSpPr>
          <p:spPr>
            <a:xfrm>
              <a:off x="4391844" y="3682823"/>
              <a:ext cx="439181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213" name="Content Placeholder 2">
              <a:extLst>
                <a:ext uri="{FF2B5EF4-FFF2-40B4-BE49-F238E27FC236}">
                  <a16:creationId xmlns:a16="http://schemas.microsoft.com/office/drawing/2014/main" id="{CC448E3B-6B3E-306D-C5BF-AA45CCC0A26D}"/>
                </a:ext>
              </a:extLst>
            </p:cNvPr>
            <p:cNvSpPr txBox="1">
              <a:spLocks/>
            </p:cNvSpPr>
            <p:nvPr/>
          </p:nvSpPr>
          <p:spPr>
            <a:xfrm>
              <a:off x="4184482" y="4261803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872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B0E9FDA0-DA48-9004-E638-41ABA04A32F7}"/>
              </a:ext>
            </a:extLst>
          </p:cNvPr>
          <p:cNvGrpSpPr/>
          <p:nvPr/>
        </p:nvGrpSpPr>
        <p:grpSpPr>
          <a:xfrm>
            <a:off x="4431319" y="3122283"/>
            <a:ext cx="2679877" cy="1515643"/>
            <a:chOff x="2330823" y="3209365"/>
            <a:chExt cx="2679877" cy="1515643"/>
          </a:xfrm>
        </p:grpSpPr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72BE9569-1EAC-BBE2-F819-12B9E057318B}"/>
                </a:ext>
              </a:extLst>
            </p:cNvPr>
            <p:cNvSpPr/>
            <p:nvPr/>
          </p:nvSpPr>
          <p:spPr>
            <a:xfrm>
              <a:off x="4212772" y="428573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24062D68-EB90-6360-0807-C83DD9732EF4}"/>
                </a:ext>
              </a:extLst>
            </p:cNvPr>
            <p:cNvSpPr/>
            <p:nvPr/>
          </p:nvSpPr>
          <p:spPr>
            <a:xfrm>
              <a:off x="2330823" y="3209365"/>
              <a:ext cx="2089130" cy="1075765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130" h="1075765">
                  <a:moveTo>
                    <a:pt x="0" y="1"/>
                  </a:moveTo>
                  <a:cubicBezTo>
                    <a:pt x="354106" y="-1"/>
                    <a:pt x="325718" y="1493"/>
                    <a:pt x="403412" y="62752"/>
                  </a:cubicBezTo>
                  <a:cubicBezTo>
                    <a:pt x="481106" y="124011"/>
                    <a:pt x="434787" y="310778"/>
                    <a:pt x="681316" y="367555"/>
                  </a:cubicBezTo>
                  <a:cubicBezTo>
                    <a:pt x="927845" y="424332"/>
                    <a:pt x="1583764" y="342153"/>
                    <a:pt x="1882587" y="403412"/>
                  </a:cubicBezTo>
                  <a:cubicBezTo>
                    <a:pt x="2109693" y="455705"/>
                    <a:pt x="2099234" y="945029"/>
                    <a:pt x="2079811" y="1075765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DA1FDA48-1F1E-B98A-3206-73A1FC0F5C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749" y="3433856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476A0CB-884A-7CFD-7954-5B910FB6D5A2}"/>
                </a:ext>
              </a:extLst>
            </p:cNvPr>
            <p:cNvSpPr/>
            <p:nvPr/>
          </p:nvSpPr>
          <p:spPr>
            <a:xfrm>
              <a:off x="4474435" y="3700027"/>
              <a:ext cx="303753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Content Placeholder 2">
              <a:extLst>
                <a:ext uri="{FF2B5EF4-FFF2-40B4-BE49-F238E27FC236}">
                  <a16:creationId xmlns:a16="http://schemas.microsoft.com/office/drawing/2014/main" id="{42EA60B6-6C5D-8857-4989-C1F68E9F2427}"/>
                </a:ext>
              </a:extLst>
            </p:cNvPr>
            <p:cNvSpPr txBox="1">
              <a:spLocks/>
            </p:cNvSpPr>
            <p:nvPr/>
          </p:nvSpPr>
          <p:spPr>
            <a:xfrm>
              <a:off x="4391844" y="3682823"/>
              <a:ext cx="439181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220" name="Content Placeholder 2">
              <a:extLst>
                <a:ext uri="{FF2B5EF4-FFF2-40B4-BE49-F238E27FC236}">
                  <a16:creationId xmlns:a16="http://schemas.microsoft.com/office/drawing/2014/main" id="{DC8C2884-297D-9A1E-0C71-5363A89AF6E2}"/>
                </a:ext>
              </a:extLst>
            </p:cNvPr>
            <p:cNvSpPr txBox="1">
              <a:spLocks/>
            </p:cNvSpPr>
            <p:nvPr/>
          </p:nvSpPr>
          <p:spPr>
            <a:xfrm>
              <a:off x="4184482" y="4261803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774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1997B9C7-BF8E-655C-8A9D-26069AA5F4EE}"/>
              </a:ext>
            </a:extLst>
          </p:cNvPr>
          <p:cNvGrpSpPr/>
          <p:nvPr/>
        </p:nvGrpSpPr>
        <p:grpSpPr>
          <a:xfrm>
            <a:off x="5747509" y="3131248"/>
            <a:ext cx="2679877" cy="1515643"/>
            <a:chOff x="2330823" y="3209365"/>
            <a:chExt cx="2679877" cy="1515643"/>
          </a:xfrm>
        </p:grpSpPr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15C7B63A-7373-C90C-63E7-274B12F305D0}"/>
                </a:ext>
              </a:extLst>
            </p:cNvPr>
            <p:cNvSpPr/>
            <p:nvPr/>
          </p:nvSpPr>
          <p:spPr>
            <a:xfrm>
              <a:off x="4212772" y="428573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B36DAC53-23EE-2E7D-5755-B6604BEE4DE3}"/>
                </a:ext>
              </a:extLst>
            </p:cNvPr>
            <p:cNvSpPr/>
            <p:nvPr/>
          </p:nvSpPr>
          <p:spPr>
            <a:xfrm>
              <a:off x="2330823" y="3209365"/>
              <a:ext cx="2089130" cy="1075765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130" h="1075765">
                  <a:moveTo>
                    <a:pt x="0" y="1"/>
                  </a:moveTo>
                  <a:cubicBezTo>
                    <a:pt x="354106" y="-1"/>
                    <a:pt x="325718" y="1493"/>
                    <a:pt x="403412" y="62752"/>
                  </a:cubicBezTo>
                  <a:cubicBezTo>
                    <a:pt x="481106" y="124011"/>
                    <a:pt x="434787" y="310778"/>
                    <a:pt x="681316" y="367555"/>
                  </a:cubicBezTo>
                  <a:cubicBezTo>
                    <a:pt x="927845" y="424332"/>
                    <a:pt x="1583764" y="342153"/>
                    <a:pt x="1882587" y="403412"/>
                  </a:cubicBezTo>
                  <a:cubicBezTo>
                    <a:pt x="2109693" y="455705"/>
                    <a:pt x="2099234" y="945029"/>
                    <a:pt x="2079811" y="1075765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CC7A7C17-DE4B-FBD1-D1A7-7320D29B69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749" y="3433856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E1899C5F-C634-DD17-359D-563AA8AEA67C}"/>
                </a:ext>
              </a:extLst>
            </p:cNvPr>
            <p:cNvSpPr/>
            <p:nvPr/>
          </p:nvSpPr>
          <p:spPr>
            <a:xfrm>
              <a:off x="4529075" y="3700027"/>
              <a:ext cx="249114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Content Placeholder 2">
              <a:extLst>
                <a:ext uri="{FF2B5EF4-FFF2-40B4-BE49-F238E27FC236}">
                  <a16:creationId xmlns:a16="http://schemas.microsoft.com/office/drawing/2014/main" id="{A41E080E-CFDB-15D6-5C07-85C1A1701731}"/>
                </a:ext>
              </a:extLst>
            </p:cNvPr>
            <p:cNvSpPr txBox="1">
              <a:spLocks/>
            </p:cNvSpPr>
            <p:nvPr/>
          </p:nvSpPr>
          <p:spPr>
            <a:xfrm>
              <a:off x="4391844" y="3682823"/>
              <a:ext cx="439181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227" name="Content Placeholder 2">
              <a:extLst>
                <a:ext uri="{FF2B5EF4-FFF2-40B4-BE49-F238E27FC236}">
                  <a16:creationId xmlns:a16="http://schemas.microsoft.com/office/drawing/2014/main" id="{1272C7C5-7F7E-6104-E3BA-E53D49BB4254}"/>
                </a:ext>
              </a:extLst>
            </p:cNvPr>
            <p:cNvSpPr txBox="1">
              <a:spLocks/>
            </p:cNvSpPr>
            <p:nvPr/>
          </p:nvSpPr>
          <p:spPr>
            <a:xfrm>
              <a:off x="4184482" y="4261803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624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C59AA9D1-2764-7199-84A1-3CFD5548D36E}"/>
              </a:ext>
            </a:extLst>
          </p:cNvPr>
          <p:cNvGrpSpPr/>
          <p:nvPr/>
        </p:nvGrpSpPr>
        <p:grpSpPr>
          <a:xfrm>
            <a:off x="7050160" y="3121946"/>
            <a:ext cx="2679877" cy="1515643"/>
            <a:chOff x="2330823" y="3209365"/>
            <a:chExt cx="2679877" cy="1515643"/>
          </a:xfrm>
        </p:grpSpPr>
        <p:sp>
          <p:nvSpPr>
            <p:cNvPr id="229" name="Rectangle: Rounded Corners 228">
              <a:extLst>
                <a:ext uri="{FF2B5EF4-FFF2-40B4-BE49-F238E27FC236}">
                  <a16:creationId xmlns:a16="http://schemas.microsoft.com/office/drawing/2014/main" id="{438341F2-7F51-609A-8497-505C650AF61C}"/>
                </a:ext>
              </a:extLst>
            </p:cNvPr>
            <p:cNvSpPr/>
            <p:nvPr/>
          </p:nvSpPr>
          <p:spPr>
            <a:xfrm>
              <a:off x="4212772" y="428573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4D48AF0F-9886-0F38-8412-5E2E9BCB74C8}"/>
                </a:ext>
              </a:extLst>
            </p:cNvPr>
            <p:cNvSpPr/>
            <p:nvPr/>
          </p:nvSpPr>
          <p:spPr>
            <a:xfrm>
              <a:off x="2330823" y="3209365"/>
              <a:ext cx="2089130" cy="1075765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130" h="1075765">
                  <a:moveTo>
                    <a:pt x="0" y="1"/>
                  </a:moveTo>
                  <a:cubicBezTo>
                    <a:pt x="354106" y="-1"/>
                    <a:pt x="325718" y="1493"/>
                    <a:pt x="403412" y="62752"/>
                  </a:cubicBezTo>
                  <a:cubicBezTo>
                    <a:pt x="481106" y="124011"/>
                    <a:pt x="434787" y="310778"/>
                    <a:pt x="681316" y="367555"/>
                  </a:cubicBezTo>
                  <a:cubicBezTo>
                    <a:pt x="927845" y="424332"/>
                    <a:pt x="1583764" y="342153"/>
                    <a:pt x="1882587" y="403412"/>
                  </a:cubicBezTo>
                  <a:cubicBezTo>
                    <a:pt x="2109693" y="455705"/>
                    <a:pt x="2099234" y="945029"/>
                    <a:pt x="2079811" y="1075765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D2B4E38E-95CC-BEEA-B297-718F29DAA0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749" y="3433856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BE52120-C623-24B8-8347-6072C7F667DB}"/>
                </a:ext>
              </a:extLst>
            </p:cNvPr>
            <p:cNvSpPr/>
            <p:nvPr/>
          </p:nvSpPr>
          <p:spPr>
            <a:xfrm>
              <a:off x="4483425" y="3700027"/>
              <a:ext cx="294763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Content Placeholder 2">
              <a:extLst>
                <a:ext uri="{FF2B5EF4-FFF2-40B4-BE49-F238E27FC236}">
                  <a16:creationId xmlns:a16="http://schemas.microsoft.com/office/drawing/2014/main" id="{20B043EC-E6F7-84EB-754E-79172507608C}"/>
                </a:ext>
              </a:extLst>
            </p:cNvPr>
            <p:cNvSpPr txBox="1">
              <a:spLocks/>
            </p:cNvSpPr>
            <p:nvPr/>
          </p:nvSpPr>
          <p:spPr>
            <a:xfrm>
              <a:off x="4391844" y="3682823"/>
              <a:ext cx="439181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234" name="Content Placeholder 2">
              <a:extLst>
                <a:ext uri="{FF2B5EF4-FFF2-40B4-BE49-F238E27FC236}">
                  <a16:creationId xmlns:a16="http://schemas.microsoft.com/office/drawing/2014/main" id="{2F1E5A7E-018F-87E5-A891-21553B8C0693}"/>
                </a:ext>
              </a:extLst>
            </p:cNvPr>
            <p:cNvSpPr txBox="1">
              <a:spLocks/>
            </p:cNvSpPr>
            <p:nvPr/>
          </p:nvSpPr>
          <p:spPr>
            <a:xfrm>
              <a:off x="4184482" y="4261803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452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47C90A16-AD5D-EA90-1C2A-F360395ADB9D}"/>
              </a:ext>
            </a:extLst>
          </p:cNvPr>
          <p:cNvGrpSpPr/>
          <p:nvPr/>
        </p:nvGrpSpPr>
        <p:grpSpPr>
          <a:xfrm>
            <a:off x="8366350" y="3130911"/>
            <a:ext cx="2679877" cy="1515643"/>
            <a:chOff x="2330823" y="3209365"/>
            <a:chExt cx="2679877" cy="1515643"/>
          </a:xfrm>
        </p:grpSpPr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5752DC5E-3832-9F98-D782-716D71035B43}"/>
                </a:ext>
              </a:extLst>
            </p:cNvPr>
            <p:cNvSpPr/>
            <p:nvPr/>
          </p:nvSpPr>
          <p:spPr>
            <a:xfrm>
              <a:off x="4212772" y="428573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B9DA0CB7-0470-E117-ED10-F3349622486E}"/>
                </a:ext>
              </a:extLst>
            </p:cNvPr>
            <p:cNvSpPr/>
            <p:nvPr/>
          </p:nvSpPr>
          <p:spPr>
            <a:xfrm>
              <a:off x="2330823" y="3209365"/>
              <a:ext cx="2089130" cy="1075765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130" h="1075765">
                  <a:moveTo>
                    <a:pt x="0" y="1"/>
                  </a:moveTo>
                  <a:cubicBezTo>
                    <a:pt x="354106" y="-1"/>
                    <a:pt x="325718" y="1493"/>
                    <a:pt x="403412" y="62752"/>
                  </a:cubicBezTo>
                  <a:cubicBezTo>
                    <a:pt x="481106" y="124011"/>
                    <a:pt x="434787" y="310778"/>
                    <a:pt x="681316" y="367555"/>
                  </a:cubicBezTo>
                  <a:cubicBezTo>
                    <a:pt x="927845" y="424332"/>
                    <a:pt x="1583764" y="342153"/>
                    <a:pt x="1882587" y="403412"/>
                  </a:cubicBezTo>
                  <a:cubicBezTo>
                    <a:pt x="2109693" y="455705"/>
                    <a:pt x="2099234" y="945029"/>
                    <a:pt x="2079811" y="1075765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DEF0161F-B1CB-8729-3253-A6A5797114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749" y="3433856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17BBF6F4-F87D-3471-448F-26A7AD01C087}"/>
                </a:ext>
              </a:extLst>
            </p:cNvPr>
            <p:cNvSpPr/>
            <p:nvPr/>
          </p:nvSpPr>
          <p:spPr>
            <a:xfrm>
              <a:off x="4437749" y="3700027"/>
              <a:ext cx="340439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Content Placeholder 2">
              <a:extLst>
                <a:ext uri="{FF2B5EF4-FFF2-40B4-BE49-F238E27FC236}">
                  <a16:creationId xmlns:a16="http://schemas.microsoft.com/office/drawing/2014/main" id="{68FD6205-D3F5-61E1-DEAF-FD09CCD6D301}"/>
                </a:ext>
              </a:extLst>
            </p:cNvPr>
            <p:cNvSpPr txBox="1">
              <a:spLocks/>
            </p:cNvSpPr>
            <p:nvPr/>
          </p:nvSpPr>
          <p:spPr>
            <a:xfrm>
              <a:off x="4391844" y="3682823"/>
              <a:ext cx="439181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241" name="Content Placeholder 2">
              <a:extLst>
                <a:ext uri="{FF2B5EF4-FFF2-40B4-BE49-F238E27FC236}">
                  <a16:creationId xmlns:a16="http://schemas.microsoft.com/office/drawing/2014/main" id="{DDCA1E09-8D60-691C-CABC-9B8AB793468B}"/>
                </a:ext>
              </a:extLst>
            </p:cNvPr>
            <p:cNvSpPr txBox="1">
              <a:spLocks/>
            </p:cNvSpPr>
            <p:nvPr/>
          </p:nvSpPr>
          <p:spPr>
            <a:xfrm>
              <a:off x="4184482" y="4261803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486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CD267504-DD46-54E2-355A-8775BCEEAC67}"/>
              </a:ext>
            </a:extLst>
          </p:cNvPr>
          <p:cNvSpPr txBox="1">
            <a:spLocks/>
          </p:cNvSpPr>
          <p:nvPr/>
        </p:nvSpPr>
        <p:spPr>
          <a:xfrm>
            <a:off x="1150542" y="4357216"/>
            <a:ext cx="9779211" cy="4096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0                          0-1                        0-2                         0-3                        1-4                         2-5                        3-6                        4-7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26B0706C-B486-CED1-980B-F2B542DDC443}"/>
              </a:ext>
            </a:extLst>
          </p:cNvPr>
          <p:cNvGrpSpPr/>
          <p:nvPr/>
        </p:nvGrpSpPr>
        <p:grpSpPr>
          <a:xfrm>
            <a:off x="1123010" y="4627850"/>
            <a:ext cx="5004224" cy="1328700"/>
            <a:chOff x="1620694" y="4725008"/>
            <a:chExt cx="5004224" cy="1328700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2F0BA78C-663F-E422-5EF7-9CFE454E8CF9}"/>
                </a:ext>
              </a:extLst>
            </p:cNvPr>
            <p:cNvSpPr/>
            <p:nvPr/>
          </p:nvSpPr>
          <p:spPr>
            <a:xfrm>
              <a:off x="1620694" y="561443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DA3E4BC9-9B45-E2FE-C98F-A5175E793610}"/>
                </a:ext>
              </a:extLst>
            </p:cNvPr>
            <p:cNvSpPr/>
            <p:nvPr/>
          </p:nvSpPr>
          <p:spPr>
            <a:xfrm>
              <a:off x="2930182" y="5603381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9D1E212E-26F5-4F2F-2ED9-F8C8413ACF45}"/>
                </a:ext>
              </a:extLst>
            </p:cNvPr>
            <p:cNvSpPr/>
            <p:nvPr/>
          </p:nvSpPr>
          <p:spPr>
            <a:xfrm>
              <a:off x="4212136" y="5603381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6DB08120-5484-B892-DB16-9C7503835065}"/>
                </a:ext>
              </a:extLst>
            </p:cNvPr>
            <p:cNvSpPr/>
            <p:nvPr/>
          </p:nvSpPr>
          <p:spPr>
            <a:xfrm>
              <a:off x="5528016" y="558773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10CF6E59-629F-1F68-9760-C0CEA3E87B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8564" y="4745195"/>
              <a:ext cx="1" cy="86353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26FD19D1-0648-4EAA-B117-54A3E24CA2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7744" y="4725008"/>
              <a:ext cx="1" cy="86353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75CF2EC3-3A70-3411-2489-94E46C37C3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7184" y="4733077"/>
              <a:ext cx="1" cy="86353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6B502320-78E7-807B-4430-B9477C4FDF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4998" y="4733077"/>
              <a:ext cx="1" cy="86353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Content Placeholder 2">
              <a:extLst>
                <a:ext uri="{FF2B5EF4-FFF2-40B4-BE49-F238E27FC236}">
                  <a16:creationId xmlns:a16="http://schemas.microsoft.com/office/drawing/2014/main" id="{FC811103-B7F4-3CDD-0B7B-2726C1A6C6EB}"/>
                </a:ext>
              </a:extLst>
            </p:cNvPr>
            <p:cNvSpPr txBox="1">
              <a:spLocks/>
            </p:cNvSpPr>
            <p:nvPr/>
          </p:nvSpPr>
          <p:spPr>
            <a:xfrm>
              <a:off x="1651020" y="5587730"/>
              <a:ext cx="497389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 68                       128                    176                       872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2FB1804F-B322-1F71-AC79-516B13E7E752}"/>
              </a:ext>
            </a:extLst>
          </p:cNvPr>
          <p:cNvGrpSpPr/>
          <p:nvPr/>
        </p:nvGrpSpPr>
        <p:grpSpPr>
          <a:xfrm>
            <a:off x="1851329" y="4413872"/>
            <a:ext cx="5268507" cy="1515971"/>
            <a:chOff x="2349013" y="4511030"/>
            <a:chExt cx="5268507" cy="1515971"/>
          </a:xfrm>
        </p:grpSpPr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B06EAA47-DD46-FC5C-A83D-972584C75500}"/>
                </a:ext>
              </a:extLst>
            </p:cNvPr>
            <p:cNvSpPr/>
            <p:nvPr/>
          </p:nvSpPr>
          <p:spPr>
            <a:xfrm>
              <a:off x="6845830" y="558773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60480CD2-3694-F050-12F2-DC614E7E7BD8}"/>
                </a:ext>
              </a:extLst>
            </p:cNvPr>
            <p:cNvSpPr/>
            <p:nvPr/>
          </p:nvSpPr>
          <p:spPr>
            <a:xfrm>
              <a:off x="2349013" y="4511030"/>
              <a:ext cx="4740513" cy="1103407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4765823"/>
                <a:gd name="connsiteY0" fmla="*/ 1 h 1093694"/>
                <a:gd name="connsiteX1" fmla="*/ 403412 w 4765823"/>
                <a:gd name="connsiteY1" fmla="*/ 62752 h 1093694"/>
                <a:gd name="connsiteX2" fmla="*/ 681316 w 4765823"/>
                <a:gd name="connsiteY2" fmla="*/ 367555 h 1093694"/>
                <a:gd name="connsiteX3" fmla="*/ 1882587 w 4765823"/>
                <a:gd name="connsiteY3" fmla="*/ 403412 h 1093694"/>
                <a:gd name="connsiteX4" fmla="*/ 4765718 w 4765823"/>
                <a:gd name="connsiteY4" fmla="*/ 1093694 h 1093694"/>
                <a:gd name="connsiteX0" fmla="*/ 0 w 4772595"/>
                <a:gd name="connsiteY0" fmla="*/ 1 h 1093694"/>
                <a:gd name="connsiteX1" fmla="*/ 403412 w 4772595"/>
                <a:gd name="connsiteY1" fmla="*/ 62752 h 1093694"/>
                <a:gd name="connsiteX2" fmla="*/ 681316 w 4772595"/>
                <a:gd name="connsiteY2" fmla="*/ 367555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2595"/>
                <a:gd name="connsiteY0" fmla="*/ 21 h 1093714"/>
                <a:gd name="connsiteX1" fmla="*/ 403412 w 4772595"/>
                <a:gd name="connsiteY1" fmla="*/ 62772 h 1093714"/>
                <a:gd name="connsiteX2" fmla="*/ 925489 w 4772595"/>
                <a:gd name="connsiteY2" fmla="*/ 394469 h 1093714"/>
                <a:gd name="connsiteX3" fmla="*/ 4550406 w 4772595"/>
                <a:gd name="connsiteY3" fmla="*/ 421362 h 1093714"/>
                <a:gd name="connsiteX4" fmla="*/ 4765718 w 4772595"/>
                <a:gd name="connsiteY4" fmla="*/ 1093714 h 1093714"/>
                <a:gd name="connsiteX0" fmla="*/ 0 w 4772595"/>
                <a:gd name="connsiteY0" fmla="*/ 230 h 1093923"/>
                <a:gd name="connsiteX1" fmla="*/ 403412 w 4772595"/>
                <a:gd name="connsiteY1" fmla="*/ 62981 h 1093923"/>
                <a:gd name="connsiteX2" fmla="*/ 925489 w 4772595"/>
                <a:gd name="connsiteY2" fmla="*/ 421573 h 1093923"/>
                <a:gd name="connsiteX3" fmla="*/ 4550406 w 4772595"/>
                <a:gd name="connsiteY3" fmla="*/ 421571 h 1093923"/>
                <a:gd name="connsiteX4" fmla="*/ 4765718 w 4772595"/>
                <a:gd name="connsiteY4" fmla="*/ 1093923 h 1093923"/>
                <a:gd name="connsiteX0" fmla="*/ 0 w 4772595"/>
                <a:gd name="connsiteY0" fmla="*/ 230 h 1093923"/>
                <a:gd name="connsiteX1" fmla="*/ 403412 w 4772595"/>
                <a:gd name="connsiteY1" fmla="*/ 62981 h 1093923"/>
                <a:gd name="connsiteX2" fmla="*/ 925489 w 4772595"/>
                <a:gd name="connsiteY2" fmla="*/ 421573 h 1093923"/>
                <a:gd name="connsiteX3" fmla="*/ 4550406 w 4772595"/>
                <a:gd name="connsiteY3" fmla="*/ 421571 h 1093923"/>
                <a:gd name="connsiteX4" fmla="*/ 4765718 w 4772595"/>
                <a:gd name="connsiteY4" fmla="*/ 1093923 h 1093923"/>
                <a:gd name="connsiteX0" fmla="*/ 0 w 4772595"/>
                <a:gd name="connsiteY0" fmla="*/ 22 h 1093715"/>
                <a:gd name="connsiteX1" fmla="*/ 403412 w 4772595"/>
                <a:gd name="connsiteY1" fmla="*/ 62773 h 1093715"/>
                <a:gd name="connsiteX2" fmla="*/ 925489 w 4772595"/>
                <a:gd name="connsiteY2" fmla="*/ 394471 h 1093715"/>
                <a:gd name="connsiteX3" fmla="*/ 4550406 w 4772595"/>
                <a:gd name="connsiteY3" fmla="*/ 421363 h 1093715"/>
                <a:gd name="connsiteX4" fmla="*/ 4765718 w 4772595"/>
                <a:gd name="connsiteY4" fmla="*/ 1093715 h 1093715"/>
                <a:gd name="connsiteX0" fmla="*/ 0 w 4772595"/>
                <a:gd name="connsiteY0" fmla="*/ 10285 h 1103978"/>
                <a:gd name="connsiteX1" fmla="*/ 403412 w 4772595"/>
                <a:gd name="connsiteY1" fmla="*/ 73036 h 1103978"/>
                <a:gd name="connsiteX2" fmla="*/ 925489 w 4772595"/>
                <a:gd name="connsiteY2" fmla="*/ 404734 h 1103978"/>
                <a:gd name="connsiteX3" fmla="*/ 4550406 w 4772595"/>
                <a:gd name="connsiteY3" fmla="*/ 431626 h 1103978"/>
                <a:gd name="connsiteX4" fmla="*/ 4765718 w 4772595"/>
                <a:gd name="connsiteY4" fmla="*/ 1103978 h 1103978"/>
                <a:gd name="connsiteX0" fmla="*/ 0 w 4772595"/>
                <a:gd name="connsiteY0" fmla="*/ 379 h 1094072"/>
                <a:gd name="connsiteX1" fmla="*/ 412455 w 4772595"/>
                <a:gd name="connsiteY1" fmla="*/ 98989 h 1094072"/>
                <a:gd name="connsiteX2" fmla="*/ 925489 w 4772595"/>
                <a:gd name="connsiteY2" fmla="*/ 394828 h 1094072"/>
                <a:gd name="connsiteX3" fmla="*/ 4550406 w 4772595"/>
                <a:gd name="connsiteY3" fmla="*/ 421720 h 1094072"/>
                <a:gd name="connsiteX4" fmla="*/ 4765718 w 4772595"/>
                <a:gd name="connsiteY4" fmla="*/ 1094072 h 1094072"/>
                <a:gd name="connsiteX0" fmla="*/ 0 w 4772595"/>
                <a:gd name="connsiteY0" fmla="*/ 1 h 1093694"/>
                <a:gd name="connsiteX1" fmla="*/ 412455 w 4772595"/>
                <a:gd name="connsiteY1" fmla="*/ 98611 h 1093694"/>
                <a:gd name="connsiteX2" fmla="*/ 925489 w 4772595"/>
                <a:gd name="connsiteY2" fmla="*/ 394450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2595"/>
                <a:gd name="connsiteY0" fmla="*/ 1 h 1093694"/>
                <a:gd name="connsiteX1" fmla="*/ 412455 w 4772595"/>
                <a:gd name="connsiteY1" fmla="*/ 98611 h 1093694"/>
                <a:gd name="connsiteX2" fmla="*/ 925489 w 4772595"/>
                <a:gd name="connsiteY2" fmla="*/ 394450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3700"/>
                <a:gd name="connsiteY0" fmla="*/ 1 h 1093694"/>
                <a:gd name="connsiteX1" fmla="*/ 412455 w 4773700"/>
                <a:gd name="connsiteY1" fmla="*/ 98611 h 1093694"/>
                <a:gd name="connsiteX2" fmla="*/ 925489 w 4773700"/>
                <a:gd name="connsiteY2" fmla="*/ 394450 h 1093694"/>
                <a:gd name="connsiteX3" fmla="*/ 4559450 w 4773700"/>
                <a:gd name="connsiteY3" fmla="*/ 367554 h 1093694"/>
                <a:gd name="connsiteX4" fmla="*/ 4765718 w 4773700"/>
                <a:gd name="connsiteY4" fmla="*/ 1093694 h 1093694"/>
                <a:gd name="connsiteX0" fmla="*/ 0 w 4777798"/>
                <a:gd name="connsiteY0" fmla="*/ 1 h 1093694"/>
                <a:gd name="connsiteX1" fmla="*/ 412455 w 4777798"/>
                <a:gd name="connsiteY1" fmla="*/ 98611 h 1093694"/>
                <a:gd name="connsiteX2" fmla="*/ 925489 w 4777798"/>
                <a:gd name="connsiteY2" fmla="*/ 394450 h 1093694"/>
                <a:gd name="connsiteX3" fmla="*/ 4559450 w 4777798"/>
                <a:gd name="connsiteY3" fmla="*/ 367554 h 1093694"/>
                <a:gd name="connsiteX4" fmla="*/ 4765718 w 4777798"/>
                <a:gd name="connsiteY4" fmla="*/ 1093694 h 1093694"/>
                <a:gd name="connsiteX0" fmla="*/ 0 w 4777798"/>
                <a:gd name="connsiteY0" fmla="*/ 1 h 1093694"/>
                <a:gd name="connsiteX1" fmla="*/ 412455 w 4777798"/>
                <a:gd name="connsiteY1" fmla="*/ 98611 h 1093694"/>
                <a:gd name="connsiteX2" fmla="*/ 925489 w 4777798"/>
                <a:gd name="connsiteY2" fmla="*/ 394450 h 1093694"/>
                <a:gd name="connsiteX3" fmla="*/ 4559450 w 4777798"/>
                <a:gd name="connsiteY3" fmla="*/ 367554 h 1093694"/>
                <a:gd name="connsiteX4" fmla="*/ 4765718 w 4777798"/>
                <a:gd name="connsiteY4" fmla="*/ 1093694 h 1093694"/>
                <a:gd name="connsiteX0" fmla="*/ 0 w 4779791"/>
                <a:gd name="connsiteY0" fmla="*/ 1 h 1093694"/>
                <a:gd name="connsiteX1" fmla="*/ 412455 w 4779791"/>
                <a:gd name="connsiteY1" fmla="*/ 98611 h 1093694"/>
                <a:gd name="connsiteX2" fmla="*/ 925489 w 4779791"/>
                <a:gd name="connsiteY2" fmla="*/ 394450 h 1093694"/>
                <a:gd name="connsiteX3" fmla="*/ 4568494 w 4779791"/>
                <a:gd name="connsiteY3" fmla="*/ 403413 h 1093694"/>
                <a:gd name="connsiteX4" fmla="*/ 4765718 w 4779791"/>
                <a:gd name="connsiteY4" fmla="*/ 1093694 h 1093694"/>
                <a:gd name="connsiteX0" fmla="*/ 0 w 4783818"/>
                <a:gd name="connsiteY0" fmla="*/ 1 h 1093694"/>
                <a:gd name="connsiteX1" fmla="*/ 412455 w 4783818"/>
                <a:gd name="connsiteY1" fmla="*/ 98611 h 1093694"/>
                <a:gd name="connsiteX2" fmla="*/ 925489 w 4783818"/>
                <a:gd name="connsiteY2" fmla="*/ 394450 h 1093694"/>
                <a:gd name="connsiteX3" fmla="*/ 4568494 w 4783818"/>
                <a:gd name="connsiteY3" fmla="*/ 403413 h 1093694"/>
                <a:gd name="connsiteX4" fmla="*/ 4765718 w 4783818"/>
                <a:gd name="connsiteY4" fmla="*/ 1093694 h 1093694"/>
                <a:gd name="connsiteX0" fmla="*/ 0 w 4827468"/>
                <a:gd name="connsiteY0" fmla="*/ 1 h 1093694"/>
                <a:gd name="connsiteX1" fmla="*/ 412455 w 4827468"/>
                <a:gd name="connsiteY1" fmla="*/ 98611 h 1093694"/>
                <a:gd name="connsiteX2" fmla="*/ 925489 w 4827468"/>
                <a:gd name="connsiteY2" fmla="*/ 394450 h 1093694"/>
                <a:gd name="connsiteX3" fmla="*/ 4568494 w 4827468"/>
                <a:gd name="connsiteY3" fmla="*/ 403413 h 1093694"/>
                <a:gd name="connsiteX4" fmla="*/ 4819979 w 4827468"/>
                <a:gd name="connsiteY4" fmla="*/ 1093694 h 1093694"/>
                <a:gd name="connsiteX0" fmla="*/ 0 w 4819979"/>
                <a:gd name="connsiteY0" fmla="*/ 1 h 1093694"/>
                <a:gd name="connsiteX1" fmla="*/ 412455 w 4819979"/>
                <a:gd name="connsiteY1" fmla="*/ 98611 h 1093694"/>
                <a:gd name="connsiteX2" fmla="*/ 925489 w 4819979"/>
                <a:gd name="connsiteY2" fmla="*/ 394450 h 1093694"/>
                <a:gd name="connsiteX3" fmla="*/ 4568494 w 4819979"/>
                <a:gd name="connsiteY3" fmla="*/ 403413 h 1093694"/>
                <a:gd name="connsiteX4" fmla="*/ 4819979 w 4819979"/>
                <a:gd name="connsiteY4" fmla="*/ 1093694 h 1093694"/>
                <a:gd name="connsiteX0" fmla="*/ 0 w 4819979"/>
                <a:gd name="connsiteY0" fmla="*/ 7 h 1093700"/>
                <a:gd name="connsiteX1" fmla="*/ 412455 w 4819979"/>
                <a:gd name="connsiteY1" fmla="*/ 98617 h 1093700"/>
                <a:gd name="connsiteX2" fmla="*/ 925489 w 4819979"/>
                <a:gd name="connsiteY2" fmla="*/ 394456 h 1093700"/>
                <a:gd name="connsiteX3" fmla="*/ 4568494 w 4819979"/>
                <a:gd name="connsiteY3" fmla="*/ 403419 h 1093700"/>
                <a:gd name="connsiteX4" fmla="*/ 4819979 w 4819979"/>
                <a:gd name="connsiteY4" fmla="*/ 1093700 h 1093700"/>
                <a:gd name="connsiteX0" fmla="*/ 0 w 4822182"/>
                <a:gd name="connsiteY0" fmla="*/ 7 h 1093700"/>
                <a:gd name="connsiteX1" fmla="*/ 412455 w 4822182"/>
                <a:gd name="connsiteY1" fmla="*/ 98617 h 1093700"/>
                <a:gd name="connsiteX2" fmla="*/ 925489 w 4822182"/>
                <a:gd name="connsiteY2" fmla="*/ 394456 h 1093700"/>
                <a:gd name="connsiteX3" fmla="*/ 4623183 w 4822182"/>
                <a:gd name="connsiteY3" fmla="*/ 652220 h 1093700"/>
                <a:gd name="connsiteX4" fmla="*/ 4819979 w 4822182"/>
                <a:gd name="connsiteY4" fmla="*/ 1093700 h 1093700"/>
                <a:gd name="connsiteX0" fmla="*/ 0 w 4822182"/>
                <a:gd name="connsiteY0" fmla="*/ 1 h 1093694"/>
                <a:gd name="connsiteX1" fmla="*/ 412455 w 4822182"/>
                <a:gd name="connsiteY1" fmla="*/ 98611 h 1093694"/>
                <a:gd name="connsiteX2" fmla="*/ 1116904 w 4822182"/>
                <a:gd name="connsiteY2" fmla="*/ 447764 h 1093694"/>
                <a:gd name="connsiteX3" fmla="*/ 4623183 w 4822182"/>
                <a:gd name="connsiteY3" fmla="*/ 652214 h 1093694"/>
                <a:gd name="connsiteX4" fmla="*/ 4819979 w 4822182"/>
                <a:gd name="connsiteY4" fmla="*/ 1093694 h 1093694"/>
                <a:gd name="connsiteX0" fmla="*/ 0 w 4822182"/>
                <a:gd name="connsiteY0" fmla="*/ 4910 h 1098603"/>
                <a:gd name="connsiteX1" fmla="*/ 412455 w 4822182"/>
                <a:gd name="connsiteY1" fmla="*/ 103520 h 1098603"/>
                <a:gd name="connsiteX2" fmla="*/ 1116904 w 4822182"/>
                <a:gd name="connsiteY2" fmla="*/ 452673 h 1098603"/>
                <a:gd name="connsiteX3" fmla="*/ 4623183 w 4822182"/>
                <a:gd name="connsiteY3" fmla="*/ 657123 h 1098603"/>
                <a:gd name="connsiteX4" fmla="*/ 4819979 w 4822182"/>
                <a:gd name="connsiteY4" fmla="*/ 1098603 h 1098603"/>
                <a:gd name="connsiteX0" fmla="*/ 0 w 4819979"/>
                <a:gd name="connsiteY0" fmla="*/ 4910 h 1098603"/>
                <a:gd name="connsiteX1" fmla="*/ 412455 w 4819979"/>
                <a:gd name="connsiteY1" fmla="*/ 103520 h 1098603"/>
                <a:gd name="connsiteX2" fmla="*/ 1116904 w 4819979"/>
                <a:gd name="connsiteY2" fmla="*/ 452673 h 1098603"/>
                <a:gd name="connsiteX3" fmla="*/ 4349733 w 4819979"/>
                <a:gd name="connsiteY3" fmla="*/ 745981 h 1098603"/>
                <a:gd name="connsiteX4" fmla="*/ 4819979 w 4819979"/>
                <a:gd name="connsiteY4" fmla="*/ 1098603 h 1098603"/>
                <a:gd name="connsiteX0" fmla="*/ 0 w 4819979"/>
                <a:gd name="connsiteY0" fmla="*/ 1 h 1093694"/>
                <a:gd name="connsiteX1" fmla="*/ 421570 w 4819979"/>
                <a:gd name="connsiteY1" fmla="*/ 178582 h 1093694"/>
                <a:gd name="connsiteX2" fmla="*/ 1116904 w 4819979"/>
                <a:gd name="connsiteY2" fmla="*/ 447764 h 1093694"/>
                <a:gd name="connsiteX3" fmla="*/ 4349733 w 4819979"/>
                <a:gd name="connsiteY3" fmla="*/ 741072 h 1093694"/>
                <a:gd name="connsiteX4" fmla="*/ 4819979 w 4819979"/>
                <a:gd name="connsiteY4" fmla="*/ 1093694 h 1093694"/>
                <a:gd name="connsiteX0" fmla="*/ 0 w 4819979"/>
                <a:gd name="connsiteY0" fmla="*/ 1 h 1093694"/>
                <a:gd name="connsiteX1" fmla="*/ 421570 w 4819979"/>
                <a:gd name="connsiteY1" fmla="*/ 178582 h 1093694"/>
                <a:gd name="connsiteX2" fmla="*/ 1116904 w 4819979"/>
                <a:gd name="connsiteY2" fmla="*/ 447764 h 1093694"/>
                <a:gd name="connsiteX3" fmla="*/ 4349733 w 4819979"/>
                <a:gd name="connsiteY3" fmla="*/ 741072 h 1093694"/>
                <a:gd name="connsiteX4" fmla="*/ 4819979 w 4819979"/>
                <a:gd name="connsiteY4" fmla="*/ 1093694 h 1093694"/>
                <a:gd name="connsiteX0" fmla="*/ 0 w 4819979"/>
                <a:gd name="connsiteY0" fmla="*/ 0 h 1093693"/>
                <a:gd name="connsiteX1" fmla="*/ 1116904 w 4819979"/>
                <a:gd name="connsiteY1" fmla="*/ 447763 h 1093693"/>
                <a:gd name="connsiteX2" fmla="*/ 4349733 w 4819979"/>
                <a:gd name="connsiteY2" fmla="*/ 741071 h 1093693"/>
                <a:gd name="connsiteX3" fmla="*/ 4819979 w 4819979"/>
                <a:gd name="connsiteY3" fmla="*/ 1093693 h 1093693"/>
                <a:gd name="connsiteX0" fmla="*/ 0 w 4819979"/>
                <a:gd name="connsiteY0" fmla="*/ 0 h 1093693"/>
                <a:gd name="connsiteX1" fmla="*/ 879914 w 4819979"/>
                <a:gd name="connsiteY1" fmla="*/ 403334 h 1093693"/>
                <a:gd name="connsiteX2" fmla="*/ 4349733 w 4819979"/>
                <a:gd name="connsiteY2" fmla="*/ 741071 h 1093693"/>
                <a:gd name="connsiteX3" fmla="*/ 4819979 w 4819979"/>
                <a:gd name="connsiteY3" fmla="*/ 1093693 h 1093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9979" h="1093693">
                  <a:moveTo>
                    <a:pt x="0" y="0"/>
                  </a:moveTo>
                  <a:cubicBezTo>
                    <a:pt x="232688" y="93284"/>
                    <a:pt x="154959" y="279822"/>
                    <a:pt x="879914" y="403334"/>
                  </a:cubicBezTo>
                  <a:cubicBezTo>
                    <a:pt x="1534608" y="497082"/>
                    <a:pt x="3807629" y="678318"/>
                    <a:pt x="4349733" y="741071"/>
                  </a:cubicBezTo>
                  <a:cubicBezTo>
                    <a:pt x="4622056" y="775435"/>
                    <a:pt x="4803228" y="792627"/>
                    <a:pt x="4819979" y="1093693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812D010B-7D8A-3647-71CC-935D829302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1958" y="4742861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768F0EE2-6695-B5D6-E12A-7A00656D0655}"/>
                </a:ext>
              </a:extLst>
            </p:cNvPr>
            <p:cNvSpPr/>
            <p:nvPr/>
          </p:nvSpPr>
          <p:spPr>
            <a:xfrm>
              <a:off x="7179763" y="5204818"/>
              <a:ext cx="171756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ontent Placeholder 2">
              <a:extLst>
                <a:ext uri="{FF2B5EF4-FFF2-40B4-BE49-F238E27FC236}">
                  <a16:creationId xmlns:a16="http://schemas.microsoft.com/office/drawing/2014/main" id="{4E9CB44C-0661-33BE-07CE-B0FDD99564B4}"/>
                </a:ext>
              </a:extLst>
            </p:cNvPr>
            <p:cNvSpPr txBox="1">
              <a:spLocks/>
            </p:cNvSpPr>
            <p:nvPr/>
          </p:nvSpPr>
          <p:spPr>
            <a:xfrm>
              <a:off x="6854286" y="5203556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253" name="Content Placeholder 2">
              <a:extLst>
                <a:ext uri="{FF2B5EF4-FFF2-40B4-BE49-F238E27FC236}">
                  <a16:creationId xmlns:a16="http://schemas.microsoft.com/office/drawing/2014/main" id="{EA4AB536-B6EA-114A-545D-B1E8C9A93670}"/>
                </a:ext>
              </a:extLst>
            </p:cNvPr>
            <p:cNvSpPr txBox="1">
              <a:spLocks/>
            </p:cNvSpPr>
            <p:nvPr/>
          </p:nvSpPr>
          <p:spPr>
            <a:xfrm>
              <a:off x="6791302" y="5587730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 1616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6DB9ABAB-FE78-9143-2481-22C4FD9236A8}"/>
              </a:ext>
            </a:extLst>
          </p:cNvPr>
          <p:cNvGrpSpPr/>
          <p:nvPr/>
        </p:nvGrpSpPr>
        <p:grpSpPr>
          <a:xfrm>
            <a:off x="3161229" y="4414437"/>
            <a:ext cx="5268507" cy="1515971"/>
            <a:chOff x="2349013" y="4511030"/>
            <a:chExt cx="5268507" cy="1515971"/>
          </a:xfrm>
        </p:grpSpPr>
        <p:sp>
          <p:nvSpPr>
            <p:cNvPr id="271" name="Rectangle: Rounded Corners 270">
              <a:extLst>
                <a:ext uri="{FF2B5EF4-FFF2-40B4-BE49-F238E27FC236}">
                  <a16:creationId xmlns:a16="http://schemas.microsoft.com/office/drawing/2014/main" id="{EC8C8F22-7DD7-8619-575D-36F7489018B8}"/>
                </a:ext>
              </a:extLst>
            </p:cNvPr>
            <p:cNvSpPr/>
            <p:nvPr/>
          </p:nvSpPr>
          <p:spPr>
            <a:xfrm>
              <a:off x="6845830" y="5587730"/>
              <a:ext cx="717177" cy="439271"/>
            </a:xfrm>
            <a:prstGeom prst="roundRect">
              <a:avLst/>
            </a:prstGeom>
            <a:solidFill>
              <a:srgbClr val="FDF9FC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6D1957D6-9D47-734C-2D15-F604EBA276D4}"/>
                </a:ext>
              </a:extLst>
            </p:cNvPr>
            <p:cNvSpPr/>
            <p:nvPr/>
          </p:nvSpPr>
          <p:spPr>
            <a:xfrm>
              <a:off x="2349013" y="4511030"/>
              <a:ext cx="4740513" cy="1103407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4765823"/>
                <a:gd name="connsiteY0" fmla="*/ 1 h 1093694"/>
                <a:gd name="connsiteX1" fmla="*/ 403412 w 4765823"/>
                <a:gd name="connsiteY1" fmla="*/ 62752 h 1093694"/>
                <a:gd name="connsiteX2" fmla="*/ 681316 w 4765823"/>
                <a:gd name="connsiteY2" fmla="*/ 367555 h 1093694"/>
                <a:gd name="connsiteX3" fmla="*/ 1882587 w 4765823"/>
                <a:gd name="connsiteY3" fmla="*/ 403412 h 1093694"/>
                <a:gd name="connsiteX4" fmla="*/ 4765718 w 4765823"/>
                <a:gd name="connsiteY4" fmla="*/ 1093694 h 1093694"/>
                <a:gd name="connsiteX0" fmla="*/ 0 w 4772595"/>
                <a:gd name="connsiteY0" fmla="*/ 1 h 1093694"/>
                <a:gd name="connsiteX1" fmla="*/ 403412 w 4772595"/>
                <a:gd name="connsiteY1" fmla="*/ 62752 h 1093694"/>
                <a:gd name="connsiteX2" fmla="*/ 681316 w 4772595"/>
                <a:gd name="connsiteY2" fmla="*/ 367555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2595"/>
                <a:gd name="connsiteY0" fmla="*/ 21 h 1093714"/>
                <a:gd name="connsiteX1" fmla="*/ 403412 w 4772595"/>
                <a:gd name="connsiteY1" fmla="*/ 62772 h 1093714"/>
                <a:gd name="connsiteX2" fmla="*/ 925489 w 4772595"/>
                <a:gd name="connsiteY2" fmla="*/ 394469 h 1093714"/>
                <a:gd name="connsiteX3" fmla="*/ 4550406 w 4772595"/>
                <a:gd name="connsiteY3" fmla="*/ 421362 h 1093714"/>
                <a:gd name="connsiteX4" fmla="*/ 4765718 w 4772595"/>
                <a:gd name="connsiteY4" fmla="*/ 1093714 h 1093714"/>
                <a:gd name="connsiteX0" fmla="*/ 0 w 4772595"/>
                <a:gd name="connsiteY0" fmla="*/ 230 h 1093923"/>
                <a:gd name="connsiteX1" fmla="*/ 403412 w 4772595"/>
                <a:gd name="connsiteY1" fmla="*/ 62981 h 1093923"/>
                <a:gd name="connsiteX2" fmla="*/ 925489 w 4772595"/>
                <a:gd name="connsiteY2" fmla="*/ 421573 h 1093923"/>
                <a:gd name="connsiteX3" fmla="*/ 4550406 w 4772595"/>
                <a:gd name="connsiteY3" fmla="*/ 421571 h 1093923"/>
                <a:gd name="connsiteX4" fmla="*/ 4765718 w 4772595"/>
                <a:gd name="connsiteY4" fmla="*/ 1093923 h 1093923"/>
                <a:gd name="connsiteX0" fmla="*/ 0 w 4772595"/>
                <a:gd name="connsiteY0" fmla="*/ 230 h 1093923"/>
                <a:gd name="connsiteX1" fmla="*/ 403412 w 4772595"/>
                <a:gd name="connsiteY1" fmla="*/ 62981 h 1093923"/>
                <a:gd name="connsiteX2" fmla="*/ 925489 w 4772595"/>
                <a:gd name="connsiteY2" fmla="*/ 421573 h 1093923"/>
                <a:gd name="connsiteX3" fmla="*/ 4550406 w 4772595"/>
                <a:gd name="connsiteY3" fmla="*/ 421571 h 1093923"/>
                <a:gd name="connsiteX4" fmla="*/ 4765718 w 4772595"/>
                <a:gd name="connsiteY4" fmla="*/ 1093923 h 1093923"/>
                <a:gd name="connsiteX0" fmla="*/ 0 w 4772595"/>
                <a:gd name="connsiteY0" fmla="*/ 22 h 1093715"/>
                <a:gd name="connsiteX1" fmla="*/ 403412 w 4772595"/>
                <a:gd name="connsiteY1" fmla="*/ 62773 h 1093715"/>
                <a:gd name="connsiteX2" fmla="*/ 925489 w 4772595"/>
                <a:gd name="connsiteY2" fmla="*/ 394471 h 1093715"/>
                <a:gd name="connsiteX3" fmla="*/ 4550406 w 4772595"/>
                <a:gd name="connsiteY3" fmla="*/ 421363 h 1093715"/>
                <a:gd name="connsiteX4" fmla="*/ 4765718 w 4772595"/>
                <a:gd name="connsiteY4" fmla="*/ 1093715 h 1093715"/>
                <a:gd name="connsiteX0" fmla="*/ 0 w 4772595"/>
                <a:gd name="connsiteY0" fmla="*/ 10285 h 1103978"/>
                <a:gd name="connsiteX1" fmla="*/ 403412 w 4772595"/>
                <a:gd name="connsiteY1" fmla="*/ 73036 h 1103978"/>
                <a:gd name="connsiteX2" fmla="*/ 925489 w 4772595"/>
                <a:gd name="connsiteY2" fmla="*/ 404734 h 1103978"/>
                <a:gd name="connsiteX3" fmla="*/ 4550406 w 4772595"/>
                <a:gd name="connsiteY3" fmla="*/ 431626 h 1103978"/>
                <a:gd name="connsiteX4" fmla="*/ 4765718 w 4772595"/>
                <a:gd name="connsiteY4" fmla="*/ 1103978 h 1103978"/>
                <a:gd name="connsiteX0" fmla="*/ 0 w 4772595"/>
                <a:gd name="connsiteY0" fmla="*/ 379 h 1094072"/>
                <a:gd name="connsiteX1" fmla="*/ 412455 w 4772595"/>
                <a:gd name="connsiteY1" fmla="*/ 98989 h 1094072"/>
                <a:gd name="connsiteX2" fmla="*/ 925489 w 4772595"/>
                <a:gd name="connsiteY2" fmla="*/ 394828 h 1094072"/>
                <a:gd name="connsiteX3" fmla="*/ 4550406 w 4772595"/>
                <a:gd name="connsiteY3" fmla="*/ 421720 h 1094072"/>
                <a:gd name="connsiteX4" fmla="*/ 4765718 w 4772595"/>
                <a:gd name="connsiteY4" fmla="*/ 1094072 h 1094072"/>
                <a:gd name="connsiteX0" fmla="*/ 0 w 4772595"/>
                <a:gd name="connsiteY0" fmla="*/ 1 h 1093694"/>
                <a:gd name="connsiteX1" fmla="*/ 412455 w 4772595"/>
                <a:gd name="connsiteY1" fmla="*/ 98611 h 1093694"/>
                <a:gd name="connsiteX2" fmla="*/ 925489 w 4772595"/>
                <a:gd name="connsiteY2" fmla="*/ 394450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2595"/>
                <a:gd name="connsiteY0" fmla="*/ 1 h 1093694"/>
                <a:gd name="connsiteX1" fmla="*/ 412455 w 4772595"/>
                <a:gd name="connsiteY1" fmla="*/ 98611 h 1093694"/>
                <a:gd name="connsiteX2" fmla="*/ 925489 w 4772595"/>
                <a:gd name="connsiteY2" fmla="*/ 394450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3700"/>
                <a:gd name="connsiteY0" fmla="*/ 1 h 1093694"/>
                <a:gd name="connsiteX1" fmla="*/ 412455 w 4773700"/>
                <a:gd name="connsiteY1" fmla="*/ 98611 h 1093694"/>
                <a:gd name="connsiteX2" fmla="*/ 925489 w 4773700"/>
                <a:gd name="connsiteY2" fmla="*/ 394450 h 1093694"/>
                <a:gd name="connsiteX3" fmla="*/ 4559450 w 4773700"/>
                <a:gd name="connsiteY3" fmla="*/ 367554 h 1093694"/>
                <a:gd name="connsiteX4" fmla="*/ 4765718 w 4773700"/>
                <a:gd name="connsiteY4" fmla="*/ 1093694 h 1093694"/>
                <a:gd name="connsiteX0" fmla="*/ 0 w 4777798"/>
                <a:gd name="connsiteY0" fmla="*/ 1 h 1093694"/>
                <a:gd name="connsiteX1" fmla="*/ 412455 w 4777798"/>
                <a:gd name="connsiteY1" fmla="*/ 98611 h 1093694"/>
                <a:gd name="connsiteX2" fmla="*/ 925489 w 4777798"/>
                <a:gd name="connsiteY2" fmla="*/ 394450 h 1093694"/>
                <a:gd name="connsiteX3" fmla="*/ 4559450 w 4777798"/>
                <a:gd name="connsiteY3" fmla="*/ 367554 h 1093694"/>
                <a:gd name="connsiteX4" fmla="*/ 4765718 w 4777798"/>
                <a:gd name="connsiteY4" fmla="*/ 1093694 h 1093694"/>
                <a:gd name="connsiteX0" fmla="*/ 0 w 4777798"/>
                <a:gd name="connsiteY0" fmla="*/ 1 h 1093694"/>
                <a:gd name="connsiteX1" fmla="*/ 412455 w 4777798"/>
                <a:gd name="connsiteY1" fmla="*/ 98611 h 1093694"/>
                <a:gd name="connsiteX2" fmla="*/ 925489 w 4777798"/>
                <a:gd name="connsiteY2" fmla="*/ 394450 h 1093694"/>
                <a:gd name="connsiteX3" fmla="*/ 4559450 w 4777798"/>
                <a:gd name="connsiteY3" fmla="*/ 367554 h 1093694"/>
                <a:gd name="connsiteX4" fmla="*/ 4765718 w 4777798"/>
                <a:gd name="connsiteY4" fmla="*/ 1093694 h 1093694"/>
                <a:gd name="connsiteX0" fmla="*/ 0 w 4779791"/>
                <a:gd name="connsiteY0" fmla="*/ 1 h 1093694"/>
                <a:gd name="connsiteX1" fmla="*/ 412455 w 4779791"/>
                <a:gd name="connsiteY1" fmla="*/ 98611 h 1093694"/>
                <a:gd name="connsiteX2" fmla="*/ 925489 w 4779791"/>
                <a:gd name="connsiteY2" fmla="*/ 394450 h 1093694"/>
                <a:gd name="connsiteX3" fmla="*/ 4568494 w 4779791"/>
                <a:gd name="connsiteY3" fmla="*/ 403413 h 1093694"/>
                <a:gd name="connsiteX4" fmla="*/ 4765718 w 4779791"/>
                <a:gd name="connsiteY4" fmla="*/ 1093694 h 1093694"/>
                <a:gd name="connsiteX0" fmla="*/ 0 w 4783818"/>
                <a:gd name="connsiteY0" fmla="*/ 1 h 1093694"/>
                <a:gd name="connsiteX1" fmla="*/ 412455 w 4783818"/>
                <a:gd name="connsiteY1" fmla="*/ 98611 h 1093694"/>
                <a:gd name="connsiteX2" fmla="*/ 925489 w 4783818"/>
                <a:gd name="connsiteY2" fmla="*/ 394450 h 1093694"/>
                <a:gd name="connsiteX3" fmla="*/ 4568494 w 4783818"/>
                <a:gd name="connsiteY3" fmla="*/ 403413 h 1093694"/>
                <a:gd name="connsiteX4" fmla="*/ 4765718 w 4783818"/>
                <a:gd name="connsiteY4" fmla="*/ 1093694 h 1093694"/>
                <a:gd name="connsiteX0" fmla="*/ 0 w 4827468"/>
                <a:gd name="connsiteY0" fmla="*/ 1 h 1093694"/>
                <a:gd name="connsiteX1" fmla="*/ 412455 w 4827468"/>
                <a:gd name="connsiteY1" fmla="*/ 98611 h 1093694"/>
                <a:gd name="connsiteX2" fmla="*/ 925489 w 4827468"/>
                <a:gd name="connsiteY2" fmla="*/ 394450 h 1093694"/>
                <a:gd name="connsiteX3" fmla="*/ 4568494 w 4827468"/>
                <a:gd name="connsiteY3" fmla="*/ 403413 h 1093694"/>
                <a:gd name="connsiteX4" fmla="*/ 4819979 w 4827468"/>
                <a:gd name="connsiteY4" fmla="*/ 1093694 h 1093694"/>
                <a:gd name="connsiteX0" fmla="*/ 0 w 4819979"/>
                <a:gd name="connsiteY0" fmla="*/ 1 h 1093694"/>
                <a:gd name="connsiteX1" fmla="*/ 412455 w 4819979"/>
                <a:gd name="connsiteY1" fmla="*/ 98611 h 1093694"/>
                <a:gd name="connsiteX2" fmla="*/ 925489 w 4819979"/>
                <a:gd name="connsiteY2" fmla="*/ 394450 h 1093694"/>
                <a:gd name="connsiteX3" fmla="*/ 4568494 w 4819979"/>
                <a:gd name="connsiteY3" fmla="*/ 403413 h 1093694"/>
                <a:gd name="connsiteX4" fmla="*/ 4819979 w 4819979"/>
                <a:gd name="connsiteY4" fmla="*/ 1093694 h 1093694"/>
                <a:gd name="connsiteX0" fmla="*/ 0 w 4819979"/>
                <a:gd name="connsiteY0" fmla="*/ 7 h 1093700"/>
                <a:gd name="connsiteX1" fmla="*/ 412455 w 4819979"/>
                <a:gd name="connsiteY1" fmla="*/ 98617 h 1093700"/>
                <a:gd name="connsiteX2" fmla="*/ 925489 w 4819979"/>
                <a:gd name="connsiteY2" fmla="*/ 394456 h 1093700"/>
                <a:gd name="connsiteX3" fmla="*/ 4568494 w 4819979"/>
                <a:gd name="connsiteY3" fmla="*/ 403419 h 1093700"/>
                <a:gd name="connsiteX4" fmla="*/ 4819979 w 4819979"/>
                <a:gd name="connsiteY4" fmla="*/ 1093700 h 1093700"/>
                <a:gd name="connsiteX0" fmla="*/ 0 w 4822182"/>
                <a:gd name="connsiteY0" fmla="*/ 7 h 1093700"/>
                <a:gd name="connsiteX1" fmla="*/ 412455 w 4822182"/>
                <a:gd name="connsiteY1" fmla="*/ 98617 h 1093700"/>
                <a:gd name="connsiteX2" fmla="*/ 925489 w 4822182"/>
                <a:gd name="connsiteY2" fmla="*/ 394456 h 1093700"/>
                <a:gd name="connsiteX3" fmla="*/ 4623183 w 4822182"/>
                <a:gd name="connsiteY3" fmla="*/ 652220 h 1093700"/>
                <a:gd name="connsiteX4" fmla="*/ 4819979 w 4822182"/>
                <a:gd name="connsiteY4" fmla="*/ 1093700 h 1093700"/>
                <a:gd name="connsiteX0" fmla="*/ 0 w 4822182"/>
                <a:gd name="connsiteY0" fmla="*/ 1 h 1093694"/>
                <a:gd name="connsiteX1" fmla="*/ 412455 w 4822182"/>
                <a:gd name="connsiteY1" fmla="*/ 98611 h 1093694"/>
                <a:gd name="connsiteX2" fmla="*/ 1116904 w 4822182"/>
                <a:gd name="connsiteY2" fmla="*/ 447764 h 1093694"/>
                <a:gd name="connsiteX3" fmla="*/ 4623183 w 4822182"/>
                <a:gd name="connsiteY3" fmla="*/ 652214 h 1093694"/>
                <a:gd name="connsiteX4" fmla="*/ 4819979 w 4822182"/>
                <a:gd name="connsiteY4" fmla="*/ 1093694 h 1093694"/>
                <a:gd name="connsiteX0" fmla="*/ 0 w 4822182"/>
                <a:gd name="connsiteY0" fmla="*/ 4910 h 1098603"/>
                <a:gd name="connsiteX1" fmla="*/ 412455 w 4822182"/>
                <a:gd name="connsiteY1" fmla="*/ 103520 h 1098603"/>
                <a:gd name="connsiteX2" fmla="*/ 1116904 w 4822182"/>
                <a:gd name="connsiteY2" fmla="*/ 452673 h 1098603"/>
                <a:gd name="connsiteX3" fmla="*/ 4623183 w 4822182"/>
                <a:gd name="connsiteY3" fmla="*/ 657123 h 1098603"/>
                <a:gd name="connsiteX4" fmla="*/ 4819979 w 4822182"/>
                <a:gd name="connsiteY4" fmla="*/ 1098603 h 1098603"/>
                <a:gd name="connsiteX0" fmla="*/ 0 w 4819979"/>
                <a:gd name="connsiteY0" fmla="*/ 4910 h 1098603"/>
                <a:gd name="connsiteX1" fmla="*/ 412455 w 4819979"/>
                <a:gd name="connsiteY1" fmla="*/ 103520 h 1098603"/>
                <a:gd name="connsiteX2" fmla="*/ 1116904 w 4819979"/>
                <a:gd name="connsiteY2" fmla="*/ 452673 h 1098603"/>
                <a:gd name="connsiteX3" fmla="*/ 4349733 w 4819979"/>
                <a:gd name="connsiteY3" fmla="*/ 745981 h 1098603"/>
                <a:gd name="connsiteX4" fmla="*/ 4819979 w 4819979"/>
                <a:gd name="connsiteY4" fmla="*/ 1098603 h 1098603"/>
                <a:gd name="connsiteX0" fmla="*/ 0 w 4819979"/>
                <a:gd name="connsiteY0" fmla="*/ 1 h 1093694"/>
                <a:gd name="connsiteX1" fmla="*/ 421570 w 4819979"/>
                <a:gd name="connsiteY1" fmla="*/ 178582 h 1093694"/>
                <a:gd name="connsiteX2" fmla="*/ 1116904 w 4819979"/>
                <a:gd name="connsiteY2" fmla="*/ 447764 h 1093694"/>
                <a:gd name="connsiteX3" fmla="*/ 4349733 w 4819979"/>
                <a:gd name="connsiteY3" fmla="*/ 741072 h 1093694"/>
                <a:gd name="connsiteX4" fmla="*/ 4819979 w 4819979"/>
                <a:gd name="connsiteY4" fmla="*/ 1093694 h 1093694"/>
                <a:gd name="connsiteX0" fmla="*/ 0 w 4819979"/>
                <a:gd name="connsiteY0" fmla="*/ 1 h 1093694"/>
                <a:gd name="connsiteX1" fmla="*/ 421570 w 4819979"/>
                <a:gd name="connsiteY1" fmla="*/ 178582 h 1093694"/>
                <a:gd name="connsiteX2" fmla="*/ 1116904 w 4819979"/>
                <a:gd name="connsiteY2" fmla="*/ 447764 h 1093694"/>
                <a:gd name="connsiteX3" fmla="*/ 4349733 w 4819979"/>
                <a:gd name="connsiteY3" fmla="*/ 741072 h 1093694"/>
                <a:gd name="connsiteX4" fmla="*/ 4819979 w 4819979"/>
                <a:gd name="connsiteY4" fmla="*/ 1093694 h 1093694"/>
                <a:gd name="connsiteX0" fmla="*/ 0 w 4819979"/>
                <a:gd name="connsiteY0" fmla="*/ 0 h 1093693"/>
                <a:gd name="connsiteX1" fmla="*/ 1116904 w 4819979"/>
                <a:gd name="connsiteY1" fmla="*/ 447763 h 1093693"/>
                <a:gd name="connsiteX2" fmla="*/ 4349733 w 4819979"/>
                <a:gd name="connsiteY2" fmla="*/ 741071 h 1093693"/>
                <a:gd name="connsiteX3" fmla="*/ 4819979 w 4819979"/>
                <a:gd name="connsiteY3" fmla="*/ 1093693 h 1093693"/>
                <a:gd name="connsiteX0" fmla="*/ 0 w 4819979"/>
                <a:gd name="connsiteY0" fmla="*/ 0 h 1093693"/>
                <a:gd name="connsiteX1" fmla="*/ 879914 w 4819979"/>
                <a:gd name="connsiteY1" fmla="*/ 403334 h 1093693"/>
                <a:gd name="connsiteX2" fmla="*/ 4349733 w 4819979"/>
                <a:gd name="connsiteY2" fmla="*/ 741071 h 1093693"/>
                <a:gd name="connsiteX3" fmla="*/ 4819979 w 4819979"/>
                <a:gd name="connsiteY3" fmla="*/ 1093693 h 1093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9979" h="1093693">
                  <a:moveTo>
                    <a:pt x="0" y="0"/>
                  </a:moveTo>
                  <a:cubicBezTo>
                    <a:pt x="232688" y="93284"/>
                    <a:pt x="154959" y="279822"/>
                    <a:pt x="879914" y="403334"/>
                  </a:cubicBezTo>
                  <a:cubicBezTo>
                    <a:pt x="1534608" y="497082"/>
                    <a:pt x="3807629" y="678318"/>
                    <a:pt x="4349733" y="741071"/>
                  </a:cubicBezTo>
                  <a:cubicBezTo>
                    <a:pt x="4622056" y="775435"/>
                    <a:pt x="4803228" y="792627"/>
                    <a:pt x="4819979" y="1093693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19BB2C4B-90BF-F271-C19D-684D8AB04A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1958" y="4742861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C5F16294-F0D0-E7F6-70BE-2F1312061546}"/>
                </a:ext>
              </a:extLst>
            </p:cNvPr>
            <p:cNvSpPr/>
            <p:nvPr/>
          </p:nvSpPr>
          <p:spPr>
            <a:xfrm>
              <a:off x="7135334" y="5288162"/>
              <a:ext cx="235240" cy="192949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Content Placeholder 2">
              <a:extLst>
                <a:ext uri="{FF2B5EF4-FFF2-40B4-BE49-F238E27FC236}">
                  <a16:creationId xmlns:a16="http://schemas.microsoft.com/office/drawing/2014/main" id="{C1A7D2DD-1367-E5F3-7E6C-8D38AF283524}"/>
                </a:ext>
              </a:extLst>
            </p:cNvPr>
            <p:cNvSpPr txBox="1">
              <a:spLocks/>
            </p:cNvSpPr>
            <p:nvPr/>
          </p:nvSpPr>
          <p:spPr>
            <a:xfrm>
              <a:off x="6886989" y="5230270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276" name="Content Placeholder 2">
              <a:extLst>
                <a:ext uri="{FF2B5EF4-FFF2-40B4-BE49-F238E27FC236}">
                  <a16:creationId xmlns:a16="http://schemas.microsoft.com/office/drawing/2014/main" id="{35293EB6-F3D3-7F52-3EE4-F5784F71BDA5}"/>
                </a:ext>
              </a:extLst>
            </p:cNvPr>
            <p:cNvSpPr txBox="1">
              <a:spLocks/>
            </p:cNvSpPr>
            <p:nvPr/>
          </p:nvSpPr>
          <p:spPr>
            <a:xfrm>
              <a:off x="6791302" y="5587730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 1376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6919EED-CD91-5D0E-6C5D-C66102C0268C}"/>
              </a:ext>
            </a:extLst>
          </p:cNvPr>
          <p:cNvGrpSpPr/>
          <p:nvPr/>
        </p:nvGrpSpPr>
        <p:grpSpPr>
          <a:xfrm>
            <a:off x="4502974" y="4413872"/>
            <a:ext cx="5268507" cy="1515971"/>
            <a:chOff x="2349013" y="4511030"/>
            <a:chExt cx="5268507" cy="1515971"/>
          </a:xfrm>
        </p:grpSpPr>
        <p:sp>
          <p:nvSpPr>
            <p:cNvPr id="278" name="Rectangle: Rounded Corners 277">
              <a:extLst>
                <a:ext uri="{FF2B5EF4-FFF2-40B4-BE49-F238E27FC236}">
                  <a16:creationId xmlns:a16="http://schemas.microsoft.com/office/drawing/2014/main" id="{E454DC95-F408-62B8-8472-8CAD4D23EA13}"/>
                </a:ext>
              </a:extLst>
            </p:cNvPr>
            <p:cNvSpPr/>
            <p:nvPr/>
          </p:nvSpPr>
          <p:spPr>
            <a:xfrm>
              <a:off x="6845830" y="5587730"/>
              <a:ext cx="717177" cy="439271"/>
            </a:xfrm>
            <a:prstGeom prst="roundRect">
              <a:avLst/>
            </a:prstGeom>
            <a:solidFill>
              <a:srgbClr val="FDF9FC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2D2105F-B270-0A74-5234-24A54C381CB5}"/>
                </a:ext>
              </a:extLst>
            </p:cNvPr>
            <p:cNvSpPr/>
            <p:nvPr/>
          </p:nvSpPr>
          <p:spPr>
            <a:xfrm>
              <a:off x="2349013" y="4511030"/>
              <a:ext cx="4740513" cy="1103407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4765823"/>
                <a:gd name="connsiteY0" fmla="*/ 1 h 1093694"/>
                <a:gd name="connsiteX1" fmla="*/ 403412 w 4765823"/>
                <a:gd name="connsiteY1" fmla="*/ 62752 h 1093694"/>
                <a:gd name="connsiteX2" fmla="*/ 681316 w 4765823"/>
                <a:gd name="connsiteY2" fmla="*/ 367555 h 1093694"/>
                <a:gd name="connsiteX3" fmla="*/ 1882587 w 4765823"/>
                <a:gd name="connsiteY3" fmla="*/ 403412 h 1093694"/>
                <a:gd name="connsiteX4" fmla="*/ 4765718 w 4765823"/>
                <a:gd name="connsiteY4" fmla="*/ 1093694 h 1093694"/>
                <a:gd name="connsiteX0" fmla="*/ 0 w 4772595"/>
                <a:gd name="connsiteY0" fmla="*/ 1 h 1093694"/>
                <a:gd name="connsiteX1" fmla="*/ 403412 w 4772595"/>
                <a:gd name="connsiteY1" fmla="*/ 62752 h 1093694"/>
                <a:gd name="connsiteX2" fmla="*/ 681316 w 4772595"/>
                <a:gd name="connsiteY2" fmla="*/ 367555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2595"/>
                <a:gd name="connsiteY0" fmla="*/ 21 h 1093714"/>
                <a:gd name="connsiteX1" fmla="*/ 403412 w 4772595"/>
                <a:gd name="connsiteY1" fmla="*/ 62772 h 1093714"/>
                <a:gd name="connsiteX2" fmla="*/ 925489 w 4772595"/>
                <a:gd name="connsiteY2" fmla="*/ 394469 h 1093714"/>
                <a:gd name="connsiteX3" fmla="*/ 4550406 w 4772595"/>
                <a:gd name="connsiteY3" fmla="*/ 421362 h 1093714"/>
                <a:gd name="connsiteX4" fmla="*/ 4765718 w 4772595"/>
                <a:gd name="connsiteY4" fmla="*/ 1093714 h 1093714"/>
                <a:gd name="connsiteX0" fmla="*/ 0 w 4772595"/>
                <a:gd name="connsiteY0" fmla="*/ 230 h 1093923"/>
                <a:gd name="connsiteX1" fmla="*/ 403412 w 4772595"/>
                <a:gd name="connsiteY1" fmla="*/ 62981 h 1093923"/>
                <a:gd name="connsiteX2" fmla="*/ 925489 w 4772595"/>
                <a:gd name="connsiteY2" fmla="*/ 421573 h 1093923"/>
                <a:gd name="connsiteX3" fmla="*/ 4550406 w 4772595"/>
                <a:gd name="connsiteY3" fmla="*/ 421571 h 1093923"/>
                <a:gd name="connsiteX4" fmla="*/ 4765718 w 4772595"/>
                <a:gd name="connsiteY4" fmla="*/ 1093923 h 1093923"/>
                <a:gd name="connsiteX0" fmla="*/ 0 w 4772595"/>
                <a:gd name="connsiteY0" fmla="*/ 230 h 1093923"/>
                <a:gd name="connsiteX1" fmla="*/ 403412 w 4772595"/>
                <a:gd name="connsiteY1" fmla="*/ 62981 h 1093923"/>
                <a:gd name="connsiteX2" fmla="*/ 925489 w 4772595"/>
                <a:gd name="connsiteY2" fmla="*/ 421573 h 1093923"/>
                <a:gd name="connsiteX3" fmla="*/ 4550406 w 4772595"/>
                <a:gd name="connsiteY3" fmla="*/ 421571 h 1093923"/>
                <a:gd name="connsiteX4" fmla="*/ 4765718 w 4772595"/>
                <a:gd name="connsiteY4" fmla="*/ 1093923 h 1093923"/>
                <a:gd name="connsiteX0" fmla="*/ 0 w 4772595"/>
                <a:gd name="connsiteY0" fmla="*/ 22 h 1093715"/>
                <a:gd name="connsiteX1" fmla="*/ 403412 w 4772595"/>
                <a:gd name="connsiteY1" fmla="*/ 62773 h 1093715"/>
                <a:gd name="connsiteX2" fmla="*/ 925489 w 4772595"/>
                <a:gd name="connsiteY2" fmla="*/ 394471 h 1093715"/>
                <a:gd name="connsiteX3" fmla="*/ 4550406 w 4772595"/>
                <a:gd name="connsiteY3" fmla="*/ 421363 h 1093715"/>
                <a:gd name="connsiteX4" fmla="*/ 4765718 w 4772595"/>
                <a:gd name="connsiteY4" fmla="*/ 1093715 h 1093715"/>
                <a:gd name="connsiteX0" fmla="*/ 0 w 4772595"/>
                <a:gd name="connsiteY0" fmla="*/ 10285 h 1103978"/>
                <a:gd name="connsiteX1" fmla="*/ 403412 w 4772595"/>
                <a:gd name="connsiteY1" fmla="*/ 73036 h 1103978"/>
                <a:gd name="connsiteX2" fmla="*/ 925489 w 4772595"/>
                <a:gd name="connsiteY2" fmla="*/ 404734 h 1103978"/>
                <a:gd name="connsiteX3" fmla="*/ 4550406 w 4772595"/>
                <a:gd name="connsiteY3" fmla="*/ 431626 h 1103978"/>
                <a:gd name="connsiteX4" fmla="*/ 4765718 w 4772595"/>
                <a:gd name="connsiteY4" fmla="*/ 1103978 h 1103978"/>
                <a:gd name="connsiteX0" fmla="*/ 0 w 4772595"/>
                <a:gd name="connsiteY0" fmla="*/ 379 h 1094072"/>
                <a:gd name="connsiteX1" fmla="*/ 412455 w 4772595"/>
                <a:gd name="connsiteY1" fmla="*/ 98989 h 1094072"/>
                <a:gd name="connsiteX2" fmla="*/ 925489 w 4772595"/>
                <a:gd name="connsiteY2" fmla="*/ 394828 h 1094072"/>
                <a:gd name="connsiteX3" fmla="*/ 4550406 w 4772595"/>
                <a:gd name="connsiteY3" fmla="*/ 421720 h 1094072"/>
                <a:gd name="connsiteX4" fmla="*/ 4765718 w 4772595"/>
                <a:gd name="connsiteY4" fmla="*/ 1094072 h 1094072"/>
                <a:gd name="connsiteX0" fmla="*/ 0 w 4772595"/>
                <a:gd name="connsiteY0" fmla="*/ 1 h 1093694"/>
                <a:gd name="connsiteX1" fmla="*/ 412455 w 4772595"/>
                <a:gd name="connsiteY1" fmla="*/ 98611 h 1093694"/>
                <a:gd name="connsiteX2" fmla="*/ 925489 w 4772595"/>
                <a:gd name="connsiteY2" fmla="*/ 394450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2595"/>
                <a:gd name="connsiteY0" fmla="*/ 1 h 1093694"/>
                <a:gd name="connsiteX1" fmla="*/ 412455 w 4772595"/>
                <a:gd name="connsiteY1" fmla="*/ 98611 h 1093694"/>
                <a:gd name="connsiteX2" fmla="*/ 925489 w 4772595"/>
                <a:gd name="connsiteY2" fmla="*/ 394450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3700"/>
                <a:gd name="connsiteY0" fmla="*/ 1 h 1093694"/>
                <a:gd name="connsiteX1" fmla="*/ 412455 w 4773700"/>
                <a:gd name="connsiteY1" fmla="*/ 98611 h 1093694"/>
                <a:gd name="connsiteX2" fmla="*/ 925489 w 4773700"/>
                <a:gd name="connsiteY2" fmla="*/ 394450 h 1093694"/>
                <a:gd name="connsiteX3" fmla="*/ 4559450 w 4773700"/>
                <a:gd name="connsiteY3" fmla="*/ 367554 h 1093694"/>
                <a:gd name="connsiteX4" fmla="*/ 4765718 w 4773700"/>
                <a:gd name="connsiteY4" fmla="*/ 1093694 h 1093694"/>
                <a:gd name="connsiteX0" fmla="*/ 0 w 4777798"/>
                <a:gd name="connsiteY0" fmla="*/ 1 h 1093694"/>
                <a:gd name="connsiteX1" fmla="*/ 412455 w 4777798"/>
                <a:gd name="connsiteY1" fmla="*/ 98611 h 1093694"/>
                <a:gd name="connsiteX2" fmla="*/ 925489 w 4777798"/>
                <a:gd name="connsiteY2" fmla="*/ 394450 h 1093694"/>
                <a:gd name="connsiteX3" fmla="*/ 4559450 w 4777798"/>
                <a:gd name="connsiteY3" fmla="*/ 367554 h 1093694"/>
                <a:gd name="connsiteX4" fmla="*/ 4765718 w 4777798"/>
                <a:gd name="connsiteY4" fmla="*/ 1093694 h 1093694"/>
                <a:gd name="connsiteX0" fmla="*/ 0 w 4777798"/>
                <a:gd name="connsiteY0" fmla="*/ 1 h 1093694"/>
                <a:gd name="connsiteX1" fmla="*/ 412455 w 4777798"/>
                <a:gd name="connsiteY1" fmla="*/ 98611 h 1093694"/>
                <a:gd name="connsiteX2" fmla="*/ 925489 w 4777798"/>
                <a:gd name="connsiteY2" fmla="*/ 394450 h 1093694"/>
                <a:gd name="connsiteX3" fmla="*/ 4559450 w 4777798"/>
                <a:gd name="connsiteY3" fmla="*/ 367554 h 1093694"/>
                <a:gd name="connsiteX4" fmla="*/ 4765718 w 4777798"/>
                <a:gd name="connsiteY4" fmla="*/ 1093694 h 1093694"/>
                <a:gd name="connsiteX0" fmla="*/ 0 w 4779791"/>
                <a:gd name="connsiteY0" fmla="*/ 1 h 1093694"/>
                <a:gd name="connsiteX1" fmla="*/ 412455 w 4779791"/>
                <a:gd name="connsiteY1" fmla="*/ 98611 h 1093694"/>
                <a:gd name="connsiteX2" fmla="*/ 925489 w 4779791"/>
                <a:gd name="connsiteY2" fmla="*/ 394450 h 1093694"/>
                <a:gd name="connsiteX3" fmla="*/ 4568494 w 4779791"/>
                <a:gd name="connsiteY3" fmla="*/ 403413 h 1093694"/>
                <a:gd name="connsiteX4" fmla="*/ 4765718 w 4779791"/>
                <a:gd name="connsiteY4" fmla="*/ 1093694 h 1093694"/>
                <a:gd name="connsiteX0" fmla="*/ 0 w 4783818"/>
                <a:gd name="connsiteY0" fmla="*/ 1 h 1093694"/>
                <a:gd name="connsiteX1" fmla="*/ 412455 w 4783818"/>
                <a:gd name="connsiteY1" fmla="*/ 98611 h 1093694"/>
                <a:gd name="connsiteX2" fmla="*/ 925489 w 4783818"/>
                <a:gd name="connsiteY2" fmla="*/ 394450 h 1093694"/>
                <a:gd name="connsiteX3" fmla="*/ 4568494 w 4783818"/>
                <a:gd name="connsiteY3" fmla="*/ 403413 h 1093694"/>
                <a:gd name="connsiteX4" fmla="*/ 4765718 w 4783818"/>
                <a:gd name="connsiteY4" fmla="*/ 1093694 h 1093694"/>
                <a:gd name="connsiteX0" fmla="*/ 0 w 4827468"/>
                <a:gd name="connsiteY0" fmla="*/ 1 h 1093694"/>
                <a:gd name="connsiteX1" fmla="*/ 412455 w 4827468"/>
                <a:gd name="connsiteY1" fmla="*/ 98611 h 1093694"/>
                <a:gd name="connsiteX2" fmla="*/ 925489 w 4827468"/>
                <a:gd name="connsiteY2" fmla="*/ 394450 h 1093694"/>
                <a:gd name="connsiteX3" fmla="*/ 4568494 w 4827468"/>
                <a:gd name="connsiteY3" fmla="*/ 403413 h 1093694"/>
                <a:gd name="connsiteX4" fmla="*/ 4819979 w 4827468"/>
                <a:gd name="connsiteY4" fmla="*/ 1093694 h 1093694"/>
                <a:gd name="connsiteX0" fmla="*/ 0 w 4819979"/>
                <a:gd name="connsiteY0" fmla="*/ 1 h 1093694"/>
                <a:gd name="connsiteX1" fmla="*/ 412455 w 4819979"/>
                <a:gd name="connsiteY1" fmla="*/ 98611 h 1093694"/>
                <a:gd name="connsiteX2" fmla="*/ 925489 w 4819979"/>
                <a:gd name="connsiteY2" fmla="*/ 394450 h 1093694"/>
                <a:gd name="connsiteX3" fmla="*/ 4568494 w 4819979"/>
                <a:gd name="connsiteY3" fmla="*/ 403413 h 1093694"/>
                <a:gd name="connsiteX4" fmla="*/ 4819979 w 4819979"/>
                <a:gd name="connsiteY4" fmla="*/ 1093694 h 1093694"/>
                <a:gd name="connsiteX0" fmla="*/ 0 w 4819979"/>
                <a:gd name="connsiteY0" fmla="*/ 7 h 1093700"/>
                <a:gd name="connsiteX1" fmla="*/ 412455 w 4819979"/>
                <a:gd name="connsiteY1" fmla="*/ 98617 h 1093700"/>
                <a:gd name="connsiteX2" fmla="*/ 925489 w 4819979"/>
                <a:gd name="connsiteY2" fmla="*/ 394456 h 1093700"/>
                <a:gd name="connsiteX3" fmla="*/ 4568494 w 4819979"/>
                <a:gd name="connsiteY3" fmla="*/ 403419 h 1093700"/>
                <a:gd name="connsiteX4" fmla="*/ 4819979 w 4819979"/>
                <a:gd name="connsiteY4" fmla="*/ 1093700 h 1093700"/>
                <a:gd name="connsiteX0" fmla="*/ 0 w 4822182"/>
                <a:gd name="connsiteY0" fmla="*/ 7 h 1093700"/>
                <a:gd name="connsiteX1" fmla="*/ 412455 w 4822182"/>
                <a:gd name="connsiteY1" fmla="*/ 98617 h 1093700"/>
                <a:gd name="connsiteX2" fmla="*/ 925489 w 4822182"/>
                <a:gd name="connsiteY2" fmla="*/ 394456 h 1093700"/>
                <a:gd name="connsiteX3" fmla="*/ 4623183 w 4822182"/>
                <a:gd name="connsiteY3" fmla="*/ 652220 h 1093700"/>
                <a:gd name="connsiteX4" fmla="*/ 4819979 w 4822182"/>
                <a:gd name="connsiteY4" fmla="*/ 1093700 h 1093700"/>
                <a:gd name="connsiteX0" fmla="*/ 0 w 4822182"/>
                <a:gd name="connsiteY0" fmla="*/ 1 h 1093694"/>
                <a:gd name="connsiteX1" fmla="*/ 412455 w 4822182"/>
                <a:gd name="connsiteY1" fmla="*/ 98611 h 1093694"/>
                <a:gd name="connsiteX2" fmla="*/ 1116904 w 4822182"/>
                <a:gd name="connsiteY2" fmla="*/ 447764 h 1093694"/>
                <a:gd name="connsiteX3" fmla="*/ 4623183 w 4822182"/>
                <a:gd name="connsiteY3" fmla="*/ 652214 h 1093694"/>
                <a:gd name="connsiteX4" fmla="*/ 4819979 w 4822182"/>
                <a:gd name="connsiteY4" fmla="*/ 1093694 h 1093694"/>
                <a:gd name="connsiteX0" fmla="*/ 0 w 4822182"/>
                <a:gd name="connsiteY0" fmla="*/ 4910 h 1098603"/>
                <a:gd name="connsiteX1" fmla="*/ 412455 w 4822182"/>
                <a:gd name="connsiteY1" fmla="*/ 103520 h 1098603"/>
                <a:gd name="connsiteX2" fmla="*/ 1116904 w 4822182"/>
                <a:gd name="connsiteY2" fmla="*/ 452673 h 1098603"/>
                <a:gd name="connsiteX3" fmla="*/ 4623183 w 4822182"/>
                <a:gd name="connsiteY3" fmla="*/ 657123 h 1098603"/>
                <a:gd name="connsiteX4" fmla="*/ 4819979 w 4822182"/>
                <a:gd name="connsiteY4" fmla="*/ 1098603 h 1098603"/>
                <a:gd name="connsiteX0" fmla="*/ 0 w 4819979"/>
                <a:gd name="connsiteY0" fmla="*/ 4910 h 1098603"/>
                <a:gd name="connsiteX1" fmla="*/ 412455 w 4819979"/>
                <a:gd name="connsiteY1" fmla="*/ 103520 h 1098603"/>
                <a:gd name="connsiteX2" fmla="*/ 1116904 w 4819979"/>
                <a:gd name="connsiteY2" fmla="*/ 452673 h 1098603"/>
                <a:gd name="connsiteX3" fmla="*/ 4349733 w 4819979"/>
                <a:gd name="connsiteY3" fmla="*/ 745981 h 1098603"/>
                <a:gd name="connsiteX4" fmla="*/ 4819979 w 4819979"/>
                <a:gd name="connsiteY4" fmla="*/ 1098603 h 1098603"/>
                <a:gd name="connsiteX0" fmla="*/ 0 w 4819979"/>
                <a:gd name="connsiteY0" fmla="*/ 1 h 1093694"/>
                <a:gd name="connsiteX1" fmla="*/ 421570 w 4819979"/>
                <a:gd name="connsiteY1" fmla="*/ 178582 h 1093694"/>
                <a:gd name="connsiteX2" fmla="*/ 1116904 w 4819979"/>
                <a:gd name="connsiteY2" fmla="*/ 447764 h 1093694"/>
                <a:gd name="connsiteX3" fmla="*/ 4349733 w 4819979"/>
                <a:gd name="connsiteY3" fmla="*/ 741072 h 1093694"/>
                <a:gd name="connsiteX4" fmla="*/ 4819979 w 4819979"/>
                <a:gd name="connsiteY4" fmla="*/ 1093694 h 1093694"/>
                <a:gd name="connsiteX0" fmla="*/ 0 w 4819979"/>
                <a:gd name="connsiteY0" fmla="*/ 1 h 1093694"/>
                <a:gd name="connsiteX1" fmla="*/ 421570 w 4819979"/>
                <a:gd name="connsiteY1" fmla="*/ 178582 h 1093694"/>
                <a:gd name="connsiteX2" fmla="*/ 1116904 w 4819979"/>
                <a:gd name="connsiteY2" fmla="*/ 447764 h 1093694"/>
                <a:gd name="connsiteX3" fmla="*/ 4349733 w 4819979"/>
                <a:gd name="connsiteY3" fmla="*/ 741072 h 1093694"/>
                <a:gd name="connsiteX4" fmla="*/ 4819979 w 4819979"/>
                <a:gd name="connsiteY4" fmla="*/ 1093694 h 1093694"/>
                <a:gd name="connsiteX0" fmla="*/ 0 w 4819979"/>
                <a:gd name="connsiteY0" fmla="*/ 0 h 1093693"/>
                <a:gd name="connsiteX1" fmla="*/ 1116904 w 4819979"/>
                <a:gd name="connsiteY1" fmla="*/ 447763 h 1093693"/>
                <a:gd name="connsiteX2" fmla="*/ 4349733 w 4819979"/>
                <a:gd name="connsiteY2" fmla="*/ 741071 h 1093693"/>
                <a:gd name="connsiteX3" fmla="*/ 4819979 w 4819979"/>
                <a:gd name="connsiteY3" fmla="*/ 1093693 h 1093693"/>
                <a:gd name="connsiteX0" fmla="*/ 0 w 4819979"/>
                <a:gd name="connsiteY0" fmla="*/ 0 h 1093693"/>
                <a:gd name="connsiteX1" fmla="*/ 879914 w 4819979"/>
                <a:gd name="connsiteY1" fmla="*/ 403334 h 1093693"/>
                <a:gd name="connsiteX2" fmla="*/ 4349733 w 4819979"/>
                <a:gd name="connsiteY2" fmla="*/ 741071 h 1093693"/>
                <a:gd name="connsiteX3" fmla="*/ 4819979 w 4819979"/>
                <a:gd name="connsiteY3" fmla="*/ 1093693 h 1093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9979" h="1093693">
                  <a:moveTo>
                    <a:pt x="0" y="0"/>
                  </a:moveTo>
                  <a:cubicBezTo>
                    <a:pt x="232688" y="93284"/>
                    <a:pt x="154959" y="279822"/>
                    <a:pt x="879914" y="403334"/>
                  </a:cubicBezTo>
                  <a:cubicBezTo>
                    <a:pt x="1534608" y="497082"/>
                    <a:pt x="3807629" y="678318"/>
                    <a:pt x="4349733" y="741071"/>
                  </a:cubicBezTo>
                  <a:cubicBezTo>
                    <a:pt x="4622056" y="775435"/>
                    <a:pt x="4803228" y="792627"/>
                    <a:pt x="4819979" y="1093693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E858543D-1E9A-EBA3-A1D0-04C02825FF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1958" y="4742861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40B1D186-6D0D-2687-6F45-C9492FF337CD}"/>
                </a:ext>
              </a:extLst>
            </p:cNvPr>
            <p:cNvSpPr/>
            <p:nvPr/>
          </p:nvSpPr>
          <p:spPr>
            <a:xfrm flipV="1">
              <a:off x="7134203" y="5248970"/>
              <a:ext cx="262198" cy="236224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Content Placeholder 2">
              <a:extLst>
                <a:ext uri="{FF2B5EF4-FFF2-40B4-BE49-F238E27FC236}">
                  <a16:creationId xmlns:a16="http://schemas.microsoft.com/office/drawing/2014/main" id="{CB441CDD-3189-B229-800B-8AEACD432A3E}"/>
                </a:ext>
              </a:extLst>
            </p:cNvPr>
            <p:cNvSpPr txBox="1">
              <a:spLocks/>
            </p:cNvSpPr>
            <p:nvPr/>
          </p:nvSpPr>
          <p:spPr>
            <a:xfrm>
              <a:off x="6871418" y="5240016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283" name="Content Placeholder 2">
              <a:extLst>
                <a:ext uri="{FF2B5EF4-FFF2-40B4-BE49-F238E27FC236}">
                  <a16:creationId xmlns:a16="http://schemas.microsoft.com/office/drawing/2014/main" id="{F1D83DD0-15E1-2265-48A5-6DEB6BA5AB31}"/>
                </a:ext>
              </a:extLst>
            </p:cNvPr>
            <p:cNvSpPr txBox="1">
              <a:spLocks/>
            </p:cNvSpPr>
            <p:nvPr/>
          </p:nvSpPr>
          <p:spPr>
            <a:xfrm>
              <a:off x="6791302" y="5587730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 1080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BF55D29B-5825-92C9-6730-445FCF4CDD22}"/>
              </a:ext>
            </a:extLst>
          </p:cNvPr>
          <p:cNvGrpSpPr/>
          <p:nvPr/>
        </p:nvGrpSpPr>
        <p:grpSpPr>
          <a:xfrm>
            <a:off x="5793132" y="4424530"/>
            <a:ext cx="5268507" cy="1515971"/>
            <a:chOff x="2349013" y="4511030"/>
            <a:chExt cx="5268507" cy="1515971"/>
          </a:xfrm>
        </p:grpSpPr>
        <p:sp>
          <p:nvSpPr>
            <p:cNvPr id="285" name="Rectangle: Rounded Corners 284">
              <a:extLst>
                <a:ext uri="{FF2B5EF4-FFF2-40B4-BE49-F238E27FC236}">
                  <a16:creationId xmlns:a16="http://schemas.microsoft.com/office/drawing/2014/main" id="{3609A3D6-F919-8450-D471-46239053BC9B}"/>
                </a:ext>
              </a:extLst>
            </p:cNvPr>
            <p:cNvSpPr/>
            <p:nvPr/>
          </p:nvSpPr>
          <p:spPr>
            <a:xfrm>
              <a:off x="6845830" y="5587730"/>
              <a:ext cx="717177" cy="439271"/>
            </a:xfrm>
            <a:prstGeom prst="roundRect">
              <a:avLst/>
            </a:prstGeom>
            <a:solidFill>
              <a:srgbClr val="FDF9FC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B3E4C029-B437-CE96-B4F8-463A7BE8B991}"/>
                </a:ext>
              </a:extLst>
            </p:cNvPr>
            <p:cNvSpPr/>
            <p:nvPr/>
          </p:nvSpPr>
          <p:spPr>
            <a:xfrm>
              <a:off x="2349013" y="4511030"/>
              <a:ext cx="4740513" cy="1103407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4765823"/>
                <a:gd name="connsiteY0" fmla="*/ 1 h 1093694"/>
                <a:gd name="connsiteX1" fmla="*/ 403412 w 4765823"/>
                <a:gd name="connsiteY1" fmla="*/ 62752 h 1093694"/>
                <a:gd name="connsiteX2" fmla="*/ 681316 w 4765823"/>
                <a:gd name="connsiteY2" fmla="*/ 367555 h 1093694"/>
                <a:gd name="connsiteX3" fmla="*/ 1882587 w 4765823"/>
                <a:gd name="connsiteY3" fmla="*/ 403412 h 1093694"/>
                <a:gd name="connsiteX4" fmla="*/ 4765718 w 4765823"/>
                <a:gd name="connsiteY4" fmla="*/ 1093694 h 1093694"/>
                <a:gd name="connsiteX0" fmla="*/ 0 w 4772595"/>
                <a:gd name="connsiteY0" fmla="*/ 1 h 1093694"/>
                <a:gd name="connsiteX1" fmla="*/ 403412 w 4772595"/>
                <a:gd name="connsiteY1" fmla="*/ 62752 h 1093694"/>
                <a:gd name="connsiteX2" fmla="*/ 681316 w 4772595"/>
                <a:gd name="connsiteY2" fmla="*/ 367555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2595"/>
                <a:gd name="connsiteY0" fmla="*/ 21 h 1093714"/>
                <a:gd name="connsiteX1" fmla="*/ 403412 w 4772595"/>
                <a:gd name="connsiteY1" fmla="*/ 62772 h 1093714"/>
                <a:gd name="connsiteX2" fmla="*/ 925489 w 4772595"/>
                <a:gd name="connsiteY2" fmla="*/ 394469 h 1093714"/>
                <a:gd name="connsiteX3" fmla="*/ 4550406 w 4772595"/>
                <a:gd name="connsiteY3" fmla="*/ 421362 h 1093714"/>
                <a:gd name="connsiteX4" fmla="*/ 4765718 w 4772595"/>
                <a:gd name="connsiteY4" fmla="*/ 1093714 h 1093714"/>
                <a:gd name="connsiteX0" fmla="*/ 0 w 4772595"/>
                <a:gd name="connsiteY0" fmla="*/ 230 h 1093923"/>
                <a:gd name="connsiteX1" fmla="*/ 403412 w 4772595"/>
                <a:gd name="connsiteY1" fmla="*/ 62981 h 1093923"/>
                <a:gd name="connsiteX2" fmla="*/ 925489 w 4772595"/>
                <a:gd name="connsiteY2" fmla="*/ 421573 h 1093923"/>
                <a:gd name="connsiteX3" fmla="*/ 4550406 w 4772595"/>
                <a:gd name="connsiteY3" fmla="*/ 421571 h 1093923"/>
                <a:gd name="connsiteX4" fmla="*/ 4765718 w 4772595"/>
                <a:gd name="connsiteY4" fmla="*/ 1093923 h 1093923"/>
                <a:gd name="connsiteX0" fmla="*/ 0 w 4772595"/>
                <a:gd name="connsiteY0" fmla="*/ 230 h 1093923"/>
                <a:gd name="connsiteX1" fmla="*/ 403412 w 4772595"/>
                <a:gd name="connsiteY1" fmla="*/ 62981 h 1093923"/>
                <a:gd name="connsiteX2" fmla="*/ 925489 w 4772595"/>
                <a:gd name="connsiteY2" fmla="*/ 421573 h 1093923"/>
                <a:gd name="connsiteX3" fmla="*/ 4550406 w 4772595"/>
                <a:gd name="connsiteY3" fmla="*/ 421571 h 1093923"/>
                <a:gd name="connsiteX4" fmla="*/ 4765718 w 4772595"/>
                <a:gd name="connsiteY4" fmla="*/ 1093923 h 1093923"/>
                <a:gd name="connsiteX0" fmla="*/ 0 w 4772595"/>
                <a:gd name="connsiteY0" fmla="*/ 22 h 1093715"/>
                <a:gd name="connsiteX1" fmla="*/ 403412 w 4772595"/>
                <a:gd name="connsiteY1" fmla="*/ 62773 h 1093715"/>
                <a:gd name="connsiteX2" fmla="*/ 925489 w 4772595"/>
                <a:gd name="connsiteY2" fmla="*/ 394471 h 1093715"/>
                <a:gd name="connsiteX3" fmla="*/ 4550406 w 4772595"/>
                <a:gd name="connsiteY3" fmla="*/ 421363 h 1093715"/>
                <a:gd name="connsiteX4" fmla="*/ 4765718 w 4772595"/>
                <a:gd name="connsiteY4" fmla="*/ 1093715 h 1093715"/>
                <a:gd name="connsiteX0" fmla="*/ 0 w 4772595"/>
                <a:gd name="connsiteY0" fmla="*/ 10285 h 1103978"/>
                <a:gd name="connsiteX1" fmla="*/ 403412 w 4772595"/>
                <a:gd name="connsiteY1" fmla="*/ 73036 h 1103978"/>
                <a:gd name="connsiteX2" fmla="*/ 925489 w 4772595"/>
                <a:gd name="connsiteY2" fmla="*/ 404734 h 1103978"/>
                <a:gd name="connsiteX3" fmla="*/ 4550406 w 4772595"/>
                <a:gd name="connsiteY3" fmla="*/ 431626 h 1103978"/>
                <a:gd name="connsiteX4" fmla="*/ 4765718 w 4772595"/>
                <a:gd name="connsiteY4" fmla="*/ 1103978 h 1103978"/>
                <a:gd name="connsiteX0" fmla="*/ 0 w 4772595"/>
                <a:gd name="connsiteY0" fmla="*/ 379 h 1094072"/>
                <a:gd name="connsiteX1" fmla="*/ 412455 w 4772595"/>
                <a:gd name="connsiteY1" fmla="*/ 98989 h 1094072"/>
                <a:gd name="connsiteX2" fmla="*/ 925489 w 4772595"/>
                <a:gd name="connsiteY2" fmla="*/ 394828 h 1094072"/>
                <a:gd name="connsiteX3" fmla="*/ 4550406 w 4772595"/>
                <a:gd name="connsiteY3" fmla="*/ 421720 h 1094072"/>
                <a:gd name="connsiteX4" fmla="*/ 4765718 w 4772595"/>
                <a:gd name="connsiteY4" fmla="*/ 1094072 h 1094072"/>
                <a:gd name="connsiteX0" fmla="*/ 0 w 4772595"/>
                <a:gd name="connsiteY0" fmla="*/ 1 h 1093694"/>
                <a:gd name="connsiteX1" fmla="*/ 412455 w 4772595"/>
                <a:gd name="connsiteY1" fmla="*/ 98611 h 1093694"/>
                <a:gd name="connsiteX2" fmla="*/ 925489 w 4772595"/>
                <a:gd name="connsiteY2" fmla="*/ 394450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2595"/>
                <a:gd name="connsiteY0" fmla="*/ 1 h 1093694"/>
                <a:gd name="connsiteX1" fmla="*/ 412455 w 4772595"/>
                <a:gd name="connsiteY1" fmla="*/ 98611 h 1093694"/>
                <a:gd name="connsiteX2" fmla="*/ 925489 w 4772595"/>
                <a:gd name="connsiteY2" fmla="*/ 394450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3700"/>
                <a:gd name="connsiteY0" fmla="*/ 1 h 1093694"/>
                <a:gd name="connsiteX1" fmla="*/ 412455 w 4773700"/>
                <a:gd name="connsiteY1" fmla="*/ 98611 h 1093694"/>
                <a:gd name="connsiteX2" fmla="*/ 925489 w 4773700"/>
                <a:gd name="connsiteY2" fmla="*/ 394450 h 1093694"/>
                <a:gd name="connsiteX3" fmla="*/ 4559450 w 4773700"/>
                <a:gd name="connsiteY3" fmla="*/ 367554 h 1093694"/>
                <a:gd name="connsiteX4" fmla="*/ 4765718 w 4773700"/>
                <a:gd name="connsiteY4" fmla="*/ 1093694 h 1093694"/>
                <a:gd name="connsiteX0" fmla="*/ 0 w 4777798"/>
                <a:gd name="connsiteY0" fmla="*/ 1 h 1093694"/>
                <a:gd name="connsiteX1" fmla="*/ 412455 w 4777798"/>
                <a:gd name="connsiteY1" fmla="*/ 98611 h 1093694"/>
                <a:gd name="connsiteX2" fmla="*/ 925489 w 4777798"/>
                <a:gd name="connsiteY2" fmla="*/ 394450 h 1093694"/>
                <a:gd name="connsiteX3" fmla="*/ 4559450 w 4777798"/>
                <a:gd name="connsiteY3" fmla="*/ 367554 h 1093694"/>
                <a:gd name="connsiteX4" fmla="*/ 4765718 w 4777798"/>
                <a:gd name="connsiteY4" fmla="*/ 1093694 h 1093694"/>
                <a:gd name="connsiteX0" fmla="*/ 0 w 4777798"/>
                <a:gd name="connsiteY0" fmla="*/ 1 h 1093694"/>
                <a:gd name="connsiteX1" fmla="*/ 412455 w 4777798"/>
                <a:gd name="connsiteY1" fmla="*/ 98611 h 1093694"/>
                <a:gd name="connsiteX2" fmla="*/ 925489 w 4777798"/>
                <a:gd name="connsiteY2" fmla="*/ 394450 h 1093694"/>
                <a:gd name="connsiteX3" fmla="*/ 4559450 w 4777798"/>
                <a:gd name="connsiteY3" fmla="*/ 367554 h 1093694"/>
                <a:gd name="connsiteX4" fmla="*/ 4765718 w 4777798"/>
                <a:gd name="connsiteY4" fmla="*/ 1093694 h 1093694"/>
                <a:gd name="connsiteX0" fmla="*/ 0 w 4779791"/>
                <a:gd name="connsiteY0" fmla="*/ 1 h 1093694"/>
                <a:gd name="connsiteX1" fmla="*/ 412455 w 4779791"/>
                <a:gd name="connsiteY1" fmla="*/ 98611 h 1093694"/>
                <a:gd name="connsiteX2" fmla="*/ 925489 w 4779791"/>
                <a:gd name="connsiteY2" fmla="*/ 394450 h 1093694"/>
                <a:gd name="connsiteX3" fmla="*/ 4568494 w 4779791"/>
                <a:gd name="connsiteY3" fmla="*/ 403413 h 1093694"/>
                <a:gd name="connsiteX4" fmla="*/ 4765718 w 4779791"/>
                <a:gd name="connsiteY4" fmla="*/ 1093694 h 1093694"/>
                <a:gd name="connsiteX0" fmla="*/ 0 w 4783818"/>
                <a:gd name="connsiteY0" fmla="*/ 1 h 1093694"/>
                <a:gd name="connsiteX1" fmla="*/ 412455 w 4783818"/>
                <a:gd name="connsiteY1" fmla="*/ 98611 h 1093694"/>
                <a:gd name="connsiteX2" fmla="*/ 925489 w 4783818"/>
                <a:gd name="connsiteY2" fmla="*/ 394450 h 1093694"/>
                <a:gd name="connsiteX3" fmla="*/ 4568494 w 4783818"/>
                <a:gd name="connsiteY3" fmla="*/ 403413 h 1093694"/>
                <a:gd name="connsiteX4" fmla="*/ 4765718 w 4783818"/>
                <a:gd name="connsiteY4" fmla="*/ 1093694 h 1093694"/>
                <a:gd name="connsiteX0" fmla="*/ 0 w 4827468"/>
                <a:gd name="connsiteY0" fmla="*/ 1 h 1093694"/>
                <a:gd name="connsiteX1" fmla="*/ 412455 w 4827468"/>
                <a:gd name="connsiteY1" fmla="*/ 98611 h 1093694"/>
                <a:gd name="connsiteX2" fmla="*/ 925489 w 4827468"/>
                <a:gd name="connsiteY2" fmla="*/ 394450 h 1093694"/>
                <a:gd name="connsiteX3" fmla="*/ 4568494 w 4827468"/>
                <a:gd name="connsiteY3" fmla="*/ 403413 h 1093694"/>
                <a:gd name="connsiteX4" fmla="*/ 4819979 w 4827468"/>
                <a:gd name="connsiteY4" fmla="*/ 1093694 h 1093694"/>
                <a:gd name="connsiteX0" fmla="*/ 0 w 4819979"/>
                <a:gd name="connsiteY0" fmla="*/ 1 h 1093694"/>
                <a:gd name="connsiteX1" fmla="*/ 412455 w 4819979"/>
                <a:gd name="connsiteY1" fmla="*/ 98611 h 1093694"/>
                <a:gd name="connsiteX2" fmla="*/ 925489 w 4819979"/>
                <a:gd name="connsiteY2" fmla="*/ 394450 h 1093694"/>
                <a:gd name="connsiteX3" fmla="*/ 4568494 w 4819979"/>
                <a:gd name="connsiteY3" fmla="*/ 403413 h 1093694"/>
                <a:gd name="connsiteX4" fmla="*/ 4819979 w 4819979"/>
                <a:gd name="connsiteY4" fmla="*/ 1093694 h 1093694"/>
                <a:gd name="connsiteX0" fmla="*/ 0 w 4819979"/>
                <a:gd name="connsiteY0" fmla="*/ 7 h 1093700"/>
                <a:gd name="connsiteX1" fmla="*/ 412455 w 4819979"/>
                <a:gd name="connsiteY1" fmla="*/ 98617 h 1093700"/>
                <a:gd name="connsiteX2" fmla="*/ 925489 w 4819979"/>
                <a:gd name="connsiteY2" fmla="*/ 394456 h 1093700"/>
                <a:gd name="connsiteX3" fmla="*/ 4568494 w 4819979"/>
                <a:gd name="connsiteY3" fmla="*/ 403419 h 1093700"/>
                <a:gd name="connsiteX4" fmla="*/ 4819979 w 4819979"/>
                <a:gd name="connsiteY4" fmla="*/ 1093700 h 1093700"/>
                <a:gd name="connsiteX0" fmla="*/ 0 w 4822182"/>
                <a:gd name="connsiteY0" fmla="*/ 7 h 1093700"/>
                <a:gd name="connsiteX1" fmla="*/ 412455 w 4822182"/>
                <a:gd name="connsiteY1" fmla="*/ 98617 h 1093700"/>
                <a:gd name="connsiteX2" fmla="*/ 925489 w 4822182"/>
                <a:gd name="connsiteY2" fmla="*/ 394456 h 1093700"/>
                <a:gd name="connsiteX3" fmla="*/ 4623183 w 4822182"/>
                <a:gd name="connsiteY3" fmla="*/ 652220 h 1093700"/>
                <a:gd name="connsiteX4" fmla="*/ 4819979 w 4822182"/>
                <a:gd name="connsiteY4" fmla="*/ 1093700 h 1093700"/>
                <a:gd name="connsiteX0" fmla="*/ 0 w 4822182"/>
                <a:gd name="connsiteY0" fmla="*/ 1 h 1093694"/>
                <a:gd name="connsiteX1" fmla="*/ 412455 w 4822182"/>
                <a:gd name="connsiteY1" fmla="*/ 98611 h 1093694"/>
                <a:gd name="connsiteX2" fmla="*/ 1116904 w 4822182"/>
                <a:gd name="connsiteY2" fmla="*/ 447764 h 1093694"/>
                <a:gd name="connsiteX3" fmla="*/ 4623183 w 4822182"/>
                <a:gd name="connsiteY3" fmla="*/ 652214 h 1093694"/>
                <a:gd name="connsiteX4" fmla="*/ 4819979 w 4822182"/>
                <a:gd name="connsiteY4" fmla="*/ 1093694 h 1093694"/>
                <a:gd name="connsiteX0" fmla="*/ 0 w 4822182"/>
                <a:gd name="connsiteY0" fmla="*/ 4910 h 1098603"/>
                <a:gd name="connsiteX1" fmla="*/ 412455 w 4822182"/>
                <a:gd name="connsiteY1" fmla="*/ 103520 h 1098603"/>
                <a:gd name="connsiteX2" fmla="*/ 1116904 w 4822182"/>
                <a:gd name="connsiteY2" fmla="*/ 452673 h 1098603"/>
                <a:gd name="connsiteX3" fmla="*/ 4623183 w 4822182"/>
                <a:gd name="connsiteY3" fmla="*/ 657123 h 1098603"/>
                <a:gd name="connsiteX4" fmla="*/ 4819979 w 4822182"/>
                <a:gd name="connsiteY4" fmla="*/ 1098603 h 1098603"/>
                <a:gd name="connsiteX0" fmla="*/ 0 w 4819979"/>
                <a:gd name="connsiteY0" fmla="*/ 4910 h 1098603"/>
                <a:gd name="connsiteX1" fmla="*/ 412455 w 4819979"/>
                <a:gd name="connsiteY1" fmla="*/ 103520 h 1098603"/>
                <a:gd name="connsiteX2" fmla="*/ 1116904 w 4819979"/>
                <a:gd name="connsiteY2" fmla="*/ 452673 h 1098603"/>
                <a:gd name="connsiteX3" fmla="*/ 4349733 w 4819979"/>
                <a:gd name="connsiteY3" fmla="*/ 745981 h 1098603"/>
                <a:gd name="connsiteX4" fmla="*/ 4819979 w 4819979"/>
                <a:gd name="connsiteY4" fmla="*/ 1098603 h 1098603"/>
                <a:gd name="connsiteX0" fmla="*/ 0 w 4819979"/>
                <a:gd name="connsiteY0" fmla="*/ 1 h 1093694"/>
                <a:gd name="connsiteX1" fmla="*/ 421570 w 4819979"/>
                <a:gd name="connsiteY1" fmla="*/ 178582 h 1093694"/>
                <a:gd name="connsiteX2" fmla="*/ 1116904 w 4819979"/>
                <a:gd name="connsiteY2" fmla="*/ 447764 h 1093694"/>
                <a:gd name="connsiteX3" fmla="*/ 4349733 w 4819979"/>
                <a:gd name="connsiteY3" fmla="*/ 741072 h 1093694"/>
                <a:gd name="connsiteX4" fmla="*/ 4819979 w 4819979"/>
                <a:gd name="connsiteY4" fmla="*/ 1093694 h 1093694"/>
                <a:gd name="connsiteX0" fmla="*/ 0 w 4819979"/>
                <a:gd name="connsiteY0" fmla="*/ 1 h 1093694"/>
                <a:gd name="connsiteX1" fmla="*/ 421570 w 4819979"/>
                <a:gd name="connsiteY1" fmla="*/ 178582 h 1093694"/>
                <a:gd name="connsiteX2" fmla="*/ 1116904 w 4819979"/>
                <a:gd name="connsiteY2" fmla="*/ 447764 h 1093694"/>
                <a:gd name="connsiteX3" fmla="*/ 4349733 w 4819979"/>
                <a:gd name="connsiteY3" fmla="*/ 741072 h 1093694"/>
                <a:gd name="connsiteX4" fmla="*/ 4819979 w 4819979"/>
                <a:gd name="connsiteY4" fmla="*/ 1093694 h 1093694"/>
                <a:gd name="connsiteX0" fmla="*/ 0 w 4819979"/>
                <a:gd name="connsiteY0" fmla="*/ 0 h 1093693"/>
                <a:gd name="connsiteX1" fmla="*/ 1116904 w 4819979"/>
                <a:gd name="connsiteY1" fmla="*/ 447763 h 1093693"/>
                <a:gd name="connsiteX2" fmla="*/ 4349733 w 4819979"/>
                <a:gd name="connsiteY2" fmla="*/ 741071 h 1093693"/>
                <a:gd name="connsiteX3" fmla="*/ 4819979 w 4819979"/>
                <a:gd name="connsiteY3" fmla="*/ 1093693 h 1093693"/>
                <a:gd name="connsiteX0" fmla="*/ 0 w 4819979"/>
                <a:gd name="connsiteY0" fmla="*/ 0 h 1093693"/>
                <a:gd name="connsiteX1" fmla="*/ 879914 w 4819979"/>
                <a:gd name="connsiteY1" fmla="*/ 403334 h 1093693"/>
                <a:gd name="connsiteX2" fmla="*/ 4349733 w 4819979"/>
                <a:gd name="connsiteY2" fmla="*/ 741071 h 1093693"/>
                <a:gd name="connsiteX3" fmla="*/ 4819979 w 4819979"/>
                <a:gd name="connsiteY3" fmla="*/ 1093693 h 1093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9979" h="1093693">
                  <a:moveTo>
                    <a:pt x="0" y="0"/>
                  </a:moveTo>
                  <a:cubicBezTo>
                    <a:pt x="232688" y="93284"/>
                    <a:pt x="154959" y="279822"/>
                    <a:pt x="879914" y="403334"/>
                  </a:cubicBezTo>
                  <a:cubicBezTo>
                    <a:pt x="1534608" y="497082"/>
                    <a:pt x="3807629" y="678318"/>
                    <a:pt x="4349733" y="741071"/>
                  </a:cubicBezTo>
                  <a:cubicBezTo>
                    <a:pt x="4622056" y="775435"/>
                    <a:pt x="4803228" y="792627"/>
                    <a:pt x="4819979" y="1093693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7F2903E1-8919-9794-5048-5D9B18213D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1958" y="4742861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9847820E-8C2E-394C-412D-DED9AB2CCABB}"/>
                </a:ext>
              </a:extLst>
            </p:cNvPr>
            <p:cNvSpPr/>
            <p:nvPr/>
          </p:nvSpPr>
          <p:spPr>
            <a:xfrm>
              <a:off x="7153157" y="5245029"/>
              <a:ext cx="251972" cy="25482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Content Placeholder 2">
              <a:extLst>
                <a:ext uri="{FF2B5EF4-FFF2-40B4-BE49-F238E27FC236}">
                  <a16:creationId xmlns:a16="http://schemas.microsoft.com/office/drawing/2014/main" id="{E91635E0-8702-5032-6992-31B5392E9B9A}"/>
                </a:ext>
              </a:extLst>
            </p:cNvPr>
            <p:cNvSpPr txBox="1">
              <a:spLocks/>
            </p:cNvSpPr>
            <p:nvPr/>
          </p:nvSpPr>
          <p:spPr>
            <a:xfrm>
              <a:off x="6854728" y="5241174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290" name="Content Placeholder 2">
              <a:extLst>
                <a:ext uri="{FF2B5EF4-FFF2-40B4-BE49-F238E27FC236}">
                  <a16:creationId xmlns:a16="http://schemas.microsoft.com/office/drawing/2014/main" id="{3CCBF36F-B4DB-BB01-F566-0A6C5AE94E06}"/>
                </a:ext>
              </a:extLst>
            </p:cNvPr>
            <p:cNvSpPr txBox="1">
              <a:spLocks/>
            </p:cNvSpPr>
            <p:nvPr/>
          </p:nvSpPr>
          <p:spPr>
            <a:xfrm>
              <a:off x="6791302" y="5587730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1884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sp>
        <p:nvSpPr>
          <p:cNvPr id="291" name="Rectangle: Rounded Corners 290">
            <a:extLst>
              <a:ext uri="{FF2B5EF4-FFF2-40B4-BE49-F238E27FC236}">
                <a16:creationId xmlns:a16="http://schemas.microsoft.com/office/drawing/2014/main" id="{905AB71C-EAF3-10DE-AFAB-692CAC7461A1}"/>
              </a:ext>
            </a:extLst>
          </p:cNvPr>
          <p:cNvSpPr/>
          <p:nvPr/>
        </p:nvSpPr>
        <p:spPr>
          <a:xfrm>
            <a:off x="1089070" y="5417859"/>
            <a:ext cx="9965871" cy="580366"/>
          </a:xfrm>
          <a:prstGeom prst="roundRect">
            <a:avLst/>
          </a:prstGeom>
          <a:noFill/>
          <a:ln w="19050">
            <a:solidFill>
              <a:srgbClr val="2D51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Content Placeholder 2">
            <a:extLst>
              <a:ext uri="{FF2B5EF4-FFF2-40B4-BE49-F238E27FC236}">
                <a16:creationId xmlns:a16="http://schemas.microsoft.com/office/drawing/2014/main" id="{B5927FCD-6283-B0FD-7CE0-C44C3A89A0A4}"/>
              </a:ext>
            </a:extLst>
          </p:cNvPr>
          <p:cNvSpPr txBox="1">
            <a:spLocks/>
          </p:cNvSpPr>
          <p:nvPr/>
        </p:nvSpPr>
        <p:spPr>
          <a:xfrm>
            <a:off x="1159877" y="5674598"/>
            <a:ext cx="9779211" cy="4096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0                          0-1                        0-2                         0-3                        0-4                         0-5                         0-6                        0-7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AD1188-1322-C95F-14A2-DB3B8615B706}"/>
              </a:ext>
            </a:extLst>
          </p:cNvPr>
          <p:cNvSpPr/>
          <p:nvPr/>
        </p:nvSpPr>
        <p:spPr>
          <a:xfrm>
            <a:off x="1080357" y="4127452"/>
            <a:ext cx="4728188" cy="580366"/>
          </a:xfrm>
          <a:prstGeom prst="roundRect">
            <a:avLst/>
          </a:prstGeom>
          <a:noFill/>
          <a:ln w="19050">
            <a:solidFill>
              <a:srgbClr val="2D51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B964B7-3412-AC33-E4DE-2622365BB93C}"/>
              </a:ext>
            </a:extLst>
          </p:cNvPr>
          <p:cNvSpPr/>
          <p:nvPr/>
        </p:nvSpPr>
        <p:spPr>
          <a:xfrm>
            <a:off x="1089070" y="2817990"/>
            <a:ext cx="2115331" cy="580366"/>
          </a:xfrm>
          <a:prstGeom prst="roundRect">
            <a:avLst/>
          </a:prstGeom>
          <a:noFill/>
          <a:ln w="19050">
            <a:solidFill>
              <a:srgbClr val="2D51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950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42"/>
    </mc:Choice>
    <mc:Fallback xmlns="">
      <p:transition spd="slow" advTm="243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38519 C 0.00066 -0.38264 0.02266 -0.33866 0.02123 -0.22824 C 0.02136 -0.16458 0.00039 -0.15602 -0.0013 -0.05116 C 0.00026 0.05555 0.01849 0.09143 0.01928 0.14444 C 0.01928 0.25139 0.02422 0.21204 0.00508 0.31759 " pathEditMode="relative" rAng="0" ptsTypes="AAAAA">
                                      <p:cBhvr>
                                        <p:cTn id="6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3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/>
      <p:bldP spid="63" grpId="0" animBg="1"/>
      <p:bldP spid="142" grpId="0"/>
      <p:bldP spid="143" grpId="0"/>
      <p:bldP spid="178" grpId="0"/>
      <p:bldP spid="176" grpId="0"/>
      <p:bldP spid="291" grpId="0" animBg="1"/>
      <p:bldP spid="292" grpId="0"/>
      <p:bldP spid="4" grpId="0" animBg="1"/>
      <p:bldP spid="4" grpId="1" animBg="1"/>
      <p:bldP spid="5" grpId="0" animBg="1"/>
      <p:bldP spid="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04527ED-A15A-16A8-9F89-E5B9EAEF2B02}"/>
              </a:ext>
            </a:extLst>
          </p:cNvPr>
          <p:cNvGrpSpPr/>
          <p:nvPr/>
        </p:nvGrpSpPr>
        <p:grpSpPr>
          <a:xfrm>
            <a:off x="-366144" y="342900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FE0DDD7-F598-A269-A50A-5B255673E0A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2F7B1B-1AD6-D8BD-DCA3-DB0E56209877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New algorithms introduced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2F1BBF3-E6B8-2137-421E-B4671E832917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866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All of them are here as an alternative to existing sequential only solution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EBA05DF-FE5D-23BB-D9D8-2F09665B3EBB}"/>
              </a:ext>
            </a:extLst>
          </p:cNvPr>
          <p:cNvSpPr txBox="1">
            <a:spLocks/>
          </p:cNvSpPr>
          <p:nvPr/>
        </p:nvSpPr>
        <p:spPr>
          <a:xfrm>
            <a:off x="3194940" y="2697824"/>
            <a:ext cx="2295291" cy="452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inner_product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7595F4-85BC-D840-0417-9DE0A392C0BB}"/>
              </a:ext>
            </a:extLst>
          </p:cNvPr>
          <p:cNvSpPr txBox="1">
            <a:spLocks/>
          </p:cNvSpPr>
          <p:nvPr/>
        </p:nvSpPr>
        <p:spPr>
          <a:xfrm>
            <a:off x="6533145" y="2683886"/>
            <a:ext cx="2940654" cy="420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partial_sum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7211640-B4D5-C96B-01D0-D38A50E8B9A8}"/>
              </a:ext>
            </a:extLst>
          </p:cNvPr>
          <p:cNvSpPr txBox="1">
            <a:spLocks/>
          </p:cNvSpPr>
          <p:nvPr/>
        </p:nvSpPr>
        <p:spPr>
          <a:xfrm>
            <a:off x="786686" y="2683886"/>
            <a:ext cx="1703283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accumulate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9DB0E4-6BFF-DD99-2622-F03808DC8175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1434429" y="3122813"/>
            <a:ext cx="3137" cy="1450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5B161B-CF8E-5F19-19E5-9637C182BBA0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4290060" y="3125908"/>
            <a:ext cx="1" cy="1450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FCD689-A87A-A705-30B5-17F7F0D7B77A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 flipH="1">
            <a:off x="7333421" y="3122813"/>
            <a:ext cx="1022" cy="144727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507F03A-3E3E-2B0C-DEAE-2950A976C9B2}"/>
              </a:ext>
            </a:extLst>
          </p:cNvPr>
          <p:cNvSpPr txBox="1">
            <a:spLocks/>
          </p:cNvSpPr>
          <p:nvPr/>
        </p:nvSpPr>
        <p:spPr>
          <a:xfrm>
            <a:off x="9050026" y="4585862"/>
            <a:ext cx="2940654" cy="36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exclusive_scan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E71695D-74D1-9A49-37D2-85F12DD33BA0}"/>
              </a:ext>
            </a:extLst>
          </p:cNvPr>
          <p:cNvSpPr txBox="1">
            <a:spLocks/>
          </p:cNvSpPr>
          <p:nvPr/>
        </p:nvSpPr>
        <p:spPr>
          <a:xfrm>
            <a:off x="929581" y="4619625"/>
            <a:ext cx="162988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reduce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B601A76-892E-1E54-E6C8-4AE4A314F476}"/>
              </a:ext>
            </a:extLst>
          </p:cNvPr>
          <p:cNvSpPr txBox="1">
            <a:spLocks/>
          </p:cNvSpPr>
          <p:nvPr/>
        </p:nvSpPr>
        <p:spPr>
          <a:xfrm>
            <a:off x="2971530" y="4623064"/>
            <a:ext cx="226500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transform_reduce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929C2BA-8D71-5A50-8AE6-E0B76FA4C42C}"/>
              </a:ext>
            </a:extLst>
          </p:cNvPr>
          <p:cNvSpPr txBox="1">
            <a:spLocks/>
          </p:cNvSpPr>
          <p:nvPr/>
        </p:nvSpPr>
        <p:spPr>
          <a:xfrm>
            <a:off x="6579108" y="4619625"/>
            <a:ext cx="162988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inclusive_scan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FB3DEFCD-F8D8-0573-42A5-884C494F2684}"/>
              </a:ext>
            </a:extLst>
          </p:cNvPr>
          <p:cNvSpPr/>
          <p:nvPr/>
        </p:nvSpPr>
        <p:spPr>
          <a:xfrm>
            <a:off x="6358101" y="2874129"/>
            <a:ext cx="3418920" cy="3584536"/>
          </a:xfrm>
          <a:prstGeom prst="arc">
            <a:avLst>
              <a:gd name="adj1" fmla="val 16063435"/>
              <a:gd name="adj2" fmla="val 2141453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E207F1C-793D-3D49-29E7-7A2AD8E6D189}"/>
              </a:ext>
            </a:extLst>
          </p:cNvPr>
          <p:cNvSpPr/>
          <p:nvPr/>
        </p:nvSpPr>
        <p:spPr>
          <a:xfrm>
            <a:off x="786686" y="2683542"/>
            <a:ext cx="129548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4093EB8-2D35-93BF-38D6-6670A7D36D53}"/>
              </a:ext>
            </a:extLst>
          </p:cNvPr>
          <p:cNvSpPr/>
          <p:nvPr/>
        </p:nvSpPr>
        <p:spPr>
          <a:xfrm>
            <a:off x="3510414" y="2686637"/>
            <a:ext cx="1559293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465C8DE-A3A3-1502-C3D8-453196B55754}"/>
              </a:ext>
            </a:extLst>
          </p:cNvPr>
          <p:cNvSpPr/>
          <p:nvPr/>
        </p:nvSpPr>
        <p:spPr>
          <a:xfrm>
            <a:off x="6686700" y="2683542"/>
            <a:ext cx="129548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8A791B3-1997-E25B-E725-A4161088DEE4}"/>
              </a:ext>
            </a:extLst>
          </p:cNvPr>
          <p:cNvSpPr/>
          <p:nvPr/>
        </p:nvSpPr>
        <p:spPr>
          <a:xfrm>
            <a:off x="704965" y="4573493"/>
            <a:ext cx="1465201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60094B2-60EB-64CE-7CD9-516092980972}"/>
              </a:ext>
            </a:extLst>
          </p:cNvPr>
          <p:cNvSpPr/>
          <p:nvPr/>
        </p:nvSpPr>
        <p:spPr>
          <a:xfrm>
            <a:off x="3334102" y="4576588"/>
            <a:ext cx="191191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F24EF67-977C-4297-F839-32376C75E874}"/>
              </a:ext>
            </a:extLst>
          </p:cNvPr>
          <p:cNvSpPr/>
          <p:nvPr/>
        </p:nvSpPr>
        <p:spPr>
          <a:xfrm>
            <a:off x="6439278" y="4570092"/>
            <a:ext cx="1788286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D1ACCDA-0FED-FB51-8494-D8BAFBAA4CD8}"/>
              </a:ext>
            </a:extLst>
          </p:cNvPr>
          <p:cNvSpPr/>
          <p:nvPr/>
        </p:nvSpPr>
        <p:spPr>
          <a:xfrm>
            <a:off x="8943592" y="4573493"/>
            <a:ext cx="1788286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065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8"/>
    </mc:Choice>
    <mc:Fallback xmlns="">
      <p:transition spd="slow" advTm="24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4 -0.38449 C -0.00546 -0.38333 0.01654 -0.35926 0.01511 -0.29884 C 0.01524 -0.26412 -0.00572 -0.25926 -0.00742 -0.20208 C -0.00586 -0.14375 0.01237 -0.12408 0.01316 -0.09491 C 0.01316 -0.03634 0.0181 -0.0581 -0.00104 1.11111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3DB26E6-2F9A-FBFA-5EBA-97236E3B6231}"/>
              </a:ext>
            </a:extLst>
          </p:cNvPr>
          <p:cNvGrpSpPr/>
          <p:nvPr/>
        </p:nvGrpSpPr>
        <p:grpSpPr>
          <a:xfrm>
            <a:off x="-366144" y="3505855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BC0DE9F-B287-9621-7C27-93F12B59C53D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4F0102-64E4-2282-9EAF-CA56F1001639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inclusive_scan</a:t>
            </a:r>
            <a:r>
              <a:rPr lang="en-US" dirty="0"/>
              <a:t> vs </a:t>
            </a:r>
            <a:r>
              <a:rPr lang="en-US" dirty="0" err="1"/>
              <a:t>exclusive_scan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761266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species_mass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{136, 60, 24, 360, 180, 36, 28, 176};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array&lt;int, 8&gt;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edible_mass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exclusive_scan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species_mass.begin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species_mass.end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edible_mass.begin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0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3" y="3358067"/>
            <a:ext cx="8266741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 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136, 196, 220, 580, 760, 796, 824, 1000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5762240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0, 136, 196, 220, 580, 760, 796, 824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75A9E2-7B76-AA9D-316F-F68AA8247F6F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59C047-2A0C-62CF-A7BB-05C7865828F2}"/>
              </a:ext>
            </a:extLst>
          </p:cNvPr>
          <p:cNvSpPr txBox="1">
            <a:spLocks/>
          </p:cNvSpPr>
          <p:nvPr/>
        </p:nvSpPr>
        <p:spPr>
          <a:xfrm>
            <a:off x="715894" y="2279030"/>
            <a:ext cx="10637906" cy="91820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inclusive_scan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species_mass.begin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species_mass.end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edible_mass.begin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810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1"/>
    </mc:Choice>
    <mc:Fallback xmlns="">
      <p:transition spd="slow" advTm="5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" grpId="0"/>
      <p:bldP spid="4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370B8FD-5130-331B-4409-64D342C802F9}"/>
              </a:ext>
            </a:extLst>
          </p:cNvPr>
          <p:cNvGrpSpPr/>
          <p:nvPr/>
        </p:nvGrpSpPr>
        <p:grpSpPr>
          <a:xfrm>
            <a:off x="-391722" y="3416201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6A9E199-B5EB-9DFA-0D37-46B56C1E939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80107F0-EDCF-91FD-D501-24BA5DC3DD29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inclusive_scan</a:t>
            </a:r>
            <a:r>
              <a:rPr lang="en-US" dirty="0"/>
              <a:t> vs </a:t>
            </a:r>
            <a:r>
              <a:rPr lang="en-US" dirty="0" err="1"/>
              <a:t>exclusive_scan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1B668FA-B766-818E-D101-026699DEE404}"/>
              </a:ext>
            </a:extLst>
          </p:cNvPr>
          <p:cNvSpPr/>
          <p:nvPr/>
        </p:nvSpPr>
        <p:spPr>
          <a:xfrm>
            <a:off x="1648228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672615-553F-1374-9B84-355E6020FD88}"/>
              </a:ext>
            </a:extLst>
          </p:cNvPr>
          <p:cNvSpPr/>
          <p:nvPr/>
        </p:nvSpPr>
        <p:spPr>
          <a:xfrm>
            <a:off x="2930182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CDC8E6-18AD-A54C-3953-09C6845EE519}"/>
              </a:ext>
            </a:extLst>
          </p:cNvPr>
          <p:cNvSpPr/>
          <p:nvPr/>
        </p:nvSpPr>
        <p:spPr>
          <a:xfrm>
            <a:off x="4212136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5C8084A-3D2F-F02A-EE62-F1489093255E}"/>
              </a:ext>
            </a:extLst>
          </p:cNvPr>
          <p:cNvSpPr/>
          <p:nvPr/>
        </p:nvSpPr>
        <p:spPr>
          <a:xfrm>
            <a:off x="5528016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78AABD-C608-788F-5B9C-3EBBE56317D4}"/>
              </a:ext>
            </a:extLst>
          </p:cNvPr>
          <p:cNvSpPr/>
          <p:nvPr/>
        </p:nvSpPr>
        <p:spPr>
          <a:xfrm>
            <a:off x="6849675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E7CDE19-094C-9430-22F7-1514197777D6}"/>
              </a:ext>
            </a:extLst>
          </p:cNvPr>
          <p:cNvSpPr/>
          <p:nvPr/>
        </p:nvSpPr>
        <p:spPr>
          <a:xfrm>
            <a:off x="8138023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74E9D4B-F3CA-153E-DA2F-3CF196947895}"/>
              </a:ext>
            </a:extLst>
          </p:cNvPr>
          <p:cNvSpPr/>
          <p:nvPr/>
        </p:nvSpPr>
        <p:spPr>
          <a:xfrm>
            <a:off x="9464802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9D16F0-6191-35AC-9500-252981AF1D23}"/>
              </a:ext>
            </a:extLst>
          </p:cNvPr>
          <p:cNvSpPr/>
          <p:nvPr/>
        </p:nvSpPr>
        <p:spPr>
          <a:xfrm>
            <a:off x="10746756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DA88CC3-C5B3-E36A-5244-FD8056BB7C06}"/>
              </a:ext>
            </a:extLst>
          </p:cNvPr>
          <p:cNvSpPr txBox="1">
            <a:spLocks/>
          </p:cNvSpPr>
          <p:nvPr/>
        </p:nvSpPr>
        <p:spPr>
          <a:xfrm>
            <a:off x="1648227" y="171546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136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8FD8A2A-3B01-5379-305A-864505BE4E0D}"/>
              </a:ext>
            </a:extLst>
          </p:cNvPr>
          <p:cNvSpPr txBox="1">
            <a:spLocks/>
          </p:cNvSpPr>
          <p:nvPr/>
        </p:nvSpPr>
        <p:spPr>
          <a:xfrm>
            <a:off x="2930182" y="172801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F9C811A-BBDC-53F1-621C-D31FFEDE5655}"/>
              </a:ext>
            </a:extLst>
          </p:cNvPr>
          <p:cNvSpPr txBox="1">
            <a:spLocks/>
          </p:cNvSpPr>
          <p:nvPr/>
        </p:nvSpPr>
        <p:spPr>
          <a:xfrm>
            <a:off x="4212136" y="171834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24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13D89BE-5FD3-63FC-DDDA-2EAE0A0C351E}"/>
              </a:ext>
            </a:extLst>
          </p:cNvPr>
          <p:cNvSpPr txBox="1">
            <a:spLocks/>
          </p:cNvSpPr>
          <p:nvPr/>
        </p:nvSpPr>
        <p:spPr>
          <a:xfrm>
            <a:off x="5528016" y="172801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360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94F1C2F-9AE9-CFBD-C45A-0C90FCE64B9F}"/>
              </a:ext>
            </a:extLst>
          </p:cNvPr>
          <p:cNvSpPr txBox="1">
            <a:spLocks/>
          </p:cNvSpPr>
          <p:nvPr/>
        </p:nvSpPr>
        <p:spPr>
          <a:xfrm>
            <a:off x="6845823" y="172801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180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42425AF-5F33-690F-B9A7-1B13EC817442}"/>
              </a:ext>
            </a:extLst>
          </p:cNvPr>
          <p:cNvSpPr txBox="1">
            <a:spLocks/>
          </p:cNvSpPr>
          <p:nvPr/>
        </p:nvSpPr>
        <p:spPr>
          <a:xfrm>
            <a:off x="8138022" y="1712581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36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3674C65-00E4-3554-DD2B-49B1FFD46E70}"/>
              </a:ext>
            </a:extLst>
          </p:cNvPr>
          <p:cNvSpPr txBox="1">
            <a:spLocks/>
          </p:cNvSpPr>
          <p:nvPr/>
        </p:nvSpPr>
        <p:spPr>
          <a:xfrm>
            <a:off x="9464802" y="172513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E8C8C3E3-1F36-1307-7BF5-9D8D85005092}"/>
              </a:ext>
            </a:extLst>
          </p:cNvPr>
          <p:cNvSpPr txBox="1">
            <a:spLocks/>
          </p:cNvSpPr>
          <p:nvPr/>
        </p:nvSpPr>
        <p:spPr>
          <a:xfrm>
            <a:off x="10746756" y="171546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176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A8C1111-93C5-4E9F-D79B-8516E510E5C6}"/>
              </a:ext>
            </a:extLst>
          </p:cNvPr>
          <p:cNvGrpSpPr/>
          <p:nvPr/>
        </p:nvGrpSpPr>
        <p:grpSpPr>
          <a:xfrm>
            <a:off x="1621585" y="2125068"/>
            <a:ext cx="744710" cy="989947"/>
            <a:chOff x="1621585" y="2125068"/>
            <a:chExt cx="744710" cy="989947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17709A1-7FD9-7167-8F10-589E1B4FEF1C}"/>
                </a:ext>
              </a:extLst>
            </p:cNvPr>
            <p:cNvSpPr/>
            <p:nvPr/>
          </p:nvSpPr>
          <p:spPr>
            <a:xfrm>
              <a:off x="1621585" y="2675744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4FF10FCF-60D0-6730-D6B4-17C0FA415EE8}"/>
                </a:ext>
              </a:extLst>
            </p:cNvPr>
            <p:cNvSpPr txBox="1">
              <a:spLocks/>
            </p:cNvSpPr>
            <p:nvPr/>
          </p:nvSpPr>
          <p:spPr>
            <a:xfrm>
              <a:off x="1649118" y="2690577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136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4BE458C-512D-0EB8-2ECD-8B2C1B97FF57}"/>
                </a:ext>
              </a:extLst>
            </p:cNvPr>
            <p:cNvCxnSpPr>
              <a:cxnSpLocks/>
              <a:stCxn id="23" idx="2"/>
              <a:endCxn id="50" idx="0"/>
            </p:cNvCxnSpPr>
            <p:nvPr/>
          </p:nvCxnSpPr>
          <p:spPr>
            <a:xfrm>
              <a:off x="2006816" y="2125068"/>
              <a:ext cx="891" cy="565509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71301F0-E842-895D-FF52-27E9D09E203D}"/>
              </a:ext>
            </a:extLst>
          </p:cNvPr>
          <p:cNvGrpSpPr/>
          <p:nvPr/>
        </p:nvGrpSpPr>
        <p:grpSpPr>
          <a:xfrm>
            <a:off x="2347735" y="2127949"/>
            <a:ext cx="1300515" cy="985681"/>
            <a:chOff x="2347735" y="2127949"/>
            <a:chExt cx="1300515" cy="985681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B468A7C-4D48-AE54-C6DD-0116E3979A23}"/>
                </a:ext>
              </a:extLst>
            </p:cNvPr>
            <p:cNvSpPr/>
            <p:nvPr/>
          </p:nvSpPr>
          <p:spPr>
            <a:xfrm>
              <a:off x="2931073" y="2664688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406B763F-4E2A-95E8-7BB4-7B4CB68F0B56}"/>
                </a:ext>
              </a:extLst>
            </p:cNvPr>
            <p:cNvSpPr txBox="1">
              <a:spLocks/>
            </p:cNvSpPr>
            <p:nvPr/>
          </p:nvSpPr>
          <p:spPr>
            <a:xfrm>
              <a:off x="2931073" y="2704024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196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19AA08D-5246-D0C9-256F-B1E7C5696E99}"/>
                </a:ext>
              </a:extLst>
            </p:cNvPr>
            <p:cNvGrpSpPr/>
            <p:nvPr/>
          </p:nvGrpSpPr>
          <p:grpSpPr>
            <a:xfrm>
              <a:off x="2347735" y="2127949"/>
              <a:ext cx="941927" cy="773445"/>
              <a:chOff x="1055915" y="2137805"/>
              <a:chExt cx="941927" cy="1709960"/>
            </a:xfrm>
          </p:grpSpPr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E92A44DE-AF3E-495F-8A8C-0111968CDA95}"/>
                  </a:ext>
                </a:extLst>
              </p:cNvPr>
              <p:cNvCxnSpPr>
                <a:cxnSpLocks/>
                <a:stCxn id="10" idx="2"/>
                <a:endCxn id="33" idx="0"/>
              </p:cNvCxnSpPr>
              <p:nvPr/>
            </p:nvCxnSpPr>
            <p:spPr>
              <a:xfrm>
                <a:off x="1996951" y="2137805"/>
                <a:ext cx="891" cy="1186642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7C163E7D-31A1-85FE-C02B-1D07CB661E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8C341E7-0D65-A48C-AC40-A9319C469055}"/>
              </a:ext>
            </a:extLst>
          </p:cNvPr>
          <p:cNvGrpSpPr/>
          <p:nvPr/>
        </p:nvGrpSpPr>
        <p:grpSpPr>
          <a:xfrm>
            <a:off x="3639275" y="2127949"/>
            <a:ext cx="1290929" cy="985681"/>
            <a:chOff x="3639275" y="2127949"/>
            <a:chExt cx="1290929" cy="985681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34D3E7C-837E-5C5C-58CC-AB5F01B055E2}"/>
                </a:ext>
              </a:extLst>
            </p:cNvPr>
            <p:cNvSpPr/>
            <p:nvPr/>
          </p:nvSpPr>
          <p:spPr>
            <a:xfrm>
              <a:off x="4213027" y="2664688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232F6793-F414-F17B-161F-0CB564D29DD6}"/>
                </a:ext>
              </a:extLst>
            </p:cNvPr>
            <p:cNvSpPr txBox="1">
              <a:spLocks/>
            </p:cNvSpPr>
            <p:nvPr/>
          </p:nvSpPr>
          <p:spPr>
            <a:xfrm>
              <a:off x="4213027" y="2704024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220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074EB9E-1726-18FC-9A7E-FC9016533681}"/>
                </a:ext>
              </a:extLst>
            </p:cNvPr>
            <p:cNvGrpSpPr/>
            <p:nvPr/>
          </p:nvGrpSpPr>
          <p:grpSpPr>
            <a:xfrm>
              <a:off x="3639275" y="2127949"/>
              <a:ext cx="932341" cy="780663"/>
              <a:chOff x="1055915" y="2121847"/>
              <a:chExt cx="932341" cy="1725918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1F6B5246-6654-F30B-FC37-D5437C49C387}"/>
                  </a:ext>
                </a:extLst>
              </p:cNvPr>
              <p:cNvCxnSpPr>
                <a:cxnSpLocks/>
                <a:stCxn id="27" idx="2"/>
                <a:endCxn id="35" idx="0"/>
              </p:cNvCxnSpPr>
              <p:nvPr/>
            </p:nvCxnSpPr>
            <p:spPr>
              <a:xfrm>
                <a:off x="1987365" y="2121847"/>
                <a:ext cx="891" cy="1186642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CD7255C4-9B9D-375E-F3F0-F901B5023D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1F5E0C5-D791-582B-D19C-829543EEA1DF}"/>
              </a:ext>
            </a:extLst>
          </p:cNvPr>
          <p:cNvGrpSpPr/>
          <p:nvPr/>
        </p:nvGrpSpPr>
        <p:grpSpPr>
          <a:xfrm>
            <a:off x="4946506" y="2127949"/>
            <a:ext cx="1299578" cy="970030"/>
            <a:chOff x="4946506" y="2127949"/>
            <a:chExt cx="1299578" cy="970030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FC849F2-C9DE-D39C-BEB9-6102977ACB9C}"/>
                </a:ext>
              </a:extLst>
            </p:cNvPr>
            <p:cNvSpPr/>
            <p:nvPr/>
          </p:nvSpPr>
          <p:spPr>
            <a:xfrm>
              <a:off x="5528907" y="2649037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0BF7A9C8-502B-B738-0B64-403E758DC2EE}"/>
                </a:ext>
              </a:extLst>
            </p:cNvPr>
            <p:cNvSpPr txBox="1">
              <a:spLocks/>
            </p:cNvSpPr>
            <p:nvPr/>
          </p:nvSpPr>
          <p:spPr>
            <a:xfrm>
              <a:off x="5528907" y="268837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580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048848C-F8F5-F251-08BA-FCED54435295}"/>
                </a:ext>
              </a:extLst>
            </p:cNvPr>
            <p:cNvGrpSpPr/>
            <p:nvPr/>
          </p:nvGrpSpPr>
          <p:grpSpPr>
            <a:xfrm>
              <a:off x="4946506" y="2127949"/>
              <a:ext cx="940990" cy="770564"/>
              <a:chOff x="1055915" y="2144174"/>
              <a:chExt cx="940990" cy="1703591"/>
            </a:xfrm>
          </p:grpSpPr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44D0BC82-E018-873A-6BF2-96BA108DD471}"/>
                  </a:ext>
                </a:extLst>
              </p:cNvPr>
              <p:cNvCxnSpPr>
                <a:cxnSpLocks/>
                <a:stCxn id="18" idx="2"/>
                <a:endCxn id="37" idx="0"/>
              </p:cNvCxnSpPr>
              <p:nvPr/>
            </p:nvCxnSpPr>
            <p:spPr>
              <a:xfrm>
                <a:off x="1996014" y="2144174"/>
                <a:ext cx="891" cy="115204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39A5D128-B724-C759-CE72-6036628D41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150B9D0-C7D4-41C3-7817-FA322BB594D2}"/>
              </a:ext>
            </a:extLst>
          </p:cNvPr>
          <p:cNvGrpSpPr/>
          <p:nvPr/>
        </p:nvGrpSpPr>
        <p:grpSpPr>
          <a:xfrm>
            <a:off x="6246542" y="2127949"/>
            <a:ext cx="1317356" cy="970030"/>
            <a:chOff x="6246542" y="2127949"/>
            <a:chExt cx="1317356" cy="97003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433417E-C6ED-91B6-4507-A14BA924D991}"/>
                </a:ext>
              </a:extLst>
            </p:cNvPr>
            <p:cNvSpPr/>
            <p:nvPr/>
          </p:nvSpPr>
          <p:spPr>
            <a:xfrm>
              <a:off x="6846721" y="2649037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047ADA14-D13C-2AC5-F7A0-F3D697A94E0F}"/>
                </a:ext>
              </a:extLst>
            </p:cNvPr>
            <p:cNvSpPr txBox="1">
              <a:spLocks/>
            </p:cNvSpPr>
            <p:nvPr/>
          </p:nvSpPr>
          <p:spPr>
            <a:xfrm>
              <a:off x="6846721" y="268837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760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5963CEF-A73B-BAAB-C84A-F2000652A07E}"/>
                </a:ext>
              </a:extLst>
            </p:cNvPr>
            <p:cNvGrpSpPr/>
            <p:nvPr/>
          </p:nvGrpSpPr>
          <p:grpSpPr>
            <a:xfrm>
              <a:off x="6246542" y="2127949"/>
              <a:ext cx="961722" cy="764551"/>
              <a:chOff x="1055915" y="2157468"/>
              <a:chExt cx="961722" cy="1690297"/>
            </a:xfrm>
          </p:grpSpPr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D9E0DAB4-5B76-C99B-CF66-81A6318AA855}"/>
                  </a:ext>
                </a:extLst>
              </p:cNvPr>
              <p:cNvCxnSpPr>
                <a:cxnSpLocks/>
                <a:stCxn id="19" idx="2"/>
                <a:endCxn id="39" idx="0"/>
              </p:cNvCxnSpPr>
              <p:nvPr/>
            </p:nvCxnSpPr>
            <p:spPr>
              <a:xfrm flipH="1">
                <a:off x="2014683" y="2157468"/>
                <a:ext cx="2954" cy="115204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5CE3EF4C-C618-9139-B49C-74B49894D5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90C07A1-79B5-DF26-F109-DEACCFF6D003}"/>
              </a:ext>
            </a:extLst>
          </p:cNvPr>
          <p:cNvGrpSpPr/>
          <p:nvPr/>
        </p:nvGrpSpPr>
        <p:grpSpPr>
          <a:xfrm>
            <a:off x="7537471" y="2113294"/>
            <a:ext cx="1309657" cy="984685"/>
            <a:chOff x="7537471" y="2113294"/>
            <a:chExt cx="1309657" cy="984685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88E2463-74B1-6070-8B4C-395F61C29F26}"/>
                </a:ext>
              </a:extLst>
            </p:cNvPr>
            <p:cNvSpPr/>
            <p:nvPr/>
          </p:nvSpPr>
          <p:spPr>
            <a:xfrm>
              <a:off x="8129951" y="2649037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E290F0F5-F7EA-CEDE-C5D4-1944DC682555}"/>
                </a:ext>
              </a:extLst>
            </p:cNvPr>
            <p:cNvSpPr txBox="1">
              <a:spLocks/>
            </p:cNvSpPr>
            <p:nvPr/>
          </p:nvSpPr>
          <p:spPr>
            <a:xfrm>
              <a:off x="8129951" y="268837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796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1961832A-F463-B41A-10FA-8A095FD6CB40}"/>
                </a:ext>
              </a:extLst>
            </p:cNvPr>
            <p:cNvGrpSpPr/>
            <p:nvPr/>
          </p:nvGrpSpPr>
          <p:grpSpPr>
            <a:xfrm>
              <a:off x="7537471" y="2113294"/>
              <a:ext cx="951069" cy="779206"/>
              <a:chOff x="1055915" y="2125068"/>
              <a:chExt cx="951069" cy="1722697"/>
            </a:xfrm>
          </p:grpSpPr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216EF621-D2B5-7295-BE6C-DB473C25F4E3}"/>
                  </a:ext>
                </a:extLst>
              </p:cNvPr>
              <p:cNvCxnSpPr>
                <a:cxnSpLocks/>
                <a:endCxn id="41" idx="0"/>
              </p:cNvCxnSpPr>
              <p:nvPr/>
            </p:nvCxnSpPr>
            <p:spPr>
              <a:xfrm>
                <a:off x="2006816" y="2125068"/>
                <a:ext cx="168" cy="118444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2AFBB279-3EB0-486C-16C5-E8061AE97E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DFBA6F7-EDA8-2DED-C334-E67901EB4B42}"/>
              </a:ext>
            </a:extLst>
          </p:cNvPr>
          <p:cNvGrpSpPr/>
          <p:nvPr/>
        </p:nvGrpSpPr>
        <p:grpSpPr>
          <a:xfrm>
            <a:off x="8856089" y="2123393"/>
            <a:ext cx="1317818" cy="974586"/>
            <a:chOff x="8856089" y="2123393"/>
            <a:chExt cx="1317818" cy="974586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B7367DF-4101-AB58-4972-AA899BF307E3}"/>
                </a:ext>
              </a:extLst>
            </p:cNvPr>
            <p:cNvSpPr/>
            <p:nvPr/>
          </p:nvSpPr>
          <p:spPr>
            <a:xfrm>
              <a:off x="9456730" y="2649037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2215C15D-7E23-4696-98BA-17034449DDB5}"/>
                </a:ext>
              </a:extLst>
            </p:cNvPr>
            <p:cNvSpPr txBox="1">
              <a:spLocks/>
            </p:cNvSpPr>
            <p:nvPr/>
          </p:nvSpPr>
          <p:spPr>
            <a:xfrm>
              <a:off x="9456730" y="268837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824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18D393AF-38E6-E7B4-352C-CB115415D5C7}"/>
                </a:ext>
              </a:extLst>
            </p:cNvPr>
            <p:cNvGrpSpPr/>
            <p:nvPr/>
          </p:nvGrpSpPr>
          <p:grpSpPr>
            <a:xfrm>
              <a:off x="8856089" y="2123393"/>
              <a:ext cx="959230" cy="779206"/>
              <a:chOff x="1055915" y="2125068"/>
              <a:chExt cx="959230" cy="1722697"/>
            </a:xfrm>
          </p:grpSpPr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5BCAEC70-BB71-D6D4-A979-DF15EE17BC13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2006816" y="2125068"/>
                <a:ext cx="8329" cy="11621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3F487305-6686-A02D-4FE5-21F73694D2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FAE0967-FFC8-129C-121D-6FB3D5BC760B}"/>
              </a:ext>
            </a:extLst>
          </p:cNvPr>
          <p:cNvGrpSpPr/>
          <p:nvPr/>
        </p:nvGrpSpPr>
        <p:grpSpPr>
          <a:xfrm>
            <a:off x="10147018" y="2123393"/>
            <a:ext cx="1308843" cy="992516"/>
            <a:chOff x="10147018" y="2123393"/>
            <a:chExt cx="1308843" cy="992516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7181398-BCA7-41D4-2830-87B7D00093C7}"/>
                </a:ext>
              </a:extLst>
            </p:cNvPr>
            <p:cNvSpPr/>
            <p:nvPr/>
          </p:nvSpPr>
          <p:spPr>
            <a:xfrm>
              <a:off x="10738684" y="2666967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8DF6B104-13A9-225B-6360-0DC6626A81D1}"/>
                </a:ext>
              </a:extLst>
            </p:cNvPr>
            <p:cNvSpPr txBox="1">
              <a:spLocks/>
            </p:cNvSpPr>
            <p:nvPr/>
          </p:nvSpPr>
          <p:spPr>
            <a:xfrm>
              <a:off x="10738684" y="270630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1000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58B4E4F4-25D7-C68D-9E7E-AB4080B67C9C}"/>
                </a:ext>
              </a:extLst>
            </p:cNvPr>
            <p:cNvGrpSpPr/>
            <p:nvPr/>
          </p:nvGrpSpPr>
          <p:grpSpPr>
            <a:xfrm>
              <a:off x="10147018" y="2123393"/>
              <a:ext cx="950901" cy="779206"/>
              <a:chOff x="1055915" y="2125068"/>
              <a:chExt cx="950901" cy="1722697"/>
            </a:xfrm>
          </p:grpSpPr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6D61A8F1-629C-FA63-B7D5-16A5E552E129}"/>
                  </a:ext>
                </a:extLst>
              </p:cNvPr>
              <p:cNvCxnSpPr>
                <a:cxnSpLocks/>
                <a:endCxn id="45" idx="0"/>
              </p:cNvCxnSpPr>
              <p:nvPr/>
            </p:nvCxnSpPr>
            <p:spPr>
              <a:xfrm flipH="1">
                <a:off x="2006170" y="2125068"/>
                <a:ext cx="646" cy="120175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12402286-F7F9-CE08-1DE8-1015F8BF25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EBABC3FC-8A8A-E239-707B-2F5661F3586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249" name="Rectangle: Rounded Corners 248">
            <a:extLst>
              <a:ext uri="{FF2B5EF4-FFF2-40B4-BE49-F238E27FC236}">
                <a16:creationId xmlns:a16="http://schemas.microsoft.com/office/drawing/2014/main" id="{A6861DA3-B89B-CEC3-0092-52578E0C925D}"/>
              </a:ext>
            </a:extLst>
          </p:cNvPr>
          <p:cNvSpPr/>
          <p:nvPr/>
        </p:nvSpPr>
        <p:spPr>
          <a:xfrm>
            <a:off x="1621586" y="3822251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63A1CE10-3E69-1D7C-C3F8-A925BD9ED709}"/>
              </a:ext>
            </a:extLst>
          </p:cNvPr>
          <p:cNvSpPr/>
          <p:nvPr/>
        </p:nvSpPr>
        <p:spPr>
          <a:xfrm>
            <a:off x="2903540" y="3822251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89F225C6-327E-05A5-D0DB-340F29BF5B83}"/>
              </a:ext>
            </a:extLst>
          </p:cNvPr>
          <p:cNvSpPr/>
          <p:nvPr/>
        </p:nvSpPr>
        <p:spPr>
          <a:xfrm>
            <a:off x="4185494" y="3822251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: Rounded Corners 251">
            <a:extLst>
              <a:ext uri="{FF2B5EF4-FFF2-40B4-BE49-F238E27FC236}">
                <a16:creationId xmlns:a16="http://schemas.microsoft.com/office/drawing/2014/main" id="{BACE6C2E-64F3-9034-29EB-758E4600E70C}"/>
              </a:ext>
            </a:extLst>
          </p:cNvPr>
          <p:cNvSpPr/>
          <p:nvPr/>
        </p:nvSpPr>
        <p:spPr>
          <a:xfrm>
            <a:off x="5501374" y="3822251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: Rounded Corners 252">
            <a:extLst>
              <a:ext uri="{FF2B5EF4-FFF2-40B4-BE49-F238E27FC236}">
                <a16:creationId xmlns:a16="http://schemas.microsoft.com/office/drawing/2014/main" id="{73D3CADA-87F4-4900-9BF2-6E00B04FD085}"/>
              </a:ext>
            </a:extLst>
          </p:cNvPr>
          <p:cNvSpPr/>
          <p:nvPr/>
        </p:nvSpPr>
        <p:spPr>
          <a:xfrm>
            <a:off x="6823033" y="3822251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: Rounded Corners 253">
            <a:extLst>
              <a:ext uri="{FF2B5EF4-FFF2-40B4-BE49-F238E27FC236}">
                <a16:creationId xmlns:a16="http://schemas.microsoft.com/office/drawing/2014/main" id="{67BCB3E7-450E-1C8D-DA17-0BFDAD2A8DB4}"/>
              </a:ext>
            </a:extLst>
          </p:cNvPr>
          <p:cNvSpPr/>
          <p:nvPr/>
        </p:nvSpPr>
        <p:spPr>
          <a:xfrm>
            <a:off x="8111381" y="3822251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: Rounded Corners 254">
            <a:extLst>
              <a:ext uri="{FF2B5EF4-FFF2-40B4-BE49-F238E27FC236}">
                <a16:creationId xmlns:a16="http://schemas.microsoft.com/office/drawing/2014/main" id="{D6AE7A57-5641-92D8-5265-1497C2E71F44}"/>
              </a:ext>
            </a:extLst>
          </p:cNvPr>
          <p:cNvSpPr/>
          <p:nvPr/>
        </p:nvSpPr>
        <p:spPr>
          <a:xfrm>
            <a:off x="9438160" y="3822251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404BC9C7-2350-1E5C-90FB-8762B23D1B02}"/>
              </a:ext>
            </a:extLst>
          </p:cNvPr>
          <p:cNvSpPr/>
          <p:nvPr/>
        </p:nvSpPr>
        <p:spPr>
          <a:xfrm>
            <a:off x="10720114" y="3822251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Content Placeholder 2">
            <a:extLst>
              <a:ext uri="{FF2B5EF4-FFF2-40B4-BE49-F238E27FC236}">
                <a16:creationId xmlns:a16="http://schemas.microsoft.com/office/drawing/2014/main" id="{931B82CE-ADE7-009C-DCDE-3FFC39CBE35E}"/>
              </a:ext>
            </a:extLst>
          </p:cNvPr>
          <p:cNvSpPr txBox="1">
            <a:spLocks/>
          </p:cNvSpPr>
          <p:nvPr/>
        </p:nvSpPr>
        <p:spPr>
          <a:xfrm>
            <a:off x="1621585" y="384903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136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58" name="Content Placeholder 2">
            <a:extLst>
              <a:ext uri="{FF2B5EF4-FFF2-40B4-BE49-F238E27FC236}">
                <a16:creationId xmlns:a16="http://schemas.microsoft.com/office/drawing/2014/main" id="{9DA771E2-907A-AFF6-F333-700F99A8A8F8}"/>
              </a:ext>
            </a:extLst>
          </p:cNvPr>
          <p:cNvSpPr txBox="1">
            <a:spLocks/>
          </p:cNvSpPr>
          <p:nvPr/>
        </p:nvSpPr>
        <p:spPr>
          <a:xfrm>
            <a:off x="2903540" y="3861587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59" name="Content Placeholder 2">
            <a:extLst>
              <a:ext uri="{FF2B5EF4-FFF2-40B4-BE49-F238E27FC236}">
                <a16:creationId xmlns:a16="http://schemas.microsoft.com/office/drawing/2014/main" id="{43AB87CC-5924-35BD-FF7E-C06A2B1180F1}"/>
              </a:ext>
            </a:extLst>
          </p:cNvPr>
          <p:cNvSpPr txBox="1">
            <a:spLocks/>
          </p:cNvSpPr>
          <p:nvPr/>
        </p:nvSpPr>
        <p:spPr>
          <a:xfrm>
            <a:off x="4185494" y="3851916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24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0" name="Content Placeholder 2">
            <a:extLst>
              <a:ext uri="{FF2B5EF4-FFF2-40B4-BE49-F238E27FC236}">
                <a16:creationId xmlns:a16="http://schemas.microsoft.com/office/drawing/2014/main" id="{7D1A34C9-37CD-8208-7A7F-5416C29F996C}"/>
              </a:ext>
            </a:extLst>
          </p:cNvPr>
          <p:cNvSpPr txBox="1">
            <a:spLocks/>
          </p:cNvSpPr>
          <p:nvPr/>
        </p:nvSpPr>
        <p:spPr>
          <a:xfrm>
            <a:off x="5501374" y="3861587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360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1" name="Content Placeholder 2">
            <a:extLst>
              <a:ext uri="{FF2B5EF4-FFF2-40B4-BE49-F238E27FC236}">
                <a16:creationId xmlns:a16="http://schemas.microsoft.com/office/drawing/2014/main" id="{FCCD59B6-5515-0D31-1895-021F300D77AC}"/>
              </a:ext>
            </a:extLst>
          </p:cNvPr>
          <p:cNvSpPr txBox="1">
            <a:spLocks/>
          </p:cNvSpPr>
          <p:nvPr/>
        </p:nvSpPr>
        <p:spPr>
          <a:xfrm>
            <a:off x="6819181" y="3861587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180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2" name="Content Placeholder 2">
            <a:extLst>
              <a:ext uri="{FF2B5EF4-FFF2-40B4-BE49-F238E27FC236}">
                <a16:creationId xmlns:a16="http://schemas.microsoft.com/office/drawing/2014/main" id="{C2C1663F-9D42-1DEF-F33C-694A40CC6C6E}"/>
              </a:ext>
            </a:extLst>
          </p:cNvPr>
          <p:cNvSpPr txBox="1">
            <a:spLocks/>
          </p:cNvSpPr>
          <p:nvPr/>
        </p:nvSpPr>
        <p:spPr>
          <a:xfrm>
            <a:off x="8111380" y="384615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36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3" name="Content Placeholder 2">
            <a:extLst>
              <a:ext uri="{FF2B5EF4-FFF2-40B4-BE49-F238E27FC236}">
                <a16:creationId xmlns:a16="http://schemas.microsoft.com/office/drawing/2014/main" id="{33856DB2-3F9E-8C2A-1B07-1738B6F7AAD8}"/>
              </a:ext>
            </a:extLst>
          </p:cNvPr>
          <p:cNvSpPr txBox="1">
            <a:spLocks/>
          </p:cNvSpPr>
          <p:nvPr/>
        </p:nvSpPr>
        <p:spPr>
          <a:xfrm>
            <a:off x="9438160" y="3858706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4" name="Content Placeholder 2">
            <a:extLst>
              <a:ext uri="{FF2B5EF4-FFF2-40B4-BE49-F238E27FC236}">
                <a16:creationId xmlns:a16="http://schemas.microsoft.com/office/drawing/2014/main" id="{B7E5B122-92B0-7523-0185-B5D7B39DEBBF}"/>
              </a:ext>
            </a:extLst>
          </p:cNvPr>
          <p:cNvSpPr txBox="1">
            <a:spLocks/>
          </p:cNvSpPr>
          <p:nvPr/>
        </p:nvSpPr>
        <p:spPr>
          <a:xfrm>
            <a:off x="10720114" y="384903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176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5" name="Rectangle: Rounded Corners 264">
            <a:extLst>
              <a:ext uri="{FF2B5EF4-FFF2-40B4-BE49-F238E27FC236}">
                <a16:creationId xmlns:a16="http://schemas.microsoft.com/office/drawing/2014/main" id="{0AAAADCF-118B-CB17-77CC-FE321F757DC0}"/>
              </a:ext>
            </a:extLst>
          </p:cNvPr>
          <p:cNvSpPr/>
          <p:nvPr/>
        </p:nvSpPr>
        <p:spPr>
          <a:xfrm>
            <a:off x="1640144" y="4925626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2F5A1E5F-6120-8B66-3EDB-D389AB9274C2}"/>
              </a:ext>
            </a:extLst>
          </p:cNvPr>
          <p:cNvSpPr/>
          <p:nvPr/>
        </p:nvSpPr>
        <p:spPr>
          <a:xfrm>
            <a:off x="2922098" y="4925626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5D360BDC-4CDF-E336-EA73-1BE1F0BDF705}"/>
              </a:ext>
            </a:extLst>
          </p:cNvPr>
          <p:cNvSpPr/>
          <p:nvPr/>
        </p:nvSpPr>
        <p:spPr>
          <a:xfrm>
            <a:off x="4204052" y="4925626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: Rounded Corners 267">
            <a:extLst>
              <a:ext uri="{FF2B5EF4-FFF2-40B4-BE49-F238E27FC236}">
                <a16:creationId xmlns:a16="http://schemas.microsoft.com/office/drawing/2014/main" id="{22C7E4BF-8453-3F80-2C65-535B48BD06DB}"/>
              </a:ext>
            </a:extLst>
          </p:cNvPr>
          <p:cNvSpPr/>
          <p:nvPr/>
        </p:nvSpPr>
        <p:spPr>
          <a:xfrm>
            <a:off x="5519932" y="4925626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: Rounded Corners 268">
            <a:extLst>
              <a:ext uri="{FF2B5EF4-FFF2-40B4-BE49-F238E27FC236}">
                <a16:creationId xmlns:a16="http://schemas.microsoft.com/office/drawing/2014/main" id="{8EB91F33-00E8-760D-4A97-650D5FD66776}"/>
              </a:ext>
            </a:extLst>
          </p:cNvPr>
          <p:cNvSpPr/>
          <p:nvPr/>
        </p:nvSpPr>
        <p:spPr>
          <a:xfrm>
            <a:off x="6841591" y="4925626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: Rounded Corners 269">
            <a:extLst>
              <a:ext uri="{FF2B5EF4-FFF2-40B4-BE49-F238E27FC236}">
                <a16:creationId xmlns:a16="http://schemas.microsoft.com/office/drawing/2014/main" id="{21B14E4D-72E5-4A04-0CE8-38CDD6B5D2FF}"/>
              </a:ext>
            </a:extLst>
          </p:cNvPr>
          <p:cNvSpPr/>
          <p:nvPr/>
        </p:nvSpPr>
        <p:spPr>
          <a:xfrm>
            <a:off x="8129939" y="4925626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: Rounded Corners 270">
            <a:extLst>
              <a:ext uri="{FF2B5EF4-FFF2-40B4-BE49-F238E27FC236}">
                <a16:creationId xmlns:a16="http://schemas.microsoft.com/office/drawing/2014/main" id="{5FC47A7A-0458-6609-4736-A81708FB0647}"/>
              </a:ext>
            </a:extLst>
          </p:cNvPr>
          <p:cNvSpPr/>
          <p:nvPr/>
        </p:nvSpPr>
        <p:spPr>
          <a:xfrm>
            <a:off x="9456718" y="4925626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05FB40BC-7161-1502-0210-3F867C32C145}"/>
              </a:ext>
            </a:extLst>
          </p:cNvPr>
          <p:cNvSpPr/>
          <p:nvPr/>
        </p:nvSpPr>
        <p:spPr>
          <a:xfrm>
            <a:off x="10738672" y="4925626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Content Placeholder 2">
            <a:extLst>
              <a:ext uri="{FF2B5EF4-FFF2-40B4-BE49-F238E27FC236}">
                <a16:creationId xmlns:a16="http://schemas.microsoft.com/office/drawing/2014/main" id="{4D604158-BE0F-6A66-F8EF-9FCC71938260}"/>
              </a:ext>
            </a:extLst>
          </p:cNvPr>
          <p:cNvSpPr txBox="1">
            <a:spLocks/>
          </p:cNvSpPr>
          <p:nvPr/>
        </p:nvSpPr>
        <p:spPr>
          <a:xfrm>
            <a:off x="1640143" y="4952410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0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4" name="Content Placeholder 2">
            <a:extLst>
              <a:ext uri="{FF2B5EF4-FFF2-40B4-BE49-F238E27FC236}">
                <a16:creationId xmlns:a16="http://schemas.microsoft.com/office/drawing/2014/main" id="{65494344-5B85-1178-8ACC-059596746C36}"/>
              </a:ext>
            </a:extLst>
          </p:cNvPr>
          <p:cNvSpPr txBox="1">
            <a:spLocks/>
          </p:cNvSpPr>
          <p:nvPr/>
        </p:nvSpPr>
        <p:spPr>
          <a:xfrm>
            <a:off x="2922098" y="496496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136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3BB91331-1FBA-0956-4FCE-86F8E32A09EE}"/>
              </a:ext>
            </a:extLst>
          </p:cNvPr>
          <p:cNvSpPr txBox="1">
            <a:spLocks/>
          </p:cNvSpPr>
          <p:nvPr/>
        </p:nvSpPr>
        <p:spPr>
          <a:xfrm>
            <a:off x="4204052" y="4955291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196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6" name="Content Placeholder 2">
            <a:extLst>
              <a:ext uri="{FF2B5EF4-FFF2-40B4-BE49-F238E27FC236}">
                <a16:creationId xmlns:a16="http://schemas.microsoft.com/office/drawing/2014/main" id="{73550F40-5C7E-61B1-955E-F25BF32E0265}"/>
              </a:ext>
            </a:extLst>
          </p:cNvPr>
          <p:cNvSpPr txBox="1">
            <a:spLocks/>
          </p:cNvSpPr>
          <p:nvPr/>
        </p:nvSpPr>
        <p:spPr>
          <a:xfrm>
            <a:off x="5519932" y="496496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220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7" name="Content Placeholder 2">
            <a:extLst>
              <a:ext uri="{FF2B5EF4-FFF2-40B4-BE49-F238E27FC236}">
                <a16:creationId xmlns:a16="http://schemas.microsoft.com/office/drawing/2014/main" id="{DDE793A5-9BAB-9212-589C-6601FD75FEF0}"/>
              </a:ext>
            </a:extLst>
          </p:cNvPr>
          <p:cNvSpPr txBox="1">
            <a:spLocks/>
          </p:cNvSpPr>
          <p:nvPr/>
        </p:nvSpPr>
        <p:spPr>
          <a:xfrm>
            <a:off x="6837739" y="496496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580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8" name="Content Placeholder 2">
            <a:extLst>
              <a:ext uri="{FF2B5EF4-FFF2-40B4-BE49-F238E27FC236}">
                <a16:creationId xmlns:a16="http://schemas.microsoft.com/office/drawing/2014/main" id="{6572C0E0-A649-FE05-BCB9-BCE020EDF962}"/>
              </a:ext>
            </a:extLst>
          </p:cNvPr>
          <p:cNvSpPr txBox="1">
            <a:spLocks/>
          </p:cNvSpPr>
          <p:nvPr/>
        </p:nvSpPr>
        <p:spPr>
          <a:xfrm>
            <a:off x="8129938" y="4949529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760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9" name="Content Placeholder 2">
            <a:extLst>
              <a:ext uri="{FF2B5EF4-FFF2-40B4-BE49-F238E27FC236}">
                <a16:creationId xmlns:a16="http://schemas.microsoft.com/office/drawing/2014/main" id="{ECE222AC-5403-2930-A4D2-C2CFCDAD1FAD}"/>
              </a:ext>
            </a:extLst>
          </p:cNvPr>
          <p:cNvSpPr txBox="1">
            <a:spLocks/>
          </p:cNvSpPr>
          <p:nvPr/>
        </p:nvSpPr>
        <p:spPr>
          <a:xfrm>
            <a:off x="9456718" y="4962081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796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80" name="Content Placeholder 2">
            <a:extLst>
              <a:ext uri="{FF2B5EF4-FFF2-40B4-BE49-F238E27FC236}">
                <a16:creationId xmlns:a16="http://schemas.microsoft.com/office/drawing/2014/main" id="{52301566-BBAD-D8AB-1FE2-3F56688FCB1F}"/>
              </a:ext>
            </a:extLst>
          </p:cNvPr>
          <p:cNvSpPr txBox="1">
            <a:spLocks/>
          </p:cNvSpPr>
          <p:nvPr/>
        </p:nvSpPr>
        <p:spPr>
          <a:xfrm>
            <a:off x="10738672" y="4952410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824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469C19DA-A7D1-17A1-76F7-B0F8F79DFADA}"/>
              </a:ext>
            </a:extLst>
          </p:cNvPr>
          <p:cNvCxnSpPr>
            <a:cxnSpLocks/>
          </p:cNvCxnSpPr>
          <p:nvPr/>
        </p:nvCxnSpPr>
        <p:spPr>
          <a:xfrm flipV="1">
            <a:off x="2338762" y="5140405"/>
            <a:ext cx="592312" cy="27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DFF9A61A-F583-C012-DDB9-63460CCAB81C}"/>
              </a:ext>
            </a:extLst>
          </p:cNvPr>
          <p:cNvCxnSpPr>
            <a:cxnSpLocks/>
          </p:cNvCxnSpPr>
          <p:nvPr/>
        </p:nvCxnSpPr>
        <p:spPr>
          <a:xfrm flipV="1">
            <a:off x="3618134" y="5137685"/>
            <a:ext cx="592312" cy="27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64BE742-DA87-1298-5E82-5A016B638D22}"/>
              </a:ext>
            </a:extLst>
          </p:cNvPr>
          <p:cNvCxnSpPr>
            <a:cxnSpLocks/>
          </p:cNvCxnSpPr>
          <p:nvPr/>
        </p:nvCxnSpPr>
        <p:spPr>
          <a:xfrm flipV="1">
            <a:off x="4944909" y="5135549"/>
            <a:ext cx="592312" cy="27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09C170F2-EEE5-CAF6-2A31-E0605325F752}"/>
              </a:ext>
            </a:extLst>
          </p:cNvPr>
          <p:cNvCxnSpPr>
            <a:cxnSpLocks/>
          </p:cNvCxnSpPr>
          <p:nvPr/>
        </p:nvCxnSpPr>
        <p:spPr>
          <a:xfrm flipV="1">
            <a:off x="6234698" y="5130295"/>
            <a:ext cx="592312" cy="27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B3ED5563-8875-AB70-7B42-564ED4962036}"/>
              </a:ext>
            </a:extLst>
          </p:cNvPr>
          <p:cNvCxnSpPr>
            <a:cxnSpLocks/>
          </p:cNvCxnSpPr>
          <p:nvPr/>
        </p:nvCxnSpPr>
        <p:spPr>
          <a:xfrm flipV="1">
            <a:off x="7536358" y="5126257"/>
            <a:ext cx="592312" cy="27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CDC6414B-E683-DBA9-4D95-492DF164B645}"/>
              </a:ext>
            </a:extLst>
          </p:cNvPr>
          <p:cNvCxnSpPr>
            <a:cxnSpLocks/>
          </p:cNvCxnSpPr>
          <p:nvPr/>
        </p:nvCxnSpPr>
        <p:spPr>
          <a:xfrm flipV="1">
            <a:off x="8815730" y="5123537"/>
            <a:ext cx="592312" cy="27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3A71668B-86EF-C338-E5DC-4076C65B1890}"/>
              </a:ext>
            </a:extLst>
          </p:cNvPr>
          <p:cNvCxnSpPr>
            <a:cxnSpLocks/>
          </p:cNvCxnSpPr>
          <p:nvPr/>
        </p:nvCxnSpPr>
        <p:spPr>
          <a:xfrm flipV="1">
            <a:off x="10142505" y="5121401"/>
            <a:ext cx="592312" cy="27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Arc 288">
            <a:extLst>
              <a:ext uri="{FF2B5EF4-FFF2-40B4-BE49-F238E27FC236}">
                <a16:creationId xmlns:a16="http://schemas.microsoft.com/office/drawing/2014/main" id="{2BCDC633-F276-CDA0-0EAC-AC3C6B5B238A}"/>
              </a:ext>
            </a:extLst>
          </p:cNvPr>
          <p:cNvSpPr/>
          <p:nvPr/>
        </p:nvSpPr>
        <p:spPr>
          <a:xfrm rot="10800000" flipH="1" flipV="1">
            <a:off x="1940249" y="3081336"/>
            <a:ext cx="2191290" cy="1957236"/>
          </a:xfrm>
          <a:prstGeom prst="arc">
            <a:avLst>
              <a:gd name="adj1" fmla="val 5803411"/>
              <a:gd name="adj2" fmla="val 10213077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Content Placeholder 2">
            <a:extLst>
              <a:ext uri="{FF2B5EF4-FFF2-40B4-BE49-F238E27FC236}">
                <a16:creationId xmlns:a16="http://schemas.microsoft.com/office/drawing/2014/main" id="{6C06B505-1A51-1117-BF87-3CF75BB1AA8A}"/>
              </a:ext>
            </a:extLst>
          </p:cNvPr>
          <p:cNvSpPr txBox="1">
            <a:spLocks/>
          </p:cNvSpPr>
          <p:nvPr/>
        </p:nvSpPr>
        <p:spPr>
          <a:xfrm>
            <a:off x="653143" y="1262667"/>
            <a:ext cx="8266741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inclusive_scan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00" name="Content Placeholder 2">
            <a:extLst>
              <a:ext uri="{FF2B5EF4-FFF2-40B4-BE49-F238E27FC236}">
                <a16:creationId xmlns:a16="http://schemas.microsoft.com/office/drawing/2014/main" id="{58BD239D-6DA9-9D58-E423-63D182F428F3}"/>
              </a:ext>
            </a:extLst>
          </p:cNvPr>
          <p:cNvSpPr txBox="1">
            <a:spLocks/>
          </p:cNvSpPr>
          <p:nvPr/>
        </p:nvSpPr>
        <p:spPr>
          <a:xfrm>
            <a:off x="653143" y="3441056"/>
            <a:ext cx="8266741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exclusive_scan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29DDC834-FE80-8631-84E4-160CDD588612}"/>
              </a:ext>
            </a:extLst>
          </p:cNvPr>
          <p:cNvSpPr/>
          <p:nvPr/>
        </p:nvSpPr>
        <p:spPr>
          <a:xfrm rot="10800000" flipH="1" flipV="1">
            <a:off x="3226268" y="3102089"/>
            <a:ext cx="2191290" cy="1957236"/>
          </a:xfrm>
          <a:prstGeom prst="arc">
            <a:avLst>
              <a:gd name="adj1" fmla="val 5803411"/>
              <a:gd name="adj2" fmla="val 10213077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C8C51EC6-B8F4-6A3E-0084-EAD0BFBC3DAD}"/>
              </a:ext>
            </a:extLst>
          </p:cNvPr>
          <p:cNvSpPr/>
          <p:nvPr/>
        </p:nvSpPr>
        <p:spPr>
          <a:xfrm rot="10800000" flipH="1" flipV="1">
            <a:off x="4529141" y="3094755"/>
            <a:ext cx="2191290" cy="1957236"/>
          </a:xfrm>
          <a:prstGeom prst="arc">
            <a:avLst>
              <a:gd name="adj1" fmla="val 5803411"/>
              <a:gd name="adj2" fmla="val 10213077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53466646-623E-3423-23EE-5892763818EB}"/>
              </a:ext>
            </a:extLst>
          </p:cNvPr>
          <p:cNvSpPr/>
          <p:nvPr/>
        </p:nvSpPr>
        <p:spPr>
          <a:xfrm rot="10800000" flipH="1" flipV="1">
            <a:off x="5844409" y="3094756"/>
            <a:ext cx="2191290" cy="1957236"/>
          </a:xfrm>
          <a:prstGeom prst="arc">
            <a:avLst>
              <a:gd name="adj1" fmla="val 5803411"/>
              <a:gd name="adj2" fmla="val 10213077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6835DC30-F8CE-5D0C-1385-130EB0F8D13C}"/>
              </a:ext>
            </a:extLst>
          </p:cNvPr>
          <p:cNvSpPr/>
          <p:nvPr/>
        </p:nvSpPr>
        <p:spPr>
          <a:xfrm rot="10800000" flipH="1" flipV="1">
            <a:off x="7140159" y="3094756"/>
            <a:ext cx="2191290" cy="1957236"/>
          </a:xfrm>
          <a:prstGeom prst="arc">
            <a:avLst>
              <a:gd name="adj1" fmla="val 5803411"/>
              <a:gd name="adj2" fmla="val 10213077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AC93205-5B66-52E2-456E-B9D24801B5BF}"/>
              </a:ext>
            </a:extLst>
          </p:cNvPr>
          <p:cNvSpPr/>
          <p:nvPr/>
        </p:nvSpPr>
        <p:spPr>
          <a:xfrm rot="10800000" flipH="1" flipV="1">
            <a:off x="8428183" y="3094755"/>
            <a:ext cx="2191290" cy="1957236"/>
          </a:xfrm>
          <a:prstGeom prst="arc">
            <a:avLst>
              <a:gd name="adj1" fmla="val 5803411"/>
              <a:gd name="adj2" fmla="val 10213077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21BC63F9-043C-D95B-5D39-95E5FF7C327F}"/>
              </a:ext>
            </a:extLst>
          </p:cNvPr>
          <p:cNvSpPr/>
          <p:nvPr/>
        </p:nvSpPr>
        <p:spPr>
          <a:xfrm rot="10800000" flipH="1" flipV="1">
            <a:off x="9746611" y="3094755"/>
            <a:ext cx="2191290" cy="1957236"/>
          </a:xfrm>
          <a:prstGeom prst="arc">
            <a:avLst>
              <a:gd name="adj1" fmla="val 5803411"/>
              <a:gd name="adj2" fmla="val 10213077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803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38"/>
    </mc:Choice>
    <mc:Fallback xmlns="">
      <p:transition spd="slow" advTm="93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4.81481E-6 C 0.00065 0.00139 0.02266 0.0213 0.02122 0.07107 C 0.02136 0.1 0.00039 0.10371 -0.0013 0.15116 C 0.00026 0.19931 0.01849 0.21551 0.01927 0.23959 C 0.01927 0.28774 0.02422 0.27014 0.00508 0.317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/>
      <p:bldP spid="274" grpId="0"/>
      <p:bldP spid="275" grpId="0"/>
      <p:bldP spid="276" grpId="0"/>
      <p:bldP spid="277" grpId="0"/>
      <p:bldP spid="278" grpId="0"/>
      <p:bldP spid="279" grpId="0"/>
      <p:bldP spid="280" grpId="0"/>
      <p:bldP spid="289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4B2DFFA-384E-D8AE-55DF-10337F0C4131}"/>
              </a:ext>
            </a:extLst>
          </p:cNvPr>
          <p:cNvGrpSpPr/>
          <p:nvPr/>
        </p:nvGrpSpPr>
        <p:grpSpPr>
          <a:xfrm>
            <a:off x="-311280" y="5627263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D55E0A-7CAE-62FA-63A0-E7928B8B7CF6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1B2C0D5-0EAA-84B7-8B75-F610859545AB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New algorithms summary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4819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4 new algorithms were introduced: 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reduce,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transform_reduce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inclusive_scan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and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exclusive_scan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All of them has their counterparts for sequential use only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New algorithms are allowed to execute their operations out of order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With associative operations you can use those new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For non-associative always use sequential only version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Floating point values may introduce non-associative operation </a:t>
            </a:r>
          </a:p>
          <a:p>
            <a:pPr marL="285750" lvl="1" indent="-285750">
              <a:spcAft>
                <a:spcPts val="600"/>
              </a:spcAft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D480781-273F-423F-22B4-934ECBF6D13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</p:spTree>
    <p:extLst>
      <p:ext uri="{BB962C8B-B14F-4D97-AF65-F5344CB8AC3E}">
        <p14:creationId xmlns:p14="http://schemas.microsoft.com/office/powerpoint/2010/main" val="231164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44A293-6302-0360-0D86-3D04A1244637}"/>
              </a:ext>
            </a:extLst>
          </p:cNvPr>
          <p:cNvGrpSpPr/>
          <p:nvPr/>
        </p:nvGrpSpPr>
        <p:grpSpPr>
          <a:xfrm>
            <a:off x="4703093" y="3578529"/>
            <a:ext cx="952684" cy="1968697"/>
            <a:chOff x="4703092" y="3417231"/>
            <a:chExt cx="917637" cy="2086028"/>
          </a:xfrm>
        </p:grpSpPr>
        <p:cxnSp>
          <p:nvCxnSpPr>
            <p:cNvPr id="101" name="Connector: Curved 100">
              <a:extLst>
                <a:ext uri="{FF2B5EF4-FFF2-40B4-BE49-F238E27FC236}">
                  <a16:creationId xmlns:a16="http://schemas.microsoft.com/office/drawing/2014/main" id="{535D8B37-0F3D-39BB-C4A2-24496C7C5E50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4703094" y="4701904"/>
              <a:ext cx="917632" cy="80135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CD942C88-03A7-18C0-2BE2-D3F68CD7C3B5}"/>
                </a:ext>
              </a:extLst>
            </p:cNvPr>
            <p:cNvCxnSpPr>
              <a:cxnSpLocks/>
              <a:stCxn id="104" idx="3"/>
              <a:endCxn id="35" idx="1"/>
            </p:cNvCxnSpPr>
            <p:nvPr/>
          </p:nvCxnSpPr>
          <p:spPr>
            <a:xfrm flipV="1">
              <a:off x="4933251" y="3417231"/>
              <a:ext cx="687476" cy="917828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FDBFA680-D4B4-3529-D635-8DB1B36F1170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flipV="1">
              <a:off x="4933252" y="4058003"/>
              <a:ext cx="687477" cy="457308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F1ABBD0-8C1E-4C7D-D614-DC8979CB395C}"/>
                </a:ext>
              </a:extLst>
            </p:cNvPr>
            <p:cNvSpPr/>
            <p:nvPr/>
          </p:nvSpPr>
          <p:spPr>
            <a:xfrm>
              <a:off x="4703092" y="4240171"/>
              <a:ext cx="230159" cy="189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4DA9E91-D735-0E46-C010-EA674B3A656F}"/>
              </a:ext>
            </a:extLst>
          </p:cNvPr>
          <p:cNvGrpSpPr/>
          <p:nvPr/>
        </p:nvGrpSpPr>
        <p:grpSpPr>
          <a:xfrm flipH="1">
            <a:off x="9291220" y="3552272"/>
            <a:ext cx="1171802" cy="2045178"/>
            <a:chOff x="3392332" y="3287166"/>
            <a:chExt cx="937728" cy="1918355"/>
          </a:xfrm>
        </p:grpSpPr>
        <p:cxnSp>
          <p:nvCxnSpPr>
            <p:cNvPr id="125" name="Connector: Curved 124">
              <a:extLst>
                <a:ext uri="{FF2B5EF4-FFF2-40B4-BE49-F238E27FC236}">
                  <a16:creationId xmlns:a16="http://schemas.microsoft.com/office/drawing/2014/main" id="{18A83250-037C-B720-1527-8A0122A5096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622490" y="4501241"/>
              <a:ext cx="707570" cy="704280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Curved 125">
              <a:extLst>
                <a:ext uri="{FF2B5EF4-FFF2-40B4-BE49-F238E27FC236}">
                  <a16:creationId xmlns:a16="http://schemas.microsoft.com/office/drawing/2014/main" id="{8BD4D0C1-FF89-8761-2159-D9319D6A1733}"/>
                </a:ext>
              </a:extLst>
            </p:cNvPr>
            <p:cNvCxnSpPr>
              <a:cxnSpLocks/>
              <a:stCxn id="128" idx="3"/>
              <a:endCxn id="42" idx="3"/>
            </p:cNvCxnSpPr>
            <p:nvPr/>
          </p:nvCxnSpPr>
          <p:spPr>
            <a:xfrm rot="10800000" flipH="1">
              <a:off x="3622490" y="3287166"/>
              <a:ext cx="519900" cy="9174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or: Curved 126">
              <a:extLst>
                <a:ext uri="{FF2B5EF4-FFF2-40B4-BE49-F238E27FC236}">
                  <a16:creationId xmlns:a16="http://schemas.microsoft.com/office/drawing/2014/main" id="{0BFDC730-7340-5718-3744-72B2F90115CE}"/>
                </a:ext>
              </a:extLst>
            </p:cNvPr>
            <p:cNvCxnSpPr>
              <a:cxnSpLocks/>
              <a:endCxn id="46" idx="3"/>
            </p:cNvCxnSpPr>
            <p:nvPr/>
          </p:nvCxnSpPr>
          <p:spPr>
            <a:xfrm rot="10800000" flipH="1">
              <a:off x="3622492" y="3896987"/>
              <a:ext cx="519900" cy="483768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FD5BEF7-8DA6-AFAC-E7BF-0C455841C4CA}"/>
                </a:ext>
              </a:extLst>
            </p:cNvPr>
            <p:cNvSpPr/>
            <p:nvPr/>
          </p:nvSpPr>
          <p:spPr>
            <a:xfrm>
              <a:off x="3392332" y="4109684"/>
              <a:ext cx="230159" cy="189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2CF0AD6-984F-F210-8895-8038652F5C43}"/>
              </a:ext>
            </a:extLst>
          </p:cNvPr>
          <p:cNvGrpSpPr/>
          <p:nvPr/>
        </p:nvGrpSpPr>
        <p:grpSpPr>
          <a:xfrm flipH="1">
            <a:off x="6145026" y="3578531"/>
            <a:ext cx="1164614" cy="2047858"/>
            <a:chOff x="3392332" y="3308970"/>
            <a:chExt cx="931976" cy="1920869"/>
          </a:xfrm>
        </p:grpSpPr>
        <p:cxnSp>
          <p:nvCxnSpPr>
            <p:cNvPr id="120" name="Connector: Curved 119">
              <a:extLst>
                <a:ext uri="{FF2B5EF4-FFF2-40B4-BE49-F238E27FC236}">
                  <a16:creationId xmlns:a16="http://schemas.microsoft.com/office/drawing/2014/main" id="{B0C0D2DA-9563-7BA7-AD2B-47FA4B22068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622491" y="4501240"/>
              <a:ext cx="701817" cy="728599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or: Curved 120">
              <a:extLst>
                <a:ext uri="{FF2B5EF4-FFF2-40B4-BE49-F238E27FC236}">
                  <a16:creationId xmlns:a16="http://schemas.microsoft.com/office/drawing/2014/main" id="{A2E2C490-DA50-3218-F9C8-9EC94E34565E}"/>
                </a:ext>
              </a:extLst>
            </p:cNvPr>
            <p:cNvCxnSpPr>
              <a:cxnSpLocks/>
              <a:stCxn id="123" idx="3"/>
              <a:endCxn id="35" idx="3"/>
            </p:cNvCxnSpPr>
            <p:nvPr/>
          </p:nvCxnSpPr>
          <p:spPr>
            <a:xfrm rot="10800000" flipH="1">
              <a:off x="3622491" y="3308970"/>
              <a:ext cx="519421" cy="895603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or: Curved 121">
              <a:extLst>
                <a:ext uri="{FF2B5EF4-FFF2-40B4-BE49-F238E27FC236}">
                  <a16:creationId xmlns:a16="http://schemas.microsoft.com/office/drawing/2014/main" id="{D09FA30C-9A7B-213F-B213-AB6CD80F54F2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rot="10800000" flipH="1">
              <a:off x="3622492" y="3907579"/>
              <a:ext cx="519419" cy="47317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CD708E1-0D32-F342-E1C9-B00D0CCF6C0F}"/>
                </a:ext>
              </a:extLst>
            </p:cNvPr>
            <p:cNvSpPr/>
            <p:nvPr/>
          </p:nvSpPr>
          <p:spPr>
            <a:xfrm>
              <a:off x="3392332" y="4109684"/>
              <a:ext cx="230159" cy="189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1B03D98-B525-AC53-8698-0D8E198B8BFB}"/>
              </a:ext>
            </a:extLst>
          </p:cNvPr>
          <p:cNvGrpSpPr/>
          <p:nvPr/>
        </p:nvGrpSpPr>
        <p:grpSpPr>
          <a:xfrm flipH="1">
            <a:off x="2972863" y="3570889"/>
            <a:ext cx="1179775" cy="2055500"/>
            <a:chOff x="3392332" y="3304629"/>
            <a:chExt cx="944108" cy="1928037"/>
          </a:xfrm>
        </p:grpSpPr>
        <p:cxnSp>
          <p:nvCxnSpPr>
            <p:cNvPr id="114" name="Connector: Curved 113">
              <a:extLst>
                <a:ext uri="{FF2B5EF4-FFF2-40B4-BE49-F238E27FC236}">
                  <a16:creationId xmlns:a16="http://schemas.microsoft.com/office/drawing/2014/main" id="{C43426AF-06A1-0482-7208-0ACCABB217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622491" y="4501240"/>
              <a:ext cx="713949" cy="73142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Curved 114">
              <a:extLst>
                <a:ext uri="{FF2B5EF4-FFF2-40B4-BE49-F238E27FC236}">
                  <a16:creationId xmlns:a16="http://schemas.microsoft.com/office/drawing/2014/main" id="{ADF9E900-DAD4-05D6-F74B-B66BA10408A0}"/>
                </a:ext>
              </a:extLst>
            </p:cNvPr>
            <p:cNvCxnSpPr>
              <a:cxnSpLocks/>
              <a:stCxn id="117" idx="3"/>
              <a:endCxn id="16" idx="3"/>
            </p:cNvCxnSpPr>
            <p:nvPr/>
          </p:nvCxnSpPr>
          <p:spPr>
            <a:xfrm rot="10800000" flipH="1">
              <a:off x="3622490" y="3304629"/>
              <a:ext cx="516043" cy="89994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or: Curved 115">
              <a:extLst>
                <a:ext uri="{FF2B5EF4-FFF2-40B4-BE49-F238E27FC236}">
                  <a16:creationId xmlns:a16="http://schemas.microsoft.com/office/drawing/2014/main" id="{F5D4B4CC-E6DF-0077-272E-C34C45AF460B}"/>
                </a:ext>
              </a:extLst>
            </p:cNvPr>
            <p:cNvCxnSpPr>
              <a:cxnSpLocks/>
              <a:endCxn id="21" idx="3"/>
            </p:cNvCxnSpPr>
            <p:nvPr/>
          </p:nvCxnSpPr>
          <p:spPr>
            <a:xfrm rot="10800000" flipH="1">
              <a:off x="3622490" y="3914448"/>
              <a:ext cx="516045" cy="466308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A28EAC1-DB91-D95B-0E9C-2C70C3470EC1}"/>
                </a:ext>
              </a:extLst>
            </p:cNvPr>
            <p:cNvSpPr/>
            <p:nvPr/>
          </p:nvSpPr>
          <p:spPr>
            <a:xfrm>
              <a:off x="3392332" y="4109684"/>
              <a:ext cx="230159" cy="189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34F853-8CB2-3AB9-E057-0A9D66422BD5}"/>
              </a:ext>
            </a:extLst>
          </p:cNvPr>
          <p:cNvGrpSpPr/>
          <p:nvPr/>
        </p:nvGrpSpPr>
        <p:grpSpPr>
          <a:xfrm>
            <a:off x="-311280" y="5627263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228CCDD-64A4-3D06-96C8-BE4CBF45D60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1379388-0FB6-3762-590A-6145C59570AA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Unwanted synchronization points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D480781-273F-423F-22B4-934ECBF6D13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D1C999-B9FA-CE18-BC3E-65EB84C9A0EF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761266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array&lt;int, 8&gt; counts_24{68, 15, 4, 45, 18, 3, 2, 11};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array&lt;int, 8&gt; weights{1, 2, 3, 4, 5, 6, 7, 8};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27AAC6-256D-F886-899B-7B89DF60387D}"/>
              </a:ext>
            </a:extLst>
          </p:cNvPr>
          <p:cNvSpPr txBox="1">
            <a:spLocks/>
          </p:cNvSpPr>
          <p:nvPr/>
        </p:nvSpPr>
        <p:spPr>
          <a:xfrm>
            <a:off x="715893" y="2081813"/>
            <a:ext cx="10813497" cy="91820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transform(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counts_24.begin(), counts_24.end(), counts_25.begin(), [](auto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){return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* 2;});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transform(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counts_25.begin(), counts_25.end(),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weights.begin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weight_25.begin(), multiplies{});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exclusive_scan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weight_25.begin(), weight_25.end(), food_25.begin(), 0);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0EEEAEF-9A76-EB9D-4E67-49E146EDF137}"/>
              </a:ext>
            </a:extLst>
          </p:cNvPr>
          <p:cNvSpPr/>
          <p:nvPr/>
        </p:nvSpPr>
        <p:spPr>
          <a:xfrm>
            <a:off x="715894" y="4357365"/>
            <a:ext cx="1073150" cy="710899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93BC419-B648-F567-C98A-50D92CE7D2E1}"/>
              </a:ext>
            </a:extLst>
          </p:cNvPr>
          <p:cNvSpPr txBox="1">
            <a:spLocks/>
          </p:cNvSpPr>
          <p:nvPr/>
        </p:nvSpPr>
        <p:spPr>
          <a:xfrm>
            <a:off x="715893" y="4533234"/>
            <a:ext cx="1073150" cy="662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counts_24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B7812AC-E61B-9E4F-930D-24209C69E42A}"/>
              </a:ext>
            </a:extLst>
          </p:cNvPr>
          <p:cNvSpPr/>
          <p:nvPr/>
        </p:nvSpPr>
        <p:spPr>
          <a:xfrm>
            <a:off x="2502993" y="3351252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941CD9D-7787-B636-F6F4-F461D81CBE3A}"/>
              </a:ext>
            </a:extLst>
          </p:cNvPr>
          <p:cNvSpPr txBox="1">
            <a:spLocks/>
          </p:cNvSpPr>
          <p:nvPr/>
        </p:nvSpPr>
        <p:spPr>
          <a:xfrm>
            <a:off x="2502992" y="3378036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 * 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050CE9B-B7FD-FB25-B505-D0FB81D0BABC}"/>
              </a:ext>
            </a:extLst>
          </p:cNvPr>
          <p:cNvSpPr/>
          <p:nvPr/>
        </p:nvSpPr>
        <p:spPr>
          <a:xfrm>
            <a:off x="2502993" y="531994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35D678F-87F4-7B2C-E3C7-ADA38F22DC34}"/>
              </a:ext>
            </a:extLst>
          </p:cNvPr>
          <p:cNvSpPr txBox="1">
            <a:spLocks/>
          </p:cNvSpPr>
          <p:nvPr/>
        </p:nvSpPr>
        <p:spPr>
          <a:xfrm>
            <a:off x="2502992" y="534673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11*2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513BAC8-76B4-E5E9-CB73-3BACCE2427F6}"/>
              </a:ext>
            </a:extLst>
          </p:cNvPr>
          <p:cNvSpPr/>
          <p:nvPr/>
        </p:nvSpPr>
        <p:spPr>
          <a:xfrm>
            <a:off x="2502992" y="3967934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81DE2A9-4C85-3859-0D16-0FE2DAE3C72D}"/>
              </a:ext>
            </a:extLst>
          </p:cNvPr>
          <p:cNvSpPr txBox="1">
            <a:spLocks/>
          </p:cNvSpPr>
          <p:nvPr/>
        </p:nvSpPr>
        <p:spPr>
          <a:xfrm>
            <a:off x="2502991" y="3994718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15 * 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38ABE36-E186-F8C0-738F-88B0B40E95DD}"/>
              </a:ext>
            </a:extLst>
          </p:cNvPr>
          <p:cNvSpPr/>
          <p:nvPr/>
        </p:nvSpPr>
        <p:spPr>
          <a:xfrm>
            <a:off x="5655775" y="3346943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AB2BCF57-D5A9-D970-4ACF-1EFB13192DF4}"/>
              </a:ext>
            </a:extLst>
          </p:cNvPr>
          <p:cNvSpPr txBox="1">
            <a:spLocks/>
          </p:cNvSpPr>
          <p:nvPr/>
        </p:nvSpPr>
        <p:spPr>
          <a:xfrm>
            <a:off x="5655774" y="3373727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136*1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6CCFB57-65B8-D312-CB2D-53E9CEDB1430}"/>
              </a:ext>
            </a:extLst>
          </p:cNvPr>
          <p:cNvSpPr/>
          <p:nvPr/>
        </p:nvSpPr>
        <p:spPr>
          <a:xfrm>
            <a:off x="5655775" y="5315639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4373B31-781B-25E7-CAA7-533E02CEB6C0}"/>
              </a:ext>
            </a:extLst>
          </p:cNvPr>
          <p:cNvSpPr txBox="1">
            <a:spLocks/>
          </p:cNvSpPr>
          <p:nvPr/>
        </p:nvSpPr>
        <p:spPr>
          <a:xfrm>
            <a:off x="5655774" y="534242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22*8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DA145D5-6A73-2AC3-BD21-2402ACD02C0E}"/>
              </a:ext>
            </a:extLst>
          </p:cNvPr>
          <p:cNvSpPr/>
          <p:nvPr/>
        </p:nvSpPr>
        <p:spPr>
          <a:xfrm>
            <a:off x="5655774" y="3963625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1AB8C6DF-E71F-B805-2134-0AFC0AA1DC68}"/>
              </a:ext>
            </a:extLst>
          </p:cNvPr>
          <p:cNvSpPr txBox="1">
            <a:spLocks/>
          </p:cNvSpPr>
          <p:nvPr/>
        </p:nvSpPr>
        <p:spPr>
          <a:xfrm>
            <a:off x="5655773" y="3990409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30*2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B9A95E6-5F8F-E642-4202-C689C5014D68}"/>
              </a:ext>
            </a:extLst>
          </p:cNvPr>
          <p:cNvSpPr/>
          <p:nvPr/>
        </p:nvSpPr>
        <p:spPr>
          <a:xfrm>
            <a:off x="8808557" y="3332636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F4972C54-BDAA-C035-E83E-A2439BA69B12}"/>
              </a:ext>
            </a:extLst>
          </p:cNvPr>
          <p:cNvSpPr txBox="1">
            <a:spLocks/>
          </p:cNvSpPr>
          <p:nvPr/>
        </p:nvSpPr>
        <p:spPr>
          <a:xfrm>
            <a:off x="8808556" y="3359420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9962C63-66DC-2A73-73DD-5875A1BEEE59}"/>
              </a:ext>
            </a:extLst>
          </p:cNvPr>
          <p:cNvSpPr/>
          <p:nvPr/>
        </p:nvSpPr>
        <p:spPr>
          <a:xfrm>
            <a:off x="8808557" y="5301332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FA5B45BC-93E2-DB80-6A2F-EDEFD9A76896}"/>
              </a:ext>
            </a:extLst>
          </p:cNvPr>
          <p:cNvSpPr txBox="1">
            <a:spLocks/>
          </p:cNvSpPr>
          <p:nvPr/>
        </p:nvSpPr>
        <p:spPr>
          <a:xfrm>
            <a:off x="8808556" y="5328116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824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A42CBDF-384A-CB1E-9FF0-22C3B606E892}"/>
              </a:ext>
            </a:extLst>
          </p:cNvPr>
          <p:cNvSpPr/>
          <p:nvPr/>
        </p:nvSpPr>
        <p:spPr>
          <a:xfrm>
            <a:off x="8808556" y="394931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7B3B9CB1-A25F-DD45-1AEA-3D736AEB276F}"/>
              </a:ext>
            </a:extLst>
          </p:cNvPr>
          <p:cNvSpPr txBox="1">
            <a:spLocks/>
          </p:cNvSpPr>
          <p:nvPr/>
        </p:nvSpPr>
        <p:spPr>
          <a:xfrm>
            <a:off x="8808555" y="397610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136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45E7F91-16AE-53C1-BFEB-F02CA40FF57F}"/>
              </a:ext>
            </a:extLst>
          </p:cNvPr>
          <p:cNvSpPr/>
          <p:nvPr/>
        </p:nvSpPr>
        <p:spPr>
          <a:xfrm>
            <a:off x="3868675" y="4358720"/>
            <a:ext cx="1073150" cy="710899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05F3B966-E626-DC16-6BC1-B38430FA7BEE}"/>
              </a:ext>
            </a:extLst>
          </p:cNvPr>
          <p:cNvSpPr txBox="1">
            <a:spLocks/>
          </p:cNvSpPr>
          <p:nvPr/>
        </p:nvSpPr>
        <p:spPr>
          <a:xfrm>
            <a:off x="3868674" y="4534589"/>
            <a:ext cx="1073150" cy="662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weigth_24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7FA268C-83A1-683F-3EB8-44C112131E32}"/>
              </a:ext>
            </a:extLst>
          </p:cNvPr>
          <p:cNvSpPr/>
          <p:nvPr/>
        </p:nvSpPr>
        <p:spPr>
          <a:xfrm>
            <a:off x="7021455" y="4360395"/>
            <a:ext cx="1073150" cy="710899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746844D4-3E33-42F0-572C-A3DB1236D1AE}"/>
              </a:ext>
            </a:extLst>
          </p:cNvPr>
          <p:cNvSpPr txBox="1">
            <a:spLocks/>
          </p:cNvSpPr>
          <p:nvPr/>
        </p:nvSpPr>
        <p:spPr>
          <a:xfrm>
            <a:off x="7021454" y="4536264"/>
            <a:ext cx="1073150" cy="662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weigth_25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5F76418-460A-E211-633E-9EFC3EAB0BE4}"/>
              </a:ext>
            </a:extLst>
          </p:cNvPr>
          <p:cNvSpPr/>
          <p:nvPr/>
        </p:nvSpPr>
        <p:spPr>
          <a:xfrm>
            <a:off x="10174233" y="4355933"/>
            <a:ext cx="1073150" cy="710899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072C7312-4A12-7753-8406-D2A91268C0FB}"/>
              </a:ext>
            </a:extLst>
          </p:cNvPr>
          <p:cNvSpPr txBox="1">
            <a:spLocks/>
          </p:cNvSpPr>
          <p:nvPr/>
        </p:nvSpPr>
        <p:spPr>
          <a:xfrm>
            <a:off x="10174232" y="4531802"/>
            <a:ext cx="1073150" cy="662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food_25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B19156E-A980-3945-77EA-A460988A4AC4}"/>
              </a:ext>
            </a:extLst>
          </p:cNvPr>
          <p:cNvGrpSpPr/>
          <p:nvPr/>
        </p:nvGrpSpPr>
        <p:grpSpPr>
          <a:xfrm>
            <a:off x="1558884" y="3582839"/>
            <a:ext cx="944109" cy="1956745"/>
            <a:chOff x="1558884" y="3582839"/>
            <a:chExt cx="944109" cy="1956745"/>
          </a:xfrm>
        </p:grpSpPr>
        <p:cxnSp>
          <p:nvCxnSpPr>
            <p:cNvPr id="80" name="Connector: Curved 79">
              <a:extLst>
                <a:ext uri="{FF2B5EF4-FFF2-40B4-BE49-F238E27FC236}">
                  <a16:creationId xmlns:a16="http://schemas.microsoft.com/office/drawing/2014/main" id="{76EFA4DA-4677-1763-78E9-FEDC285242AB}"/>
                </a:ext>
              </a:extLst>
            </p:cNvPr>
            <p:cNvCxnSpPr>
              <a:cxnSpLocks/>
              <a:stCxn id="15" idx="3"/>
              <a:endCxn id="18" idx="1"/>
            </p:cNvCxnSpPr>
            <p:nvPr/>
          </p:nvCxnSpPr>
          <p:spPr>
            <a:xfrm>
              <a:off x="1789043" y="4864679"/>
              <a:ext cx="713950" cy="67490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or: Curved 82">
              <a:extLst>
                <a:ext uri="{FF2B5EF4-FFF2-40B4-BE49-F238E27FC236}">
                  <a16:creationId xmlns:a16="http://schemas.microsoft.com/office/drawing/2014/main" id="{B362BDD3-BCC0-D270-1174-5DBF63D1B23B}"/>
                </a:ext>
              </a:extLst>
            </p:cNvPr>
            <p:cNvCxnSpPr>
              <a:cxnSpLocks/>
              <a:stCxn id="99" idx="3"/>
              <a:endCxn id="17" idx="1"/>
            </p:cNvCxnSpPr>
            <p:nvPr/>
          </p:nvCxnSpPr>
          <p:spPr>
            <a:xfrm flipV="1">
              <a:off x="1789043" y="3582839"/>
              <a:ext cx="713949" cy="788428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Curved 85">
              <a:extLst>
                <a:ext uri="{FF2B5EF4-FFF2-40B4-BE49-F238E27FC236}">
                  <a16:creationId xmlns:a16="http://schemas.microsoft.com/office/drawing/2014/main" id="{0B24FC55-0184-5596-418C-C68433AE7795}"/>
                </a:ext>
              </a:extLst>
            </p:cNvPr>
            <p:cNvCxnSpPr>
              <a:cxnSpLocks/>
              <a:stCxn id="14" idx="3"/>
              <a:endCxn id="22" idx="1"/>
            </p:cNvCxnSpPr>
            <p:nvPr/>
          </p:nvCxnSpPr>
          <p:spPr>
            <a:xfrm flipV="1">
              <a:off x="1789044" y="4199521"/>
              <a:ext cx="713947" cy="51329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9952A02-F8E7-AA79-B4C2-815292013B0C}"/>
                </a:ext>
              </a:extLst>
            </p:cNvPr>
            <p:cNvSpPr/>
            <p:nvPr/>
          </p:nvSpPr>
          <p:spPr>
            <a:xfrm>
              <a:off x="1558884" y="4276379"/>
              <a:ext cx="230159" cy="189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3030FC2-7D4A-D5FC-1057-DDF6320014B9}"/>
              </a:ext>
            </a:extLst>
          </p:cNvPr>
          <p:cNvGrpSpPr/>
          <p:nvPr/>
        </p:nvGrpSpPr>
        <p:grpSpPr>
          <a:xfrm>
            <a:off x="7873021" y="3552272"/>
            <a:ext cx="935536" cy="1968696"/>
            <a:chOff x="7873021" y="3388982"/>
            <a:chExt cx="935536" cy="1968696"/>
          </a:xfrm>
        </p:grpSpPr>
        <p:cxnSp>
          <p:nvCxnSpPr>
            <p:cNvPr id="110" name="Connector: Curved 109">
              <a:extLst>
                <a:ext uri="{FF2B5EF4-FFF2-40B4-BE49-F238E27FC236}">
                  <a16:creationId xmlns:a16="http://schemas.microsoft.com/office/drawing/2014/main" id="{F9843C64-F889-02C6-54B1-3DC416C23BF4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8103180" y="4685004"/>
              <a:ext cx="705377" cy="67267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Curved 110">
              <a:extLst>
                <a:ext uri="{FF2B5EF4-FFF2-40B4-BE49-F238E27FC236}">
                  <a16:creationId xmlns:a16="http://schemas.microsoft.com/office/drawing/2014/main" id="{5DEBCFE2-E16C-64E3-9692-A354378F203A}"/>
                </a:ext>
              </a:extLst>
            </p:cNvPr>
            <p:cNvCxnSpPr>
              <a:cxnSpLocks/>
              <a:stCxn id="113" idx="3"/>
              <a:endCxn id="42" idx="1"/>
            </p:cNvCxnSpPr>
            <p:nvPr/>
          </p:nvCxnSpPr>
          <p:spPr>
            <a:xfrm flipV="1">
              <a:off x="8103180" y="3388982"/>
              <a:ext cx="705377" cy="965900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or: Curved 111">
              <a:extLst>
                <a:ext uri="{FF2B5EF4-FFF2-40B4-BE49-F238E27FC236}">
                  <a16:creationId xmlns:a16="http://schemas.microsoft.com/office/drawing/2014/main" id="{BFD0FB6F-3BB3-F3EE-FC72-73488E8C121D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 flipV="1">
              <a:off x="8103181" y="4005664"/>
              <a:ext cx="705375" cy="52747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F48424A-EE48-2541-2E10-F50D8D12E047}"/>
                </a:ext>
              </a:extLst>
            </p:cNvPr>
            <p:cNvSpPr/>
            <p:nvPr/>
          </p:nvSpPr>
          <p:spPr>
            <a:xfrm>
              <a:off x="7873021" y="4259994"/>
              <a:ext cx="230159" cy="189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D1282E97-830F-498C-4FD8-6A9F56518F5D}"/>
              </a:ext>
            </a:extLst>
          </p:cNvPr>
          <p:cNvSpPr/>
          <p:nvPr/>
        </p:nvSpPr>
        <p:spPr>
          <a:xfrm>
            <a:off x="6921026" y="4301877"/>
            <a:ext cx="1289040" cy="827989"/>
          </a:xfrm>
          <a:prstGeom prst="roundRect">
            <a:avLst/>
          </a:prstGeom>
          <a:noFill/>
          <a:ln w="19050">
            <a:solidFill>
              <a:srgbClr val="2D51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C4C0E5E-C67E-2D0D-C31E-3D89766B069C}"/>
              </a:ext>
            </a:extLst>
          </p:cNvPr>
          <p:cNvSpPr/>
          <p:nvPr/>
        </p:nvSpPr>
        <p:spPr>
          <a:xfrm>
            <a:off x="3754620" y="4305429"/>
            <a:ext cx="1289040" cy="827989"/>
          </a:xfrm>
          <a:prstGeom prst="roundRect">
            <a:avLst/>
          </a:prstGeom>
          <a:noFill/>
          <a:ln w="19050">
            <a:solidFill>
              <a:srgbClr val="2D51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57F742-7B09-8FF3-9BCA-AE78CB6135E8}"/>
              </a:ext>
            </a:extLst>
          </p:cNvPr>
          <p:cNvCxnSpPr>
            <a:cxnSpLocks/>
          </p:cNvCxnSpPr>
          <p:nvPr/>
        </p:nvCxnSpPr>
        <p:spPr>
          <a:xfrm>
            <a:off x="2840151" y="4445013"/>
            <a:ext cx="0" cy="803192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BF983E-7B22-DFB5-5207-F3FB7BE8EAAF}"/>
              </a:ext>
            </a:extLst>
          </p:cNvPr>
          <p:cNvCxnSpPr>
            <a:cxnSpLocks/>
          </p:cNvCxnSpPr>
          <p:nvPr/>
        </p:nvCxnSpPr>
        <p:spPr>
          <a:xfrm>
            <a:off x="6020529" y="4473122"/>
            <a:ext cx="0" cy="775083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8D550-E33F-C4BF-F255-D49A4AB57834}"/>
              </a:ext>
            </a:extLst>
          </p:cNvPr>
          <p:cNvCxnSpPr>
            <a:cxnSpLocks/>
          </p:cNvCxnSpPr>
          <p:nvPr/>
        </p:nvCxnSpPr>
        <p:spPr>
          <a:xfrm>
            <a:off x="9158750" y="4436914"/>
            <a:ext cx="0" cy="811291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18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128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 animBg="1"/>
      <p:bldP spid="15" grpId="0"/>
      <p:bldP spid="16" grpId="0" animBg="1"/>
      <p:bldP spid="17" grpId="0"/>
      <p:bldP spid="18" grpId="0" animBg="1"/>
      <p:bldP spid="20" grpId="0"/>
      <p:bldP spid="21" grpId="0" animBg="1"/>
      <p:bldP spid="22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42" grpId="0" animBg="1"/>
      <p:bldP spid="43" grpId="0"/>
      <p:bldP spid="44" grpId="0" animBg="1"/>
      <p:bldP spid="45" grpId="0"/>
      <p:bldP spid="46" grpId="0" animBg="1"/>
      <p:bldP spid="47" grpId="0"/>
      <p:bldP spid="57" grpId="0" animBg="1"/>
      <p:bldP spid="58" grpId="0"/>
      <p:bldP spid="60" grpId="0" animBg="1"/>
      <p:bldP spid="61" grpId="0"/>
      <p:bldP spid="63" grpId="0" animBg="1"/>
      <p:bldP spid="64" grpId="0"/>
      <p:bldP spid="132" grpId="0" animBg="1"/>
      <p:bldP spid="1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0005529B-5EF2-E1A4-9EB7-D1A59B63CF6B}"/>
              </a:ext>
            </a:extLst>
          </p:cNvPr>
          <p:cNvGrpSpPr/>
          <p:nvPr/>
        </p:nvGrpSpPr>
        <p:grpSpPr>
          <a:xfrm>
            <a:off x="-407628" y="342900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82DFE03-0CC4-AE80-B970-383E155FBB48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263D2F5-A370-4657-63BA-209907AFF0BC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Unwanted synchronization points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F75DC42-A64C-F1F2-AE8D-B34F73ADA2B7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057C593-94AF-0B30-16F4-B18080875078}"/>
              </a:ext>
            </a:extLst>
          </p:cNvPr>
          <p:cNvGrpSpPr/>
          <p:nvPr/>
        </p:nvGrpSpPr>
        <p:grpSpPr>
          <a:xfrm>
            <a:off x="715893" y="3332636"/>
            <a:ext cx="10531490" cy="2416378"/>
            <a:chOff x="715893" y="3332636"/>
            <a:chExt cx="10531490" cy="2416378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4DA9E91-D735-0E46-C010-EA674B3A656F}"/>
                </a:ext>
              </a:extLst>
            </p:cNvPr>
            <p:cNvGrpSpPr/>
            <p:nvPr/>
          </p:nvGrpSpPr>
          <p:grpSpPr>
            <a:xfrm flipH="1">
              <a:off x="9367408" y="3552273"/>
              <a:ext cx="1095614" cy="1972796"/>
              <a:chOff x="3392332" y="3287169"/>
              <a:chExt cx="876759" cy="1850462"/>
            </a:xfrm>
          </p:grpSpPr>
          <p:cxnSp>
            <p:nvCxnSpPr>
              <p:cNvPr id="125" name="Connector: Curved 124">
                <a:extLst>
                  <a:ext uri="{FF2B5EF4-FFF2-40B4-BE49-F238E27FC236}">
                    <a16:creationId xmlns:a16="http://schemas.microsoft.com/office/drawing/2014/main" id="{18A83250-037C-B720-1527-8A0122A5096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622490" y="4501241"/>
                <a:ext cx="646601" cy="636390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ctor: Curved 125">
                <a:extLst>
                  <a:ext uri="{FF2B5EF4-FFF2-40B4-BE49-F238E27FC236}">
                    <a16:creationId xmlns:a16="http://schemas.microsoft.com/office/drawing/2014/main" id="{8BD4D0C1-FF89-8761-2159-D9319D6A1733}"/>
                  </a:ext>
                </a:extLst>
              </p:cNvPr>
              <p:cNvCxnSpPr>
                <a:cxnSpLocks/>
                <a:stCxn id="128" idx="3"/>
                <a:endCxn id="42" idx="3"/>
              </p:cNvCxnSpPr>
              <p:nvPr/>
            </p:nvCxnSpPr>
            <p:spPr>
              <a:xfrm rot="10800000" flipH="1">
                <a:off x="3622490" y="3287169"/>
                <a:ext cx="519900" cy="917403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ctor: Curved 126">
                <a:extLst>
                  <a:ext uri="{FF2B5EF4-FFF2-40B4-BE49-F238E27FC236}">
                    <a16:creationId xmlns:a16="http://schemas.microsoft.com/office/drawing/2014/main" id="{0BFDC730-7340-5718-3744-72B2F90115CE}"/>
                  </a:ext>
                </a:extLst>
              </p:cNvPr>
              <p:cNvCxnSpPr>
                <a:cxnSpLocks/>
                <a:endCxn id="46" idx="3"/>
              </p:cNvCxnSpPr>
              <p:nvPr/>
            </p:nvCxnSpPr>
            <p:spPr>
              <a:xfrm rot="10800000" flipH="1">
                <a:off x="3622492" y="3896987"/>
                <a:ext cx="519900" cy="483768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FD5BEF7-8DA6-AFAC-E7BF-0C455841C4CA}"/>
                  </a:ext>
                </a:extLst>
              </p:cNvPr>
              <p:cNvSpPr/>
              <p:nvPr/>
            </p:nvSpPr>
            <p:spPr>
              <a:xfrm>
                <a:off x="3392332" y="4109684"/>
                <a:ext cx="230159" cy="189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5B9A95E6-5F8F-E642-4202-C689C5014D68}"/>
                </a:ext>
              </a:extLst>
            </p:cNvPr>
            <p:cNvSpPr/>
            <p:nvPr/>
          </p:nvSpPr>
          <p:spPr>
            <a:xfrm>
              <a:off x="8808557" y="3332636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Content Placeholder 2">
              <a:extLst>
                <a:ext uri="{FF2B5EF4-FFF2-40B4-BE49-F238E27FC236}">
                  <a16:creationId xmlns:a16="http://schemas.microsoft.com/office/drawing/2014/main" id="{F4972C54-BDAA-C035-E83E-A2439BA69B12}"/>
                </a:ext>
              </a:extLst>
            </p:cNvPr>
            <p:cNvSpPr txBox="1">
              <a:spLocks/>
            </p:cNvSpPr>
            <p:nvPr/>
          </p:nvSpPr>
          <p:spPr>
            <a:xfrm>
              <a:off x="8808556" y="3359420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0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29962C63-66DC-2A73-73DD-5875A1BEEE59}"/>
                </a:ext>
              </a:extLst>
            </p:cNvPr>
            <p:cNvSpPr/>
            <p:nvPr/>
          </p:nvSpPr>
          <p:spPr>
            <a:xfrm>
              <a:off x="8808557" y="5291127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Content Placeholder 2">
              <a:extLst>
                <a:ext uri="{FF2B5EF4-FFF2-40B4-BE49-F238E27FC236}">
                  <a16:creationId xmlns:a16="http://schemas.microsoft.com/office/drawing/2014/main" id="{FA5B45BC-93E2-DB80-6A2F-EDEFD9A76896}"/>
                </a:ext>
              </a:extLst>
            </p:cNvPr>
            <p:cNvSpPr txBox="1">
              <a:spLocks/>
            </p:cNvSpPr>
            <p:nvPr/>
          </p:nvSpPr>
          <p:spPr>
            <a:xfrm>
              <a:off x="8808556" y="5317911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824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A42CBDF-384A-CB1E-9FF0-22C3B606E892}"/>
                </a:ext>
              </a:extLst>
            </p:cNvPr>
            <p:cNvSpPr/>
            <p:nvPr/>
          </p:nvSpPr>
          <p:spPr>
            <a:xfrm>
              <a:off x="8808556" y="3949318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Content Placeholder 2">
              <a:extLst>
                <a:ext uri="{FF2B5EF4-FFF2-40B4-BE49-F238E27FC236}">
                  <a16:creationId xmlns:a16="http://schemas.microsoft.com/office/drawing/2014/main" id="{7B3B9CB1-A25F-DD45-1AEA-3D736AEB276F}"/>
                </a:ext>
              </a:extLst>
            </p:cNvPr>
            <p:cNvSpPr txBox="1">
              <a:spLocks/>
            </p:cNvSpPr>
            <p:nvPr/>
          </p:nvSpPr>
          <p:spPr>
            <a:xfrm>
              <a:off x="8808555" y="3976102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136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05F76418-460A-E211-633E-9EFC3EAB0BE4}"/>
                </a:ext>
              </a:extLst>
            </p:cNvPr>
            <p:cNvSpPr/>
            <p:nvPr/>
          </p:nvSpPr>
          <p:spPr>
            <a:xfrm>
              <a:off x="10174233" y="4355933"/>
              <a:ext cx="1073150" cy="710899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Content Placeholder 2">
              <a:extLst>
                <a:ext uri="{FF2B5EF4-FFF2-40B4-BE49-F238E27FC236}">
                  <a16:creationId xmlns:a16="http://schemas.microsoft.com/office/drawing/2014/main" id="{072C7312-4A12-7753-8406-D2A91268C0FB}"/>
                </a:ext>
              </a:extLst>
            </p:cNvPr>
            <p:cNvSpPr txBox="1">
              <a:spLocks/>
            </p:cNvSpPr>
            <p:nvPr/>
          </p:nvSpPr>
          <p:spPr>
            <a:xfrm>
              <a:off x="10174232" y="4531802"/>
              <a:ext cx="1073150" cy="6628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food_25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828B580-FFD2-67AE-3347-A160C9DB9130}"/>
                </a:ext>
              </a:extLst>
            </p:cNvPr>
            <p:cNvGrpSpPr/>
            <p:nvPr/>
          </p:nvGrpSpPr>
          <p:grpSpPr>
            <a:xfrm>
              <a:off x="7022029" y="4398732"/>
              <a:ext cx="1081151" cy="214328"/>
              <a:chOff x="7022029" y="4235442"/>
              <a:chExt cx="1081151" cy="214328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2CD708E1-0D32-F342-E1C9-B00D0CCF6C0F}"/>
                  </a:ext>
                </a:extLst>
              </p:cNvPr>
              <p:cNvSpPr/>
              <p:nvPr/>
            </p:nvSpPr>
            <p:spPr>
              <a:xfrm flipH="1">
                <a:off x="7022029" y="4235442"/>
                <a:ext cx="287611" cy="202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4F48424A-EE48-2541-2E10-F50D8D12E047}"/>
                  </a:ext>
                </a:extLst>
              </p:cNvPr>
              <p:cNvSpPr/>
              <p:nvPr/>
            </p:nvSpPr>
            <p:spPr>
              <a:xfrm>
                <a:off x="7873021" y="4259994"/>
                <a:ext cx="230159" cy="189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6D1A3B4-B779-153E-C7D7-600A18672325}"/>
                </a:ext>
              </a:extLst>
            </p:cNvPr>
            <p:cNvGrpSpPr/>
            <p:nvPr/>
          </p:nvGrpSpPr>
          <p:grpSpPr>
            <a:xfrm>
              <a:off x="3865029" y="4429168"/>
              <a:ext cx="1068222" cy="202322"/>
              <a:chOff x="3865029" y="4232425"/>
              <a:chExt cx="1068222" cy="202322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4A28EAC1-DB91-D95B-0E9C-2C70C3470EC1}"/>
                  </a:ext>
                </a:extLst>
              </p:cNvPr>
              <p:cNvSpPr/>
              <p:nvPr/>
            </p:nvSpPr>
            <p:spPr>
              <a:xfrm flipH="1">
                <a:off x="3865029" y="4232425"/>
                <a:ext cx="287611" cy="202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F1ABBD0-8C1E-4C7D-D614-DC8979CB395C}"/>
                  </a:ext>
                </a:extLst>
              </p:cNvPr>
              <p:cNvSpPr/>
              <p:nvPr/>
            </p:nvSpPr>
            <p:spPr>
              <a:xfrm>
                <a:off x="4703092" y="4240171"/>
                <a:ext cx="230159" cy="189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0EEEAEF-9A76-EB9D-4E67-49E146EDF137}"/>
                </a:ext>
              </a:extLst>
            </p:cNvPr>
            <p:cNvSpPr/>
            <p:nvPr/>
          </p:nvSpPr>
          <p:spPr>
            <a:xfrm>
              <a:off x="715894" y="4357365"/>
              <a:ext cx="1073150" cy="710899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893BC419-B648-F567-C98A-50D92CE7D2E1}"/>
                </a:ext>
              </a:extLst>
            </p:cNvPr>
            <p:cNvSpPr txBox="1">
              <a:spLocks/>
            </p:cNvSpPr>
            <p:nvPr/>
          </p:nvSpPr>
          <p:spPr>
            <a:xfrm>
              <a:off x="715893" y="4533234"/>
              <a:ext cx="1073150" cy="6628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counts_24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B7812AC-E61B-9E4F-930D-24209C69E42A}"/>
                </a:ext>
              </a:extLst>
            </p:cNvPr>
            <p:cNvSpPr/>
            <p:nvPr/>
          </p:nvSpPr>
          <p:spPr>
            <a:xfrm>
              <a:off x="2502993" y="3351252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6941CD9D-7787-B636-F6F4-F461D81CBE3A}"/>
                </a:ext>
              </a:extLst>
            </p:cNvPr>
            <p:cNvSpPr txBox="1">
              <a:spLocks/>
            </p:cNvSpPr>
            <p:nvPr/>
          </p:nvSpPr>
          <p:spPr>
            <a:xfrm>
              <a:off x="2502992" y="337803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68 * 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050CE9B-B7FD-FB25-B505-D0FB81D0BABC}"/>
                </a:ext>
              </a:extLst>
            </p:cNvPr>
            <p:cNvSpPr/>
            <p:nvPr/>
          </p:nvSpPr>
          <p:spPr>
            <a:xfrm>
              <a:off x="2502993" y="5309743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335D678F-87F4-7B2C-E3C7-ADA38F22DC34}"/>
                </a:ext>
              </a:extLst>
            </p:cNvPr>
            <p:cNvSpPr txBox="1">
              <a:spLocks/>
            </p:cNvSpPr>
            <p:nvPr/>
          </p:nvSpPr>
          <p:spPr>
            <a:xfrm>
              <a:off x="2502992" y="5336527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11*2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513BAC8-76B4-E5E9-CB73-3BACCE2427F6}"/>
                </a:ext>
              </a:extLst>
            </p:cNvPr>
            <p:cNvSpPr/>
            <p:nvPr/>
          </p:nvSpPr>
          <p:spPr>
            <a:xfrm>
              <a:off x="2502992" y="3967934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481DE2A9-4C85-3859-0D16-0FE2DAE3C72D}"/>
                </a:ext>
              </a:extLst>
            </p:cNvPr>
            <p:cNvSpPr txBox="1">
              <a:spLocks/>
            </p:cNvSpPr>
            <p:nvPr/>
          </p:nvSpPr>
          <p:spPr>
            <a:xfrm>
              <a:off x="2502991" y="3994718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15 * 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2B19156E-A980-3945-77EA-A460988A4AC4}"/>
                </a:ext>
              </a:extLst>
            </p:cNvPr>
            <p:cNvGrpSpPr/>
            <p:nvPr/>
          </p:nvGrpSpPr>
          <p:grpSpPr>
            <a:xfrm>
              <a:off x="1558884" y="3582839"/>
              <a:ext cx="944109" cy="1946540"/>
              <a:chOff x="1558884" y="3582839"/>
              <a:chExt cx="944109" cy="1946540"/>
            </a:xfrm>
          </p:grpSpPr>
          <p:cxnSp>
            <p:nvCxnSpPr>
              <p:cNvPr id="80" name="Connector: Curved 79">
                <a:extLst>
                  <a:ext uri="{FF2B5EF4-FFF2-40B4-BE49-F238E27FC236}">
                    <a16:creationId xmlns:a16="http://schemas.microsoft.com/office/drawing/2014/main" id="{76EFA4DA-4677-1763-78E9-FEDC285242AB}"/>
                  </a:ext>
                </a:extLst>
              </p:cNvPr>
              <p:cNvCxnSpPr>
                <a:cxnSpLocks/>
                <a:stCxn id="15" idx="3"/>
                <a:endCxn id="18" idx="1"/>
              </p:cNvCxnSpPr>
              <p:nvPr/>
            </p:nvCxnSpPr>
            <p:spPr>
              <a:xfrm>
                <a:off x="1789043" y="4864679"/>
                <a:ext cx="713950" cy="664700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or: Curved 82">
                <a:extLst>
                  <a:ext uri="{FF2B5EF4-FFF2-40B4-BE49-F238E27FC236}">
                    <a16:creationId xmlns:a16="http://schemas.microsoft.com/office/drawing/2014/main" id="{B362BDD3-BCC0-D270-1174-5DBF63D1B23B}"/>
                  </a:ext>
                </a:extLst>
              </p:cNvPr>
              <p:cNvCxnSpPr>
                <a:cxnSpLocks/>
                <a:stCxn id="99" idx="3"/>
                <a:endCxn id="17" idx="1"/>
              </p:cNvCxnSpPr>
              <p:nvPr/>
            </p:nvCxnSpPr>
            <p:spPr>
              <a:xfrm flipV="1">
                <a:off x="1789043" y="3582839"/>
                <a:ext cx="713949" cy="788428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or: Curved 85">
                <a:extLst>
                  <a:ext uri="{FF2B5EF4-FFF2-40B4-BE49-F238E27FC236}">
                    <a16:creationId xmlns:a16="http://schemas.microsoft.com/office/drawing/2014/main" id="{0B24FC55-0184-5596-418C-C68433AE7795}"/>
                  </a:ext>
                </a:extLst>
              </p:cNvPr>
              <p:cNvCxnSpPr>
                <a:cxnSpLocks/>
                <a:stCxn id="14" idx="3"/>
                <a:endCxn id="22" idx="1"/>
              </p:cNvCxnSpPr>
              <p:nvPr/>
            </p:nvCxnSpPr>
            <p:spPr>
              <a:xfrm flipV="1">
                <a:off x="1789044" y="4199521"/>
                <a:ext cx="713947" cy="513294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9952A02-F8E7-AA79-B4C2-815292013B0C}"/>
                  </a:ext>
                </a:extLst>
              </p:cNvPr>
              <p:cNvSpPr/>
              <p:nvPr/>
            </p:nvSpPr>
            <p:spPr>
              <a:xfrm>
                <a:off x="1558884" y="4276379"/>
                <a:ext cx="230159" cy="189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38ABE36-E186-F8C0-738F-88B0B40E95DD}"/>
                </a:ext>
              </a:extLst>
            </p:cNvPr>
            <p:cNvSpPr/>
            <p:nvPr/>
          </p:nvSpPr>
          <p:spPr>
            <a:xfrm>
              <a:off x="5655775" y="3346943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AB2BCF57-D5A9-D970-4ACF-1EFB13192DF4}"/>
                </a:ext>
              </a:extLst>
            </p:cNvPr>
            <p:cNvSpPr txBox="1">
              <a:spLocks/>
            </p:cNvSpPr>
            <p:nvPr/>
          </p:nvSpPr>
          <p:spPr>
            <a:xfrm>
              <a:off x="5655774" y="3373727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136*1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6CCFB57-65B8-D312-CB2D-53E9CEDB1430}"/>
                </a:ext>
              </a:extLst>
            </p:cNvPr>
            <p:cNvSpPr/>
            <p:nvPr/>
          </p:nvSpPr>
          <p:spPr>
            <a:xfrm>
              <a:off x="5655775" y="5305434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64373B31-781B-25E7-CAA7-533E02CEB6C0}"/>
                </a:ext>
              </a:extLst>
            </p:cNvPr>
            <p:cNvSpPr txBox="1">
              <a:spLocks/>
            </p:cNvSpPr>
            <p:nvPr/>
          </p:nvSpPr>
          <p:spPr>
            <a:xfrm>
              <a:off x="5655774" y="5332218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22*8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DA145D5-6A73-2AC3-BD21-2402ACD02C0E}"/>
                </a:ext>
              </a:extLst>
            </p:cNvPr>
            <p:cNvSpPr/>
            <p:nvPr/>
          </p:nvSpPr>
          <p:spPr>
            <a:xfrm>
              <a:off x="5655774" y="3963625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Content Placeholder 2">
              <a:extLst>
                <a:ext uri="{FF2B5EF4-FFF2-40B4-BE49-F238E27FC236}">
                  <a16:creationId xmlns:a16="http://schemas.microsoft.com/office/drawing/2014/main" id="{1AB8C6DF-E71F-B805-2134-0AFC0AA1DC68}"/>
                </a:ext>
              </a:extLst>
            </p:cNvPr>
            <p:cNvSpPr txBox="1">
              <a:spLocks/>
            </p:cNvSpPr>
            <p:nvPr/>
          </p:nvSpPr>
          <p:spPr>
            <a:xfrm>
              <a:off x="5655773" y="3990409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30*2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9BD99A3-4461-4C0D-E80A-3636C8DB5D35}"/>
              </a:ext>
            </a:extLst>
          </p:cNvPr>
          <p:cNvGrpSpPr/>
          <p:nvPr/>
        </p:nvGrpSpPr>
        <p:grpSpPr>
          <a:xfrm>
            <a:off x="3216463" y="3489407"/>
            <a:ext cx="5608761" cy="2072477"/>
            <a:chOff x="3208367" y="3351650"/>
            <a:chExt cx="5608761" cy="2072477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340DBFB-FE17-EB71-05BC-0BAC25DC6C47}"/>
                </a:ext>
              </a:extLst>
            </p:cNvPr>
            <p:cNvCxnSpPr>
              <a:cxnSpLocks/>
              <a:stCxn id="17" idx="3"/>
              <a:endCxn id="34" idx="1"/>
            </p:cNvCxnSpPr>
            <p:nvPr/>
          </p:nvCxnSpPr>
          <p:spPr>
            <a:xfrm flipV="1">
              <a:off x="3220169" y="3380987"/>
              <a:ext cx="2435606" cy="1626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BD95144-5463-E6F7-E615-B263542CDF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8367" y="3958191"/>
              <a:ext cx="2435606" cy="1626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7D0D427-2316-A390-454A-4E2E78CCC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8743" y="5407867"/>
              <a:ext cx="2435606" cy="1626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BC61A64-5E79-1E5A-0877-ED327A754D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1522" y="3351650"/>
              <a:ext cx="2435606" cy="1626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39AC488-1DCD-066E-01D1-2EFE250A5D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2949" y="3940371"/>
              <a:ext cx="2435606" cy="1626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60B24BC-6EDE-A110-5EC5-2A184A8933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1522" y="5345553"/>
              <a:ext cx="2435606" cy="1626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FFEF9E3-64B2-30FF-117F-AF26E1526F10}"/>
              </a:ext>
            </a:extLst>
          </p:cNvPr>
          <p:cNvGrpSpPr/>
          <p:nvPr/>
        </p:nvGrpSpPr>
        <p:grpSpPr>
          <a:xfrm>
            <a:off x="715892" y="1613422"/>
            <a:ext cx="10531490" cy="2416378"/>
            <a:chOff x="715893" y="3332636"/>
            <a:chExt cx="10531490" cy="2416378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35C65A6-FA68-6293-05C0-A3EC715EFECB}"/>
                </a:ext>
              </a:extLst>
            </p:cNvPr>
            <p:cNvGrpSpPr/>
            <p:nvPr/>
          </p:nvGrpSpPr>
          <p:grpSpPr>
            <a:xfrm flipH="1">
              <a:off x="9367408" y="3552273"/>
              <a:ext cx="1095614" cy="1972796"/>
              <a:chOff x="3392332" y="3287169"/>
              <a:chExt cx="876759" cy="1850462"/>
            </a:xfrm>
          </p:grpSpPr>
          <p:cxnSp>
            <p:nvCxnSpPr>
              <p:cNvPr id="177" name="Connector: Curved 176">
                <a:extLst>
                  <a:ext uri="{FF2B5EF4-FFF2-40B4-BE49-F238E27FC236}">
                    <a16:creationId xmlns:a16="http://schemas.microsoft.com/office/drawing/2014/main" id="{8EBDB911-2612-A6DB-E782-F1BE755A96B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622490" y="4501241"/>
                <a:ext cx="646601" cy="636390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nector: Curved 177">
                <a:extLst>
                  <a:ext uri="{FF2B5EF4-FFF2-40B4-BE49-F238E27FC236}">
                    <a16:creationId xmlns:a16="http://schemas.microsoft.com/office/drawing/2014/main" id="{E706B1EE-D75A-91EF-26D5-11354DC7FFBA}"/>
                  </a:ext>
                </a:extLst>
              </p:cNvPr>
              <p:cNvCxnSpPr>
                <a:cxnSpLocks/>
                <a:stCxn id="180" idx="3"/>
                <a:endCxn id="93" idx="3"/>
              </p:cNvCxnSpPr>
              <p:nvPr/>
            </p:nvCxnSpPr>
            <p:spPr>
              <a:xfrm rot="10800000" flipH="1">
                <a:off x="3622490" y="3287169"/>
                <a:ext cx="519900" cy="917403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Connector: Curved 178">
                <a:extLst>
                  <a:ext uri="{FF2B5EF4-FFF2-40B4-BE49-F238E27FC236}">
                    <a16:creationId xmlns:a16="http://schemas.microsoft.com/office/drawing/2014/main" id="{08B0AAB1-DAD6-EF26-8A29-6F7EE10C729D}"/>
                  </a:ext>
                </a:extLst>
              </p:cNvPr>
              <p:cNvCxnSpPr>
                <a:cxnSpLocks/>
                <a:endCxn id="97" idx="3"/>
              </p:cNvCxnSpPr>
              <p:nvPr/>
            </p:nvCxnSpPr>
            <p:spPr>
              <a:xfrm rot="10800000" flipH="1">
                <a:off x="3622492" y="3896987"/>
                <a:ext cx="519900" cy="483768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1303A98F-3814-099E-6F81-70DA8E536484}"/>
                  </a:ext>
                </a:extLst>
              </p:cNvPr>
              <p:cNvSpPr/>
              <p:nvPr/>
            </p:nvSpPr>
            <p:spPr>
              <a:xfrm>
                <a:off x="3392332" y="4109684"/>
                <a:ext cx="230159" cy="189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AB2CB9F1-AC2B-C56F-85B9-8E27863DD623}"/>
                </a:ext>
              </a:extLst>
            </p:cNvPr>
            <p:cNvSpPr/>
            <p:nvPr/>
          </p:nvSpPr>
          <p:spPr>
            <a:xfrm>
              <a:off x="8808557" y="3332636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Content Placeholder 2">
              <a:extLst>
                <a:ext uri="{FF2B5EF4-FFF2-40B4-BE49-F238E27FC236}">
                  <a16:creationId xmlns:a16="http://schemas.microsoft.com/office/drawing/2014/main" id="{0CEB4D7A-600D-8299-E2C4-28F06716908E}"/>
                </a:ext>
              </a:extLst>
            </p:cNvPr>
            <p:cNvSpPr txBox="1">
              <a:spLocks/>
            </p:cNvSpPr>
            <p:nvPr/>
          </p:nvSpPr>
          <p:spPr>
            <a:xfrm>
              <a:off x="8808556" y="3359420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0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E07974FC-BA1E-5272-C2E2-71C70940556E}"/>
                </a:ext>
              </a:extLst>
            </p:cNvPr>
            <p:cNvSpPr/>
            <p:nvPr/>
          </p:nvSpPr>
          <p:spPr>
            <a:xfrm>
              <a:off x="8808557" y="529112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Content Placeholder 2">
              <a:extLst>
                <a:ext uri="{FF2B5EF4-FFF2-40B4-BE49-F238E27FC236}">
                  <a16:creationId xmlns:a16="http://schemas.microsoft.com/office/drawing/2014/main" id="{85808A47-E451-E907-64C6-C9E547DD6DFA}"/>
                </a:ext>
              </a:extLst>
            </p:cNvPr>
            <p:cNvSpPr txBox="1">
              <a:spLocks/>
            </p:cNvSpPr>
            <p:nvPr/>
          </p:nvSpPr>
          <p:spPr>
            <a:xfrm>
              <a:off x="8808556" y="5317911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824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7C84CFCB-C577-0A65-7A0A-3963226B5B3A}"/>
                </a:ext>
              </a:extLst>
            </p:cNvPr>
            <p:cNvSpPr/>
            <p:nvPr/>
          </p:nvSpPr>
          <p:spPr>
            <a:xfrm>
              <a:off x="8808556" y="3949318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Content Placeholder 2">
              <a:extLst>
                <a:ext uri="{FF2B5EF4-FFF2-40B4-BE49-F238E27FC236}">
                  <a16:creationId xmlns:a16="http://schemas.microsoft.com/office/drawing/2014/main" id="{C7CCAFD1-980D-004E-FF36-F5D399BAC9FD}"/>
                </a:ext>
              </a:extLst>
            </p:cNvPr>
            <p:cNvSpPr txBox="1">
              <a:spLocks/>
            </p:cNvSpPr>
            <p:nvPr/>
          </p:nvSpPr>
          <p:spPr>
            <a:xfrm>
              <a:off x="8808555" y="3976102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136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168A2CF4-7484-1E94-B912-54B6EEB7AE90}"/>
                </a:ext>
              </a:extLst>
            </p:cNvPr>
            <p:cNvSpPr/>
            <p:nvPr/>
          </p:nvSpPr>
          <p:spPr>
            <a:xfrm>
              <a:off x="10174233" y="4355933"/>
              <a:ext cx="1073150" cy="7108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Content Placeholder 2">
              <a:extLst>
                <a:ext uri="{FF2B5EF4-FFF2-40B4-BE49-F238E27FC236}">
                  <a16:creationId xmlns:a16="http://schemas.microsoft.com/office/drawing/2014/main" id="{77614DDD-72A0-82A9-98DB-E40F4C21F7F5}"/>
                </a:ext>
              </a:extLst>
            </p:cNvPr>
            <p:cNvSpPr txBox="1">
              <a:spLocks/>
            </p:cNvSpPr>
            <p:nvPr/>
          </p:nvSpPr>
          <p:spPr>
            <a:xfrm>
              <a:off x="10174232" y="4531802"/>
              <a:ext cx="1073150" cy="6628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food_25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CA2BB632-9D82-6A7A-F170-79A9F07B97E2}"/>
                </a:ext>
              </a:extLst>
            </p:cNvPr>
            <p:cNvGrpSpPr/>
            <p:nvPr/>
          </p:nvGrpSpPr>
          <p:grpSpPr>
            <a:xfrm>
              <a:off x="7022028" y="4398730"/>
              <a:ext cx="1081152" cy="214330"/>
              <a:chOff x="7022028" y="4235440"/>
              <a:chExt cx="1081152" cy="214330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001642D0-08E2-431E-5A81-E8BDF8B817F7}"/>
                  </a:ext>
                </a:extLst>
              </p:cNvPr>
              <p:cNvSpPr/>
              <p:nvPr/>
            </p:nvSpPr>
            <p:spPr>
              <a:xfrm flipH="1">
                <a:off x="7022028" y="4235440"/>
                <a:ext cx="287611" cy="202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F742DD2-8C66-D09C-22AC-3490CD8122AA}"/>
                  </a:ext>
                </a:extLst>
              </p:cNvPr>
              <p:cNvSpPr/>
              <p:nvPr/>
            </p:nvSpPr>
            <p:spPr>
              <a:xfrm>
                <a:off x="7873021" y="4259994"/>
                <a:ext cx="230159" cy="189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8761311-37FF-532C-2207-547239C59CBD}"/>
                </a:ext>
              </a:extLst>
            </p:cNvPr>
            <p:cNvGrpSpPr/>
            <p:nvPr/>
          </p:nvGrpSpPr>
          <p:grpSpPr>
            <a:xfrm>
              <a:off x="3865029" y="4429168"/>
              <a:ext cx="1068222" cy="202322"/>
              <a:chOff x="3865029" y="4232425"/>
              <a:chExt cx="1068222" cy="202322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5A379DD0-C9E0-DB00-3BE3-982B9B119122}"/>
                  </a:ext>
                </a:extLst>
              </p:cNvPr>
              <p:cNvSpPr/>
              <p:nvPr/>
            </p:nvSpPr>
            <p:spPr>
              <a:xfrm flipH="1">
                <a:off x="3865029" y="4232425"/>
                <a:ext cx="287611" cy="202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5D37E4F2-F32D-FA3C-9D3A-46D25ADD5EB2}"/>
                  </a:ext>
                </a:extLst>
              </p:cNvPr>
              <p:cNvSpPr/>
              <p:nvPr/>
            </p:nvSpPr>
            <p:spPr>
              <a:xfrm>
                <a:off x="4703092" y="4240171"/>
                <a:ext cx="230159" cy="189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46EB1B20-BEC9-EF95-E3A3-C4B06CA252E0}"/>
                </a:ext>
              </a:extLst>
            </p:cNvPr>
            <p:cNvSpPr/>
            <p:nvPr/>
          </p:nvSpPr>
          <p:spPr>
            <a:xfrm>
              <a:off x="715894" y="4357365"/>
              <a:ext cx="1073150" cy="7108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Content Placeholder 2">
              <a:extLst>
                <a:ext uri="{FF2B5EF4-FFF2-40B4-BE49-F238E27FC236}">
                  <a16:creationId xmlns:a16="http://schemas.microsoft.com/office/drawing/2014/main" id="{89F9EFEE-B900-F5F4-4B88-1D8A4F85AC9F}"/>
                </a:ext>
              </a:extLst>
            </p:cNvPr>
            <p:cNvSpPr txBox="1">
              <a:spLocks/>
            </p:cNvSpPr>
            <p:nvPr/>
          </p:nvSpPr>
          <p:spPr>
            <a:xfrm>
              <a:off x="715893" y="4533234"/>
              <a:ext cx="1073150" cy="6628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counts_24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966A91A7-5829-43A2-5DBA-902511F3D4D9}"/>
                </a:ext>
              </a:extLst>
            </p:cNvPr>
            <p:cNvSpPr/>
            <p:nvPr/>
          </p:nvSpPr>
          <p:spPr>
            <a:xfrm>
              <a:off x="2502993" y="3351252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Content Placeholder 2">
              <a:extLst>
                <a:ext uri="{FF2B5EF4-FFF2-40B4-BE49-F238E27FC236}">
                  <a16:creationId xmlns:a16="http://schemas.microsoft.com/office/drawing/2014/main" id="{A9C0E652-7D01-0993-9831-4CCD523F1EA2}"/>
                </a:ext>
              </a:extLst>
            </p:cNvPr>
            <p:cNvSpPr txBox="1">
              <a:spLocks/>
            </p:cNvSpPr>
            <p:nvPr/>
          </p:nvSpPr>
          <p:spPr>
            <a:xfrm>
              <a:off x="2502992" y="3378036"/>
              <a:ext cx="717177" cy="409606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68 * 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CD7E5B5D-772D-3955-E25A-7A8727442B03}"/>
                </a:ext>
              </a:extLst>
            </p:cNvPr>
            <p:cNvSpPr/>
            <p:nvPr/>
          </p:nvSpPr>
          <p:spPr>
            <a:xfrm>
              <a:off x="2502993" y="5309743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Content Placeholder 2">
              <a:extLst>
                <a:ext uri="{FF2B5EF4-FFF2-40B4-BE49-F238E27FC236}">
                  <a16:creationId xmlns:a16="http://schemas.microsoft.com/office/drawing/2014/main" id="{57663236-90B4-5FD2-571B-2B03C56418B3}"/>
                </a:ext>
              </a:extLst>
            </p:cNvPr>
            <p:cNvSpPr txBox="1">
              <a:spLocks/>
            </p:cNvSpPr>
            <p:nvPr/>
          </p:nvSpPr>
          <p:spPr>
            <a:xfrm>
              <a:off x="2502992" y="5336527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11*2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F5EAD432-3BB7-A622-EFCB-2476B9B57611}"/>
                </a:ext>
              </a:extLst>
            </p:cNvPr>
            <p:cNvSpPr/>
            <p:nvPr/>
          </p:nvSpPr>
          <p:spPr>
            <a:xfrm>
              <a:off x="2502992" y="3967934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Content Placeholder 2">
              <a:extLst>
                <a:ext uri="{FF2B5EF4-FFF2-40B4-BE49-F238E27FC236}">
                  <a16:creationId xmlns:a16="http://schemas.microsoft.com/office/drawing/2014/main" id="{3A2549EE-AFE2-3B05-29C9-BB8662182741}"/>
                </a:ext>
              </a:extLst>
            </p:cNvPr>
            <p:cNvSpPr txBox="1">
              <a:spLocks/>
            </p:cNvSpPr>
            <p:nvPr/>
          </p:nvSpPr>
          <p:spPr>
            <a:xfrm>
              <a:off x="2502991" y="3994718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15 * 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39656293-4D0E-4680-F2C3-9733AE937E95}"/>
                </a:ext>
              </a:extLst>
            </p:cNvPr>
            <p:cNvGrpSpPr/>
            <p:nvPr/>
          </p:nvGrpSpPr>
          <p:grpSpPr>
            <a:xfrm>
              <a:off x="1558884" y="3582839"/>
              <a:ext cx="944109" cy="1946540"/>
              <a:chOff x="1558884" y="3582839"/>
              <a:chExt cx="944109" cy="1946540"/>
            </a:xfrm>
          </p:grpSpPr>
          <p:cxnSp>
            <p:nvCxnSpPr>
              <p:cNvPr id="147" name="Connector: Curved 146">
                <a:extLst>
                  <a:ext uri="{FF2B5EF4-FFF2-40B4-BE49-F238E27FC236}">
                    <a16:creationId xmlns:a16="http://schemas.microsoft.com/office/drawing/2014/main" id="{1C673EAF-5D80-665E-2DD5-45272B58E13B}"/>
                  </a:ext>
                </a:extLst>
              </p:cNvPr>
              <p:cNvCxnSpPr>
                <a:cxnSpLocks/>
                <a:stCxn id="109" idx="3"/>
                <a:endCxn id="136" idx="1"/>
              </p:cNvCxnSpPr>
              <p:nvPr/>
            </p:nvCxnSpPr>
            <p:spPr>
              <a:xfrm>
                <a:off x="1789043" y="4864679"/>
                <a:ext cx="713950" cy="664700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nector: Curved 147">
                <a:extLst>
                  <a:ext uri="{FF2B5EF4-FFF2-40B4-BE49-F238E27FC236}">
                    <a16:creationId xmlns:a16="http://schemas.microsoft.com/office/drawing/2014/main" id="{E131C8E7-C458-CEAD-8DFC-ED8B36117F99}"/>
                  </a:ext>
                </a:extLst>
              </p:cNvPr>
              <p:cNvCxnSpPr>
                <a:cxnSpLocks/>
                <a:stCxn id="150" idx="3"/>
                <a:endCxn id="135" idx="1"/>
              </p:cNvCxnSpPr>
              <p:nvPr/>
            </p:nvCxnSpPr>
            <p:spPr>
              <a:xfrm flipV="1">
                <a:off x="1789043" y="3582839"/>
                <a:ext cx="713949" cy="788428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onnector: Curved 148">
                <a:extLst>
                  <a:ext uri="{FF2B5EF4-FFF2-40B4-BE49-F238E27FC236}">
                    <a16:creationId xmlns:a16="http://schemas.microsoft.com/office/drawing/2014/main" id="{A080671C-0B5F-7805-5DE3-9398CF421068}"/>
                  </a:ext>
                </a:extLst>
              </p:cNvPr>
              <p:cNvCxnSpPr>
                <a:cxnSpLocks/>
                <a:stCxn id="108" idx="3"/>
                <a:endCxn id="139" idx="1"/>
              </p:cNvCxnSpPr>
              <p:nvPr/>
            </p:nvCxnSpPr>
            <p:spPr>
              <a:xfrm flipV="1">
                <a:off x="1789044" y="4199521"/>
                <a:ext cx="713947" cy="513294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FCE5A1AA-0F1D-E9A3-8278-90D2E795129C}"/>
                  </a:ext>
                </a:extLst>
              </p:cNvPr>
              <p:cNvSpPr/>
              <p:nvPr/>
            </p:nvSpPr>
            <p:spPr>
              <a:xfrm>
                <a:off x="1558884" y="4276379"/>
                <a:ext cx="230159" cy="189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20AE1B99-3AC2-83BE-CB26-079237902A6A}"/>
                </a:ext>
              </a:extLst>
            </p:cNvPr>
            <p:cNvSpPr/>
            <p:nvPr/>
          </p:nvSpPr>
          <p:spPr>
            <a:xfrm>
              <a:off x="5655775" y="3346943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Content Placeholder 2">
              <a:extLst>
                <a:ext uri="{FF2B5EF4-FFF2-40B4-BE49-F238E27FC236}">
                  <a16:creationId xmlns:a16="http://schemas.microsoft.com/office/drawing/2014/main" id="{EF3A1DD3-A8F0-F7A4-38C8-34CE58D48749}"/>
                </a:ext>
              </a:extLst>
            </p:cNvPr>
            <p:cNvSpPr txBox="1">
              <a:spLocks/>
            </p:cNvSpPr>
            <p:nvPr/>
          </p:nvSpPr>
          <p:spPr>
            <a:xfrm>
              <a:off x="5655774" y="3373727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136*1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2F3B2B59-742B-F4A4-4BE1-4F3E0836B183}"/>
                </a:ext>
              </a:extLst>
            </p:cNvPr>
            <p:cNvSpPr/>
            <p:nvPr/>
          </p:nvSpPr>
          <p:spPr>
            <a:xfrm>
              <a:off x="5655775" y="5305434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Content Placeholder 2">
              <a:extLst>
                <a:ext uri="{FF2B5EF4-FFF2-40B4-BE49-F238E27FC236}">
                  <a16:creationId xmlns:a16="http://schemas.microsoft.com/office/drawing/2014/main" id="{155F9948-C29D-1726-1BF5-3EB704BF046A}"/>
                </a:ext>
              </a:extLst>
            </p:cNvPr>
            <p:cNvSpPr txBox="1">
              <a:spLocks/>
            </p:cNvSpPr>
            <p:nvPr/>
          </p:nvSpPr>
          <p:spPr>
            <a:xfrm>
              <a:off x="5655774" y="5332218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22*8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7D9BE67A-DC48-C450-DB28-4610A2172D07}"/>
                </a:ext>
              </a:extLst>
            </p:cNvPr>
            <p:cNvSpPr/>
            <p:nvPr/>
          </p:nvSpPr>
          <p:spPr>
            <a:xfrm>
              <a:off x="5655774" y="3963625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Content Placeholder 2">
              <a:extLst>
                <a:ext uri="{FF2B5EF4-FFF2-40B4-BE49-F238E27FC236}">
                  <a16:creationId xmlns:a16="http://schemas.microsoft.com/office/drawing/2014/main" id="{5DC14DC6-562D-741D-AB1C-D89EC12CC3DF}"/>
                </a:ext>
              </a:extLst>
            </p:cNvPr>
            <p:cNvSpPr txBox="1">
              <a:spLocks/>
            </p:cNvSpPr>
            <p:nvPr/>
          </p:nvSpPr>
          <p:spPr>
            <a:xfrm>
              <a:off x="5655773" y="3990409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30*2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sp>
        <p:nvSpPr>
          <p:cNvPr id="242" name="Content Placeholder 2">
            <a:extLst>
              <a:ext uri="{FF2B5EF4-FFF2-40B4-BE49-F238E27FC236}">
                <a16:creationId xmlns:a16="http://schemas.microsoft.com/office/drawing/2014/main" id="{7788F328-4521-B3FF-E9A5-36E82C0F969B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auto weighs_25 = views::transform([&amp;](const auto item){return item * 2;}) |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        views::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zip_transform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(multiplies{}, counts_24, weights);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exclusive_scan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weighs_25.begin(), weighs_25.end(), food_25.begin(), 0);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20C45E8-2810-38C3-5BDC-60FCA1EFB861}"/>
              </a:ext>
            </a:extLst>
          </p:cNvPr>
          <p:cNvSpPr/>
          <p:nvPr/>
        </p:nvSpPr>
        <p:spPr>
          <a:xfrm>
            <a:off x="2431752" y="1561325"/>
            <a:ext cx="7211012" cy="2515326"/>
          </a:xfrm>
          <a:prstGeom prst="roundRect">
            <a:avLst>
              <a:gd name="adj" fmla="val 4536"/>
            </a:avLst>
          </a:prstGeom>
          <a:noFill/>
          <a:ln w="19050">
            <a:solidFill>
              <a:srgbClr val="2D51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0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38519 C 0.00065 -0.38264 0.02266 -0.33866 0.02122 -0.22824 C 0.02135 -0.16458 0.00039 -0.15602 -0.0013 -0.05116 C 0.00026 0.05555 0.01849 0.09143 0.01927 0.14444 C 0.01927 0.25139 0.02422 0.21204 0.00508 0.31759 " pathEditMode="relative" rAng="0" ptsTypes="AAAAA">
                                      <p:cBhvr>
                                        <p:cTn id="6" dur="1000" spd="-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35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build="allAtOnce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We have a painkiller for you!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9AE971-72B0-4F25-A461-78D7E9B0F4AC}"/>
              </a:ext>
            </a:extLst>
          </p:cNvPr>
          <p:cNvSpPr txBox="1">
            <a:spLocks/>
          </p:cNvSpPr>
          <p:nvPr/>
        </p:nvSpPr>
        <p:spPr>
          <a:xfrm>
            <a:off x="8669779" y="3724113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MUTEX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3C0731-3CA4-41E0-975C-37C57CD50C05}"/>
              </a:ext>
            </a:extLst>
          </p:cNvPr>
          <p:cNvSpPr/>
          <p:nvPr/>
        </p:nvSpPr>
        <p:spPr>
          <a:xfrm>
            <a:off x="239217" y="5751280"/>
            <a:ext cx="10286101" cy="3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99CA6-AB41-9B81-31DA-8DF600D64B6E}"/>
              </a:ext>
            </a:extLst>
          </p:cNvPr>
          <p:cNvSpPr txBox="1">
            <a:spLocks/>
          </p:cNvSpPr>
          <p:nvPr/>
        </p:nvSpPr>
        <p:spPr>
          <a:xfrm>
            <a:off x="4451927" y="1988592"/>
            <a:ext cx="1270553" cy="470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JTHREAD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0196B9-0CDA-495D-89C0-F7B7294A0098}"/>
              </a:ext>
            </a:extLst>
          </p:cNvPr>
          <p:cNvSpPr txBox="1">
            <a:spLocks/>
          </p:cNvSpPr>
          <p:nvPr/>
        </p:nvSpPr>
        <p:spPr>
          <a:xfrm>
            <a:off x="2024743" y="1868413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JOIN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77B638-4348-89F3-AA38-455F7D666B26}"/>
              </a:ext>
            </a:extLst>
          </p:cNvPr>
          <p:cNvSpPr txBox="1">
            <a:spLocks/>
          </p:cNvSpPr>
          <p:nvPr/>
        </p:nvSpPr>
        <p:spPr>
          <a:xfrm>
            <a:off x="6279816" y="1606467"/>
            <a:ext cx="1457367" cy="470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SEMAPHORE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7F0CE1-C061-D1C8-A1B3-1B904438F268}"/>
              </a:ext>
            </a:extLst>
          </p:cNvPr>
          <p:cNvSpPr txBox="1">
            <a:spLocks/>
          </p:cNvSpPr>
          <p:nvPr/>
        </p:nvSpPr>
        <p:spPr>
          <a:xfrm>
            <a:off x="8815289" y="2520366"/>
            <a:ext cx="1643245" cy="522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DEADLOCKS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4B3B18-2F9B-8A9D-836A-A3F9FA02A464}"/>
              </a:ext>
            </a:extLst>
          </p:cNvPr>
          <p:cNvSpPr txBox="1">
            <a:spLocks/>
          </p:cNvSpPr>
          <p:nvPr/>
        </p:nvSpPr>
        <p:spPr>
          <a:xfrm>
            <a:off x="6412016" y="4350318"/>
            <a:ext cx="1993075" cy="435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RACE CONDITION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6D660B-9421-B9D6-1C46-45A4C28F990B}"/>
              </a:ext>
            </a:extLst>
          </p:cNvPr>
          <p:cNvSpPr txBox="1">
            <a:spLocks/>
          </p:cNvSpPr>
          <p:nvPr/>
        </p:nvSpPr>
        <p:spPr>
          <a:xfrm>
            <a:off x="5310908" y="2807275"/>
            <a:ext cx="1091376" cy="522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ATOMICS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FC24F5-DF7F-06A0-5410-86B0FD966D9B}"/>
              </a:ext>
            </a:extLst>
          </p:cNvPr>
          <p:cNvSpPr txBox="1">
            <a:spLocks/>
          </p:cNvSpPr>
          <p:nvPr/>
        </p:nvSpPr>
        <p:spPr>
          <a:xfrm>
            <a:off x="8331200" y="4833973"/>
            <a:ext cx="1799112" cy="378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FETCH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53E0004-69F0-A706-48AC-8BD3096AB813}"/>
              </a:ext>
            </a:extLst>
          </p:cNvPr>
          <p:cNvSpPr txBox="1">
            <a:spLocks/>
          </p:cNvSpPr>
          <p:nvPr/>
        </p:nvSpPr>
        <p:spPr>
          <a:xfrm>
            <a:off x="2834243" y="3467135"/>
            <a:ext cx="2476665" cy="5238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CRITICAL SECTION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3C335B6-B44B-F9F8-F7B5-65A9E50E05C0}"/>
              </a:ext>
            </a:extLst>
          </p:cNvPr>
          <p:cNvSpPr txBox="1">
            <a:spLocks/>
          </p:cNvSpPr>
          <p:nvPr/>
        </p:nvSpPr>
        <p:spPr>
          <a:xfrm>
            <a:off x="7745431" y="3002337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LOCK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DF7B45E-3D2A-BF72-A3A5-0853C8722540}"/>
              </a:ext>
            </a:extLst>
          </p:cNvPr>
          <p:cNvSpPr txBox="1">
            <a:spLocks/>
          </p:cNvSpPr>
          <p:nvPr/>
        </p:nvSpPr>
        <p:spPr>
          <a:xfrm>
            <a:off x="3525652" y="2446131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BARRIER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329A3D9-6C1F-490F-4364-9E900F17B80B}"/>
              </a:ext>
            </a:extLst>
          </p:cNvPr>
          <p:cNvSpPr txBox="1">
            <a:spLocks/>
          </p:cNvSpPr>
          <p:nvPr/>
        </p:nvSpPr>
        <p:spPr>
          <a:xfrm>
            <a:off x="3805762" y="4141143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DETACH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7CE5517-0AEC-0A9A-4C88-D49FB9123155}"/>
              </a:ext>
            </a:extLst>
          </p:cNvPr>
          <p:cNvSpPr txBox="1">
            <a:spLocks/>
          </p:cNvSpPr>
          <p:nvPr/>
        </p:nvSpPr>
        <p:spPr>
          <a:xfrm>
            <a:off x="6565324" y="3622257"/>
            <a:ext cx="1643245" cy="378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MEMORY ORDER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EA8AE77-1C18-27CC-8FC8-5CA32D634E3F}"/>
              </a:ext>
            </a:extLst>
          </p:cNvPr>
          <p:cNvSpPr txBox="1">
            <a:spLocks/>
          </p:cNvSpPr>
          <p:nvPr/>
        </p:nvSpPr>
        <p:spPr>
          <a:xfrm>
            <a:off x="4761507" y="4752691"/>
            <a:ext cx="1461325" cy="448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LOCK-FREE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512A886-D0AF-C2E2-A23D-A77DE5DF77C0}"/>
              </a:ext>
            </a:extLst>
          </p:cNvPr>
          <p:cNvSpPr txBox="1">
            <a:spLocks/>
          </p:cNvSpPr>
          <p:nvPr/>
        </p:nvSpPr>
        <p:spPr>
          <a:xfrm>
            <a:off x="1476412" y="2807314"/>
            <a:ext cx="1809915" cy="516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FALSE SHARING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30ACAC1-0872-BD9E-211A-98A1EE08BF8A}"/>
              </a:ext>
            </a:extLst>
          </p:cNvPr>
          <p:cNvSpPr txBox="1">
            <a:spLocks/>
          </p:cNvSpPr>
          <p:nvPr/>
        </p:nvSpPr>
        <p:spPr>
          <a:xfrm>
            <a:off x="1860797" y="4339943"/>
            <a:ext cx="1254166" cy="464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NOTIFY ALL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146325B-CE0F-E37E-819D-75093AE76FE7}"/>
              </a:ext>
            </a:extLst>
          </p:cNvPr>
          <p:cNvSpPr txBox="1">
            <a:spLocks/>
          </p:cNvSpPr>
          <p:nvPr/>
        </p:nvSpPr>
        <p:spPr>
          <a:xfrm>
            <a:off x="7282293" y="2446131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WAIT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2B5A561-429E-7B6F-094D-33590438F181}"/>
              </a:ext>
            </a:extLst>
          </p:cNvPr>
          <p:cNvSpPr txBox="1">
            <a:spLocks/>
          </p:cNvSpPr>
          <p:nvPr/>
        </p:nvSpPr>
        <p:spPr>
          <a:xfrm>
            <a:off x="2898861" y="4908752"/>
            <a:ext cx="1617684" cy="461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FENCES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E4B64F9-6A1F-55BD-9682-75E7C5CE4066}"/>
              </a:ext>
            </a:extLst>
          </p:cNvPr>
          <p:cNvSpPr txBox="1">
            <a:spLocks/>
          </p:cNvSpPr>
          <p:nvPr/>
        </p:nvSpPr>
        <p:spPr>
          <a:xfrm>
            <a:off x="3438898" y="2886864"/>
            <a:ext cx="4449784" cy="1408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2800" dirty="0">
                <a:solidFill>
                  <a:srgbClr val="4472C4"/>
                </a:solidFill>
                <a:latin typeface="+mn-lt"/>
                <a:ea typeface="Calibri"/>
                <a:cs typeface="Dreaming Outloud Pro" panose="020B0604020202020204" pitchFamily="66" charset="0"/>
              </a:rPr>
              <a:t>STANDARD LIBRARY </a:t>
            </a:r>
          </a:p>
          <a:p>
            <a:pPr marL="0" lvl="1" indent="0" algn="ctr">
              <a:spcAft>
                <a:spcPts val="600"/>
              </a:spcAft>
              <a:buNone/>
            </a:pPr>
            <a:r>
              <a:rPr lang="en-US" sz="2800" dirty="0">
                <a:solidFill>
                  <a:srgbClr val="4472C4"/>
                </a:solidFill>
                <a:latin typeface="+mn-lt"/>
                <a:ea typeface="Calibri"/>
                <a:cs typeface="Dreaming Outloud Pro" panose="020B0604020202020204" pitchFamily="66" charset="0"/>
              </a:rPr>
              <a:t>PARALLEL ALGORITHMS</a:t>
            </a:r>
          </a:p>
        </p:txBody>
      </p:sp>
    </p:spTree>
    <p:extLst>
      <p:ext uri="{BB962C8B-B14F-4D97-AF65-F5344CB8AC3E}">
        <p14:creationId xmlns:p14="http://schemas.microsoft.com/office/powerpoint/2010/main" val="227927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63"/>
    </mc:Choice>
    <mc:Fallback xmlns="">
      <p:transition spd="slow" advTm="5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-0.02617 -0.1011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5" y="-50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44444E-6 L -0.08516 -0.0537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8" y="-26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48148E-6 L 0.04362 -0.077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" y="-386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44444E-6 L 0.06745 -0.1634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2" y="-817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81481E-6 L 0.07591 -0.0613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9" y="-307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33333E-6 L 0.21471 0.0810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9" y="405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0.14753 0.0784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0" y="391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22222E-6 L 0.02956 0.1076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537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0.09349 0.0708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4" y="354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44444E-6 L 0.07474 0.155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7" y="775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96296E-6 L 0.00365 0.1509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75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44444E-6 L -0.04297 0.124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8" y="620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-0.05312 -0.053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-268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0.08502 -0.0458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8" y="-229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0 L -0.17487 -0.0224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-113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33333E-6 L -0.12292 0.0349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6" y="173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59259E-6 L 0.09557 0.0564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282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1315 -0.1101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" y="-550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/>
      <p:bldP spid="4" grpId="0"/>
      <p:bldP spid="6" grpId="0"/>
      <p:bldP spid="9" grpId="0"/>
      <p:bldP spid="10" grpId="0"/>
      <p:bldP spid="11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4B2DFFA-384E-D8AE-55DF-10337F0C4131}"/>
              </a:ext>
            </a:extLst>
          </p:cNvPr>
          <p:cNvGrpSpPr/>
          <p:nvPr/>
        </p:nvGrpSpPr>
        <p:grpSpPr>
          <a:xfrm>
            <a:off x="-311280" y="5627263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D55E0A-7CAE-62FA-63A0-E7928B8B7CF6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1B2C0D5-0EAA-84B7-8B75-F610859545AB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Execution policy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4819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First param of each parallel algorithm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Message from programmer how much is it possible to parallelize code inside algorithm body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For the best results go for the strongest policy you can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The stronger policy you get, the more limited you are inside the algorithm body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If you are unable to use strongest one, maybe you won’t gain anything – synchronization has it’s cost</a:t>
            </a:r>
          </a:p>
          <a:p>
            <a:pPr marL="285750" lvl="1" indent="-285750">
              <a:spcAft>
                <a:spcPts val="600"/>
              </a:spcAft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execution::seq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execution::par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execution::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unseq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execution::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par_unseq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D480781-273F-423F-22B4-934ECBF6D13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</p:spTree>
    <p:extLst>
      <p:ext uri="{BB962C8B-B14F-4D97-AF65-F5344CB8AC3E}">
        <p14:creationId xmlns:p14="http://schemas.microsoft.com/office/powerpoint/2010/main" val="94877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4B2DFFA-384E-D8AE-55DF-10337F0C4131}"/>
              </a:ext>
            </a:extLst>
          </p:cNvPr>
          <p:cNvGrpSpPr/>
          <p:nvPr/>
        </p:nvGrpSpPr>
        <p:grpSpPr>
          <a:xfrm>
            <a:off x="-311280" y="5627263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D55E0A-7CAE-62FA-63A0-E7928B8B7CF6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1B2C0D5-0EAA-84B7-8B75-F610859545AB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execution::seq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4819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for sequentially executed code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All computations are executed on single thread one by one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if there is no policy it runs in execution::seq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D480781-273F-423F-22B4-934ECBF6D13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3E50C4-C500-BD71-4AEF-C36E17150C88}"/>
              </a:ext>
            </a:extLst>
          </p:cNvPr>
          <p:cNvSpPr/>
          <p:nvPr/>
        </p:nvSpPr>
        <p:spPr>
          <a:xfrm>
            <a:off x="1009936" y="3187506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90AD41B-731D-4046-684C-81FB56C08586}"/>
              </a:ext>
            </a:extLst>
          </p:cNvPr>
          <p:cNvSpPr txBox="1">
            <a:spLocks/>
          </p:cNvSpPr>
          <p:nvPr/>
        </p:nvSpPr>
        <p:spPr>
          <a:xfrm>
            <a:off x="1037469" y="3202339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#0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C5A7168-3E7F-7553-2C23-E317E0C3DF24}"/>
              </a:ext>
            </a:extLst>
          </p:cNvPr>
          <p:cNvSpPr/>
          <p:nvPr/>
        </p:nvSpPr>
        <p:spPr>
          <a:xfrm>
            <a:off x="2319424" y="3176450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D0BFD7E-9148-1FAE-19E4-BA2261E7FEF3}"/>
              </a:ext>
            </a:extLst>
          </p:cNvPr>
          <p:cNvSpPr txBox="1">
            <a:spLocks/>
          </p:cNvSpPr>
          <p:nvPr/>
        </p:nvSpPr>
        <p:spPr>
          <a:xfrm>
            <a:off x="2319424" y="3215786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#1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519F7D-877E-42D2-B6C2-CCBC6679C047}"/>
              </a:ext>
            </a:extLst>
          </p:cNvPr>
          <p:cNvCxnSpPr>
            <a:cxnSpLocks/>
          </p:cNvCxnSpPr>
          <p:nvPr/>
        </p:nvCxnSpPr>
        <p:spPr>
          <a:xfrm flipV="1">
            <a:off x="1736086" y="3407142"/>
            <a:ext cx="592312" cy="601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99DABF8-DD64-4691-F9C2-90FF93B8B9AA}"/>
              </a:ext>
            </a:extLst>
          </p:cNvPr>
          <p:cNvSpPr/>
          <p:nvPr/>
        </p:nvSpPr>
        <p:spPr>
          <a:xfrm>
            <a:off x="3601378" y="3176450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FE2D76D-F9AC-0346-53E1-6E0704EF6054}"/>
              </a:ext>
            </a:extLst>
          </p:cNvPr>
          <p:cNvSpPr txBox="1">
            <a:spLocks/>
          </p:cNvSpPr>
          <p:nvPr/>
        </p:nvSpPr>
        <p:spPr>
          <a:xfrm>
            <a:off x="3601378" y="3215786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#2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D668873-253E-BE66-01F9-87A6B8C59916}"/>
              </a:ext>
            </a:extLst>
          </p:cNvPr>
          <p:cNvCxnSpPr>
            <a:cxnSpLocks/>
          </p:cNvCxnSpPr>
          <p:nvPr/>
        </p:nvCxnSpPr>
        <p:spPr>
          <a:xfrm flipV="1">
            <a:off x="3027626" y="3414360"/>
            <a:ext cx="592312" cy="601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C1ED689-6263-B6D6-F2F7-7F65711EA449}"/>
              </a:ext>
            </a:extLst>
          </p:cNvPr>
          <p:cNvSpPr/>
          <p:nvPr/>
        </p:nvSpPr>
        <p:spPr>
          <a:xfrm>
            <a:off x="4917258" y="3160799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1973DAB-1BA3-6450-1175-05479073E551}"/>
              </a:ext>
            </a:extLst>
          </p:cNvPr>
          <p:cNvSpPr txBox="1">
            <a:spLocks/>
          </p:cNvSpPr>
          <p:nvPr/>
        </p:nvSpPr>
        <p:spPr>
          <a:xfrm>
            <a:off x="4917258" y="320013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#3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3CA2E0-1793-58EE-BFAF-EF3C64B11CB1}"/>
              </a:ext>
            </a:extLst>
          </p:cNvPr>
          <p:cNvCxnSpPr>
            <a:cxnSpLocks/>
          </p:cNvCxnSpPr>
          <p:nvPr/>
        </p:nvCxnSpPr>
        <p:spPr>
          <a:xfrm flipV="1">
            <a:off x="4334857" y="3404261"/>
            <a:ext cx="592312" cy="601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E07EEAB-F1C6-6664-D825-5CE2DF44F018}"/>
              </a:ext>
            </a:extLst>
          </p:cNvPr>
          <p:cNvSpPr/>
          <p:nvPr/>
        </p:nvSpPr>
        <p:spPr>
          <a:xfrm>
            <a:off x="6235072" y="3160799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0B1DE66-0737-54CA-853D-364C440D8AFF}"/>
              </a:ext>
            </a:extLst>
          </p:cNvPr>
          <p:cNvSpPr txBox="1">
            <a:spLocks/>
          </p:cNvSpPr>
          <p:nvPr/>
        </p:nvSpPr>
        <p:spPr>
          <a:xfrm>
            <a:off x="6235072" y="320013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#4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E16C10-2575-FEB2-99BE-27A68D2AFFAA}"/>
              </a:ext>
            </a:extLst>
          </p:cNvPr>
          <p:cNvCxnSpPr>
            <a:cxnSpLocks/>
          </p:cNvCxnSpPr>
          <p:nvPr/>
        </p:nvCxnSpPr>
        <p:spPr>
          <a:xfrm flipV="1">
            <a:off x="5634893" y="3398248"/>
            <a:ext cx="592312" cy="601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58EBD05-869F-2105-7A95-13D145FAE4FA}"/>
              </a:ext>
            </a:extLst>
          </p:cNvPr>
          <p:cNvSpPr/>
          <p:nvPr/>
        </p:nvSpPr>
        <p:spPr>
          <a:xfrm>
            <a:off x="7518302" y="3160799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E4F21955-6118-124F-C6E1-BCE6D09ACD68}"/>
              </a:ext>
            </a:extLst>
          </p:cNvPr>
          <p:cNvSpPr txBox="1">
            <a:spLocks/>
          </p:cNvSpPr>
          <p:nvPr/>
        </p:nvSpPr>
        <p:spPr>
          <a:xfrm>
            <a:off x="7518302" y="320013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#5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99AB1F9-20E0-1F74-2124-55FD2FCD9D77}"/>
              </a:ext>
            </a:extLst>
          </p:cNvPr>
          <p:cNvCxnSpPr>
            <a:cxnSpLocks/>
          </p:cNvCxnSpPr>
          <p:nvPr/>
        </p:nvCxnSpPr>
        <p:spPr>
          <a:xfrm flipV="1">
            <a:off x="6925822" y="3398248"/>
            <a:ext cx="592312" cy="601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682D59D4-D4FA-8D26-55A2-920B8087F57F}"/>
              </a:ext>
            </a:extLst>
          </p:cNvPr>
          <p:cNvSpPr/>
          <p:nvPr/>
        </p:nvSpPr>
        <p:spPr>
          <a:xfrm>
            <a:off x="8845081" y="3160799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A290A07F-15EB-70E0-FB50-088377F580FE}"/>
              </a:ext>
            </a:extLst>
          </p:cNvPr>
          <p:cNvSpPr txBox="1">
            <a:spLocks/>
          </p:cNvSpPr>
          <p:nvPr/>
        </p:nvSpPr>
        <p:spPr>
          <a:xfrm>
            <a:off x="8845081" y="320013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#6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A889D3F-F509-E38E-E26E-A56EFC23E378}"/>
              </a:ext>
            </a:extLst>
          </p:cNvPr>
          <p:cNvCxnSpPr>
            <a:cxnSpLocks/>
          </p:cNvCxnSpPr>
          <p:nvPr/>
        </p:nvCxnSpPr>
        <p:spPr>
          <a:xfrm flipV="1">
            <a:off x="8244440" y="3408347"/>
            <a:ext cx="592312" cy="601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AFDEE75-5CD3-4C9B-8F43-3A74E71CD449}"/>
              </a:ext>
            </a:extLst>
          </p:cNvPr>
          <p:cNvSpPr/>
          <p:nvPr/>
        </p:nvSpPr>
        <p:spPr>
          <a:xfrm>
            <a:off x="10127035" y="3178729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CF88F0D4-B277-0C6F-7A37-BBDDD7BA617C}"/>
              </a:ext>
            </a:extLst>
          </p:cNvPr>
          <p:cNvSpPr txBox="1">
            <a:spLocks/>
          </p:cNvSpPr>
          <p:nvPr/>
        </p:nvSpPr>
        <p:spPr>
          <a:xfrm>
            <a:off x="10127035" y="321806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#7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DE2FCD9-E45F-C213-1784-34660E7BA796}"/>
              </a:ext>
            </a:extLst>
          </p:cNvPr>
          <p:cNvCxnSpPr>
            <a:cxnSpLocks/>
          </p:cNvCxnSpPr>
          <p:nvPr/>
        </p:nvCxnSpPr>
        <p:spPr>
          <a:xfrm flipV="1">
            <a:off x="9535369" y="3408347"/>
            <a:ext cx="592312" cy="601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99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4B2DFFA-384E-D8AE-55DF-10337F0C4131}"/>
              </a:ext>
            </a:extLst>
          </p:cNvPr>
          <p:cNvGrpSpPr/>
          <p:nvPr/>
        </p:nvGrpSpPr>
        <p:grpSpPr>
          <a:xfrm>
            <a:off x="-311280" y="5627263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D55E0A-7CAE-62FA-63A0-E7928B8B7CF6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1B2C0D5-0EAA-84B7-8B75-F610859545AB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execution::par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2" y="1271609"/>
            <a:ext cx="10191069" cy="4819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for code executed on multiple threads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Order in which are elements processed is not predictable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Shared data needs to be protected as they may be accessed by different threads concurrently 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If blocking protection is needed it may not perform better than sequential approach – don’t forget to measure it 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D480781-273F-423F-22B4-934ECBF6D13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3E50C4-C500-BD71-4AEF-C36E17150C88}"/>
              </a:ext>
            </a:extLst>
          </p:cNvPr>
          <p:cNvSpPr/>
          <p:nvPr/>
        </p:nvSpPr>
        <p:spPr>
          <a:xfrm>
            <a:off x="3711191" y="3846160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90AD41B-731D-4046-684C-81FB56C08586}"/>
              </a:ext>
            </a:extLst>
          </p:cNvPr>
          <p:cNvSpPr txBox="1">
            <a:spLocks/>
          </p:cNvSpPr>
          <p:nvPr/>
        </p:nvSpPr>
        <p:spPr>
          <a:xfrm>
            <a:off x="3738724" y="386099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#0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C5A7168-3E7F-7553-2C23-E317E0C3DF24}"/>
              </a:ext>
            </a:extLst>
          </p:cNvPr>
          <p:cNvSpPr/>
          <p:nvPr/>
        </p:nvSpPr>
        <p:spPr>
          <a:xfrm>
            <a:off x="5020679" y="3835104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D0BFD7E-9148-1FAE-19E4-BA2261E7FEF3}"/>
              </a:ext>
            </a:extLst>
          </p:cNvPr>
          <p:cNvSpPr txBox="1">
            <a:spLocks/>
          </p:cNvSpPr>
          <p:nvPr/>
        </p:nvSpPr>
        <p:spPr>
          <a:xfrm>
            <a:off x="5020679" y="3874440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#1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519F7D-877E-42D2-B6C2-CCBC6679C047}"/>
              </a:ext>
            </a:extLst>
          </p:cNvPr>
          <p:cNvCxnSpPr>
            <a:cxnSpLocks/>
          </p:cNvCxnSpPr>
          <p:nvPr/>
        </p:nvCxnSpPr>
        <p:spPr>
          <a:xfrm flipV="1">
            <a:off x="4437341" y="4065796"/>
            <a:ext cx="592312" cy="601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99DABF8-DD64-4691-F9C2-90FF93B8B9AA}"/>
              </a:ext>
            </a:extLst>
          </p:cNvPr>
          <p:cNvSpPr/>
          <p:nvPr/>
        </p:nvSpPr>
        <p:spPr>
          <a:xfrm>
            <a:off x="6302633" y="3835104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FE2D76D-F9AC-0346-53E1-6E0704EF6054}"/>
              </a:ext>
            </a:extLst>
          </p:cNvPr>
          <p:cNvSpPr txBox="1">
            <a:spLocks/>
          </p:cNvSpPr>
          <p:nvPr/>
        </p:nvSpPr>
        <p:spPr>
          <a:xfrm>
            <a:off x="6302633" y="3874440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#2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D668873-253E-BE66-01F9-87A6B8C59916}"/>
              </a:ext>
            </a:extLst>
          </p:cNvPr>
          <p:cNvCxnSpPr>
            <a:cxnSpLocks/>
          </p:cNvCxnSpPr>
          <p:nvPr/>
        </p:nvCxnSpPr>
        <p:spPr>
          <a:xfrm flipV="1">
            <a:off x="5728881" y="4073014"/>
            <a:ext cx="592312" cy="601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C1ED689-6263-B6D6-F2F7-7F65711EA449}"/>
              </a:ext>
            </a:extLst>
          </p:cNvPr>
          <p:cNvSpPr/>
          <p:nvPr/>
        </p:nvSpPr>
        <p:spPr>
          <a:xfrm>
            <a:off x="7618513" y="3819453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1973DAB-1BA3-6450-1175-05479073E551}"/>
              </a:ext>
            </a:extLst>
          </p:cNvPr>
          <p:cNvSpPr txBox="1">
            <a:spLocks/>
          </p:cNvSpPr>
          <p:nvPr/>
        </p:nvSpPr>
        <p:spPr>
          <a:xfrm>
            <a:off x="7618513" y="3858789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#3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3CA2E0-1793-58EE-BFAF-EF3C64B11CB1}"/>
              </a:ext>
            </a:extLst>
          </p:cNvPr>
          <p:cNvCxnSpPr>
            <a:cxnSpLocks/>
          </p:cNvCxnSpPr>
          <p:nvPr/>
        </p:nvCxnSpPr>
        <p:spPr>
          <a:xfrm flipV="1">
            <a:off x="7036112" y="4062915"/>
            <a:ext cx="592312" cy="601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E07EEAB-F1C6-6664-D825-5CE2DF44F018}"/>
              </a:ext>
            </a:extLst>
          </p:cNvPr>
          <p:cNvSpPr/>
          <p:nvPr/>
        </p:nvSpPr>
        <p:spPr>
          <a:xfrm>
            <a:off x="3711191" y="4726190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0B1DE66-0737-54CA-853D-364C440D8AFF}"/>
              </a:ext>
            </a:extLst>
          </p:cNvPr>
          <p:cNvSpPr txBox="1">
            <a:spLocks/>
          </p:cNvSpPr>
          <p:nvPr/>
        </p:nvSpPr>
        <p:spPr>
          <a:xfrm>
            <a:off x="3711191" y="4765526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#4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58EBD05-869F-2105-7A95-13D145FAE4FA}"/>
              </a:ext>
            </a:extLst>
          </p:cNvPr>
          <p:cNvSpPr/>
          <p:nvPr/>
        </p:nvSpPr>
        <p:spPr>
          <a:xfrm>
            <a:off x="4994421" y="4726190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E4F21955-6118-124F-C6E1-BCE6D09ACD68}"/>
              </a:ext>
            </a:extLst>
          </p:cNvPr>
          <p:cNvSpPr txBox="1">
            <a:spLocks/>
          </p:cNvSpPr>
          <p:nvPr/>
        </p:nvSpPr>
        <p:spPr>
          <a:xfrm>
            <a:off x="4994421" y="4765526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#5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99AB1F9-20E0-1F74-2124-55FD2FCD9D77}"/>
              </a:ext>
            </a:extLst>
          </p:cNvPr>
          <p:cNvCxnSpPr>
            <a:cxnSpLocks/>
          </p:cNvCxnSpPr>
          <p:nvPr/>
        </p:nvCxnSpPr>
        <p:spPr>
          <a:xfrm flipV="1">
            <a:off x="4401941" y="4963639"/>
            <a:ext cx="592312" cy="601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682D59D4-D4FA-8D26-55A2-920B8087F57F}"/>
              </a:ext>
            </a:extLst>
          </p:cNvPr>
          <p:cNvSpPr/>
          <p:nvPr/>
        </p:nvSpPr>
        <p:spPr>
          <a:xfrm>
            <a:off x="6321200" y="4726190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A290A07F-15EB-70E0-FB50-088377F580FE}"/>
              </a:ext>
            </a:extLst>
          </p:cNvPr>
          <p:cNvSpPr txBox="1">
            <a:spLocks/>
          </p:cNvSpPr>
          <p:nvPr/>
        </p:nvSpPr>
        <p:spPr>
          <a:xfrm>
            <a:off x="6321200" y="4765526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#6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A889D3F-F509-E38E-E26E-A56EFC23E378}"/>
              </a:ext>
            </a:extLst>
          </p:cNvPr>
          <p:cNvCxnSpPr>
            <a:cxnSpLocks/>
          </p:cNvCxnSpPr>
          <p:nvPr/>
        </p:nvCxnSpPr>
        <p:spPr>
          <a:xfrm flipV="1">
            <a:off x="5720559" y="4973738"/>
            <a:ext cx="592312" cy="601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AFDEE75-5CD3-4C9B-8F43-3A74E71CD449}"/>
              </a:ext>
            </a:extLst>
          </p:cNvPr>
          <p:cNvSpPr/>
          <p:nvPr/>
        </p:nvSpPr>
        <p:spPr>
          <a:xfrm>
            <a:off x="7603154" y="4744120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CF88F0D4-B277-0C6F-7A37-BBDDD7BA617C}"/>
              </a:ext>
            </a:extLst>
          </p:cNvPr>
          <p:cNvSpPr txBox="1">
            <a:spLocks/>
          </p:cNvSpPr>
          <p:nvPr/>
        </p:nvSpPr>
        <p:spPr>
          <a:xfrm>
            <a:off x="7603154" y="4783456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#7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DE2FCD9-E45F-C213-1784-34660E7BA796}"/>
              </a:ext>
            </a:extLst>
          </p:cNvPr>
          <p:cNvCxnSpPr>
            <a:cxnSpLocks/>
          </p:cNvCxnSpPr>
          <p:nvPr/>
        </p:nvCxnSpPr>
        <p:spPr>
          <a:xfrm flipV="1">
            <a:off x="7011488" y="4973738"/>
            <a:ext cx="592312" cy="601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CD7E30F-DAA2-61AB-46F2-4CE7D9A09266}"/>
              </a:ext>
            </a:extLst>
          </p:cNvPr>
          <p:cNvSpPr/>
          <p:nvPr/>
        </p:nvSpPr>
        <p:spPr>
          <a:xfrm>
            <a:off x="9133316" y="3066064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Content Placeholder 2">
            <a:extLst>
              <a:ext uri="{FF2B5EF4-FFF2-40B4-BE49-F238E27FC236}">
                <a16:creationId xmlns:a16="http://schemas.microsoft.com/office/drawing/2014/main" id="{49B85D8D-8B3D-4A4B-B199-F846C94F8EED}"/>
              </a:ext>
            </a:extLst>
          </p:cNvPr>
          <p:cNvSpPr txBox="1">
            <a:spLocks/>
          </p:cNvSpPr>
          <p:nvPr/>
        </p:nvSpPr>
        <p:spPr>
          <a:xfrm>
            <a:off x="9160849" y="3080897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cnt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8ABCCE23-DBA4-4F94-B2D9-50C34954557F}"/>
              </a:ext>
            </a:extLst>
          </p:cNvPr>
          <p:cNvCxnSpPr>
            <a:cxnSpLocks/>
            <a:stCxn id="20" idx="0"/>
            <a:endCxn id="99" idx="1"/>
          </p:cNvCxnSpPr>
          <p:nvPr/>
        </p:nvCxnSpPr>
        <p:spPr>
          <a:xfrm rot="5400000" flipH="1" flipV="1">
            <a:off x="6981590" y="1683378"/>
            <a:ext cx="549404" cy="3754048"/>
          </a:xfrm>
          <a:prstGeom prst="curvedConnector2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BE2973F5-4DB8-23FC-A31D-F7A33D1C0FFC}"/>
              </a:ext>
            </a:extLst>
          </p:cNvPr>
          <p:cNvCxnSpPr>
            <a:cxnSpLocks/>
            <a:stCxn id="53" idx="0"/>
            <a:endCxn id="99" idx="1"/>
          </p:cNvCxnSpPr>
          <p:nvPr/>
        </p:nvCxnSpPr>
        <p:spPr>
          <a:xfrm rot="5400000" flipH="1" flipV="1">
            <a:off x="6522918" y="2115792"/>
            <a:ext cx="1440490" cy="3780306"/>
          </a:xfrm>
          <a:prstGeom prst="curvedConnector2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ontent Placeholder 2">
            <a:extLst>
              <a:ext uri="{FF2B5EF4-FFF2-40B4-BE49-F238E27FC236}">
                <a16:creationId xmlns:a16="http://schemas.microsoft.com/office/drawing/2014/main" id="{8F3AF9F3-0544-232A-C150-B35F96ECA5F2}"/>
              </a:ext>
            </a:extLst>
          </p:cNvPr>
          <p:cNvSpPr txBox="1">
            <a:spLocks/>
          </p:cNvSpPr>
          <p:nvPr/>
        </p:nvSpPr>
        <p:spPr>
          <a:xfrm>
            <a:off x="5390087" y="3257800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++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cnt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13" name="Content Placeholder 2">
            <a:extLst>
              <a:ext uri="{FF2B5EF4-FFF2-40B4-BE49-F238E27FC236}">
                <a16:creationId xmlns:a16="http://schemas.microsoft.com/office/drawing/2014/main" id="{5B96C83F-9B52-CF03-18C9-A05D05DE13F8}"/>
              </a:ext>
            </a:extLst>
          </p:cNvPr>
          <p:cNvSpPr txBox="1">
            <a:spLocks/>
          </p:cNvSpPr>
          <p:nvPr/>
        </p:nvSpPr>
        <p:spPr>
          <a:xfrm>
            <a:off x="5390087" y="4267718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++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cnt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41458EC3-61C1-425B-2D6B-69A6C9A84A9C}"/>
              </a:ext>
            </a:extLst>
          </p:cNvPr>
          <p:cNvSpPr txBox="1">
            <a:spLocks/>
          </p:cNvSpPr>
          <p:nvPr/>
        </p:nvSpPr>
        <p:spPr>
          <a:xfrm>
            <a:off x="2521381" y="3858112"/>
            <a:ext cx="1189092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Thread #0</a:t>
            </a:r>
          </a:p>
        </p:txBody>
      </p:sp>
      <p:sp>
        <p:nvSpPr>
          <p:cNvPr id="117" name="Content Placeholder 2">
            <a:extLst>
              <a:ext uri="{FF2B5EF4-FFF2-40B4-BE49-F238E27FC236}">
                <a16:creationId xmlns:a16="http://schemas.microsoft.com/office/drawing/2014/main" id="{8DB4BC83-2EBB-9127-3255-C24ED502EDDE}"/>
              </a:ext>
            </a:extLst>
          </p:cNvPr>
          <p:cNvSpPr txBox="1">
            <a:spLocks/>
          </p:cNvSpPr>
          <p:nvPr/>
        </p:nvSpPr>
        <p:spPr>
          <a:xfrm>
            <a:off x="2521381" y="4783456"/>
            <a:ext cx="1189092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Thread #1</a:t>
            </a:r>
          </a:p>
        </p:txBody>
      </p:sp>
      <p:sp>
        <p:nvSpPr>
          <p:cNvPr id="123" name="Content Placeholder 2">
            <a:extLst>
              <a:ext uri="{FF2B5EF4-FFF2-40B4-BE49-F238E27FC236}">
                <a16:creationId xmlns:a16="http://schemas.microsoft.com/office/drawing/2014/main" id="{DE0C69AE-D95B-500A-5BB0-3733ADA906B7}"/>
              </a:ext>
            </a:extLst>
          </p:cNvPr>
          <p:cNvSpPr txBox="1">
            <a:spLocks/>
          </p:cNvSpPr>
          <p:nvPr/>
        </p:nvSpPr>
        <p:spPr>
          <a:xfrm>
            <a:off x="8581651" y="3449620"/>
            <a:ext cx="1750043" cy="409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DATA RACE !</a:t>
            </a:r>
          </a:p>
        </p:txBody>
      </p:sp>
    </p:spTree>
    <p:extLst>
      <p:ext uri="{BB962C8B-B14F-4D97-AF65-F5344CB8AC3E}">
        <p14:creationId xmlns:p14="http://schemas.microsoft.com/office/powerpoint/2010/main" val="129614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4B2DFFA-384E-D8AE-55DF-10337F0C4131}"/>
              </a:ext>
            </a:extLst>
          </p:cNvPr>
          <p:cNvGrpSpPr/>
          <p:nvPr/>
        </p:nvGrpSpPr>
        <p:grpSpPr>
          <a:xfrm>
            <a:off x="-311280" y="5627263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D55E0A-7CAE-62FA-63A0-E7928B8B7CF6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1B2C0D5-0EAA-84B7-8B75-F610859545AB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execution::</a:t>
            </a:r>
            <a:r>
              <a:rPr lang="en-US" dirty="0" err="1"/>
              <a:t>unseq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1675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Code is executed in single thread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More items are processed at the same time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No synchronization is allowed as it would lead to UB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Not even atomics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D480781-273F-423F-22B4-934ECBF6D13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3E50C4-C500-BD71-4AEF-C36E17150C88}"/>
              </a:ext>
            </a:extLst>
          </p:cNvPr>
          <p:cNvSpPr/>
          <p:nvPr/>
        </p:nvSpPr>
        <p:spPr>
          <a:xfrm>
            <a:off x="3996416" y="3104045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90AD41B-731D-4046-684C-81FB56C08586}"/>
              </a:ext>
            </a:extLst>
          </p:cNvPr>
          <p:cNvSpPr txBox="1">
            <a:spLocks/>
          </p:cNvSpPr>
          <p:nvPr/>
        </p:nvSpPr>
        <p:spPr>
          <a:xfrm>
            <a:off x="4023949" y="3118878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#0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C5A7168-3E7F-7553-2C23-E317E0C3DF24}"/>
              </a:ext>
            </a:extLst>
          </p:cNvPr>
          <p:cNvSpPr/>
          <p:nvPr/>
        </p:nvSpPr>
        <p:spPr>
          <a:xfrm>
            <a:off x="3996416" y="3680103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D0BFD7E-9148-1FAE-19E4-BA2261E7FEF3}"/>
              </a:ext>
            </a:extLst>
          </p:cNvPr>
          <p:cNvSpPr txBox="1">
            <a:spLocks/>
          </p:cNvSpPr>
          <p:nvPr/>
        </p:nvSpPr>
        <p:spPr>
          <a:xfrm>
            <a:off x="3996416" y="3719439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#1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99DABF8-DD64-4691-F9C2-90FF93B8B9AA}"/>
              </a:ext>
            </a:extLst>
          </p:cNvPr>
          <p:cNvSpPr/>
          <p:nvPr/>
        </p:nvSpPr>
        <p:spPr>
          <a:xfrm>
            <a:off x="3996416" y="4270180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FE2D76D-F9AC-0346-53E1-6E0704EF6054}"/>
              </a:ext>
            </a:extLst>
          </p:cNvPr>
          <p:cNvSpPr txBox="1">
            <a:spLocks/>
          </p:cNvSpPr>
          <p:nvPr/>
        </p:nvSpPr>
        <p:spPr>
          <a:xfrm>
            <a:off x="3996416" y="4309516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#2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D668873-253E-BE66-01F9-87A6B8C59916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840447" y="4220242"/>
            <a:ext cx="1098958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C1ED689-6263-B6D6-F2F7-7F65711EA449}"/>
              </a:ext>
            </a:extLst>
          </p:cNvPr>
          <p:cNvSpPr/>
          <p:nvPr/>
        </p:nvSpPr>
        <p:spPr>
          <a:xfrm>
            <a:off x="3983675" y="4855909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1973DAB-1BA3-6450-1175-05479073E551}"/>
              </a:ext>
            </a:extLst>
          </p:cNvPr>
          <p:cNvSpPr txBox="1">
            <a:spLocks/>
          </p:cNvSpPr>
          <p:nvPr/>
        </p:nvSpPr>
        <p:spPr>
          <a:xfrm>
            <a:off x="3983675" y="489524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#3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6FF37E-A638-4018-1200-FB8632938F87}"/>
              </a:ext>
            </a:extLst>
          </p:cNvPr>
          <p:cNvSpPr/>
          <p:nvPr/>
        </p:nvSpPr>
        <p:spPr>
          <a:xfrm>
            <a:off x="3875713" y="3008529"/>
            <a:ext cx="964734" cy="2423427"/>
          </a:xfrm>
          <a:prstGeom prst="roundRect">
            <a:avLst/>
          </a:prstGeom>
          <a:noFill/>
          <a:ln w="19050">
            <a:solidFill>
              <a:srgbClr val="2D51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BCBF0F-B743-1E03-C403-69DDBE9CC670}"/>
              </a:ext>
            </a:extLst>
          </p:cNvPr>
          <p:cNvSpPr/>
          <p:nvPr/>
        </p:nvSpPr>
        <p:spPr>
          <a:xfrm>
            <a:off x="6060108" y="3104045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B94D6A-07F0-7E8A-550D-F34A743FFCDC}"/>
              </a:ext>
            </a:extLst>
          </p:cNvPr>
          <p:cNvSpPr txBox="1">
            <a:spLocks/>
          </p:cNvSpPr>
          <p:nvPr/>
        </p:nvSpPr>
        <p:spPr>
          <a:xfrm>
            <a:off x="6087641" y="3118878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#4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2A4C2A-9626-1EB5-44CE-797824B8B2A4}"/>
              </a:ext>
            </a:extLst>
          </p:cNvPr>
          <p:cNvSpPr/>
          <p:nvPr/>
        </p:nvSpPr>
        <p:spPr>
          <a:xfrm>
            <a:off x="6060108" y="3680103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EE0AB04-DC43-B72F-F7BF-53C7385C1BC6}"/>
              </a:ext>
            </a:extLst>
          </p:cNvPr>
          <p:cNvSpPr txBox="1">
            <a:spLocks/>
          </p:cNvSpPr>
          <p:nvPr/>
        </p:nvSpPr>
        <p:spPr>
          <a:xfrm>
            <a:off x="6060108" y="3719439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#5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4C09E6-469F-5CD8-2F41-511149BC7152}"/>
              </a:ext>
            </a:extLst>
          </p:cNvPr>
          <p:cNvSpPr/>
          <p:nvPr/>
        </p:nvSpPr>
        <p:spPr>
          <a:xfrm>
            <a:off x="6060108" y="4270180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B7753D0-3230-EF01-70B4-984C4F1B94B2}"/>
              </a:ext>
            </a:extLst>
          </p:cNvPr>
          <p:cNvSpPr txBox="1">
            <a:spLocks/>
          </p:cNvSpPr>
          <p:nvPr/>
        </p:nvSpPr>
        <p:spPr>
          <a:xfrm>
            <a:off x="6060108" y="4309516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#6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3378171-2FF7-05B1-3306-26F55B921262}"/>
              </a:ext>
            </a:extLst>
          </p:cNvPr>
          <p:cNvSpPr/>
          <p:nvPr/>
        </p:nvSpPr>
        <p:spPr>
          <a:xfrm>
            <a:off x="6047367" y="4855909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F4304AA-88B7-A518-15BA-6357DCB30F16}"/>
              </a:ext>
            </a:extLst>
          </p:cNvPr>
          <p:cNvSpPr txBox="1">
            <a:spLocks/>
          </p:cNvSpPr>
          <p:nvPr/>
        </p:nvSpPr>
        <p:spPr>
          <a:xfrm>
            <a:off x="6047367" y="489524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#7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623D88-DD19-230F-1A2D-63C3912863EC}"/>
              </a:ext>
            </a:extLst>
          </p:cNvPr>
          <p:cNvSpPr/>
          <p:nvPr/>
        </p:nvSpPr>
        <p:spPr>
          <a:xfrm>
            <a:off x="5939405" y="3008529"/>
            <a:ext cx="964734" cy="2423427"/>
          </a:xfrm>
          <a:prstGeom prst="roundRect">
            <a:avLst/>
          </a:prstGeom>
          <a:noFill/>
          <a:ln w="19050">
            <a:solidFill>
              <a:srgbClr val="2D51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D39AAE4-5403-67FD-C312-0CDBD3601B15}"/>
              </a:ext>
            </a:extLst>
          </p:cNvPr>
          <p:cNvSpPr txBox="1">
            <a:spLocks/>
          </p:cNvSpPr>
          <p:nvPr/>
        </p:nvSpPr>
        <p:spPr>
          <a:xfrm>
            <a:off x="2521381" y="3858112"/>
            <a:ext cx="1189092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Thread #0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B7241E5-BA54-38D1-F68D-3E9FF2DF3A7E}"/>
              </a:ext>
            </a:extLst>
          </p:cNvPr>
          <p:cNvSpPr/>
          <p:nvPr/>
        </p:nvSpPr>
        <p:spPr>
          <a:xfrm>
            <a:off x="7721128" y="2488841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ED9BFB7-DA6C-FD1F-4295-6154E7C6D611}"/>
              </a:ext>
            </a:extLst>
          </p:cNvPr>
          <p:cNvSpPr txBox="1">
            <a:spLocks/>
          </p:cNvSpPr>
          <p:nvPr/>
        </p:nvSpPr>
        <p:spPr>
          <a:xfrm>
            <a:off x="7748661" y="250367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cnt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9CC64EEE-C312-E06F-1D36-E4E4992F4EE0}"/>
              </a:ext>
            </a:extLst>
          </p:cNvPr>
          <p:cNvCxnSpPr>
            <a:cxnSpLocks/>
            <a:stCxn id="6" idx="3"/>
            <a:endCxn id="26" idx="2"/>
          </p:cNvCxnSpPr>
          <p:nvPr/>
        </p:nvCxnSpPr>
        <p:spPr>
          <a:xfrm flipV="1">
            <a:off x="6804818" y="2913280"/>
            <a:ext cx="1302432" cy="410401"/>
          </a:xfrm>
          <a:prstGeom prst="curvedConnector2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E02DA274-2261-DA0C-36C0-105A3803413C}"/>
              </a:ext>
            </a:extLst>
          </p:cNvPr>
          <p:cNvCxnSpPr>
            <a:cxnSpLocks/>
            <a:stCxn id="7" idx="3"/>
            <a:endCxn id="26" idx="2"/>
          </p:cNvCxnSpPr>
          <p:nvPr/>
        </p:nvCxnSpPr>
        <p:spPr>
          <a:xfrm flipV="1">
            <a:off x="6777285" y="2913280"/>
            <a:ext cx="1329965" cy="986459"/>
          </a:xfrm>
          <a:prstGeom prst="curvedConnector2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64AE742B-3237-E83D-5D8C-F61120F506F7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777285" y="2981613"/>
            <a:ext cx="1329964" cy="1532706"/>
          </a:xfrm>
          <a:prstGeom prst="curvedConnector2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DA71A1D6-BA74-5EA0-FCFC-3075613E7D8F}"/>
              </a:ext>
            </a:extLst>
          </p:cNvPr>
          <p:cNvCxnSpPr>
            <a:cxnSpLocks/>
            <a:stCxn id="13" idx="3"/>
            <a:endCxn id="26" idx="2"/>
          </p:cNvCxnSpPr>
          <p:nvPr/>
        </p:nvCxnSpPr>
        <p:spPr>
          <a:xfrm flipV="1">
            <a:off x="6764544" y="2913280"/>
            <a:ext cx="1342706" cy="2162265"/>
          </a:xfrm>
          <a:prstGeom prst="curvedConnector2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FFAC9A06-6B13-7ADE-A451-5C22C958DBE9}"/>
              </a:ext>
            </a:extLst>
          </p:cNvPr>
          <p:cNvSpPr txBox="1">
            <a:spLocks/>
          </p:cNvSpPr>
          <p:nvPr/>
        </p:nvSpPr>
        <p:spPr>
          <a:xfrm>
            <a:off x="6908121" y="4934659"/>
            <a:ext cx="1055551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lock(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)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A868B817-538A-8A52-B485-16BAE17A951B}"/>
              </a:ext>
            </a:extLst>
          </p:cNvPr>
          <p:cNvSpPr txBox="1">
            <a:spLocks/>
          </p:cNvSpPr>
          <p:nvPr/>
        </p:nvSpPr>
        <p:spPr>
          <a:xfrm>
            <a:off x="6892889" y="4391198"/>
            <a:ext cx="1055551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lock(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)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7595B62A-3438-731E-BFC6-C366B978E66B}"/>
              </a:ext>
            </a:extLst>
          </p:cNvPr>
          <p:cNvSpPr txBox="1">
            <a:spLocks/>
          </p:cNvSpPr>
          <p:nvPr/>
        </p:nvSpPr>
        <p:spPr>
          <a:xfrm>
            <a:off x="6881639" y="3829122"/>
            <a:ext cx="1055551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lock(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)</a:t>
            </a: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50EA1FC7-3195-1D34-4E4F-3B15C3A5C615}"/>
              </a:ext>
            </a:extLst>
          </p:cNvPr>
          <p:cNvSpPr txBox="1">
            <a:spLocks/>
          </p:cNvSpPr>
          <p:nvPr/>
        </p:nvSpPr>
        <p:spPr>
          <a:xfrm>
            <a:off x="6897988" y="3259521"/>
            <a:ext cx="1055551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lock(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)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7DE3804-4444-7147-944F-FC86F6E4AA4C}"/>
              </a:ext>
            </a:extLst>
          </p:cNvPr>
          <p:cNvSpPr txBox="1">
            <a:spLocks/>
          </p:cNvSpPr>
          <p:nvPr/>
        </p:nvSpPr>
        <p:spPr>
          <a:xfrm>
            <a:off x="7174396" y="2892690"/>
            <a:ext cx="2052046" cy="409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UNDEFINED BEHAVIOUR !</a:t>
            </a:r>
          </a:p>
        </p:txBody>
      </p:sp>
    </p:spTree>
    <p:extLst>
      <p:ext uri="{BB962C8B-B14F-4D97-AF65-F5344CB8AC3E}">
        <p14:creationId xmlns:p14="http://schemas.microsoft.com/office/powerpoint/2010/main" val="208488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Standard library parallel algorithm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48197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Provides parallel version of most of standard library algorithms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Introduced execution policy parameter – all the rest is same as before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Easy switch between sequential and few types of parallel executions</a:t>
            </a:r>
          </a:p>
          <a:p>
            <a:pPr marL="285750" lvl="1" indent="-285750">
              <a:spcAft>
                <a:spcPts val="600"/>
              </a:spcAft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Well optimized solution to common problems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No need to reinvent parallel wheels</a:t>
            </a:r>
          </a:p>
          <a:p>
            <a:pPr marL="285750" lvl="1" indent="-285750">
              <a:spcAft>
                <a:spcPts val="600"/>
              </a:spcAft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 standard since version 17 (with some addition in 20)</a:t>
            </a:r>
          </a:p>
          <a:p>
            <a:pPr marL="285750" lvl="1" indent="-285750">
              <a:spcAft>
                <a:spcPts val="600"/>
              </a:spcAft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Few new algorithms appeared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Few don’t have any parallel version </a:t>
            </a:r>
          </a:p>
          <a:p>
            <a:pPr marL="285750" lvl="1" indent="-285750">
              <a:spcAft>
                <a:spcPts val="600"/>
              </a:spcAft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Not available for ranges so far (work in progress for future versions)</a:t>
            </a:r>
          </a:p>
        </p:txBody>
      </p:sp>
    </p:spTree>
    <p:extLst>
      <p:ext uri="{BB962C8B-B14F-4D97-AF65-F5344CB8AC3E}">
        <p14:creationId xmlns:p14="http://schemas.microsoft.com/office/powerpoint/2010/main" val="359913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8C6E286-AEE4-4ECD-9BD6-2EEB9DDC85BA}"/>
              </a:ext>
            </a:extLst>
          </p:cNvPr>
          <p:cNvGrpSpPr/>
          <p:nvPr/>
        </p:nvGrpSpPr>
        <p:grpSpPr>
          <a:xfrm>
            <a:off x="-366144" y="3505855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BB80EAE-F7BF-70D8-94CA-A4FC5FE25B0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251AEE-7013-CA83-0EC2-C274CC0EB756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new worlds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3" y="1265063"/>
            <a:ext cx="8822553" cy="22407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animal_species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100&gt; species{...};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jthread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&gt;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sky_residents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for_each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[&amp;](const auto name){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	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sky_residents.push_back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jthread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([name]{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		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fly_high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(name);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}));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for_each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(execution::par,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[](const auto name){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	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swim_deep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(name);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2F1BBF3-E6B8-2137-421E-B4671E832917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4FC5AB1-338D-E919-0A5A-BB04FD369F70}"/>
              </a:ext>
            </a:extLst>
          </p:cNvPr>
          <p:cNvSpPr txBox="1">
            <a:spLocks/>
          </p:cNvSpPr>
          <p:nvPr/>
        </p:nvSpPr>
        <p:spPr>
          <a:xfrm>
            <a:off x="7360920" y="6422649"/>
            <a:ext cx="4589032" cy="36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one giant pacific octopus will lay between 120,000 and 400,000 eggs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AD7C372-D511-8354-AC69-F24B870B498F}"/>
              </a:ext>
            </a:extLst>
          </p:cNvPr>
          <p:cNvSpPr txBox="1">
            <a:spLocks/>
          </p:cNvSpPr>
          <p:nvPr/>
        </p:nvSpPr>
        <p:spPr>
          <a:xfrm>
            <a:off x="715893" y="1261978"/>
            <a:ext cx="8374318" cy="229268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animal_species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1000000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&gt; species{...};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899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48"/>
    </mc:Choice>
    <mc:Fallback xmlns="">
      <p:transition spd="slow" advTm="98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/>
      <p:bldP spid="17" grpId="0"/>
      <p:bldP spid="20" grpId="0"/>
      <p:bldP spid="21" grpId="0"/>
      <p:bldP spid="21" grpId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A623B6-9DF2-8CDF-F3B8-F8990B339A66}"/>
              </a:ext>
            </a:extLst>
          </p:cNvPr>
          <p:cNvGrpSpPr/>
          <p:nvPr/>
        </p:nvGrpSpPr>
        <p:grpSpPr>
          <a:xfrm>
            <a:off x="-366144" y="3429000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A0A3C48-2259-99F8-4903-F8B2F8E4603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95B865-7A62-F68C-049E-90DB0802F367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Why do you want to use them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2F1BBF3-E6B8-2137-421E-B4671E832917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AA8259-34D6-4FA0-C364-9A9606E7DA23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5002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No need for direct manipulation with threads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No need to care about threads lifetime 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Clever thread management is already part of the package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Widely tested and optimized solution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Easy to switch between different execution policies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Improved readability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Less error prone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If you can use sequential version, you will be able to use parallel without any additional studies</a:t>
            </a:r>
          </a:p>
          <a:p>
            <a:pPr marL="285750" lvl="1" indent="-285750">
              <a:spcAft>
                <a:spcPts val="600"/>
              </a:spcAft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Do not reinvent a wheel – use standard library as much as you can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50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2"/>
    </mc:Choice>
    <mc:Fallback xmlns="">
      <p:transition spd="slow" advTm="18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33333E-6 C 0.00066 0.00139 0.02266 0.02129 0.02123 0.07106 C 0.02136 0.1 0.00039 0.1037 -0.0013 0.15115 C 0.00026 0.1993 0.01849 0.21551 0.01928 0.23958 C 0.01928 0.28773 0.02422 0.27014 0.00508 0.31759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6361DB1-5A85-2A6A-1657-5B110B45531D}"/>
              </a:ext>
            </a:extLst>
          </p:cNvPr>
          <p:cNvGrpSpPr/>
          <p:nvPr/>
        </p:nvGrpSpPr>
        <p:grpSpPr>
          <a:xfrm>
            <a:off x="-366144" y="3429000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B326FCA-8D03-48AD-1B2C-90770C683B88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9F727E-A133-442D-B04D-0230D8083ED7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New algorithms introduced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2F1BBF3-E6B8-2137-421E-B4671E832917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5386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All of them are here as an alternative to existing sequential only solution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350C140-E4C7-F7CD-E8ED-9CACDE620632}"/>
              </a:ext>
            </a:extLst>
          </p:cNvPr>
          <p:cNvSpPr txBox="1">
            <a:spLocks/>
          </p:cNvSpPr>
          <p:nvPr/>
        </p:nvSpPr>
        <p:spPr>
          <a:xfrm>
            <a:off x="3194940" y="2697824"/>
            <a:ext cx="2295291" cy="452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inner_product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71C2140-AEFC-ADA4-F122-896403D8F412}"/>
              </a:ext>
            </a:extLst>
          </p:cNvPr>
          <p:cNvSpPr txBox="1">
            <a:spLocks/>
          </p:cNvSpPr>
          <p:nvPr/>
        </p:nvSpPr>
        <p:spPr>
          <a:xfrm>
            <a:off x="6533145" y="2683886"/>
            <a:ext cx="2940654" cy="420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partial_sum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F9236F5-45F5-2150-9315-392952965B2E}"/>
              </a:ext>
            </a:extLst>
          </p:cNvPr>
          <p:cNvSpPr txBox="1">
            <a:spLocks/>
          </p:cNvSpPr>
          <p:nvPr/>
        </p:nvSpPr>
        <p:spPr>
          <a:xfrm>
            <a:off x="786686" y="2683886"/>
            <a:ext cx="1703283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accumulate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C6E4754-9060-9C4D-9242-5B30C98AF870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1434429" y="3122813"/>
            <a:ext cx="3137" cy="1450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9E76E4-EE15-23F2-0346-E8B8A1A045CA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4290060" y="3125908"/>
            <a:ext cx="1" cy="1450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B6B920-BC5A-CDB4-F6AF-CDC54EE2D051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 flipH="1">
            <a:off x="7333421" y="3122813"/>
            <a:ext cx="1022" cy="144727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174F4AF-23EE-FF65-8FD4-FDEFBCC2084E}"/>
              </a:ext>
            </a:extLst>
          </p:cNvPr>
          <p:cNvSpPr txBox="1">
            <a:spLocks/>
          </p:cNvSpPr>
          <p:nvPr/>
        </p:nvSpPr>
        <p:spPr>
          <a:xfrm>
            <a:off x="9050026" y="4585862"/>
            <a:ext cx="2940654" cy="36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exclusive_scan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AE7C351-6BC3-8998-FA7A-3A267AA27636}"/>
              </a:ext>
            </a:extLst>
          </p:cNvPr>
          <p:cNvSpPr txBox="1">
            <a:spLocks/>
          </p:cNvSpPr>
          <p:nvPr/>
        </p:nvSpPr>
        <p:spPr>
          <a:xfrm>
            <a:off x="929581" y="4619625"/>
            <a:ext cx="162988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reduce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FA8D606-E375-4E6F-4F5E-2518E56865D8}"/>
              </a:ext>
            </a:extLst>
          </p:cNvPr>
          <p:cNvSpPr txBox="1">
            <a:spLocks/>
          </p:cNvSpPr>
          <p:nvPr/>
        </p:nvSpPr>
        <p:spPr>
          <a:xfrm>
            <a:off x="2971530" y="4623064"/>
            <a:ext cx="226500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transform_reduce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2628C32-6BF1-3E9F-F368-04276F6C98AD}"/>
              </a:ext>
            </a:extLst>
          </p:cNvPr>
          <p:cNvSpPr txBox="1">
            <a:spLocks/>
          </p:cNvSpPr>
          <p:nvPr/>
        </p:nvSpPr>
        <p:spPr>
          <a:xfrm>
            <a:off x="6579108" y="4619625"/>
            <a:ext cx="162988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inclusive_scan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D75A437-46D3-F2E5-2B69-9C987E8BF192}"/>
              </a:ext>
            </a:extLst>
          </p:cNvPr>
          <p:cNvSpPr/>
          <p:nvPr/>
        </p:nvSpPr>
        <p:spPr>
          <a:xfrm>
            <a:off x="6358101" y="2874129"/>
            <a:ext cx="3418920" cy="3584536"/>
          </a:xfrm>
          <a:prstGeom prst="arc">
            <a:avLst>
              <a:gd name="adj1" fmla="val 16063435"/>
              <a:gd name="adj2" fmla="val 2141453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0BCA74-7486-91BD-DCF3-B8E3306E13A0}"/>
              </a:ext>
            </a:extLst>
          </p:cNvPr>
          <p:cNvSpPr/>
          <p:nvPr/>
        </p:nvSpPr>
        <p:spPr>
          <a:xfrm>
            <a:off x="786686" y="2683542"/>
            <a:ext cx="129548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DA7789-930D-1505-3F31-D4E001BA43A1}"/>
              </a:ext>
            </a:extLst>
          </p:cNvPr>
          <p:cNvSpPr/>
          <p:nvPr/>
        </p:nvSpPr>
        <p:spPr>
          <a:xfrm>
            <a:off x="3510414" y="2686637"/>
            <a:ext cx="1559293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0DAF89-63B8-A079-BEEF-927A2F161D53}"/>
              </a:ext>
            </a:extLst>
          </p:cNvPr>
          <p:cNvSpPr/>
          <p:nvPr/>
        </p:nvSpPr>
        <p:spPr>
          <a:xfrm>
            <a:off x="6686700" y="2683542"/>
            <a:ext cx="129548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15F3397-5D33-BB33-67D6-B599854C45F8}"/>
              </a:ext>
            </a:extLst>
          </p:cNvPr>
          <p:cNvSpPr/>
          <p:nvPr/>
        </p:nvSpPr>
        <p:spPr>
          <a:xfrm>
            <a:off x="704965" y="4573493"/>
            <a:ext cx="1465201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737B5D0-3249-CD2C-72B5-C1111D285A01}"/>
              </a:ext>
            </a:extLst>
          </p:cNvPr>
          <p:cNvSpPr/>
          <p:nvPr/>
        </p:nvSpPr>
        <p:spPr>
          <a:xfrm>
            <a:off x="3334102" y="4576588"/>
            <a:ext cx="191191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6D090C6-8D23-AB84-03A6-81B32836919D}"/>
              </a:ext>
            </a:extLst>
          </p:cNvPr>
          <p:cNvSpPr/>
          <p:nvPr/>
        </p:nvSpPr>
        <p:spPr>
          <a:xfrm>
            <a:off x="6439278" y="4570092"/>
            <a:ext cx="1788286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22AC12E-B48E-A8DA-49D8-FEDF8816880C}"/>
              </a:ext>
            </a:extLst>
          </p:cNvPr>
          <p:cNvSpPr/>
          <p:nvPr/>
        </p:nvSpPr>
        <p:spPr>
          <a:xfrm>
            <a:off x="8943592" y="4573493"/>
            <a:ext cx="1788286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693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11"/>
    </mc:Choice>
    <mc:Fallback xmlns="">
      <p:transition spd="slow" advTm="63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38000" decel="6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33333E-6 C 0.00066 0.00139 0.02266 0.02129 0.02123 0.07106 C 0.02136 0.1 0.00039 0.1037 -0.0013 0.15115 C 0.00026 0.1993 0.01849 0.21551 0.01928 0.23958 C 0.01928 0.28773 0.02422 0.27014 0.00508 0.31759 " pathEditMode="relative" rAng="0" ptsTypes="AAAAA">
                                      <p:cBhvr>
                                        <p:cTn id="6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5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7" grpId="0"/>
      <p:bldP spid="18" grpId="0"/>
      <p:bldP spid="18" grpId="1"/>
      <p:bldP spid="21" grpId="0"/>
      <p:bldP spid="24" grpId="0"/>
      <p:bldP spid="24" grpId="1"/>
      <p:bldP spid="25" grpId="0"/>
      <p:bldP spid="29" grpId="0"/>
      <p:bldP spid="5" grpId="0" animBg="1"/>
      <p:bldP spid="8" grpId="0" animBg="1"/>
      <p:bldP spid="9" grpId="0" animBg="1"/>
      <p:bldP spid="10" grpId="0" animBg="1"/>
      <p:bldP spid="15" grpId="0" animBg="1"/>
      <p:bldP spid="16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15292CD-0391-4C87-89A4-6EAEFA79F7EC}"/>
              </a:ext>
            </a:extLst>
          </p:cNvPr>
          <p:cNvGrpSpPr/>
          <p:nvPr/>
        </p:nvGrpSpPr>
        <p:grpSpPr>
          <a:xfrm>
            <a:off x="-366144" y="3505855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8B1812-3F21-B44E-96D1-D7518B127941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23A8BF-B469-9194-1270-04B07ED100A4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a</a:t>
            </a:r>
            <a:r>
              <a:rPr lang="en-US" dirty="0" err="1"/>
              <a:t>ccumulate</a:t>
            </a:r>
            <a:r>
              <a:rPr lang="en-US" dirty="0"/>
              <a:t> vs </a:t>
            </a:r>
            <a:r>
              <a:rPr lang="cs-CZ" dirty="0"/>
              <a:t>r</a:t>
            </a:r>
            <a:r>
              <a:rPr lang="en-US" dirty="0"/>
              <a:t>educe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61543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{68, 15, 4, 45, 18, 3, 2, 11};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reduce(execution::par,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4" y="3160850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166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166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75A9E2-7B76-AA9D-316F-F68AA8247F6F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59C047-2A0C-62CF-A7BB-05C7865828F2}"/>
              </a:ext>
            </a:extLst>
          </p:cNvPr>
          <p:cNvSpPr txBox="1">
            <a:spLocks/>
          </p:cNvSpPr>
          <p:nvPr/>
        </p:nvSpPr>
        <p:spPr>
          <a:xfrm>
            <a:off x="715894" y="2081813"/>
            <a:ext cx="10637906" cy="91820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accumulate(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0);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847901-BDE3-C0F3-52E5-919B67C024E8}"/>
              </a:ext>
            </a:extLst>
          </p:cNvPr>
          <p:cNvGrpSpPr/>
          <p:nvPr/>
        </p:nvGrpSpPr>
        <p:grpSpPr>
          <a:xfrm>
            <a:off x="6243771" y="1997833"/>
            <a:ext cx="1261043" cy="464530"/>
            <a:chOff x="5934086" y="1997833"/>
            <a:chExt cx="1261043" cy="46453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41ADB-78D4-CC99-60EA-6F76A81BAC69}"/>
                </a:ext>
              </a:extLst>
            </p:cNvPr>
            <p:cNvSpPr/>
            <p:nvPr/>
          </p:nvSpPr>
          <p:spPr>
            <a:xfrm>
              <a:off x="6034847" y="1997833"/>
              <a:ext cx="876034" cy="3796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85DE02B5-C95C-AC9F-B0EE-68535C6377FB}"/>
                </a:ext>
              </a:extLst>
            </p:cNvPr>
            <p:cNvSpPr txBox="1">
              <a:spLocks/>
            </p:cNvSpPr>
            <p:nvPr/>
          </p:nvSpPr>
          <p:spPr>
            <a:xfrm>
              <a:off x="5934086" y="2082707"/>
              <a:ext cx="1261043" cy="379656"/>
            </a:xfrm>
            <a:prstGeom prst="rect">
              <a:avLst/>
            </a:prstGeom>
            <a:noFill/>
            <a:effectLst/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1100"/>
                </a:lnSpc>
                <a:buNone/>
              </a:pPr>
              <a:r>
                <a:rPr lang="en-US" sz="1400" dirty="0">
                  <a:effectLst>
                    <a:outerShdw blurRad="508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Consolas" panose="020B0609020204030204" pitchFamily="49" charset="0"/>
                  <a:ea typeface="Calibri"/>
                  <a:cs typeface="Cascadia Code" panose="020B0609020000020004" pitchFamily="49" charset="0"/>
                </a:rPr>
                <a:t>, </a:t>
              </a:r>
              <a:r>
                <a:rPr lang="en-US" sz="1400" b="1" dirty="0">
                  <a:effectLst>
                    <a:outerShdw blurRad="508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Consolas" panose="020B0609020204030204" pitchFamily="49" charset="0"/>
                  <a:ea typeface="Calibri"/>
                  <a:cs typeface="Cascadia Code" panose="020B0609020000020004" pitchFamily="49" charset="0"/>
                </a:rPr>
                <a:t>plus{}</a:t>
              </a:r>
              <a:r>
                <a:rPr lang="en-US" sz="1400" dirty="0">
                  <a:effectLst>
                    <a:outerShdw blurRad="508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Consolas" panose="020B0609020204030204" pitchFamily="49" charset="0"/>
                  <a:ea typeface="Calibri"/>
                  <a:cs typeface="Cascadia Code" panose="020B0609020000020004" pitchFamily="49" charset="0"/>
                </a:rPr>
                <a:t>);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DBA9512-4BB2-8359-212F-A929436E1AF8}"/>
              </a:ext>
            </a:extLst>
          </p:cNvPr>
          <p:cNvGrpSpPr/>
          <p:nvPr/>
        </p:nvGrpSpPr>
        <p:grpSpPr>
          <a:xfrm>
            <a:off x="7444014" y="4686087"/>
            <a:ext cx="1261043" cy="438887"/>
            <a:chOff x="7444014" y="4686087"/>
            <a:chExt cx="1261043" cy="43888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818ADF-225B-5C3E-7BCE-5CF2E869FEFF}"/>
                </a:ext>
              </a:extLst>
            </p:cNvPr>
            <p:cNvSpPr/>
            <p:nvPr/>
          </p:nvSpPr>
          <p:spPr>
            <a:xfrm>
              <a:off x="7457553" y="4686087"/>
              <a:ext cx="876034" cy="379656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657A334A-861F-62CA-5E58-B4B2B6958A98}"/>
                </a:ext>
              </a:extLst>
            </p:cNvPr>
            <p:cNvSpPr txBox="1">
              <a:spLocks/>
            </p:cNvSpPr>
            <p:nvPr/>
          </p:nvSpPr>
          <p:spPr>
            <a:xfrm>
              <a:off x="7444014" y="4745318"/>
              <a:ext cx="1261043" cy="379656"/>
            </a:xfrm>
            <a:prstGeom prst="rect">
              <a:avLst/>
            </a:prstGeom>
            <a:noFill/>
            <a:effectLst/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1100"/>
                </a:lnSpc>
                <a:buNone/>
              </a:pPr>
              <a:r>
                <a:rPr lang="en-US" sz="1400" dirty="0">
                  <a:effectLst>
                    <a:outerShdw blurRad="508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Consolas" panose="020B0609020204030204" pitchFamily="49" charset="0"/>
                  <a:ea typeface="Calibri"/>
                  <a:cs typeface="Cascadia Code" panose="020B0609020000020004" pitchFamily="49" charset="0"/>
                </a:rPr>
                <a:t>, </a:t>
              </a:r>
              <a:r>
                <a:rPr lang="en-US" sz="1400" b="1" dirty="0">
                  <a:effectLst>
                    <a:outerShdw blurRad="508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Consolas" panose="020B0609020204030204" pitchFamily="49" charset="0"/>
                  <a:ea typeface="Calibri"/>
                  <a:cs typeface="Cascadia Code" panose="020B0609020000020004" pitchFamily="49" charset="0"/>
                </a:rPr>
                <a:t>plus{}</a:t>
              </a:r>
              <a:r>
                <a:rPr lang="en-US" sz="1400" dirty="0">
                  <a:effectLst>
                    <a:outerShdw blurRad="508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Consolas" panose="020B0609020204030204" pitchFamily="49" charset="0"/>
                  <a:ea typeface="Calibri"/>
                  <a:cs typeface="Cascadia Code" panose="020B0609020000020004" pitchFamily="49" charset="0"/>
                </a:rPr>
                <a:t>);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8523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32"/>
    </mc:Choice>
    <mc:Fallback xmlns="">
      <p:transition spd="slow" advTm="59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" grpId="0"/>
      <p:bldP spid="4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15292CD-0391-4C87-89A4-6EAEFA79F7EC}"/>
              </a:ext>
            </a:extLst>
          </p:cNvPr>
          <p:cNvGrpSpPr/>
          <p:nvPr/>
        </p:nvGrpSpPr>
        <p:grpSpPr>
          <a:xfrm>
            <a:off x="-366144" y="3505855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8B1812-3F21-B44E-96D1-D7518B127941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23A8BF-B469-9194-1270-04B07ED100A4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a</a:t>
            </a:r>
            <a:r>
              <a:rPr lang="en-US" dirty="0" err="1"/>
              <a:t>ccumulate</a:t>
            </a:r>
            <a:r>
              <a:rPr lang="en-US" dirty="0"/>
              <a:t> vs </a:t>
            </a:r>
            <a:r>
              <a:rPr lang="cs-CZ" dirty="0"/>
              <a:t>r</a:t>
            </a:r>
            <a:r>
              <a:rPr lang="en-US" dirty="0"/>
              <a:t>educe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61543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{68, 15, 4, 45, 18, 3, 2, 11};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int </a:t>
            </a:r>
            <a:r>
              <a:rPr lang="en-US" sz="1400" b="1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2;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reduce(execution::par,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</a:t>
            </a: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[</a:t>
            </a:r>
            <a:r>
              <a:rPr lang="en-US" sz="1400" b="1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](const auto first, const auto second){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    		return first + second * </a:t>
            </a:r>
            <a:r>
              <a:rPr lang="en-US" sz="1400" b="1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4" y="3160850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332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716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75A9E2-7B76-AA9D-316F-F68AA8247F6F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59C047-2A0C-62CF-A7BB-05C7865828F2}"/>
              </a:ext>
            </a:extLst>
          </p:cNvPr>
          <p:cNvSpPr txBox="1">
            <a:spLocks/>
          </p:cNvSpPr>
          <p:nvPr/>
        </p:nvSpPr>
        <p:spPr>
          <a:xfrm>
            <a:off x="715894" y="2081813"/>
            <a:ext cx="10637906" cy="91820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accumulate(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</a:t>
            </a: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[</a:t>
            </a:r>
            <a:r>
              <a:rPr lang="en-US" sz="1400" b="1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](const auto first, const auto second){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    		return first + second * </a:t>
            </a:r>
            <a:r>
              <a:rPr lang="en-US" sz="1400" b="1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61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32"/>
    </mc:Choice>
    <mc:Fallback xmlns="">
      <p:transition spd="slow" advTm="59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9|1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|1|0.8|0.7|0.6|0.6|0.5|0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3|0.6|0.6|0.9|1.6|1.3|1.2|1.3|1|0.7|0.6|0.5|0.5|1|1.4|1.1|1.2|0.9|0.7|1|1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9|1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|1|0.8|0.7|0.6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8|1.6|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2|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4|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4|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1|0.7|0.6|1.5|0.7|0.6|0.6|0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8|0.7|0.7|0.7|0.8|1|0.9|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8|0.7|0.7|0.7|0.8|1|0.9|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8|0.7|0.7|0.7|0.8|1|0.9|0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CFB7ED9B2885479653D20FFEB0D640" ma:contentTypeVersion="15" ma:contentTypeDescription="Create a new document." ma:contentTypeScope="" ma:versionID="7a36909436713ea0aa60f843c5429711">
  <xsd:schema xmlns:xsd="http://www.w3.org/2001/XMLSchema" xmlns:xs="http://www.w3.org/2001/XMLSchema" xmlns:p="http://schemas.microsoft.com/office/2006/metadata/properties" xmlns:ns3="7930198f-a0c6-4f31-aa5e-ec38eaaed429" xmlns:ns4="a51d88f0-d0f6-450e-8c5b-90ac31df4de3" targetNamespace="http://schemas.microsoft.com/office/2006/metadata/properties" ma:root="true" ma:fieldsID="d60daac29d0563b462a1aeadfef51cac" ns3:_="" ns4:_="">
    <xsd:import namespace="7930198f-a0c6-4f31-aa5e-ec38eaaed429"/>
    <xsd:import namespace="a51d88f0-d0f6-450e-8c5b-90ac31df4de3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Version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30198f-a0c6-4f31-aa5e-ec38eaaed429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Version" ma:index="10" nillable="true" ma:displayName="MigrationWizIdVersion" ma:internalName="MigrationWizIdVersion">
      <xsd:simpleType>
        <xsd:restriction base="dms:Text"/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1d88f0-d0f6-450e-8c5b-90ac31df4de3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s xmlns="7930198f-a0c6-4f31-aa5e-ec38eaaed429" xsi:nil="true"/>
    <MigrationWizIdVersion xmlns="7930198f-a0c6-4f31-aa5e-ec38eaaed429" xsi:nil="true"/>
    <_activity xmlns="7930198f-a0c6-4f31-aa5e-ec38eaaed429" xsi:nil="true"/>
    <MigrationWizId xmlns="7930198f-a0c6-4f31-aa5e-ec38eaaed429" xsi:nil="true"/>
  </documentManagement>
</p:properties>
</file>

<file path=customXml/itemProps1.xml><?xml version="1.0" encoding="utf-8"?>
<ds:datastoreItem xmlns:ds="http://schemas.openxmlformats.org/officeDocument/2006/customXml" ds:itemID="{8E6094D1-D6AD-44FC-BD7C-748598F77F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30198f-a0c6-4f31-aa5e-ec38eaaed429"/>
    <ds:schemaRef ds:uri="a51d88f0-d0f6-450e-8c5b-90ac31df4d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947D3F-4EC9-4EDF-B798-B8121A8D5C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DA604D-D648-491A-9C18-650AC5FC0C34}">
  <ds:schemaRefs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a51d88f0-d0f6-450e-8c5b-90ac31df4de3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7930198f-a0c6-4f31-aa5e-ec38eaaed42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48012</TotalTime>
  <Words>3319</Words>
  <Application>Microsoft Office PowerPoint</Application>
  <PresentationFormat>Widescreen</PresentationFormat>
  <Paragraphs>647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Dreaming Outloud Pro</vt:lpstr>
      <vt:lpstr>Office Theme</vt:lpstr>
      <vt:lpstr>Stories from a parallel universe   Jana Machutová</vt:lpstr>
      <vt:lpstr>Do you feel sudden tension in your brain?</vt:lpstr>
      <vt:lpstr>We have a painkiller for you!</vt:lpstr>
      <vt:lpstr>Standard library parallel algorithm</vt:lpstr>
      <vt:lpstr>Create new worlds</vt:lpstr>
      <vt:lpstr>Why do you want to use them</vt:lpstr>
      <vt:lpstr>New algorithms introduced </vt:lpstr>
      <vt:lpstr>accumulate vs reduce</vt:lpstr>
      <vt:lpstr>accumulate vs reduce</vt:lpstr>
      <vt:lpstr>accumulate walktrough</vt:lpstr>
      <vt:lpstr>reduce walktrough</vt:lpstr>
      <vt:lpstr>accumulate vs reduce</vt:lpstr>
      <vt:lpstr>accumulate vs reduce - fixed</vt:lpstr>
      <vt:lpstr>reduce walktrough</vt:lpstr>
      <vt:lpstr>transform_reduce walktrough</vt:lpstr>
      <vt:lpstr>New algorithms introduced </vt:lpstr>
      <vt:lpstr>inner_product vs transform_reduce</vt:lpstr>
      <vt:lpstr>inner_product vs transform_reduce</vt:lpstr>
      <vt:lpstr>inner_product vs transform_reduce</vt:lpstr>
      <vt:lpstr>New algorithms introduced </vt:lpstr>
      <vt:lpstr>partial_sum vs inclusive_scan</vt:lpstr>
      <vt:lpstr>partial_sum walktrough</vt:lpstr>
      <vt:lpstr>naïve inclusive_scan walktrough</vt:lpstr>
      <vt:lpstr>New algorithms introduced </vt:lpstr>
      <vt:lpstr>inclusive_scan vs exclusive_scan</vt:lpstr>
      <vt:lpstr>inclusive_scan vs exclusive_scan</vt:lpstr>
      <vt:lpstr>New algorithms summary</vt:lpstr>
      <vt:lpstr>Unwanted synchronization points</vt:lpstr>
      <vt:lpstr>Unwanted synchronization points</vt:lpstr>
      <vt:lpstr>Execution policy</vt:lpstr>
      <vt:lpstr>execution::seq</vt:lpstr>
      <vt:lpstr>execution::par</vt:lpstr>
      <vt:lpstr>execution::unseq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Model</dc:title>
  <dc:creator>Jana Machutová</dc:creator>
  <cp:lastModifiedBy>Jana Machutová</cp:lastModifiedBy>
  <cp:revision>47</cp:revision>
  <dcterms:created xsi:type="dcterms:W3CDTF">2023-10-08T14:03:30Z</dcterms:created>
  <dcterms:modified xsi:type="dcterms:W3CDTF">2024-10-21T20:40:20Z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0x01010090CFB7ED9B2885479653D20FFEB0D640</vt:lpwstr>
  </property>
</Properties>
</file>