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56"/>
  </p:notesMasterIdLst>
  <p:sldIdLst>
    <p:sldId id="256" r:id="rId5"/>
    <p:sldId id="336" r:id="rId6"/>
    <p:sldId id="354" r:id="rId7"/>
    <p:sldId id="356" r:id="rId8"/>
    <p:sldId id="400" r:id="rId9"/>
    <p:sldId id="283" r:id="rId10"/>
    <p:sldId id="330" r:id="rId11"/>
    <p:sldId id="401" r:id="rId12"/>
    <p:sldId id="331" r:id="rId13"/>
    <p:sldId id="324" r:id="rId14"/>
    <p:sldId id="372" r:id="rId15"/>
    <p:sldId id="326" r:id="rId16"/>
    <p:sldId id="327" r:id="rId17"/>
    <p:sldId id="334" r:id="rId18"/>
    <p:sldId id="335" r:id="rId19"/>
    <p:sldId id="375" r:id="rId20"/>
    <p:sldId id="374" r:id="rId21"/>
    <p:sldId id="360" r:id="rId22"/>
    <p:sldId id="333" r:id="rId23"/>
    <p:sldId id="355" r:id="rId24"/>
    <p:sldId id="376" r:id="rId25"/>
    <p:sldId id="361" r:id="rId26"/>
    <p:sldId id="359" r:id="rId27"/>
    <p:sldId id="362" r:id="rId28"/>
    <p:sldId id="363" r:id="rId29"/>
    <p:sldId id="394" r:id="rId30"/>
    <p:sldId id="395" r:id="rId31"/>
    <p:sldId id="364" r:id="rId32"/>
    <p:sldId id="365" r:id="rId33"/>
    <p:sldId id="366" r:id="rId34"/>
    <p:sldId id="398" r:id="rId35"/>
    <p:sldId id="397" r:id="rId36"/>
    <p:sldId id="383" r:id="rId37"/>
    <p:sldId id="369" r:id="rId38"/>
    <p:sldId id="371" r:id="rId39"/>
    <p:sldId id="399" r:id="rId40"/>
    <p:sldId id="382" r:id="rId41"/>
    <p:sldId id="402" r:id="rId42"/>
    <p:sldId id="378" r:id="rId43"/>
    <p:sldId id="377" r:id="rId44"/>
    <p:sldId id="379" r:id="rId45"/>
    <p:sldId id="381" r:id="rId46"/>
    <p:sldId id="384" r:id="rId47"/>
    <p:sldId id="385" r:id="rId48"/>
    <p:sldId id="387" r:id="rId49"/>
    <p:sldId id="388" r:id="rId50"/>
    <p:sldId id="390" r:id="rId51"/>
    <p:sldId id="391" r:id="rId52"/>
    <p:sldId id="392" r:id="rId53"/>
    <p:sldId id="393" r:id="rId54"/>
    <p:sldId id="38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BFF"/>
    <a:srgbClr val="FDF9FC"/>
    <a:srgbClr val="000000"/>
    <a:srgbClr val="C00000"/>
    <a:srgbClr val="4472C4"/>
    <a:srgbClr val="FF0000"/>
    <a:srgbClr val="F0F4FA"/>
    <a:srgbClr val="2D5193"/>
    <a:srgbClr val="E7F6FF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10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8D41-9FB9-4138-9A56-9085F6DDF9B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420F-B96C-4EF8-9C80-E62ED768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BE8-F41B-441D-BA60-972B52F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BB11-0B65-4600-BEC9-5CF74F99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1207-6DDE-48C6-A8F8-2F9AD4EA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3037-D277-406C-B48A-5C33717E534F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0A97-89EC-4EBD-8C57-D0E7B2E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64B1-9693-46A4-9144-FAA351CC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35ED-E1EA-4245-BF37-6AA187E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A7FF-1D16-4551-9D42-3235F651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15-60B7-443E-B355-94D390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BCC-0672-43B1-9C7F-91271E90A7D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E24-A230-48BE-B672-E0936AB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372-5D53-41D2-A1C3-15038E8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9B9AB-7994-4039-B2C8-D28FC243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5E78-2F3F-4951-9488-6872A646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0D7-0437-43DC-9BBC-166E310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9B2-1D37-4724-8D31-6319726C0DBD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1A6C-F5B9-4048-9360-4F6BB13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0C5-391F-4D14-80CC-3E87D8B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78B-CFAA-4119-9752-FE57B34B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9D46-6524-4B29-93C8-B6D7B4C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9AD9-A6C5-40A7-93E3-C29E28A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229D-44B4-40B4-94B0-B746AA302103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817B-BEF7-4CF9-8331-9BC5110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E85-8F7F-4755-9B28-47DCB2B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A0A-3E11-419F-B8DE-F37C30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3B8E-3D53-479B-83D4-F88B28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AA13-EEFC-446B-853C-923D378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CBF8-A6FD-4E83-ADFC-B3BB4405D6D9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A808-82CE-4165-BE5A-2F9EF28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8C4E-4948-4740-93B9-BC1F4280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318-F0BD-4398-90B6-1C0DE53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7C7-0721-48A1-857B-1BB6822E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BA5-78CE-43D9-8B4E-9B325404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1322-7B37-4369-889C-B91BF8F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880-8145-4124-809E-020EDBA22ED0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C3CD-669B-4164-BD5A-EF38046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09AF-4365-4564-A7C1-0382895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02B-67B2-4D16-B69E-71847F0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6E3F-463D-4C9A-8574-0E54F1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D911-7D64-4F98-B1F1-FCA0FB9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2BEC-B552-4166-99B8-C17D90B7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C5E5-788A-4B7A-9EF1-F3FC6EC5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E444-BDB7-4EEE-A567-5718AD8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443-09BB-4AAC-BB4A-ADC49947CF1C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33DF-6C12-4C89-8FD7-ADAEC5A3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59BF-004A-4B62-A634-0461438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BD2-156B-4A93-98D7-9F697CC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21BC-5DB5-45BF-8391-D653881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885A-0EA0-4CAB-885C-F8C34EDAE150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F7AEB-6915-4B88-857D-1B75D98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D740-6D80-488A-AC7D-218F9DA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E05D-E2A1-4718-901B-D009197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5FDD-11BC-455A-A1AE-04E3780A94EC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E2C2-6AC5-4551-B9B5-A64089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83D9-1CCD-4ED0-9A90-6625520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BD9-4739-461A-97EF-A3DD29D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1C9-358E-4338-88C4-0C5DC32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07B-ECBF-4C0E-B8CB-BF1A78C2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CF41-1CE1-494E-B61E-091F558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E0CB-EF32-4D01-BE39-55596762975D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E565-BACC-42AA-BF73-2D9C8B62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91BC-448B-4BBC-A75E-416D7DB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32E-EF93-4D61-A055-C6EF748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9CBF-9378-4CC3-8E0D-42452650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541-2599-4FC8-BC65-1459D13F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3F31-1EC3-459C-ABAB-832E316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FE4F-1E80-4245-BE11-D4EA4BE3504D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CBAB-F13A-4805-94DF-EAC1463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E060-6D4F-4D1B-B6F4-34AAD4B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829A-613D-434E-AE68-2C1B585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A1AD-155D-4E69-89B9-82514A38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A7E-D75F-44B9-B7C4-85F3FD82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CA47-BC56-49B8-8B8A-AF38A479E510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E4-D0B1-42D9-9565-B98792BE7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5016-5581-445A-9C5B-0197171F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ccl/tree/main/thrust" TargetMode="External"/><Relationship Id="rId2" Type="http://schemas.openxmlformats.org/officeDocument/2006/relationships/hyperlink" Target="https://github.com/llvm/llvm-project/tree/main/pst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EmptySquareBubble/Stories_from_a_parallel_unive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6AA-0331-4FA3-B132-4CA0AD68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558"/>
            <a:ext cx="10058400" cy="3557622"/>
          </a:xfrm>
        </p:spPr>
        <p:txBody>
          <a:bodyPr>
            <a:normAutofit/>
          </a:bodyPr>
          <a:lstStyle/>
          <a:p>
            <a:r>
              <a:rPr lang="en-US" dirty="0"/>
              <a:t>Stories from a parallel universe</a:t>
            </a:r>
            <a:br>
              <a:rPr lang="en-US" dirty="0"/>
            </a:br>
            <a:br>
              <a:rPr lang="cs-CZ" dirty="0"/>
            </a:br>
            <a:br>
              <a:rPr lang="en-US" dirty="0"/>
            </a:br>
            <a:r>
              <a:rPr lang="en-US" sz="4000" dirty="0"/>
              <a:t>Jana </a:t>
            </a:r>
            <a:r>
              <a:rPr lang="en-US" sz="4000" dirty="0" err="1"/>
              <a:t>Machutov</a:t>
            </a:r>
            <a:r>
              <a:rPr lang="cs-CZ" sz="4000" dirty="0"/>
              <a:t>á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71F-79F7-44F1-9500-0BA9DFF2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47901-BDE3-C0F3-52E5-919B67C024E8}"/>
              </a:ext>
            </a:extLst>
          </p:cNvPr>
          <p:cNvGrpSpPr/>
          <p:nvPr/>
        </p:nvGrpSpPr>
        <p:grpSpPr>
          <a:xfrm>
            <a:off x="4867975" y="1997833"/>
            <a:ext cx="1261043" cy="464530"/>
            <a:chOff x="5934086" y="1997833"/>
            <a:chExt cx="1261043" cy="46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41ADB-78D4-CC99-60EA-6F76A81BAC69}"/>
                </a:ext>
              </a:extLst>
            </p:cNvPr>
            <p:cNvSpPr/>
            <p:nvPr/>
          </p:nvSpPr>
          <p:spPr>
            <a:xfrm>
              <a:off x="6034847" y="1997833"/>
              <a:ext cx="876034" cy="379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5DE02B5-C95C-AC9F-B0EE-68535C6377FB}"/>
                </a:ext>
              </a:extLst>
            </p:cNvPr>
            <p:cNvSpPr txBox="1">
              <a:spLocks/>
            </p:cNvSpPr>
            <p:nvPr/>
          </p:nvSpPr>
          <p:spPr>
            <a:xfrm>
              <a:off x="5934086" y="2082707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A9512-4BB2-8359-212F-A929436E1AF8}"/>
              </a:ext>
            </a:extLst>
          </p:cNvPr>
          <p:cNvGrpSpPr/>
          <p:nvPr/>
        </p:nvGrpSpPr>
        <p:grpSpPr>
          <a:xfrm>
            <a:off x="6655448" y="4686087"/>
            <a:ext cx="1261043" cy="438887"/>
            <a:chOff x="7444014" y="4686087"/>
            <a:chExt cx="1261043" cy="438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18ADF-225B-5C3E-7BCE-5CF2E869FEFF}"/>
                </a:ext>
              </a:extLst>
            </p:cNvPr>
            <p:cNvSpPr/>
            <p:nvPr/>
          </p:nvSpPr>
          <p:spPr>
            <a:xfrm>
              <a:off x="7457553" y="4686087"/>
              <a:ext cx="876034" cy="3796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57A334A-861F-62CA-5E58-B4B2B6958A98}"/>
                </a:ext>
              </a:extLst>
            </p:cNvPr>
            <p:cNvSpPr txBox="1">
              <a:spLocks/>
            </p:cNvSpPr>
            <p:nvPr/>
          </p:nvSpPr>
          <p:spPr>
            <a:xfrm>
              <a:off x="7444014" y="4745318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2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 first,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 first,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1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0684962" y="3542791"/>
            <a:ext cx="822838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1834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2420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29060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1834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2420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338738" y="2125068"/>
            <a:ext cx="2026666" cy="1936319"/>
            <a:chOff x="338738" y="2125068"/>
            <a:chExt cx="2026666" cy="193631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E3EF5E0-3628-7ED8-4AAB-42FAAE5B4D7C}"/>
                </a:ext>
              </a:extLst>
            </p:cNvPr>
            <p:cNvSpPr/>
            <p:nvPr/>
          </p:nvSpPr>
          <p:spPr>
            <a:xfrm>
              <a:off x="338739" y="3616178"/>
              <a:ext cx="717177" cy="43927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E4C24B5D-DC77-34C6-1F4C-C9A1D408B3C0}"/>
                </a:ext>
              </a:extLst>
            </p:cNvPr>
            <p:cNvSpPr txBox="1">
              <a:spLocks/>
            </p:cNvSpPr>
            <p:nvPr/>
          </p:nvSpPr>
          <p:spPr>
            <a:xfrm>
              <a:off x="338738" y="364296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95AB78-8CE7-B442-8359-B858EDE52EB9}"/>
                </a:ext>
              </a:extLst>
            </p:cNvPr>
            <p:cNvGrpSpPr/>
            <p:nvPr/>
          </p:nvGrpSpPr>
          <p:grpSpPr>
            <a:xfrm>
              <a:off x="1055915" y="2125068"/>
              <a:ext cx="1238098" cy="1723902"/>
              <a:chOff x="1055915" y="2125068"/>
              <a:chExt cx="1238098" cy="1723902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4BE458C-512D-0EB8-2ECD-8B2C1B97FF57}"/>
                  </a:ext>
                </a:extLst>
              </p:cNvPr>
              <p:cNvCxnSpPr>
                <a:cxnSpLocks/>
                <a:stCxn id="23" idx="2"/>
                <a:endCxn id="49" idx="0"/>
              </p:cNvCxnSpPr>
              <p:nvPr/>
            </p:nvCxnSpPr>
            <p:spPr>
              <a:xfrm>
                <a:off x="1976936" y="2125068"/>
                <a:ext cx="2347" cy="149704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32656D1-07E4-5F42-F33D-27F7ADD2ABC6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0AB0B716-2BDC-3AB4-F1B7-D5002B8962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F1F89D2-0597-8D99-380A-550F85ADDE17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1055915" y="3847765"/>
                <a:ext cx="562432" cy="120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37871" y="2137620"/>
            <a:ext cx="1309488" cy="1922382"/>
            <a:chOff x="2337871" y="2137620"/>
            <a:chExt cx="1309488" cy="192238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37871" y="2137620"/>
              <a:ext cx="1247071" cy="1704132"/>
              <a:chOff x="1046942" y="2137620"/>
              <a:chExt cx="1247071" cy="1704132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26" idx="2"/>
                <a:endCxn id="33" idx="0"/>
              </p:cNvCxnSpPr>
              <p:nvPr/>
            </p:nvCxnSpPr>
            <p:spPr>
              <a:xfrm>
                <a:off x="1991866" y="2137620"/>
                <a:ext cx="5976" cy="1473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  <a:stCxn id="49" idx="3"/>
                <a:endCxn id="33" idx="1"/>
              </p:cNvCxnSpPr>
              <p:nvPr/>
            </p:nvCxnSpPr>
            <p:spPr>
              <a:xfrm flipV="1">
                <a:off x="1046942" y="3830696"/>
                <a:ext cx="592311" cy="11056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47359" y="2127949"/>
            <a:ext cx="1281954" cy="1932053"/>
            <a:chOff x="3647359" y="2127949"/>
            <a:chExt cx="1281954" cy="193205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47359" y="2127949"/>
              <a:ext cx="1229123" cy="1702747"/>
              <a:chOff x="1064890" y="2120731"/>
              <a:chExt cx="1229123" cy="170274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8256" y="2120731"/>
                <a:ext cx="0" cy="148311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064890" y="3823478"/>
                <a:ext cx="56477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29313" y="2127949"/>
            <a:ext cx="1315880" cy="1918683"/>
            <a:chOff x="4929313" y="2127949"/>
            <a:chExt cx="1315880" cy="191868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264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29313" y="2127949"/>
              <a:ext cx="1254400" cy="1702747"/>
              <a:chOff x="1039613" y="2130830"/>
              <a:chExt cx="1254400" cy="170274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905" y="2130830"/>
                <a:ext cx="0" cy="147941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 flipV="1">
                <a:off x="1039613" y="3829878"/>
                <a:ext cx="598703" cy="369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193" y="2137620"/>
            <a:ext cx="1317814" cy="1909012"/>
            <a:chOff x="6245193" y="2137620"/>
            <a:chExt cx="1317814" cy="190901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300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193" y="2137620"/>
              <a:ext cx="1238556" cy="1689377"/>
              <a:chOff x="1055457" y="2146514"/>
              <a:chExt cx="1238556" cy="168937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29" idx="2"/>
                <a:endCxn id="39" idx="0"/>
              </p:cNvCxnSpPr>
              <p:nvPr/>
            </p:nvCxnSpPr>
            <p:spPr>
              <a:xfrm>
                <a:off x="2014676" y="2146514"/>
                <a:ext cx="7" cy="146974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055457" y="3835891"/>
                <a:ext cx="60063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63007" y="2122187"/>
            <a:ext cx="1283230" cy="1924445"/>
            <a:chOff x="7563007" y="2122187"/>
            <a:chExt cx="1283230" cy="192444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63007" y="2122187"/>
              <a:ext cx="1211671" cy="1704810"/>
              <a:chOff x="1082342" y="2131081"/>
              <a:chExt cx="1211671" cy="1704810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stCxn id="30" idx="2"/>
                <a:endCxn id="41" idx="0"/>
              </p:cNvCxnSpPr>
              <p:nvPr/>
            </p:nvCxnSpPr>
            <p:spPr>
              <a:xfrm flipH="1">
                <a:off x="2006984" y="2131081"/>
                <a:ext cx="8962" cy="148517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>
                <a:off x="1082342" y="3835891"/>
                <a:ext cx="56605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46237" y="2134739"/>
            <a:ext cx="1326779" cy="1911893"/>
            <a:chOff x="8846237" y="2134739"/>
            <a:chExt cx="1326779" cy="191189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607361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310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46237" y="2134739"/>
              <a:ext cx="1247059" cy="1692258"/>
              <a:chOff x="1046954" y="2133534"/>
              <a:chExt cx="1247059" cy="1692258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stCxn id="31" idx="2"/>
                <a:endCxn id="43" idx="0"/>
              </p:cNvCxnSpPr>
              <p:nvPr/>
            </p:nvCxnSpPr>
            <p:spPr>
              <a:xfrm flipH="1">
                <a:off x="2015145" y="2133534"/>
                <a:ext cx="8963" cy="147262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  <a:stCxn id="41" idx="3"/>
                <a:endCxn id="43" idx="1"/>
              </p:cNvCxnSpPr>
              <p:nvPr/>
            </p:nvCxnSpPr>
            <p:spPr>
              <a:xfrm>
                <a:off x="1046954" y="3825792"/>
                <a:ext cx="60960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73016" y="2125068"/>
            <a:ext cx="1281954" cy="1937213"/>
            <a:chOff x="10173016" y="2125068"/>
            <a:chExt cx="1281954" cy="193721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73016" y="2125068"/>
              <a:ext cx="1211209" cy="1707907"/>
              <a:chOff x="1082804" y="2123863"/>
              <a:chExt cx="1211209" cy="170790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stCxn id="32" idx="2"/>
                <a:endCxn id="45" idx="0"/>
              </p:cNvCxnSpPr>
              <p:nvPr/>
            </p:nvCxnSpPr>
            <p:spPr>
              <a:xfrm flipH="1">
                <a:off x="2006170" y="2123863"/>
                <a:ext cx="8963" cy="148827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>
                <a:off x="1082804" y="3825792"/>
                <a:ext cx="564777" cy="597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5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"/>
    </mc:Choice>
    <mc:Fallback xmlns="">
      <p:transition spd="slow" advTm="10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9F20A1-7C97-5CBF-3826-7EA4C39458B2}"/>
              </a:ext>
            </a:extLst>
          </p:cNvPr>
          <p:cNvGrpSpPr/>
          <p:nvPr/>
        </p:nvGrpSpPr>
        <p:grpSpPr>
          <a:xfrm>
            <a:off x="1032863" y="1066217"/>
            <a:ext cx="9989650" cy="2165517"/>
            <a:chOff x="1965194" y="1042685"/>
            <a:chExt cx="9989650" cy="21655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43948D-497C-1A40-CCE5-91024D72C1D2}"/>
                </a:ext>
              </a:extLst>
            </p:cNvPr>
            <p:cNvCxnSpPr>
              <a:stCxn id="15" idx="2"/>
              <a:endCxn id="29" idx="0"/>
            </p:cNvCxnSpPr>
            <p:nvPr/>
          </p:nvCxnSpPr>
          <p:spPr>
            <a:xfrm>
              <a:off x="3279806" y="2137620"/>
              <a:ext cx="8966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5F5E1-CF21-7770-C8BD-EBDF30950765}"/>
                </a:ext>
              </a:extLst>
            </p:cNvPr>
            <p:cNvSpPr/>
            <p:nvPr/>
          </p:nvSpPr>
          <p:spPr>
            <a:xfrm>
              <a:off x="313372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5501CFC-51D9-8615-905E-28496FF591FF}"/>
                </a:ext>
              </a:extLst>
            </p:cNvPr>
            <p:cNvSpPr/>
            <p:nvPr/>
          </p:nvSpPr>
          <p:spPr>
            <a:xfrm rot="10800000">
              <a:off x="196519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2A0626-7E8E-4994-CD8C-B85996EFB660}"/>
                </a:ext>
              </a:extLst>
            </p:cNvPr>
            <p:cNvSpPr/>
            <p:nvPr/>
          </p:nvSpPr>
          <p:spPr>
            <a:xfrm>
              <a:off x="293018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1D3B22ED-1C93-6006-4A96-8CC942C8CEF5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98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6500844-A683-00AF-A28F-A1BF44A078B6}"/>
                </a:ext>
              </a:extLst>
            </p:cNvPr>
            <p:cNvSpPr txBox="1">
              <a:spLocks/>
            </p:cNvSpPr>
            <p:nvPr/>
          </p:nvSpPr>
          <p:spPr>
            <a:xfrm>
              <a:off x="301311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F334EB-8816-8C4D-D6CA-C186D9B8CFF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588661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C02E0A-E239-95B9-8BC9-FB6B77A98233}"/>
                </a:ext>
              </a:extLst>
            </p:cNvPr>
            <p:cNvSpPr/>
            <p:nvPr/>
          </p:nvSpPr>
          <p:spPr>
            <a:xfrm>
              <a:off x="573157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AF2D712-E76D-6682-EBD5-652032FE3639}"/>
                </a:ext>
              </a:extLst>
            </p:cNvPr>
            <p:cNvSpPr/>
            <p:nvPr/>
          </p:nvSpPr>
          <p:spPr>
            <a:xfrm rot="10800000">
              <a:off x="456303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25C85C-5214-A0AE-3C30-02140E442584}"/>
                </a:ext>
              </a:extLst>
            </p:cNvPr>
            <p:cNvSpPr/>
            <p:nvPr/>
          </p:nvSpPr>
          <p:spPr>
            <a:xfrm>
              <a:off x="552802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F2B32C35-B22C-FE85-387D-520A4F864D4E}"/>
                </a:ext>
              </a:extLst>
            </p:cNvPr>
            <p:cNvSpPr txBox="1">
              <a:spLocks/>
            </p:cNvSpPr>
            <p:nvPr/>
          </p:nvSpPr>
          <p:spPr>
            <a:xfrm>
              <a:off x="552802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AC15150A-4E6B-F3C4-B239-2E33D9650335}"/>
                </a:ext>
              </a:extLst>
            </p:cNvPr>
            <p:cNvSpPr txBox="1">
              <a:spLocks/>
            </p:cNvSpPr>
            <p:nvPr/>
          </p:nvSpPr>
          <p:spPr>
            <a:xfrm>
              <a:off x="561095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46E879-9EFE-EEE8-3B90-C0661CE70791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8513041" y="2137620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214DDF-6B00-8564-3E43-E998EF822C5F}"/>
                </a:ext>
              </a:extLst>
            </p:cNvPr>
            <p:cNvSpPr/>
            <p:nvPr/>
          </p:nvSpPr>
          <p:spPr>
            <a:xfrm>
              <a:off x="835799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7409B17-6960-490C-BD1F-A8A7BE7FEE39}"/>
                </a:ext>
              </a:extLst>
            </p:cNvPr>
            <p:cNvSpPr/>
            <p:nvPr/>
          </p:nvSpPr>
          <p:spPr>
            <a:xfrm rot="10800000">
              <a:off x="718946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0E9329D-C727-D040-2B0C-9953B73083C5}"/>
                </a:ext>
              </a:extLst>
            </p:cNvPr>
            <p:cNvSpPr/>
            <p:nvPr/>
          </p:nvSpPr>
          <p:spPr>
            <a:xfrm>
              <a:off x="815445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D7CFF89-E5DF-2313-5E3F-535F1E12E249}"/>
                </a:ext>
              </a:extLst>
            </p:cNvPr>
            <p:cNvSpPr txBox="1">
              <a:spLocks/>
            </p:cNvSpPr>
            <p:nvPr/>
          </p:nvSpPr>
          <p:spPr>
            <a:xfrm>
              <a:off x="815445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7F2AE909-D381-3734-43E8-3F19C10E8C1F}"/>
                </a:ext>
              </a:extLst>
            </p:cNvPr>
            <p:cNvSpPr txBox="1">
              <a:spLocks/>
            </p:cNvSpPr>
            <p:nvPr/>
          </p:nvSpPr>
          <p:spPr>
            <a:xfrm>
              <a:off x="823738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DDCC17-49B9-0142-0788-FF5F3F9ED66F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1111088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92ED24-B47C-B224-A701-3DDA784CFDF4}"/>
                </a:ext>
              </a:extLst>
            </p:cNvPr>
            <p:cNvSpPr/>
            <p:nvPr/>
          </p:nvSpPr>
          <p:spPr>
            <a:xfrm>
              <a:off x="1095584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A2D9D1-1C38-5A9D-26ED-F1F647B141C1}"/>
                </a:ext>
              </a:extLst>
            </p:cNvPr>
            <p:cNvSpPr/>
            <p:nvPr/>
          </p:nvSpPr>
          <p:spPr>
            <a:xfrm rot="10800000">
              <a:off x="978730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DFD99A1-977A-0AF8-E1C5-F03522F248A7}"/>
                </a:ext>
              </a:extLst>
            </p:cNvPr>
            <p:cNvSpPr/>
            <p:nvPr/>
          </p:nvSpPr>
          <p:spPr>
            <a:xfrm>
              <a:off x="1075229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66070D39-FE66-952F-3329-7F87C3340D2E}"/>
                </a:ext>
              </a:extLst>
            </p:cNvPr>
            <p:cNvSpPr txBox="1">
              <a:spLocks/>
            </p:cNvSpPr>
            <p:nvPr/>
          </p:nvSpPr>
          <p:spPr>
            <a:xfrm>
              <a:off x="1075229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F754A35C-7814-27C5-818D-DB9D2A75663A}"/>
                </a:ext>
              </a:extLst>
            </p:cNvPr>
            <p:cNvSpPr txBox="1">
              <a:spLocks/>
            </p:cNvSpPr>
            <p:nvPr/>
          </p:nvSpPr>
          <p:spPr>
            <a:xfrm>
              <a:off x="1083522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9ACDD8-1DFF-119E-7E92-8DEA3CE9B96D}"/>
                </a:ext>
              </a:extLst>
            </p:cNvPr>
            <p:cNvCxnSpPr/>
            <p:nvPr/>
          </p:nvCxnSpPr>
          <p:spPr>
            <a:xfrm>
              <a:off x="5890875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76A864-434A-4069-8FF1-214E1197EE28}"/>
                </a:ext>
              </a:extLst>
            </p:cNvPr>
            <p:cNvSpPr/>
            <p:nvPr/>
          </p:nvSpPr>
          <p:spPr>
            <a:xfrm>
              <a:off x="5735829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0E7CDC-DA16-55EA-D9A3-1E8A2187718A}"/>
                </a:ext>
              </a:extLst>
            </p:cNvPr>
            <p:cNvCxnSpPr/>
            <p:nvPr/>
          </p:nvCxnSpPr>
          <p:spPr>
            <a:xfrm>
              <a:off x="11119248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CDACDE-D4A3-C8BF-BA8E-BFA9BBA8B55D}"/>
                </a:ext>
              </a:extLst>
            </p:cNvPr>
            <p:cNvSpPr/>
            <p:nvPr/>
          </p:nvSpPr>
          <p:spPr>
            <a:xfrm>
              <a:off x="10964202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026" y="5178709"/>
                <a:ext cx="705650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 2*(68        +          2*15      + 2*(      4            +          2*45       ) + 2*(18               +         2*3         + 2*(     2         +             2* 11))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23C8-A210-5AA5-7D56-3B1534E89C4A}"/>
              </a:ext>
            </a:extLst>
          </p:cNvPr>
          <p:cNvSpPr txBox="1">
            <a:spLocks/>
          </p:cNvSpPr>
          <p:nvPr/>
        </p:nvSpPr>
        <p:spPr>
          <a:xfrm>
            <a:off x="715896" y="5642396"/>
            <a:ext cx="11102560" cy="4820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+ 2*(68 + 2*15 + 2*(4 + 2*45) + 2*(18 + 2*3  + 2*(2 + 2* 11)))     !=        0 + ((((((2*68 + 2*15) + 2*4) + 2*45) + 2*18) + 2*3)  + 2*2)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C00E53-6ED9-FD8C-580D-6FD88789A545}"/>
                </a:ext>
              </a:extLst>
            </p:cNvPr>
            <p:cNvCxnSpPr/>
            <p:nvPr/>
          </p:nvCxnSpPr>
          <p:spPr>
            <a:xfrm>
              <a:off x="10193701" y="4332161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F0C272-B069-7EBE-3845-91423B88E80D}"/>
                </a:ext>
              </a:extLst>
            </p:cNvPr>
            <p:cNvSpPr/>
            <p:nvPr/>
          </p:nvSpPr>
          <p:spPr>
            <a:xfrm>
              <a:off x="10038655" y="4496139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E4B9A49-4425-14A4-1CAF-3C0FC0F2EA9C}"/>
              </a:ext>
            </a:extLst>
          </p:cNvPr>
          <p:cNvSpPr/>
          <p:nvPr/>
        </p:nvSpPr>
        <p:spPr>
          <a:xfrm>
            <a:off x="5878915" y="5548886"/>
            <a:ext cx="6020771" cy="57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2BBC7-4918-AE68-DE58-F83D0B0F97F1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CA703-B22C-6508-DDC8-DB2FE305FC2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0C1B3-DBF8-C24B-17B7-27EF0149EB66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8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73DA46-5B41-A8AA-88A5-E449F16195B5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F0C1C4-F7CF-2236-E6E2-62B7BD43F1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5DE8F-3F75-1A20-2D9B-F926F219BEB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 - fixed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item){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item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return first + second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417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338357" y="736756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37" y="2593778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00844-A683-00AF-A28F-A1BF44A078B6}"/>
              </a:ext>
            </a:extLst>
          </p:cNvPr>
          <p:cNvSpPr txBox="1">
            <a:spLocks/>
          </p:cNvSpPr>
          <p:nvPr/>
        </p:nvSpPr>
        <p:spPr>
          <a:xfrm>
            <a:off x="208078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15150A-4E6B-F3C4-B239-2E33D9650335}"/>
              </a:ext>
            </a:extLst>
          </p:cNvPr>
          <p:cNvSpPr txBox="1">
            <a:spLocks/>
          </p:cNvSpPr>
          <p:nvPr/>
        </p:nvSpPr>
        <p:spPr>
          <a:xfrm>
            <a:off x="467862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2AE909-D381-3734-43E8-3F19C10E8C1F}"/>
              </a:ext>
            </a:extLst>
          </p:cNvPr>
          <p:cNvSpPr txBox="1">
            <a:spLocks/>
          </p:cNvSpPr>
          <p:nvPr/>
        </p:nvSpPr>
        <p:spPr>
          <a:xfrm>
            <a:off x="730505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54A35C-7814-27C5-818D-DB9D2A75663A}"/>
              </a:ext>
            </a:extLst>
          </p:cNvPr>
          <p:cNvSpPr txBox="1">
            <a:spLocks/>
          </p:cNvSpPr>
          <p:nvPr/>
        </p:nvSpPr>
        <p:spPr>
          <a:xfrm>
            <a:off x="990289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2715026" y="5145790"/>
                <a:ext cx="7066952" cy="3758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0 + 2*68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A5D498-106A-333B-3CD9-F9E0E7505AC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356440" y="2161152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37A1E-B629-A944-523C-8332265C4DAF}"/>
              </a:ext>
            </a:extLst>
          </p:cNvPr>
          <p:cNvSpPr/>
          <p:nvPr/>
        </p:nvSpPr>
        <p:spPr>
          <a:xfrm>
            <a:off x="2143885" y="2329435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2AB9D9-9ED5-AD75-4C94-F90AB62E777A}"/>
              </a:ext>
            </a:extLst>
          </p:cNvPr>
          <p:cNvCxnSpPr>
            <a:cxnSpLocks/>
          </p:cNvCxnSpPr>
          <p:nvPr/>
        </p:nvCxnSpPr>
        <p:spPr>
          <a:xfrm>
            <a:off x="4967462" y="2593253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867DE2-28E0-2277-56D3-A014A3919C3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67465" y="2160627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735DB-8855-CCF3-2B19-6EC19CF5A9F2}"/>
              </a:ext>
            </a:extLst>
          </p:cNvPr>
          <p:cNvSpPr/>
          <p:nvPr/>
        </p:nvSpPr>
        <p:spPr>
          <a:xfrm>
            <a:off x="4754910" y="2328910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F34C4D-9D04-45B6-AB52-8FFEFD7C53D1}"/>
              </a:ext>
            </a:extLst>
          </p:cNvPr>
          <p:cNvCxnSpPr>
            <a:cxnSpLocks/>
          </p:cNvCxnSpPr>
          <p:nvPr/>
        </p:nvCxnSpPr>
        <p:spPr>
          <a:xfrm>
            <a:off x="7551252" y="2591910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393D28-9491-F4BA-4417-BBDAA04C375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51255" y="2159284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3168CE-6218-FEB3-C701-F57C513B791C}"/>
              </a:ext>
            </a:extLst>
          </p:cNvPr>
          <p:cNvSpPr/>
          <p:nvPr/>
        </p:nvSpPr>
        <p:spPr>
          <a:xfrm>
            <a:off x="7338700" y="2327567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237616-22B3-5926-2051-C606FB467097}"/>
              </a:ext>
            </a:extLst>
          </p:cNvPr>
          <p:cNvCxnSpPr>
            <a:cxnSpLocks/>
          </p:cNvCxnSpPr>
          <p:nvPr/>
        </p:nvCxnSpPr>
        <p:spPr>
          <a:xfrm>
            <a:off x="10169299" y="2584195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AC579-F7C1-CCA3-74A8-A8B8AF6CDDAA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169302" y="2151569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0778529-A850-6AB2-952D-E154050C1098}"/>
              </a:ext>
            </a:extLst>
          </p:cNvPr>
          <p:cNvSpPr/>
          <p:nvPr/>
        </p:nvSpPr>
        <p:spPr>
          <a:xfrm>
            <a:off x="9956747" y="2319852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7B4AFE-DDB3-3082-EAA1-D7A0A0EA6DD2}"/>
              </a:ext>
            </a:extLst>
          </p:cNvPr>
          <p:cNvCxnSpPr>
            <a:cxnSpLocks/>
          </p:cNvCxnSpPr>
          <p:nvPr/>
        </p:nvCxnSpPr>
        <p:spPr>
          <a:xfrm>
            <a:off x="4961089" y="366710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C3CC83-E10D-8A5C-26C5-405D306270A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961092" y="323448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03685-C7A7-E7CF-5963-0CBCC51FD423}"/>
              </a:ext>
            </a:extLst>
          </p:cNvPr>
          <p:cNvSpPr/>
          <p:nvPr/>
        </p:nvSpPr>
        <p:spPr>
          <a:xfrm>
            <a:off x="4748537" y="340276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A45C5-6E92-F8A5-5653-9E6B776B98DB}"/>
              </a:ext>
            </a:extLst>
          </p:cNvPr>
          <p:cNvCxnSpPr>
            <a:cxnSpLocks/>
          </p:cNvCxnSpPr>
          <p:nvPr/>
        </p:nvCxnSpPr>
        <p:spPr>
          <a:xfrm>
            <a:off x="10189095" y="366183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5D3BBB-9537-1C6A-D787-D9AEF105B37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189098" y="322921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373A92-5596-A873-4702-169338252A9E}"/>
              </a:ext>
            </a:extLst>
          </p:cNvPr>
          <p:cNvSpPr/>
          <p:nvPr/>
        </p:nvSpPr>
        <p:spPr>
          <a:xfrm>
            <a:off x="9976543" y="339749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503297-8141-29A4-3D7A-220A9181543D}"/>
              </a:ext>
            </a:extLst>
          </p:cNvPr>
          <p:cNvCxnSpPr>
            <a:cxnSpLocks/>
          </p:cNvCxnSpPr>
          <p:nvPr/>
        </p:nvCxnSpPr>
        <p:spPr>
          <a:xfrm>
            <a:off x="10185656" y="4749279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48A962-2773-D1F0-EB8B-BEE6F0056723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85659" y="4316653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867B42-56B2-CF3C-52CB-0D427C6867B2}"/>
              </a:ext>
            </a:extLst>
          </p:cNvPr>
          <p:cNvSpPr/>
          <p:nvPr/>
        </p:nvSpPr>
        <p:spPr>
          <a:xfrm>
            <a:off x="9973104" y="4484936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C 0.00182 0.00069 0.03646 0.02314 0.03437 0.07916 C 0.0345 0.11134 0.00143 0.11597 -0.00104 0.16898 C 0.0013 0.22314 0.02994 0.24097 0.03125 0.26828 C 0.03125 0.32245 0.0388 0.30254 0.00885 0.35671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transform_</a:t>
            </a:r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8F06F1-2C29-33E2-8195-9D2E52BFAC82}"/>
              </a:ext>
            </a:extLst>
          </p:cNvPr>
          <p:cNvSpPr/>
          <p:nvPr/>
        </p:nvSpPr>
        <p:spPr>
          <a:xfrm>
            <a:off x="715897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DC6E2-14D5-6DFA-214E-26FC922DF929}"/>
              </a:ext>
            </a:extLst>
          </p:cNvPr>
          <p:cNvSpPr/>
          <p:nvPr/>
        </p:nvSpPr>
        <p:spPr>
          <a:xfrm>
            <a:off x="1997851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D3FB-C6D7-AC3A-DFFF-3DE6AAA27C9E}"/>
              </a:ext>
            </a:extLst>
          </p:cNvPr>
          <p:cNvSpPr/>
          <p:nvPr/>
        </p:nvSpPr>
        <p:spPr>
          <a:xfrm>
            <a:off x="327980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CB1AE-6454-5076-B023-04FAEBA59201}"/>
              </a:ext>
            </a:extLst>
          </p:cNvPr>
          <p:cNvSpPr/>
          <p:nvPr/>
        </p:nvSpPr>
        <p:spPr>
          <a:xfrm>
            <a:off x="464947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5CC80-AB30-F4DD-C82F-EA8FE25DAA9C}"/>
              </a:ext>
            </a:extLst>
          </p:cNvPr>
          <p:cNvSpPr/>
          <p:nvPr/>
        </p:nvSpPr>
        <p:spPr>
          <a:xfrm>
            <a:off x="587891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D7C14-ECFD-D784-AF99-19154F306E0E}"/>
              </a:ext>
            </a:extLst>
          </p:cNvPr>
          <p:cNvSpPr/>
          <p:nvPr/>
        </p:nvSpPr>
        <p:spPr>
          <a:xfrm>
            <a:off x="7214659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B24C21-E2A5-9302-DDA0-FCD8174C4DCD}"/>
              </a:ext>
            </a:extLst>
          </p:cNvPr>
          <p:cNvSpPr/>
          <p:nvPr/>
        </p:nvSpPr>
        <p:spPr>
          <a:xfrm>
            <a:off x="8541438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38897-E598-FBCD-6E33-4ECFCD014700}"/>
              </a:ext>
            </a:extLst>
          </p:cNvPr>
          <p:cNvSpPr/>
          <p:nvPr/>
        </p:nvSpPr>
        <p:spPr>
          <a:xfrm>
            <a:off x="9823392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C6AE83-9D2B-48F7-7C0A-E3D23D7FB30B}"/>
              </a:ext>
            </a:extLst>
          </p:cNvPr>
          <p:cNvSpPr txBox="1">
            <a:spLocks/>
          </p:cNvSpPr>
          <p:nvPr/>
        </p:nvSpPr>
        <p:spPr>
          <a:xfrm>
            <a:off x="734398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DE0601-0987-D582-B078-080FD7382C00}"/>
              </a:ext>
            </a:extLst>
          </p:cNvPr>
          <p:cNvSpPr txBox="1">
            <a:spLocks/>
          </p:cNvSpPr>
          <p:nvPr/>
        </p:nvSpPr>
        <p:spPr>
          <a:xfrm>
            <a:off x="2016353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355A56-89A5-A3E2-440C-45A61D03E84F}"/>
              </a:ext>
            </a:extLst>
          </p:cNvPr>
          <p:cNvSpPr txBox="1">
            <a:spLocks/>
          </p:cNvSpPr>
          <p:nvPr/>
        </p:nvSpPr>
        <p:spPr>
          <a:xfrm>
            <a:off x="3298307" y="174187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24EC2D-F3E6-C474-D1E7-DEB0F3B0A9A9}"/>
              </a:ext>
            </a:extLst>
          </p:cNvPr>
          <p:cNvSpPr txBox="1">
            <a:spLocks/>
          </p:cNvSpPr>
          <p:nvPr/>
        </p:nvSpPr>
        <p:spPr>
          <a:xfrm>
            <a:off x="4667977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35CE12-A633-6154-136A-7C9AD1E8B1A8}"/>
              </a:ext>
            </a:extLst>
          </p:cNvPr>
          <p:cNvSpPr txBox="1">
            <a:spLocks/>
          </p:cNvSpPr>
          <p:nvPr/>
        </p:nvSpPr>
        <p:spPr>
          <a:xfrm>
            <a:off x="5887171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756B3A-F7BB-E80A-1E3B-0CC1B9E3EDA3}"/>
              </a:ext>
            </a:extLst>
          </p:cNvPr>
          <p:cNvSpPr txBox="1">
            <a:spLocks/>
          </p:cNvSpPr>
          <p:nvPr/>
        </p:nvSpPr>
        <p:spPr>
          <a:xfrm>
            <a:off x="7233160" y="173611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8D9BFD-58B5-E1DF-3807-89326B8AE226}"/>
              </a:ext>
            </a:extLst>
          </p:cNvPr>
          <p:cNvSpPr txBox="1">
            <a:spLocks/>
          </p:cNvSpPr>
          <p:nvPr/>
        </p:nvSpPr>
        <p:spPr>
          <a:xfrm>
            <a:off x="8559940" y="17486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D8291A-4045-610D-3A8D-D234F79F0347}"/>
              </a:ext>
            </a:extLst>
          </p:cNvPr>
          <p:cNvSpPr txBox="1">
            <a:spLocks/>
          </p:cNvSpPr>
          <p:nvPr/>
        </p:nvSpPr>
        <p:spPr>
          <a:xfrm>
            <a:off x="9841894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41" y="2158271"/>
            <a:ext cx="0" cy="6341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334EB-8816-8C4D-D6CA-C186D9B8CFFD}"/>
              </a:ext>
            </a:extLst>
          </p:cNvPr>
          <p:cNvCxnSpPr>
            <a:endCxn id="52" idx="0"/>
          </p:cNvCxnSpPr>
          <p:nvPr/>
        </p:nvCxnSpPr>
        <p:spPr>
          <a:xfrm>
            <a:off x="495428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6E879-9EFE-EEE8-3B90-C0661CE70791}"/>
              </a:ext>
            </a:extLst>
          </p:cNvPr>
          <p:cNvCxnSpPr>
            <a:endCxn id="58" idx="0"/>
          </p:cNvCxnSpPr>
          <p:nvPr/>
        </p:nvCxnSpPr>
        <p:spPr>
          <a:xfrm>
            <a:off x="7580710" y="2161152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DCC17-49B9-0142-0788-FF5F3F9ED66F}"/>
              </a:ext>
            </a:extLst>
          </p:cNvPr>
          <p:cNvCxnSpPr>
            <a:endCxn id="64" idx="0"/>
          </p:cNvCxnSpPr>
          <p:nvPr/>
        </p:nvCxnSpPr>
        <p:spPr>
          <a:xfrm>
            <a:off x="1017855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EB28D2-44C1-BCAB-D667-975DE1908725}"/>
              </a:ext>
            </a:extLst>
          </p:cNvPr>
          <p:cNvSpPr/>
          <p:nvPr/>
        </p:nvSpPr>
        <p:spPr>
          <a:xfrm>
            <a:off x="4595696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9ACDD8-1DFF-119E-7E92-8DEA3CE9B96D}"/>
              </a:ext>
            </a:extLst>
          </p:cNvPr>
          <p:cNvCxnSpPr/>
          <p:nvPr/>
        </p:nvCxnSpPr>
        <p:spPr>
          <a:xfrm>
            <a:off x="4958544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E01343E8-47F5-9E5F-40E5-D7214E77F6AE}"/>
              </a:ext>
            </a:extLst>
          </p:cNvPr>
          <p:cNvSpPr/>
          <p:nvPr/>
        </p:nvSpPr>
        <p:spPr>
          <a:xfrm rot="10800000">
            <a:off x="2251169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6F1AAA8-B902-9E4F-50CE-E764917D3D1C}"/>
              </a:ext>
            </a:extLst>
          </p:cNvPr>
          <p:cNvSpPr txBox="1">
            <a:spLocks/>
          </p:cNvSpPr>
          <p:nvPr/>
        </p:nvSpPr>
        <p:spPr>
          <a:xfrm>
            <a:off x="4599955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24A840-CBC7-6F52-4B07-23B7A8FE2B1B}"/>
              </a:ext>
            </a:extLst>
          </p:cNvPr>
          <p:cNvSpPr/>
          <p:nvPr/>
        </p:nvSpPr>
        <p:spPr>
          <a:xfrm>
            <a:off x="9824069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0E7CDC-DA16-55EA-D9A3-1E8A2187718A}"/>
              </a:ext>
            </a:extLst>
          </p:cNvPr>
          <p:cNvCxnSpPr/>
          <p:nvPr/>
        </p:nvCxnSpPr>
        <p:spPr>
          <a:xfrm>
            <a:off x="10186917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26315501-1934-6C52-DA4C-76DB8E26C02C}"/>
              </a:ext>
            </a:extLst>
          </p:cNvPr>
          <p:cNvSpPr/>
          <p:nvPr/>
        </p:nvSpPr>
        <p:spPr>
          <a:xfrm rot="10800000">
            <a:off x="7479542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2A90B86-B47B-92B6-83E5-C6BDDECCFB0F}"/>
              </a:ext>
            </a:extLst>
          </p:cNvPr>
          <p:cNvSpPr txBox="1">
            <a:spLocks/>
          </p:cNvSpPr>
          <p:nvPr/>
        </p:nvSpPr>
        <p:spPr>
          <a:xfrm>
            <a:off x="9828328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(136 + 30 + (8 + 90) + (36 + 6  + (4 + 22)))     ==       0 + 2*68 + 2*15 + 2*4 + 2*45 + 2*18 + 2*3  + 2*2 + 2* 11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F88451-810B-8F6C-6EC4-B37FC2C18FEE}"/>
              </a:ext>
            </a:extLst>
          </p:cNvPr>
          <p:cNvGrpSpPr/>
          <p:nvPr/>
        </p:nvGrpSpPr>
        <p:grpSpPr>
          <a:xfrm>
            <a:off x="9828327" y="4968588"/>
            <a:ext cx="717178" cy="472250"/>
            <a:chOff x="9935907" y="4430706"/>
            <a:chExt cx="717178" cy="47225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967F27-F883-C730-9325-64B7EABA4199}"/>
                </a:ext>
              </a:extLst>
            </p:cNvPr>
            <p:cNvSpPr/>
            <p:nvPr/>
          </p:nvSpPr>
          <p:spPr>
            <a:xfrm>
              <a:off x="9935908" y="44307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ontent Placeholder 2">
              <a:extLst>
                <a:ext uri="{FF2B5EF4-FFF2-40B4-BE49-F238E27FC236}">
                  <a16:creationId xmlns:a16="http://schemas.microsoft.com/office/drawing/2014/main" id="{1FAB2167-EFEC-F170-E374-EAB379ADB3E4}"/>
                </a:ext>
              </a:extLst>
            </p:cNvPr>
            <p:cNvSpPr txBox="1">
              <a:spLocks/>
            </p:cNvSpPr>
            <p:nvPr/>
          </p:nvSpPr>
          <p:spPr>
            <a:xfrm>
              <a:off x="9935907" y="44933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93B974-FD11-828B-6796-9BBB01352994}"/>
              </a:ext>
            </a:extLst>
          </p:cNvPr>
          <p:cNvSpPr/>
          <p:nvPr/>
        </p:nvSpPr>
        <p:spPr>
          <a:xfrm rot="10800000">
            <a:off x="4622402" y="2718944"/>
            <a:ext cx="10552730" cy="2464728"/>
          </a:xfrm>
          <a:prstGeom prst="arc">
            <a:avLst>
              <a:gd name="adj1" fmla="val 16524899"/>
              <a:gd name="adj2" fmla="val 2130511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00E53-6ED9-FD8C-580D-6FD88789A545}"/>
              </a:ext>
            </a:extLst>
          </p:cNvPr>
          <p:cNvCxnSpPr/>
          <p:nvPr/>
        </p:nvCxnSpPr>
        <p:spPr>
          <a:xfrm>
            <a:off x="10193701" y="4332161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207DA49-C63F-FA84-E7D2-2428CB19B19F}"/>
              </a:ext>
            </a:extLst>
          </p:cNvPr>
          <p:cNvSpPr/>
          <p:nvPr/>
        </p:nvSpPr>
        <p:spPr>
          <a:xfrm>
            <a:off x="10995618" y="4901604"/>
            <a:ext cx="822838" cy="580366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D09B35-7191-8DD1-9EA5-BAFF550620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559071" y="5178709"/>
            <a:ext cx="484988" cy="37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ED6074-9701-0119-D381-7D1F5657997C}"/>
              </a:ext>
            </a:extLst>
          </p:cNvPr>
          <p:cNvSpPr/>
          <p:nvPr/>
        </p:nvSpPr>
        <p:spPr>
          <a:xfrm>
            <a:off x="1997850" y="4975475"/>
            <a:ext cx="717177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4784DED-AED3-CAD6-A8CA-89DBF5E93450}"/>
              </a:ext>
            </a:extLst>
          </p:cNvPr>
          <p:cNvSpPr txBox="1">
            <a:spLocks/>
          </p:cNvSpPr>
          <p:nvPr/>
        </p:nvSpPr>
        <p:spPr>
          <a:xfrm>
            <a:off x="1997849" y="500225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93619A-5454-96E2-D280-24B0FFF9FBD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33530" y="5145790"/>
            <a:ext cx="7048448" cy="375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688A56-DAF2-BEFA-3E36-CE7C03927F1A}"/>
              </a:ext>
            </a:extLst>
          </p:cNvPr>
          <p:cNvSpPr/>
          <p:nvPr/>
        </p:nvSpPr>
        <p:spPr>
          <a:xfrm>
            <a:off x="11044059" y="496286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CEDF4DEC-0875-9720-A1BD-D1CE6BE68CCA}"/>
              </a:ext>
            </a:extLst>
          </p:cNvPr>
          <p:cNvSpPr txBox="1">
            <a:spLocks/>
          </p:cNvSpPr>
          <p:nvPr/>
        </p:nvSpPr>
        <p:spPr>
          <a:xfrm>
            <a:off x="11044058" y="502551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"/>
    </mc:Choice>
    <mc:Fallback xmlns="">
      <p:transition spd="slow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83A77-1047-459C-4108-DF132ED14152}"/>
              </a:ext>
            </a:extLst>
          </p:cNvPr>
          <p:cNvSpPr/>
          <p:nvPr/>
        </p:nvSpPr>
        <p:spPr>
          <a:xfrm>
            <a:off x="653142" y="1394691"/>
            <a:ext cx="10700657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E99E-2CD6-EC25-555B-D8AC36A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feel sudden tension in your brain?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"/>
    </mc:Choice>
    <mc:Fallback xmlns="">
      <p:transition spd="slow" advTm="9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10260936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std::plus{}, std::multiply{});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std::plus{}, std::multiply{});</a:t>
            </a:r>
          </a:p>
        </p:txBody>
      </p:sp>
    </p:spTree>
    <p:extLst>
      <p:ext uri="{BB962C8B-B14F-4D97-AF65-F5344CB8AC3E}">
        <p14:creationId xmlns:p14="http://schemas.microsoft.com/office/powerpoint/2010/main" val="9521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vector&lt;float&gt; weights {1e-6f, 2.1e-5f, 3.f, 43.3f, 5.1e3f, 6.5e4f, 7.7e6f, 1.5e8f};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counts 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160850"/>
            <a:ext cx="9821769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1 665 688 704 g 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1 665 688 832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counts.end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4DF0B-7E2F-AB3C-8F81-CAF498E1F9D3}"/>
              </a:ext>
            </a:extLst>
          </p:cNvPr>
          <p:cNvSpPr txBox="1">
            <a:spLocks/>
          </p:cNvSpPr>
          <p:nvPr/>
        </p:nvSpPr>
        <p:spPr>
          <a:xfrm>
            <a:off x="6178748" y="5942737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08F40-A5A1-452F-4D4E-05098EFA1FA0}"/>
              </a:ext>
            </a:extLst>
          </p:cNvPr>
          <p:cNvSpPr txBox="1">
            <a:spLocks/>
          </p:cNvSpPr>
          <p:nvPr/>
        </p:nvSpPr>
        <p:spPr>
          <a:xfrm>
            <a:off x="6246870" y="3120343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</p:spTree>
    <p:extLst>
      <p:ext uri="{BB962C8B-B14F-4D97-AF65-F5344CB8AC3E}">
        <p14:creationId xmlns:p14="http://schemas.microsoft.com/office/powerpoint/2010/main" val="2040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849DE-37D6-17C0-DFEF-5229B5BCEA40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1C1988-E6F2-25C0-D36D-78AFC43741E3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46BB9-32F2-95E1-FA03-96B9A2ED2E23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D56E6-BDED-03BA-DF2A-D1695A14FAB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A3855-3A77-0262-6982-EDAEC190EEB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9C830-81F7-6611-2161-0C9CB3E671D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883C2FE-4F56-D8E7-4C59-30ABEABFCB60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FF8A6B-803D-1B7E-0E51-E9737A1A8234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53942E-E607-5EA4-AD04-A587627BA07A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70C158-DDB5-8250-12A3-5BBFA0375DEA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14643F0-1A64-E955-3295-1361AE3CF175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028C8-B11D-F0FE-84F9-7F915B5FA582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C1EF2-ECCF-D2E1-02A4-B289A6242514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21CED3-7AFE-97A1-09DF-CE4295395F72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F27B7D-7AB0-ABA6-FCEF-36257284C9E6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2B9D21-0295-E731-A55D-9965EB01B4C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10F87-AB28-5291-3C52-096E108FA6C8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12792-6617-9591-AD99-184B8D9B401D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541929" y="3542791"/>
            <a:ext cx="996587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partial_sum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1620694" y="2125068"/>
            <a:ext cx="744710" cy="1936319"/>
            <a:chOff x="1620694" y="2125068"/>
            <a:chExt cx="744710" cy="193631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0" cy="151188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512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692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756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932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04C78A-8A93-B46E-E632-715F5720B15E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ACB34-EC08-E547-A027-FE976453869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D8AEF-FE4C-5BB0-C004-233BC54EDBA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inclusive_scan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150544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43249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371445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03033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358385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7640339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896711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24907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150543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432498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3714452" y="15763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030332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348139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7640338" y="157059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8967118" y="158315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249072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AEF87F-11DC-90A2-42B8-30AB849EF69F}"/>
              </a:ext>
            </a:extLst>
          </p:cNvPr>
          <p:cNvGrpSpPr/>
          <p:nvPr/>
        </p:nvGrpSpPr>
        <p:grpSpPr>
          <a:xfrm>
            <a:off x="1134076" y="2055317"/>
            <a:ext cx="736437" cy="1256673"/>
            <a:chOff x="1520199" y="1862479"/>
            <a:chExt cx="736437" cy="15808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539459" y="2916452"/>
              <a:ext cx="717177" cy="526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520199" y="294665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877003" y="1862478"/>
              <a:ext cx="21045" cy="105397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1FB086-C1F0-101A-1623-7C9695C95F7D}"/>
              </a:ext>
            </a:extLst>
          </p:cNvPr>
          <p:cNvGrpSpPr/>
          <p:nvPr/>
        </p:nvGrpSpPr>
        <p:grpSpPr>
          <a:xfrm>
            <a:off x="729976" y="1749571"/>
            <a:ext cx="2419699" cy="2625418"/>
            <a:chOff x="1227660" y="1846729"/>
            <a:chExt cx="2419699" cy="26254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99596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2A44DE-AF3E-495F-8A8C-0111968CDA9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288771" y="2125068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EEF4BC-B176-FCF9-7912-A29B885AB964}"/>
                </a:ext>
              </a:extLst>
            </p:cNvPr>
            <p:cNvSpPr/>
            <p:nvPr/>
          </p:nvSpPr>
          <p:spPr>
            <a:xfrm>
              <a:off x="3021117" y="2391239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0A8A3BB9-47FA-47CE-6FAD-AC5DE35FA3A2}"/>
                </a:ext>
              </a:extLst>
            </p:cNvPr>
            <p:cNvSpPr txBox="1">
              <a:spLocks/>
            </p:cNvSpPr>
            <p:nvPr/>
          </p:nvSpPr>
          <p:spPr>
            <a:xfrm>
              <a:off x="2955479" y="2374035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F23ADA6-31AB-75EB-AC4A-235E84D090CA}"/>
                </a:ext>
              </a:extLst>
            </p:cNvPr>
            <p:cNvSpPr/>
            <p:nvPr/>
          </p:nvSpPr>
          <p:spPr>
            <a:xfrm rot="10800000">
              <a:off x="1227660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724B00-084B-9B49-D5B7-EEB05C91D23D}"/>
              </a:ext>
            </a:extLst>
          </p:cNvPr>
          <p:cNvSpPr/>
          <p:nvPr/>
        </p:nvSpPr>
        <p:spPr>
          <a:xfrm>
            <a:off x="1123646" y="4199635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3557123-BFE5-511C-A209-1C29010B5D91}"/>
              </a:ext>
            </a:extLst>
          </p:cNvPr>
          <p:cNvSpPr txBox="1">
            <a:spLocks/>
          </p:cNvSpPr>
          <p:nvPr/>
        </p:nvSpPr>
        <p:spPr>
          <a:xfrm>
            <a:off x="1151180" y="4166919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68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BBEA71-0F95-A557-611D-0C8920FCD64A}"/>
              </a:ext>
            </a:extLst>
          </p:cNvPr>
          <p:cNvSpPr/>
          <p:nvPr/>
        </p:nvSpPr>
        <p:spPr>
          <a:xfrm>
            <a:off x="2433134" y="4188579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AED6B387-4ECD-6998-5705-0BF0BA15693A}"/>
              </a:ext>
            </a:extLst>
          </p:cNvPr>
          <p:cNvSpPr txBox="1">
            <a:spLocks/>
          </p:cNvSpPr>
          <p:nvPr/>
        </p:nvSpPr>
        <p:spPr>
          <a:xfrm>
            <a:off x="1187038" y="1755992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0                          1                         2                          3                           4                          5                          6                          7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A482DD-C64E-B891-5855-859EFDEF30B5}"/>
              </a:ext>
            </a:extLst>
          </p:cNvPr>
          <p:cNvGrpSpPr/>
          <p:nvPr/>
        </p:nvGrpSpPr>
        <p:grpSpPr>
          <a:xfrm>
            <a:off x="2011930" y="1764675"/>
            <a:ext cx="2419699" cy="2625418"/>
            <a:chOff x="2509614" y="1846729"/>
            <a:chExt cx="2419699" cy="262541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00493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6B5246-6654-F30B-FC37-D5437C49C38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57135" y="2173615"/>
              <a:ext cx="13590" cy="8099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2EDA17-82EA-2A3D-E4A0-928FB493882E}"/>
                </a:ext>
              </a:extLst>
            </p:cNvPr>
            <p:cNvSpPr/>
            <p:nvPr/>
          </p:nvSpPr>
          <p:spPr>
            <a:xfrm>
              <a:off x="4312657" y="2398457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0D0FA82A-E75F-F44E-FC51-C59096F7A4E8}"/>
                </a:ext>
              </a:extLst>
            </p:cNvPr>
            <p:cNvSpPr txBox="1">
              <a:spLocks/>
            </p:cNvSpPr>
            <p:nvPr/>
          </p:nvSpPr>
          <p:spPr>
            <a:xfrm>
              <a:off x="4247019" y="2381253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BC71DAA-9E5B-8F0F-DBEE-3142D9EC9E42}"/>
                </a:ext>
              </a:extLst>
            </p:cNvPr>
            <p:cNvSpPr/>
            <p:nvPr/>
          </p:nvSpPr>
          <p:spPr>
            <a:xfrm rot="10800000">
              <a:off x="2509614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8F0948-E13A-D4CB-F4F8-BC3FC3097424}"/>
              </a:ext>
            </a:extLst>
          </p:cNvPr>
          <p:cNvGrpSpPr/>
          <p:nvPr/>
        </p:nvGrpSpPr>
        <p:grpSpPr>
          <a:xfrm>
            <a:off x="3293916" y="1781897"/>
            <a:ext cx="7663370" cy="2655902"/>
            <a:chOff x="3791600" y="1837763"/>
            <a:chExt cx="7663370" cy="265590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297684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29803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D0BC82-E018-873A-6BF2-96BA108DD47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73015" y="2063108"/>
              <a:ext cx="13590" cy="9137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68E72D-71D7-EE1B-CD7E-E7A7F0494094}"/>
                </a:ext>
              </a:extLst>
            </p:cNvPr>
            <p:cNvSpPr/>
            <p:nvPr/>
          </p:nvSpPr>
          <p:spPr>
            <a:xfrm>
              <a:off x="5619888" y="2388358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67B01D86-C72C-AA34-63A3-BDC8C0588082}"/>
                </a:ext>
              </a:extLst>
            </p:cNvPr>
            <p:cNvSpPr txBox="1">
              <a:spLocks/>
            </p:cNvSpPr>
            <p:nvPr/>
          </p:nvSpPr>
          <p:spPr>
            <a:xfrm>
              <a:off x="5554250" y="237115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360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E0DAB4-5B76-C99B-CF66-81A6318AA85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96552" y="2134104"/>
              <a:ext cx="7867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0FF3A9-DB8F-2844-FBBA-568A6433A57C}"/>
                </a:ext>
              </a:extLst>
            </p:cNvPr>
            <p:cNvSpPr/>
            <p:nvPr/>
          </p:nvSpPr>
          <p:spPr>
            <a:xfrm>
              <a:off x="6919924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8D4ADF97-9E0D-172C-70D3-7B249657062E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16EF621-D2B5-7295-BE6C-DB473C25F4E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487481" y="2134104"/>
              <a:ext cx="168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F94DF3-6CF1-3D0A-989E-6632B9DE9E21}"/>
                </a:ext>
              </a:extLst>
            </p:cNvPr>
            <p:cNvSpPr/>
            <p:nvPr/>
          </p:nvSpPr>
          <p:spPr>
            <a:xfrm>
              <a:off x="8210853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AB2BA106-C2B9-50B6-E525-FDC0F8BCCE48}"/>
                </a:ext>
              </a:extLst>
            </p:cNvPr>
            <p:cNvSpPr txBox="1">
              <a:spLocks/>
            </p:cNvSpPr>
            <p:nvPr/>
          </p:nvSpPr>
          <p:spPr>
            <a:xfrm>
              <a:off x="8145215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CAEC70-BB71-D6D4-A979-DF15EE17BC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9806099" y="2144203"/>
              <a:ext cx="8329" cy="8416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C4B148-D612-645C-0873-3831FA53B319}"/>
                </a:ext>
              </a:extLst>
            </p:cNvPr>
            <p:cNvSpPr/>
            <p:nvPr/>
          </p:nvSpPr>
          <p:spPr>
            <a:xfrm>
              <a:off x="9529471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4FF0D846-531B-4374-0129-157422E9A9D1}"/>
                </a:ext>
              </a:extLst>
            </p:cNvPr>
            <p:cNvSpPr txBox="1">
              <a:spLocks/>
            </p:cNvSpPr>
            <p:nvPr/>
          </p:nvSpPr>
          <p:spPr>
            <a:xfrm>
              <a:off x="9463833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003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61A8F1-629C-FA63-B7D5-16A5E552E12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1096382" y="2144203"/>
              <a:ext cx="646" cy="8595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4EEC73-1A57-97E6-6A3E-BCF1138056E2}"/>
                </a:ext>
              </a:extLst>
            </p:cNvPr>
            <p:cNvSpPr/>
            <p:nvPr/>
          </p:nvSpPr>
          <p:spPr>
            <a:xfrm>
              <a:off x="10820400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765376A7-BD8E-CC08-069F-818DAE8C7A11}"/>
                </a:ext>
              </a:extLst>
            </p:cNvPr>
            <p:cNvSpPr txBox="1">
              <a:spLocks/>
            </p:cNvSpPr>
            <p:nvPr/>
          </p:nvSpPr>
          <p:spPr>
            <a:xfrm>
              <a:off x="10754762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7FE0BBB-1381-57B4-4234-C2B22F8AEDD5}"/>
                </a:ext>
              </a:extLst>
            </p:cNvPr>
            <p:cNvSpPr/>
            <p:nvPr/>
          </p:nvSpPr>
          <p:spPr>
            <a:xfrm rot="10800000">
              <a:off x="3791600" y="1846729"/>
              <a:ext cx="1971629" cy="2625418"/>
            </a:xfrm>
            <a:prstGeom prst="arc">
              <a:avLst>
                <a:gd name="adj1" fmla="val 5803411"/>
                <a:gd name="adj2" fmla="val 101313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BD3A098-9C09-DE7E-CF0E-EFD8383FC6CA}"/>
                </a:ext>
              </a:extLst>
            </p:cNvPr>
            <p:cNvSpPr/>
            <p:nvPr/>
          </p:nvSpPr>
          <p:spPr>
            <a:xfrm rot="10800000">
              <a:off x="5117897" y="1868247"/>
              <a:ext cx="1971629" cy="2625418"/>
            </a:xfrm>
            <a:prstGeom prst="arc">
              <a:avLst>
                <a:gd name="adj1" fmla="val 5803411"/>
                <a:gd name="adj2" fmla="val 10109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7107F18-4437-AD1A-D1A7-B3727D9FEF67}"/>
                </a:ext>
              </a:extLst>
            </p:cNvPr>
            <p:cNvSpPr/>
            <p:nvPr/>
          </p:nvSpPr>
          <p:spPr>
            <a:xfrm rot="10800000">
              <a:off x="6408343" y="1865366"/>
              <a:ext cx="1971629" cy="2527340"/>
            </a:xfrm>
            <a:prstGeom prst="arc">
              <a:avLst>
                <a:gd name="adj1" fmla="val 5876198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799A352-0D45-C8B9-EE26-5DF4DB53C763}"/>
                </a:ext>
              </a:extLst>
            </p:cNvPr>
            <p:cNvSpPr/>
            <p:nvPr/>
          </p:nvSpPr>
          <p:spPr>
            <a:xfrm rot="10800000">
              <a:off x="7735535" y="1837763"/>
              <a:ext cx="1971629" cy="2606781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598DC8E-610A-523D-DACF-96C1F810C318}"/>
                </a:ext>
              </a:extLst>
            </p:cNvPr>
            <p:cNvSpPr/>
            <p:nvPr/>
          </p:nvSpPr>
          <p:spPr>
            <a:xfrm rot="10800000">
              <a:off x="9036567" y="1846729"/>
              <a:ext cx="1971629" cy="2527340"/>
            </a:xfrm>
            <a:prstGeom prst="arc">
              <a:avLst>
                <a:gd name="adj1" fmla="val 5876198"/>
                <a:gd name="adj2" fmla="val 103984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0815031-AA06-254B-619E-6F0AEA972741}"/>
              </a:ext>
            </a:extLst>
          </p:cNvPr>
          <p:cNvSpPr txBox="1">
            <a:spLocks/>
          </p:cNvSpPr>
          <p:nvPr/>
        </p:nvSpPr>
        <p:spPr>
          <a:xfrm>
            <a:off x="1150543" y="3075679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1-2                         2-3                        3-4                         4-5                         5-6                        6-7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A4769C9-0192-0177-9F7B-42F68A078EED}"/>
              </a:ext>
            </a:extLst>
          </p:cNvPr>
          <p:cNvCxnSpPr>
            <a:cxnSpLocks/>
          </p:cNvCxnSpPr>
          <p:nvPr/>
        </p:nvCxnSpPr>
        <p:spPr>
          <a:xfrm flipH="1">
            <a:off x="1490880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7CD4AC-70F7-6CD6-748C-B72E4806E23E}"/>
              </a:ext>
            </a:extLst>
          </p:cNvPr>
          <p:cNvCxnSpPr>
            <a:cxnSpLocks/>
          </p:cNvCxnSpPr>
          <p:nvPr/>
        </p:nvCxnSpPr>
        <p:spPr>
          <a:xfrm flipH="1">
            <a:off x="2791085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6C0CDF8B-8BD6-1103-131A-13878CFCA708}"/>
              </a:ext>
            </a:extLst>
          </p:cNvPr>
          <p:cNvSpPr txBox="1">
            <a:spLocks/>
          </p:cNvSpPr>
          <p:nvPr/>
        </p:nvSpPr>
        <p:spPr>
          <a:xfrm>
            <a:off x="2405607" y="4164645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128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D5C6644-DFD6-5FC9-2201-FD80AE8DB079}"/>
              </a:ext>
            </a:extLst>
          </p:cNvPr>
          <p:cNvGrpSpPr/>
          <p:nvPr/>
        </p:nvGrpSpPr>
        <p:grpSpPr>
          <a:xfrm>
            <a:off x="1833139" y="3112207"/>
            <a:ext cx="2679877" cy="1515643"/>
            <a:chOff x="2330823" y="3209365"/>
            <a:chExt cx="2679877" cy="151564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A15DE1-A268-D244-0DC3-7B8F7F165461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C2F704-EDDF-DD93-5753-5624CE742D60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F690460-702A-CCFA-FD93-AE941862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4B704FB-2422-435C-5F3D-AEF88E951D09}"/>
                </a:ext>
              </a:extLst>
            </p:cNvPr>
            <p:cNvSpPr/>
            <p:nvPr/>
          </p:nvSpPr>
          <p:spPr>
            <a:xfrm>
              <a:off x="4499039" y="3700027"/>
              <a:ext cx="27914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293C19FD-BF6B-EC31-F144-5C0527909A2D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2759D9D8-ECBA-7831-F4C9-78E7C16CF99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E2A44A-0C2C-9E02-53AB-3007DE9B52A7}"/>
              </a:ext>
            </a:extLst>
          </p:cNvPr>
          <p:cNvGrpSpPr/>
          <p:nvPr/>
        </p:nvGrpSpPr>
        <p:grpSpPr>
          <a:xfrm>
            <a:off x="3149329" y="3121172"/>
            <a:ext cx="2679877" cy="1515643"/>
            <a:chOff x="2330823" y="3209365"/>
            <a:chExt cx="2679877" cy="1515643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47C68AA-F7A9-2495-9DD6-4DE0A0C21C38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8D9DD98-E64B-03B0-6897-80A326DA182B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80509CA-2976-9048-7AB4-B8420A26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DDD1B3-1ECD-D309-617D-994306D606EE}"/>
                </a:ext>
              </a:extLst>
            </p:cNvPr>
            <p:cNvSpPr/>
            <p:nvPr/>
          </p:nvSpPr>
          <p:spPr>
            <a:xfrm>
              <a:off x="4470685" y="3700027"/>
              <a:ext cx="30750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0BAD67FA-124C-B7BB-F465-DC71BA09DCCF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CC448E3B-6B3E-306D-C5BF-AA45CCC0A26D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E9FDA0-DA48-9004-E638-41ABA04A32F7}"/>
              </a:ext>
            </a:extLst>
          </p:cNvPr>
          <p:cNvGrpSpPr/>
          <p:nvPr/>
        </p:nvGrpSpPr>
        <p:grpSpPr>
          <a:xfrm>
            <a:off x="4431319" y="3122283"/>
            <a:ext cx="2679877" cy="1515643"/>
            <a:chOff x="2330823" y="3209365"/>
            <a:chExt cx="2679877" cy="151564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2BE9569-1EAC-BBE2-F819-12B9E057318B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062D68-EB90-6360-0807-C83DD9732EF4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A1FDA48-1F1E-B98A-3206-73A1FC0F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476A0CB-884A-7CFD-7954-5B910FB6D5A2}"/>
                </a:ext>
              </a:extLst>
            </p:cNvPr>
            <p:cNvSpPr/>
            <p:nvPr/>
          </p:nvSpPr>
          <p:spPr>
            <a:xfrm>
              <a:off x="4474435" y="3700027"/>
              <a:ext cx="30375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ontent Placeholder 2">
              <a:extLst>
                <a:ext uri="{FF2B5EF4-FFF2-40B4-BE49-F238E27FC236}">
                  <a16:creationId xmlns:a16="http://schemas.microsoft.com/office/drawing/2014/main" id="{42EA60B6-6C5D-8857-4989-C1F68E9F2427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0" name="Content Placeholder 2">
              <a:extLst>
                <a:ext uri="{FF2B5EF4-FFF2-40B4-BE49-F238E27FC236}">
                  <a16:creationId xmlns:a16="http://schemas.microsoft.com/office/drawing/2014/main" id="{DC8C2884-297D-9A1E-0C71-5363A89AF6E2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774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97B9C7-BF8E-655C-8A9D-26069AA5F4EE}"/>
              </a:ext>
            </a:extLst>
          </p:cNvPr>
          <p:cNvGrpSpPr/>
          <p:nvPr/>
        </p:nvGrpSpPr>
        <p:grpSpPr>
          <a:xfrm>
            <a:off x="5747509" y="3131248"/>
            <a:ext cx="2679877" cy="1515643"/>
            <a:chOff x="2330823" y="3209365"/>
            <a:chExt cx="2679877" cy="151564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15C7B63A-7373-C90C-63E7-274B12F305D0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6DAC53-23EE-2E7D-5755-B6604BEE4DE3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C7A7C17-DE4B-FBD1-D1A7-7320D29B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899C5F-C634-DD17-359D-563AA8AEA67C}"/>
                </a:ext>
              </a:extLst>
            </p:cNvPr>
            <p:cNvSpPr/>
            <p:nvPr/>
          </p:nvSpPr>
          <p:spPr>
            <a:xfrm>
              <a:off x="4529075" y="3700027"/>
              <a:ext cx="24911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ontent Placeholder 2">
              <a:extLst>
                <a:ext uri="{FF2B5EF4-FFF2-40B4-BE49-F238E27FC236}">
                  <a16:creationId xmlns:a16="http://schemas.microsoft.com/office/drawing/2014/main" id="{A41E080E-CFDB-15D6-5C07-85C1A170173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7" name="Content Placeholder 2">
              <a:extLst>
                <a:ext uri="{FF2B5EF4-FFF2-40B4-BE49-F238E27FC236}">
                  <a16:creationId xmlns:a16="http://schemas.microsoft.com/office/drawing/2014/main" id="{1272C7C5-7F7E-6104-E3BA-E53D49BB425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9AA9D1-2764-7199-84A1-3CFD5548D36E}"/>
              </a:ext>
            </a:extLst>
          </p:cNvPr>
          <p:cNvGrpSpPr/>
          <p:nvPr/>
        </p:nvGrpSpPr>
        <p:grpSpPr>
          <a:xfrm>
            <a:off x="7050160" y="3121946"/>
            <a:ext cx="2679877" cy="1515643"/>
            <a:chOff x="2330823" y="3209365"/>
            <a:chExt cx="2679877" cy="1515643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438341F2-7F51-609A-8497-505C650AF61C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48AF0F-9886-0F38-8412-5E2E9BCB74C8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2B4E38E-95CC-BEEA-B297-718F29DA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E52120-C623-24B8-8347-6072C7F667DB}"/>
                </a:ext>
              </a:extLst>
            </p:cNvPr>
            <p:cNvSpPr/>
            <p:nvPr/>
          </p:nvSpPr>
          <p:spPr>
            <a:xfrm>
              <a:off x="4483425" y="3700027"/>
              <a:ext cx="29476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ontent Placeholder 2">
              <a:extLst>
                <a:ext uri="{FF2B5EF4-FFF2-40B4-BE49-F238E27FC236}">
                  <a16:creationId xmlns:a16="http://schemas.microsoft.com/office/drawing/2014/main" id="{20B043EC-E6F7-84EB-754E-79172507608C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34" name="Content Placeholder 2">
              <a:extLst>
                <a:ext uri="{FF2B5EF4-FFF2-40B4-BE49-F238E27FC236}">
                  <a16:creationId xmlns:a16="http://schemas.microsoft.com/office/drawing/2014/main" id="{2F1E5A7E-018F-87E5-A891-21553B8C0693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C90A16-AD5D-EA90-1C2A-F360395ADB9D}"/>
              </a:ext>
            </a:extLst>
          </p:cNvPr>
          <p:cNvGrpSpPr/>
          <p:nvPr/>
        </p:nvGrpSpPr>
        <p:grpSpPr>
          <a:xfrm>
            <a:off x="8366350" y="3130911"/>
            <a:ext cx="2679877" cy="1515643"/>
            <a:chOff x="2330823" y="3209365"/>
            <a:chExt cx="2679877" cy="1515643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752DC5E-3832-9F98-D782-716D71035B43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9DA0CB7-0470-E117-ED10-F3349622486E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EF0161F-B1CB-8729-3253-A6A579711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7BBF6F4-F87D-3471-448F-26A7AD01C087}"/>
                </a:ext>
              </a:extLst>
            </p:cNvPr>
            <p:cNvSpPr/>
            <p:nvPr/>
          </p:nvSpPr>
          <p:spPr>
            <a:xfrm>
              <a:off x="4437749" y="3700027"/>
              <a:ext cx="34043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ontent Placeholder 2">
              <a:extLst>
                <a:ext uri="{FF2B5EF4-FFF2-40B4-BE49-F238E27FC236}">
                  <a16:creationId xmlns:a16="http://schemas.microsoft.com/office/drawing/2014/main" id="{68FD6205-D3F5-61E1-DEAF-FD09CCD6D30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41" name="Content Placeholder 2">
              <a:extLst>
                <a:ext uri="{FF2B5EF4-FFF2-40B4-BE49-F238E27FC236}">
                  <a16:creationId xmlns:a16="http://schemas.microsoft.com/office/drawing/2014/main" id="{DDCA1E09-8D60-691C-CABC-9B8AB793468B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486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CD267504-DD46-54E2-355A-8775BCEEAC67}"/>
              </a:ext>
            </a:extLst>
          </p:cNvPr>
          <p:cNvSpPr txBox="1">
            <a:spLocks/>
          </p:cNvSpPr>
          <p:nvPr/>
        </p:nvSpPr>
        <p:spPr>
          <a:xfrm>
            <a:off x="1150542" y="4357216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1-4                         2-5                        3-6                        4-7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B0706C-B486-CED1-980B-F2B542DDC443}"/>
              </a:ext>
            </a:extLst>
          </p:cNvPr>
          <p:cNvGrpSpPr/>
          <p:nvPr/>
        </p:nvGrpSpPr>
        <p:grpSpPr>
          <a:xfrm>
            <a:off x="1123010" y="4627850"/>
            <a:ext cx="5004224" cy="1328700"/>
            <a:chOff x="1620694" y="4725008"/>
            <a:chExt cx="5004224" cy="13287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F0BA78C-663F-E422-5EF7-9CFE454E8CF9}"/>
                </a:ext>
              </a:extLst>
            </p:cNvPr>
            <p:cNvSpPr/>
            <p:nvPr/>
          </p:nvSpPr>
          <p:spPr>
            <a:xfrm>
              <a:off x="1620694" y="56144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A3E4BC9-9B45-E2FE-C98F-A5175E793610}"/>
                </a:ext>
              </a:extLst>
            </p:cNvPr>
            <p:cNvSpPr/>
            <p:nvPr/>
          </p:nvSpPr>
          <p:spPr>
            <a:xfrm>
              <a:off x="2930182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D1E212E-26F5-4F2F-2ED9-F8C8413ACF45}"/>
                </a:ext>
              </a:extLst>
            </p:cNvPr>
            <p:cNvSpPr/>
            <p:nvPr/>
          </p:nvSpPr>
          <p:spPr>
            <a:xfrm>
              <a:off x="4212136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DB08120-5484-B892-DB16-9C7503835065}"/>
                </a:ext>
              </a:extLst>
            </p:cNvPr>
            <p:cNvSpPr/>
            <p:nvPr/>
          </p:nvSpPr>
          <p:spPr>
            <a:xfrm>
              <a:off x="5528016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0CF6E59-629F-1F68-9760-C0CEA3E8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64" y="4745195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6FD19D1-0648-4EAA-B117-54A3E24C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744" y="4725008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5CF2EC3-3A70-3411-2489-94E46C37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184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B502320-78E7-807B-4430-B9477C4FD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998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tent Placeholder 2">
              <a:extLst>
                <a:ext uri="{FF2B5EF4-FFF2-40B4-BE49-F238E27FC236}">
                  <a16:creationId xmlns:a16="http://schemas.microsoft.com/office/drawing/2014/main" id="{FC811103-B7F4-3CDD-0B7B-2726C1A6C6EB}"/>
                </a:ext>
              </a:extLst>
            </p:cNvPr>
            <p:cNvSpPr txBox="1">
              <a:spLocks/>
            </p:cNvSpPr>
            <p:nvPr/>
          </p:nvSpPr>
          <p:spPr>
            <a:xfrm>
              <a:off x="1651020" y="5587730"/>
              <a:ext cx="497389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176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                 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872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B1804F-B322-1F71-AC79-516B13E7E752}"/>
              </a:ext>
            </a:extLst>
          </p:cNvPr>
          <p:cNvGrpSpPr/>
          <p:nvPr/>
        </p:nvGrpSpPr>
        <p:grpSpPr>
          <a:xfrm>
            <a:off x="1851329" y="4413872"/>
            <a:ext cx="5268507" cy="1515971"/>
            <a:chOff x="2349013" y="4511030"/>
            <a:chExt cx="5268507" cy="151597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06EAA47-DD46-FC5C-A83D-972584C75500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480CD2-3694-F050-12F2-DC614E7E7BD8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12D010B-7D8A-3647-71CC-935D82930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68F0EE2-6695-B5D6-E12A-7A00656D0655}"/>
                </a:ext>
              </a:extLst>
            </p:cNvPr>
            <p:cNvSpPr/>
            <p:nvPr/>
          </p:nvSpPr>
          <p:spPr>
            <a:xfrm>
              <a:off x="7179763" y="5204818"/>
              <a:ext cx="171756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ontent Placeholder 2">
              <a:extLst>
                <a:ext uri="{FF2B5EF4-FFF2-40B4-BE49-F238E27FC236}">
                  <a16:creationId xmlns:a16="http://schemas.microsoft.com/office/drawing/2014/main" id="{4E9CB44C-0661-33BE-07CE-B0FDD99564B4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520355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53" name="Content Placeholder 2">
              <a:extLst>
                <a:ext uri="{FF2B5EF4-FFF2-40B4-BE49-F238E27FC236}">
                  <a16:creationId xmlns:a16="http://schemas.microsoft.com/office/drawing/2014/main" id="{EA4AB536-B6EA-114A-545D-B1E8C9A93670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1616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DB9ABAB-FE78-9143-2481-22C4FD9236A8}"/>
              </a:ext>
            </a:extLst>
          </p:cNvPr>
          <p:cNvGrpSpPr/>
          <p:nvPr/>
        </p:nvGrpSpPr>
        <p:grpSpPr>
          <a:xfrm>
            <a:off x="3161229" y="4414437"/>
            <a:ext cx="5268507" cy="1515971"/>
            <a:chOff x="2349013" y="4511030"/>
            <a:chExt cx="5268507" cy="1515971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EC8C8F22-7DD7-8619-575D-36F7489018B8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D1957D6-9D47-734C-2D15-F604EBA276D4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BB2C4B-90BF-F271-C19D-684D8AB0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F16294-F0D0-E7F6-70BE-2F1312061546}"/>
                </a:ext>
              </a:extLst>
            </p:cNvPr>
            <p:cNvSpPr/>
            <p:nvPr/>
          </p:nvSpPr>
          <p:spPr>
            <a:xfrm>
              <a:off x="7135334" y="5288162"/>
              <a:ext cx="235240" cy="19294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ontent Placeholder 2">
              <a:extLst>
                <a:ext uri="{FF2B5EF4-FFF2-40B4-BE49-F238E27FC236}">
                  <a16:creationId xmlns:a16="http://schemas.microsoft.com/office/drawing/2014/main" id="{C1A7D2DD-1367-E5F3-7E6C-8D38AF283524}"/>
                </a:ext>
              </a:extLst>
            </p:cNvPr>
            <p:cNvSpPr txBox="1">
              <a:spLocks/>
            </p:cNvSpPr>
            <p:nvPr/>
          </p:nvSpPr>
          <p:spPr>
            <a:xfrm>
              <a:off x="6886989" y="523027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76" name="Content Placeholder 2">
              <a:extLst>
                <a:ext uri="{FF2B5EF4-FFF2-40B4-BE49-F238E27FC236}">
                  <a16:creationId xmlns:a16="http://schemas.microsoft.com/office/drawing/2014/main" id="{35293EB6-F3D3-7F52-3EE4-F5784F71BDA5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1376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919EED-CD91-5D0E-6C5D-C66102C0268C}"/>
              </a:ext>
            </a:extLst>
          </p:cNvPr>
          <p:cNvGrpSpPr/>
          <p:nvPr/>
        </p:nvGrpSpPr>
        <p:grpSpPr>
          <a:xfrm>
            <a:off x="4502974" y="4413872"/>
            <a:ext cx="5268507" cy="1515971"/>
            <a:chOff x="2349013" y="4511030"/>
            <a:chExt cx="5268507" cy="1515971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E454DC95-F408-62B8-8472-8CAD4D23EA13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D2105F-B270-0A74-5234-24A54C381CB5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858543D-1E9A-EBA3-A1D0-04C02825F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B1D186-6D0D-2687-6F45-C9492FF337CD}"/>
                </a:ext>
              </a:extLst>
            </p:cNvPr>
            <p:cNvSpPr/>
            <p:nvPr/>
          </p:nvSpPr>
          <p:spPr>
            <a:xfrm flipV="1">
              <a:off x="7134203" y="5248970"/>
              <a:ext cx="262198" cy="2362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ontent Placeholder 2">
              <a:extLst>
                <a:ext uri="{FF2B5EF4-FFF2-40B4-BE49-F238E27FC236}">
                  <a16:creationId xmlns:a16="http://schemas.microsoft.com/office/drawing/2014/main" id="{CB441CDD-3189-B229-800B-8AEACD432A3E}"/>
                </a:ext>
              </a:extLst>
            </p:cNvPr>
            <p:cNvSpPr txBox="1">
              <a:spLocks/>
            </p:cNvSpPr>
            <p:nvPr/>
          </p:nvSpPr>
          <p:spPr>
            <a:xfrm>
              <a:off x="6871418" y="524001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83" name="Content Placeholder 2">
              <a:extLst>
                <a:ext uri="{FF2B5EF4-FFF2-40B4-BE49-F238E27FC236}">
                  <a16:creationId xmlns:a16="http://schemas.microsoft.com/office/drawing/2014/main" id="{F1D83DD0-15E1-2265-48A5-6DEB6BA5AB31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1080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55D29B-5825-92C9-6730-445FCF4CDD22}"/>
              </a:ext>
            </a:extLst>
          </p:cNvPr>
          <p:cNvGrpSpPr/>
          <p:nvPr/>
        </p:nvGrpSpPr>
        <p:grpSpPr>
          <a:xfrm>
            <a:off x="5793132" y="4424530"/>
            <a:ext cx="5268507" cy="1515971"/>
            <a:chOff x="2349013" y="4511030"/>
            <a:chExt cx="5268507" cy="1515971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609A3D6-F919-8450-D471-46239053BC9B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3E4C029-B437-CE96-B4F8-463A7BE8B991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F2903E1-8919-9794-5048-5D9B18213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847820E-8C2E-394C-412D-DED9AB2CCABB}"/>
                </a:ext>
              </a:extLst>
            </p:cNvPr>
            <p:cNvSpPr/>
            <p:nvPr/>
          </p:nvSpPr>
          <p:spPr>
            <a:xfrm>
              <a:off x="7153157" y="5245029"/>
              <a:ext cx="251972" cy="25482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ontent Placeholder 2">
              <a:extLst>
                <a:ext uri="{FF2B5EF4-FFF2-40B4-BE49-F238E27FC236}">
                  <a16:creationId xmlns:a16="http://schemas.microsoft.com/office/drawing/2014/main" id="{E91635E0-8702-5032-6992-31B5392E9B9A}"/>
                </a:ext>
              </a:extLst>
            </p:cNvPr>
            <p:cNvSpPr txBox="1">
              <a:spLocks/>
            </p:cNvSpPr>
            <p:nvPr/>
          </p:nvSpPr>
          <p:spPr>
            <a:xfrm>
              <a:off x="6854728" y="524117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90" name="Content Placeholder 2">
              <a:extLst>
                <a:ext uri="{FF2B5EF4-FFF2-40B4-BE49-F238E27FC236}">
                  <a16:creationId xmlns:a16="http://schemas.microsoft.com/office/drawing/2014/main" id="{3CCBF36F-B4DB-BB01-F566-0A6C5AE94E06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1884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05AB71C-EAF3-10DE-AFAB-692CAC7461A1}"/>
              </a:ext>
            </a:extLst>
          </p:cNvPr>
          <p:cNvSpPr/>
          <p:nvPr/>
        </p:nvSpPr>
        <p:spPr>
          <a:xfrm>
            <a:off x="1089070" y="5417859"/>
            <a:ext cx="996587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ontent Placeholder 2">
            <a:extLst>
              <a:ext uri="{FF2B5EF4-FFF2-40B4-BE49-F238E27FC236}">
                <a16:creationId xmlns:a16="http://schemas.microsoft.com/office/drawing/2014/main" id="{B5927FCD-6283-B0FD-7CE0-C44C3A89A0A4}"/>
              </a:ext>
            </a:extLst>
          </p:cNvPr>
          <p:cNvSpPr txBox="1">
            <a:spLocks/>
          </p:cNvSpPr>
          <p:nvPr/>
        </p:nvSpPr>
        <p:spPr>
          <a:xfrm>
            <a:off x="1159877" y="5674598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0-4                         0-5                         0-6                        0-7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D1188-1322-C95F-14A2-DB3B8615B706}"/>
              </a:ext>
            </a:extLst>
          </p:cNvPr>
          <p:cNvSpPr/>
          <p:nvPr/>
        </p:nvSpPr>
        <p:spPr>
          <a:xfrm>
            <a:off x="1080357" y="4127452"/>
            <a:ext cx="4728188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964B7-3412-AC33-E4DE-2622365BB93C}"/>
              </a:ext>
            </a:extLst>
          </p:cNvPr>
          <p:cNvSpPr/>
          <p:nvPr/>
        </p:nvSpPr>
        <p:spPr>
          <a:xfrm>
            <a:off x="1089070" y="2817990"/>
            <a:ext cx="2115331" cy="580366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142" grpId="0"/>
      <p:bldP spid="143" grpId="0"/>
      <p:bldP spid="178" grpId="0"/>
      <p:bldP spid="176" grpId="0"/>
      <p:bldP spid="291" grpId="0" animBg="1"/>
      <p:bldP spid="292" grpId="0"/>
      <p:bldP spid="4" grpId="0" animBg="1"/>
      <p:bldP spid="4" grpId="1" animBg="1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99493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std::plus{}, </a:t>
            </a: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024CC1-90D9-F8C2-DB5D-9D55BFEAB643}"/>
              </a:ext>
            </a:extLst>
          </p:cNvPr>
          <p:cNvSpPr txBox="1">
            <a:spLocks/>
          </p:cNvSpPr>
          <p:nvPr/>
        </p:nvSpPr>
        <p:spPr>
          <a:xfrm>
            <a:off x="4762325" y="5950148"/>
            <a:ext cx="711591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=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128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152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512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692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728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756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932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+ 68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0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4527ED-A15A-16A8-9F89-E5B9EAEF2B02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E0DDD7-F598-A269-A50A-5B255673E0A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2F7B1B-1AD6-D8BD-DCA3-DB0E5620987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BA05DF-FE5D-23BB-D9D8-2F09665B3EBB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595F4-85BC-D840-0417-9DE0A392C0BB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211640-B4D5-C96B-01D0-D38A50E8B9A8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B0E4-6BFF-DD99-2622-F03808DC81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B161B-CF8E-5F19-19E5-9637C182BBA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CD689-A87A-A705-30B5-17F7F0D7B77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507F03A-3E3E-2B0C-DEAE-2950A976C9B2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71695D-74D1-9A49-37D2-85F12DD33BA0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601A76-892E-1E54-E6C8-4AE4A314F476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29C2BA-8D71-5A50-8AE6-E0B76FA4C42C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B3DEFCD-F8D8-0573-42A5-884C494F2684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207F1C-793D-3D49-29E7-7A2AD8E6D18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093EB8-2D35-93BF-38D6-6670A7D36D53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65C8DE-A3A3-1502-C3D8-453196B55754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A791B3-1997-E25B-E725-A4161088DEE4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094B2-60EB-64CE-7CD9-516092980972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4EF67-977C-4297-F839-32376C75E874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1ACCDA-0FED-FB51-8494-D8BAFBAA4CD8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{136, 60, 24, 360, 180, 36, 28, 176};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0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0, 136, 196, 220, 580, 760, 796, 824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painkiller for you!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4B64F9-6A1F-55BD-9682-75E7C5CE4066}"/>
              </a:ext>
            </a:extLst>
          </p:cNvPr>
          <p:cNvSpPr txBox="1">
            <a:spLocks/>
          </p:cNvSpPr>
          <p:nvPr/>
        </p:nvSpPr>
        <p:spPr>
          <a:xfrm>
            <a:off x="3438898" y="2886864"/>
            <a:ext cx="4449784" cy="14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STANDARD LIBRARY </a:t>
            </a:r>
          </a:p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2279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3"/>
    </mc:Choice>
    <mc:Fallback xmlns="">
      <p:transition spd="slow" advTm="5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2617 -0.1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8516 -0.05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4362 -0.07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745 -0.163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8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7591 -0.06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0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1471 0.0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40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14753 0.0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2956 0.107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5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9349 0.07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3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7474 0.1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7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365 0.15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5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4297 0.12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2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5312 -0.0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8502 -0.045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29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7487 -0.0224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2292 0.034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9557 0.05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8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315 -0.11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5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91722" y="3416201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49675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C1111-93C5-4E9F-D79B-8516E510E5C6}"/>
              </a:ext>
            </a:extLst>
          </p:cNvPr>
          <p:cNvGrpSpPr/>
          <p:nvPr/>
        </p:nvGrpSpPr>
        <p:grpSpPr>
          <a:xfrm>
            <a:off x="1621585" y="2125068"/>
            <a:ext cx="744710" cy="989947"/>
            <a:chOff x="1621585" y="2125068"/>
            <a:chExt cx="744710" cy="98994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1585" y="267574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9118" y="269057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891" cy="565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301F0-E842-895D-FF52-27E9D09E203D}"/>
              </a:ext>
            </a:extLst>
          </p:cNvPr>
          <p:cNvGrpSpPr/>
          <p:nvPr/>
        </p:nvGrpSpPr>
        <p:grpSpPr>
          <a:xfrm>
            <a:off x="2347735" y="2127949"/>
            <a:ext cx="1300515" cy="985681"/>
            <a:chOff x="2347735" y="2127949"/>
            <a:chExt cx="1300515" cy="98568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1073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1073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7735" y="2127949"/>
              <a:ext cx="941927" cy="773445"/>
              <a:chOff x="1055915" y="2137805"/>
              <a:chExt cx="941927" cy="170996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>
                <a:off x="1996951" y="2137805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C341E7-0D65-A48C-AC40-A9319C469055}"/>
              </a:ext>
            </a:extLst>
          </p:cNvPr>
          <p:cNvGrpSpPr/>
          <p:nvPr/>
        </p:nvGrpSpPr>
        <p:grpSpPr>
          <a:xfrm>
            <a:off x="3639275" y="2127949"/>
            <a:ext cx="1290929" cy="985681"/>
            <a:chOff x="3639275" y="2127949"/>
            <a:chExt cx="1290929" cy="9856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3027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3027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9275" y="2127949"/>
              <a:ext cx="932341" cy="780663"/>
              <a:chOff x="1055915" y="2121847"/>
              <a:chExt cx="932341" cy="172591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7365" y="2121847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5E0C5-D791-582B-D19C-829543EEA1DF}"/>
              </a:ext>
            </a:extLst>
          </p:cNvPr>
          <p:cNvGrpSpPr/>
          <p:nvPr/>
        </p:nvGrpSpPr>
        <p:grpSpPr>
          <a:xfrm>
            <a:off x="4946506" y="2127949"/>
            <a:ext cx="1299578" cy="970030"/>
            <a:chOff x="4946506" y="2127949"/>
            <a:chExt cx="1299578" cy="97003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907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907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580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6506" y="2127949"/>
              <a:ext cx="940990" cy="770564"/>
              <a:chOff x="1055915" y="2144174"/>
              <a:chExt cx="940990" cy="17035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014" y="2144174"/>
                <a:ext cx="891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50B9D0-C7D4-41C3-7817-FA322BB594D2}"/>
              </a:ext>
            </a:extLst>
          </p:cNvPr>
          <p:cNvGrpSpPr/>
          <p:nvPr/>
        </p:nvGrpSpPr>
        <p:grpSpPr>
          <a:xfrm>
            <a:off x="6246542" y="2127949"/>
            <a:ext cx="1317356" cy="970030"/>
            <a:chOff x="6246542" y="2127949"/>
            <a:chExt cx="1317356" cy="97003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672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672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760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542" y="2127949"/>
              <a:ext cx="961722" cy="764551"/>
              <a:chOff x="1055915" y="2157468"/>
              <a:chExt cx="961722" cy="16902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19" idx="2"/>
                <a:endCxn id="39" idx="0"/>
              </p:cNvCxnSpPr>
              <p:nvPr/>
            </p:nvCxnSpPr>
            <p:spPr>
              <a:xfrm flipH="1">
                <a:off x="2014683" y="2157468"/>
                <a:ext cx="2954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0C07A1-79B5-DF26-F109-DEACCFF6D003}"/>
              </a:ext>
            </a:extLst>
          </p:cNvPr>
          <p:cNvGrpSpPr/>
          <p:nvPr/>
        </p:nvGrpSpPr>
        <p:grpSpPr>
          <a:xfrm>
            <a:off x="7537471" y="2113294"/>
            <a:ext cx="1309657" cy="984685"/>
            <a:chOff x="7537471" y="2113294"/>
            <a:chExt cx="1309657" cy="98468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95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95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796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7471" y="2113294"/>
              <a:ext cx="951069" cy="779206"/>
              <a:chOff x="1055915" y="2125068"/>
              <a:chExt cx="951069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06816" y="2125068"/>
                <a:ext cx="168" cy="1184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FBA6F7-EDA8-2DED-C334-E67901EB4B42}"/>
              </a:ext>
            </a:extLst>
          </p:cNvPr>
          <p:cNvGrpSpPr/>
          <p:nvPr/>
        </p:nvGrpSpPr>
        <p:grpSpPr>
          <a:xfrm>
            <a:off x="8856089" y="2123393"/>
            <a:ext cx="1317818" cy="974586"/>
            <a:chOff x="8856089" y="2123393"/>
            <a:chExt cx="1317818" cy="9745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6730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6730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6089" y="2123393"/>
              <a:ext cx="959230" cy="779206"/>
              <a:chOff x="1055915" y="2125068"/>
              <a:chExt cx="959230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2006816" y="2125068"/>
                <a:ext cx="8329" cy="11621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AE0967-FFC8-129C-121D-6FB3D5BC760B}"/>
              </a:ext>
            </a:extLst>
          </p:cNvPr>
          <p:cNvGrpSpPr/>
          <p:nvPr/>
        </p:nvGrpSpPr>
        <p:grpSpPr>
          <a:xfrm>
            <a:off x="10147018" y="2123393"/>
            <a:ext cx="1308843" cy="992516"/>
            <a:chOff x="10147018" y="2123393"/>
            <a:chExt cx="1308843" cy="9925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8684" y="266696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8684" y="270630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1000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7018" y="2123393"/>
              <a:ext cx="950901" cy="779206"/>
              <a:chOff x="1055915" y="2125068"/>
              <a:chExt cx="950901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006170" y="2125068"/>
                <a:ext cx="646" cy="120175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6861DA3-B89B-CEC3-0092-52578E0C925D}"/>
              </a:ext>
            </a:extLst>
          </p:cNvPr>
          <p:cNvSpPr/>
          <p:nvPr/>
        </p:nvSpPr>
        <p:spPr>
          <a:xfrm>
            <a:off x="1621586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63A1CE10-3E69-1D7C-C3F8-A925BD9ED709}"/>
              </a:ext>
            </a:extLst>
          </p:cNvPr>
          <p:cNvSpPr/>
          <p:nvPr/>
        </p:nvSpPr>
        <p:spPr>
          <a:xfrm>
            <a:off x="290354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9F225C6-327E-05A5-D0DB-340F29BF5B83}"/>
              </a:ext>
            </a:extLst>
          </p:cNvPr>
          <p:cNvSpPr/>
          <p:nvPr/>
        </p:nvSpPr>
        <p:spPr>
          <a:xfrm>
            <a:off x="418549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BACE6C2E-64F3-9034-29EB-758E4600E70C}"/>
              </a:ext>
            </a:extLst>
          </p:cNvPr>
          <p:cNvSpPr/>
          <p:nvPr/>
        </p:nvSpPr>
        <p:spPr>
          <a:xfrm>
            <a:off x="550137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3D3CADA-87F4-4900-9BF2-6E00B04FD085}"/>
              </a:ext>
            </a:extLst>
          </p:cNvPr>
          <p:cNvSpPr/>
          <p:nvPr/>
        </p:nvSpPr>
        <p:spPr>
          <a:xfrm>
            <a:off x="6823033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67BCB3E7-450E-1C8D-DA17-0BFDAD2A8DB4}"/>
              </a:ext>
            </a:extLst>
          </p:cNvPr>
          <p:cNvSpPr/>
          <p:nvPr/>
        </p:nvSpPr>
        <p:spPr>
          <a:xfrm>
            <a:off x="8111381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6AE7A57-5641-92D8-5265-1497C2E71F44}"/>
              </a:ext>
            </a:extLst>
          </p:cNvPr>
          <p:cNvSpPr/>
          <p:nvPr/>
        </p:nvSpPr>
        <p:spPr>
          <a:xfrm>
            <a:off x="943816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404BC9C7-2350-1E5C-90FB-8762B23D1B02}"/>
              </a:ext>
            </a:extLst>
          </p:cNvPr>
          <p:cNvSpPr/>
          <p:nvPr/>
        </p:nvSpPr>
        <p:spPr>
          <a:xfrm>
            <a:off x="1072011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931B82CE-ADE7-009C-DCDE-3FFC39CBE35E}"/>
              </a:ext>
            </a:extLst>
          </p:cNvPr>
          <p:cNvSpPr txBox="1">
            <a:spLocks/>
          </p:cNvSpPr>
          <p:nvPr/>
        </p:nvSpPr>
        <p:spPr>
          <a:xfrm>
            <a:off x="1621585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9DA771E2-907A-AFF6-F333-700F99A8A8F8}"/>
              </a:ext>
            </a:extLst>
          </p:cNvPr>
          <p:cNvSpPr txBox="1">
            <a:spLocks/>
          </p:cNvSpPr>
          <p:nvPr/>
        </p:nvSpPr>
        <p:spPr>
          <a:xfrm>
            <a:off x="2903540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43AB87CC-5924-35BD-FF7E-C06A2B1180F1}"/>
              </a:ext>
            </a:extLst>
          </p:cNvPr>
          <p:cNvSpPr txBox="1">
            <a:spLocks/>
          </p:cNvSpPr>
          <p:nvPr/>
        </p:nvSpPr>
        <p:spPr>
          <a:xfrm>
            <a:off x="4185494" y="38519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7D1A34C9-37CD-8208-7A7F-5416C29F996C}"/>
              </a:ext>
            </a:extLst>
          </p:cNvPr>
          <p:cNvSpPr txBox="1">
            <a:spLocks/>
          </p:cNvSpPr>
          <p:nvPr/>
        </p:nvSpPr>
        <p:spPr>
          <a:xfrm>
            <a:off x="5501374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FCCD59B6-5515-0D31-1895-021F300D77AC}"/>
              </a:ext>
            </a:extLst>
          </p:cNvPr>
          <p:cNvSpPr txBox="1">
            <a:spLocks/>
          </p:cNvSpPr>
          <p:nvPr/>
        </p:nvSpPr>
        <p:spPr>
          <a:xfrm>
            <a:off x="6819181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C2C1663F-9D42-1DEF-F33C-694A40CC6C6E}"/>
              </a:ext>
            </a:extLst>
          </p:cNvPr>
          <p:cNvSpPr txBox="1">
            <a:spLocks/>
          </p:cNvSpPr>
          <p:nvPr/>
        </p:nvSpPr>
        <p:spPr>
          <a:xfrm>
            <a:off x="8111380" y="384615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33856DB2-3F9E-8C2A-1B07-1738B6F7AAD8}"/>
              </a:ext>
            </a:extLst>
          </p:cNvPr>
          <p:cNvSpPr txBox="1">
            <a:spLocks/>
          </p:cNvSpPr>
          <p:nvPr/>
        </p:nvSpPr>
        <p:spPr>
          <a:xfrm>
            <a:off x="9438160" y="385870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4" name="Content Placeholder 2">
            <a:extLst>
              <a:ext uri="{FF2B5EF4-FFF2-40B4-BE49-F238E27FC236}">
                <a16:creationId xmlns:a16="http://schemas.microsoft.com/office/drawing/2014/main" id="{B7E5B122-92B0-7523-0185-B5D7B39DEBBF}"/>
              </a:ext>
            </a:extLst>
          </p:cNvPr>
          <p:cNvSpPr txBox="1">
            <a:spLocks/>
          </p:cNvSpPr>
          <p:nvPr/>
        </p:nvSpPr>
        <p:spPr>
          <a:xfrm>
            <a:off x="10720114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AAAADCF-118B-CB17-77CC-FE321F757DC0}"/>
              </a:ext>
            </a:extLst>
          </p:cNvPr>
          <p:cNvSpPr/>
          <p:nvPr/>
        </p:nvSpPr>
        <p:spPr>
          <a:xfrm>
            <a:off x="1640144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F5A1E5F-6120-8B66-3EDB-D389AB9274C2}"/>
              </a:ext>
            </a:extLst>
          </p:cNvPr>
          <p:cNvSpPr/>
          <p:nvPr/>
        </p:nvSpPr>
        <p:spPr>
          <a:xfrm>
            <a:off x="292209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D360BDC-4CDF-E336-EA73-1BE1F0BDF705}"/>
              </a:ext>
            </a:extLst>
          </p:cNvPr>
          <p:cNvSpPr/>
          <p:nvPr/>
        </p:nvSpPr>
        <p:spPr>
          <a:xfrm>
            <a:off x="420405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2C7E4BF-8453-3F80-2C65-535B48BD06DB}"/>
              </a:ext>
            </a:extLst>
          </p:cNvPr>
          <p:cNvSpPr/>
          <p:nvPr/>
        </p:nvSpPr>
        <p:spPr>
          <a:xfrm>
            <a:off x="551993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EB91F33-00E8-760D-4A97-650D5FD66776}"/>
              </a:ext>
            </a:extLst>
          </p:cNvPr>
          <p:cNvSpPr/>
          <p:nvPr/>
        </p:nvSpPr>
        <p:spPr>
          <a:xfrm>
            <a:off x="6841591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21B14E4D-72E5-4A04-0CE8-38CDD6B5D2FF}"/>
              </a:ext>
            </a:extLst>
          </p:cNvPr>
          <p:cNvSpPr/>
          <p:nvPr/>
        </p:nvSpPr>
        <p:spPr>
          <a:xfrm>
            <a:off x="8129939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FC47A7A-0458-6609-4736-A81708FB0647}"/>
              </a:ext>
            </a:extLst>
          </p:cNvPr>
          <p:cNvSpPr/>
          <p:nvPr/>
        </p:nvSpPr>
        <p:spPr>
          <a:xfrm>
            <a:off x="945671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5FB40BC-7161-1502-0210-3F867C32C145}"/>
              </a:ext>
            </a:extLst>
          </p:cNvPr>
          <p:cNvSpPr/>
          <p:nvPr/>
        </p:nvSpPr>
        <p:spPr>
          <a:xfrm>
            <a:off x="1073867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4D604158-BE0F-6A66-F8EF-9FCC71938260}"/>
              </a:ext>
            </a:extLst>
          </p:cNvPr>
          <p:cNvSpPr txBox="1">
            <a:spLocks/>
          </p:cNvSpPr>
          <p:nvPr/>
        </p:nvSpPr>
        <p:spPr>
          <a:xfrm>
            <a:off x="1640143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65494344-5B85-1178-8ACC-059596746C36}"/>
              </a:ext>
            </a:extLst>
          </p:cNvPr>
          <p:cNvSpPr txBox="1">
            <a:spLocks/>
          </p:cNvSpPr>
          <p:nvPr/>
        </p:nvSpPr>
        <p:spPr>
          <a:xfrm>
            <a:off x="2922098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3BB91331-1FBA-0956-4FCE-86F8E32A09EE}"/>
              </a:ext>
            </a:extLst>
          </p:cNvPr>
          <p:cNvSpPr txBox="1">
            <a:spLocks/>
          </p:cNvSpPr>
          <p:nvPr/>
        </p:nvSpPr>
        <p:spPr>
          <a:xfrm>
            <a:off x="4204052" y="495529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196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6" name="Content Placeholder 2">
            <a:extLst>
              <a:ext uri="{FF2B5EF4-FFF2-40B4-BE49-F238E27FC236}">
                <a16:creationId xmlns:a16="http://schemas.microsoft.com/office/drawing/2014/main" id="{73550F40-5C7E-61B1-955E-F25BF32E0265}"/>
              </a:ext>
            </a:extLst>
          </p:cNvPr>
          <p:cNvSpPr txBox="1">
            <a:spLocks/>
          </p:cNvSpPr>
          <p:nvPr/>
        </p:nvSpPr>
        <p:spPr>
          <a:xfrm>
            <a:off x="5519932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7" name="Content Placeholder 2">
            <a:extLst>
              <a:ext uri="{FF2B5EF4-FFF2-40B4-BE49-F238E27FC236}">
                <a16:creationId xmlns:a16="http://schemas.microsoft.com/office/drawing/2014/main" id="{DDE793A5-9BAB-9212-589C-6601FD75FEF0}"/>
              </a:ext>
            </a:extLst>
          </p:cNvPr>
          <p:cNvSpPr txBox="1">
            <a:spLocks/>
          </p:cNvSpPr>
          <p:nvPr/>
        </p:nvSpPr>
        <p:spPr>
          <a:xfrm>
            <a:off x="6837739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580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8" name="Content Placeholder 2">
            <a:extLst>
              <a:ext uri="{FF2B5EF4-FFF2-40B4-BE49-F238E27FC236}">
                <a16:creationId xmlns:a16="http://schemas.microsoft.com/office/drawing/2014/main" id="{6572C0E0-A649-FE05-BCB9-BCE020EDF962}"/>
              </a:ext>
            </a:extLst>
          </p:cNvPr>
          <p:cNvSpPr txBox="1">
            <a:spLocks/>
          </p:cNvSpPr>
          <p:nvPr/>
        </p:nvSpPr>
        <p:spPr>
          <a:xfrm>
            <a:off x="8129938" y="494952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760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ECE222AC-5403-2930-A4D2-C2CFCDAD1FAD}"/>
              </a:ext>
            </a:extLst>
          </p:cNvPr>
          <p:cNvSpPr txBox="1">
            <a:spLocks/>
          </p:cNvSpPr>
          <p:nvPr/>
        </p:nvSpPr>
        <p:spPr>
          <a:xfrm>
            <a:off x="9456718" y="49620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796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52301566-BBAD-D8AB-1FE2-3F56688FCB1F}"/>
              </a:ext>
            </a:extLst>
          </p:cNvPr>
          <p:cNvSpPr txBox="1">
            <a:spLocks/>
          </p:cNvSpPr>
          <p:nvPr/>
        </p:nvSpPr>
        <p:spPr>
          <a:xfrm>
            <a:off x="10738672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69C19DA-A7D1-17A1-76F7-B0F8F79DFADA}"/>
              </a:ext>
            </a:extLst>
          </p:cNvPr>
          <p:cNvCxnSpPr>
            <a:cxnSpLocks/>
          </p:cNvCxnSpPr>
          <p:nvPr/>
        </p:nvCxnSpPr>
        <p:spPr>
          <a:xfrm flipV="1">
            <a:off x="2338762" y="514040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F9A61A-F583-C012-DDB9-63460CCAB81C}"/>
              </a:ext>
            </a:extLst>
          </p:cNvPr>
          <p:cNvCxnSpPr>
            <a:cxnSpLocks/>
          </p:cNvCxnSpPr>
          <p:nvPr/>
        </p:nvCxnSpPr>
        <p:spPr>
          <a:xfrm flipV="1">
            <a:off x="3618134" y="513768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4BE742-DA87-1298-5E82-5A016B638D22}"/>
              </a:ext>
            </a:extLst>
          </p:cNvPr>
          <p:cNvCxnSpPr>
            <a:cxnSpLocks/>
          </p:cNvCxnSpPr>
          <p:nvPr/>
        </p:nvCxnSpPr>
        <p:spPr>
          <a:xfrm flipV="1">
            <a:off x="4944909" y="5135549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9C170F2-EEE5-CAF6-2A31-E0605325F752}"/>
              </a:ext>
            </a:extLst>
          </p:cNvPr>
          <p:cNvCxnSpPr>
            <a:cxnSpLocks/>
          </p:cNvCxnSpPr>
          <p:nvPr/>
        </p:nvCxnSpPr>
        <p:spPr>
          <a:xfrm flipV="1">
            <a:off x="6234698" y="513029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ED5563-8875-AB70-7B42-564ED4962036}"/>
              </a:ext>
            </a:extLst>
          </p:cNvPr>
          <p:cNvCxnSpPr>
            <a:cxnSpLocks/>
          </p:cNvCxnSpPr>
          <p:nvPr/>
        </p:nvCxnSpPr>
        <p:spPr>
          <a:xfrm flipV="1">
            <a:off x="7536358" y="512625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C6414B-E683-DBA9-4D95-492DF164B645}"/>
              </a:ext>
            </a:extLst>
          </p:cNvPr>
          <p:cNvCxnSpPr>
            <a:cxnSpLocks/>
          </p:cNvCxnSpPr>
          <p:nvPr/>
        </p:nvCxnSpPr>
        <p:spPr>
          <a:xfrm flipV="1">
            <a:off x="8815730" y="512353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A71668B-86EF-C338-E5DC-4076C65B1890}"/>
              </a:ext>
            </a:extLst>
          </p:cNvPr>
          <p:cNvCxnSpPr>
            <a:cxnSpLocks/>
          </p:cNvCxnSpPr>
          <p:nvPr/>
        </p:nvCxnSpPr>
        <p:spPr>
          <a:xfrm flipV="1">
            <a:off x="10142505" y="5121401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>
            <a:extLst>
              <a:ext uri="{FF2B5EF4-FFF2-40B4-BE49-F238E27FC236}">
                <a16:creationId xmlns:a16="http://schemas.microsoft.com/office/drawing/2014/main" id="{2BCDC633-F276-CDA0-0EAC-AC3C6B5B238A}"/>
              </a:ext>
            </a:extLst>
          </p:cNvPr>
          <p:cNvSpPr/>
          <p:nvPr/>
        </p:nvSpPr>
        <p:spPr>
          <a:xfrm rot="10800000" flipH="1" flipV="1">
            <a:off x="1940249" y="308133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6C06B505-1A51-1117-BF87-3CF75BB1AA8A}"/>
              </a:ext>
            </a:extLst>
          </p:cNvPr>
          <p:cNvSpPr txBox="1">
            <a:spLocks/>
          </p:cNvSpPr>
          <p:nvPr/>
        </p:nvSpPr>
        <p:spPr>
          <a:xfrm>
            <a:off x="653143" y="12626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: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0" name="Content Placeholder 2">
            <a:extLst>
              <a:ext uri="{FF2B5EF4-FFF2-40B4-BE49-F238E27FC236}">
                <a16:creationId xmlns:a16="http://schemas.microsoft.com/office/drawing/2014/main" id="{58BD239D-6DA9-9D58-E423-63D182F428F3}"/>
              </a:ext>
            </a:extLst>
          </p:cNvPr>
          <p:cNvSpPr txBox="1">
            <a:spLocks/>
          </p:cNvSpPr>
          <p:nvPr/>
        </p:nvSpPr>
        <p:spPr>
          <a:xfrm>
            <a:off x="653143" y="3441056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: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DDC834-FE80-8631-84E4-160CDD588612}"/>
              </a:ext>
            </a:extLst>
          </p:cNvPr>
          <p:cNvSpPr/>
          <p:nvPr/>
        </p:nvSpPr>
        <p:spPr>
          <a:xfrm rot="10800000" flipH="1" flipV="1">
            <a:off x="3226268" y="3102089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8C51EC6-B8F4-6A3E-0084-EAD0BFBC3DAD}"/>
              </a:ext>
            </a:extLst>
          </p:cNvPr>
          <p:cNvSpPr/>
          <p:nvPr/>
        </p:nvSpPr>
        <p:spPr>
          <a:xfrm rot="10800000" flipH="1" flipV="1">
            <a:off x="452914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3466646-623E-3423-23EE-5892763818EB}"/>
              </a:ext>
            </a:extLst>
          </p:cNvPr>
          <p:cNvSpPr/>
          <p:nvPr/>
        </p:nvSpPr>
        <p:spPr>
          <a:xfrm rot="10800000" flipH="1" flipV="1">
            <a:off x="584440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835DC30-F8CE-5D0C-1385-130EB0F8D13C}"/>
              </a:ext>
            </a:extLst>
          </p:cNvPr>
          <p:cNvSpPr/>
          <p:nvPr/>
        </p:nvSpPr>
        <p:spPr>
          <a:xfrm rot="10800000" flipH="1" flipV="1">
            <a:off x="714015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AC93205-5B66-52E2-456E-B9D24801B5BF}"/>
              </a:ext>
            </a:extLst>
          </p:cNvPr>
          <p:cNvSpPr/>
          <p:nvPr/>
        </p:nvSpPr>
        <p:spPr>
          <a:xfrm rot="10800000" flipH="1" flipV="1">
            <a:off x="8428183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1BC63F9-043C-D95B-5D39-95E5FF7C327F}"/>
              </a:ext>
            </a:extLst>
          </p:cNvPr>
          <p:cNvSpPr/>
          <p:nvPr/>
        </p:nvSpPr>
        <p:spPr>
          <a:xfrm rot="10800000" flipH="1" flipV="1">
            <a:off x="974661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C 0.00065 0.00139 0.02266 0.0213 0.02122 0.07107 C 0.02136 0.1 0.00039 0.10371 -0.0013 0.15116 C 0.00026 0.19931 0.01849 0.21551 0.01927 0.23959 C 0.01927 0.28774 0.02422 0.27014 0.00508 0.317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99493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transform_inclusive_scan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std::plus{},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3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2586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mass 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136986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 + 1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mass[0]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std::plus{},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mass.end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food_mass.begin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[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auto&amp;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smaller_food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prefer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 scan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and their transformed version if possible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only for non-associative operations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Be aware of floating point non-associativity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7999-FDAD-8A58-9DC8-7D54932A6DDD}"/>
              </a:ext>
            </a:extLst>
          </p:cNvPr>
          <p:cNvSpPr txBox="1">
            <a:spLocks/>
          </p:cNvSpPr>
          <p:nvPr/>
        </p:nvSpPr>
        <p:spPr>
          <a:xfrm>
            <a:off x="9076862" y="5368009"/>
            <a:ext cx="2913818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6CC8D-2685-4AB2-CD42-B146D5DD620E}"/>
              </a:ext>
            </a:extLst>
          </p:cNvPr>
          <p:cNvSpPr txBox="1">
            <a:spLocks/>
          </p:cNvSpPr>
          <p:nvPr/>
        </p:nvSpPr>
        <p:spPr>
          <a:xfrm>
            <a:off x="5580529" y="5401772"/>
            <a:ext cx="262846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81A33-0B8E-8499-9A76-2F7F94CA4904}"/>
              </a:ext>
            </a:extLst>
          </p:cNvPr>
          <p:cNvSpPr/>
          <p:nvPr/>
        </p:nvSpPr>
        <p:spPr>
          <a:xfrm>
            <a:off x="5490231" y="5352239"/>
            <a:ext cx="273733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1327-6DED-3BA1-3805-EB7C2335EE29}"/>
              </a:ext>
            </a:extLst>
          </p:cNvPr>
          <p:cNvSpPr/>
          <p:nvPr/>
        </p:nvSpPr>
        <p:spPr>
          <a:xfrm>
            <a:off x="8943592" y="5355640"/>
            <a:ext cx="2817148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2598F-841E-9A96-1CBB-C30A3011164A}"/>
              </a:ext>
            </a:extLst>
          </p:cNvPr>
          <p:cNvSpPr/>
          <p:nvPr/>
        </p:nvSpPr>
        <p:spPr>
          <a:xfrm>
            <a:off x="179011" y="157773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B9526-4885-FDAB-10EB-0B28B62B02A0}"/>
              </a:ext>
            </a:extLst>
          </p:cNvPr>
          <p:cNvSpPr/>
          <p:nvPr/>
        </p:nvSpPr>
        <p:spPr>
          <a:xfrm>
            <a:off x="237121" y="2041959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9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44A293-6302-0360-0D86-3D04A1244637}"/>
              </a:ext>
            </a:extLst>
          </p:cNvPr>
          <p:cNvGrpSpPr/>
          <p:nvPr/>
        </p:nvGrpSpPr>
        <p:grpSpPr>
          <a:xfrm>
            <a:off x="4703094" y="3578530"/>
            <a:ext cx="952681" cy="1968696"/>
            <a:chOff x="4703092" y="3417232"/>
            <a:chExt cx="917634" cy="2086027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535D8B37-0F3D-39BB-C4A2-24496C7C5E50}"/>
                </a:ext>
              </a:extLst>
            </p:cNvPr>
            <p:cNvCxnSpPr>
              <a:cxnSpLocks/>
              <a:stCxn id="57" idx="3"/>
              <a:endCxn id="37" idx="1"/>
            </p:cNvCxnSpPr>
            <p:nvPr/>
          </p:nvCxnSpPr>
          <p:spPr>
            <a:xfrm>
              <a:off x="4933041" y="4620554"/>
              <a:ext cx="687684" cy="8827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CD942C88-03A7-18C0-2BE2-D3F68CD7C3B5}"/>
                </a:ext>
              </a:extLst>
            </p:cNvPr>
            <p:cNvCxnSpPr>
              <a:cxnSpLocks/>
              <a:stCxn id="57" idx="3"/>
              <a:endCxn id="35" idx="1"/>
            </p:cNvCxnSpPr>
            <p:nvPr/>
          </p:nvCxnSpPr>
          <p:spPr>
            <a:xfrm flipV="1">
              <a:off x="4933042" y="3417232"/>
              <a:ext cx="687684" cy="120332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FDBFA680-D4B4-3529-D635-8DB1B36F1170}"/>
                </a:ext>
              </a:extLst>
            </p:cNvPr>
            <p:cNvCxnSpPr>
              <a:cxnSpLocks/>
              <a:stCxn id="57" idx="3"/>
              <a:endCxn id="38" idx="1"/>
            </p:cNvCxnSpPr>
            <p:nvPr/>
          </p:nvCxnSpPr>
          <p:spPr>
            <a:xfrm flipV="1">
              <a:off x="4933041" y="4058004"/>
              <a:ext cx="687684" cy="56255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1ABBD0-8C1E-4C7D-D614-DC8979CB395C}"/>
                </a:ext>
              </a:extLst>
            </p:cNvPr>
            <p:cNvSpPr/>
            <p:nvPr/>
          </p:nvSpPr>
          <p:spPr>
            <a:xfrm>
              <a:off x="4703092" y="4240171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A9E91-D735-0E46-C010-EA674B3A656F}"/>
              </a:ext>
            </a:extLst>
          </p:cNvPr>
          <p:cNvGrpSpPr/>
          <p:nvPr/>
        </p:nvGrpSpPr>
        <p:grpSpPr>
          <a:xfrm flipH="1">
            <a:off x="9525732" y="3552273"/>
            <a:ext cx="937290" cy="1980646"/>
            <a:chOff x="3392332" y="3287168"/>
            <a:chExt cx="750061" cy="1857825"/>
          </a:xfrm>
        </p:grpSpPr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8A83250-037C-B720-1527-8A0122A5096F}"/>
                </a:ext>
              </a:extLst>
            </p:cNvPr>
            <p:cNvCxnSpPr>
              <a:cxnSpLocks/>
              <a:stCxn id="63" idx="1"/>
              <a:endCxn id="45" idx="3"/>
            </p:cNvCxnSpPr>
            <p:nvPr/>
          </p:nvCxnSpPr>
          <p:spPr>
            <a:xfrm rot="10800000" flipH="1" flipV="1">
              <a:off x="3623434" y="4374401"/>
              <a:ext cx="518958" cy="77059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8BD4D0C1-FF89-8761-2159-D9319D6A1733}"/>
                </a:ext>
              </a:extLst>
            </p:cNvPr>
            <p:cNvCxnSpPr>
              <a:cxnSpLocks/>
              <a:stCxn id="63" idx="1"/>
              <a:endCxn id="42" idx="3"/>
            </p:cNvCxnSpPr>
            <p:nvPr/>
          </p:nvCxnSpPr>
          <p:spPr>
            <a:xfrm rot="10800000" flipH="1">
              <a:off x="3623433" y="3287168"/>
              <a:ext cx="518958" cy="108723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0BFDC730-7340-5718-3744-72B2F90115CE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rot="10800000" flipH="1">
              <a:off x="3622489" y="3876818"/>
              <a:ext cx="519904" cy="50393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D5BEF7-8DA6-AFAC-E7BF-0C455841C4CA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CF0AD6-984F-F210-8895-8038652F5C43}"/>
              </a:ext>
            </a:extLst>
          </p:cNvPr>
          <p:cNvGrpSpPr/>
          <p:nvPr/>
        </p:nvGrpSpPr>
        <p:grpSpPr>
          <a:xfrm flipH="1">
            <a:off x="6372950" y="3578531"/>
            <a:ext cx="936689" cy="1956744"/>
            <a:chOff x="3392332" y="3308970"/>
            <a:chExt cx="749580" cy="1835405"/>
          </a:xfrm>
        </p:grpSpPr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B0C0D2DA-9563-7BA7-AD2B-47FA4B220681}"/>
                </a:ext>
              </a:extLst>
            </p:cNvPr>
            <p:cNvCxnSpPr>
              <a:cxnSpLocks/>
              <a:stCxn id="60" idx="1"/>
              <a:endCxn id="36" idx="3"/>
            </p:cNvCxnSpPr>
            <p:nvPr/>
          </p:nvCxnSpPr>
          <p:spPr>
            <a:xfrm rot="10800000" flipH="1" flipV="1">
              <a:off x="3622949" y="4375758"/>
              <a:ext cx="518961" cy="76861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A2E2C490-DA50-3218-F9C8-9EC94E34565E}"/>
                </a:ext>
              </a:extLst>
            </p:cNvPr>
            <p:cNvCxnSpPr>
              <a:cxnSpLocks/>
              <a:stCxn id="60" idx="1"/>
              <a:endCxn id="35" idx="3"/>
            </p:cNvCxnSpPr>
            <p:nvPr/>
          </p:nvCxnSpPr>
          <p:spPr>
            <a:xfrm rot="10800000" flipH="1">
              <a:off x="3622950" y="3308970"/>
              <a:ext cx="518962" cy="10667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D09FA30C-9A7B-213F-B213-AB6CD80F54F2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0800000" flipH="1">
              <a:off x="3622491" y="3876201"/>
              <a:ext cx="519421" cy="504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D708E1-0D32-F342-E1C9-B00D0CCF6C0F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B03D98-B525-AC53-8698-0D8E198B8BFB}"/>
              </a:ext>
            </a:extLst>
          </p:cNvPr>
          <p:cNvGrpSpPr/>
          <p:nvPr/>
        </p:nvGrpSpPr>
        <p:grpSpPr>
          <a:xfrm flipH="1">
            <a:off x="3220170" y="3570888"/>
            <a:ext cx="932474" cy="1980646"/>
            <a:chOff x="3392332" y="3304628"/>
            <a:chExt cx="746208" cy="1857825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C43426AF-06A1-0482-7208-0ACCABB217DD}"/>
                </a:ext>
              </a:extLst>
            </p:cNvPr>
            <p:cNvCxnSpPr>
              <a:cxnSpLocks/>
              <a:stCxn id="57" idx="1"/>
              <a:endCxn id="20" idx="3"/>
            </p:cNvCxnSpPr>
            <p:nvPr/>
          </p:nvCxnSpPr>
          <p:spPr>
            <a:xfrm rot="10800000" flipH="1" flipV="1">
              <a:off x="3619576" y="4377013"/>
              <a:ext cx="518964" cy="78544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DF9E900-DAD4-05D6-F74B-B66BA10408A0}"/>
                </a:ext>
              </a:extLst>
            </p:cNvPr>
            <p:cNvCxnSpPr>
              <a:cxnSpLocks/>
              <a:stCxn id="57" idx="1"/>
              <a:endCxn id="16" idx="3"/>
            </p:cNvCxnSpPr>
            <p:nvPr/>
          </p:nvCxnSpPr>
          <p:spPr>
            <a:xfrm rot="10800000" flipH="1">
              <a:off x="3619574" y="3304628"/>
              <a:ext cx="518963" cy="107238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F5D4B4CC-E6DF-0077-272E-C34C45AF460B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rot="10800000" flipH="1">
              <a:off x="3622489" y="3894279"/>
              <a:ext cx="516049" cy="48647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28EAC1-DB91-D95B-0E9C-2C70C3470EC1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4F853-8CB2-3AB9-E057-0A9D66422BD5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28CCDD-64A4-3D06-96C8-BE4CBF45D6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379388-0FB6-3762-590A-6145C59570AA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1C999-B9FA-CE18-BC3E-65EB84C9A0EF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counts_24 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weights {1, 2, 3, 4, 5, 6, 7, 8};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7AAC6-256D-F886-899B-7B89DF60387D}"/>
              </a:ext>
            </a:extLst>
          </p:cNvPr>
          <p:cNvSpPr txBox="1">
            <a:spLocks/>
          </p:cNvSpPr>
          <p:nvPr/>
        </p:nvSpPr>
        <p:spPr>
          <a:xfrm>
            <a:off x="715893" y="2081813"/>
            <a:ext cx="10813497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counts_24.begin(), counts_24.end(), counts_25.begin(), [](auto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2;});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counts_25.begin(), counts_25.end(),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mass_25.begin(), multiplies{});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mass_25.begin(), mass_25.end(), food_25.begin(), 0);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EEAEF-9A76-EB9D-4E67-49E146EDF137}"/>
              </a:ext>
            </a:extLst>
          </p:cNvPr>
          <p:cNvSpPr/>
          <p:nvPr/>
        </p:nvSpPr>
        <p:spPr>
          <a:xfrm>
            <a:off x="715894" y="435736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BC419-B648-F567-C98A-50D92CE7D2E1}"/>
              </a:ext>
            </a:extLst>
          </p:cNvPr>
          <p:cNvSpPr txBox="1">
            <a:spLocks/>
          </p:cNvSpPr>
          <p:nvPr/>
        </p:nvSpPr>
        <p:spPr>
          <a:xfrm>
            <a:off x="715893" y="453323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7812AC-E61B-9E4F-930D-24209C69E42A}"/>
              </a:ext>
            </a:extLst>
          </p:cNvPr>
          <p:cNvSpPr/>
          <p:nvPr/>
        </p:nvSpPr>
        <p:spPr>
          <a:xfrm>
            <a:off x="2502993" y="335125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41CD9D-7787-B636-F6F4-F461D81CBE3A}"/>
              </a:ext>
            </a:extLst>
          </p:cNvPr>
          <p:cNvSpPr txBox="1">
            <a:spLocks/>
          </p:cNvSpPr>
          <p:nvPr/>
        </p:nvSpPr>
        <p:spPr>
          <a:xfrm>
            <a:off x="2502992" y="337803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50CE9B-B7FD-FB25-B505-D0FB81D0BABC}"/>
              </a:ext>
            </a:extLst>
          </p:cNvPr>
          <p:cNvSpPr/>
          <p:nvPr/>
        </p:nvSpPr>
        <p:spPr>
          <a:xfrm>
            <a:off x="2502993" y="531994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5D678F-87F4-7B2C-E3C7-ADA38F22DC34}"/>
              </a:ext>
            </a:extLst>
          </p:cNvPr>
          <p:cNvSpPr txBox="1">
            <a:spLocks/>
          </p:cNvSpPr>
          <p:nvPr/>
        </p:nvSpPr>
        <p:spPr>
          <a:xfrm>
            <a:off x="2502992" y="534673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11*2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13BAC8-76B4-E5E9-CB73-3BACCE2427F6}"/>
              </a:ext>
            </a:extLst>
          </p:cNvPr>
          <p:cNvSpPr/>
          <p:nvPr/>
        </p:nvSpPr>
        <p:spPr>
          <a:xfrm>
            <a:off x="2502992" y="396793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1DE2A9-4C85-3859-0D16-0FE2DAE3C72D}"/>
              </a:ext>
            </a:extLst>
          </p:cNvPr>
          <p:cNvSpPr txBox="1">
            <a:spLocks/>
          </p:cNvSpPr>
          <p:nvPr/>
        </p:nvSpPr>
        <p:spPr>
          <a:xfrm>
            <a:off x="2502991" y="3994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8ABE36-E186-F8C0-738F-88B0B40E95DD}"/>
              </a:ext>
            </a:extLst>
          </p:cNvPr>
          <p:cNvSpPr/>
          <p:nvPr/>
        </p:nvSpPr>
        <p:spPr>
          <a:xfrm>
            <a:off x="5655775" y="334694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B2BCF57-D5A9-D970-4ACF-1EFB13192DF4}"/>
              </a:ext>
            </a:extLst>
          </p:cNvPr>
          <p:cNvSpPr txBox="1">
            <a:spLocks/>
          </p:cNvSpPr>
          <p:nvPr/>
        </p:nvSpPr>
        <p:spPr>
          <a:xfrm>
            <a:off x="5655774" y="3373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136*1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CCFB57-65B8-D312-CB2D-53E9CEDB1430}"/>
              </a:ext>
            </a:extLst>
          </p:cNvPr>
          <p:cNvSpPr/>
          <p:nvPr/>
        </p:nvSpPr>
        <p:spPr>
          <a:xfrm>
            <a:off x="5655775" y="531563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373B31-781B-25E7-CAA7-533E02CEB6C0}"/>
              </a:ext>
            </a:extLst>
          </p:cNvPr>
          <p:cNvSpPr txBox="1">
            <a:spLocks/>
          </p:cNvSpPr>
          <p:nvPr/>
        </p:nvSpPr>
        <p:spPr>
          <a:xfrm>
            <a:off x="5655774" y="534242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22*8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A145D5-6A73-2AC3-BD21-2402ACD02C0E}"/>
              </a:ext>
            </a:extLst>
          </p:cNvPr>
          <p:cNvSpPr/>
          <p:nvPr/>
        </p:nvSpPr>
        <p:spPr>
          <a:xfrm>
            <a:off x="5655774" y="396362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AB8C6DF-E71F-B805-2134-0AFC0AA1DC68}"/>
              </a:ext>
            </a:extLst>
          </p:cNvPr>
          <p:cNvSpPr txBox="1">
            <a:spLocks/>
          </p:cNvSpPr>
          <p:nvPr/>
        </p:nvSpPr>
        <p:spPr>
          <a:xfrm>
            <a:off x="5655773" y="399040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30*2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9A95E6-5F8F-E642-4202-C689C5014D68}"/>
              </a:ext>
            </a:extLst>
          </p:cNvPr>
          <p:cNvSpPr/>
          <p:nvPr/>
        </p:nvSpPr>
        <p:spPr>
          <a:xfrm>
            <a:off x="8808557" y="333263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4972C54-BDAA-C035-E83E-A2439BA69B12}"/>
              </a:ext>
            </a:extLst>
          </p:cNvPr>
          <p:cNvSpPr txBox="1">
            <a:spLocks/>
          </p:cNvSpPr>
          <p:nvPr/>
        </p:nvSpPr>
        <p:spPr>
          <a:xfrm>
            <a:off x="8808556" y="335942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962C63-66DC-2A73-73DD-5875A1BEEE59}"/>
              </a:ext>
            </a:extLst>
          </p:cNvPr>
          <p:cNvSpPr/>
          <p:nvPr/>
        </p:nvSpPr>
        <p:spPr>
          <a:xfrm>
            <a:off x="8808557" y="530133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A5B45BC-93E2-DB80-6A2F-EDEFD9A76896}"/>
              </a:ext>
            </a:extLst>
          </p:cNvPr>
          <p:cNvSpPr txBox="1">
            <a:spLocks/>
          </p:cNvSpPr>
          <p:nvPr/>
        </p:nvSpPr>
        <p:spPr>
          <a:xfrm>
            <a:off x="8808556" y="53281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A42CBDF-384A-CB1E-9FF0-22C3B606E892}"/>
              </a:ext>
            </a:extLst>
          </p:cNvPr>
          <p:cNvSpPr/>
          <p:nvPr/>
        </p:nvSpPr>
        <p:spPr>
          <a:xfrm>
            <a:off x="8808556" y="394931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B3B9CB1-A25F-DD45-1AEA-3D736AEB276F}"/>
              </a:ext>
            </a:extLst>
          </p:cNvPr>
          <p:cNvSpPr txBox="1">
            <a:spLocks/>
          </p:cNvSpPr>
          <p:nvPr/>
        </p:nvSpPr>
        <p:spPr>
          <a:xfrm>
            <a:off x="8808555" y="397610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E7F91-16AE-53C1-BFEB-F02CA40FF57F}"/>
              </a:ext>
            </a:extLst>
          </p:cNvPr>
          <p:cNvSpPr/>
          <p:nvPr/>
        </p:nvSpPr>
        <p:spPr>
          <a:xfrm>
            <a:off x="3868675" y="4358720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5F3B966-E626-DC16-6BC1-B38430FA7BEE}"/>
              </a:ext>
            </a:extLst>
          </p:cNvPr>
          <p:cNvSpPr txBox="1">
            <a:spLocks/>
          </p:cNvSpPr>
          <p:nvPr/>
        </p:nvSpPr>
        <p:spPr>
          <a:xfrm>
            <a:off x="3868674" y="4534589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FA268C-83A1-683F-3EB8-44C112131E32}"/>
              </a:ext>
            </a:extLst>
          </p:cNvPr>
          <p:cNvSpPr/>
          <p:nvPr/>
        </p:nvSpPr>
        <p:spPr>
          <a:xfrm>
            <a:off x="7021455" y="436039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6844D4-3E33-42F0-572C-A3DB1236D1AE}"/>
              </a:ext>
            </a:extLst>
          </p:cNvPr>
          <p:cNvSpPr txBox="1">
            <a:spLocks/>
          </p:cNvSpPr>
          <p:nvPr/>
        </p:nvSpPr>
        <p:spPr>
          <a:xfrm>
            <a:off x="7021454" y="453626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mass_25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5F76418-460A-E211-633E-9EFC3EAB0BE4}"/>
              </a:ext>
            </a:extLst>
          </p:cNvPr>
          <p:cNvSpPr/>
          <p:nvPr/>
        </p:nvSpPr>
        <p:spPr>
          <a:xfrm>
            <a:off x="10174233" y="4355933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72C7312-4A12-7753-8406-D2A91268C0FB}"/>
              </a:ext>
            </a:extLst>
          </p:cNvPr>
          <p:cNvSpPr txBox="1">
            <a:spLocks/>
          </p:cNvSpPr>
          <p:nvPr/>
        </p:nvSpPr>
        <p:spPr>
          <a:xfrm>
            <a:off x="10174232" y="4531802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food_25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9156E-A980-3945-77EA-A460988A4AC4}"/>
              </a:ext>
            </a:extLst>
          </p:cNvPr>
          <p:cNvGrpSpPr/>
          <p:nvPr/>
        </p:nvGrpSpPr>
        <p:grpSpPr>
          <a:xfrm>
            <a:off x="1558884" y="3582839"/>
            <a:ext cx="944109" cy="1956745"/>
            <a:chOff x="1558884" y="3582839"/>
            <a:chExt cx="944109" cy="1956745"/>
          </a:xfrm>
        </p:grpSpPr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6EFA4DA-4677-1763-78E9-FEDC285242AB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1789044" y="4712815"/>
              <a:ext cx="713949" cy="82676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362BDD3-BCC0-D270-1174-5DBF63D1B23B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1789044" y="3582839"/>
              <a:ext cx="713948" cy="11299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0B24FC55-0184-5596-418C-C68433AE779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789044" y="4199521"/>
              <a:ext cx="713947" cy="51329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952A02-F8E7-AA79-B4C2-815292013B0C}"/>
                </a:ext>
              </a:extLst>
            </p:cNvPr>
            <p:cNvSpPr/>
            <p:nvPr/>
          </p:nvSpPr>
          <p:spPr>
            <a:xfrm>
              <a:off x="1558884" y="4276379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30FC2-7D4A-D5FC-1057-DDF6320014B9}"/>
              </a:ext>
            </a:extLst>
          </p:cNvPr>
          <p:cNvGrpSpPr/>
          <p:nvPr/>
        </p:nvGrpSpPr>
        <p:grpSpPr>
          <a:xfrm>
            <a:off x="7873021" y="3552272"/>
            <a:ext cx="935536" cy="1968696"/>
            <a:chOff x="7873021" y="3388982"/>
            <a:chExt cx="935536" cy="1968696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9843C64-F889-02C6-54B1-3DC416C23BF4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8094605" y="4552555"/>
              <a:ext cx="713952" cy="80512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DEBCFE2-E16C-64E3-9692-A354378F203A}"/>
                </a:ext>
              </a:extLst>
            </p:cNvPr>
            <p:cNvCxnSpPr>
              <a:cxnSpLocks/>
              <a:stCxn id="60" idx="3"/>
              <a:endCxn id="42" idx="1"/>
            </p:cNvCxnSpPr>
            <p:nvPr/>
          </p:nvCxnSpPr>
          <p:spPr>
            <a:xfrm flipV="1">
              <a:off x="8094605" y="3388982"/>
              <a:ext cx="713952" cy="116357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BFD0FB6F-3BB3-F3EE-FC72-73488E8C121D}"/>
                </a:ext>
              </a:extLst>
            </p:cNvPr>
            <p:cNvCxnSpPr>
              <a:cxnSpLocks/>
              <a:stCxn id="60" idx="3"/>
              <a:endCxn id="46" idx="1"/>
            </p:cNvCxnSpPr>
            <p:nvPr/>
          </p:nvCxnSpPr>
          <p:spPr>
            <a:xfrm flipV="1">
              <a:off x="8094605" y="4005664"/>
              <a:ext cx="713951" cy="54689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F48424A-EE48-2541-2E10-F50D8D12E047}"/>
                </a:ext>
              </a:extLst>
            </p:cNvPr>
            <p:cNvSpPr/>
            <p:nvPr/>
          </p:nvSpPr>
          <p:spPr>
            <a:xfrm>
              <a:off x="7873021" y="425999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282E97-830F-498C-4FD8-6A9F56518F5D}"/>
              </a:ext>
            </a:extLst>
          </p:cNvPr>
          <p:cNvSpPr/>
          <p:nvPr/>
        </p:nvSpPr>
        <p:spPr>
          <a:xfrm>
            <a:off x="6921026" y="4301877"/>
            <a:ext cx="1289040" cy="827989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C4C0E5E-C67E-2D0D-C31E-3D89766B069C}"/>
              </a:ext>
            </a:extLst>
          </p:cNvPr>
          <p:cNvSpPr/>
          <p:nvPr/>
        </p:nvSpPr>
        <p:spPr>
          <a:xfrm>
            <a:off x="3754620" y="4305429"/>
            <a:ext cx="1289040" cy="827989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7F742-7B09-8FF3-9BCA-AE78CB6135E8}"/>
              </a:ext>
            </a:extLst>
          </p:cNvPr>
          <p:cNvCxnSpPr>
            <a:cxnSpLocks/>
          </p:cNvCxnSpPr>
          <p:nvPr/>
        </p:nvCxnSpPr>
        <p:spPr>
          <a:xfrm>
            <a:off x="2840151" y="4445013"/>
            <a:ext cx="0" cy="80319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BF983E-7B22-DFB5-5207-F3FB7BE8EAAF}"/>
              </a:ext>
            </a:extLst>
          </p:cNvPr>
          <p:cNvCxnSpPr>
            <a:cxnSpLocks/>
          </p:cNvCxnSpPr>
          <p:nvPr/>
        </p:nvCxnSpPr>
        <p:spPr>
          <a:xfrm>
            <a:off x="6020529" y="4473122"/>
            <a:ext cx="0" cy="77508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8D550-E33F-C4BF-F255-D49A4AB57834}"/>
              </a:ext>
            </a:extLst>
          </p:cNvPr>
          <p:cNvCxnSpPr>
            <a:cxnSpLocks/>
          </p:cNvCxnSpPr>
          <p:nvPr/>
        </p:nvCxnSpPr>
        <p:spPr>
          <a:xfrm>
            <a:off x="9158750" y="4436914"/>
            <a:ext cx="0" cy="81129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0B180B-9F21-F89E-011E-C072A0A0223E}"/>
              </a:ext>
            </a:extLst>
          </p:cNvPr>
          <p:cNvSpPr/>
          <p:nvPr/>
        </p:nvSpPr>
        <p:spPr>
          <a:xfrm>
            <a:off x="241385" y="1931532"/>
            <a:ext cx="11520309" cy="938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12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 animBg="1"/>
      <p:bldP spid="22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32" grpId="0" animBg="1"/>
      <p:bldP spid="13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05529B-5EF2-E1A4-9EB7-D1A59B63CF6B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2DFE03-0CC4-AE80-B970-383E155FBB4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63D2F5-A370-4657-63BA-209907AFF0BC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75DC42-A64C-F1F2-AE8D-B34F73ADA2B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57C593-94AF-0B30-16F4-B18080875078}"/>
              </a:ext>
            </a:extLst>
          </p:cNvPr>
          <p:cNvGrpSpPr/>
          <p:nvPr/>
        </p:nvGrpSpPr>
        <p:grpSpPr>
          <a:xfrm>
            <a:off x="715893" y="3332636"/>
            <a:ext cx="10531490" cy="2416378"/>
            <a:chOff x="715893" y="3332636"/>
            <a:chExt cx="10531490" cy="241637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DA9E91-D735-0E46-C010-EA674B3A656F}"/>
                </a:ext>
              </a:extLst>
            </p:cNvPr>
            <p:cNvGrpSpPr/>
            <p:nvPr/>
          </p:nvGrpSpPr>
          <p:grpSpPr>
            <a:xfrm flipH="1">
              <a:off x="9525731" y="3564223"/>
              <a:ext cx="937290" cy="1946540"/>
              <a:chOff x="3392332" y="3298378"/>
              <a:chExt cx="750061" cy="1825834"/>
            </a:xfrm>
          </p:grpSpPr>
          <p:cxnSp>
            <p:nvCxnSpPr>
              <p:cNvPr id="125" name="Connector: Curved 124">
                <a:extLst>
                  <a:ext uri="{FF2B5EF4-FFF2-40B4-BE49-F238E27FC236}">
                    <a16:creationId xmlns:a16="http://schemas.microsoft.com/office/drawing/2014/main" id="{18A83250-037C-B720-1527-8A0122A5096F}"/>
                  </a:ext>
                </a:extLst>
              </p:cNvPr>
              <p:cNvCxnSpPr>
                <a:cxnSpLocks/>
                <a:stCxn id="63" idx="1"/>
                <a:endCxn id="44" idx="3"/>
              </p:cNvCxnSpPr>
              <p:nvPr/>
            </p:nvCxnSpPr>
            <p:spPr>
              <a:xfrm rot="10800000" flipH="1" flipV="1">
                <a:off x="3623432" y="4374402"/>
                <a:ext cx="518958" cy="74981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8BD4D0C1-FF89-8761-2159-D9319D6A1733}"/>
                  </a:ext>
                </a:extLst>
              </p:cNvPr>
              <p:cNvCxnSpPr>
                <a:cxnSpLocks/>
                <a:stCxn id="63" idx="1"/>
                <a:endCxn id="43" idx="3"/>
              </p:cNvCxnSpPr>
              <p:nvPr/>
            </p:nvCxnSpPr>
            <p:spPr>
              <a:xfrm rot="10800000" flipH="1">
                <a:off x="3623434" y="3298378"/>
                <a:ext cx="518959" cy="107602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0BFDC730-7340-5718-3744-72B2F90115CE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rot="10800000" flipH="1">
                <a:off x="3622491" y="3865609"/>
                <a:ext cx="519901" cy="51514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D5BEF7-8DA6-AFAC-E7BF-0C455841C4CA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9A95E6-5F8F-E642-4202-C689C5014D68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F4972C54-BDAA-C035-E83E-A2439BA69B12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9962C63-66DC-2A73-73DD-5875A1BEEE59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FA5B45BC-93E2-DB80-6A2F-EDEFD9A7689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42CBDF-384A-CB1E-9FF0-22C3B606E892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B3B9CB1-A25F-DD45-1AEA-3D736AEB276F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F76418-460A-E211-633E-9EFC3EAB0BE4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072C7312-4A12-7753-8406-D2A91268C0FB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B580-FFD2-67AE-3347-A160C9DB9130}"/>
                </a:ext>
              </a:extLst>
            </p:cNvPr>
            <p:cNvGrpSpPr/>
            <p:nvPr/>
          </p:nvGrpSpPr>
          <p:grpSpPr>
            <a:xfrm>
              <a:off x="7022029" y="4398732"/>
              <a:ext cx="1081151" cy="214328"/>
              <a:chOff x="7022029" y="4235442"/>
              <a:chExt cx="1081151" cy="21432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CD708E1-0D32-F342-E1C9-B00D0CCF6C0F}"/>
                  </a:ext>
                </a:extLst>
              </p:cNvPr>
              <p:cNvSpPr/>
              <p:nvPr/>
            </p:nvSpPr>
            <p:spPr>
              <a:xfrm flipH="1">
                <a:off x="7022029" y="4235442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F48424A-EE48-2541-2E10-F50D8D12E047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D1A3B4-B779-153E-C7D7-600A18672325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28EAC1-DB91-D95B-0E9C-2C70C3470EC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F1ABBD0-8C1E-4C7D-D614-DC8979CB395C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EEEAEF-9A76-EB9D-4E67-49E146EDF137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893BC419-B648-F567-C98A-50D92CE7D2E1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7812AC-E61B-9E4F-930D-24209C69E42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941CD9D-7787-B636-F6F4-F461D81CBE3A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50CE9B-B7FD-FB25-B505-D0FB81D0BAB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35D678F-87F4-7B2C-E3C7-ADA38F22DC34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13BAC8-76B4-E5E9-CB73-3BACCE2427F6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81DE2A9-4C85-3859-0D16-0FE2DAE3C72D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19156E-A980-3945-77EA-A460988A4AC4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76EFA4DA-4677-1763-78E9-FEDC285242AB}"/>
                  </a:ext>
                </a:extLst>
              </p:cNvPr>
              <p:cNvCxnSpPr>
                <a:cxnSpLocks/>
                <a:stCxn id="14" idx="3"/>
                <a:endCxn id="18" idx="1"/>
              </p:cNvCxnSpPr>
              <p:nvPr/>
            </p:nvCxnSpPr>
            <p:spPr>
              <a:xfrm>
                <a:off x="1789044" y="4712815"/>
                <a:ext cx="713949" cy="81656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B362BDD3-BCC0-D270-1174-5DBF63D1B23B}"/>
                  </a:ext>
                </a:extLst>
              </p:cNvPr>
              <p:cNvCxnSpPr>
                <a:cxnSpLocks/>
                <a:stCxn id="14" idx="3"/>
                <a:endCxn id="17" idx="1"/>
              </p:cNvCxnSpPr>
              <p:nvPr/>
            </p:nvCxnSpPr>
            <p:spPr>
              <a:xfrm flipV="1">
                <a:off x="1789044" y="3582839"/>
                <a:ext cx="713948" cy="112997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0B24FC55-0184-5596-418C-C68433AE7795}"/>
                  </a:ext>
                </a:extLst>
              </p:cNvPr>
              <p:cNvCxnSpPr>
                <a:cxnSpLocks/>
                <a:stCxn id="14" idx="3"/>
                <a:endCxn id="21" idx="1"/>
              </p:cNvCxnSpPr>
              <p:nvPr/>
            </p:nvCxnSpPr>
            <p:spPr>
              <a:xfrm flipV="1">
                <a:off x="1789044" y="4187570"/>
                <a:ext cx="713948" cy="52524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952A02-F8E7-AA79-B4C2-815292013B0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8ABE36-E186-F8C0-738F-88B0B40E95DD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AB2BCF57-D5A9-D970-4ACF-1EFB13192DF4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CCFB57-65B8-D312-CB2D-53E9CEDB1430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64373B31-781B-25E7-CAA7-533E02CEB6C0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DA145D5-6A73-2AC3-BD21-2402ACD02C0E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B8C6DF-E71F-B805-2134-0AFC0AA1DC6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D99A3-4461-4C0D-E80A-3636C8DB5D35}"/>
              </a:ext>
            </a:extLst>
          </p:cNvPr>
          <p:cNvGrpSpPr/>
          <p:nvPr/>
        </p:nvGrpSpPr>
        <p:grpSpPr>
          <a:xfrm>
            <a:off x="3220169" y="3552272"/>
            <a:ext cx="5588388" cy="1977107"/>
            <a:chOff x="3212073" y="3414515"/>
            <a:chExt cx="5588388" cy="197710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40DBFB-FE17-EB71-05BC-0BAC25DC6C47}"/>
                </a:ext>
              </a:extLst>
            </p:cNvPr>
            <p:cNvCxnSpPr>
              <a:cxnSpLocks/>
              <a:stCxn id="16" idx="3"/>
              <a:endCxn id="34" idx="1"/>
            </p:cNvCxnSpPr>
            <p:nvPr/>
          </p:nvCxnSpPr>
          <p:spPr>
            <a:xfrm flipV="1">
              <a:off x="3212074" y="3428822"/>
              <a:ext cx="2435605" cy="430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BD95144-5463-E6F7-E615-B263542CDFDA}"/>
                </a:ext>
              </a:extLst>
            </p:cNvPr>
            <p:cNvCxnSpPr>
              <a:cxnSpLocks/>
              <a:stCxn id="21" idx="3"/>
              <a:endCxn id="38" idx="1"/>
            </p:cNvCxnSpPr>
            <p:nvPr/>
          </p:nvCxnSpPr>
          <p:spPr>
            <a:xfrm flipV="1">
              <a:off x="3212073" y="4045504"/>
              <a:ext cx="2435605" cy="430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D0D427-2316-A390-454A-4E2E78CCCBCA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212074" y="5391622"/>
              <a:ext cx="243560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C61A64-5E79-1E5A-0877-ED327A754D60}"/>
                </a:ext>
              </a:extLst>
            </p:cNvPr>
            <p:cNvCxnSpPr>
              <a:cxnSpLocks/>
              <a:stCxn id="34" idx="3"/>
              <a:endCxn id="42" idx="1"/>
            </p:cNvCxnSpPr>
            <p:nvPr/>
          </p:nvCxnSpPr>
          <p:spPr>
            <a:xfrm flipV="1">
              <a:off x="6364856" y="3414515"/>
              <a:ext cx="2435605" cy="1430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39AC488-1DCD-066E-01D1-2EFE250A5DD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381522" y="4031197"/>
              <a:ext cx="2418938" cy="1861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0B24BC-6EDE-A110-5EC5-2A184A8933F6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6381522" y="5373006"/>
              <a:ext cx="2418939" cy="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FEF9E3-64B2-30FF-117F-AF26E1526F10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5C65A6-FA68-6293-05C0-A3EC715EFECB}"/>
                </a:ext>
              </a:extLst>
            </p:cNvPr>
            <p:cNvGrpSpPr/>
            <p:nvPr/>
          </p:nvGrpSpPr>
          <p:grpSpPr>
            <a:xfrm flipH="1">
              <a:off x="9525731" y="3552273"/>
              <a:ext cx="937288" cy="1958490"/>
              <a:chOff x="3392332" y="3287169"/>
              <a:chExt cx="750059" cy="1837043"/>
            </a:xfrm>
          </p:grpSpPr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EBDB911-2612-A6DB-E782-F1BE755A96BE}"/>
                  </a:ext>
                </a:extLst>
              </p:cNvPr>
              <p:cNvCxnSpPr>
                <a:cxnSpLocks/>
                <a:stCxn id="100" idx="1"/>
                <a:endCxn id="95" idx="3"/>
              </p:cNvCxnSpPr>
              <p:nvPr/>
            </p:nvCxnSpPr>
            <p:spPr>
              <a:xfrm rot="10800000" flipH="1" flipV="1">
                <a:off x="3623431" y="4374402"/>
                <a:ext cx="518958" cy="74981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E706B1EE-D75A-91EF-26D5-11354DC7FFBA}"/>
                  </a:ext>
                </a:extLst>
              </p:cNvPr>
              <p:cNvCxnSpPr>
                <a:cxnSpLocks/>
                <a:stCxn id="100" idx="1"/>
                <a:endCxn id="93" idx="3"/>
              </p:cNvCxnSpPr>
              <p:nvPr/>
            </p:nvCxnSpPr>
            <p:spPr>
              <a:xfrm rot="10800000" flipH="1">
                <a:off x="3623433" y="3287169"/>
                <a:ext cx="518958" cy="108723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08B0AAB1-DAD6-EF26-8A29-6F7EE10C729D}"/>
                  </a:ext>
                </a:extLst>
              </p:cNvPr>
              <p:cNvCxnSpPr>
                <a:cxnSpLocks/>
                <a:endCxn id="98" idx="3"/>
              </p:cNvCxnSpPr>
              <p:nvPr/>
            </p:nvCxnSpPr>
            <p:spPr>
              <a:xfrm rot="10800000" flipH="1">
                <a:off x="3622489" y="3876820"/>
                <a:ext cx="519901" cy="50393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03A98F-3814-099E-6F81-70DA8E536484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B2CB9F1-AC2B-C56F-85B9-8E27863DD623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0CEB4D7A-600D-8299-E2C4-28F06716908E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7974FC-BA1E-5272-C2E2-71C70940556E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85808A47-E451-E907-64C6-C9E547DD6DFA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C84CFCB-C577-0A65-7A0A-3963226B5B3A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C7CCAFD1-980D-004E-FF36-F5D399BAC9FD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8A2CF4-7484-1E94-B912-54B6EEB7AE90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77614DDD-72A0-82A9-98DB-E40F4C21F7F5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2BB632-9D82-6A7A-F170-79A9F07B97E2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642D0-08E2-431E-5A81-E8BDF8B817F7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742DD2-8C66-D09C-22AC-3490CD8122AA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761311-37FF-532C-2207-547239C59CBD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A379DD0-C9E0-DB00-3BE3-982B9B119122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7E4F2-F32D-FA3C-9D3A-46D25ADD5EB2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6EB1B20-BEC9-EF95-E3A3-C4B06CA252E0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89F9EFEE-B900-F5F4-4B88-1D8A4F85AC9F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66A91A7-5829-43A2-5DBA-902511F3D4D9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A9C0E652-7D01-0993-9831-4CCD523F1EA2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7E5B5D-772D-3955-E25A-7A8727442B03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57663236-90B4-5FD2-571B-2B03C56418B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5EAD432-3BB7-A622-EFCB-2476B9B57611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A2549EE-AFE2-3B05-29C9-BB866218274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9656293-4D0E-4680-F2C3-9733AE937E9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1C673EAF-5D80-665E-2DD5-45272B58E13B}"/>
                  </a:ext>
                </a:extLst>
              </p:cNvPr>
              <p:cNvCxnSpPr>
                <a:cxnSpLocks/>
                <a:stCxn id="108" idx="3"/>
                <a:endCxn id="136" idx="1"/>
              </p:cNvCxnSpPr>
              <p:nvPr/>
            </p:nvCxnSpPr>
            <p:spPr>
              <a:xfrm>
                <a:off x="1789044" y="4712815"/>
                <a:ext cx="713949" cy="81656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E131C8E7-C458-CEAD-8DFC-ED8B36117F99}"/>
                  </a:ext>
                </a:extLst>
              </p:cNvPr>
              <p:cNvCxnSpPr>
                <a:cxnSpLocks/>
                <a:stCxn id="108" idx="3"/>
                <a:endCxn id="135" idx="1"/>
              </p:cNvCxnSpPr>
              <p:nvPr/>
            </p:nvCxnSpPr>
            <p:spPr>
              <a:xfrm flipV="1">
                <a:off x="1789044" y="3582839"/>
                <a:ext cx="713948" cy="112997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A080671C-0B5F-7805-5DE3-9398CF421068}"/>
                  </a:ext>
                </a:extLst>
              </p:cNvPr>
              <p:cNvCxnSpPr>
                <a:cxnSpLocks/>
                <a:stCxn id="108" idx="3"/>
                <a:endCxn id="139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CE5A1AA-0F1D-E9A3-8278-90D2E795129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0AE1B99-3AC2-83BE-CB26-079237902A6A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EF3A1DD3-A8F0-F7A4-38C8-34CE58D48749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F3B2B59-742B-F4A4-4BE1-4F3E0836B183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155F9948-C29D-1726-1BF5-3EB704BF046A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D9BE67A-DC48-C450-DB28-4610A2172D07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5DC14DC6-562D-741D-AB1C-D89EC12CC3DF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7788F328-4521-B3FF-E9A5-36E82C0F969B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mass_25 = views::transform([&amp;](auto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counts_25,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mass_25.begin(), mass_25.end(), food_25.begin(), 0);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0C45E8-2810-38C3-5BDC-60FCA1EFB861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B8842-41A6-E9D3-124D-7EC96516F54A}"/>
              </a:ext>
            </a:extLst>
          </p:cNvPr>
          <p:cNvSpPr txBox="1">
            <a:spLocks/>
          </p:cNvSpPr>
          <p:nvPr/>
        </p:nvSpPr>
        <p:spPr>
          <a:xfrm>
            <a:off x="653141" y="4744666"/>
            <a:ext cx="9884522" cy="1497292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mass_24 = views::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transform_exclusive_scan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mass_24.begin(), mass_24.end(), food_25.begin(),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plus{}, ([&amp;](auto item){return item * 2;}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3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-0.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allAtOnce"/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the rest of the standard library algorithms could be used in parallel version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Some of them may require additional allocation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Some of them are not possible to efficiently vectorize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And some may not be implemented so far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But don’t worry the worst you can get is sequential performance you already had before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you need to do is to add an execution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algorithms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DC926-A3BC-E6F0-EE57-9DA74619C670}"/>
              </a:ext>
            </a:extLst>
          </p:cNvPr>
          <p:cNvSpPr/>
          <p:nvPr/>
        </p:nvSpPr>
        <p:spPr>
          <a:xfrm>
            <a:off x="159295" y="1173493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7FD5-1337-9607-4A1F-A87FEBF32BC2}"/>
              </a:ext>
            </a:extLst>
          </p:cNvPr>
          <p:cNvSpPr/>
          <p:nvPr/>
        </p:nvSpPr>
        <p:spPr>
          <a:xfrm>
            <a:off x="159294" y="1987429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911DE-8247-D05F-CC6F-8B0D19C77874}"/>
              </a:ext>
            </a:extLst>
          </p:cNvPr>
          <p:cNvSpPr/>
          <p:nvPr/>
        </p:nvSpPr>
        <p:spPr>
          <a:xfrm>
            <a:off x="159293" y="2761931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65ADD-F932-F448-EAB7-132351E4D8D1}"/>
              </a:ext>
            </a:extLst>
          </p:cNvPr>
          <p:cNvSpPr/>
          <p:nvPr/>
        </p:nvSpPr>
        <p:spPr>
          <a:xfrm>
            <a:off x="159293" y="3491036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68B2E-242C-0FEF-E805-07CB369243CB}"/>
              </a:ext>
            </a:extLst>
          </p:cNvPr>
          <p:cNvSpPr/>
          <p:nvPr/>
        </p:nvSpPr>
        <p:spPr>
          <a:xfrm>
            <a:off x="159293" y="4284413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4E53-69BA-D6D6-AB37-8AFDB0963864}"/>
              </a:ext>
            </a:extLst>
          </p:cNvPr>
          <p:cNvSpPr/>
          <p:nvPr/>
        </p:nvSpPr>
        <p:spPr>
          <a:xfrm>
            <a:off x="159292" y="5046945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380B94-4780-A7CC-F7F6-9C03AC35E8D7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1F844B-4D55-5FD5-7D47-B8195283F8FC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59DD6F-B887-C76B-E499-8D79637A25C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First param of each parallel algorithm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Defines how much is it possible to parallelize code inside algorithm body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the best results go for the strongest policy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stronger policy you get, the more limited you are inside the algorithm body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are unable to use strongest one, maybe you won’t gain from parallelization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measure performance before and after parallelization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F4232-CB20-7D82-712B-3A302B453A3A}"/>
              </a:ext>
            </a:extLst>
          </p:cNvPr>
          <p:cNvSpPr/>
          <p:nvPr/>
        </p:nvSpPr>
        <p:spPr>
          <a:xfrm>
            <a:off x="231013" y="2373376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3E78C-A40C-131A-944D-30C1EC58EAC8}"/>
              </a:ext>
            </a:extLst>
          </p:cNvPr>
          <p:cNvSpPr/>
          <p:nvPr/>
        </p:nvSpPr>
        <p:spPr>
          <a:xfrm>
            <a:off x="231013" y="3129112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D1584-648A-F4C2-9AF7-E64DF877F1F5}"/>
              </a:ext>
            </a:extLst>
          </p:cNvPr>
          <p:cNvSpPr/>
          <p:nvPr/>
        </p:nvSpPr>
        <p:spPr>
          <a:xfrm>
            <a:off x="231013" y="3854880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12D1E-441E-2586-2982-96120F7C4EBA}"/>
              </a:ext>
            </a:extLst>
          </p:cNvPr>
          <p:cNvSpPr/>
          <p:nvPr/>
        </p:nvSpPr>
        <p:spPr>
          <a:xfrm>
            <a:off x="417202" y="458853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7C1B6-8B33-AD3E-2FF8-A310696F1B4B}"/>
              </a:ext>
            </a:extLst>
          </p:cNvPr>
          <p:cNvSpPr/>
          <p:nvPr/>
        </p:nvSpPr>
        <p:spPr>
          <a:xfrm>
            <a:off x="417201" y="548918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380B94-4780-A7CC-F7F6-9C03AC35E8D7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1F844B-4D55-5FD5-7D47-B8195283F8FC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59DD6F-B887-C76B-E499-8D79637A25C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std::execution::seq for sequenced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std::execution::par for parallel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for parallel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unsequenced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std::execution::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for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unsequenced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BD85A-30A0-D071-B3BB-B4950A6AB697}"/>
              </a:ext>
            </a:extLst>
          </p:cNvPr>
          <p:cNvSpPr/>
          <p:nvPr/>
        </p:nvSpPr>
        <p:spPr>
          <a:xfrm>
            <a:off x="406860" y="2495370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DDFD0-0D86-2D13-0305-0CDAC523F783}"/>
              </a:ext>
            </a:extLst>
          </p:cNvPr>
          <p:cNvSpPr/>
          <p:nvPr/>
        </p:nvSpPr>
        <p:spPr>
          <a:xfrm>
            <a:off x="406860" y="3251106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92315-452C-5809-89DF-27ECD98C6E31}"/>
              </a:ext>
            </a:extLst>
          </p:cNvPr>
          <p:cNvSpPr/>
          <p:nvPr/>
        </p:nvSpPr>
        <p:spPr>
          <a:xfrm>
            <a:off x="406860" y="3976874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execution::seq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sequentially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computations are executed on single thread one by 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parallelization at all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there is no policy defined it runs in execution::seq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43AB-962E-D0C0-A254-ACB088FBFAEE}"/>
              </a:ext>
            </a:extLst>
          </p:cNvPr>
          <p:cNvGrpSpPr/>
          <p:nvPr/>
        </p:nvGrpSpPr>
        <p:grpSpPr>
          <a:xfrm>
            <a:off x="1009936" y="3755477"/>
            <a:ext cx="9834276" cy="466872"/>
            <a:chOff x="1009936" y="3160799"/>
            <a:chExt cx="9834276" cy="4668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1009936" y="31875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1037469" y="320233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2319424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2319424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086" y="3407142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3601378" y="317645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3601378" y="321578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626" y="3414360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4917258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4917258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857" y="3404261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623507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623507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E16C10-2575-FEB2-99BE-27A68D2AF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893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7518302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7518302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822" y="339824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8845081" y="316079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8845081" y="320013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4440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10127035" y="31787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10127035" y="32180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5369" y="3408347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Provides parallel version of most of standard library algorithms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Introduce execution policy parameter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switch between sequential and few types of parallel executions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Well optimized solution to common problems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reinvent parallel wheels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0BF2E-BA83-642D-9F3A-31BDEE0247BB}"/>
              </a:ext>
            </a:extLst>
          </p:cNvPr>
          <p:cNvSpPr/>
          <p:nvPr/>
        </p:nvSpPr>
        <p:spPr>
          <a:xfrm>
            <a:off x="536519" y="1860293"/>
            <a:ext cx="10115045" cy="905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3572A-1038-FF42-2722-31DF2A8A2A77}"/>
              </a:ext>
            </a:extLst>
          </p:cNvPr>
          <p:cNvSpPr/>
          <p:nvPr/>
        </p:nvSpPr>
        <p:spPr>
          <a:xfrm>
            <a:off x="582623" y="2850676"/>
            <a:ext cx="10115045" cy="75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86184-02D8-24F5-4A49-4DA56E4AFEB7}"/>
              </a:ext>
            </a:extLst>
          </p:cNvPr>
          <p:cNvSpPr/>
          <p:nvPr/>
        </p:nvSpPr>
        <p:spPr>
          <a:xfrm>
            <a:off x="231013" y="3372713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B2D6A-06A4-11DA-EB6C-F6A3E9B32BC1}"/>
              </a:ext>
            </a:extLst>
          </p:cNvPr>
          <p:cNvSpPr/>
          <p:nvPr/>
        </p:nvSpPr>
        <p:spPr>
          <a:xfrm>
            <a:off x="406818" y="4348715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B060B-C020-73AA-119A-AD7E1B635730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AF76B0D-0AEA-B0D1-5EDF-E734E66628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532825-2621-6685-B5DE-D4C395796B8B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execution::par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1888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on multiple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Order in which are elements processed is not predictable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Shared data needs to be protected as they may be accessed by different threads concurrently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blocking protection is needed it may not perform better than sequential approach – don’t forget to measure it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5DA17-FF76-C417-2D96-23E00733859F}"/>
              </a:ext>
            </a:extLst>
          </p:cNvPr>
          <p:cNvGrpSpPr/>
          <p:nvPr/>
        </p:nvGrpSpPr>
        <p:grpSpPr>
          <a:xfrm>
            <a:off x="5353010" y="3814111"/>
            <a:ext cx="3158754" cy="1474784"/>
            <a:chOff x="5353010" y="3257800"/>
            <a:chExt cx="3158754" cy="1474784"/>
          </a:xfrm>
        </p:grpSpPr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ABCCE23-DBA4-4F94-B2D9-50C34954557F}"/>
                </a:ext>
              </a:extLst>
            </p:cNvPr>
            <p:cNvCxnSpPr>
              <a:cxnSpLocks/>
              <a:stCxn id="20" idx="0"/>
              <a:endCxn id="99" idx="1"/>
            </p:cNvCxnSpPr>
            <p:nvPr/>
          </p:nvCxnSpPr>
          <p:spPr>
            <a:xfrm rot="5400000" flipH="1" flipV="1">
              <a:off x="6700693" y="2030427"/>
              <a:ext cx="489646" cy="3132496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E2973F5-4DB8-23FC-A31D-F7A33D1C0FFC}"/>
                </a:ext>
              </a:extLst>
            </p:cNvPr>
            <p:cNvCxnSpPr>
              <a:cxnSpLocks/>
              <a:stCxn id="53" idx="0"/>
              <a:endCxn id="99" idx="1"/>
            </p:cNvCxnSpPr>
            <p:nvPr/>
          </p:nvCxnSpPr>
          <p:spPr>
            <a:xfrm rot="5400000" flipH="1" flipV="1">
              <a:off x="6242021" y="2462841"/>
              <a:ext cx="1380732" cy="3158754"/>
            </a:xfrm>
            <a:prstGeom prst="curvedConnector2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8F3AF9F3-0544-232A-C150-B35F96ECA5F2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325780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5B96C83F-9B52-CF03-18C9-A05D05DE13F8}"/>
                </a:ext>
              </a:extLst>
            </p:cNvPr>
            <p:cNvSpPr txBox="1">
              <a:spLocks/>
            </p:cNvSpPr>
            <p:nvPr/>
          </p:nvSpPr>
          <p:spPr>
            <a:xfrm>
              <a:off x="5390087" y="4267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99C75-A875-8752-5B47-E00A3F789EDA}"/>
              </a:ext>
            </a:extLst>
          </p:cNvPr>
          <p:cNvGrpSpPr/>
          <p:nvPr/>
        </p:nvGrpSpPr>
        <p:grpSpPr>
          <a:xfrm>
            <a:off x="2521381" y="3682133"/>
            <a:ext cx="6735093" cy="2067240"/>
            <a:chOff x="2521381" y="3125822"/>
            <a:chExt cx="6735093" cy="2067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5020679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5020679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519F7D-877E-42D2-B6C2-CCBC6679C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341" y="4065796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6302633" y="38351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6302633" y="38744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668873-253E-BE66-01F9-87A6B8C59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881" y="4073014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7618513" y="381945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7618513" y="385878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3CA2E0-1793-58EE-BFAF-EF3C64B1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6112" y="4062915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99442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99442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9AB1F9-20E0-1F74-2124-55FD2FCD9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941" y="4963639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6321200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6321200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889D3F-F509-E38E-E26E-A56EFC23E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559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7603154" y="474412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7603154" y="478345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DE2FCD9-E45F-C213-1784-34660E7BA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488" y="4973738"/>
              <a:ext cx="592312" cy="60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CD7E30F-DAA2-61AB-46F2-4CE7D9A09266}"/>
                </a:ext>
              </a:extLst>
            </p:cNvPr>
            <p:cNvSpPr/>
            <p:nvPr/>
          </p:nvSpPr>
          <p:spPr>
            <a:xfrm>
              <a:off x="8511764" y="312582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ontent Placeholder 2">
              <a:extLst>
                <a:ext uri="{FF2B5EF4-FFF2-40B4-BE49-F238E27FC236}">
                  <a16:creationId xmlns:a16="http://schemas.microsoft.com/office/drawing/2014/main" id="{49B85D8D-8B3D-4A4B-B199-F846C94F8EED}"/>
                </a:ext>
              </a:extLst>
            </p:cNvPr>
            <p:cNvSpPr txBox="1">
              <a:spLocks/>
            </p:cNvSpPr>
            <p:nvPr/>
          </p:nvSpPr>
          <p:spPr>
            <a:xfrm>
              <a:off x="8539297" y="314065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</p:grp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DE0C69AE-D95B-500A-5BB0-3733ADA906B7}"/>
              </a:ext>
            </a:extLst>
          </p:cNvPr>
          <p:cNvSpPr txBox="1">
            <a:spLocks/>
          </p:cNvSpPr>
          <p:nvPr/>
        </p:nvSpPr>
        <p:spPr>
          <a:xfrm>
            <a:off x="9284007" y="3682133"/>
            <a:ext cx="1750043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RACE !</a:t>
            </a:r>
          </a:p>
        </p:txBody>
      </p:sp>
    </p:spTree>
    <p:extLst>
      <p:ext uri="{BB962C8B-B14F-4D97-AF65-F5344CB8AC3E}">
        <p14:creationId xmlns:p14="http://schemas.microsoft.com/office/powerpoint/2010/main" val="12961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D8443CB-2A39-EB53-DA29-EA9C781D2644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1D5487-88B2-17A0-578F-6B67CCF534CF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1E8923E-D852-7777-3182-A139952B6834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873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in single thread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Whole vector of data is executed together – their instruction are in unpredictable order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synchronization is allowed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No, not even atomics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085C9-4109-F680-753D-6E44E9179570}"/>
              </a:ext>
            </a:extLst>
          </p:cNvPr>
          <p:cNvGrpSpPr/>
          <p:nvPr/>
        </p:nvGrpSpPr>
        <p:grpSpPr>
          <a:xfrm>
            <a:off x="2521381" y="3243379"/>
            <a:ext cx="5944457" cy="2943115"/>
            <a:chOff x="2521381" y="2488841"/>
            <a:chExt cx="5944457" cy="29431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81AD94D-AE58-A59B-D0C3-EEA27D431E51}"/>
                </a:ext>
              </a:extLst>
            </p:cNvPr>
            <p:cNvGrpSpPr/>
            <p:nvPr/>
          </p:nvGrpSpPr>
          <p:grpSpPr>
            <a:xfrm>
              <a:off x="2521381" y="3008529"/>
              <a:ext cx="4382758" cy="2423427"/>
              <a:chOff x="2521381" y="3008529"/>
              <a:chExt cx="4382758" cy="24234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D3E50C4-C500-BD71-4AEF-C36E17150C88}"/>
                  </a:ext>
                </a:extLst>
              </p:cNvPr>
              <p:cNvSpPr/>
              <p:nvPr/>
            </p:nvSpPr>
            <p:spPr>
              <a:xfrm>
                <a:off x="3996416" y="3104045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0AD41B-731D-4046-684C-81FB56C085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3949" y="3118878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C5A7168-3E7F-7553-2C23-E317E0C3DF24}"/>
                  </a:ext>
                </a:extLst>
              </p:cNvPr>
              <p:cNvSpPr/>
              <p:nvPr/>
            </p:nvSpPr>
            <p:spPr>
              <a:xfrm>
                <a:off x="3996416" y="3680103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D0BFD7E-9148-1FAE-19E4-BA2261E7F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6416" y="371943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#1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99DABF8-DD64-4691-F9C2-90FF93B8B9AA}"/>
                  </a:ext>
                </a:extLst>
              </p:cNvPr>
              <p:cNvSpPr/>
              <p:nvPr/>
            </p:nvSpPr>
            <p:spPr>
              <a:xfrm>
                <a:off x="3996416" y="4270180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7FE2D76D-F9AC-0346-53E1-6E0704EF6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6416" y="4309516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#2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D668873-253E-BE66-01F9-87A6B8C5991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40447" y="4220242"/>
                <a:ext cx="1098958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C1ED689-6263-B6D6-F2F7-7F65711EA449}"/>
                  </a:ext>
                </a:extLst>
              </p:cNvPr>
              <p:cNvSpPr/>
              <p:nvPr/>
            </p:nvSpPr>
            <p:spPr>
              <a:xfrm>
                <a:off x="3983675" y="4855909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1973DAB-1BA3-6450-1175-05479073E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675" y="4895245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#3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C6FF37E-A638-4018-1200-FB8632938F87}"/>
                  </a:ext>
                </a:extLst>
              </p:cNvPr>
              <p:cNvSpPr/>
              <p:nvPr/>
            </p:nvSpPr>
            <p:spPr>
              <a:xfrm>
                <a:off x="3875713" y="3008529"/>
                <a:ext cx="964734" cy="2423427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BBCBF0F-B743-1E03-C403-69DDBE9CC670}"/>
                  </a:ext>
                </a:extLst>
              </p:cNvPr>
              <p:cNvSpPr/>
              <p:nvPr/>
            </p:nvSpPr>
            <p:spPr>
              <a:xfrm>
                <a:off x="6060108" y="3104045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2B94D6A-07F0-7E8A-550D-F34A743FF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7641" y="3118878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#4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2A4C2A-9626-1EB5-44CE-797824B8B2A4}"/>
                  </a:ext>
                </a:extLst>
              </p:cNvPr>
              <p:cNvSpPr/>
              <p:nvPr/>
            </p:nvSpPr>
            <p:spPr>
              <a:xfrm>
                <a:off x="6060108" y="3680103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EE0AB04-DC43-B72F-F7BF-53C7385C1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108" y="371943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#5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34C09E6-469F-5CD8-2F41-511149BC7152}"/>
                  </a:ext>
                </a:extLst>
              </p:cNvPr>
              <p:cNvSpPr/>
              <p:nvPr/>
            </p:nvSpPr>
            <p:spPr>
              <a:xfrm>
                <a:off x="6060108" y="4270180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7753D0-3230-EF01-70B4-984C4F1B94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108" y="4309516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#6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378171-2FF7-05B1-3306-26F55B921262}"/>
                  </a:ext>
                </a:extLst>
              </p:cNvPr>
              <p:cNvSpPr/>
              <p:nvPr/>
            </p:nvSpPr>
            <p:spPr>
              <a:xfrm>
                <a:off x="6047367" y="4855909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F4304AA-88B7-A518-15BA-6357DCB30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7367" y="4895245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#7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623D88-DD19-230F-1A2D-63C3912863EC}"/>
                  </a:ext>
                </a:extLst>
              </p:cNvPr>
              <p:cNvSpPr/>
              <p:nvPr/>
            </p:nvSpPr>
            <p:spPr>
              <a:xfrm>
                <a:off x="5939405" y="3008529"/>
                <a:ext cx="964734" cy="2423427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D39AAE4-5403-67FD-C312-0CDBD3601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381" y="3858112"/>
                <a:ext cx="1189092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Thread #0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7241E5-BA54-38D1-F68D-3E9FF2DF3A7E}"/>
                </a:ext>
              </a:extLst>
            </p:cNvPr>
            <p:cNvSpPr/>
            <p:nvPr/>
          </p:nvSpPr>
          <p:spPr>
            <a:xfrm>
              <a:off x="7721128" y="248884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4ED9BFB7-DA6C-FD1F-4295-6154E7C6D611}"/>
                </a:ext>
              </a:extLst>
            </p:cNvPr>
            <p:cNvSpPr txBox="1">
              <a:spLocks/>
            </p:cNvSpPr>
            <p:nvPr/>
          </p:nvSpPr>
          <p:spPr>
            <a:xfrm>
              <a:off x="7748661" y="250367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7DE3804-4444-7147-944F-FC86F6E4AA4C}"/>
              </a:ext>
            </a:extLst>
          </p:cNvPr>
          <p:cNvSpPr txBox="1">
            <a:spLocks/>
          </p:cNvSpPr>
          <p:nvPr/>
        </p:nvSpPr>
        <p:spPr>
          <a:xfrm>
            <a:off x="8400509" y="3037133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BEHAVIOR !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26042A-BDCF-6F99-6623-39AD66778D1E}"/>
              </a:ext>
            </a:extLst>
          </p:cNvPr>
          <p:cNvGrpSpPr/>
          <p:nvPr/>
        </p:nvGrpSpPr>
        <p:grpSpPr>
          <a:xfrm>
            <a:off x="6931672" y="3960256"/>
            <a:ext cx="3520883" cy="2080680"/>
            <a:chOff x="6931672" y="3205718"/>
            <a:chExt cx="3520883" cy="2080680"/>
          </a:xfrm>
        </p:grpSpPr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FFAC9A06-6B13-7ADE-A451-5C22C958DBE9}"/>
                </a:ext>
              </a:extLst>
            </p:cNvPr>
            <p:cNvSpPr txBox="1">
              <a:spLocks/>
            </p:cNvSpPr>
            <p:nvPr/>
          </p:nvSpPr>
          <p:spPr>
            <a:xfrm>
              <a:off x="7884374" y="4876792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6DEB7D7-3157-A201-3F06-2A6A672DDB39}"/>
                </a:ext>
              </a:extLst>
            </p:cNvPr>
            <p:cNvSpPr txBox="1">
              <a:spLocks/>
            </p:cNvSpPr>
            <p:nvPr/>
          </p:nvSpPr>
          <p:spPr>
            <a:xfrm>
              <a:off x="6931672" y="3205718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996EC5A-F6F6-B9A4-4576-7CAB5D3EE818}"/>
                </a:ext>
              </a:extLst>
            </p:cNvPr>
            <p:cNvSpPr txBox="1">
              <a:spLocks/>
            </p:cNvSpPr>
            <p:nvPr/>
          </p:nvSpPr>
          <p:spPr>
            <a:xfrm>
              <a:off x="7452988" y="3693212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43D24FC-0E0D-6DBA-4F27-286DA775C887}"/>
                </a:ext>
              </a:extLst>
            </p:cNvPr>
            <p:cNvSpPr txBox="1">
              <a:spLocks/>
            </p:cNvSpPr>
            <p:nvPr/>
          </p:nvSpPr>
          <p:spPr>
            <a:xfrm>
              <a:off x="7181747" y="4286147"/>
              <a:ext cx="2568181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 ++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; unlock(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cnt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);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D54D60F-391D-BDF3-1435-149599EAE9D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04814" y="3682650"/>
            <a:ext cx="574903" cy="3051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FDB4AB5-CC6F-CB2C-1080-90C22402F8D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84565" y="3682650"/>
            <a:ext cx="95152" cy="83706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A9FA4B3-EC17-81E6-5433-45B765386E2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60235" y="3682650"/>
            <a:ext cx="519482" cy="138140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45">
            <a:extLst>
              <a:ext uri="{FF2B5EF4-FFF2-40B4-BE49-F238E27FC236}">
                <a16:creationId xmlns:a16="http://schemas.microsoft.com/office/drawing/2014/main" id="{02A8BFF8-4615-636A-1D9C-0228A60031C1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8079717" y="3682650"/>
            <a:ext cx="227577" cy="196713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10197-0FA0-0184-E066-C91EEA3EFF43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8ED0F3-FC5C-0095-3221-96B8E980240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FD478-5EA2-E11A-E542-8472E51AEEE3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2295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are vectorized and executed on multiple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Strongest possible version of parallelization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Keeps the same limitation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– no synchronization is allowed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your code may run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it may run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there is no difference in rules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You should try to target this policy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B19B2-3648-1B02-6C36-9D3F5353C144}"/>
              </a:ext>
            </a:extLst>
          </p:cNvPr>
          <p:cNvGrpSpPr/>
          <p:nvPr/>
        </p:nvGrpSpPr>
        <p:grpSpPr>
          <a:xfrm>
            <a:off x="2521381" y="4266274"/>
            <a:ext cx="4650386" cy="1448098"/>
            <a:chOff x="2521381" y="3773908"/>
            <a:chExt cx="4650386" cy="144809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E50C4-C500-BD71-4AEF-C36E17150C88}"/>
                </a:ext>
              </a:extLst>
            </p:cNvPr>
            <p:cNvSpPr/>
            <p:nvPr/>
          </p:nvSpPr>
          <p:spPr>
            <a:xfrm>
              <a:off x="3711191" y="384616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90AD41B-731D-4046-684C-81FB56C08586}"/>
                </a:ext>
              </a:extLst>
            </p:cNvPr>
            <p:cNvSpPr txBox="1">
              <a:spLocks/>
            </p:cNvSpPr>
            <p:nvPr/>
          </p:nvSpPr>
          <p:spPr>
            <a:xfrm>
              <a:off x="3738724" y="386099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#0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A7168-3E7F-7553-2C23-E317E0C3DF24}"/>
                </a:ext>
              </a:extLst>
            </p:cNvPr>
            <p:cNvSpPr/>
            <p:nvPr/>
          </p:nvSpPr>
          <p:spPr>
            <a:xfrm>
              <a:off x="4603935" y="38367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D0BFD7E-9148-1FAE-19E4-BA2261E7FEF3}"/>
                </a:ext>
              </a:extLst>
            </p:cNvPr>
            <p:cNvSpPr txBox="1">
              <a:spLocks/>
            </p:cNvSpPr>
            <p:nvPr/>
          </p:nvSpPr>
          <p:spPr>
            <a:xfrm>
              <a:off x="4603935" y="387606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#1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9DABF8-DD64-4691-F9C2-90FF93B8B9AA}"/>
                </a:ext>
              </a:extLst>
            </p:cNvPr>
            <p:cNvSpPr/>
            <p:nvPr/>
          </p:nvSpPr>
          <p:spPr>
            <a:xfrm>
              <a:off x="5455442" y="383620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7FE2D76D-F9AC-0346-53E1-6E0704EF6054}"/>
                </a:ext>
              </a:extLst>
            </p:cNvPr>
            <p:cNvSpPr txBox="1">
              <a:spLocks/>
            </p:cNvSpPr>
            <p:nvPr/>
          </p:nvSpPr>
          <p:spPr>
            <a:xfrm>
              <a:off x="5455442" y="387554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#2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C1ED689-6263-B6D6-F2F7-7F65711EA449}"/>
                </a:ext>
              </a:extLst>
            </p:cNvPr>
            <p:cNvSpPr/>
            <p:nvPr/>
          </p:nvSpPr>
          <p:spPr>
            <a:xfrm>
              <a:off x="6388612" y="38339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E1973DAB-1BA3-6450-1175-05479073E551}"/>
                </a:ext>
              </a:extLst>
            </p:cNvPr>
            <p:cNvSpPr txBox="1">
              <a:spLocks/>
            </p:cNvSpPr>
            <p:nvPr/>
          </p:nvSpPr>
          <p:spPr>
            <a:xfrm>
              <a:off x="6388612" y="387324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#3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E07EEAB-F1C6-6664-D825-5CE2DF44F018}"/>
                </a:ext>
              </a:extLst>
            </p:cNvPr>
            <p:cNvSpPr/>
            <p:nvPr/>
          </p:nvSpPr>
          <p:spPr>
            <a:xfrm>
              <a:off x="3711191" y="47261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0B1DE66-0737-54CA-853D-364C440D8AFF}"/>
                </a:ext>
              </a:extLst>
            </p:cNvPr>
            <p:cNvSpPr txBox="1">
              <a:spLocks/>
            </p:cNvSpPr>
            <p:nvPr/>
          </p:nvSpPr>
          <p:spPr>
            <a:xfrm>
              <a:off x="3711191" y="47655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#4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8EBD05-869F-2105-7A95-13D145FAE4FA}"/>
                </a:ext>
              </a:extLst>
            </p:cNvPr>
            <p:cNvSpPr/>
            <p:nvPr/>
          </p:nvSpPr>
          <p:spPr>
            <a:xfrm>
              <a:off x="4577677" y="472781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E4F21955-6118-124F-C6E1-BCE6D09ACD68}"/>
                </a:ext>
              </a:extLst>
            </p:cNvPr>
            <p:cNvSpPr txBox="1">
              <a:spLocks/>
            </p:cNvSpPr>
            <p:nvPr/>
          </p:nvSpPr>
          <p:spPr>
            <a:xfrm>
              <a:off x="4577677" y="47671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#5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82D59D4-D4FA-8D26-55A2-920B8087F57F}"/>
                </a:ext>
              </a:extLst>
            </p:cNvPr>
            <p:cNvSpPr/>
            <p:nvPr/>
          </p:nvSpPr>
          <p:spPr>
            <a:xfrm>
              <a:off x="5474009" y="472729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A290A07F-15EB-70E0-FB50-088377F580FE}"/>
                </a:ext>
              </a:extLst>
            </p:cNvPr>
            <p:cNvSpPr txBox="1">
              <a:spLocks/>
            </p:cNvSpPr>
            <p:nvPr/>
          </p:nvSpPr>
          <p:spPr>
            <a:xfrm>
              <a:off x="5474009" y="476662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#6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AFDEE75-5CD3-4C9B-8F43-3A74E71CD449}"/>
                </a:ext>
              </a:extLst>
            </p:cNvPr>
            <p:cNvSpPr/>
            <p:nvPr/>
          </p:nvSpPr>
          <p:spPr>
            <a:xfrm>
              <a:off x="6372315" y="472249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CF88F0D4-B277-0C6F-7A37-BBDDD7BA617C}"/>
                </a:ext>
              </a:extLst>
            </p:cNvPr>
            <p:cNvSpPr txBox="1">
              <a:spLocks/>
            </p:cNvSpPr>
            <p:nvPr/>
          </p:nvSpPr>
          <p:spPr>
            <a:xfrm>
              <a:off x="6372315" y="476182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#7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41458EC3-61C1-425B-2D6B-69A6C9A84A9C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3858112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#0</a:t>
              </a:r>
            </a:p>
          </p:txBody>
        </p:sp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8DB4BC83-2EBB-9127-3255-C24ED502EDDE}"/>
                </a:ext>
              </a:extLst>
            </p:cNvPr>
            <p:cNvSpPr txBox="1">
              <a:spLocks/>
            </p:cNvSpPr>
            <p:nvPr/>
          </p:nvSpPr>
          <p:spPr>
            <a:xfrm>
              <a:off x="2521381" y="4783456"/>
              <a:ext cx="1189092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800" dirty="0">
                  <a:solidFill>
                    <a:schemeClr val="bg2">
                      <a:lumMod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Thread #1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F6E6C-7A78-9B4C-0F47-032D3468B725}"/>
                </a:ext>
              </a:extLst>
            </p:cNvPr>
            <p:cNvSpPr/>
            <p:nvPr/>
          </p:nvSpPr>
          <p:spPr>
            <a:xfrm>
              <a:off x="3641667" y="3773908"/>
              <a:ext cx="3530100" cy="554383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B974D0-8580-C522-F87F-83E6782A8FC6}"/>
                </a:ext>
              </a:extLst>
            </p:cNvPr>
            <p:cNvSpPr/>
            <p:nvPr/>
          </p:nvSpPr>
          <p:spPr>
            <a:xfrm>
              <a:off x="3657404" y="4667623"/>
              <a:ext cx="3514362" cy="554383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FFC5A7-F56B-4FF5-10C5-FAC8DE75EB50}"/>
              </a:ext>
            </a:extLst>
          </p:cNvPr>
          <p:cNvSpPr/>
          <p:nvPr/>
        </p:nvSpPr>
        <p:spPr>
          <a:xfrm>
            <a:off x="7787167" y="36086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C11318-1D6C-586E-2798-57BEB91517FA}"/>
              </a:ext>
            </a:extLst>
          </p:cNvPr>
          <p:cNvSpPr txBox="1">
            <a:spLocks/>
          </p:cNvSpPr>
          <p:nvPr/>
        </p:nvSpPr>
        <p:spPr>
          <a:xfrm>
            <a:off x="7814700" y="36234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E25202-15E5-FD10-6FD1-98A683C2A41F}"/>
              </a:ext>
            </a:extLst>
          </p:cNvPr>
          <p:cNvSpPr txBox="1">
            <a:spLocks/>
          </p:cNvSpPr>
          <p:nvPr/>
        </p:nvSpPr>
        <p:spPr>
          <a:xfrm>
            <a:off x="8475620" y="3370237"/>
            <a:ext cx="2368591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DON’T EVEN THINK ABOUT IT</a:t>
            </a:r>
          </a:p>
        </p:txBody>
      </p:sp>
    </p:spTree>
    <p:extLst>
      <p:ext uri="{BB962C8B-B14F-4D97-AF65-F5344CB8AC3E}">
        <p14:creationId xmlns:p14="http://schemas.microsoft.com/office/powerpoint/2010/main" val="17387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22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Plenty of fish in the sea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268893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Beware of shark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101890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        shark = false;      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3045551"/>
            <a:ext cx="11476106" cy="126889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3457" y="3043363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7209-67DD-3BD2-6244-B57AD72DEAFB}"/>
              </a:ext>
            </a:extLst>
          </p:cNvPr>
          <p:cNvSpPr txBox="1">
            <a:spLocks/>
          </p:cNvSpPr>
          <p:nvPr/>
        </p:nvSpPr>
        <p:spPr>
          <a:xfrm>
            <a:off x="713128" y="3046266"/>
            <a:ext cx="11476106" cy="187453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if(shark)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fish.run_away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	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D7174F-6473-2DCE-5D59-F3EAE23F553D}"/>
              </a:ext>
            </a:extLst>
          </p:cNvPr>
          <p:cNvSpPr txBox="1">
            <a:spLocks/>
          </p:cNvSpPr>
          <p:nvPr/>
        </p:nvSpPr>
        <p:spPr>
          <a:xfrm>
            <a:off x="713128" y="1638155"/>
            <a:ext cx="11476106" cy="1018901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Fish  { int pos; int velocity;};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fishes{…};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time_interval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1;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atomic&lt;bool&gt; shark = false;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//shark is handled somewhere else and this will signal his presence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Look for a hideout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 {int pos; int slots;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hideouts{…};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512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safety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filter_view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(hideouts, [](auto&amp; hideout){ 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hideout.slots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 0;});        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closest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adjacent_find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first, auto&amp; second) {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first.pos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&lt;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&amp;&amp;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second.pos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choose_closer_neighbor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(closest);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if(selected-&gt;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B3B54-393D-1A33-6A7D-5631DBC59B34}"/>
              </a:ext>
            </a:extLst>
          </p:cNvPr>
          <p:cNvSpPr/>
          <p:nvPr/>
        </p:nvSpPr>
        <p:spPr>
          <a:xfrm>
            <a:off x="323681" y="2986957"/>
            <a:ext cx="10115045" cy="840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D48D6-2A4B-77CF-FF87-6B36A1C2A59B}"/>
              </a:ext>
            </a:extLst>
          </p:cNvPr>
          <p:cNvSpPr/>
          <p:nvPr/>
        </p:nvSpPr>
        <p:spPr>
          <a:xfrm>
            <a:off x="323680" y="3914467"/>
            <a:ext cx="10115045" cy="557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D6D1-F29C-F9A9-ACFF-2A1B2D82F34B}"/>
              </a:ext>
            </a:extLst>
          </p:cNvPr>
          <p:cNvSpPr/>
          <p:nvPr/>
        </p:nvSpPr>
        <p:spPr>
          <a:xfrm>
            <a:off x="323680" y="4565739"/>
            <a:ext cx="10115045" cy="38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26148-FA13-946B-9173-71696884750E}"/>
              </a:ext>
            </a:extLst>
          </p:cNvPr>
          <p:cNvSpPr/>
          <p:nvPr/>
        </p:nvSpPr>
        <p:spPr>
          <a:xfrm>
            <a:off x="323679" y="5046057"/>
            <a:ext cx="10115045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49D3A-7B5C-8F26-6CB9-85DDFAFA51DA}"/>
              </a:ext>
            </a:extLst>
          </p:cNvPr>
          <p:cNvSpPr/>
          <p:nvPr/>
        </p:nvSpPr>
        <p:spPr>
          <a:xfrm>
            <a:off x="12850152" y="1940107"/>
            <a:ext cx="283221" cy="27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665E-2BE1-0287-94C6-EC7D3AFC2918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2150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FB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allAtOnce" animBg="1"/>
      <p:bldP spid="4" grpId="1"/>
      <p:bldP spid="13" grpId="1"/>
      <p:bldP spid="14" grpId="1"/>
      <p:bldP spid="15" grpId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/>
              <a:t>Look for a hideout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48150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55690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4127"/>
            <a:ext cx="11476106" cy="70467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struct Hideout {int pos; int slots; 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vector&lt;Hideout&gt; hideouts{…};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B0CFAB-8378-0DA2-DB62-FDB9C9FC0D42}"/>
              </a:ext>
            </a:extLst>
          </p:cNvPr>
          <p:cNvSpPr txBox="1">
            <a:spLocks/>
          </p:cNvSpPr>
          <p:nvPr/>
        </p:nvSpPr>
        <p:spPr>
          <a:xfrm>
            <a:off x="715894" y="2451097"/>
            <a:ext cx="11476106" cy="3609047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safety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filter_view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(hideouts, [](auto&amp; hideout){ return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hideout.slots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 0;});        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 closest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adjacent_find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safety.end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first, auto&amp; second) {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return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first.pos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&lt;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&amp;&amp;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second.pos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&gt;=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auto&amp; selected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choose_closer_neighbor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(closest);   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swim_for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(std::abs(selected-&gt;pos 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fish.pos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 *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fish.velocity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if(selected-&gt;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stay_hidden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else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try_mimicry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2D9-F530-199C-74A4-87B2F654AC8F}"/>
              </a:ext>
            </a:extLst>
          </p:cNvPr>
          <p:cNvSpPr txBox="1">
            <a:spLocks/>
          </p:cNvSpPr>
          <p:nvPr/>
        </p:nvSpPr>
        <p:spPr>
          <a:xfrm>
            <a:off x="3166433" y="1634712"/>
            <a:ext cx="7943932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slots_cnt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bool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take_slot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private: int slots; mutex 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slot_mutex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 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5437BB-072D-D82B-F350-A7ACBDC8A868}"/>
              </a:ext>
            </a:extLst>
          </p:cNvPr>
          <p:cNvSpPr txBox="1">
            <a:spLocks/>
          </p:cNvSpPr>
          <p:nvPr/>
        </p:nvSpPr>
        <p:spPr>
          <a:xfrm>
            <a:off x="1684447" y="2451096"/>
            <a:ext cx="6658441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execution::par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360E37-B49A-C352-A762-FA5FFD09C8FF}"/>
              </a:ext>
            </a:extLst>
          </p:cNvPr>
          <p:cNvSpPr txBox="1">
            <a:spLocks/>
          </p:cNvSpPr>
          <p:nvPr/>
        </p:nvSpPr>
        <p:spPr>
          <a:xfrm>
            <a:off x="7996991" y="2981578"/>
            <a:ext cx="1187469" cy="231285"/>
          </a:xfrm>
          <a:prstGeom prst="rect">
            <a:avLst/>
          </a:prstGeom>
          <a:solidFill>
            <a:srgbClr val="F7FBFF"/>
          </a:solidFill>
          <a:effectLst/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.</a:t>
            </a: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slots_cnt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8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Become a leader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bool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mutex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2667868"/>
            <a:ext cx="11476106" cy="390209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lock.unlock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true;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lock.unlock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lock.lock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EF1C-903E-8780-8273-D7D37367D78C}"/>
              </a:ext>
            </a:extLst>
          </p:cNvPr>
          <p:cNvSpPr txBox="1">
            <a:spLocks/>
          </p:cNvSpPr>
          <p:nvPr/>
        </p:nvSpPr>
        <p:spPr>
          <a:xfrm>
            <a:off x="1110341" y="3196367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6B773-D087-5594-583F-D409F3081C28}"/>
              </a:ext>
            </a:extLst>
          </p:cNvPr>
          <p:cNvSpPr txBox="1">
            <a:spLocks/>
          </p:cNvSpPr>
          <p:nvPr/>
        </p:nvSpPr>
        <p:spPr>
          <a:xfrm>
            <a:off x="1108913" y="3203485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6D7448-EF80-158F-E64A-953BBF9DD1E0}"/>
              </a:ext>
            </a:extLst>
          </p:cNvPr>
          <p:cNvSpPr txBox="1">
            <a:spLocks/>
          </p:cNvSpPr>
          <p:nvPr/>
        </p:nvSpPr>
        <p:spPr>
          <a:xfrm>
            <a:off x="1109560" y="3202957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6E116-3E38-29B3-8ACB-9055B3ED5FE8}"/>
              </a:ext>
            </a:extLst>
          </p:cNvPr>
          <p:cNvSpPr txBox="1">
            <a:spLocks/>
          </p:cNvSpPr>
          <p:nvPr/>
        </p:nvSpPr>
        <p:spPr>
          <a:xfrm>
            <a:off x="1108132" y="3202429"/>
            <a:ext cx="3488553" cy="23104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unique_lock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lock(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leaders_mutex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75F70-0640-472F-7540-B091BEF0AF27}"/>
              </a:ext>
            </a:extLst>
          </p:cNvPr>
          <p:cNvSpPr/>
          <p:nvPr/>
        </p:nvSpPr>
        <p:spPr>
          <a:xfrm>
            <a:off x="7504814" y="6448150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5B94F-B370-1EEE-3C57-7679DA92ECFF}"/>
              </a:ext>
            </a:extLst>
          </p:cNvPr>
          <p:cNvSpPr txBox="1">
            <a:spLocks/>
          </p:cNvSpPr>
          <p:nvPr/>
        </p:nvSpPr>
        <p:spPr>
          <a:xfrm>
            <a:off x="8243563" y="6455690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CEF797-DC19-9A45-9217-A722ADC6FEE6}"/>
              </a:ext>
            </a:extLst>
          </p:cNvPr>
          <p:cNvSpPr txBox="1">
            <a:spLocks/>
          </p:cNvSpPr>
          <p:nvPr/>
        </p:nvSpPr>
        <p:spPr>
          <a:xfrm rot="20529139">
            <a:off x="8877586" y="3186401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BEHAVIOR !</a:t>
            </a:r>
          </a:p>
        </p:txBody>
      </p:sp>
    </p:spTree>
    <p:extLst>
      <p:ext uri="{BB962C8B-B14F-4D97-AF65-F5344CB8AC3E}">
        <p14:creationId xmlns:p14="http://schemas.microsoft.com/office/powerpoint/2010/main" val="1829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580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06 0.033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16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112 0.0668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58099 0.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3" grpId="1"/>
      <p:bldP spid="4" grpId="0"/>
      <p:bldP spid="4" grpId="1"/>
      <p:bldP spid="8" grpId="0"/>
      <p:bldP spid="8" grpId="1"/>
      <p:bldP spid="9" grpId="0"/>
      <p:bldP spid="9" grpId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17EBDFE-31D7-8843-5D04-A2F3A2E01885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DD46E-14E4-8525-7AF8-0BBFCACE9C6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C797-D759-4B2E-72CE-AFB51DBF71D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Become a leader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32836D-A022-980C-D27B-EEA0C21ED27D}"/>
              </a:ext>
            </a:extLst>
          </p:cNvPr>
          <p:cNvSpPr txBox="1">
            <a:spLocks/>
          </p:cNvSpPr>
          <p:nvPr/>
        </p:nvSpPr>
        <p:spPr>
          <a:xfrm>
            <a:off x="715894" y="1638156"/>
            <a:ext cx="11476106" cy="79375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atomic&lt;bool&gt;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vector&lt;Fish&gt; fishes;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9D295-753B-2ADB-025E-0889350EFF19}"/>
              </a:ext>
            </a:extLst>
          </p:cNvPr>
          <p:cNvSpPr txBox="1">
            <a:spLocks/>
          </p:cNvSpPr>
          <p:nvPr/>
        </p:nvSpPr>
        <p:spPr>
          <a:xfrm>
            <a:off x="715894" y="2667868"/>
            <a:ext cx="11476106" cy="390209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fishes.begin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fishes.end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[&amp;](auto&amp; fish)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false;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EF1C-903E-8780-8273-D7D37367D78C}"/>
              </a:ext>
            </a:extLst>
          </p:cNvPr>
          <p:cNvSpPr txBox="1">
            <a:spLocks/>
          </p:cNvSpPr>
          <p:nvPr/>
        </p:nvSpPr>
        <p:spPr>
          <a:xfrm>
            <a:off x="1109830" y="3198560"/>
            <a:ext cx="3488553" cy="103362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live_leaders_life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6D7448-EF80-158F-E64A-953BBF9DD1E0}"/>
              </a:ext>
            </a:extLst>
          </p:cNvPr>
          <p:cNvSpPr txBox="1">
            <a:spLocks/>
          </p:cNvSpPr>
          <p:nvPr/>
        </p:nvSpPr>
        <p:spPr>
          <a:xfrm>
            <a:off x="1117120" y="3198560"/>
            <a:ext cx="3488553" cy="48774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while(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has_leader.exchange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(true))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swim_around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75F70-0640-472F-7540-B091BEF0AF27}"/>
              </a:ext>
            </a:extLst>
          </p:cNvPr>
          <p:cNvSpPr/>
          <p:nvPr/>
        </p:nvSpPr>
        <p:spPr>
          <a:xfrm>
            <a:off x="7504814" y="6448150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5B94F-B370-1EEE-3C57-7679DA92ECFF}"/>
              </a:ext>
            </a:extLst>
          </p:cNvPr>
          <p:cNvSpPr txBox="1">
            <a:spLocks/>
          </p:cNvSpPr>
          <p:nvPr/>
        </p:nvSpPr>
        <p:spPr>
          <a:xfrm>
            <a:off x="8243563" y="6455690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CEF797-DC19-9A45-9217-A722ADC6FEE6}"/>
              </a:ext>
            </a:extLst>
          </p:cNvPr>
          <p:cNvSpPr txBox="1">
            <a:spLocks/>
          </p:cNvSpPr>
          <p:nvPr/>
        </p:nvSpPr>
        <p:spPr>
          <a:xfrm rot="20529139">
            <a:off x="8871950" y="4496685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3512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5806 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57981 0.1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3" grpId="0"/>
      <p:bldP spid="3" grpId="1"/>
      <p:bldP spid="8" grpId="0"/>
      <p:bldP spid="8" grpId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standard library algorithms – your life will be easier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Use the strongest possible policy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Try to avoid data dependencies – synchronization impact is huge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Always measure your performance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Beware of non-associative operations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Avoid synchronization points by utilizing views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DC926-A3BC-E6F0-EE57-9DA74619C670}"/>
              </a:ext>
            </a:extLst>
          </p:cNvPr>
          <p:cNvSpPr/>
          <p:nvPr/>
        </p:nvSpPr>
        <p:spPr>
          <a:xfrm>
            <a:off x="159295" y="1173493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67FD5-1337-9607-4A1F-A87FEBF32BC2}"/>
              </a:ext>
            </a:extLst>
          </p:cNvPr>
          <p:cNvSpPr/>
          <p:nvPr/>
        </p:nvSpPr>
        <p:spPr>
          <a:xfrm>
            <a:off x="159294" y="1987429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911DE-8247-D05F-CC6F-8B0D19C77874}"/>
              </a:ext>
            </a:extLst>
          </p:cNvPr>
          <p:cNvSpPr/>
          <p:nvPr/>
        </p:nvSpPr>
        <p:spPr>
          <a:xfrm>
            <a:off x="159293" y="2761931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65ADD-F932-F448-EAB7-132351E4D8D1}"/>
              </a:ext>
            </a:extLst>
          </p:cNvPr>
          <p:cNvSpPr/>
          <p:nvPr/>
        </p:nvSpPr>
        <p:spPr>
          <a:xfrm>
            <a:off x="159293" y="3491036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68B2E-242C-0FEF-E805-07CB369243CB}"/>
              </a:ext>
            </a:extLst>
          </p:cNvPr>
          <p:cNvSpPr/>
          <p:nvPr/>
        </p:nvSpPr>
        <p:spPr>
          <a:xfrm>
            <a:off x="159293" y="4284413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4E53-69BA-D6D6-AB37-8AFDB0963864}"/>
              </a:ext>
            </a:extLst>
          </p:cNvPr>
          <p:cNvSpPr/>
          <p:nvPr/>
        </p:nvSpPr>
        <p:spPr>
          <a:xfrm>
            <a:off x="159292" y="5046945"/>
            <a:ext cx="10115045" cy="52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 standard since C++17 with few updates in C++20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Several new algorithms appeared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Several old don’t have any parallel version 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available for ranges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0BF2E-BA83-642D-9F3A-31BDEE0247BB}"/>
              </a:ext>
            </a:extLst>
          </p:cNvPr>
          <p:cNvSpPr/>
          <p:nvPr/>
        </p:nvSpPr>
        <p:spPr>
          <a:xfrm>
            <a:off x="328247" y="1944717"/>
            <a:ext cx="10323318" cy="71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3572A-1038-FF42-2722-31DF2A8A2A77}"/>
              </a:ext>
            </a:extLst>
          </p:cNvPr>
          <p:cNvSpPr/>
          <p:nvPr/>
        </p:nvSpPr>
        <p:spPr>
          <a:xfrm>
            <a:off x="328247" y="2662406"/>
            <a:ext cx="10369421" cy="93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86184-02D8-24F5-4A49-4DA56E4AFEB7}"/>
              </a:ext>
            </a:extLst>
          </p:cNvPr>
          <p:cNvSpPr/>
          <p:nvPr/>
        </p:nvSpPr>
        <p:spPr>
          <a:xfrm>
            <a:off x="653143" y="3601493"/>
            <a:ext cx="10115045" cy="1790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insight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Think Parallel (by Bryce Adelstein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Lelbach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C++ Execution Model (by Bryce Adelstein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Lelbach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Portable floating-point calculations (by Guy Davidson)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Parallel STL </a:t>
            </a: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2"/>
              </a:rPr>
              <a:t>https://github.com/llvm/llvm-project/tree/main/pstl</a:t>
            </a: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Thrust </a:t>
            </a: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3"/>
              </a:rPr>
              <a:t>https://github.com/NVIDIA/cccl/tree/main/thrust</a:t>
            </a: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23268-393F-A117-22F0-C53A9D2506EA}"/>
              </a:ext>
            </a:extLst>
          </p:cNvPr>
          <p:cNvSpPr/>
          <p:nvPr/>
        </p:nvSpPr>
        <p:spPr>
          <a:xfrm>
            <a:off x="231013" y="4102669"/>
            <a:ext cx="10115045" cy="1483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10700657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examples and naive algorithms as presented</a:t>
            </a: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  <a:hlinkClick r:id="rId2"/>
              </a:rPr>
              <a:t>https://github.com/EmptySquareBubble/Stories_from_a_parallel_universe</a:t>
            </a: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Thank you!</a:t>
            </a:r>
          </a:p>
          <a:p>
            <a:pPr marL="0" lvl="1" indent="0">
              <a:spcAft>
                <a:spcPts val="600"/>
              </a:spcAft>
              <a:buNone/>
            </a:pPr>
            <a:endParaRPr lang="fi-FI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fi-FI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pic>
        <p:nvPicPr>
          <p:cNvPr id="7" name="Picture 6" descr="A qr code with a few squares&#10;&#10;Description automatically generated">
            <a:extLst>
              <a:ext uri="{FF2B5EF4-FFF2-40B4-BE49-F238E27FC236}">
                <a16:creationId xmlns:a16="http://schemas.microsoft.com/office/drawing/2014/main" id="{D1B705BF-1103-68C2-F11D-5AB375246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69" y="2625866"/>
            <a:ext cx="2111188" cy="21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worlds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3" y="1265063"/>
            <a:ext cx="8822553" cy="22407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100&gt; species{...};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[&amp;](){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sky_residents.push_back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([]{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fly_high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}));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[](){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swim_deep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FC5AB1-338D-E919-0A5A-BB04FD369F70}"/>
              </a:ext>
            </a:extLst>
          </p:cNvPr>
          <p:cNvSpPr txBox="1">
            <a:spLocks/>
          </p:cNvSpPr>
          <p:nvPr/>
        </p:nvSpPr>
        <p:spPr>
          <a:xfrm>
            <a:off x="7360920" y="6422649"/>
            <a:ext cx="4589032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one giant pacific octopus will lay between 120,000 and 400,000 eggs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D7C372-D511-8354-AC69-F24B870B498F}"/>
              </a:ext>
            </a:extLst>
          </p:cNvPr>
          <p:cNvSpPr txBox="1">
            <a:spLocks/>
          </p:cNvSpPr>
          <p:nvPr/>
        </p:nvSpPr>
        <p:spPr>
          <a:xfrm>
            <a:off x="715893" y="1261978"/>
            <a:ext cx="8374318" cy="22926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1000000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species{...};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64E2-555D-2151-1BBC-E71CE6BEC82A}"/>
              </a:ext>
            </a:extLst>
          </p:cNvPr>
          <p:cNvSpPr txBox="1">
            <a:spLocks/>
          </p:cNvSpPr>
          <p:nvPr/>
        </p:nvSpPr>
        <p:spPr>
          <a:xfrm>
            <a:off x="7360920" y="1491246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#999 999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825E9-3473-634F-9EA4-1600A4D86FE4}"/>
              </a:ext>
            </a:extLst>
          </p:cNvPr>
          <p:cNvSpPr txBox="1">
            <a:spLocks/>
          </p:cNvSpPr>
          <p:nvPr/>
        </p:nvSpPr>
        <p:spPr>
          <a:xfrm>
            <a:off x="9232975" y="1491246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[0]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[1]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[999 999]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9AE640-D25C-DD30-240D-2CAFB241BE6E}"/>
              </a:ext>
            </a:extLst>
          </p:cNvPr>
          <p:cNvSpPr txBox="1">
            <a:spLocks/>
          </p:cNvSpPr>
          <p:nvPr/>
        </p:nvSpPr>
        <p:spPr>
          <a:xfrm>
            <a:off x="7360919" y="4354742"/>
            <a:ext cx="187205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#100</a:t>
            </a: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r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11120-ED98-C562-627D-3888647DBBF9}"/>
              </a:ext>
            </a:extLst>
          </p:cNvPr>
          <p:cNvSpPr txBox="1">
            <a:spLocks/>
          </p:cNvSpPr>
          <p:nvPr/>
        </p:nvSpPr>
        <p:spPr>
          <a:xfrm>
            <a:off x="9232974" y="4354741"/>
            <a:ext cx="2305885" cy="1878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[0 – 9 999]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[10 000 – 19 999]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species [90 000 – 99 999]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E92AFE-83F2-F2AE-538C-0699E2050168}"/>
              </a:ext>
            </a:extLst>
          </p:cNvPr>
          <p:cNvSpPr txBox="1">
            <a:spLocks/>
          </p:cNvSpPr>
          <p:nvPr/>
        </p:nvSpPr>
        <p:spPr>
          <a:xfrm rot="20529139">
            <a:off x="8206951" y="1899655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RESOURCE UNAVAILABLE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9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20" grpId="0"/>
      <p:bldP spid="21" grpId="0"/>
      <p:bldP spid="21" grpId="1"/>
      <p:bldP spid="25" grpId="0" animBg="1"/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A623B6-9DF2-8CDF-F3B8-F8990B339A66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0A3C48-2259-99F8-4903-F8B2F8E4603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95B865-7A62-F68C-049E-90DB0802F36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you want to use parallel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17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for direct manipulation with threads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802BF-704E-FC37-C61B-C2639336A039}"/>
              </a:ext>
            </a:extLst>
          </p:cNvPr>
          <p:cNvSpPr/>
          <p:nvPr/>
        </p:nvSpPr>
        <p:spPr>
          <a:xfrm>
            <a:off x="356046" y="2393229"/>
            <a:ext cx="5445943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58679-6409-C500-64D6-B1B276ABD63F}"/>
              </a:ext>
            </a:extLst>
          </p:cNvPr>
          <p:cNvSpPr/>
          <p:nvPr/>
        </p:nvSpPr>
        <p:spPr>
          <a:xfrm>
            <a:off x="653143" y="3951109"/>
            <a:ext cx="8409937" cy="119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BE1A2-7C3E-9716-AEDE-6D33662FCDC9}"/>
              </a:ext>
            </a:extLst>
          </p:cNvPr>
          <p:cNvSpPr/>
          <p:nvPr/>
        </p:nvSpPr>
        <p:spPr>
          <a:xfrm>
            <a:off x="735023" y="5422670"/>
            <a:ext cx="5730513" cy="45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B86896-5CDE-1B60-3D0C-4CAD994672C6}"/>
              </a:ext>
            </a:extLst>
          </p:cNvPr>
          <p:cNvSpPr txBox="1">
            <a:spLocks/>
          </p:cNvSpPr>
          <p:nvPr/>
        </p:nvSpPr>
        <p:spPr>
          <a:xfrm>
            <a:off x="652049" y="4845702"/>
            <a:ext cx="9270786" cy="143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Clever thread management is already part of the package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AE6227-5B22-2D30-9AD1-D6EE140B9EF2}"/>
              </a:ext>
            </a:extLst>
          </p:cNvPr>
          <p:cNvSpPr txBox="1">
            <a:spLocks/>
          </p:cNvSpPr>
          <p:nvPr/>
        </p:nvSpPr>
        <p:spPr>
          <a:xfrm>
            <a:off x="652049" y="2359093"/>
            <a:ext cx="9270786" cy="84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care about threads lifetime 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C4DD37-6CF8-973A-CFD4-208FD5508EA9}"/>
              </a:ext>
            </a:extLst>
          </p:cNvPr>
          <p:cNvSpPr txBox="1">
            <a:spLocks/>
          </p:cNvSpPr>
          <p:nvPr/>
        </p:nvSpPr>
        <p:spPr>
          <a:xfrm>
            <a:off x="652049" y="3477452"/>
            <a:ext cx="9270786" cy="140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to switch between sequential and parallel executions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A623B6-9DF2-8CDF-F3B8-F8990B339A66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0A3C48-2259-99F8-4903-F8B2F8E4603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95B865-7A62-F68C-049E-90DB0802F36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you want to use parallel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17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Widely tested and optimized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802BF-704E-FC37-C61B-C2639336A039}"/>
              </a:ext>
            </a:extLst>
          </p:cNvPr>
          <p:cNvSpPr/>
          <p:nvPr/>
        </p:nvSpPr>
        <p:spPr>
          <a:xfrm>
            <a:off x="356046" y="2393229"/>
            <a:ext cx="5445943" cy="1090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58679-6409-C500-64D6-B1B276ABD63F}"/>
              </a:ext>
            </a:extLst>
          </p:cNvPr>
          <p:cNvSpPr/>
          <p:nvPr/>
        </p:nvSpPr>
        <p:spPr>
          <a:xfrm>
            <a:off x="653143" y="3951109"/>
            <a:ext cx="8409937" cy="119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BE1A2-7C3E-9716-AEDE-6D33662FCDC9}"/>
              </a:ext>
            </a:extLst>
          </p:cNvPr>
          <p:cNvSpPr/>
          <p:nvPr/>
        </p:nvSpPr>
        <p:spPr>
          <a:xfrm>
            <a:off x="735023" y="5422670"/>
            <a:ext cx="5730513" cy="45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B86896-5CDE-1B60-3D0C-4CAD994672C6}"/>
              </a:ext>
            </a:extLst>
          </p:cNvPr>
          <p:cNvSpPr txBox="1">
            <a:spLocks/>
          </p:cNvSpPr>
          <p:nvPr/>
        </p:nvSpPr>
        <p:spPr>
          <a:xfrm>
            <a:off x="652049" y="5120816"/>
            <a:ext cx="9270786" cy="143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 not reinvent a wheel – use standard library as much as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AE6227-5B22-2D30-9AD1-D6EE140B9EF2}"/>
              </a:ext>
            </a:extLst>
          </p:cNvPr>
          <p:cNvSpPr txBox="1">
            <a:spLocks/>
          </p:cNvSpPr>
          <p:nvPr/>
        </p:nvSpPr>
        <p:spPr>
          <a:xfrm>
            <a:off x="652049" y="2517313"/>
            <a:ext cx="9270786" cy="84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Improved readability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C4DD37-6CF8-973A-CFD4-208FD5508EA9}"/>
              </a:ext>
            </a:extLst>
          </p:cNvPr>
          <p:cNvSpPr txBox="1">
            <a:spLocks/>
          </p:cNvSpPr>
          <p:nvPr/>
        </p:nvSpPr>
        <p:spPr>
          <a:xfrm>
            <a:off x="652049" y="3736908"/>
            <a:ext cx="9270786" cy="140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Less error prone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38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0C140-E4C7-F7CD-E8ED-9CACDE620632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1C2140-AEFC-ADA4-F122-896403D8F412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9236F5-45F5-2150-9315-392952965B2E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E4754-9060-9C4D-9242-5B30C98AF87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E76E4-EE15-23F2-0346-E8B8A1A045C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6B920-BC5A-CDB4-F6AF-CDC54EE2D0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74F4AF-23EE-FF65-8FD4-FDEFBCC2084E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E7C351-6BC3-8998-FA7A-3A267AA27636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A8D606-E375-4E6F-4F5E-2518E56865D8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628C32-6BF1-3E9F-F368-04276F6C98AD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75A437-46D3-F2E5-2B69-9C987E8BF192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BCA74-7486-91BD-DCF3-B8E3306E13A0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A7789-930D-1505-3F31-D4E001BA43A1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DAF89-63B8-A079-BEEF-927A2F161D53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5F3397-5D33-BB33-67D6-B599854C45F8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37B5D0-3249-CD2C-72B5-C1111D285A0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D090C6-8D23-AB84-03A6-81B32836919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AC12E-B48E-A8DA-49D8-FEDF8816880C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9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1"/>
    </mc:Choice>
    <mc:Fallback xmlns="">
      <p:transition spd="slow" advTm="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/>
      <p:bldP spid="18" grpId="1"/>
      <p:bldP spid="21" grpId="0"/>
      <p:bldP spid="24" grpId="0"/>
      <p:bldP spid="24" grpId="1"/>
      <p:bldP spid="25" grpId="0"/>
      <p:bldP spid="29" grpId="0"/>
      <p:bldP spid="5" grpId="0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6|0.6|0.9|1.6|1.3|1.2|1.3|1|0.7|0.6|0.5|0.5|1|1.4|1.1|1.2|0.9|0.7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6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7|0.6|1.5|0.7|0.6|0.6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B7ED9B2885479653D20FFEB0D640" ma:contentTypeVersion="15" ma:contentTypeDescription="Create a new document." ma:contentTypeScope="" ma:versionID="7a36909436713ea0aa60f843c5429711">
  <xsd:schema xmlns:xsd="http://www.w3.org/2001/XMLSchema" xmlns:xs="http://www.w3.org/2001/XMLSchema" xmlns:p="http://schemas.microsoft.com/office/2006/metadata/properties" xmlns:ns3="7930198f-a0c6-4f31-aa5e-ec38eaaed429" xmlns:ns4="a51d88f0-d0f6-450e-8c5b-90ac31df4de3" targetNamespace="http://schemas.microsoft.com/office/2006/metadata/properties" ma:root="true" ma:fieldsID="d60daac29d0563b462a1aeadfef51cac" ns3:_="" ns4:_="">
    <xsd:import namespace="7930198f-a0c6-4f31-aa5e-ec38eaaed429"/>
    <xsd:import namespace="a51d88f0-d0f6-450e-8c5b-90ac31df4de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0198f-a0c6-4f31-aa5e-ec38eaaed4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d88f0-d0f6-450e-8c5b-90ac31df4de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930198f-a0c6-4f31-aa5e-ec38eaaed429" xsi:nil="true"/>
    <MigrationWizIdVersion xmlns="7930198f-a0c6-4f31-aa5e-ec38eaaed429" xsi:nil="true"/>
    <_activity xmlns="7930198f-a0c6-4f31-aa5e-ec38eaaed429" xsi:nil="true"/>
    <MigrationWizId xmlns="7930198f-a0c6-4f31-aa5e-ec38eaaed429" xsi:nil="true"/>
  </documentManagement>
</p:properties>
</file>

<file path=customXml/itemProps1.xml><?xml version="1.0" encoding="utf-8"?>
<ds:datastoreItem xmlns:ds="http://schemas.openxmlformats.org/officeDocument/2006/customXml" ds:itemID="{0D947D3F-4EC9-4EDF-B798-B8121A8D5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094D1-D6AD-44FC-BD7C-748598F77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0198f-a0c6-4f31-aa5e-ec38eaaed429"/>
    <ds:schemaRef ds:uri="a51d88f0-d0f6-450e-8c5b-90ac31df4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604D-D648-491A-9C18-650AC5FC0C34}">
  <ds:schemaRefs>
    <ds:schemaRef ds:uri="a51d88f0-d0f6-450e-8c5b-90ac31df4de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930198f-a0c6-4f31-aa5e-ec38eaaed4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50633</TotalTime>
  <Words>5531</Words>
  <Application>Microsoft Office PowerPoint</Application>
  <PresentationFormat>Widescreen</PresentationFormat>
  <Paragraphs>988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Dreaming Outloud Pro</vt:lpstr>
      <vt:lpstr>Office Theme</vt:lpstr>
      <vt:lpstr>Stories from a parallel universe   Jana Machutová</vt:lpstr>
      <vt:lpstr>Do you feel sudden tension in your brain?</vt:lpstr>
      <vt:lpstr>We have a painkiller for you!</vt:lpstr>
      <vt:lpstr>Standard library parallel algorithm</vt:lpstr>
      <vt:lpstr>Standard library parallel algorithm</vt:lpstr>
      <vt:lpstr>Create new worlds</vt:lpstr>
      <vt:lpstr>Why do you want to use parallel algorithms</vt:lpstr>
      <vt:lpstr>Why do you want to use parallel algorithms</vt:lpstr>
      <vt:lpstr>New algorithms introduced </vt:lpstr>
      <vt:lpstr>accumulate vs reduce</vt:lpstr>
      <vt:lpstr>accumulate vs reduce</vt:lpstr>
      <vt:lpstr>accumulate walktrough</vt:lpstr>
      <vt:lpstr>reduce walktrough</vt:lpstr>
      <vt:lpstr>accumulate vs reduce</vt:lpstr>
      <vt:lpstr>accumulate vs reduce - fixed</vt:lpstr>
      <vt:lpstr>reduce walktrough</vt:lpstr>
      <vt:lpstr>transform_reduce walktrough</vt:lpstr>
      <vt:lpstr>New algorithms introduced </vt:lpstr>
      <vt:lpstr>inner_product vs transform_reduce</vt:lpstr>
      <vt:lpstr>inner_product vs transform_reduce</vt:lpstr>
      <vt:lpstr>inner_product vs transform_reduce</vt:lpstr>
      <vt:lpstr>New algorithms introduced </vt:lpstr>
      <vt:lpstr>partial_sum vs inclusive_scan</vt:lpstr>
      <vt:lpstr>partial_sum walktrough</vt:lpstr>
      <vt:lpstr>naïve inclusive_scan walktrough</vt:lpstr>
      <vt:lpstr>partial_sum vs inclusive_scan</vt:lpstr>
      <vt:lpstr>partial_sum vs inclusive_scan</vt:lpstr>
      <vt:lpstr>New algorithms introduced </vt:lpstr>
      <vt:lpstr>inclusive_scan vs exclusive_scan</vt:lpstr>
      <vt:lpstr>inclusive_scan vs exclusive_scan</vt:lpstr>
      <vt:lpstr>partial_sum vs inclusive_scan</vt:lpstr>
      <vt:lpstr>partial_sum vs inclusive_scan</vt:lpstr>
      <vt:lpstr>New algorithms introduced </vt:lpstr>
      <vt:lpstr>Unwanted synchronization points</vt:lpstr>
      <vt:lpstr>Unwanted synchronization points</vt:lpstr>
      <vt:lpstr>Parallel algorithms</vt:lpstr>
      <vt:lpstr>Execution policy</vt:lpstr>
      <vt:lpstr>Execution policy</vt:lpstr>
      <vt:lpstr>execution::seq</vt:lpstr>
      <vt:lpstr>execution::par</vt:lpstr>
      <vt:lpstr>execution::unseq</vt:lpstr>
      <vt:lpstr>execution::par_unseq</vt:lpstr>
      <vt:lpstr>Plenty of fish in the sea</vt:lpstr>
      <vt:lpstr>Beware of shark</vt:lpstr>
      <vt:lpstr>Look for a hideout</vt:lpstr>
      <vt:lpstr>Look for a hideout</vt:lpstr>
      <vt:lpstr>Become a leader</vt:lpstr>
      <vt:lpstr>Become a leader</vt:lpstr>
      <vt:lpstr>Summary</vt:lpstr>
      <vt:lpstr>Deeper insight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</dc:title>
  <dc:creator>Jana Machutová</dc:creator>
  <cp:lastModifiedBy>Jana Machutová</cp:lastModifiedBy>
  <cp:revision>69</cp:revision>
  <dcterms:created xsi:type="dcterms:W3CDTF">2023-10-08T14:03:30Z</dcterms:created>
  <dcterms:modified xsi:type="dcterms:W3CDTF">2024-11-04T13:49:30Z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0x01010090CFB7ED9B2885479653D20FFEB0D640</vt:lpwstr>
  </property>
</Properties>
</file>