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c2f540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c2f540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7c2f54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7c2f54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c2f540c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7c2f540c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c2f540c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c2f540c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PROJECTS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PROJECT 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br>
              <a:rPr lang="en"/>
            </a:br>
            <a:r>
              <a:rPr lang="en"/>
              <a:t>INPUT AMINAT (Player’s name )-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MOVE 3 STEPS EAST (MOVE TO COORDINATE :3,0)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PICK UP FLOWER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MOVE 2 STEPS NORTH (3,2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PLANT FLOWER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MOVE 1 STEP EAST (COORDINATE : 4,2)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2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PROJECT III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48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PSEUDO CODE: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INPUT LOCATION (“PAU or EPE”)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(1)IF LOCATION is EPE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INPUT Package_Weight 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(2)IF Package_Weight is &lt; 10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COST = 4000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(2)ELSE COST = 5000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(1)ELSE 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INPUT Package_Weight 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(3)IF Package_Weight is &gt;10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COST =2000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(3)ELSE 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850"/>
              <a:t>COST = 1500</a:t>
            </a:r>
            <a:endParaRPr sz="10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PROJECT IV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INPUT JAMB_SCORE (“What was your jamb score”)</a:t>
            </a:r>
            <a:endParaRPr sz="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INPUT CREDIT (“How many credits do you have ?”)</a:t>
            </a:r>
            <a:endParaRPr sz="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INPUT PASS (“Did you pass the interview?”)</a:t>
            </a:r>
            <a:endParaRPr sz="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IF JAMB_SCORE IS &lt;230</a:t>
            </a:r>
            <a:endParaRPr sz="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PRINT DENIED</a:t>
            </a:r>
            <a:endParaRPr sz="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ELIF CREDIT IS &lt;5</a:t>
            </a:r>
            <a:endParaRPr sz="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PRINT DENIED</a:t>
            </a:r>
            <a:endParaRPr sz="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ELIF PASS IS NO</a:t>
            </a:r>
            <a:endParaRPr sz="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22"/>
              <a:t>PRINT DENIED</a:t>
            </a:r>
            <a:endParaRPr sz="9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922"/>
              <a:t>ELSE PRINT ACCEPTED</a:t>
            </a:r>
            <a:endParaRPr sz="92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PROJECT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INPUT BOY (0,0) AND GIRL (0,2)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MOVE BOY 2 STEPS NORTH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GIVE FLOWER TO GIRL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GIRL ACCEPTS FLOWER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MOVE GIRL 3 STEPS EAST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PLANT FLOWER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MOVE 2 STEPS EAST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TURN SOUTH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