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A56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-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6DF79-A6DB-93DF-1379-C044CEDEA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F4ABBF-C35D-A063-209F-5AF2AF2F6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5BF62-2E47-A8E0-F80A-91DE91F6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5BC413-04EB-F670-8BE2-D39752EC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64BF5-CDDE-2CF9-BCD7-4CAEC4A2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3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704BE-51A5-5208-DDC8-5ACA299E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621C27-7659-EBD0-D806-E6E5D40F9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35170B-6BB3-DC06-49F3-7576FCE9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E4D1C-67F7-E2E7-2CCC-386B850B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296CD5-CB80-3C44-9944-123AE39B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17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B76D32-2CC5-0C50-DE03-B878B7808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D19178-7375-565D-AA0B-15264403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B67730-5DC5-F901-E87A-A88643CE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D434C8-3D36-0F5F-15EE-70F26286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498310-CECC-D1C3-0B9F-9A45C52C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47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8ECDF-B70A-A4A3-090B-A416152C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5298B6-7317-599E-2B23-53D1E986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834244-AAC9-4BE4-738D-34C4E78E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6E28F-5E01-EDD8-01DA-C03C70AC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624666-E461-A275-76E2-CAA1FD4F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83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4D5C4-8687-8765-222E-8DF72090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668AF-2320-1398-B931-A3912A9BD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44274-521F-36D3-E046-D113DE07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7147BB-866F-7F42-7346-F1B0CBC5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75C33-79FD-722E-B904-BCD6E9E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8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7D685-B901-2ADD-84CD-A15456AA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10BA0-36BF-88AD-F5AC-212618CBF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A8FB07-A264-115F-696E-810149FA0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4892E5-AB52-6391-3570-6FFCC96C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1F49A-EC71-F475-0698-8DB9991B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4125E3-6C4F-0102-FC5F-B947E8EE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2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4AF1-6E74-7876-1614-FEE92E6B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76B603-C319-E28D-995F-47D924BC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8585FF-9B8F-382C-5D9F-41C9F84B2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3A312F-F979-BF04-5B78-C82E40013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FECF4F-22A1-FB2F-7B73-77616A371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534647-328B-EFF9-3FC4-B7C31797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C33435-5E77-CA11-3BF5-FF34D2FB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3A7807-D8A8-6CBA-4E51-80715EA9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7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32D8C-1FF6-53B6-C367-80BA8768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B35B2F-F8E1-4BD8-0807-FF81173B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6880D2-BB68-0802-29EC-96B11FA7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8962FE-4236-A041-6B9A-21171188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0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D9AFA5-5798-2D7C-E0C1-6A6600B6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8DD844-9BAB-FC05-CE4C-716A5BEE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618943-732F-2B7E-7F9D-DF348DCB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65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EEF9F-FBBC-25D7-6D8A-949BC802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C8FA6A-9F80-50E9-BEFE-750A9896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730CB2-02F2-4CA9-D678-5DE0A8CE4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A11768-0EBD-9038-3384-BD91C682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375527-C0F7-3BA8-0BFF-B7878B3E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9C4388-7D21-04FE-DDE2-C4F5D1CF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7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CD95F-7B3E-620E-464F-ED5D7812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306184C-8593-48DC-8755-0758282C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3DB493-61EC-3A3C-F19B-681E136F0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57CBBF-7F3B-9723-9AD3-20314A56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521017-B62D-EE91-701D-95C85911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05B469-A0B3-31D9-E7A0-FAB9B024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14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1CB843-C94C-FFF0-E98D-97AABE15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143D5B-5360-37B6-BEFE-A7FBDFAE8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9D9D27-A153-5699-B676-822A91FD8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C09F-1B71-4EA4-A310-A84DB1323E22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A61FF6-1EBE-E05A-B42B-BCDFB7806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8CDE9-F9AB-AF86-CE6E-44560279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19E0-53EA-4D95-997A-FFE177415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82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AFDE8CE-76CB-6D1A-E19F-B37E301FAE25}"/>
              </a:ext>
            </a:extLst>
          </p:cNvPr>
          <p:cNvSpPr/>
          <p:nvPr/>
        </p:nvSpPr>
        <p:spPr>
          <a:xfrm>
            <a:off x="-104931" y="0"/>
            <a:ext cx="12389370" cy="7035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9D67274-12BF-AD37-A717-013091EA5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721" y="472191"/>
            <a:ext cx="8312046" cy="1726364"/>
          </a:xfrm>
        </p:spPr>
        <p:txBody>
          <a:bodyPr>
            <a:normAutofit fontScale="90000"/>
          </a:bodyPr>
          <a:lstStyle/>
          <a:p>
            <a:r>
              <a:rPr lang="ja-JP" altLang="en-US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ファイアレシスターズ</a:t>
            </a:r>
            <a:br>
              <a:rPr lang="en-US" altLang="ja-JP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ー</a:t>
            </a:r>
            <a:r>
              <a:rPr lang="en-US" altLang="ja-JP" b="1" dirty="0">
                <a:solidFill>
                  <a:schemeClr val="bg1"/>
                </a:solidFill>
                <a:latin typeface="+mn-ea"/>
                <a:ea typeface="+mn-ea"/>
              </a:rPr>
              <a:t>Fire resisters</a:t>
            </a:r>
            <a:r>
              <a:rPr lang="ja-JP" altLang="en-US" b="1" dirty="0">
                <a:solidFill>
                  <a:schemeClr val="bg1"/>
                </a:solidFill>
                <a:latin typeface="+mn-ea"/>
                <a:ea typeface="+mn-ea"/>
              </a:rPr>
              <a:t>ー</a:t>
            </a:r>
            <a:endParaRPr kumimoji="1" lang="ja-JP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FF1171-E5D2-FAAF-8D36-CF0BC8F9B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960" y="2293009"/>
            <a:ext cx="7412637" cy="3343293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コンセプト：プレイヤーは消防士を演じ、火を消して、ステージをクリアするゲーム。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ターゲット：８～１２歳の子供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システム：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IOS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android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（スマホゲーム）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遊び方：</a:t>
            </a:r>
            <a:r>
              <a:rPr lang="ja-JP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スマホで水の方向と強さをコントロールして、</a:t>
            </a:r>
            <a:r>
              <a:rPr lang="en-US" altLang="ja-JP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QTE</a:t>
            </a:r>
            <a:r>
              <a:rPr lang="ja-JP" alt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をクリアしながら、タイムリミット以内に火を消し、ステージクリアを目指す。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/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endParaRPr kumimoji="1" lang="ja-JP" altLang="en-US" dirty="0"/>
          </a:p>
        </p:txBody>
      </p:sp>
      <p:pic>
        <p:nvPicPr>
          <p:cNvPr id="9" name="図 8" descr="ケーキ, おもちゃ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6CB23A7-217F-6BBB-BC40-001DC46EB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36" y="4381452"/>
            <a:ext cx="4527030" cy="2931252"/>
          </a:xfrm>
          <a:prstGeom prst="rect">
            <a:avLst/>
          </a:prstGeom>
        </p:spPr>
      </p:pic>
      <p:pic>
        <p:nvPicPr>
          <p:cNvPr id="12" name="図 11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113BBC75-B22C-AD21-3AF5-B8BDD78FD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738" y="3272613"/>
            <a:ext cx="3352800" cy="3810000"/>
          </a:xfrm>
          <a:prstGeom prst="rect">
            <a:avLst/>
          </a:prstGeom>
        </p:spPr>
      </p:pic>
      <p:pic>
        <p:nvPicPr>
          <p:cNvPr id="14" name="図 13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DDBAB388-BFF7-2FAA-EE7B-608401E3A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78" y="5194193"/>
            <a:ext cx="1155030" cy="1783830"/>
          </a:xfrm>
          <a:prstGeom prst="rect">
            <a:avLst/>
          </a:prstGeom>
        </p:spPr>
      </p:pic>
      <p:pic>
        <p:nvPicPr>
          <p:cNvPr id="16" name="図 15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1A757BB0-649D-F7D7-C68F-E5A2019F2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24" y="5185352"/>
            <a:ext cx="1155030" cy="1783830"/>
          </a:xfrm>
          <a:prstGeom prst="rect">
            <a:avLst/>
          </a:prstGeom>
        </p:spPr>
      </p:pic>
      <p:pic>
        <p:nvPicPr>
          <p:cNvPr id="17" name="図 16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4C344E4A-807D-AD9B-7CE5-250647F7B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36" y="5230322"/>
            <a:ext cx="1155030" cy="1783830"/>
          </a:xfrm>
          <a:prstGeom prst="rect">
            <a:avLst/>
          </a:prstGeom>
        </p:spPr>
      </p:pic>
      <p:pic>
        <p:nvPicPr>
          <p:cNvPr id="18" name="図 17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E8850F9F-9AA1-F998-DC62-8A732D5D0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82" y="5221481"/>
            <a:ext cx="1155030" cy="178383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9A4F68F-89C7-941C-E59E-FBAB66B5763F}"/>
              </a:ext>
            </a:extLst>
          </p:cNvPr>
          <p:cNvSpPr txBox="1"/>
          <p:nvPr/>
        </p:nvSpPr>
        <p:spPr>
          <a:xfrm>
            <a:off x="155523" y="193071"/>
            <a:ext cx="60728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chemeClr val="bg1"/>
                </a:solidFill>
                <a:effectLst/>
                <a:latin typeface="Whitney"/>
              </a:rPr>
              <a:t>チーム５</a:t>
            </a:r>
            <a:endParaRPr lang="en-US" altLang="ja-JP" b="0" i="0" dirty="0">
              <a:solidFill>
                <a:schemeClr val="bg1"/>
              </a:solidFill>
              <a:effectLst/>
              <a:latin typeface="Whitney"/>
            </a:endParaRPr>
          </a:p>
          <a:p>
            <a:r>
              <a:rPr lang="ja-JP" altLang="en-US" b="0" i="0" dirty="0">
                <a:solidFill>
                  <a:schemeClr val="bg1"/>
                </a:solidFill>
                <a:effectLst/>
                <a:latin typeface="Whitney"/>
              </a:rPr>
              <a:t>許雅芸</a:t>
            </a:r>
            <a:endParaRPr lang="en-US" altLang="ja-JP" b="0" i="0" dirty="0">
              <a:solidFill>
                <a:schemeClr val="bg1"/>
              </a:solidFill>
              <a:effectLst/>
              <a:latin typeface="Whitney"/>
            </a:endParaRPr>
          </a:p>
          <a:p>
            <a:r>
              <a:rPr lang="ja-JP" altLang="en-US" b="0" i="0" dirty="0">
                <a:solidFill>
                  <a:schemeClr val="bg1"/>
                </a:solidFill>
                <a:effectLst/>
                <a:latin typeface="Whitney"/>
              </a:rPr>
              <a:t>譚慧源</a:t>
            </a:r>
            <a:endParaRPr lang="en-US" altLang="ja-JP" b="0" i="0" dirty="0">
              <a:solidFill>
                <a:schemeClr val="bg1"/>
              </a:solidFill>
              <a:effectLst/>
              <a:latin typeface="Whitney"/>
            </a:endParaRPr>
          </a:p>
          <a:p>
            <a:r>
              <a:rPr lang="ja-JP" altLang="en-US" b="0" i="0" dirty="0">
                <a:solidFill>
                  <a:schemeClr val="bg1"/>
                </a:solidFill>
                <a:effectLst/>
                <a:latin typeface="Whitney"/>
              </a:rPr>
              <a:t>趙子勲</a:t>
            </a:r>
            <a:endParaRPr lang="en-US" altLang="ja-JP" b="0" i="0" dirty="0">
              <a:solidFill>
                <a:schemeClr val="bg1"/>
              </a:solidFill>
              <a:effectLst/>
              <a:latin typeface="Whitney"/>
            </a:endParaRPr>
          </a:p>
          <a:p>
            <a:r>
              <a:rPr lang="ja-JP" altLang="en-US" b="0" i="0" dirty="0">
                <a:solidFill>
                  <a:schemeClr val="bg1"/>
                </a:solidFill>
                <a:effectLst/>
                <a:latin typeface="Whitney"/>
              </a:rPr>
              <a:t>津田陽飛</a:t>
            </a:r>
            <a:endParaRPr lang="en-US" altLang="ja-JP" b="0" i="0" dirty="0">
              <a:solidFill>
                <a:schemeClr val="bg1"/>
              </a:solidFill>
              <a:effectLst/>
              <a:latin typeface="Whitney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Whitney"/>
              </a:rPr>
              <a:t>ヒセイシン</a:t>
            </a:r>
            <a:endParaRPr lang="en-US" altLang="ja-JP" b="0" i="0" dirty="0">
              <a:solidFill>
                <a:schemeClr val="bg1"/>
              </a:solidFill>
              <a:effectLst/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7304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79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Whitney</vt:lpstr>
      <vt:lpstr>游ゴシック</vt:lpstr>
      <vt:lpstr>游ゴシック Light</vt:lpstr>
      <vt:lpstr>Arial</vt:lpstr>
      <vt:lpstr>Office テーマ</vt:lpstr>
      <vt:lpstr>ファイアレシスターズ ーFire resistersー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ファイアレシスターズ ーFire resistersー</dc:title>
  <dc:creator>THS22 ヒセイシン</dc:creator>
  <cp:lastModifiedBy>THS22 ヒセイシン</cp:lastModifiedBy>
  <cp:revision>1</cp:revision>
  <dcterms:created xsi:type="dcterms:W3CDTF">2022-11-15T07:31:16Z</dcterms:created>
  <dcterms:modified xsi:type="dcterms:W3CDTF">2022-11-15T07:56:41Z</dcterms:modified>
</cp:coreProperties>
</file>