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0" r:id="rId2"/>
    <p:sldId id="296" r:id="rId3"/>
    <p:sldId id="281" r:id="rId4"/>
    <p:sldId id="282" r:id="rId5"/>
    <p:sldId id="355" r:id="rId6"/>
    <p:sldId id="356" r:id="rId7"/>
    <p:sldId id="357" r:id="rId8"/>
    <p:sldId id="358" r:id="rId9"/>
    <p:sldId id="359" r:id="rId10"/>
    <p:sldId id="360" r:id="rId11"/>
    <p:sldId id="35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0099"/>
    <a:srgbClr val="FF57D3"/>
    <a:srgbClr val="0000FF"/>
    <a:srgbClr val="4B5C75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8660-8E1A-4239-832B-A800252E5095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F150-C831-40DE-9449-CA7F131B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436E7F-F7D0-498F-A4FE-3C66F424FF1F}"/>
              </a:ext>
            </a:extLst>
          </p:cNvPr>
          <p:cNvSpPr/>
          <p:nvPr userDrawn="1"/>
        </p:nvSpPr>
        <p:spPr>
          <a:xfrm>
            <a:off x="0" y="2034073"/>
            <a:ext cx="9144000" cy="1475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B1A743-6FE3-4489-A66C-6AB6271CA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3DA982-6F01-4BFA-B339-F545A4D31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24DCB-ABEC-4DDE-A293-247F28463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01" y="0"/>
            <a:ext cx="1759399" cy="651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52E6D-C5CF-45AE-9885-36D22D970A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 contrast="16000"/>
                    </a14:imgEffect>
                  </a14:imgLayer>
                </a14:imgProps>
              </a:ext>
            </a:extLst>
          </a:blip>
          <a:srcRect l="11644" t="42307" r="8406" b="45321"/>
          <a:stretch/>
        </p:blipFill>
        <p:spPr>
          <a:xfrm>
            <a:off x="4256" y="6060317"/>
            <a:ext cx="9138441" cy="7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FA0188-7010-4B8E-A741-B76477BB1BC6}"/>
              </a:ext>
            </a:extLst>
          </p:cNvPr>
          <p:cNvSpPr/>
          <p:nvPr userDrawn="1"/>
        </p:nvSpPr>
        <p:spPr>
          <a:xfrm>
            <a:off x="0" y="0"/>
            <a:ext cx="9144000" cy="1034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943C87-DFAD-4D57-A602-0375475CA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16000"/>
                    </a14:imgEffect>
                  </a14:imgLayer>
                </a14:imgProps>
              </a:ext>
            </a:extLst>
          </a:blip>
          <a:srcRect l="11644" t="42307" r="8406" b="45321"/>
          <a:stretch/>
        </p:blipFill>
        <p:spPr>
          <a:xfrm>
            <a:off x="4256" y="6060317"/>
            <a:ext cx="9138441" cy="795554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31E6E4D-675E-472B-9A0B-D62C5DA4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" y="0"/>
            <a:ext cx="8589819" cy="1034474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040C67-AB68-4627-AB85-2AA46F5757C3}"/>
              </a:ext>
            </a:extLst>
          </p:cNvPr>
          <p:cNvCxnSpPr>
            <a:cxnSpLocks/>
          </p:cNvCxnSpPr>
          <p:nvPr userDrawn="1"/>
        </p:nvCxnSpPr>
        <p:spPr>
          <a:xfrm>
            <a:off x="230909" y="1034474"/>
            <a:ext cx="859905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0F8817F-55AE-4BB4-AD83-44932376289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0145" y="1265383"/>
            <a:ext cx="8589819" cy="4794932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dirty="0" err="1"/>
              <a:t>Adf</a:t>
            </a:r>
            <a:endParaRPr lang="en-US" dirty="0"/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pPr lvl="2"/>
            <a:r>
              <a:rPr lang="en-US" dirty="0" err="1"/>
              <a:t>Asdf</a:t>
            </a:r>
            <a:endParaRPr lang="en-US" dirty="0"/>
          </a:p>
          <a:p>
            <a:pPr lvl="3"/>
            <a:r>
              <a:rPr lang="en-US" dirty="0" err="1"/>
              <a:t>Asdf</a:t>
            </a:r>
            <a:endParaRPr lang="en-US" dirty="0"/>
          </a:p>
          <a:p>
            <a:pPr lvl="4"/>
            <a:r>
              <a:rPr lang="en-US" dirty="0" err="1"/>
              <a:t>asdf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E6C96A-545A-439C-A49C-5EB8AAE69525}"/>
              </a:ext>
            </a:extLst>
          </p:cNvPr>
          <p:cNvSpPr txBox="1">
            <a:spLocks/>
          </p:cNvSpPr>
          <p:nvPr userDrawn="1"/>
        </p:nvSpPr>
        <p:spPr>
          <a:xfrm>
            <a:off x="6684073" y="62607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8E467-D957-4FF3-8DC1-CE3C4435C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943C87-DFAD-4D57-A602-0375475CA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 contrast="16000"/>
                    </a14:imgEffect>
                  </a14:imgLayer>
                </a14:imgProps>
              </a:ext>
            </a:extLst>
          </a:blip>
          <a:srcRect l="11644" t="42307" r="8406" b="45321"/>
          <a:stretch/>
        </p:blipFill>
        <p:spPr>
          <a:xfrm>
            <a:off x="4256" y="6060317"/>
            <a:ext cx="9138441" cy="795554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31E6E4D-675E-472B-9A0B-D62C5DA4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5" y="157496"/>
            <a:ext cx="8589819" cy="876978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040C67-AB68-4627-AB85-2AA46F5757C3}"/>
              </a:ext>
            </a:extLst>
          </p:cNvPr>
          <p:cNvCxnSpPr>
            <a:cxnSpLocks/>
          </p:cNvCxnSpPr>
          <p:nvPr userDrawn="1"/>
        </p:nvCxnSpPr>
        <p:spPr>
          <a:xfrm>
            <a:off x="230909" y="1034474"/>
            <a:ext cx="859905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0F8817F-55AE-4BB4-AD83-44932376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589819" cy="4794932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EDE6C96A-545A-439C-A49C-5EB8AAE69525}"/>
              </a:ext>
            </a:extLst>
          </p:cNvPr>
          <p:cNvSpPr txBox="1">
            <a:spLocks/>
          </p:cNvSpPr>
          <p:nvPr userDrawn="1"/>
        </p:nvSpPr>
        <p:spPr>
          <a:xfrm>
            <a:off x="6684073" y="62607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18E467-D957-4FF3-8DC1-CE3C4435C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C8BF-35E4-41E7-9F8E-0DE0BE1D07D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E467-D957-4FF3-8DC1-CE3C4435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15A9-37D2-4671-9C05-8A89D2C72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Air Quality in Milan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16120-9ECB-48D1-ADB2-D7E98275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6386805" cy="1655762"/>
          </a:xfrm>
        </p:spPr>
        <p:txBody>
          <a:bodyPr>
            <a:normAutofit/>
          </a:bodyPr>
          <a:lstStyle/>
          <a:p>
            <a:r>
              <a:rPr lang="en-US" sz="1800" dirty="0"/>
              <a:t>blurb</a:t>
            </a:r>
          </a:p>
          <a:p>
            <a:endParaRPr lang="en-US" sz="1800" dirty="0"/>
          </a:p>
          <a:p>
            <a:r>
              <a:rPr lang="en-US" sz="1800" dirty="0"/>
              <a:t>Dan Herweg</a:t>
            </a:r>
          </a:p>
          <a:p>
            <a:r>
              <a:rPr lang="en-US" sz="1800" dirty="0"/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21830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model is nice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Modelling Results – Model Evaluation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1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 lizard</a:t>
            </a:r>
          </a:p>
          <a:p>
            <a:pPr marL="0" indent="0">
              <a:buNone/>
            </a:pPr>
            <a:r>
              <a:rPr lang="en-US" dirty="0"/>
              <a:t>Whatever architecture I use</a:t>
            </a:r>
          </a:p>
          <a:p>
            <a:pPr marL="0" indent="0">
              <a:buNone/>
            </a:pPr>
            <a:r>
              <a:rPr lang="en-US" dirty="0"/>
              <a:t>Any significant </a:t>
            </a:r>
            <a:r>
              <a:rPr lang="en-US"/>
              <a:t>links from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Resources</a:t>
            </a:r>
            <a:endParaRPr lang="en-US" sz="1300" dirty="0">
              <a:solidFill>
                <a:srgbClr val="CC00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65E31-8CCE-4BCB-A5C0-16B0CF19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A9ABB-780A-4751-95A6-D0850D80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Motivation and Contribution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Feature Construction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Exploration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Pollutants and Air Quality Index Prediction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  <a:p>
            <a:pPr marL="857250" lvl="1" indent="-400050">
              <a:buFont typeface="+mj-lt"/>
              <a:buAutoNum type="romanUcPeriod"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8C944D-4617-4DF1-95D0-CD2195A4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8" t="26483" r="17087" b="26052"/>
          <a:stretch/>
        </p:blipFill>
        <p:spPr>
          <a:xfrm>
            <a:off x="3613211" y="19975"/>
            <a:ext cx="5379868" cy="24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965E31-8CCE-4BCB-A5C0-16B0CF19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Summary sentence</a:t>
            </a:r>
            <a:br>
              <a:rPr lang="en-US" sz="3200" dirty="0"/>
            </a:br>
            <a:r>
              <a:rPr lang="en-US" sz="1400" dirty="0">
                <a:solidFill>
                  <a:srgbClr val="006600"/>
                </a:solidFill>
              </a:rPr>
              <a:t>Summary</a:t>
            </a:r>
            <a:endParaRPr lang="en-US" sz="3000" dirty="0">
              <a:solidFill>
                <a:srgbClr val="0066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536EF-35C9-4DE9-ADA8-D4BA3CED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summary of results</a:t>
            </a:r>
          </a:p>
          <a:p>
            <a:r>
              <a:rPr lang="en-US" dirty="0"/>
              <a:t>Pursuing hypothesis that it will work</a:t>
            </a:r>
          </a:p>
          <a:p>
            <a:endParaRPr lang="en-US" dirty="0"/>
          </a:p>
          <a:p>
            <a:r>
              <a:rPr lang="en-US" dirty="0"/>
              <a:t>This deck is a brief documentation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4382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Adff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 WAS FORCED TO DO THIS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Motivation</a:t>
            </a:r>
            <a:endParaRPr lang="en-US" sz="13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/>
              <a:t>Here I examine whether a CNN can look at a stock price pattern for the past 90 trading and decide which direction trading will go over the next month (20 trading days)</a:t>
            </a:r>
          </a:p>
          <a:p>
            <a:endParaRPr lang="en-US" dirty="0"/>
          </a:p>
          <a:p>
            <a:r>
              <a:rPr lang="en-US" dirty="0"/>
              <a:t>While strong predictive results would be welcome, this project was driven by both curiosity and a desire to work with images and neural networks on public data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 kept typing until it worked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Methodology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data is cool and good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Data Analysis - Univariate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5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data is cool and good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Data Analysis - Multivariate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0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model is nice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Modelling Results – Single Linear Regression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2358-B757-4890-AA15-AC856A8D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1265383"/>
            <a:ext cx="8707912" cy="4794932"/>
          </a:xfrm>
        </p:spPr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D0DA0A-CE7B-4DD1-9E53-AE19C4EA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model is nice</a:t>
            </a:r>
            <a:br>
              <a:rPr lang="en-US" sz="3600" dirty="0"/>
            </a:br>
            <a:r>
              <a:rPr lang="en-US" sz="1600" dirty="0">
                <a:solidFill>
                  <a:srgbClr val="006600"/>
                </a:solidFill>
              </a:rPr>
              <a:t>Modelling Results – Multiple Linear Regression</a:t>
            </a:r>
            <a:endParaRPr lang="en-US" sz="1300" dirty="0">
              <a:solidFill>
                <a:srgbClr val="006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94B72-BD2D-406C-A55B-6600944DFC2B}"/>
              </a:ext>
            </a:extLst>
          </p:cNvPr>
          <p:cNvSpPr txBox="1"/>
          <p:nvPr/>
        </p:nvSpPr>
        <p:spPr>
          <a:xfrm>
            <a:off x="-24978" y="6680718"/>
            <a:ext cx="916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Picture:  https://www.123rf.com/photo_20237672_turtle-on-money.html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4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15510</TotalTime>
  <Words>286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Air Quality in Milan</vt:lpstr>
      <vt:lpstr>Contents</vt:lpstr>
      <vt:lpstr>Summary sentence Summary</vt:lpstr>
      <vt:lpstr>I WAS FORCED TO DO THIS Motivation</vt:lpstr>
      <vt:lpstr>I kept typing until it worked Methodology</vt:lpstr>
      <vt:lpstr>The data is cool and good Data Analysis - Univariate</vt:lpstr>
      <vt:lpstr>The data is cool and good Data Analysis - Multivariate</vt:lpstr>
      <vt:lpstr>The model is nice Modelling Results – Single Linear Regression</vt:lpstr>
      <vt:lpstr>The model is nice Modelling Results – Multiple Linear Regression</vt:lpstr>
      <vt:lpstr>The model is nice Modelling Results – Model Evaluation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Herweg</dc:creator>
  <cp:lastModifiedBy>Dan Herweg</cp:lastModifiedBy>
  <cp:revision>233</cp:revision>
  <dcterms:created xsi:type="dcterms:W3CDTF">2018-12-03T15:35:59Z</dcterms:created>
  <dcterms:modified xsi:type="dcterms:W3CDTF">2019-04-21T13:30:57Z</dcterms:modified>
</cp:coreProperties>
</file>