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1"/>
  </p:notesMasterIdLst>
  <p:sldIdLst>
    <p:sldId id="279" r:id="rId3"/>
    <p:sldId id="272" r:id="rId4"/>
    <p:sldId id="278" r:id="rId5"/>
    <p:sldId id="264" r:id="rId6"/>
    <p:sldId id="283" r:id="rId7"/>
    <p:sldId id="284" r:id="rId8"/>
    <p:sldId id="258" r:id="rId9"/>
    <p:sldId id="282" r:id="rId10"/>
    <p:sldId id="280" r:id="rId11"/>
    <p:sldId id="285" r:id="rId12"/>
    <p:sldId id="259" r:id="rId13"/>
    <p:sldId id="290" r:id="rId14"/>
    <p:sldId id="291" r:id="rId15"/>
    <p:sldId id="296" r:id="rId16"/>
    <p:sldId id="297" r:id="rId17"/>
    <p:sldId id="298" r:id="rId18"/>
    <p:sldId id="299" r:id="rId19"/>
    <p:sldId id="300" r:id="rId20"/>
    <p:sldId id="301" r:id="rId21"/>
    <p:sldId id="292" r:id="rId22"/>
    <p:sldId id="302" r:id="rId23"/>
    <p:sldId id="303" r:id="rId24"/>
    <p:sldId id="306" r:id="rId25"/>
    <p:sldId id="305" r:id="rId26"/>
    <p:sldId id="295" r:id="rId27"/>
    <p:sldId id="307" r:id="rId28"/>
    <p:sldId id="308" r:id="rId29"/>
    <p:sldId id="309" r:id="rId30"/>
    <p:sldId id="310" r:id="rId31"/>
    <p:sldId id="311" r:id="rId32"/>
    <p:sldId id="312" r:id="rId33"/>
    <p:sldId id="317" r:id="rId34"/>
    <p:sldId id="313" r:id="rId35"/>
    <p:sldId id="318" r:id="rId36"/>
    <p:sldId id="315" r:id="rId37"/>
    <p:sldId id="316" r:id="rId38"/>
    <p:sldId id="314" r:id="rId39"/>
    <p:sldId id="294" r:id="rId40"/>
    <p:sldId id="266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262" r:id="rId50"/>
    <p:sldId id="335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26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62" r:id="rId92"/>
    <p:sldId id="363" r:id="rId93"/>
    <p:sldId id="348" r:id="rId94"/>
    <p:sldId id="349" r:id="rId95"/>
    <p:sldId id="350" r:id="rId96"/>
    <p:sldId id="351" r:id="rId97"/>
    <p:sldId id="352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263" r:id="rId113"/>
    <p:sldId id="389" r:id="rId114"/>
    <p:sldId id="393" r:id="rId115"/>
    <p:sldId id="411" r:id="rId116"/>
    <p:sldId id="410" r:id="rId117"/>
    <p:sldId id="409" r:id="rId118"/>
    <p:sldId id="394" r:id="rId119"/>
    <p:sldId id="395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70" r:id="rId128"/>
    <p:sldId id="257" r:id="rId129"/>
    <p:sldId id="412" r:id="rId130"/>
    <p:sldId id="414" r:id="rId131"/>
    <p:sldId id="417" r:id="rId132"/>
    <p:sldId id="420" r:id="rId133"/>
    <p:sldId id="416" r:id="rId134"/>
    <p:sldId id="426" r:id="rId135"/>
    <p:sldId id="427" r:id="rId136"/>
    <p:sldId id="425" r:id="rId137"/>
    <p:sldId id="424" r:id="rId138"/>
    <p:sldId id="423" r:id="rId139"/>
    <p:sldId id="422" r:id="rId140"/>
    <p:sldId id="418" r:id="rId141"/>
    <p:sldId id="421" r:id="rId142"/>
    <p:sldId id="419" r:id="rId143"/>
    <p:sldId id="413" r:id="rId144"/>
    <p:sldId id="415" r:id="rId145"/>
    <p:sldId id="428" r:id="rId146"/>
    <p:sldId id="431" r:id="rId147"/>
    <p:sldId id="432" r:id="rId148"/>
    <p:sldId id="433" r:id="rId149"/>
    <p:sldId id="434" r:id="rId150"/>
    <p:sldId id="435" r:id="rId151"/>
    <p:sldId id="436" r:id="rId152"/>
    <p:sldId id="437" r:id="rId153"/>
    <p:sldId id="438" r:id="rId154"/>
    <p:sldId id="439" r:id="rId155"/>
    <p:sldId id="440" r:id="rId156"/>
    <p:sldId id="441" r:id="rId157"/>
    <p:sldId id="442" r:id="rId158"/>
    <p:sldId id="429" r:id="rId159"/>
    <p:sldId id="430" r:id="rId160"/>
    <p:sldId id="443" r:id="rId161"/>
    <p:sldId id="261" r:id="rId162"/>
    <p:sldId id="444" r:id="rId163"/>
    <p:sldId id="445" r:id="rId164"/>
    <p:sldId id="454" r:id="rId165"/>
    <p:sldId id="456" r:id="rId166"/>
    <p:sldId id="457" r:id="rId167"/>
    <p:sldId id="446" r:id="rId168"/>
    <p:sldId id="452" r:id="rId169"/>
    <p:sldId id="453" r:id="rId170"/>
    <p:sldId id="450" r:id="rId171"/>
    <p:sldId id="451" r:id="rId172"/>
    <p:sldId id="447" r:id="rId173"/>
    <p:sldId id="448" r:id="rId174"/>
    <p:sldId id="449" r:id="rId175"/>
    <p:sldId id="260" r:id="rId176"/>
    <p:sldId id="458" r:id="rId177"/>
    <p:sldId id="459" r:id="rId178"/>
    <p:sldId id="460" r:id="rId179"/>
    <p:sldId id="461" r:id="rId180"/>
    <p:sldId id="462" r:id="rId181"/>
    <p:sldId id="463" r:id="rId182"/>
    <p:sldId id="464" r:id="rId183"/>
    <p:sldId id="465" r:id="rId184"/>
    <p:sldId id="466" r:id="rId185"/>
    <p:sldId id="467" r:id="rId186"/>
    <p:sldId id="468" r:id="rId187"/>
    <p:sldId id="469" r:id="rId188"/>
    <p:sldId id="286" r:id="rId189"/>
    <p:sldId id="256" r:id="rId19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195309-0D28-4ADD-9661-8FC7A00A483C}">
          <p14:sldIdLst>
            <p14:sldId id="279"/>
            <p14:sldId id="272"/>
            <p14:sldId id="278"/>
          </p14:sldIdLst>
        </p14:section>
        <p14:section name="İş hedefleri" id="{37889ED4-CAF4-4337-A37F-98897EBEAC09}">
          <p14:sldIdLst>
            <p14:sldId id="264"/>
            <p14:sldId id="283"/>
            <p14:sldId id="284"/>
          </p14:sldIdLst>
        </p14:section>
        <p14:section name="Hedeflenen davranışlar" id="{014255EA-E869-49AC-9212-AB640FCA26ED}">
          <p14:sldIdLst>
            <p14:sldId id="258"/>
            <p14:sldId id="282"/>
            <p14:sldId id="280"/>
            <p14:sldId id="285"/>
          </p14:sldIdLst>
        </p14:section>
        <p14:section name="Persona" id="{EE82FE63-652C-429A-9DD6-D1CA743A2B1B}">
          <p14:sldIdLst>
            <p14:sldId id="259"/>
            <p14:sldId id="290"/>
            <p14:sldId id="291"/>
            <p14:sldId id="296"/>
            <p14:sldId id="297"/>
            <p14:sldId id="298"/>
            <p14:sldId id="299"/>
            <p14:sldId id="300"/>
            <p14:sldId id="301"/>
            <p14:sldId id="292"/>
            <p14:sldId id="302"/>
            <p14:sldId id="303"/>
            <p14:sldId id="306"/>
            <p14:sldId id="305"/>
            <p14:sldId id="295"/>
            <p14:sldId id="307"/>
            <p14:sldId id="308"/>
            <p14:sldId id="309"/>
            <p14:sldId id="310"/>
            <p14:sldId id="311"/>
            <p14:sldId id="312"/>
            <p14:sldId id="317"/>
            <p14:sldId id="313"/>
            <p14:sldId id="318"/>
            <p14:sldId id="315"/>
            <p14:sldId id="316"/>
            <p14:sldId id="314"/>
            <p14:sldId id="294"/>
          </p14:sldIdLst>
        </p14:section>
        <p14:section name="Oyuncunun Yolculuğu" id="{5D5E0F58-6E6B-4F20-892B-A9B3C60ACA7A}">
          <p14:sldIdLst>
            <p14:sldId id="266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8 Temel oyun duygusu" id="{CDC508B2-7EA3-4E4D-9A3F-5EA4E3D4E07B}">
          <p14:sldIdLst>
            <p14:sldId id="262"/>
            <p14:sldId id="335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yun Elementleri" id="{1532BF09-270B-4EEC-B823-F49D5C13ACB9}">
          <p14:sldIdLst>
            <p14:sldId id="26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62"/>
            <p14:sldId id="363"/>
            <p14:sldId id="348"/>
            <p14:sldId id="349"/>
            <p14:sldId id="350"/>
            <p14:sldId id="351"/>
            <p14:sldId id="352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Ödüller" id="{B7625B0C-8FD4-4ACF-982A-9F2DC212AE19}">
          <p14:sldIdLst>
            <p14:sldId id="263"/>
            <p14:sldId id="389"/>
            <p14:sldId id="393"/>
            <p14:sldId id="411"/>
            <p14:sldId id="410"/>
            <p14:sldId id="409"/>
            <p14:sldId id="394"/>
            <p14:sldId id="395"/>
            <p14:sldId id="402"/>
            <p14:sldId id="403"/>
            <p14:sldId id="404"/>
            <p14:sldId id="405"/>
            <p14:sldId id="406"/>
            <p14:sldId id="407"/>
            <p14:sldId id="408"/>
            <p14:sldId id="470"/>
          </p14:sldIdLst>
        </p14:section>
        <p14:section name="Teknoloji" id="{A6656073-61D1-4EA5-B6F6-E49F176038D6}">
          <p14:sldIdLst>
            <p14:sldId id="257"/>
            <p14:sldId id="412"/>
            <p14:sldId id="414"/>
            <p14:sldId id="417"/>
            <p14:sldId id="420"/>
            <p14:sldId id="416"/>
            <p14:sldId id="426"/>
            <p14:sldId id="427"/>
            <p14:sldId id="425"/>
            <p14:sldId id="424"/>
            <p14:sldId id="423"/>
            <p14:sldId id="422"/>
            <p14:sldId id="418"/>
            <p14:sldId id="421"/>
            <p14:sldId id="419"/>
            <p14:sldId id="413"/>
            <p14:sldId id="415"/>
            <p14:sldId id="428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29"/>
            <p14:sldId id="430"/>
          </p14:sldIdLst>
        </p14:section>
        <p14:section name="Tetikleyiciler ve İletişim" id="{2B2C920F-3356-4598-892D-C97A722AC4E4}">
          <p14:sldIdLst>
            <p14:sldId id="443"/>
            <p14:sldId id="261"/>
            <p14:sldId id="444"/>
            <p14:sldId id="445"/>
            <p14:sldId id="454"/>
            <p14:sldId id="456"/>
            <p14:sldId id="457"/>
            <p14:sldId id="446"/>
            <p14:sldId id="452"/>
            <p14:sldId id="453"/>
            <p14:sldId id="450"/>
            <p14:sldId id="451"/>
            <p14:sldId id="447"/>
            <p14:sldId id="448"/>
            <p14:sldId id="449"/>
          </p14:sldIdLst>
        </p14:section>
        <p14:section name="Ölçümleme ve Değerlendirme" id="{C43E7C25-873C-40F7-B262-771BEC1FC6CC}">
          <p14:sldIdLst>
            <p14:sldId id="260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Final" id="{5DDBA2C1-AFD5-444E-A4E1-97861F23F07C}">
          <p14:sldIdLst>
            <p14:sldId id="286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862"/>
    <a:srgbClr val="3E196E"/>
    <a:srgbClr val="2A1304"/>
    <a:srgbClr val="FFC000"/>
    <a:srgbClr val="FFF1BF"/>
    <a:srgbClr val="0000FF"/>
    <a:srgbClr val="FF2626"/>
    <a:srgbClr val="19547B"/>
    <a:srgbClr val="C55A11"/>
    <a:srgbClr val="EC4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viewProps" Target="view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tableStyles" Target="tableStyles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microsoft.com/office/2016/11/relationships/changesInfo" Target="changesInfos/changesInfo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ah F�DAN" userId="97109425-6e2d-4e76-a285-31c0dec38370" providerId="ADAL" clId="{ACCEF708-E0A3-4856-8FF0-BE3FD3851D57}"/>
    <pc:docChg chg="custSel modSld">
      <pc:chgData name="Emrah F�DAN" userId="97109425-6e2d-4e76-a285-31c0dec38370" providerId="ADAL" clId="{ACCEF708-E0A3-4856-8FF0-BE3FD3851D57}" dt="2023-02-24T17:14:31.147" v="5" actId="1035"/>
      <pc:docMkLst>
        <pc:docMk/>
      </pc:docMkLst>
      <pc:sldChg chg="delSp mod">
        <pc:chgData name="Emrah F�DAN" userId="97109425-6e2d-4e76-a285-31c0dec38370" providerId="ADAL" clId="{ACCEF708-E0A3-4856-8FF0-BE3FD3851D57}" dt="2023-02-21T20:35:56.418" v="1" actId="478"/>
        <pc:sldMkLst>
          <pc:docMk/>
          <pc:sldMk cId="1274464531" sldId="278"/>
        </pc:sldMkLst>
        <pc:grpChg chg="del">
          <ac:chgData name="Emrah F�DAN" userId="97109425-6e2d-4e76-a285-31c0dec38370" providerId="ADAL" clId="{ACCEF708-E0A3-4856-8FF0-BE3FD3851D57}" dt="2023-02-21T20:35:56.418" v="1" actId="478"/>
          <ac:grpSpMkLst>
            <pc:docMk/>
            <pc:sldMk cId="1274464531" sldId="278"/>
            <ac:grpSpMk id="2" creationId="{599B3F38-7CFF-D492-9EE7-4184C79FED0D}"/>
          </ac:grpSpMkLst>
        </pc:grpChg>
      </pc:sldChg>
      <pc:sldChg chg="delSp mod">
        <pc:chgData name="Emrah F�DAN" userId="97109425-6e2d-4e76-a285-31c0dec38370" providerId="ADAL" clId="{ACCEF708-E0A3-4856-8FF0-BE3FD3851D57}" dt="2023-02-21T20:35:52.799" v="0" actId="478"/>
        <pc:sldMkLst>
          <pc:docMk/>
          <pc:sldMk cId="3059008654" sldId="279"/>
        </pc:sldMkLst>
        <pc:grpChg chg="del">
          <ac:chgData name="Emrah F�DAN" userId="97109425-6e2d-4e76-a285-31c0dec38370" providerId="ADAL" clId="{ACCEF708-E0A3-4856-8FF0-BE3FD3851D57}" dt="2023-02-21T20:35:52.799" v="0" actId="478"/>
          <ac:grpSpMkLst>
            <pc:docMk/>
            <pc:sldMk cId="3059008654" sldId="279"/>
            <ac:grpSpMk id="51" creationId="{0FFB7C41-E790-389B-99F3-05D92BA3ED5A}"/>
          </ac:grpSpMkLst>
        </pc:grpChg>
      </pc:sldChg>
      <pc:sldChg chg="delSp mod">
        <pc:chgData name="Emrah F�DAN" userId="97109425-6e2d-4e76-a285-31c0dec38370" providerId="ADAL" clId="{ACCEF708-E0A3-4856-8FF0-BE3FD3851D57}" dt="2023-02-21T20:36:36.737" v="3" actId="478"/>
        <pc:sldMkLst>
          <pc:docMk/>
          <pc:sldMk cId="2038176454" sldId="286"/>
        </pc:sldMkLst>
        <pc:grpChg chg="del">
          <ac:chgData name="Emrah F�DAN" userId="97109425-6e2d-4e76-a285-31c0dec38370" providerId="ADAL" clId="{ACCEF708-E0A3-4856-8FF0-BE3FD3851D57}" dt="2023-02-21T20:36:36.737" v="3" actId="478"/>
          <ac:grpSpMkLst>
            <pc:docMk/>
            <pc:sldMk cId="2038176454" sldId="286"/>
            <ac:grpSpMk id="8" creationId="{D0F218B7-5978-3483-4E77-B9613C8A1504}"/>
          </ac:grpSpMkLst>
        </pc:grpChg>
      </pc:sldChg>
      <pc:sldChg chg="modSp mod">
        <pc:chgData name="Emrah F�DAN" userId="97109425-6e2d-4e76-a285-31c0dec38370" providerId="ADAL" clId="{ACCEF708-E0A3-4856-8FF0-BE3FD3851D57}" dt="2023-02-24T17:12:21.186" v="4" actId="20577"/>
        <pc:sldMkLst>
          <pc:docMk/>
          <pc:sldMk cId="158818444" sldId="300"/>
        </pc:sldMkLst>
        <pc:spChg chg="mod">
          <ac:chgData name="Emrah F�DAN" userId="97109425-6e2d-4e76-a285-31c0dec38370" providerId="ADAL" clId="{ACCEF708-E0A3-4856-8FF0-BE3FD3851D57}" dt="2023-02-24T17:12:21.186" v="4" actId="20577"/>
          <ac:spMkLst>
            <pc:docMk/>
            <pc:sldMk cId="158818444" sldId="300"/>
            <ac:spMk id="9" creationId="{15CFB6B0-BDB8-B6CF-8503-800C64549CE0}"/>
          </ac:spMkLst>
        </pc:spChg>
      </pc:sldChg>
      <pc:sldChg chg="modSp mod">
        <pc:chgData name="Emrah F�DAN" userId="97109425-6e2d-4e76-a285-31c0dec38370" providerId="ADAL" clId="{ACCEF708-E0A3-4856-8FF0-BE3FD3851D57}" dt="2023-02-24T17:14:31.147" v="5" actId="1035"/>
        <pc:sldMkLst>
          <pc:docMk/>
          <pc:sldMk cId="4155101171" sldId="301"/>
        </pc:sldMkLst>
        <pc:grpChg chg="mod">
          <ac:chgData name="Emrah F�DAN" userId="97109425-6e2d-4e76-a285-31c0dec38370" providerId="ADAL" clId="{ACCEF708-E0A3-4856-8FF0-BE3FD3851D57}" dt="2023-02-24T17:14:31.147" v="5" actId="1035"/>
          <ac:grpSpMkLst>
            <pc:docMk/>
            <pc:sldMk cId="4155101171" sldId="301"/>
            <ac:grpSpMk id="3" creationId="{C6E90AEE-206C-5FD1-A968-E2F5626589F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AF65D-F51D-42B5-AE3E-BE29A4D1813A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9C6B4-39B8-422C-8476-F653EBB623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53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9C6B4-39B8-422C-8476-F653EBB6233A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9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8CE8-F16F-CBF5-3261-129535930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53E2B-E9C3-11D1-C05A-416883605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7087-5623-9C2A-00FB-885780D4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B216-AE42-5207-138B-09EFF041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A613-3C52-5506-C40D-7CB2C38C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4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818-FD27-87E9-C2B6-EBE14D8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B49A-305E-81B8-76B7-CECCE7F41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C519-649C-77CE-671A-32519B40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C59F-6750-D58E-0579-5C093475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3ADB-0D04-3909-7437-55B78726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6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58714-1003-01A6-CBE8-DC113FCF0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CC535-9F5B-1B34-7023-A952809A7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0A76-8E6D-4F60-3F27-65990E03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D326-9D9A-033E-7247-A190035C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A0B5-FE06-6821-7A48-63098C3A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55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F33-5A65-88DB-3BAE-248F26EE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DBCAE-65B4-A670-EE82-4EA3E767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641-2004-93C8-1643-319230C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059A-05B5-F329-37FE-C4E4A123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0A8B-6C2F-1BDB-5318-7F9EBE2F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24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0FD-608D-027C-D2E9-A05646D5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49C-ADE9-A1B2-7A2D-2469F88D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95FA-FD57-4AD8-72BA-FC647AD6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CF8F-7F26-C1BA-3BDD-7B1F8765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9B58-1A0C-86EC-07DA-2A5FFDD8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36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3657-080F-3788-476E-BDA7B216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8E92-D146-51C3-108F-74F92B65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4BFA-7013-E9D7-AB72-2705F76A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A081-D65A-753B-8966-0348D7C2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91A6-6439-6464-27B1-CCD49AD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0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AB44-EB26-56EE-0DB5-E99A215F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5373-8D88-B44D-FAF8-051C3D29F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0FFE-0951-7600-12C7-11C4220B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84C5-1515-6EE3-D81A-C2B3C1E5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CBA7-F66B-FC83-2A81-6943FF48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2D6B-67E1-6287-B451-B5464928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DB42-7E06-F167-8625-3BE3BEB7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F06C-BAD6-17C3-375D-44B7DFB9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B8AC-A832-30B1-4294-EE15BAA2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5D7ED-FA10-12BB-D76A-F9D4CF2C0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A014-0D94-CBA0-0B2F-85A3B1D5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EAD74-7BA8-6EB1-3B33-795A065C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510A-9FB9-F40D-0FFB-6887E03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5EECD-4814-DE7D-7003-BD02645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89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BBDF-6575-45DD-0764-68CC718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0DCD3-01E4-C620-744A-1C86416B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8D4A2-5FBD-EE15-C46A-778754DC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6E702-C666-AE07-C896-EB7C766A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80F44-BC03-B3BF-B3C0-76BF14C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6B7DE-5BA3-8724-F731-9FF3CD6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C106-B5C1-5C26-B57C-8D528B19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21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CCC1-D518-786D-957C-236A4B28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B6D6-AEB2-BD25-397F-427516D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4CD6-A333-1B70-1381-A204FF47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2FB4-444F-37FE-B3E4-36FB1089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DD7E3-B4A3-F30E-AAA4-B52D9A1A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64E0-E7DE-64E3-C074-C052228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7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4306-F69C-DAC7-B021-E39C2085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FC83-884E-6F5D-141C-8D07F423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192D-6BD5-38A6-0064-657502CF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DE5E-4C7C-26A5-2D81-E07D6DBE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FF27-8F5B-703F-99B5-5F46B94D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965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5B7-972D-9FF6-6FEB-BFB7540B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86E77-6314-FE2C-9C26-400AFAD7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A573-9C6D-376F-E30B-94FC2E2B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725E-45D9-B2E6-7B99-FBE08CC5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6641-4BAC-E334-D75B-5B63DFAF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82DB-D909-0DA3-BCE1-0A2856D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303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552F-1896-3585-FC1D-A5FD745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B64C1-FD20-105E-4BAE-A5264E82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A6E8-6F25-629B-8BE8-46A3BF10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EA2A-14B8-C1C5-24A8-2B0A109C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51DB-C6F9-E90D-1725-6A85416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704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5DC9-FC95-EA7E-EA0A-A0FE2AAA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42647-A949-C10D-F1AB-F9EA85AC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DDDD-B5CC-1792-7CA8-177E686F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6CE5-B6E2-DC97-9127-0038850A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505C-1F4C-5D98-1F7B-41BDBB18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35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663-A29E-3459-D612-D442558C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0FFA-168A-9720-6F98-87A4E550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420A-4644-54E4-FE95-51E0FC2B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16FE-37AA-F7C4-C877-40DEB097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EB64-EE39-FBA7-BE36-26C47E5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14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580-2A19-A0CD-ED0F-CC87352E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72CA-8391-3A2B-94D8-52A576309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788CB-E6B2-47D5-6E74-0ED685C7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F2F5-DE99-DDF4-3F5B-E6522F00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3794-07CB-55D0-0BBD-BC985CF4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665-2F61-C58A-B183-1EC3D29A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FF21-9580-E7AF-8C06-61E98534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9EB7-D0BC-B3D3-9064-87BF6A29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E1F7-3DFE-C1C9-A2C2-BF9B495B4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9FA3-56C8-DD08-3E6E-028EA078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BA56A-4906-64F5-3723-0E1CDA493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5F895-5C27-1FD8-33AD-1771565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01C2-BA3D-D309-5D23-856AFD6A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58D5A-D5C7-01F2-0701-1C7A4FBE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5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97D6-A0B1-C593-3335-C730E600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B0058-7A3C-D1E7-BB0E-16B54259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3EFF5-F883-0CE5-F6B5-AFEBB2C4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59D0-40D3-6A2A-05F1-115D4471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2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285B-900C-8739-A7AC-6D20D05D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0B5C9-0015-6167-9F42-8A23F86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4262-235B-4A9E-0714-7D52579A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70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AB78-A03B-5FB5-F062-120FFF3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6400-9676-8600-D4D0-BBC28BA4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59052-2A8B-FC76-6DD2-BFFDA88B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7015-53C2-47C9-0165-7921C993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7015-6A70-B3CA-F714-DE9D4129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29DC-2132-1D4D-3492-5507ECE3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1247-BE34-530C-AE83-7F6E19EB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459FE-F3EC-DC32-DD52-DDDC4480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7847-4D19-B510-66E4-3441B525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3CF5A-2B6C-10A7-03FC-C40216BD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A8BA-76B2-1154-B476-42AB5D6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3C25C-2D19-57A8-AA1F-6C846FDB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7470-93EE-7D02-7ECE-861F9AC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A3FC-56BC-1F9B-EDAB-1EE1744B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6F1-15F0-9130-7789-9FEDF55D6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1931-C31F-47C4-B373-929140FA5ACD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AA16-570F-8F0B-8F40-4AE4F57C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F64F-0901-A144-2548-99BCFD73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FE02-B497-4796-AF2B-A3E2F49F5A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5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4748B-C0B4-119E-AF9D-0DC66C6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25EE-BCA2-1B1C-6CE7-A55CFAD2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BAD6-9386-5B02-B959-14CC249A1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7430-001C-46BD-B090-45B5CB3A974C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3188-794B-84E9-9CFD-F35F37DC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C508-B42E-596A-9838-62CCA62D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53C0-6C5D-45F4-A637-391D2717DB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1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3.svg"/><Relationship Id="rId9" Type="http://schemas.openxmlformats.org/officeDocument/2006/relationships/image" Target="../media/image47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49.svg"/><Relationship Id="rId3" Type="http://schemas.openxmlformats.org/officeDocument/2006/relationships/slide" Target="slide38.xml"/><Relationship Id="rId7" Type="http://schemas.openxmlformats.org/officeDocument/2006/relationships/image" Target="../media/image15.png"/><Relationship Id="rId12" Type="http://schemas.openxmlformats.org/officeDocument/2006/relationships/image" Target="../media/image48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11" Type="http://schemas.openxmlformats.org/officeDocument/2006/relationships/image" Target="../media/image35.svg"/><Relationship Id="rId5" Type="http://schemas.openxmlformats.org/officeDocument/2006/relationships/slide" Target="slide13.xml"/><Relationship Id="rId15" Type="http://schemas.openxmlformats.org/officeDocument/2006/relationships/image" Target="../media/image37.svg"/><Relationship Id="rId10" Type="http://schemas.openxmlformats.org/officeDocument/2006/relationships/image" Target="../media/image34.png"/><Relationship Id="rId4" Type="http://schemas.openxmlformats.org/officeDocument/2006/relationships/slide" Target="slide20.xml"/><Relationship Id="rId9" Type="http://schemas.openxmlformats.org/officeDocument/2006/relationships/slide" Target="slide187.xml"/><Relationship Id="rId14" Type="http://schemas.openxmlformats.org/officeDocument/2006/relationships/image" Target="../media/image3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slide" Target="slide117.xml"/><Relationship Id="rId3" Type="http://schemas.openxmlformats.org/officeDocument/2006/relationships/image" Target="../media/image8.svg"/><Relationship Id="rId7" Type="http://schemas.openxmlformats.org/officeDocument/2006/relationships/slide" Target="slide1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slide" Target="slide187.xml"/><Relationship Id="rId9" Type="http://schemas.openxmlformats.org/officeDocument/2006/relationships/image" Target="../media/image36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0.png"/><Relationship Id="rId3" Type="http://schemas.openxmlformats.org/officeDocument/2006/relationships/slide" Target="slide114.xml"/><Relationship Id="rId7" Type="http://schemas.openxmlformats.org/officeDocument/2006/relationships/image" Target="../media/image42.png"/><Relationship Id="rId12" Type="http://schemas.openxmlformats.org/officeDocument/2006/relationships/image" Target="../media/image130.svg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1.xml"/><Relationship Id="rId11" Type="http://schemas.openxmlformats.org/officeDocument/2006/relationships/image" Target="../media/image128.png"/><Relationship Id="rId5" Type="http://schemas.openxmlformats.org/officeDocument/2006/relationships/slide" Target="slide116.xml"/><Relationship Id="rId10" Type="http://schemas.openxmlformats.org/officeDocument/2006/relationships/image" Target="../media/image23.svg"/><Relationship Id="rId4" Type="http://schemas.openxmlformats.org/officeDocument/2006/relationships/slide" Target="slide115.xml"/><Relationship Id="rId9" Type="http://schemas.openxmlformats.org/officeDocument/2006/relationships/image" Target="../media/image22.png"/><Relationship Id="rId14" Type="http://schemas.openxmlformats.org/officeDocument/2006/relationships/image" Target="../media/image41.sv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" Target="slide115.xml"/><Relationship Id="rId7" Type="http://schemas.openxmlformats.org/officeDocument/2006/relationships/slide" Target="slide112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52.svg"/><Relationship Id="rId5" Type="http://schemas.openxmlformats.org/officeDocument/2006/relationships/image" Target="../media/image22.png"/><Relationship Id="rId10" Type="http://schemas.openxmlformats.org/officeDocument/2006/relationships/image" Target="../media/image151.png"/><Relationship Id="rId4" Type="http://schemas.openxmlformats.org/officeDocument/2006/relationships/slide" Target="slide116.xml"/><Relationship Id="rId9" Type="http://schemas.openxmlformats.org/officeDocument/2006/relationships/image" Target="../media/image43.sv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" Target="slide115.xml"/><Relationship Id="rId7" Type="http://schemas.openxmlformats.org/officeDocument/2006/relationships/slide" Target="slide112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52.svg"/><Relationship Id="rId5" Type="http://schemas.openxmlformats.org/officeDocument/2006/relationships/image" Target="../media/image22.png"/><Relationship Id="rId10" Type="http://schemas.openxmlformats.org/officeDocument/2006/relationships/image" Target="../media/image151.png"/><Relationship Id="rId4" Type="http://schemas.openxmlformats.org/officeDocument/2006/relationships/slide" Target="slide116.xml"/><Relationship Id="rId9" Type="http://schemas.openxmlformats.org/officeDocument/2006/relationships/image" Target="../media/image43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" Target="slide114.xml"/><Relationship Id="rId7" Type="http://schemas.openxmlformats.org/officeDocument/2006/relationships/slide" Target="slide112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52.svg"/><Relationship Id="rId5" Type="http://schemas.openxmlformats.org/officeDocument/2006/relationships/image" Target="../media/image22.png"/><Relationship Id="rId10" Type="http://schemas.openxmlformats.org/officeDocument/2006/relationships/image" Target="../media/image151.png"/><Relationship Id="rId4" Type="http://schemas.openxmlformats.org/officeDocument/2006/relationships/slide" Target="slide116.xml"/><Relationship Id="rId9" Type="http://schemas.openxmlformats.org/officeDocument/2006/relationships/image" Target="../media/image43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" Target="slide114.xml"/><Relationship Id="rId7" Type="http://schemas.openxmlformats.org/officeDocument/2006/relationships/slide" Target="slide112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52.svg"/><Relationship Id="rId5" Type="http://schemas.openxmlformats.org/officeDocument/2006/relationships/image" Target="../media/image22.png"/><Relationship Id="rId10" Type="http://schemas.openxmlformats.org/officeDocument/2006/relationships/image" Target="../media/image151.png"/><Relationship Id="rId4" Type="http://schemas.openxmlformats.org/officeDocument/2006/relationships/slide" Target="slide115.xml"/><Relationship Id="rId9" Type="http://schemas.openxmlformats.org/officeDocument/2006/relationships/image" Target="../media/image43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13" Type="http://schemas.openxmlformats.org/officeDocument/2006/relationships/image" Target="../media/image22.png"/><Relationship Id="rId3" Type="http://schemas.openxmlformats.org/officeDocument/2006/relationships/slide" Target="slide124.xml"/><Relationship Id="rId7" Type="http://schemas.openxmlformats.org/officeDocument/2006/relationships/slide" Target="slide120.xml"/><Relationship Id="rId12" Type="http://schemas.openxmlformats.org/officeDocument/2006/relationships/image" Target="../media/image43.svg"/><Relationship Id="rId2" Type="http://schemas.openxmlformats.org/officeDocument/2006/relationships/slide" Target="slide1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1.xml"/><Relationship Id="rId11" Type="http://schemas.openxmlformats.org/officeDocument/2006/relationships/image" Target="../media/image42.png"/><Relationship Id="rId5" Type="http://schemas.openxmlformats.org/officeDocument/2006/relationships/slide" Target="slide122.xml"/><Relationship Id="rId15" Type="http://schemas.openxmlformats.org/officeDocument/2006/relationships/slide" Target="slide126.xml"/><Relationship Id="rId10" Type="http://schemas.openxmlformats.org/officeDocument/2006/relationships/slide" Target="slide111.xml"/><Relationship Id="rId4" Type="http://schemas.openxmlformats.org/officeDocument/2006/relationships/slide" Target="slide123.xml"/><Relationship Id="rId9" Type="http://schemas.openxmlformats.org/officeDocument/2006/relationships/slide" Target="slide118.xml"/><Relationship Id="rId14" Type="http://schemas.openxmlformats.org/officeDocument/2006/relationships/image" Target="../media/image23.sv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svg"/><Relationship Id="rId7" Type="http://schemas.openxmlformats.org/officeDocument/2006/relationships/image" Target="../media/image5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41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image" Target="../media/image154.svg"/><Relationship Id="rId4" Type="http://schemas.openxmlformats.org/officeDocument/2006/relationships/image" Target="../media/image153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svg"/><Relationship Id="rId3" Type="http://schemas.openxmlformats.org/officeDocument/2006/relationships/image" Target="../media/image42.png"/><Relationship Id="rId7" Type="http://schemas.openxmlformats.org/officeDocument/2006/relationships/image" Target="../media/image153.png"/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3.svg"/><Relationship Id="rId9" Type="http://schemas.openxmlformats.org/officeDocument/2006/relationships/image" Target="../media/image163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slide" Target="slide142.xml"/><Relationship Id="rId3" Type="http://schemas.openxmlformats.org/officeDocument/2006/relationships/image" Target="../media/image6.svg"/><Relationship Id="rId7" Type="http://schemas.openxmlformats.org/officeDocument/2006/relationships/slide" Target="slide12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slide" Target="slide187.xml"/><Relationship Id="rId9" Type="http://schemas.openxmlformats.org/officeDocument/2006/relationships/image" Target="../media/image36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3.svg"/><Relationship Id="rId18" Type="http://schemas.openxmlformats.org/officeDocument/2006/relationships/slide" Target="slide134.xml"/><Relationship Id="rId3" Type="http://schemas.openxmlformats.org/officeDocument/2006/relationships/image" Target="../media/image37.svg"/><Relationship Id="rId21" Type="http://schemas.openxmlformats.org/officeDocument/2006/relationships/slide" Target="slide137.xml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17" Type="http://schemas.openxmlformats.org/officeDocument/2006/relationships/slide" Target="slide132.xml"/><Relationship Id="rId25" Type="http://schemas.openxmlformats.org/officeDocument/2006/relationships/slide" Target="slide141.xml"/><Relationship Id="rId2" Type="http://schemas.openxmlformats.org/officeDocument/2006/relationships/image" Target="../media/image36.png"/><Relationship Id="rId16" Type="http://schemas.openxmlformats.org/officeDocument/2006/relationships/slide" Target="slide131.xml"/><Relationship Id="rId20" Type="http://schemas.openxmlformats.org/officeDocument/2006/relationships/slide" Target="slide13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43.svg"/><Relationship Id="rId24" Type="http://schemas.openxmlformats.org/officeDocument/2006/relationships/slide" Target="slide140.xml"/><Relationship Id="rId5" Type="http://schemas.openxmlformats.org/officeDocument/2006/relationships/image" Target="../media/image6.svg"/><Relationship Id="rId15" Type="http://schemas.openxmlformats.org/officeDocument/2006/relationships/slide" Target="slide130.xml"/><Relationship Id="rId23" Type="http://schemas.openxmlformats.org/officeDocument/2006/relationships/slide" Target="slide139.xml"/><Relationship Id="rId10" Type="http://schemas.openxmlformats.org/officeDocument/2006/relationships/image" Target="../media/image42.png"/><Relationship Id="rId19" Type="http://schemas.openxmlformats.org/officeDocument/2006/relationships/slide" Target="slide135.xml"/><Relationship Id="rId4" Type="http://schemas.openxmlformats.org/officeDocument/2006/relationships/image" Target="../media/image5.png"/><Relationship Id="rId9" Type="http://schemas.openxmlformats.org/officeDocument/2006/relationships/slide" Target="slide127.xml"/><Relationship Id="rId14" Type="http://schemas.openxmlformats.org/officeDocument/2006/relationships/slide" Target="slide129.xml"/><Relationship Id="rId22" Type="http://schemas.openxmlformats.org/officeDocument/2006/relationships/slide" Target="slide138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58.png"/><Relationship Id="rId18" Type="http://schemas.openxmlformats.org/officeDocument/2006/relationships/slide" Target="slide11.xml"/><Relationship Id="rId26" Type="http://schemas.openxmlformats.org/officeDocument/2006/relationships/image" Target="../media/image67.svg"/><Relationship Id="rId3" Type="http://schemas.openxmlformats.org/officeDocument/2006/relationships/image" Target="../media/image23.svg"/><Relationship Id="rId21" Type="http://schemas.openxmlformats.org/officeDocument/2006/relationships/slide" Target="slide127.xml"/><Relationship Id="rId7" Type="http://schemas.openxmlformats.org/officeDocument/2006/relationships/image" Target="../media/image54.png"/><Relationship Id="rId12" Type="http://schemas.openxmlformats.org/officeDocument/2006/relationships/slide" Target="slide48.xml"/><Relationship Id="rId17" Type="http://schemas.openxmlformats.org/officeDocument/2006/relationships/image" Target="../media/image61.svg"/><Relationship Id="rId25" Type="http://schemas.openxmlformats.org/officeDocument/2006/relationships/image" Target="../media/image66.png"/><Relationship Id="rId2" Type="http://schemas.openxmlformats.org/officeDocument/2006/relationships/image" Target="../media/image22.png"/><Relationship Id="rId16" Type="http://schemas.openxmlformats.org/officeDocument/2006/relationships/image" Target="../media/image60.png"/><Relationship Id="rId20" Type="http://schemas.openxmlformats.org/officeDocument/2006/relationships/image" Target="../media/image63.svg"/><Relationship Id="rId29" Type="http://schemas.openxmlformats.org/officeDocument/2006/relationships/image" Target="../media/image6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24" Type="http://schemas.openxmlformats.org/officeDocument/2006/relationships/slide" Target="slide7.xml"/><Relationship Id="rId5" Type="http://schemas.openxmlformats.org/officeDocument/2006/relationships/image" Target="../media/image52.png"/><Relationship Id="rId15" Type="http://schemas.openxmlformats.org/officeDocument/2006/relationships/slide" Target="slide174.xml"/><Relationship Id="rId23" Type="http://schemas.openxmlformats.org/officeDocument/2006/relationships/image" Target="../media/image65.svg"/><Relationship Id="rId28" Type="http://schemas.openxmlformats.org/officeDocument/2006/relationships/image" Target="../media/image68.png"/><Relationship Id="rId10" Type="http://schemas.openxmlformats.org/officeDocument/2006/relationships/image" Target="../media/image56.png"/><Relationship Id="rId19" Type="http://schemas.openxmlformats.org/officeDocument/2006/relationships/image" Target="../media/image62.png"/><Relationship Id="rId31" Type="http://schemas.openxmlformats.org/officeDocument/2006/relationships/image" Target="../media/image51.svg"/><Relationship Id="rId4" Type="http://schemas.openxmlformats.org/officeDocument/2006/relationships/slide" Target="slide20.xml"/><Relationship Id="rId9" Type="http://schemas.openxmlformats.org/officeDocument/2006/relationships/slide" Target="slide111.xml"/><Relationship Id="rId14" Type="http://schemas.openxmlformats.org/officeDocument/2006/relationships/image" Target="../media/image59.svg"/><Relationship Id="rId22" Type="http://schemas.openxmlformats.org/officeDocument/2006/relationships/image" Target="../media/image64.png"/><Relationship Id="rId27" Type="http://schemas.openxmlformats.org/officeDocument/2006/relationships/slide" Target="slide14.xml"/><Relationship Id="rId30" Type="http://schemas.openxmlformats.org/officeDocument/2006/relationships/image" Target="../media/image50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38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svg"/><Relationship Id="rId4" Type="http://schemas.openxmlformats.org/officeDocument/2006/relationships/image" Target="../media/image38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" Target="slide1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5.sv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svg"/><Relationship Id="rId4" Type="http://schemas.openxmlformats.org/officeDocument/2006/relationships/image" Target="../media/image38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svg"/><Relationship Id="rId4" Type="http://schemas.openxmlformats.org/officeDocument/2006/relationships/image" Target="../media/image38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sv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0.png"/><Relationship Id="rId18" Type="http://schemas.openxmlformats.org/officeDocument/2006/relationships/slide" Target="slide15.xml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slide" Target="slide17.xml"/><Relationship Id="rId17" Type="http://schemas.openxmlformats.org/officeDocument/2006/relationships/image" Target="../media/image63.svg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20" Type="http://schemas.openxmlformats.org/officeDocument/2006/relationships/image" Target="../media/image65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59.svg"/><Relationship Id="rId24" Type="http://schemas.openxmlformats.org/officeDocument/2006/relationships/image" Target="../media/image49.svg"/><Relationship Id="rId32" Type="http://schemas.openxmlformats.org/officeDocument/2006/relationships/image" Target="../media/image79.svg"/><Relationship Id="rId5" Type="http://schemas.openxmlformats.org/officeDocument/2006/relationships/image" Target="../media/image55.svg"/><Relationship Id="rId15" Type="http://schemas.openxmlformats.org/officeDocument/2006/relationships/slide" Target="slide16.xml"/><Relationship Id="rId23" Type="http://schemas.openxmlformats.org/officeDocument/2006/relationships/image" Target="../media/image48.png"/><Relationship Id="rId28" Type="http://schemas.openxmlformats.org/officeDocument/2006/relationships/image" Target="../media/image75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31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slide" Target="slide18.xml"/><Relationship Id="rId14" Type="http://schemas.openxmlformats.org/officeDocument/2006/relationships/image" Target="../media/image61.svg"/><Relationship Id="rId22" Type="http://schemas.openxmlformats.org/officeDocument/2006/relationships/image" Target="../media/image71.sv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16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3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slide" Target="slide127.xml"/><Relationship Id="rId5" Type="http://schemas.openxmlformats.org/officeDocument/2006/relationships/image" Target="../media/image6.svg"/><Relationship Id="rId15" Type="http://schemas.openxmlformats.org/officeDocument/2006/relationships/image" Target="../media/image164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38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3.svg"/><Relationship Id="rId18" Type="http://schemas.openxmlformats.org/officeDocument/2006/relationships/slide" Target="slide147.xml"/><Relationship Id="rId26" Type="http://schemas.openxmlformats.org/officeDocument/2006/relationships/slide" Target="slide155.xml"/><Relationship Id="rId3" Type="http://schemas.openxmlformats.org/officeDocument/2006/relationships/image" Target="../media/image37.svg"/><Relationship Id="rId21" Type="http://schemas.openxmlformats.org/officeDocument/2006/relationships/slide" Target="slide150.xml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17" Type="http://schemas.openxmlformats.org/officeDocument/2006/relationships/slide" Target="slide146.xml"/><Relationship Id="rId25" Type="http://schemas.openxmlformats.org/officeDocument/2006/relationships/slide" Target="slide154.xml"/><Relationship Id="rId2" Type="http://schemas.openxmlformats.org/officeDocument/2006/relationships/image" Target="../media/image36.png"/><Relationship Id="rId16" Type="http://schemas.openxmlformats.org/officeDocument/2006/relationships/slide" Target="slide145.xml"/><Relationship Id="rId20" Type="http://schemas.openxmlformats.org/officeDocument/2006/relationships/slide" Target="slide149.xml"/><Relationship Id="rId29" Type="http://schemas.openxmlformats.org/officeDocument/2006/relationships/slide" Target="slide15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43.svg"/><Relationship Id="rId24" Type="http://schemas.openxmlformats.org/officeDocument/2006/relationships/slide" Target="slide153.xml"/><Relationship Id="rId5" Type="http://schemas.openxmlformats.org/officeDocument/2006/relationships/image" Target="../media/image6.svg"/><Relationship Id="rId15" Type="http://schemas.openxmlformats.org/officeDocument/2006/relationships/slide" Target="slide144.xml"/><Relationship Id="rId23" Type="http://schemas.openxmlformats.org/officeDocument/2006/relationships/slide" Target="slide152.xml"/><Relationship Id="rId28" Type="http://schemas.openxmlformats.org/officeDocument/2006/relationships/slide" Target="slide157.xml"/><Relationship Id="rId10" Type="http://schemas.openxmlformats.org/officeDocument/2006/relationships/image" Target="../media/image42.png"/><Relationship Id="rId19" Type="http://schemas.openxmlformats.org/officeDocument/2006/relationships/slide" Target="slide148.xml"/><Relationship Id="rId4" Type="http://schemas.openxmlformats.org/officeDocument/2006/relationships/image" Target="../media/image5.png"/><Relationship Id="rId9" Type="http://schemas.openxmlformats.org/officeDocument/2006/relationships/slide" Target="slide127.xml"/><Relationship Id="rId14" Type="http://schemas.openxmlformats.org/officeDocument/2006/relationships/slide" Target="slide143.xml"/><Relationship Id="rId22" Type="http://schemas.openxmlformats.org/officeDocument/2006/relationships/slide" Target="slide151.xml"/><Relationship Id="rId27" Type="http://schemas.openxmlformats.org/officeDocument/2006/relationships/slide" Target="slide156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0.png"/><Relationship Id="rId18" Type="http://schemas.openxmlformats.org/officeDocument/2006/relationships/image" Target="../media/image80.png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66.png"/><Relationship Id="rId7" Type="http://schemas.openxmlformats.org/officeDocument/2006/relationships/image" Target="../media/image56.png"/><Relationship Id="rId12" Type="http://schemas.openxmlformats.org/officeDocument/2006/relationships/slide" Target="slide17.xml"/><Relationship Id="rId17" Type="http://schemas.openxmlformats.org/officeDocument/2006/relationships/image" Target="../media/image63.svg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20" Type="http://schemas.openxmlformats.org/officeDocument/2006/relationships/slide" Target="slide14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59.svg"/><Relationship Id="rId24" Type="http://schemas.openxmlformats.org/officeDocument/2006/relationships/image" Target="../media/image49.svg"/><Relationship Id="rId5" Type="http://schemas.openxmlformats.org/officeDocument/2006/relationships/image" Target="../media/image55.svg"/><Relationship Id="rId15" Type="http://schemas.openxmlformats.org/officeDocument/2006/relationships/slide" Target="slide16.xml"/><Relationship Id="rId23" Type="http://schemas.openxmlformats.org/officeDocument/2006/relationships/image" Target="../media/image48.pn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81.svg"/><Relationship Id="rId31" Type="http://schemas.openxmlformats.org/officeDocument/2006/relationships/image" Target="../media/image79.svg"/><Relationship Id="rId4" Type="http://schemas.openxmlformats.org/officeDocument/2006/relationships/image" Target="../media/image54.png"/><Relationship Id="rId9" Type="http://schemas.openxmlformats.org/officeDocument/2006/relationships/slide" Target="slide18.xml"/><Relationship Id="rId14" Type="http://schemas.openxmlformats.org/officeDocument/2006/relationships/image" Target="../media/image61.svg"/><Relationship Id="rId22" Type="http://schemas.openxmlformats.org/officeDocument/2006/relationships/image" Target="../media/image67.sv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16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165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3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slide" Target="slide127.xml"/><Relationship Id="rId5" Type="http://schemas.openxmlformats.org/officeDocument/2006/relationships/image" Target="../media/image6.svg"/><Relationship Id="rId15" Type="http://schemas.openxmlformats.org/officeDocument/2006/relationships/image" Target="../media/image16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165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.png"/><Relationship Id="rId7" Type="http://schemas.openxmlformats.org/officeDocument/2006/relationships/image" Target="../media/image35.svg"/><Relationship Id="rId2" Type="http://schemas.openxmlformats.org/officeDocument/2006/relationships/slide" Target="slide1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slide" Target="slide187.xml"/><Relationship Id="rId10" Type="http://schemas.openxmlformats.org/officeDocument/2006/relationships/image" Target="../media/image36.png"/><Relationship Id="rId4" Type="http://schemas.openxmlformats.org/officeDocument/2006/relationships/image" Target="../media/image4.svg"/><Relationship Id="rId9" Type="http://schemas.openxmlformats.org/officeDocument/2006/relationships/image" Target="../media/image9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66.png"/><Relationship Id="rId7" Type="http://schemas.openxmlformats.org/officeDocument/2006/relationships/image" Target="../media/image56.png"/><Relationship Id="rId12" Type="http://schemas.openxmlformats.org/officeDocument/2006/relationships/slide" Target="slide17.xml"/><Relationship Id="rId17" Type="http://schemas.openxmlformats.org/officeDocument/2006/relationships/slide" Target="slide15.xml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83.svg"/><Relationship Id="rId20" Type="http://schemas.openxmlformats.org/officeDocument/2006/relationships/slide" Target="slide14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59.svg"/><Relationship Id="rId24" Type="http://schemas.openxmlformats.org/officeDocument/2006/relationships/image" Target="../media/image49.svg"/><Relationship Id="rId32" Type="http://schemas.openxmlformats.org/officeDocument/2006/relationships/image" Target="../media/image79.svg"/><Relationship Id="rId5" Type="http://schemas.openxmlformats.org/officeDocument/2006/relationships/image" Target="../media/image55.svg"/><Relationship Id="rId15" Type="http://schemas.openxmlformats.org/officeDocument/2006/relationships/image" Target="../media/image82.png"/><Relationship Id="rId23" Type="http://schemas.openxmlformats.org/officeDocument/2006/relationships/image" Target="../media/image48.png"/><Relationship Id="rId28" Type="http://schemas.openxmlformats.org/officeDocument/2006/relationships/image" Target="../media/image75.png"/><Relationship Id="rId10" Type="http://schemas.openxmlformats.org/officeDocument/2006/relationships/image" Target="../media/image58.png"/><Relationship Id="rId19" Type="http://schemas.openxmlformats.org/officeDocument/2006/relationships/image" Target="../media/image65.svg"/><Relationship Id="rId31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slide" Target="slide18.xml"/><Relationship Id="rId14" Type="http://schemas.openxmlformats.org/officeDocument/2006/relationships/image" Target="../media/image61.svg"/><Relationship Id="rId22" Type="http://schemas.openxmlformats.org/officeDocument/2006/relationships/image" Target="../media/image67.sv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3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17" Type="http://schemas.openxmlformats.org/officeDocument/2006/relationships/image" Target="../media/image41.svg"/><Relationship Id="rId2" Type="http://schemas.openxmlformats.org/officeDocument/2006/relationships/image" Target="../media/image3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slide" Target="slide159.xml"/><Relationship Id="rId5" Type="http://schemas.openxmlformats.org/officeDocument/2006/relationships/image" Target="../media/image4.svg"/><Relationship Id="rId15" Type="http://schemas.openxmlformats.org/officeDocument/2006/relationships/image" Target="../media/image138.svg"/><Relationship Id="rId10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13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85.svg"/><Relationship Id="rId18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66.png"/><Relationship Id="rId7" Type="http://schemas.openxmlformats.org/officeDocument/2006/relationships/image" Target="../media/image56.png"/><Relationship Id="rId12" Type="http://schemas.openxmlformats.org/officeDocument/2006/relationships/image" Target="../media/image84.png"/><Relationship Id="rId17" Type="http://schemas.openxmlformats.org/officeDocument/2006/relationships/slide" Target="slide15.xml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3.svg"/><Relationship Id="rId20" Type="http://schemas.openxmlformats.org/officeDocument/2006/relationships/slide" Target="slide14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59.svg"/><Relationship Id="rId24" Type="http://schemas.openxmlformats.org/officeDocument/2006/relationships/image" Target="../media/image49.svg"/><Relationship Id="rId32" Type="http://schemas.openxmlformats.org/officeDocument/2006/relationships/image" Target="../media/image79.svg"/><Relationship Id="rId5" Type="http://schemas.openxmlformats.org/officeDocument/2006/relationships/image" Target="../media/image55.svg"/><Relationship Id="rId15" Type="http://schemas.openxmlformats.org/officeDocument/2006/relationships/image" Target="../media/image62.png"/><Relationship Id="rId23" Type="http://schemas.openxmlformats.org/officeDocument/2006/relationships/image" Target="../media/image48.png"/><Relationship Id="rId28" Type="http://schemas.openxmlformats.org/officeDocument/2006/relationships/image" Target="../media/image75.png"/><Relationship Id="rId10" Type="http://schemas.openxmlformats.org/officeDocument/2006/relationships/image" Target="../media/image58.png"/><Relationship Id="rId19" Type="http://schemas.openxmlformats.org/officeDocument/2006/relationships/image" Target="../media/image65.svg"/><Relationship Id="rId31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slide" Target="slide18.xml"/><Relationship Id="rId14" Type="http://schemas.openxmlformats.org/officeDocument/2006/relationships/slide" Target="slide16.xml"/><Relationship Id="rId22" Type="http://schemas.openxmlformats.org/officeDocument/2006/relationships/image" Target="../media/image67.sv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slide" Target="slide160.xml"/><Relationship Id="rId12" Type="http://schemas.openxmlformats.org/officeDocument/2006/relationships/slide" Target="slide187.xml"/><Relationship Id="rId2" Type="http://schemas.openxmlformats.org/officeDocument/2006/relationships/image" Target="../media/image22.png"/><Relationship Id="rId16" Type="http://schemas.openxmlformats.org/officeDocument/2006/relationships/image" Target="../media/image1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.svg"/><Relationship Id="rId5" Type="http://schemas.openxmlformats.org/officeDocument/2006/relationships/image" Target="../media/image42.png"/><Relationship Id="rId15" Type="http://schemas.openxmlformats.org/officeDocument/2006/relationships/image" Target="../media/image137.png"/><Relationship Id="rId10" Type="http://schemas.openxmlformats.org/officeDocument/2006/relationships/image" Target="../media/image3.png"/><Relationship Id="rId4" Type="http://schemas.openxmlformats.org/officeDocument/2006/relationships/slide" Target="slide159.xml"/><Relationship Id="rId9" Type="http://schemas.openxmlformats.org/officeDocument/2006/relationships/image" Target="../media/image37.svg"/><Relationship Id="rId14" Type="http://schemas.openxmlformats.org/officeDocument/2006/relationships/image" Target="../media/image35.sv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7" Type="http://schemas.openxmlformats.org/officeDocument/2006/relationships/image" Target="../media/image35.svg"/><Relationship Id="rId2" Type="http://schemas.openxmlformats.org/officeDocument/2006/relationships/slide" Target="slide1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slide" Target="slide187.xml"/><Relationship Id="rId10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93.svg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2.png"/><Relationship Id="rId18" Type="http://schemas.openxmlformats.org/officeDocument/2006/relationships/image" Target="../media/image129.svg"/><Relationship Id="rId3" Type="http://schemas.openxmlformats.org/officeDocument/2006/relationships/image" Target="../media/image37.svg"/><Relationship Id="rId7" Type="http://schemas.openxmlformats.org/officeDocument/2006/relationships/image" Target="../media/image34.png"/><Relationship Id="rId12" Type="http://schemas.openxmlformats.org/officeDocument/2006/relationships/slide" Target="slide174.xml"/><Relationship Id="rId17" Type="http://schemas.openxmlformats.org/officeDocument/2006/relationships/image" Target="../media/image128.png"/><Relationship Id="rId2" Type="http://schemas.openxmlformats.org/officeDocument/2006/relationships/image" Target="../media/image36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image" Target="../media/image93.svg"/><Relationship Id="rId5" Type="http://schemas.openxmlformats.org/officeDocument/2006/relationships/image" Target="../media/image2.svg"/><Relationship Id="rId15" Type="http://schemas.openxmlformats.org/officeDocument/2006/relationships/image" Target="../media/image22.png"/><Relationship Id="rId10" Type="http://schemas.openxmlformats.org/officeDocument/2006/relationships/image" Target="../media/image92.png"/><Relationship Id="rId4" Type="http://schemas.openxmlformats.org/officeDocument/2006/relationships/image" Target="../media/image1.png"/><Relationship Id="rId9" Type="http://schemas.openxmlformats.org/officeDocument/2006/relationships/slide" Target="slide160.xml"/><Relationship Id="rId14" Type="http://schemas.openxmlformats.org/officeDocument/2006/relationships/image" Target="../media/image43.sv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svg"/><Relationship Id="rId4" Type="http://schemas.openxmlformats.org/officeDocument/2006/relationships/image" Target="../media/image167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svg"/><Relationship Id="rId4" Type="http://schemas.openxmlformats.org/officeDocument/2006/relationships/image" Target="../media/image128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svg"/><Relationship Id="rId4" Type="http://schemas.openxmlformats.org/officeDocument/2006/relationships/image" Target="../media/image167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svg"/><Relationship Id="rId4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1.svg"/><Relationship Id="rId18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66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slide" Target="slide15.xml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3.svg"/><Relationship Id="rId20" Type="http://schemas.openxmlformats.org/officeDocument/2006/relationships/slide" Target="slide14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slide" Target="slide17.xml"/><Relationship Id="rId24" Type="http://schemas.openxmlformats.org/officeDocument/2006/relationships/image" Target="../media/image49.svg"/><Relationship Id="rId32" Type="http://schemas.openxmlformats.org/officeDocument/2006/relationships/image" Target="../media/image79.svg"/><Relationship Id="rId5" Type="http://schemas.openxmlformats.org/officeDocument/2006/relationships/image" Target="../media/image55.svg"/><Relationship Id="rId15" Type="http://schemas.openxmlformats.org/officeDocument/2006/relationships/image" Target="../media/image62.png"/><Relationship Id="rId23" Type="http://schemas.openxmlformats.org/officeDocument/2006/relationships/image" Target="../media/image48.png"/><Relationship Id="rId28" Type="http://schemas.openxmlformats.org/officeDocument/2006/relationships/image" Target="../media/image75.png"/><Relationship Id="rId10" Type="http://schemas.openxmlformats.org/officeDocument/2006/relationships/image" Target="../media/image87.svg"/><Relationship Id="rId19" Type="http://schemas.openxmlformats.org/officeDocument/2006/relationships/image" Target="../media/image65.svg"/><Relationship Id="rId31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image" Target="../media/image86.png"/><Relationship Id="rId14" Type="http://schemas.openxmlformats.org/officeDocument/2006/relationships/slide" Target="slide16.xml"/><Relationship Id="rId22" Type="http://schemas.openxmlformats.org/officeDocument/2006/relationships/image" Target="../media/image67.sv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svg"/><Relationship Id="rId4" Type="http://schemas.openxmlformats.org/officeDocument/2006/relationships/image" Target="../media/image167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svg"/><Relationship Id="rId4" Type="http://schemas.openxmlformats.org/officeDocument/2006/relationships/image" Target="../media/image128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svg"/><Relationship Id="rId4" Type="http://schemas.openxmlformats.org/officeDocument/2006/relationships/image" Target="../media/image167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svg"/><Relationship Id="rId4" Type="http://schemas.openxmlformats.org/officeDocument/2006/relationships/image" Target="../media/image128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svg"/><Relationship Id="rId4" Type="http://schemas.openxmlformats.org/officeDocument/2006/relationships/image" Target="../media/image167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svg"/><Relationship Id="rId4" Type="http://schemas.openxmlformats.org/officeDocument/2006/relationships/image" Target="../media/image128.png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svg"/><Relationship Id="rId3" Type="http://schemas.openxmlformats.org/officeDocument/2006/relationships/image" Target="../media/image23.svg"/><Relationship Id="rId7" Type="http://schemas.openxmlformats.org/officeDocument/2006/relationships/image" Target="../media/image1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slide" Target="slide174.xml"/></Relationships>
</file>

<file path=ppt/slides/_rels/slide18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57.xml"/><Relationship Id="rId26" Type="http://schemas.openxmlformats.org/officeDocument/2006/relationships/image" Target="../media/image32.png"/><Relationship Id="rId39" Type="http://schemas.openxmlformats.org/officeDocument/2006/relationships/slide" Target="slide188.xml"/><Relationship Id="rId21" Type="http://schemas.openxmlformats.org/officeDocument/2006/relationships/slide" Target="slide111.xml"/><Relationship Id="rId34" Type="http://schemas.openxmlformats.org/officeDocument/2006/relationships/image" Target="../media/image34.png"/><Relationship Id="rId7" Type="http://schemas.openxmlformats.org/officeDocument/2006/relationships/image" Target="../media/image25.png"/><Relationship Id="rId12" Type="http://schemas.openxmlformats.org/officeDocument/2006/relationships/slide" Target="slide39.xml"/><Relationship Id="rId17" Type="http://schemas.openxmlformats.org/officeDocument/2006/relationships/image" Target="../media/image29.png"/><Relationship Id="rId25" Type="http://schemas.openxmlformats.org/officeDocument/2006/relationships/image" Target="../media/image31.png"/><Relationship Id="rId33" Type="http://schemas.openxmlformats.org/officeDocument/2006/relationships/slide" Target="slide187.xml"/><Relationship Id="rId38" Type="http://schemas.openxmlformats.org/officeDocument/2006/relationships/image" Target="../media/image23.svg"/><Relationship Id="rId2" Type="http://schemas.openxmlformats.org/officeDocument/2006/relationships/image" Target="../media/image24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27.png"/><Relationship Id="rId24" Type="http://schemas.openxmlformats.org/officeDocument/2006/relationships/slide" Target="slide127.xml"/><Relationship Id="rId32" Type="http://schemas.openxmlformats.org/officeDocument/2006/relationships/image" Target="../media/image21.jpeg"/><Relationship Id="rId37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slide" Target="slide48.xml"/><Relationship Id="rId23" Type="http://schemas.openxmlformats.org/officeDocument/2006/relationships/image" Target="../media/image31.png"/><Relationship Id="rId28" Type="http://schemas.openxmlformats.org/officeDocument/2006/relationships/image" Target="../media/image32.png"/><Relationship Id="rId36" Type="http://schemas.openxmlformats.org/officeDocument/2006/relationships/slide" Target="slide1.xml"/><Relationship Id="rId10" Type="http://schemas.openxmlformats.org/officeDocument/2006/relationships/image" Target="../media/image26.png"/><Relationship Id="rId19" Type="http://schemas.openxmlformats.org/officeDocument/2006/relationships/image" Target="../media/image29.png"/><Relationship Id="rId31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slide" Target="slide11.xml"/><Relationship Id="rId14" Type="http://schemas.openxmlformats.org/officeDocument/2006/relationships/image" Target="../media/image28.png"/><Relationship Id="rId22" Type="http://schemas.openxmlformats.org/officeDocument/2006/relationships/image" Target="../media/image30.png"/><Relationship Id="rId27" Type="http://schemas.openxmlformats.org/officeDocument/2006/relationships/slide" Target="slide174.xml"/><Relationship Id="rId30" Type="http://schemas.openxmlformats.org/officeDocument/2006/relationships/slide" Target="slide159.xml"/><Relationship Id="rId35" Type="http://schemas.openxmlformats.org/officeDocument/2006/relationships/image" Target="../media/image35.svg"/><Relationship Id="rId8" Type="http://schemas.openxmlformats.org/officeDocument/2006/relationships/image" Target="../media/image26.png"/><Relationship Id="rId3" Type="http://schemas.openxmlformats.org/officeDocument/2006/relationships/slide" Target="slide4.xml"/></Relationships>
</file>

<file path=ppt/slides/_rels/slide188.xml.rels><?xml version="1.0" encoding="UTF-8" standalone="yes"?>
<Relationships xmlns="http://schemas.openxmlformats.org/package/2006/relationships"><Relationship Id="rId13" Type="http://schemas.openxmlformats.org/officeDocument/2006/relationships/slide" Target="slide11.xml"/><Relationship Id="rId18" Type="http://schemas.openxmlformats.org/officeDocument/2006/relationships/image" Target="../media/image28.png"/><Relationship Id="rId26" Type="http://schemas.openxmlformats.org/officeDocument/2006/relationships/image" Target="../media/image31.png"/><Relationship Id="rId3" Type="http://schemas.openxmlformats.org/officeDocument/2006/relationships/image" Target="../media/image24.png"/><Relationship Id="rId21" Type="http://schemas.openxmlformats.org/officeDocument/2006/relationships/image" Target="../media/image30.png"/><Relationship Id="rId34" Type="http://schemas.openxmlformats.org/officeDocument/2006/relationships/image" Target="../media/image170.svg"/><Relationship Id="rId7" Type="http://schemas.openxmlformats.org/officeDocument/2006/relationships/slide" Target="slide4.xml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5" Type="http://schemas.openxmlformats.org/officeDocument/2006/relationships/slide" Target="slide127.xml"/><Relationship Id="rId33" Type="http://schemas.openxmlformats.org/officeDocument/2006/relationships/image" Target="../media/image169.png"/><Relationship Id="rId2" Type="http://schemas.openxmlformats.org/officeDocument/2006/relationships/image" Target="../media/image21.jpeg"/><Relationship Id="rId16" Type="http://schemas.openxmlformats.org/officeDocument/2006/relationships/slide" Target="slide39.xml"/><Relationship Id="rId20" Type="http://schemas.openxmlformats.org/officeDocument/2006/relationships/image" Target="../media/image28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25.png"/><Relationship Id="rId24" Type="http://schemas.openxmlformats.org/officeDocument/2006/relationships/image" Target="../media/image31.png"/><Relationship Id="rId32" Type="http://schemas.openxmlformats.org/officeDocument/2006/relationships/image" Target="../media/image33.png"/><Relationship Id="rId37" Type="http://schemas.openxmlformats.org/officeDocument/2006/relationships/image" Target="../media/image23.svg"/><Relationship Id="rId15" Type="http://schemas.openxmlformats.org/officeDocument/2006/relationships/image" Target="../media/image27.png"/><Relationship Id="rId23" Type="http://schemas.openxmlformats.org/officeDocument/2006/relationships/image" Target="../media/image30.png"/><Relationship Id="rId28" Type="http://schemas.openxmlformats.org/officeDocument/2006/relationships/slide" Target="slide174.xml"/><Relationship Id="rId36" Type="http://schemas.openxmlformats.org/officeDocument/2006/relationships/image" Target="../media/image22.png"/><Relationship Id="rId10" Type="http://schemas.openxmlformats.org/officeDocument/2006/relationships/slide" Target="slide7.xml"/><Relationship Id="rId19" Type="http://schemas.openxmlformats.org/officeDocument/2006/relationships/slide" Target="slide48.xml"/><Relationship Id="rId31" Type="http://schemas.openxmlformats.org/officeDocument/2006/relationships/slide" Target="slide159.xml"/><Relationship Id="rId9" Type="http://schemas.openxmlformats.org/officeDocument/2006/relationships/image" Target="../media/image25.png"/><Relationship Id="rId14" Type="http://schemas.openxmlformats.org/officeDocument/2006/relationships/image" Target="../media/image26.png"/><Relationship Id="rId22" Type="http://schemas.openxmlformats.org/officeDocument/2006/relationships/slide" Target="slide111.xml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slide" Target="slide187.xml"/><Relationship Id="rId8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61.svg"/><Relationship Id="rId18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openxmlformats.org/officeDocument/2006/relationships/image" Target="../media/image53.svg"/><Relationship Id="rId21" Type="http://schemas.openxmlformats.org/officeDocument/2006/relationships/image" Target="../media/image66.png"/><Relationship Id="rId7" Type="http://schemas.openxmlformats.org/officeDocument/2006/relationships/image" Target="../media/image91.svg"/><Relationship Id="rId12" Type="http://schemas.openxmlformats.org/officeDocument/2006/relationships/image" Target="../media/image60.png"/><Relationship Id="rId17" Type="http://schemas.openxmlformats.org/officeDocument/2006/relationships/slide" Target="slide15.xml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3.svg"/><Relationship Id="rId20" Type="http://schemas.openxmlformats.org/officeDocument/2006/relationships/slide" Target="slide14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slide" Target="slide17.xml"/><Relationship Id="rId24" Type="http://schemas.openxmlformats.org/officeDocument/2006/relationships/image" Target="../media/image49.svg"/><Relationship Id="rId32" Type="http://schemas.openxmlformats.org/officeDocument/2006/relationships/image" Target="../media/image79.svg"/><Relationship Id="rId5" Type="http://schemas.openxmlformats.org/officeDocument/2006/relationships/image" Target="../media/image89.svg"/><Relationship Id="rId15" Type="http://schemas.openxmlformats.org/officeDocument/2006/relationships/image" Target="../media/image62.png"/><Relationship Id="rId23" Type="http://schemas.openxmlformats.org/officeDocument/2006/relationships/image" Target="../media/image48.png"/><Relationship Id="rId28" Type="http://schemas.openxmlformats.org/officeDocument/2006/relationships/image" Target="../media/image75.png"/><Relationship Id="rId10" Type="http://schemas.openxmlformats.org/officeDocument/2006/relationships/image" Target="../media/image59.svg"/><Relationship Id="rId19" Type="http://schemas.openxmlformats.org/officeDocument/2006/relationships/image" Target="../media/image65.svg"/><Relationship Id="rId31" Type="http://schemas.openxmlformats.org/officeDocument/2006/relationships/image" Target="../media/image78.png"/><Relationship Id="rId4" Type="http://schemas.openxmlformats.org/officeDocument/2006/relationships/image" Target="../media/image88.png"/><Relationship Id="rId9" Type="http://schemas.openxmlformats.org/officeDocument/2006/relationships/image" Target="../media/image58.png"/><Relationship Id="rId14" Type="http://schemas.openxmlformats.org/officeDocument/2006/relationships/slide" Target="slide16.xml"/><Relationship Id="rId22" Type="http://schemas.openxmlformats.org/officeDocument/2006/relationships/image" Target="../media/image67.sv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2.png"/><Relationship Id="rId7" Type="http://schemas.openxmlformats.org/officeDocument/2006/relationships/image" Target="../media/image9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5.xml"/><Relationship Id="rId10" Type="http://schemas.openxmlformats.org/officeDocument/2006/relationships/image" Target="../media/image51.svg"/><Relationship Id="rId4" Type="http://schemas.openxmlformats.org/officeDocument/2006/relationships/image" Target="../media/image23.sv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2.png"/><Relationship Id="rId7" Type="http://schemas.openxmlformats.org/officeDocument/2006/relationships/image" Target="../media/image49.sv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97.svg"/><Relationship Id="rId5" Type="http://schemas.openxmlformats.org/officeDocument/2006/relationships/slide" Target="slide14.xml"/><Relationship Id="rId10" Type="http://schemas.openxmlformats.org/officeDocument/2006/relationships/image" Target="../media/image96.png"/><Relationship Id="rId4" Type="http://schemas.openxmlformats.org/officeDocument/2006/relationships/image" Target="../media/image23.svg"/><Relationship Id="rId9" Type="http://schemas.openxmlformats.org/officeDocument/2006/relationships/image" Target="../media/image9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2.png"/><Relationship Id="rId7" Type="http://schemas.openxmlformats.org/officeDocument/2006/relationships/slide" Target="slide23.xml"/><Relationship Id="rId12" Type="http://schemas.openxmlformats.org/officeDocument/2006/relationships/image" Target="../media/image97.sv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image" Target="../media/image96.png"/><Relationship Id="rId5" Type="http://schemas.openxmlformats.org/officeDocument/2006/relationships/slide" Target="slide21.xml"/><Relationship Id="rId10" Type="http://schemas.openxmlformats.org/officeDocument/2006/relationships/image" Target="../media/image95.svg"/><Relationship Id="rId4" Type="http://schemas.openxmlformats.org/officeDocument/2006/relationships/image" Target="../media/image23.sv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2.png"/><Relationship Id="rId7" Type="http://schemas.openxmlformats.org/officeDocument/2006/relationships/slide" Target="slide23.xml"/><Relationship Id="rId12" Type="http://schemas.openxmlformats.org/officeDocument/2006/relationships/image" Target="../media/image95.sv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image" Target="../media/image94.png"/><Relationship Id="rId5" Type="http://schemas.openxmlformats.org/officeDocument/2006/relationships/slide" Target="slide21.xml"/><Relationship Id="rId10" Type="http://schemas.openxmlformats.org/officeDocument/2006/relationships/image" Target="../media/image97.svg"/><Relationship Id="rId4" Type="http://schemas.openxmlformats.org/officeDocument/2006/relationships/image" Target="../media/image23.svg"/><Relationship Id="rId9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2.png"/><Relationship Id="rId7" Type="http://schemas.openxmlformats.org/officeDocument/2006/relationships/slide" Target="slide23.xml"/><Relationship Id="rId12" Type="http://schemas.openxmlformats.org/officeDocument/2006/relationships/image" Target="../media/image95.sv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image" Target="../media/image94.png"/><Relationship Id="rId5" Type="http://schemas.openxmlformats.org/officeDocument/2006/relationships/slide" Target="slide21.xml"/><Relationship Id="rId10" Type="http://schemas.openxmlformats.org/officeDocument/2006/relationships/image" Target="../media/image97.svg"/><Relationship Id="rId4" Type="http://schemas.openxmlformats.org/officeDocument/2006/relationships/image" Target="../media/image23.svg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2.png"/><Relationship Id="rId7" Type="http://schemas.openxmlformats.org/officeDocument/2006/relationships/image" Target="../media/image9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38.xml"/><Relationship Id="rId10" Type="http://schemas.openxmlformats.org/officeDocument/2006/relationships/image" Target="../media/image51.svg"/><Relationship Id="rId4" Type="http://schemas.openxmlformats.org/officeDocument/2006/relationships/image" Target="../media/image23.sv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57.xml"/><Relationship Id="rId26" Type="http://schemas.openxmlformats.org/officeDocument/2006/relationships/image" Target="../media/image32.png"/><Relationship Id="rId39" Type="http://schemas.openxmlformats.org/officeDocument/2006/relationships/slide" Target="slide188.xml"/><Relationship Id="rId21" Type="http://schemas.openxmlformats.org/officeDocument/2006/relationships/slide" Target="slide111.xml"/><Relationship Id="rId34" Type="http://schemas.openxmlformats.org/officeDocument/2006/relationships/image" Target="../media/image34.png"/><Relationship Id="rId7" Type="http://schemas.openxmlformats.org/officeDocument/2006/relationships/image" Target="../media/image25.png"/><Relationship Id="rId12" Type="http://schemas.openxmlformats.org/officeDocument/2006/relationships/slide" Target="slide39.xml"/><Relationship Id="rId17" Type="http://schemas.openxmlformats.org/officeDocument/2006/relationships/image" Target="../media/image29.png"/><Relationship Id="rId25" Type="http://schemas.openxmlformats.org/officeDocument/2006/relationships/image" Target="../media/image31.png"/><Relationship Id="rId33" Type="http://schemas.openxmlformats.org/officeDocument/2006/relationships/slide" Target="slide187.xml"/><Relationship Id="rId38" Type="http://schemas.openxmlformats.org/officeDocument/2006/relationships/image" Target="../media/image23.svg"/><Relationship Id="rId2" Type="http://schemas.openxmlformats.org/officeDocument/2006/relationships/image" Target="../media/image24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27.png"/><Relationship Id="rId24" Type="http://schemas.openxmlformats.org/officeDocument/2006/relationships/slide" Target="slide127.xml"/><Relationship Id="rId32" Type="http://schemas.openxmlformats.org/officeDocument/2006/relationships/image" Target="../media/image21.jpeg"/><Relationship Id="rId37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slide" Target="slide48.xml"/><Relationship Id="rId23" Type="http://schemas.openxmlformats.org/officeDocument/2006/relationships/image" Target="../media/image31.png"/><Relationship Id="rId28" Type="http://schemas.openxmlformats.org/officeDocument/2006/relationships/image" Target="../media/image32.png"/><Relationship Id="rId36" Type="http://schemas.openxmlformats.org/officeDocument/2006/relationships/slide" Target="slide1.xml"/><Relationship Id="rId10" Type="http://schemas.openxmlformats.org/officeDocument/2006/relationships/image" Target="../media/image26.png"/><Relationship Id="rId19" Type="http://schemas.openxmlformats.org/officeDocument/2006/relationships/image" Target="../media/image29.png"/><Relationship Id="rId31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slide" Target="slide11.xml"/><Relationship Id="rId14" Type="http://schemas.openxmlformats.org/officeDocument/2006/relationships/image" Target="../media/image28.png"/><Relationship Id="rId22" Type="http://schemas.openxmlformats.org/officeDocument/2006/relationships/image" Target="../media/image30.png"/><Relationship Id="rId27" Type="http://schemas.openxmlformats.org/officeDocument/2006/relationships/slide" Target="slide174.xml"/><Relationship Id="rId30" Type="http://schemas.openxmlformats.org/officeDocument/2006/relationships/slide" Target="slide159.xml"/><Relationship Id="rId35" Type="http://schemas.openxmlformats.org/officeDocument/2006/relationships/image" Target="../media/image35.svg"/><Relationship Id="rId8" Type="http://schemas.openxmlformats.org/officeDocument/2006/relationships/image" Target="../media/image26.png"/><Relationship Id="rId3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2.png"/><Relationship Id="rId7" Type="http://schemas.openxmlformats.org/officeDocument/2006/relationships/image" Target="../media/image43.sv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51.svg"/><Relationship Id="rId5" Type="http://schemas.openxmlformats.org/officeDocument/2006/relationships/slide" Target="slide11.xml"/><Relationship Id="rId10" Type="http://schemas.openxmlformats.org/officeDocument/2006/relationships/image" Target="../media/image50.png"/><Relationship Id="rId4" Type="http://schemas.openxmlformats.org/officeDocument/2006/relationships/image" Target="../media/image23.svg"/><Relationship Id="rId9" Type="http://schemas.openxmlformats.org/officeDocument/2006/relationships/image" Target="../media/image4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image" Target="../media/image37.svg"/><Relationship Id="rId3" Type="http://schemas.openxmlformats.org/officeDocument/2006/relationships/image" Target="../media/image14.svg"/><Relationship Id="rId7" Type="http://schemas.openxmlformats.org/officeDocument/2006/relationships/slide" Target="slide40.xml"/><Relationship Id="rId12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slide" Target="slide44.xml"/><Relationship Id="rId5" Type="http://schemas.openxmlformats.org/officeDocument/2006/relationships/image" Target="../media/image34.png"/><Relationship Id="rId10" Type="http://schemas.openxmlformats.org/officeDocument/2006/relationships/slide" Target="slide43.xml"/><Relationship Id="rId4" Type="http://schemas.openxmlformats.org/officeDocument/2006/relationships/slide" Target="slide187.xml"/><Relationship Id="rId9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7.xml"/><Relationship Id="rId3" Type="http://schemas.openxmlformats.org/officeDocument/2006/relationships/image" Target="../media/image37.svg"/><Relationship Id="rId7" Type="http://schemas.openxmlformats.org/officeDocument/2006/relationships/slide" Target="slide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35.svg"/><Relationship Id="rId4" Type="http://schemas.openxmlformats.org/officeDocument/2006/relationships/slide" Target="slide6.xml"/><Relationship Id="rId9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Relationship Id="rId9" Type="http://schemas.openxmlformats.org/officeDocument/2006/relationships/image" Target="../media/image101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Relationship Id="rId9" Type="http://schemas.openxmlformats.org/officeDocument/2006/relationships/image" Target="../media/image101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Relationship Id="rId9" Type="http://schemas.openxmlformats.org/officeDocument/2006/relationships/image" Target="../media/image101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1.svg"/><Relationship Id="rId3" Type="http://schemas.openxmlformats.org/officeDocument/2006/relationships/image" Target="../media/image23.svg"/><Relationship Id="rId7" Type="http://schemas.openxmlformats.org/officeDocument/2006/relationships/slide" Target="slide39.xml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7.xml"/><Relationship Id="rId11" Type="http://schemas.openxmlformats.org/officeDocument/2006/relationships/image" Target="../media/image99.svg"/><Relationship Id="rId5" Type="http://schemas.openxmlformats.org/officeDocument/2006/relationships/slide" Target="slide46.xml"/><Relationship Id="rId15" Type="http://schemas.openxmlformats.org/officeDocument/2006/relationships/image" Target="../media/image101.svg"/><Relationship Id="rId10" Type="http://schemas.openxmlformats.org/officeDocument/2006/relationships/image" Target="../media/image98.png"/><Relationship Id="rId4" Type="http://schemas.openxmlformats.org/officeDocument/2006/relationships/slide" Target="slide45.xml"/><Relationship Id="rId9" Type="http://schemas.openxmlformats.org/officeDocument/2006/relationships/image" Target="../media/image43.svg"/><Relationship Id="rId1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46.xml"/><Relationship Id="rId7" Type="http://schemas.openxmlformats.org/officeDocument/2006/relationships/image" Target="../media/image23.svg"/><Relationship Id="rId12" Type="http://schemas.openxmlformats.org/officeDocument/2006/relationships/image" Target="../media/image99.svg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98.png"/><Relationship Id="rId5" Type="http://schemas.openxmlformats.org/officeDocument/2006/relationships/slide" Target="slide43.xml"/><Relationship Id="rId10" Type="http://schemas.openxmlformats.org/officeDocument/2006/relationships/image" Target="../media/image43.svg"/><Relationship Id="rId4" Type="http://schemas.openxmlformats.org/officeDocument/2006/relationships/slide" Target="slide47.xml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2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23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svg"/><Relationship Id="rId18" Type="http://schemas.openxmlformats.org/officeDocument/2006/relationships/image" Target="../media/image112.png"/><Relationship Id="rId26" Type="http://schemas.openxmlformats.org/officeDocument/2006/relationships/slide" Target="slide54.xml"/><Relationship Id="rId21" Type="http://schemas.openxmlformats.org/officeDocument/2006/relationships/image" Target="../media/image114.png"/><Relationship Id="rId34" Type="http://schemas.openxmlformats.org/officeDocument/2006/relationships/image" Target="../media/image123.svg"/><Relationship Id="rId7" Type="http://schemas.openxmlformats.org/officeDocument/2006/relationships/slide" Target="slide49.xml"/><Relationship Id="rId12" Type="http://schemas.openxmlformats.org/officeDocument/2006/relationships/image" Target="../media/image108.png"/><Relationship Id="rId17" Type="http://schemas.openxmlformats.org/officeDocument/2006/relationships/slide" Target="slide56.xml"/><Relationship Id="rId25" Type="http://schemas.openxmlformats.org/officeDocument/2006/relationships/image" Target="../media/image117.svg"/><Relationship Id="rId33" Type="http://schemas.openxmlformats.org/officeDocument/2006/relationships/image" Target="../media/image122.png"/><Relationship Id="rId38" Type="http://schemas.openxmlformats.org/officeDocument/2006/relationships/image" Target="../media/image37.svg"/><Relationship Id="rId2" Type="http://schemas.openxmlformats.org/officeDocument/2006/relationships/image" Target="../media/image11.png"/><Relationship Id="rId16" Type="http://schemas.openxmlformats.org/officeDocument/2006/relationships/image" Target="../media/image111.svg"/><Relationship Id="rId20" Type="http://schemas.openxmlformats.org/officeDocument/2006/relationships/slide" Target="slide55.xml"/><Relationship Id="rId29" Type="http://schemas.openxmlformats.org/officeDocument/2006/relationships/slide" Target="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107.svg"/><Relationship Id="rId24" Type="http://schemas.openxmlformats.org/officeDocument/2006/relationships/image" Target="../media/image116.png"/><Relationship Id="rId32" Type="http://schemas.openxmlformats.org/officeDocument/2006/relationships/slide" Target="slide53.xml"/><Relationship Id="rId37" Type="http://schemas.openxmlformats.org/officeDocument/2006/relationships/image" Target="../media/image36.png"/><Relationship Id="rId5" Type="http://schemas.openxmlformats.org/officeDocument/2006/relationships/image" Target="../media/image34.png"/><Relationship Id="rId15" Type="http://schemas.openxmlformats.org/officeDocument/2006/relationships/image" Target="../media/image110.png"/><Relationship Id="rId23" Type="http://schemas.openxmlformats.org/officeDocument/2006/relationships/slide" Target="slide51.xml"/><Relationship Id="rId28" Type="http://schemas.openxmlformats.org/officeDocument/2006/relationships/image" Target="../media/image119.svg"/><Relationship Id="rId36" Type="http://schemas.openxmlformats.org/officeDocument/2006/relationships/image" Target="../media/image125.svg"/><Relationship Id="rId10" Type="http://schemas.openxmlformats.org/officeDocument/2006/relationships/image" Target="../media/image106.png"/><Relationship Id="rId19" Type="http://schemas.openxmlformats.org/officeDocument/2006/relationships/image" Target="../media/image113.svg"/><Relationship Id="rId31" Type="http://schemas.openxmlformats.org/officeDocument/2006/relationships/image" Target="../media/image121.svg"/><Relationship Id="rId4" Type="http://schemas.openxmlformats.org/officeDocument/2006/relationships/slide" Target="slide187.xml"/><Relationship Id="rId9" Type="http://schemas.openxmlformats.org/officeDocument/2006/relationships/image" Target="../media/image105.svg"/><Relationship Id="rId14" Type="http://schemas.openxmlformats.org/officeDocument/2006/relationships/slide" Target="slide50.xml"/><Relationship Id="rId22" Type="http://schemas.openxmlformats.org/officeDocument/2006/relationships/image" Target="../media/image115.svg"/><Relationship Id="rId27" Type="http://schemas.openxmlformats.org/officeDocument/2006/relationships/image" Target="../media/image118.png"/><Relationship Id="rId30" Type="http://schemas.openxmlformats.org/officeDocument/2006/relationships/image" Target="../media/image120.png"/><Relationship Id="rId35" Type="http://schemas.openxmlformats.org/officeDocument/2006/relationships/image" Target="../media/image124.png"/><Relationship Id="rId8" Type="http://schemas.openxmlformats.org/officeDocument/2006/relationships/image" Target="../media/image104.png"/><Relationship Id="rId3" Type="http://schemas.openxmlformats.org/officeDocument/2006/relationships/image" Target="../media/image12.sv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svg"/><Relationship Id="rId18" Type="http://schemas.openxmlformats.org/officeDocument/2006/relationships/image" Target="../media/image114.png"/><Relationship Id="rId26" Type="http://schemas.openxmlformats.org/officeDocument/2006/relationships/slide" Target="slide52.xml"/><Relationship Id="rId39" Type="http://schemas.openxmlformats.org/officeDocument/2006/relationships/image" Target="../media/image36.png"/><Relationship Id="rId21" Type="http://schemas.openxmlformats.org/officeDocument/2006/relationships/image" Target="../media/image116.png"/><Relationship Id="rId34" Type="http://schemas.openxmlformats.org/officeDocument/2006/relationships/slide" Target="slide187.xml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slide" Target="slide55.xml"/><Relationship Id="rId25" Type="http://schemas.openxmlformats.org/officeDocument/2006/relationships/image" Target="../media/image119.svg"/><Relationship Id="rId33" Type="http://schemas.openxmlformats.org/officeDocument/2006/relationships/image" Target="../media/image125.svg"/><Relationship Id="rId38" Type="http://schemas.openxmlformats.org/officeDocument/2006/relationships/image" Target="../media/image43.svg"/><Relationship Id="rId2" Type="http://schemas.openxmlformats.org/officeDocument/2006/relationships/image" Target="../media/image11.png"/><Relationship Id="rId16" Type="http://schemas.openxmlformats.org/officeDocument/2006/relationships/image" Target="../media/image113.svg"/><Relationship Id="rId20" Type="http://schemas.openxmlformats.org/officeDocument/2006/relationships/slide" Target="slide51.xml"/><Relationship Id="rId29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svg"/><Relationship Id="rId11" Type="http://schemas.openxmlformats.org/officeDocument/2006/relationships/slide" Target="slide50.xml"/><Relationship Id="rId24" Type="http://schemas.openxmlformats.org/officeDocument/2006/relationships/image" Target="../media/image118.png"/><Relationship Id="rId32" Type="http://schemas.openxmlformats.org/officeDocument/2006/relationships/image" Target="../media/image124.png"/><Relationship Id="rId37" Type="http://schemas.openxmlformats.org/officeDocument/2006/relationships/image" Target="../media/image42.png"/><Relationship Id="rId40" Type="http://schemas.openxmlformats.org/officeDocument/2006/relationships/image" Target="../media/image37.svg"/><Relationship Id="rId5" Type="http://schemas.openxmlformats.org/officeDocument/2006/relationships/image" Target="../media/image104.png"/><Relationship Id="rId15" Type="http://schemas.openxmlformats.org/officeDocument/2006/relationships/image" Target="../media/image112.png"/><Relationship Id="rId23" Type="http://schemas.openxmlformats.org/officeDocument/2006/relationships/slide" Target="slide54.xml"/><Relationship Id="rId28" Type="http://schemas.openxmlformats.org/officeDocument/2006/relationships/image" Target="../media/image121.svg"/><Relationship Id="rId36" Type="http://schemas.openxmlformats.org/officeDocument/2006/relationships/image" Target="../media/image35.svg"/><Relationship Id="rId10" Type="http://schemas.openxmlformats.org/officeDocument/2006/relationships/image" Target="../media/image109.svg"/><Relationship Id="rId19" Type="http://schemas.openxmlformats.org/officeDocument/2006/relationships/image" Target="../media/image115.svg"/><Relationship Id="rId31" Type="http://schemas.openxmlformats.org/officeDocument/2006/relationships/image" Target="../media/image123.svg"/><Relationship Id="rId4" Type="http://schemas.openxmlformats.org/officeDocument/2006/relationships/slide" Target="slide48.xml"/><Relationship Id="rId9" Type="http://schemas.openxmlformats.org/officeDocument/2006/relationships/image" Target="../media/image108.png"/><Relationship Id="rId14" Type="http://schemas.openxmlformats.org/officeDocument/2006/relationships/slide" Target="slide56.xml"/><Relationship Id="rId22" Type="http://schemas.openxmlformats.org/officeDocument/2006/relationships/image" Target="../media/image117.svg"/><Relationship Id="rId27" Type="http://schemas.openxmlformats.org/officeDocument/2006/relationships/image" Target="../media/image120.png"/><Relationship Id="rId30" Type="http://schemas.openxmlformats.org/officeDocument/2006/relationships/image" Target="../media/image122.png"/><Relationship Id="rId35" Type="http://schemas.openxmlformats.org/officeDocument/2006/relationships/image" Target="../media/image34.png"/><Relationship Id="rId8" Type="http://schemas.openxmlformats.org/officeDocument/2006/relationships/image" Target="../media/image107.svg"/><Relationship Id="rId3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slide" Target="slide54.xml"/><Relationship Id="rId26" Type="http://schemas.openxmlformats.org/officeDocument/2006/relationships/image" Target="../media/image123.svg"/><Relationship Id="rId3" Type="http://schemas.openxmlformats.org/officeDocument/2006/relationships/image" Target="../media/image107.svg"/><Relationship Id="rId21" Type="http://schemas.openxmlformats.org/officeDocument/2006/relationships/slide" Target="slide52.xml"/><Relationship Id="rId34" Type="http://schemas.openxmlformats.org/officeDocument/2006/relationships/image" Target="../media/image130.svg"/><Relationship Id="rId7" Type="http://schemas.openxmlformats.org/officeDocument/2006/relationships/image" Target="../media/image110.png"/><Relationship Id="rId12" Type="http://schemas.openxmlformats.org/officeDocument/2006/relationships/slide" Target="slide55.xml"/><Relationship Id="rId17" Type="http://schemas.openxmlformats.org/officeDocument/2006/relationships/image" Target="../media/image117.svg"/><Relationship Id="rId25" Type="http://schemas.openxmlformats.org/officeDocument/2006/relationships/image" Target="../media/image122.png"/><Relationship Id="rId33" Type="http://schemas.openxmlformats.org/officeDocument/2006/relationships/image" Target="../media/image129.svg"/><Relationship Id="rId2" Type="http://schemas.openxmlformats.org/officeDocument/2006/relationships/image" Target="../media/image106.png"/><Relationship Id="rId16" Type="http://schemas.openxmlformats.org/officeDocument/2006/relationships/image" Target="../media/image116.png"/><Relationship Id="rId20" Type="http://schemas.openxmlformats.org/officeDocument/2006/relationships/image" Target="../media/image119.svg"/><Relationship Id="rId29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11" Type="http://schemas.openxmlformats.org/officeDocument/2006/relationships/image" Target="../media/image113.svg"/><Relationship Id="rId24" Type="http://schemas.openxmlformats.org/officeDocument/2006/relationships/slide" Target="slide53.xml"/><Relationship Id="rId32" Type="http://schemas.openxmlformats.org/officeDocument/2006/relationships/image" Target="../media/image128.png"/><Relationship Id="rId5" Type="http://schemas.openxmlformats.org/officeDocument/2006/relationships/image" Target="../media/image109.svg"/><Relationship Id="rId15" Type="http://schemas.openxmlformats.org/officeDocument/2006/relationships/slide" Target="slide51.xml"/><Relationship Id="rId23" Type="http://schemas.openxmlformats.org/officeDocument/2006/relationships/image" Target="../media/image121.svg"/><Relationship Id="rId28" Type="http://schemas.openxmlformats.org/officeDocument/2006/relationships/image" Target="../media/image127.svg"/><Relationship Id="rId36" Type="http://schemas.openxmlformats.org/officeDocument/2006/relationships/image" Target="../media/image41.svg"/><Relationship Id="rId10" Type="http://schemas.openxmlformats.org/officeDocument/2006/relationships/image" Target="../media/image112.png"/><Relationship Id="rId19" Type="http://schemas.openxmlformats.org/officeDocument/2006/relationships/image" Target="../media/image118.png"/><Relationship Id="rId31" Type="http://schemas.openxmlformats.org/officeDocument/2006/relationships/image" Target="../media/image43.svg"/><Relationship Id="rId4" Type="http://schemas.openxmlformats.org/officeDocument/2006/relationships/image" Target="../media/image108.png"/><Relationship Id="rId9" Type="http://schemas.openxmlformats.org/officeDocument/2006/relationships/slide" Target="slide56.xml"/><Relationship Id="rId14" Type="http://schemas.openxmlformats.org/officeDocument/2006/relationships/image" Target="../media/image115.svg"/><Relationship Id="rId22" Type="http://schemas.openxmlformats.org/officeDocument/2006/relationships/image" Target="../media/image120.png"/><Relationship Id="rId27" Type="http://schemas.openxmlformats.org/officeDocument/2006/relationships/image" Target="../media/image126.pn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1.sv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slide" Target="slide54.xml"/><Relationship Id="rId26" Type="http://schemas.openxmlformats.org/officeDocument/2006/relationships/image" Target="../media/image123.svg"/><Relationship Id="rId3" Type="http://schemas.openxmlformats.org/officeDocument/2006/relationships/image" Target="../media/image107.svg"/><Relationship Id="rId21" Type="http://schemas.openxmlformats.org/officeDocument/2006/relationships/slide" Target="slide52.xml"/><Relationship Id="rId34" Type="http://schemas.openxmlformats.org/officeDocument/2006/relationships/image" Target="../media/image130.svg"/><Relationship Id="rId7" Type="http://schemas.openxmlformats.org/officeDocument/2006/relationships/image" Target="../media/image110.png"/><Relationship Id="rId12" Type="http://schemas.openxmlformats.org/officeDocument/2006/relationships/slide" Target="slide55.xml"/><Relationship Id="rId17" Type="http://schemas.openxmlformats.org/officeDocument/2006/relationships/image" Target="../media/image132.svg"/><Relationship Id="rId25" Type="http://schemas.openxmlformats.org/officeDocument/2006/relationships/image" Target="../media/image122.png"/><Relationship Id="rId33" Type="http://schemas.openxmlformats.org/officeDocument/2006/relationships/image" Target="../media/image129.svg"/><Relationship Id="rId2" Type="http://schemas.openxmlformats.org/officeDocument/2006/relationships/image" Target="../media/image106.png"/><Relationship Id="rId16" Type="http://schemas.openxmlformats.org/officeDocument/2006/relationships/image" Target="../media/image131.png"/><Relationship Id="rId20" Type="http://schemas.openxmlformats.org/officeDocument/2006/relationships/image" Target="../media/image119.svg"/><Relationship Id="rId29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11" Type="http://schemas.openxmlformats.org/officeDocument/2006/relationships/image" Target="../media/image113.svg"/><Relationship Id="rId24" Type="http://schemas.openxmlformats.org/officeDocument/2006/relationships/slide" Target="slide53.xml"/><Relationship Id="rId32" Type="http://schemas.openxmlformats.org/officeDocument/2006/relationships/image" Target="../media/image128.png"/><Relationship Id="rId5" Type="http://schemas.openxmlformats.org/officeDocument/2006/relationships/image" Target="../media/image109.svg"/><Relationship Id="rId15" Type="http://schemas.openxmlformats.org/officeDocument/2006/relationships/slide" Target="slide51.xml"/><Relationship Id="rId23" Type="http://schemas.openxmlformats.org/officeDocument/2006/relationships/image" Target="../media/image121.svg"/><Relationship Id="rId28" Type="http://schemas.openxmlformats.org/officeDocument/2006/relationships/image" Target="../media/image125.svg"/><Relationship Id="rId36" Type="http://schemas.openxmlformats.org/officeDocument/2006/relationships/image" Target="../media/image41.svg"/><Relationship Id="rId10" Type="http://schemas.openxmlformats.org/officeDocument/2006/relationships/image" Target="../media/image112.png"/><Relationship Id="rId19" Type="http://schemas.openxmlformats.org/officeDocument/2006/relationships/image" Target="../media/image118.png"/><Relationship Id="rId31" Type="http://schemas.openxmlformats.org/officeDocument/2006/relationships/image" Target="../media/image43.svg"/><Relationship Id="rId4" Type="http://schemas.openxmlformats.org/officeDocument/2006/relationships/image" Target="../media/image108.png"/><Relationship Id="rId9" Type="http://schemas.openxmlformats.org/officeDocument/2006/relationships/slide" Target="slide56.xml"/><Relationship Id="rId14" Type="http://schemas.openxmlformats.org/officeDocument/2006/relationships/image" Target="../media/image115.sv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1.sv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slide" Target="slide54.xml"/><Relationship Id="rId26" Type="http://schemas.openxmlformats.org/officeDocument/2006/relationships/image" Target="../media/image123.svg"/><Relationship Id="rId3" Type="http://schemas.openxmlformats.org/officeDocument/2006/relationships/image" Target="../media/image107.svg"/><Relationship Id="rId21" Type="http://schemas.openxmlformats.org/officeDocument/2006/relationships/slide" Target="slide52.xml"/><Relationship Id="rId34" Type="http://schemas.openxmlformats.org/officeDocument/2006/relationships/image" Target="../media/image130.svg"/><Relationship Id="rId7" Type="http://schemas.openxmlformats.org/officeDocument/2006/relationships/image" Target="../media/image110.png"/><Relationship Id="rId12" Type="http://schemas.openxmlformats.org/officeDocument/2006/relationships/slide" Target="slide55.xml"/><Relationship Id="rId17" Type="http://schemas.openxmlformats.org/officeDocument/2006/relationships/image" Target="../media/image117.svg"/><Relationship Id="rId25" Type="http://schemas.openxmlformats.org/officeDocument/2006/relationships/image" Target="../media/image122.png"/><Relationship Id="rId33" Type="http://schemas.openxmlformats.org/officeDocument/2006/relationships/image" Target="../media/image129.svg"/><Relationship Id="rId2" Type="http://schemas.openxmlformats.org/officeDocument/2006/relationships/image" Target="../media/image106.png"/><Relationship Id="rId16" Type="http://schemas.openxmlformats.org/officeDocument/2006/relationships/image" Target="../media/image116.png"/><Relationship Id="rId20" Type="http://schemas.openxmlformats.org/officeDocument/2006/relationships/image" Target="../media/image119.svg"/><Relationship Id="rId29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11" Type="http://schemas.openxmlformats.org/officeDocument/2006/relationships/image" Target="../media/image113.svg"/><Relationship Id="rId24" Type="http://schemas.openxmlformats.org/officeDocument/2006/relationships/slide" Target="slide53.xml"/><Relationship Id="rId32" Type="http://schemas.openxmlformats.org/officeDocument/2006/relationships/image" Target="../media/image128.png"/><Relationship Id="rId5" Type="http://schemas.openxmlformats.org/officeDocument/2006/relationships/image" Target="../media/image109.svg"/><Relationship Id="rId15" Type="http://schemas.openxmlformats.org/officeDocument/2006/relationships/slide" Target="slide51.xml"/><Relationship Id="rId23" Type="http://schemas.openxmlformats.org/officeDocument/2006/relationships/image" Target="../media/image134.svg"/><Relationship Id="rId28" Type="http://schemas.openxmlformats.org/officeDocument/2006/relationships/image" Target="../media/image125.svg"/><Relationship Id="rId36" Type="http://schemas.openxmlformats.org/officeDocument/2006/relationships/image" Target="../media/image41.svg"/><Relationship Id="rId10" Type="http://schemas.openxmlformats.org/officeDocument/2006/relationships/image" Target="../media/image112.png"/><Relationship Id="rId19" Type="http://schemas.openxmlformats.org/officeDocument/2006/relationships/image" Target="../media/image118.png"/><Relationship Id="rId31" Type="http://schemas.openxmlformats.org/officeDocument/2006/relationships/image" Target="../media/image43.svg"/><Relationship Id="rId4" Type="http://schemas.openxmlformats.org/officeDocument/2006/relationships/image" Target="../media/image108.png"/><Relationship Id="rId9" Type="http://schemas.openxmlformats.org/officeDocument/2006/relationships/slide" Target="slide56.xml"/><Relationship Id="rId14" Type="http://schemas.openxmlformats.org/officeDocument/2006/relationships/image" Target="../media/image115.svg"/><Relationship Id="rId22" Type="http://schemas.openxmlformats.org/officeDocument/2006/relationships/image" Target="../media/image133.png"/><Relationship Id="rId27" Type="http://schemas.openxmlformats.org/officeDocument/2006/relationships/image" Target="../media/image124.pn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1.sv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slide" Target="slide54.xml"/><Relationship Id="rId26" Type="http://schemas.openxmlformats.org/officeDocument/2006/relationships/image" Target="../media/image136.svg"/><Relationship Id="rId3" Type="http://schemas.openxmlformats.org/officeDocument/2006/relationships/image" Target="../media/image107.svg"/><Relationship Id="rId21" Type="http://schemas.openxmlformats.org/officeDocument/2006/relationships/slide" Target="slide52.xml"/><Relationship Id="rId34" Type="http://schemas.openxmlformats.org/officeDocument/2006/relationships/image" Target="../media/image139.svg"/><Relationship Id="rId7" Type="http://schemas.openxmlformats.org/officeDocument/2006/relationships/image" Target="../media/image110.png"/><Relationship Id="rId12" Type="http://schemas.openxmlformats.org/officeDocument/2006/relationships/slide" Target="slide55.xml"/><Relationship Id="rId17" Type="http://schemas.openxmlformats.org/officeDocument/2006/relationships/image" Target="../media/image117.svg"/><Relationship Id="rId25" Type="http://schemas.openxmlformats.org/officeDocument/2006/relationships/image" Target="../media/image135.png"/><Relationship Id="rId33" Type="http://schemas.openxmlformats.org/officeDocument/2006/relationships/image" Target="../media/image138.svg"/><Relationship Id="rId2" Type="http://schemas.openxmlformats.org/officeDocument/2006/relationships/image" Target="../media/image106.png"/><Relationship Id="rId16" Type="http://schemas.openxmlformats.org/officeDocument/2006/relationships/image" Target="../media/image116.png"/><Relationship Id="rId20" Type="http://schemas.openxmlformats.org/officeDocument/2006/relationships/image" Target="../media/image119.svg"/><Relationship Id="rId29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11" Type="http://schemas.openxmlformats.org/officeDocument/2006/relationships/image" Target="../media/image113.svg"/><Relationship Id="rId24" Type="http://schemas.openxmlformats.org/officeDocument/2006/relationships/slide" Target="slide53.xml"/><Relationship Id="rId32" Type="http://schemas.openxmlformats.org/officeDocument/2006/relationships/image" Target="../media/image137.png"/><Relationship Id="rId5" Type="http://schemas.openxmlformats.org/officeDocument/2006/relationships/image" Target="../media/image109.svg"/><Relationship Id="rId15" Type="http://schemas.openxmlformats.org/officeDocument/2006/relationships/slide" Target="slide51.xml"/><Relationship Id="rId23" Type="http://schemas.openxmlformats.org/officeDocument/2006/relationships/image" Target="../media/image121.svg"/><Relationship Id="rId28" Type="http://schemas.openxmlformats.org/officeDocument/2006/relationships/image" Target="../media/image125.svg"/><Relationship Id="rId36" Type="http://schemas.openxmlformats.org/officeDocument/2006/relationships/image" Target="../media/image41.svg"/><Relationship Id="rId10" Type="http://schemas.openxmlformats.org/officeDocument/2006/relationships/image" Target="../media/image112.png"/><Relationship Id="rId19" Type="http://schemas.openxmlformats.org/officeDocument/2006/relationships/image" Target="../media/image118.png"/><Relationship Id="rId31" Type="http://schemas.openxmlformats.org/officeDocument/2006/relationships/image" Target="../media/image43.svg"/><Relationship Id="rId4" Type="http://schemas.openxmlformats.org/officeDocument/2006/relationships/image" Target="../media/image108.png"/><Relationship Id="rId9" Type="http://schemas.openxmlformats.org/officeDocument/2006/relationships/slide" Target="slide56.xml"/><Relationship Id="rId14" Type="http://schemas.openxmlformats.org/officeDocument/2006/relationships/image" Target="../media/image115.sv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1.sv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slide" Target="slide54.xml"/><Relationship Id="rId26" Type="http://schemas.openxmlformats.org/officeDocument/2006/relationships/image" Target="../media/image123.svg"/><Relationship Id="rId3" Type="http://schemas.openxmlformats.org/officeDocument/2006/relationships/image" Target="../media/image107.svg"/><Relationship Id="rId21" Type="http://schemas.openxmlformats.org/officeDocument/2006/relationships/slide" Target="slide52.xml"/><Relationship Id="rId34" Type="http://schemas.openxmlformats.org/officeDocument/2006/relationships/image" Target="../media/image139.svg"/><Relationship Id="rId7" Type="http://schemas.openxmlformats.org/officeDocument/2006/relationships/image" Target="../media/image110.png"/><Relationship Id="rId12" Type="http://schemas.openxmlformats.org/officeDocument/2006/relationships/slide" Target="slide55.xml"/><Relationship Id="rId17" Type="http://schemas.openxmlformats.org/officeDocument/2006/relationships/image" Target="../media/image117.svg"/><Relationship Id="rId25" Type="http://schemas.openxmlformats.org/officeDocument/2006/relationships/image" Target="../media/image122.png"/><Relationship Id="rId33" Type="http://schemas.openxmlformats.org/officeDocument/2006/relationships/image" Target="../media/image138.svg"/><Relationship Id="rId2" Type="http://schemas.openxmlformats.org/officeDocument/2006/relationships/image" Target="../media/image106.png"/><Relationship Id="rId16" Type="http://schemas.openxmlformats.org/officeDocument/2006/relationships/image" Target="../media/image116.png"/><Relationship Id="rId20" Type="http://schemas.openxmlformats.org/officeDocument/2006/relationships/image" Target="../media/image141.svg"/><Relationship Id="rId29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11" Type="http://schemas.openxmlformats.org/officeDocument/2006/relationships/image" Target="../media/image113.svg"/><Relationship Id="rId24" Type="http://schemas.openxmlformats.org/officeDocument/2006/relationships/slide" Target="slide53.xml"/><Relationship Id="rId32" Type="http://schemas.openxmlformats.org/officeDocument/2006/relationships/image" Target="../media/image137.png"/><Relationship Id="rId5" Type="http://schemas.openxmlformats.org/officeDocument/2006/relationships/image" Target="../media/image109.svg"/><Relationship Id="rId15" Type="http://schemas.openxmlformats.org/officeDocument/2006/relationships/slide" Target="slide51.xml"/><Relationship Id="rId23" Type="http://schemas.openxmlformats.org/officeDocument/2006/relationships/image" Target="../media/image121.svg"/><Relationship Id="rId28" Type="http://schemas.openxmlformats.org/officeDocument/2006/relationships/image" Target="../media/image125.svg"/><Relationship Id="rId36" Type="http://schemas.openxmlformats.org/officeDocument/2006/relationships/image" Target="../media/image41.svg"/><Relationship Id="rId10" Type="http://schemas.openxmlformats.org/officeDocument/2006/relationships/image" Target="../media/image112.png"/><Relationship Id="rId19" Type="http://schemas.openxmlformats.org/officeDocument/2006/relationships/image" Target="../media/image140.png"/><Relationship Id="rId31" Type="http://schemas.openxmlformats.org/officeDocument/2006/relationships/image" Target="../media/image43.svg"/><Relationship Id="rId4" Type="http://schemas.openxmlformats.org/officeDocument/2006/relationships/image" Target="../media/image108.png"/><Relationship Id="rId9" Type="http://schemas.openxmlformats.org/officeDocument/2006/relationships/slide" Target="slide56.xml"/><Relationship Id="rId14" Type="http://schemas.openxmlformats.org/officeDocument/2006/relationships/image" Target="../media/image115.sv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1.sv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slide" Target="slide55.xml"/><Relationship Id="rId18" Type="http://schemas.openxmlformats.org/officeDocument/2006/relationships/image" Target="../media/image117.svg"/><Relationship Id="rId26" Type="http://schemas.openxmlformats.org/officeDocument/2006/relationships/image" Target="../media/image122.png"/><Relationship Id="rId21" Type="http://schemas.openxmlformats.org/officeDocument/2006/relationships/image" Target="../media/image119.svg"/><Relationship Id="rId34" Type="http://schemas.openxmlformats.org/officeDocument/2006/relationships/image" Target="../media/image138.svg"/><Relationship Id="rId7" Type="http://schemas.openxmlformats.org/officeDocument/2006/relationships/slide" Target="slide50.xml"/><Relationship Id="rId12" Type="http://schemas.openxmlformats.org/officeDocument/2006/relationships/image" Target="../media/image113.svg"/><Relationship Id="rId17" Type="http://schemas.openxmlformats.org/officeDocument/2006/relationships/image" Target="../media/image116.png"/><Relationship Id="rId25" Type="http://schemas.openxmlformats.org/officeDocument/2006/relationships/slide" Target="slide53.xml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1.xml"/><Relationship Id="rId16" Type="http://schemas.openxmlformats.org/officeDocument/2006/relationships/slide" Target="slide51.xml"/><Relationship Id="rId20" Type="http://schemas.openxmlformats.org/officeDocument/2006/relationships/image" Target="../media/image118.png"/><Relationship Id="rId29" Type="http://schemas.openxmlformats.org/officeDocument/2006/relationships/image" Target="../media/image1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svg"/><Relationship Id="rId11" Type="http://schemas.openxmlformats.org/officeDocument/2006/relationships/image" Target="../media/image112.png"/><Relationship Id="rId24" Type="http://schemas.openxmlformats.org/officeDocument/2006/relationships/image" Target="../media/image121.svg"/><Relationship Id="rId32" Type="http://schemas.openxmlformats.org/officeDocument/2006/relationships/image" Target="../media/image43.svg"/><Relationship Id="rId37" Type="http://schemas.openxmlformats.org/officeDocument/2006/relationships/image" Target="../media/image41.svg"/><Relationship Id="rId5" Type="http://schemas.openxmlformats.org/officeDocument/2006/relationships/image" Target="../media/image108.png"/><Relationship Id="rId15" Type="http://schemas.openxmlformats.org/officeDocument/2006/relationships/image" Target="../media/image143.sv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36" Type="http://schemas.openxmlformats.org/officeDocument/2006/relationships/image" Target="../media/image40.png"/><Relationship Id="rId10" Type="http://schemas.openxmlformats.org/officeDocument/2006/relationships/slide" Target="slide56.xml"/><Relationship Id="rId19" Type="http://schemas.openxmlformats.org/officeDocument/2006/relationships/slide" Target="slide54.xml"/><Relationship Id="rId31" Type="http://schemas.openxmlformats.org/officeDocument/2006/relationships/image" Target="../media/image42.png"/><Relationship Id="rId4" Type="http://schemas.openxmlformats.org/officeDocument/2006/relationships/image" Target="../media/image107.svg"/><Relationship Id="rId9" Type="http://schemas.openxmlformats.org/officeDocument/2006/relationships/image" Target="../media/image111.svg"/><Relationship Id="rId14" Type="http://schemas.openxmlformats.org/officeDocument/2006/relationships/image" Target="../media/image142.png"/><Relationship Id="rId22" Type="http://schemas.openxmlformats.org/officeDocument/2006/relationships/slide" Target="slide52.xml"/><Relationship Id="rId27" Type="http://schemas.openxmlformats.org/officeDocument/2006/relationships/image" Target="../media/image123.svg"/><Relationship Id="rId30" Type="http://schemas.openxmlformats.org/officeDocument/2006/relationships/slide" Target="slide48.xml"/><Relationship Id="rId35" Type="http://schemas.openxmlformats.org/officeDocument/2006/relationships/image" Target="../media/image139.svg"/><Relationship Id="rId8" Type="http://schemas.openxmlformats.org/officeDocument/2006/relationships/image" Target="../media/image110.png"/><Relationship Id="rId3" Type="http://schemas.openxmlformats.org/officeDocument/2006/relationships/image" Target="../media/image106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slide" Target="slide55.xml"/><Relationship Id="rId18" Type="http://schemas.openxmlformats.org/officeDocument/2006/relationships/image" Target="../media/image117.svg"/><Relationship Id="rId26" Type="http://schemas.openxmlformats.org/officeDocument/2006/relationships/image" Target="../media/image122.png"/><Relationship Id="rId3" Type="http://schemas.openxmlformats.org/officeDocument/2006/relationships/image" Target="../media/image107.svg"/><Relationship Id="rId21" Type="http://schemas.openxmlformats.org/officeDocument/2006/relationships/image" Target="../media/image119.svg"/><Relationship Id="rId34" Type="http://schemas.openxmlformats.org/officeDocument/2006/relationships/image" Target="../media/image139.svg"/><Relationship Id="rId7" Type="http://schemas.openxmlformats.org/officeDocument/2006/relationships/slide" Target="slide50.xml"/><Relationship Id="rId12" Type="http://schemas.openxmlformats.org/officeDocument/2006/relationships/image" Target="../media/image147.svg"/><Relationship Id="rId17" Type="http://schemas.openxmlformats.org/officeDocument/2006/relationships/image" Target="../media/image116.png"/><Relationship Id="rId25" Type="http://schemas.openxmlformats.org/officeDocument/2006/relationships/slide" Target="slide53.xml"/><Relationship Id="rId33" Type="http://schemas.openxmlformats.org/officeDocument/2006/relationships/image" Target="../media/image138.svg"/><Relationship Id="rId2" Type="http://schemas.openxmlformats.org/officeDocument/2006/relationships/image" Target="../media/image106.png"/><Relationship Id="rId16" Type="http://schemas.openxmlformats.org/officeDocument/2006/relationships/slide" Target="slide51.xml"/><Relationship Id="rId20" Type="http://schemas.openxmlformats.org/officeDocument/2006/relationships/image" Target="../media/image118.png"/><Relationship Id="rId29" Type="http://schemas.openxmlformats.org/officeDocument/2006/relationships/image" Target="../media/image1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svg"/><Relationship Id="rId11" Type="http://schemas.openxmlformats.org/officeDocument/2006/relationships/image" Target="../media/image146.png"/><Relationship Id="rId24" Type="http://schemas.openxmlformats.org/officeDocument/2006/relationships/image" Target="../media/image121.svg"/><Relationship Id="rId32" Type="http://schemas.openxmlformats.org/officeDocument/2006/relationships/image" Target="../media/image137.png"/><Relationship Id="rId5" Type="http://schemas.openxmlformats.org/officeDocument/2006/relationships/image" Target="../media/image144.png"/><Relationship Id="rId15" Type="http://schemas.openxmlformats.org/officeDocument/2006/relationships/image" Target="../media/image115.sv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36" Type="http://schemas.openxmlformats.org/officeDocument/2006/relationships/image" Target="../media/image41.svg"/><Relationship Id="rId10" Type="http://schemas.openxmlformats.org/officeDocument/2006/relationships/slide" Target="slide56.xml"/><Relationship Id="rId19" Type="http://schemas.openxmlformats.org/officeDocument/2006/relationships/slide" Target="slide54.xml"/><Relationship Id="rId31" Type="http://schemas.openxmlformats.org/officeDocument/2006/relationships/image" Target="../media/image43.svg"/><Relationship Id="rId4" Type="http://schemas.openxmlformats.org/officeDocument/2006/relationships/slide" Target="slide48.xml"/><Relationship Id="rId9" Type="http://schemas.openxmlformats.org/officeDocument/2006/relationships/image" Target="../media/image111.svg"/><Relationship Id="rId14" Type="http://schemas.openxmlformats.org/officeDocument/2006/relationships/image" Target="../media/image114.png"/><Relationship Id="rId22" Type="http://schemas.openxmlformats.org/officeDocument/2006/relationships/slide" Target="slide52.xml"/><Relationship Id="rId27" Type="http://schemas.openxmlformats.org/officeDocument/2006/relationships/image" Target="../media/image123.svg"/><Relationship Id="rId30" Type="http://schemas.openxmlformats.org/officeDocument/2006/relationships/image" Target="../media/image42.png"/><Relationship Id="rId35" Type="http://schemas.openxmlformats.org/officeDocument/2006/relationships/image" Target="../media/image40.png"/><Relationship Id="rId8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9.png"/><Relationship Id="rId7" Type="http://schemas.openxmlformats.org/officeDocument/2006/relationships/image" Target="../media/image35.sv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slide" Target="slide187.xml"/><Relationship Id="rId10" Type="http://schemas.openxmlformats.org/officeDocument/2006/relationships/image" Target="../media/image36.png"/><Relationship Id="rId4" Type="http://schemas.openxmlformats.org/officeDocument/2006/relationships/image" Target="../media/image10.svg"/><Relationship Id="rId9" Type="http://schemas.openxmlformats.org/officeDocument/2006/relationships/image" Target="../media/image49.svg"/></Relationships>
</file>

<file path=ppt/slides/_rels/slide58.xml.rels><?xml version="1.0" encoding="UTF-8" standalone="yes"?>
<Relationships xmlns="http://schemas.openxmlformats.org/package/2006/relationships"><Relationship Id="rId26" Type="http://schemas.openxmlformats.org/officeDocument/2006/relationships/slide" Target="slide76.xml"/><Relationship Id="rId21" Type="http://schemas.openxmlformats.org/officeDocument/2006/relationships/slide" Target="slide75.xml"/><Relationship Id="rId34" Type="http://schemas.openxmlformats.org/officeDocument/2006/relationships/slide" Target="slide73.xml"/><Relationship Id="rId42" Type="http://schemas.openxmlformats.org/officeDocument/2006/relationships/slide" Target="slide85.xml"/><Relationship Id="rId47" Type="http://schemas.openxmlformats.org/officeDocument/2006/relationships/slide" Target="slide90.xml"/><Relationship Id="rId50" Type="http://schemas.openxmlformats.org/officeDocument/2006/relationships/slide" Target="slide95.xml"/><Relationship Id="rId55" Type="http://schemas.openxmlformats.org/officeDocument/2006/relationships/slide" Target="slide102.xml"/><Relationship Id="rId63" Type="http://schemas.openxmlformats.org/officeDocument/2006/relationships/slide" Target="slide110.xml"/><Relationship Id="rId68" Type="http://schemas.openxmlformats.org/officeDocument/2006/relationships/image" Target="../media/image43.sv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6" Type="http://schemas.openxmlformats.org/officeDocument/2006/relationships/slide" Target="slide63.xml"/><Relationship Id="rId29" Type="http://schemas.openxmlformats.org/officeDocument/2006/relationships/slide" Target="slide100.xml"/><Relationship Id="rId11" Type="http://schemas.openxmlformats.org/officeDocument/2006/relationships/image" Target="../media/image49.svg"/><Relationship Id="rId24" Type="http://schemas.openxmlformats.org/officeDocument/2006/relationships/slide" Target="slide99.xml"/><Relationship Id="rId32" Type="http://schemas.openxmlformats.org/officeDocument/2006/relationships/slide" Target="slide71.xml"/><Relationship Id="rId37" Type="http://schemas.openxmlformats.org/officeDocument/2006/relationships/slide" Target="slide78.xml"/><Relationship Id="rId40" Type="http://schemas.openxmlformats.org/officeDocument/2006/relationships/slide" Target="slide81.xml"/><Relationship Id="rId45" Type="http://schemas.openxmlformats.org/officeDocument/2006/relationships/slide" Target="slide88.xml"/><Relationship Id="rId53" Type="http://schemas.openxmlformats.org/officeDocument/2006/relationships/slide" Target="slide98.xml"/><Relationship Id="rId58" Type="http://schemas.openxmlformats.org/officeDocument/2006/relationships/slide" Target="slide105.xml"/><Relationship Id="rId66" Type="http://schemas.openxmlformats.org/officeDocument/2006/relationships/image" Target="../media/image23.svg"/><Relationship Id="rId5" Type="http://schemas.openxmlformats.org/officeDocument/2006/relationships/image" Target="../media/image149.svg"/><Relationship Id="rId61" Type="http://schemas.openxmlformats.org/officeDocument/2006/relationships/slide" Target="slide108.xml"/><Relationship Id="rId19" Type="http://schemas.openxmlformats.org/officeDocument/2006/relationships/slide" Target="slide66.xml"/><Relationship Id="rId14" Type="http://schemas.openxmlformats.org/officeDocument/2006/relationships/slide" Target="slide61.xml"/><Relationship Id="rId22" Type="http://schemas.openxmlformats.org/officeDocument/2006/relationships/slide" Target="slide83.xml"/><Relationship Id="rId27" Type="http://schemas.openxmlformats.org/officeDocument/2006/relationships/slide" Target="slide84.xml"/><Relationship Id="rId30" Type="http://schemas.openxmlformats.org/officeDocument/2006/relationships/slide" Target="slide69.xml"/><Relationship Id="rId35" Type="http://schemas.openxmlformats.org/officeDocument/2006/relationships/slide" Target="slide74.xml"/><Relationship Id="rId43" Type="http://schemas.openxmlformats.org/officeDocument/2006/relationships/slide" Target="slide86.xml"/><Relationship Id="rId48" Type="http://schemas.openxmlformats.org/officeDocument/2006/relationships/slide" Target="slide93.xml"/><Relationship Id="rId56" Type="http://schemas.openxmlformats.org/officeDocument/2006/relationships/slide" Target="slide103.xml"/><Relationship Id="rId64" Type="http://schemas.openxmlformats.org/officeDocument/2006/relationships/slide" Target="slide57.xml"/><Relationship Id="rId8" Type="http://schemas.openxmlformats.org/officeDocument/2006/relationships/image" Target="../media/image35.svg"/><Relationship Id="rId51" Type="http://schemas.openxmlformats.org/officeDocument/2006/relationships/slide" Target="slide96.xml"/><Relationship Id="rId3" Type="http://schemas.openxmlformats.org/officeDocument/2006/relationships/image" Target="../media/image37.svg"/><Relationship Id="rId12" Type="http://schemas.openxmlformats.org/officeDocument/2006/relationships/slide" Target="slide59.xml"/><Relationship Id="rId17" Type="http://schemas.openxmlformats.org/officeDocument/2006/relationships/slide" Target="slide64.xml"/><Relationship Id="rId25" Type="http://schemas.openxmlformats.org/officeDocument/2006/relationships/slide" Target="slide68.xml"/><Relationship Id="rId33" Type="http://schemas.openxmlformats.org/officeDocument/2006/relationships/slide" Target="slide72.xml"/><Relationship Id="rId38" Type="http://schemas.openxmlformats.org/officeDocument/2006/relationships/slide" Target="slide79.xml"/><Relationship Id="rId46" Type="http://schemas.openxmlformats.org/officeDocument/2006/relationships/slide" Target="slide89.xml"/><Relationship Id="rId59" Type="http://schemas.openxmlformats.org/officeDocument/2006/relationships/slide" Target="slide106.xml"/><Relationship Id="rId67" Type="http://schemas.openxmlformats.org/officeDocument/2006/relationships/image" Target="../media/image42.png"/><Relationship Id="rId20" Type="http://schemas.openxmlformats.org/officeDocument/2006/relationships/slide" Target="slide67.xml"/><Relationship Id="rId41" Type="http://schemas.openxmlformats.org/officeDocument/2006/relationships/slide" Target="slide82.xml"/><Relationship Id="rId54" Type="http://schemas.openxmlformats.org/officeDocument/2006/relationships/slide" Target="slide101.xml"/><Relationship Id="rId62" Type="http://schemas.openxmlformats.org/officeDocument/2006/relationships/slide" Target="slide10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5" Type="http://schemas.openxmlformats.org/officeDocument/2006/relationships/slide" Target="slide62.xml"/><Relationship Id="rId23" Type="http://schemas.openxmlformats.org/officeDocument/2006/relationships/slide" Target="slide91.xml"/><Relationship Id="rId28" Type="http://schemas.openxmlformats.org/officeDocument/2006/relationships/slide" Target="slide92.xml"/><Relationship Id="rId36" Type="http://schemas.openxmlformats.org/officeDocument/2006/relationships/slide" Target="slide77.xml"/><Relationship Id="rId49" Type="http://schemas.openxmlformats.org/officeDocument/2006/relationships/slide" Target="slide94.xml"/><Relationship Id="rId57" Type="http://schemas.openxmlformats.org/officeDocument/2006/relationships/slide" Target="slide104.xml"/><Relationship Id="rId10" Type="http://schemas.openxmlformats.org/officeDocument/2006/relationships/image" Target="../media/image48.png"/><Relationship Id="rId31" Type="http://schemas.openxmlformats.org/officeDocument/2006/relationships/slide" Target="slide70.xml"/><Relationship Id="rId44" Type="http://schemas.openxmlformats.org/officeDocument/2006/relationships/slide" Target="slide87.xml"/><Relationship Id="rId52" Type="http://schemas.openxmlformats.org/officeDocument/2006/relationships/slide" Target="slide97.xml"/><Relationship Id="rId60" Type="http://schemas.openxmlformats.org/officeDocument/2006/relationships/slide" Target="slide107.xml"/><Relationship Id="rId65" Type="http://schemas.openxmlformats.org/officeDocument/2006/relationships/image" Target="../media/image22.png"/><Relationship Id="rId4" Type="http://schemas.openxmlformats.org/officeDocument/2006/relationships/image" Target="../media/image148.png"/><Relationship Id="rId9" Type="http://schemas.openxmlformats.org/officeDocument/2006/relationships/slide" Target="slide58.xml"/><Relationship Id="rId13" Type="http://schemas.openxmlformats.org/officeDocument/2006/relationships/slide" Target="slide60.xml"/><Relationship Id="rId18" Type="http://schemas.openxmlformats.org/officeDocument/2006/relationships/slide" Target="slide65.xml"/><Relationship Id="rId39" Type="http://schemas.openxmlformats.org/officeDocument/2006/relationships/slide" Target="slide8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10" Type="http://schemas.openxmlformats.org/officeDocument/2006/relationships/image" Target="../media/image101.svg"/><Relationship Id="rId4" Type="http://schemas.openxmlformats.org/officeDocument/2006/relationships/image" Target="../media/image23.sv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41.svg"/><Relationship Id="rId4" Type="http://schemas.openxmlformats.org/officeDocument/2006/relationships/image" Target="../media/image43.svg"/><Relationship Id="rId9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svg"/><Relationship Id="rId3" Type="http://schemas.openxmlformats.org/officeDocument/2006/relationships/image" Target="../media/image22.png"/><Relationship Id="rId7" Type="http://schemas.openxmlformats.org/officeDocument/2006/relationships/image" Target="../media/image100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svg"/><Relationship Id="rId3" Type="http://schemas.openxmlformats.org/officeDocument/2006/relationships/image" Target="../media/image22.png"/><Relationship Id="rId7" Type="http://schemas.openxmlformats.org/officeDocument/2006/relationships/image" Target="../media/image100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slide" Target="slide9.xml"/><Relationship Id="rId7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35.svg"/><Relationship Id="rId5" Type="http://schemas.openxmlformats.org/officeDocument/2006/relationships/image" Target="../media/image36.png"/><Relationship Id="rId10" Type="http://schemas.openxmlformats.org/officeDocument/2006/relationships/image" Target="../media/image34.png"/><Relationship Id="rId4" Type="http://schemas.openxmlformats.org/officeDocument/2006/relationships/slide" Target="slide10.xml"/><Relationship Id="rId9" Type="http://schemas.openxmlformats.org/officeDocument/2006/relationships/slide" Target="slide18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23.svg"/><Relationship Id="rId7" Type="http://schemas.openxmlformats.org/officeDocument/2006/relationships/image" Target="../media/image4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svg"/><Relationship Id="rId5" Type="http://schemas.openxmlformats.org/officeDocument/2006/relationships/image" Target="../media/image100.png"/><Relationship Id="rId4" Type="http://schemas.openxmlformats.org/officeDocument/2006/relationships/image" Target="../media/image23.sv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FCA7B15-14E6-FD04-BD65-0D1141A66439}"/>
              </a:ext>
            </a:extLst>
          </p:cNvPr>
          <p:cNvGrpSpPr/>
          <p:nvPr/>
        </p:nvGrpSpPr>
        <p:grpSpPr>
          <a:xfrm>
            <a:off x="2144230" y="-1571939"/>
            <a:ext cx="1424777" cy="1319124"/>
            <a:chOff x="3737749" y="727314"/>
            <a:chExt cx="1424777" cy="131912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213E0E-2A8C-66A3-8FD2-A0596A6D0D0A}"/>
                </a:ext>
              </a:extLst>
            </p:cNvPr>
            <p:cNvSpPr/>
            <p:nvPr/>
          </p:nvSpPr>
          <p:spPr>
            <a:xfrm>
              <a:off x="3737749" y="727314"/>
              <a:ext cx="1424777" cy="13191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7" name="Graphic 96" descr="Upward trend outline">
              <a:extLst>
                <a:ext uri="{FF2B5EF4-FFF2-40B4-BE49-F238E27FC236}">
                  <a16:creationId xmlns:a16="http://schemas.microsoft.com/office/drawing/2014/main" id="{9B2AA7FB-9643-A026-291D-8D9D3AAD1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2627" y="956405"/>
              <a:ext cx="777445" cy="77744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F666DA-879C-3CE5-253B-E02B3B6BB7E4}"/>
              </a:ext>
            </a:extLst>
          </p:cNvPr>
          <p:cNvGrpSpPr/>
          <p:nvPr/>
        </p:nvGrpSpPr>
        <p:grpSpPr>
          <a:xfrm>
            <a:off x="-1668755" y="1963993"/>
            <a:ext cx="1424777" cy="1319124"/>
            <a:chOff x="2694992" y="1880966"/>
            <a:chExt cx="1424777" cy="13191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C76C1B-873E-0151-C72D-A3B28D14BB3B}"/>
                </a:ext>
              </a:extLst>
            </p:cNvPr>
            <p:cNvSpPr/>
            <p:nvPr/>
          </p:nvSpPr>
          <p:spPr>
            <a:xfrm>
              <a:off x="2694992" y="1880966"/>
              <a:ext cx="1424777" cy="13191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9" name="Graphic 98" descr="Cell Tower outline">
              <a:extLst>
                <a:ext uri="{FF2B5EF4-FFF2-40B4-BE49-F238E27FC236}">
                  <a16:creationId xmlns:a16="http://schemas.microsoft.com/office/drawing/2014/main" id="{B7369746-2437-64D6-2E92-E1FAC9731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6682" y="2130725"/>
              <a:ext cx="777445" cy="77744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5E3891-9366-5F6D-75B3-0CB9A3CBDD87}"/>
              </a:ext>
            </a:extLst>
          </p:cNvPr>
          <p:cNvGrpSpPr/>
          <p:nvPr/>
        </p:nvGrpSpPr>
        <p:grpSpPr>
          <a:xfrm>
            <a:off x="-1674111" y="3685663"/>
            <a:ext cx="1424777" cy="1319124"/>
            <a:chOff x="2693017" y="3654672"/>
            <a:chExt cx="1424777" cy="131912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2C6694C-1C32-A9B0-0CC1-6C40BC92A17E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1" name="Graphic 100" descr="Laptop outline">
              <a:extLst>
                <a:ext uri="{FF2B5EF4-FFF2-40B4-BE49-F238E27FC236}">
                  <a16:creationId xmlns:a16="http://schemas.microsoft.com/office/drawing/2014/main" id="{F5B65C3C-A968-31AC-64F7-A0C68BED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E8966C-DDD5-A295-8A45-B30935BCC893}"/>
              </a:ext>
            </a:extLst>
          </p:cNvPr>
          <p:cNvGrpSpPr/>
          <p:nvPr/>
        </p:nvGrpSpPr>
        <p:grpSpPr>
          <a:xfrm>
            <a:off x="1842114" y="7060604"/>
            <a:ext cx="1424777" cy="1319124"/>
            <a:chOff x="3767330" y="4768816"/>
            <a:chExt cx="1424777" cy="13191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A50930-F052-7DBE-FEE1-3208B14A9D29}"/>
                </a:ext>
              </a:extLst>
            </p:cNvPr>
            <p:cNvSpPr/>
            <p:nvPr/>
          </p:nvSpPr>
          <p:spPr>
            <a:xfrm>
              <a:off x="3767330" y="4768816"/>
              <a:ext cx="1424777" cy="131912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Graphic 102" descr="Trophy outline">
              <a:extLst>
                <a:ext uri="{FF2B5EF4-FFF2-40B4-BE49-F238E27FC236}">
                  <a16:creationId xmlns:a16="http://schemas.microsoft.com/office/drawing/2014/main" id="{F070E4C2-C57E-86B8-6BE5-DD7B0664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9446" y="5024548"/>
              <a:ext cx="777445" cy="77744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23834F-84B0-8189-D408-8D36AF90A748}"/>
              </a:ext>
            </a:extLst>
          </p:cNvPr>
          <p:cNvGrpSpPr/>
          <p:nvPr/>
        </p:nvGrpSpPr>
        <p:grpSpPr>
          <a:xfrm>
            <a:off x="5392582" y="7249481"/>
            <a:ext cx="1424777" cy="1319124"/>
            <a:chOff x="5392582" y="5293360"/>
            <a:chExt cx="1424777" cy="131912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15382D-C98B-35B2-48FB-C790E60AB7C4}"/>
                </a:ext>
              </a:extLst>
            </p:cNvPr>
            <p:cNvSpPr/>
            <p:nvPr/>
          </p:nvSpPr>
          <p:spPr>
            <a:xfrm>
              <a:off x="5392582" y="5293360"/>
              <a:ext cx="1424777" cy="131912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5" name="Graphic 104" descr="Pyramid with levels outline">
              <a:extLst>
                <a:ext uri="{FF2B5EF4-FFF2-40B4-BE49-F238E27FC236}">
                  <a16:creationId xmlns:a16="http://schemas.microsoft.com/office/drawing/2014/main" id="{FE00A9C0-389B-CA7D-E5B3-FC9372C5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49305" y="5498995"/>
              <a:ext cx="777445" cy="77744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3C9201-4D26-3618-8A33-0C313C5A149C}"/>
              </a:ext>
            </a:extLst>
          </p:cNvPr>
          <p:cNvGrpSpPr/>
          <p:nvPr/>
        </p:nvGrpSpPr>
        <p:grpSpPr>
          <a:xfrm>
            <a:off x="8925109" y="7045496"/>
            <a:ext cx="1424777" cy="1319124"/>
            <a:chOff x="7050892" y="4821295"/>
            <a:chExt cx="1424777" cy="131912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8B7C7A-990C-BDDC-8DFD-69EC4256DF33}"/>
                </a:ext>
              </a:extLst>
            </p:cNvPr>
            <p:cNvSpPr/>
            <p:nvPr/>
          </p:nvSpPr>
          <p:spPr>
            <a:xfrm>
              <a:off x="7050892" y="4821295"/>
              <a:ext cx="1424777" cy="1319124"/>
            </a:xfrm>
            <a:prstGeom prst="ellipse">
              <a:avLst/>
            </a:prstGeom>
            <a:solidFill>
              <a:srgbClr val="6600CC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7" name="Graphic 106" descr="Smiling with hearts face outline outline">
              <a:extLst>
                <a:ext uri="{FF2B5EF4-FFF2-40B4-BE49-F238E27FC236}">
                  <a16:creationId xmlns:a16="http://schemas.microsoft.com/office/drawing/2014/main" id="{E2180D03-C256-C323-F54B-063686174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74556" y="5124535"/>
              <a:ext cx="777445" cy="7774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EEBD3-125B-AE61-2516-2F03CFBE8D16}"/>
              </a:ext>
            </a:extLst>
          </p:cNvPr>
          <p:cNvGrpSpPr/>
          <p:nvPr/>
        </p:nvGrpSpPr>
        <p:grpSpPr>
          <a:xfrm>
            <a:off x="12492333" y="3667643"/>
            <a:ext cx="1424777" cy="1319124"/>
            <a:chOff x="8302302" y="3667643"/>
            <a:chExt cx="1424777" cy="13191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1F26F3-9910-3F6A-9CCF-EB15A6ADAF89}"/>
                </a:ext>
              </a:extLst>
            </p:cNvPr>
            <p:cNvSpPr/>
            <p:nvPr/>
          </p:nvSpPr>
          <p:spPr>
            <a:xfrm>
              <a:off x="8302302" y="3667643"/>
              <a:ext cx="1424777" cy="1319124"/>
            </a:xfrm>
            <a:prstGeom prst="ellipse">
              <a:avLst/>
            </a:prstGeom>
            <a:solidFill>
              <a:srgbClr val="6666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9" name="Graphic 108" descr="Road outline">
              <a:extLst>
                <a:ext uri="{FF2B5EF4-FFF2-40B4-BE49-F238E27FC236}">
                  <a16:creationId xmlns:a16="http://schemas.microsoft.com/office/drawing/2014/main" id="{D86FB724-F20A-F45F-D00F-038DF9F15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28780" y="3898061"/>
              <a:ext cx="777445" cy="77744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9D26AD-890C-245A-9EB2-60F5E88DB553}"/>
              </a:ext>
            </a:extLst>
          </p:cNvPr>
          <p:cNvGrpSpPr/>
          <p:nvPr/>
        </p:nvGrpSpPr>
        <p:grpSpPr>
          <a:xfrm>
            <a:off x="12480765" y="1853257"/>
            <a:ext cx="1424777" cy="1319124"/>
            <a:chOff x="8302302" y="1853257"/>
            <a:chExt cx="1424777" cy="131912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A18E46-E1FB-4C11-E3DE-89571EC7DFE6}"/>
                </a:ext>
              </a:extLst>
            </p:cNvPr>
            <p:cNvSpPr/>
            <p:nvPr/>
          </p:nvSpPr>
          <p:spPr>
            <a:xfrm>
              <a:off x="8302302" y="1853257"/>
              <a:ext cx="1424777" cy="1319124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1" name="Graphic 110" descr="Hero Male outline">
              <a:extLst>
                <a:ext uri="{FF2B5EF4-FFF2-40B4-BE49-F238E27FC236}">
                  <a16:creationId xmlns:a16="http://schemas.microsoft.com/office/drawing/2014/main" id="{1323C98E-5D0C-FF74-CA7D-2F5F3503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625967" y="2124096"/>
              <a:ext cx="777445" cy="77744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57149-78E3-54E0-CEAB-1F0BBD42357C}"/>
              </a:ext>
            </a:extLst>
          </p:cNvPr>
          <p:cNvGrpSpPr/>
          <p:nvPr/>
        </p:nvGrpSpPr>
        <p:grpSpPr>
          <a:xfrm>
            <a:off x="8925109" y="-1571938"/>
            <a:ext cx="1424777" cy="1319124"/>
            <a:chOff x="7050892" y="727314"/>
            <a:chExt cx="1424777" cy="13191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FF5387-76AC-C5D6-C493-F237CDB646E7}"/>
                </a:ext>
              </a:extLst>
            </p:cNvPr>
            <p:cNvSpPr/>
            <p:nvPr/>
          </p:nvSpPr>
          <p:spPr>
            <a:xfrm>
              <a:off x="7050892" y="727314"/>
              <a:ext cx="1424777" cy="13191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Graphic 112" descr="Brain outline">
              <a:extLst>
                <a:ext uri="{FF2B5EF4-FFF2-40B4-BE49-F238E27FC236}">
                  <a16:creationId xmlns:a16="http://schemas.microsoft.com/office/drawing/2014/main" id="{7CBA079A-59D2-4DEC-1DAA-4F74E81FF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74557" y="998153"/>
              <a:ext cx="777445" cy="7774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EC13CE-C7DD-5D6A-92EA-C02ACF083481}"/>
              </a:ext>
            </a:extLst>
          </p:cNvPr>
          <p:cNvGrpSpPr/>
          <p:nvPr/>
        </p:nvGrpSpPr>
        <p:grpSpPr>
          <a:xfrm>
            <a:off x="5392582" y="-1791627"/>
            <a:ext cx="1424777" cy="1319124"/>
            <a:chOff x="5392582" y="245516"/>
            <a:chExt cx="1424777" cy="13191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689D22E-A655-0E35-750C-1F79DD56BC2B}"/>
                </a:ext>
              </a:extLst>
            </p:cNvPr>
            <p:cNvSpPr/>
            <p:nvPr/>
          </p:nvSpPr>
          <p:spPr>
            <a:xfrm>
              <a:off x="5392582" y="245516"/>
              <a:ext cx="1424777" cy="1319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Graphic 114" descr="Briefcase outline">
              <a:extLst>
                <a:ext uri="{FF2B5EF4-FFF2-40B4-BE49-F238E27FC236}">
                  <a16:creationId xmlns:a16="http://schemas.microsoft.com/office/drawing/2014/main" id="{F63B2C9A-ABA9-BC5F-2222-188A01AD2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07277" y="465205"/>
              <a:ext cx="777445" cy="777445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DFAEDFA-B672-1947-0750-EE8CC60A11CF}"/>
              </a:ext>
            </a:extLst>
          </p:cNvPr>
          <p:cNvSpPr txBox="1"/>
          <p:nvPr/>
        </p:nvSpPr>
        <p:spPr>
          <a:xfrm>
            <a:off x="2503837" y="5059200"/>
            <a:ext cx="7128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Chiller" panose="04020404031007020602" pitchFamily="82" charset="0"/>
                <a:ea typeface="+mn-ea"/>
                <a:cs typeface="+mn-cs"/>
              </a:rPr>
              <a:t>Gamefication</a:t>
            </a:r>
            <a:r>
              <a:rPr kumimoji="0" lang="tr-T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Chiller" panose="04020404031007020602" pitchFamily="82" charset="0"/>
                <a:ea typeface="+mn-ea"/>
                <a:cs typeface="+mn-cs"/>
              </a:rPr>
              <a:t> Framework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6DFB2-4BD1-5C72-F433-5C8561FAB224}"/>
              </a:ext>
            </a:extLst>
          </p:cNvPr>
          <p:cNvGrpSpPr/>
          <p:nvPr/>
        </p:nvGrpSpPr>
        <p:grpSpPr>
          <a:xfrm>
            <a:off x="1595393" y="1400544"/>
            <a:ext cx="2835798" cy="3183039"/>
            <a:chOff x="1296363" y="1805649"/>
            <a:chExt cx="2835798" cy="318303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E8EFCCE-B227-6239-3D9D-EA6C24D73E21}"/>
                </a:ext>
              </a:extLst>
            </p:cNvPr>
            <p:cNvSpPr/>
            <p:nvPr/>
          </p:nvSpPr>
          <p:spPr>
            <a:xfrm>
              <a:off x="1296363" y="1805649"/>
              <a:ext cx="2835798" cy="486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C2DDE72-E4EC-975E-38F4-12C34AD18359}"/>
                </a:ext>
              </a:extLst>
            </p:cNvPr>
            <p:cNvSpPr/>
            <p:nvPr/>
          </p:nvSpPr>
          <p:spPr>
            <a:xfrm>
              <a:off x="2430684" y="2048717"/>
              <a:ext cx="567159" cy="2939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19A230-83B3-5DDF-04E8-F2D0039A0B74}"/>
              </a:ext>
            </a:extLst>
          </p:cNvPr>
          <p:cNvGrpSpPr/>
          <p:nvPr/>
        </p:nvGrpSpPr>
        <p:grpSpPr>
          <a:xfrm>
            <a:off x="8181577" y="1244707"/>
            <a:ext cx="1572457" cy="3315726"/>
            <a:chOff x="8639781" y="1672962"/>
            <a:chExt cx="1572457" cy="331572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3CB6467-956B-081E-A1E8-3B537A570895}"/>
                </a:ext>
              </a:extLst>
            </p:cNvPr>
            <p:cNvSpPr/>
            <p:nvPr/>
          </p:nvSpPr>
          <p:spPr>
            <a:xfrm>
              <a:off x="9082266" y="3298782"/>
              <a:ext cx="679050" cy="1689906"/>
            </a:xfrm>
            <a:prstGeom prst="roundRect">
              <a:avLst>
                <a:gd name="adj" fmla="val 4795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FDA883B-1D7C-7487-CF0B-5B641967F936}"/>
                </a:ext>
              </a:extLst>
            </p:cNvPr>
            <p:cNvSpPr/>
            <p:nvPr/>
          </p:nvSpPr>
          <p:spPr>
            <a:xfrm rot="1800000">
              <a:off x="9645079" y="1672962"/>
              <a:ext cx="567159" cy="23694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4AEE200-7B8E-BEF4-6CB6-D5FF955D73FE}"/>
                </a:ext>
              </a:extLst>
            </p:cNvPr>
            <p:cNvSpPr/>
            <p:nvPr/>
          </p:nvSpPr>
          <p:spPr>
            <a:xfrm rot="19800000">
              <a:off x="8639781" y="1672963"/>
              <a:ext cx="567159" cy="23694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7" name="Picture Placeholder 5" descr="A picture containing scarf, laser">
            <a:extLst>
              <a:ext uri="{FF2B5EF4-FFF2-40B4-BE49-F238E27FC236}">
                <a16:creationId xmlns:a16="http://schemas.microsoft.com/office/drawing/2014/main" id="{F8A4F865-0450-01AF-2492-4B8EAC23A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b="9742"/>
          <a:stretch>
            <a:fillRect/>
          </a:stretch>
        </p:blipFill>
        <p:spPr>
          <a:xfrm>
            <a:off x="11477691" y="6215030"/>
            <a:ext cx="505334" cy="392496"/>
          </a:xfrm>
          <a:custGeom>
            <a:avLst/>
            <a:gdLst>
              <a:gd name="connsiteX0" fmla="*/ 1752042 w 3379808"/>
              <a:gd name="connsiteY0" fmla="*/ 2206564 h 2476982"/>
              <a:gd name="connsiteX1" fmla="*/ 1752042 w 3379808"/>
              <a:gd name="connsiteY1" fmla="*/ 2216220 h 2476982"/>
              <a:gd name="connsiteX2" fmla="*/ 1752651 w 3379808"/>
              <a:gd name="connsiteY2" fmla="*/ 2228291 h 2476982"/>
              <a:gd name="connsiteX3" fmla="*/ 1756916 w 3379808"/>
              <a:gd name="connsiteY3" fmla="*/ 2240362 h 2476982"/>
              <a:gd name="connsiteX4" fmla="*/ 1761789 w 3379808"/>
              <a:gd name="connsiteY4" fmla="*/ 2240362 h 2476982"/>
              <a:gd name="connsiteX5" fmla="*/ 1720224 w 3379808"/>
              <a:gd name="connsiteY5" fmla="*/ 2203161 h 2476982"/>
              <a:gd name="connsiteX6" fmla="*/ 1724629 w 3379808"/>
              <a:gd name="connsiteY6" fmla="*/ 2227085 h 2476982"/>
              <a:gd name="connsiteX7" fmla="*/ 1726733 w 3379808"/>
              <a:gd name="connsiteY7" fmla="*/ 2238346 h 2476982"/>
              <a:gd name="connsiteX8" fmla="*/ 1721887 w 3379808"/>
              <a:gd name="connsiteY8" fmla="*/ 2220257 h 2476982"/>
              <a:gd name="connsiteX9" fmla="*/ 770021 w 3379808"/>
              <a:gd name="connsiteY9" fmla="*/ 2105169 h 2476982"/>
              <a:gd name="connsiteX10" fmla="*/ 772458 w 3379808"/>
              <a:gd name="connsiteY10" fmla="*/ 2108791 h 2476982"/>
              <a:gd name="connsiteX11" fmla="*/ 774895 w 3379808"/>
              <a:gd name="connsiteY11" fmla="*/ 2105169 h 2476982"/>
              <a:gd name="connsiteX12" fmla="*/ 772458 w 3379808"/>
              <a:gd name="connsiteY12" fmla="*/ 2105169 h 2476982"/>
              <a:gd name="connsiteX13" fmla="*/ 770021 w 3379808"/>
              <a:gd name="connsiteY13" fmla="*/ 2105169 h 2476982"/>
              <a:gd name="connsiteX14" fmla="*/ 765148 w 3379808"/>
              <a:gd name="connsiteY14" fmla="*/ 2105169 h 2476982"/>
              <a:gd name="connsiteX15" fmla="*/ 765148 w 3379808"/>
              <a:gd name="connsiteY15" fmla="*/ 2109998 h 2476982"/>
              <a:gd name="connsiteX16" fmla="*/ 765148 w 3379808"/>
              <a:gd name="connsiteY16" fmla="*/ 2114826 h 2476982"/>
              <a:gd name="connsiteX17" fmla="*/ 768804 w 3379808"/>
              <a:gd name="connsiteY17" fmla="*/ 2109998 h 2476982"/>
              <a:gd name="connsiteX18" fmla="*/ 765148 w 3379808"/>
              <a:gd name="connsiteY18" fmla="*/ 2105169 h 2476982"/>
              <a:gd name="connsiteX19" fmla="*/ 1805651 w 3379808"/>
              <a:gd name="connsiteY19" fmla="*/ 2100341 h 2476982"/>
              <a:gd name="connsiteX20" fmla="*/ 1801997 w 3379808"/>
              <a:gd name="connsiteY20" fmla="*/ 2105169 h 2476982"/>
              <a:gd name="connsiteX21" fmla="*/ 1805651 w 3379808"/>
              <a:gd name="connsiteY21" fmla="*/ 2109998 h 2476982"/>
              <a:gd name="connsiteX22" fmla="*/ 1805651 w 3379808"/>
              <a:gd name="connsiteY22" fmla="*/ 2100341 h 2476982"/>
              <a:gd name="connsiteX23" fmla="*/ 779768 w 3379808"/>
              <a:gd name="connsiteY23" fmla="*/ 2100341 h 2476982"/>
              <a:gd name="connsiteX24" fmla="*/ 776114 w 3379808"/>
              <a:gd name="connsiteY24" fmla="*/ 2102755 h 2476982"/>
              <a:gd name="connsiteX25" fmla="*/ 779768 w 3379808"/>
              <a:gd name="connsiteY25" fmla="*/ 2105169 h 2476982"/>
              <a:gd name="connsiteX26" fmla="*/ 783424 w 3379808"/>
              <a:gd name="connsiteY26" fmla="*/ 2102755 h 2476982"/>
              <a:gd name="connsiteX27" fmla="*/ 779768 w 3379808"/>
              <a:gd name="connsiteY27" fmla="*/ 2100341 h 2476982"/>
              <a:gd name="connsiteX28" fmla="*/ 852872 w 3379808"/>
              <a:gd name="connsiteY28" fmla="*/ 2095513 h 2476982"/>
              <a:gd name="connsiteX29" fmla="*/ 856527 w 3379808"/>
              <a:gd name="connsiteY29" fmla="*/ 2100341 h 2476982"/>
              <a:gd name="connsiteX30" fmla="*/ 852872 w 3379808"/>
              <a:gd name="connsiteY30" fmla="*/ 2105169 h 2476982"/>
              <a:gd name="connsiteX31" fmla="*/ 849217 w 3379808"/>
              <a:gd name="connsiteY31" fmla="*/ 2100341 h 2476982"/>
              <a:gd name="connsiteX32" fmla="*/ 852872 w 3379808"/>
              <a:gd name="connsiteY32" fmla="*/ 2095513 h 2476982"/>
              <a:gd name="connsiteX33" fmla="*/ 789516 w 3379808"/>
              <a:gd name="connsiteY33" fmla="*/ 2095513 h 2476982"/>
              <a:gd name="connsiteX34" fmla="*/ 785861 w 3379808"/>
              <a:gd name="connsiteY34" fmla="*/ 2100341 h 2476982"/>
              <a:gd name="connsiteX35" fmla="*/ 789516 w 3379808"/>
              <a:gd name="connsiteY35" fmla="*/ 2105169 h 2476982"/>
              <a:gd name="connsiteX36" fmla="*/ 793171 w 3379808"/>
              <a:gd name="connsiteY36" fmla="*/ 2100341 h 2476982"/>
              <a:gd name="connsiteX37" fmla="*/ 789516 w 3379808"/>
              <a:gd name="connsiteY37" fmla="*/ 2095513 h 2476982"/>
              <a:gd name="connsiteX38" fmla="*/ 860182 w 3379808"/>
              <a:gd name="connsiteY38" fmla="*/ 2091892 h 2476982"/>
              <a:gd name="connsiteX39" fmla="*/ 862619 w 3379808"/>
              <a:gd name="connsiteY39" fmla="*/ 2095513 h 2476982"/>
              <a:gd name="connsiteX40" fmla="*/ 860182 w 3379808"/>
              <a:gd name="connsiteY40" fmla="*/ 2095513 h 2476982"/>
              <a:gd name="connsiteX41" fmla="*/ 857745 w 3379808"/>
              <a:gd name="connsiteY41" fmla="*/ 2095513 h 2476982"/>
              <a:gd name="connsiteX42" fmla="*/ 860182 w 3379808"/>
              <a:gd name="connsiteY42" fmla="*/ 2091892 h 2476982"/>
              <a:gd name="connsiteX43" fmla="*/ 801699 w 3379808"/>
              <a:gd name="connsiteY43" fmla="*/ 2087064 h 2476982"/>
              <a:gd name="connsiteX44" fmla="*/ 799263 w 3379808"/>
              <a:gd name="connsiteY44" fmla="*/ 2090684 h 2476982"/>
              <a:gd name="connsiteX45" fmla="*/ 801699 w 3379808"/>
              <a:gd name="connsiteY45" fmla="*/ 2094306 h 2476982"/>
              <a:gd name="connsiteX46" fmla="*/ 804136 w 3379808"/>
              <a:gd name="connsiteY46" fmla="*/ 2090684 h 2476982"/>
              <a:gd name="connsiteX47" fmla="*/ 801699 w 3379808"/>
              <a:gd name="connsiteY47" fmla="*/ 2087064 h 2476982"/>
              <a:gd name="connsiteX48" fmla="*/ 867492 w 3379808"/>
              <a:gd name="connsiteY48" fmla="*/ 2085856 h 2476982"/>
              <a:gd name="connsiteX49" fmla="*/ 871148 w 3379808"/>
              <a:gd name="connsiteY49" fmla="*/ 2090684 h 2476982"/>
              <a:gd name="connsiteX50" fmla="*/ 867492 w 3379808"/>
              <a:gd name="connsiteY50" fmla="*/ 2095513 h 2476982"/>
              <a:gd name="connsiteX51" fmla="*/ 863838 w 3379808"/>
              <a:gd name="connsiteY51" fmla="*/ 2090684 h 2476982"/>
              <a:gd name="connsiteX52" fmla="*/ 867492 w 3379808"/>
              <a:gd name="connsiteY52" fmla="*/ 2085856 h 2476982"/>
              <a:gd name="connsiteX53" fmla="*/ 809010 w 3379808"/>
              <a:gd name="connsiteY53" fmla="*/ 2081028 h 2476982"/>
              <a:gd name="connsiteX54" fmla="*/ 805355 w 3379808"/>
              <a:gd name="connsiteY54" fmla="*/ 2085856 h 2476982"/>
              <a:gd name="connsiteX55" fmla="*/ 809010 w 3379808"/>
              <a:gd name="connsiteY55" fmla="*/ 2090684 h 2476982"/>
              <a:gd name="connsiteX56" fmla="*/ 812666 w 3379808"/>
              <a:gd name="connsiteY56" fmla="*/ 2085856 h 2476982"/>
              <a:gd name="connsiteX57" fmla="*/ 809010 w 3379808"/>
              <a:gd name="connsiteY57" fmla="*/ 2081028 h 2476982"/>
              <a:gd name="connsiteX58" fmla="*/ 862619 w 3379808"/>
              <a:gd name="connsiteY58" fmla="*/ 2023088 h 2476982"/>
              <a:gd name="connsiteX59" fmla="*/ 858964 w 3379808"/>
              <a:gd name="connsiteY59" fmla="*/ 2025502 h 2476982"/>
              <a:gd name="connsiteX60" fmla="*/ 862619 w 3379808"/>
              <a:gd name="connsiteY60" fmla="*/ 2027916 h 2476982"/>
              <a:gd name="connsiteX61" fmla="*/ 866275 w 3379808"/>
              <a:gd name="connsiteY61" fmla="*/ 2025502 h 2476982"/>
              <a:gd name="connsiteX62" fmla="*/ 862619 w 3379808"/>
              <a:gd name="connsiteY62" fmla="*/ 2023088 h 2476982"/>
              <a:gd name="connsiteX63" fmla="*/ 876631 w 3379808"/>
              <a:gd name="connsiteY63" fmla="*/ 2014639 h 2476982"/>
              <a:gd name="connsiteX64" fmla="*/ 872366 w 3379808"/>
              <a:gd name="connsiteY64" fmla="*/ 2018260 h 2476982"/>
              <a:gd name="connsiteX65" fmla="*/ 868711 w 3379808"/>
              <a:gd name="connsiteY65" fmla="*/ 2020674 h 2476982"/>
              <a:gd name="connsiteX66" fmla="*/ 872366 w 3379808"/>
              <a:gd name="connsiteY66" fmla="*/ 2023088 h 2476982"/>
              <a:gd name="connsiteX67" fmla="*/ 872366 w 3379808"/>
              <a:gd name="connsiteY67" fmla="*/ 2020674 h 2476982"/>
              <a:gd name="connsiteX68" fmla="*/ 872366 w 3379808"/>
              <a:gd name="connsiteY68" fmla="*/ 2018260 h 2476982"/>
              <a:gd name="connsiteX69" fmla="*/ 874803 w 3379808"/>
              <a:gd name="connsiteY69" fmla="*/ 2018260 h 2476982"/>
              <a:gd name="connsiteX70" fmla="*/ 877239 w 3379808"/>
              <a:gd name="connsiteY70" fmla="*/ 2018260 h 2476982"/>
              <a:gd name="connsiteX71" fmla="*/ 876631 w 3379808"/>
              <a:gd name="connsiteY71" fmla="*/ 2014639 h 2476982"/>
              <a:gd name="connsiteX72" fmla="*/ 884550 w 3379808"/>
              <a:gd name="connsiteY72" fmla="*/ 2009811 h 2476982"/>
              <a:gd name="connsiteX73" fmla="*/ 882113 w 3379808"/>
              <a:gd name="connsiteY73" fmla="*/ 2013431 h 2476982"/>
              <a:gd name="connsiteX74" fmla="*/ 884550 w 3379808"/>
              <a:gd name="connsiteY74" fmla="*/ 2013431 h 2476982"/>
              <a:gd name="connsiteX75" fmla="*/ 886987 w 3379808"/>
              <a:gd name="connsiteY75" fmla="*/ 2013431 h 2476982"/>
              <a:gd name="connsiteX76" fmla="*/ 884550 w 3379808"/>
              <a:gd name="connsiteY76" fmla="*/ 2009811 h 2476982"/>
              <a:gd name="connsiteX77" fmla="*/ 1727674 w 3379808"/>
              <a:gd name="connsiteY77" fmla="*/ 2008603 h 2476982"/>
              <a:gd name="connsiteX78" fmla="*/ 1720974 w 3379808"/>
              <a:gd name="connsiteY78" fmla="*/ 2042401 h 2476982"/>
              <a:gd name="connsiteX79" fmla="*/ 1717927 w 3379808"/>
              <a:gd name="connsiteY79" fmla="*/ 2076199 h 2476982"/>
              <a:gd name="connsiteX80" fmla="*/ 1722801 w 3379808"/>
              <a:gd name="connsiteY80" fmla="*/ 2090684 h 2476982"/>
              <a:gd name="connsiteX81" fmla="*/ 1719146 w 3379808"/>
              <a:gd name="connsiteY81" fmla="*/ 2192079 h 2476982"/>
              <a:gd name="connsiteX82" fmla="*/ 1720224 w 3379808"/>
              <a:gd name="connsiteY82" fmla="*/ 2203161 h 2476982"/>
              <a:gd name="connsiteX83" fmla="*/ 1718156 w 3379808"/>
              <a:gd name="connsiteY83" fmla="*/ 2191928 h 2476982"/>
              <a:gd name="connsiteX84" fmla="*/ 1713054 w 3379808"/>
              <a:gd name="connsiteY84" fmla="*/ 2163109 h 2476982"/>
              <a:gd name="connsiteX85" fmla="*/ 1710617 w 3379808"/>
              <a:gd name="connsiteY85" fmla="*/ 2153452 h 2476982"/>
              <a:gd name="connsiteX86" fmla="*/ 1708180 w 3379808"/>
              <a:gd name="connsiteY86" fmla="*/ 2143796 h 2476982"/>
              <a:gd name="connsiteX87" fmla="*/ 1708180 w 3379808"/>
              <a:gd name="connsiteY87" fmla="*/ 2148624 h 2476982"/>
              <a:gd name="connsiteX88" fmla="*/ 1708180 w 3379808"/>
              <a:gd name="connsiteY88" fmla="*/ 2153452 h 2476982"/>
              <a:gd name="connsiteX89" fmla="*/ 1711227 w 3379808"/>
              <a:gd name="connsiteY89" fmla="*/ 2217428 h 2476982"/>
              <a:gd name="connsiteX90" fmla="*/ 1732548 w 3379808"/>
              <a:gd name="connsiteY90" fmla="*/ 2274160 h 2476982"/>
              <a:gd name="connsiteX91" fmla="*/ 1732548 w 3379808"/>
              <a:gd name="connsiteY91" fmla="*/ 2269332 h 2476982"/>
              <a:gd name="connsiteX92" fmla="*/ 1727807 w 3379808"/>
              <a:gd name="connsiteY92" fmla="*/ 2244097 h 2476982"/>
              <a:gd name="connsiteX93" fmla="*/ 1726733 w 3379808"/>
              <a:gd name="connsiteY93" fmla="*/ 2238346 h 2476982"/>
              <a:gd name="connsiteX94" fmla="*/ 1728283 w 3379808"/>
              <a:gd name="connsiteY94" fmla="*/ 2244135 h 2476982"/>
              <a:gd name="connsiteX95" fmla="*/ 1752042 w 3379808"/>
              <a:gd name="connsiteY95" fmla="*/ 2278988 h 2476982"/>
              <a:gd name="connsiteX96" fmla="*/ 1752042 w 3379808"/>
              <a:gd name="connsiteY96" fmla="*/ 2276574 h 2476982"/>
              <a:gd name="connsiteX97" fmla="*/ 1752042 w 3379808"/>
              <a:gd name="connsiteY97" fmla="*/ 2274160 h 2476982"/>
              <a:gd name="connsiteX98" fmla="*/ 1738030 w 3379808"/>
              <a:gd name="connsiteY98" fmla="*/ 2141382 h 2476982"/>
              <a:gd name="connsiteX99" fmla="*/ 1727674 w 3379808"/>
              <a:gd name="connsiteY99" fmla="*/ 2008603 h 2476982"/>
              <a:gd name="connsiteX100" fmla="*/ 784642 w 3379808"/>
              <a:gd name="connsiteY100" fmla="*/ 2003775 h 2476982"/>
              <a:gd name="connsiteX101" fmla="*/ 787079 w 3379808"/>
              <a:gd name="connsiteY101" fmla="*/ 2007397 h 2476982"/>
              <a:gd name="connsiteX102" fmla="*/ 789516 w 3379808"/>
              <a:gd name="connsiteY102" fmla="*/ 2003775 h 2476982"/>
              <a:gd name="connsiteX103" fmla="*/ 787079 w 3379808"/>
              <a:gd name="connsiteY103" fmla="*/ 2003775 h 2476982"/>
              <a:gd name="connsiteX104" fmla="*/ 784642 w 3379808"/>
              <a:gd name="connsiteY104" fmla="*/ 2003775 h 2476982"/>
              <a:gd name="connsiteX105" fmla="*/ 930849 w 3379808"/>
              <a:gd name="connsiteY105" fmla="*/ 1989290 h 2476982"/>
              <a:gd name="connsiteX106" fmla="*/ 930849 w 3379808"/>
              <a:gd name="connsiteY106" fmla="*/ 1991704 h 2476982"/>
              <a:gd name="connsiteX107" fmla="*/ 930849 w 3379808"/>
              <a:gd name="connsiteY107" fmla="*/ 1994118 h 2476982"/>
              <a:gd name="connsiteX108" fmla="*/ 925975 w 3379808"/>
              <a:gd name="connsiteY108" fmla="*/ 1994118 h 2476982"/>
              <a:gd name="connsiteX109" fmla="*/ 930849 w 3379808"/>
              <a:gd name="connsiteY109" fmla="*/ 1989290 h 2476982"/>
              <a:gd name="connsiteX110" fmla="*/ 940596 w 3379808"/>
              <a:gd name="connsiteY110" fmla="*/ 1979633 h 2476982"/>
              <a:gd name="connsiteX111" fmla="*/ 943032 w 3379808"/>
              <a:gd name="connsiteY111" fmla="*/ 1979633 h 2476982"/>
              <a:gd name="connsiteX112" fmla="*/ 945469 w 3379808"/>
              <a:gd name="connsiteY112" fmla="*/ 1979633 h 2476982"/>
              <a:gd name="connsiteX113" fmla="*/ 943032 w 3379808"/>
              <a:gd name="connsiteY113" fmla="*/ 1983255 h 2476982"/>
              <a:gd name="connsiteX114" fmla="*/ 940596 w 3379808"/>
              <a:gd name="connsiteY114" fmla="*/ 1979633 h 2476982"/>
              <a:gd name="connsiteX115" fmla="*/ 935722 w 3379808"/>
              <a:gd name="connsiteY115" fmla="*/ 1979633 h 2476982"/>
              <a:gd name="connsiteX116" fmla="*/ 939378 w 3379808"/>
              <a:gd name="connsiteY116" fmla="*/ 1984461 h 2476982"/>
              <a:gd name="connsiteX117" fmla="*/ 935722 w 3379808"/>
              <a:gd name="connsiteY117" fmla="*/ 1989290 h 2476982"/>
              <a:gd name="connsiteX118" fmla="*/ 932068 w 3379808"/>
              <a:gd name="connsiteY118" fmla="*/ 1984461 h 2476982"/>
              <a:gd name="connsiteX119" fmla="*/ 935722 w 3379808"/>
              <a:gd name="connsiteY119" fmla="*/ 1979633 h 2476982"/>
              <a:gd name="connsiteX120" fmla="*/ 950343 w 3379808"/>
              <a:gd name="connsiteY120" fmla="*/ 1974805 h 2476982"/>
              <a:gd name="connsiteX121" fmla="*/ 955216 w 3379808"/>
              <a:gd name="connsiteY121" fmla="*/ 1974805 h 2476982"/>
              <a:gd name="connsiteX122" fmla="*/ 952779 w 3379808"/>
              <a:gd name="connsiteY122" fmla="*/ 1978427 h 2476982"/>
              <a:gd name="connsiteX123" fmla="*/ 950343 w 3379808"/>
              <a:gd name="connsiteY123" fmla="*/ 1974805 h 2476982"/>
              <a:gd name="connsiteX124" fmla="*/ 726159 w 3379808"/>
              <a:gd name="connsiteY124" fmla="*/ 1974805 h 2476982"/>
              <a:gd name="connsiteX125" fmla="*/ 722505 w 3379808"/>
              <a:gd name="connsiteY125" fmla="*/ 1979633 h 2476982"/>
              <a:gd name="connsiteX126" fmla="*/ 726159 w 3379808"/>
              <a:gd name="connsiteY126" fmla="*/ 1984461 h 2476982"/>
              <a:gd name="connsiteX127" fmla="*/ 729815 w 3379808"/>
              <a:gd name="connsiteY127" fmla="*/ 1979633 h 2476982"/>
              <a:gd name="connsiteX128" fmla="*/ 726159 w 3379808"/>
              <a:gd name="connsiteY128" fmla="*/ 1974805 h 2476982"/>
              <a:gd name="connsiteX129" fmla="*/ 955216 w 3379808"/>
              <a:gd name="connsiteY129" fmla="*/ 1969977 h 2476982"/>
              <a:gd name="connsiteX130" fmla="*/ 960090 w 3379808"/>
              <a:gd name="connsiteY130" fmla="*/ 1969977 h 2476982"/>
              <a:gd name="connsiteX131" fmla="*/ 957653 w 3379808"/>
              <a:gd name="connsiteY131" fmla="*/ 1973598 h 2476982"/>
              <a:gd name="connsiteX132" fmla="*/ 955216 w 3379808"/>
              <a:gd name="connsiteY132" fmla="*/ 1969977 h 2476982"/>
              <a:gd name="connsiteX133" fmla="*/ 731033 w 3379808"/>
              <a:gd name="connsiteY133" fmla="*/ 1969977 h 2476982"/>
              <a:gd name="connsiteX134" fmla="*/ 727378 w 3379808"/>
              <a:gd name="connsiteY134" fmla="*/ 1974805 h 2476982"/>
              <a:gd name="connsiteX135" fmla="*/ 731033 w 3379808"/>
              <a:gd name="connsiteY135" fmla="*/ 1979633 h 2476982"/>
              <a:gd name="connsiteX136" fmla="*/ 734689 w 3379808"/>
              <a:gd name="connsiteY136" fmla="*/ 1974805 h 2476982"/>
              <a:gd name="connsiteX137" fmla="*/ 731033 w 3379808"/>
              <a:gd name="connsiteY137" fmla="*/ 1969977 h 2476982"/>
              <a:gd name="connsiteX138" fmla="*/ 755401 w 3379808"/>
              <a:gd name="connsiteY138" fmla="*/ 1960320 h 2476982"/>
              <a:gd name="connsiteX139" fmla="*/ 745654 w 3379808"/>
              <a:gd name="connsiteY139" fmla="*/ 1965148 h 2476982"/>
              <a:gd name="connsiteX140" fmla="*/ 735906 w 3379808"/>
              <a:gd name="connsiteY140" fmla="*/ 1969977 h 2476982"/>
              <a:gd name="connsiteX141" fmla="*/ 740780 w 3379808"/>
              <a:gd name="connsiteY141" fmla="*/ 1969977 h 2476982"/>
              <a:gd name="connsiteX142" fmla="*/ 750527 w 3379808"/>
              <a:gd name="connsiteY142" fmla="*/ 1966959 h 2476982"/>
              <a:gd name="connsiteX143" fmla="*/ 760274 w 3379808"/>
              <a:gd name="connsiteY143" fmla="*/ 1960320 h 2476982"/>
              <a:gd name="connsiteX144" fmla="*/ 757837 w 3379808"/>
              <a:gd name="connsiteY144" fmla="*/ 1960320 h 2476982"/>
              <a:gd name="connsiteX145" fmla="*/ 755401 w 3379808"/>
              <a:gd name="connsiteY145" fmla="*/ 1960320 h 2476982"/>
              <a:gd name="connsiteX146" fmla="*/ 1722801 w 3379808"/>
              <a:gd name="connsiteY146" fmla="*/ 1955492 h 2476982"/>
              <a:gd name="connsiteX147" fmla="*/ 1722801 w 3379808"/>
              <a:gd name="connsiteY147" fmla="*/ 1965148 h 2476982"/>
              <a:gd name="connsiteX148" fmla="*/ 1722801 w 3379808"/>
              <a:gd name="connsiteY148" fmla="*/ 1974805 h 2476982"/>
              <a:gd name="connsiteX149" fmla="*/ 1726456 w 3379808"/>
              <a:gd name="connsiteY149" fmla="*/ 1965148 h 2476982"/>
              <a:gd name="connsiteX150" fmla="*/ 1722801 w 3379808"/>
              <a:gd name="connsiteY150" fmla="*/ 1955492 h 2476982"/>
              <a:gd name="connsiteX151" fmla="*/ 721286 w 3379808"/>
              <a:gd name="connsiteY151" fmla="*/ 1955492 h 2476982"/>
              <a:gd name="connsiteX152" fmla="*/ 717631 w 3379808"/>
              <a:gd name="connsiteY152" fmla="*/ 1960320 h 2476982"/>
              <a:gd name="connsiteX153" fmla="*/ 721286 w 3379808"/>
              <a:gd name="connsiteY153" fmla="*/ 1965148 h 2476982"/>
              <a:gd name="connsiteX154" fmla="*/ 724942 w 3379808"/>
              <a:gd name="connsiteY154" fmla="*/ 1960320 h 2476982"/>
              <a:gd name="connsiteX155" fmla="*/ 721286 w 3379808"/>
              <a:gd name="connsiteY155" fmla="*/ 1955492 h 2476982"/>
              <a:gd name="connsiteX156" fmla="*/ 1737421 w 3379808"/>
              <a:gd name="connsiteY156" fmla="*/ 1950663 h 2476982"/>
              <a:gd name="connsiteX157" fmla="*/ 1733767 w 3379808"/>
              <a:gd name="connsiteY157" fmla="*/ 1957906 h 2476982"/>
              <a:gd name="connsiteX158" fmla="*/ 1737421 w 3379808"/>
              <a:gd name="connsiteY158" fmla="*/ 1965148 h 2476982"/>
              <a:gd name="connsiteX159" fmla="*/ 1737421 w 3379808"/>
              <a:gd name="connsiteY159" fmla="*/ 1959717 h 2476982"/>
              <a:gd name="connsiteX160" fmla="*/ 1737421 w 3379808"/>
              <a:gd name="connsiteY160" fmla="*/ 1950663 h 2476982"/>
              <a:gd name="connsiteX161" fmla="*/ 989331 w 3379808"/>
              <a:gd name="connsiteY161" fmla="*/ 1950663 h 2476982"/>
              <a:gd name="connsiteX162" fmla="*/ 991768 w 3379808"/>
              <a:gd name="connsiteY162" fmla="*/ 1950663 h 2476982"/>
              <a:gd name="connsiteX163" fmla="*/ 994205 w 3379808"/>
              <a:gd name="connsiteY163" fmla="*/ 1950663 h 2476982"/>
              <a:gd name="connsiteX164" fmla="*/ 986285 w 3379808"/>
              <a:gd name="connsiteY164" fmla="*/ 1959717 h 2476982"/>
              <a:gd name="connsiteX165" fmla="*/ 974710 w 3379808"/>
              <a:gd name="connsiteY165" fmla="*/ 1965148 h 2476982"/>
              <a:gd name="connsiteX166" fmla="*/ 977147 w 3379808"/>
              <a:gd name="connsiteY166" fmla="*/ 1962734 h 2476982"/>
              <a:gd name="connsiteX167" fmla="*/ 979584 w 3379808"/>
              <a:gd name="connsiteY167" fmla="*/ 1960320 h 2476982"/>
              <a:gd name="connsiteX168" fmla="*/ 984458 w 3379808"/>
              <a:gd name="connsiteY168" fmla="*/ 1953681 h 2476982"/>
              <a:gd name="connsiteX169" fmla="*/ 989331 w 3379808"/>
              <a:gd name="connsiteY169" fmla="*/ 1950663 h 2476982"/>
              <a:gd name="connsiteX170" fmla="*/ 1742295 w 3379808"/>
              <a:gd name="connsiteY170" fmla="*/ 1931350 h 2476982"/>
              <a:gd name="connsiteX171" fmla="*/ 1738640 w 3379808"/>
              <a:gd name="connsiteY171" fmla="*/ 1936178 h 2476982"/>
              <a:gd name="connsiteX172" fmla="*/ 1742295 w 3379808"/>
              <a:gd name="connsiteY172" fmla="*/ 1941007 h 2476982"/>
              <a:gd name="connsiteX173" fmla="*/ 1745951 w 3379808"/>
              <a:gd name="connsiteY173" fmla="*/ 1936178 h 2476982"/>
              <a:gd name="connsiteX174" fmla="*/ 1742295 w 3379808"/>
              <a:gd name="connsiteY174" fmla="*/ 1931350 h 2476982"/>
              <a:gd name="connsiteX175" fmla="*/ 1727674 w 3379808"/>
              <a:gd name="connsiteY175" fmla="*/ 1931350 h 2476982"/>
              <a:gd name="connsiteX176" fmla="*/ 1727674 w 3379808"/>
              <a:gd name="connsiteY176" fmla="*/ 1942818 h 2476982"/>
              <a:gd name="connsiteX177" fmla="*/ 1727674 w 3379808"/>
              <a:gd name="connsiteY177" fmla="*/ 1950663 h 2476982"/>
              <a:gd name="connsiteX178" fmla="*/ 1731330 w 3379808"/>
              <a:gd name="connsiteY178" fmla="*/ 1942818 h 2476982"/>
              <a:gd name="connsiteX179" fmla="*/ 1727674 w 3379808"/>
              <a:gd name="connsiteY179" fmla="*/ 1931350 h 2476982"/>
              <a:gd name="connsiteX180" fmla="*/ 1052687 w 3379808"/>
              <a:gd name="connsiteY180" fmla="*/ 1931350 h 2476982"/>
              <a:gd name="connsiteX181" fmla="*/ 1055124 w 3379808"/>
              <a:gd name="connsiteY181" fmla="*/ 1931350 h 2476982"/>
              <a:gd name="connsiteX182" fmla="*/ 1057561 w 3379808"/>
              <a:gd name="connsiteY182" fmla="*/ 1931350 h 2476982"/>
              <a:gd name="connsiteX183" fmla="*/ 1036849 w 3379808"/>
              <a:gd name="connsiteY183" fmla="*/ 1951871 h 2476982"/>
              <a:gd name="connsiteX184" fmla="*/ 1008825 w 3379808"/>
              <a:gd name="connsiteY184" fmla="*/ 1965148 h 2476982"/>
              <a:gd name="connsiteX185" fmla="*/ 1030756 w 3379808"/>
              <a:gd name="connsiteY185" fmla="*/ 1944629 h 2476982"/>
              <a:gd name="connsiteX186" fmla="*/ 1052687 w 3379808"/>
              <a:gd name="connsiteY186" fmla="*/ 1931350 h 2476982"/>
              <a:gd name="connsiteX187" fmla="*/ 804136 w 3379808"/>
              <a:gd name="connsiteY187" fmla="*/ 1931350 h 2476982"/>
              <a:gd name="connsiteX188" fmla="*/ 780987 w 3379808"/>
              <a:gd name="connsiteY188" fmla="*/ 1939800 h 2476982"/>
              <a:gd name="connsiteX189" fmla="*/ 765148 w 3379808"/>
              <a:gd name="connsiteY189" fmla="*/ 1955492 h 2476982"/>
              <a:gd name="connsiteX190" fmla="*/ 786470 w 3379808"/>
              <a:gd name="connsiteY190" fmla="*/ 1947646 h 2476982"/>
              <a:gd name="connsiteX191" fmla="*/ 804136 w 3379808"/>
              <a:gd name="connsiteY191" fmla="*/ 1936178 h 2476982"/>
              <a:gd name="connsiteX192" fmla="*/ 804136 w 3379808"/>
              <a:gd name="connsiteY192" fmla="*/ 1933764 h 2476982"/>
              <a:gd name="connsiteX193" fmla="*/ 804136 w 3379808"/>
              <a:gd name="connsiteY193" fmla="*/ 1931350 h 2476982"/>
              <a:gd name="connsiteX194" fmla="*/ 302160 w 3379808"/>
              <a:gd name="connsiteY194" fmla="*/ 1931350 h 2476982"/>
              <a:gd name="connsiteX195" fmla="*/ 302160 w 3379808"/>
              <a:gd name="connsiteY195" fmla="*/ 1933764 h 2476982"/>
              <a:gd name="connsiteX196" fmla="*/ 302160 w 3379808"/>
              <a:gd name="connsiteY196" fmla="*/ 1936178 h 2476982"/>
              <a:gd name="connsiteX197" fmla="*/ 307034 w 3379808"/>
              <a:gd name="connsiteY197" fmla="*/ 1945835 h 2476982"/>
              <a:gd name="connsiteX198" fmla="*/ 303379 w 3379808"/>
              <a:gd name="connsiteY198" fmla="*/ 1950663 h 2476982"/>
              <a:gd name="connsiteX199" fmla="*/ 307034 w 3379808"/>
              <a:gd name="connsiteY199" fmla="*/ 1955492 h 2476982"/>
              <a:gd name="connsiteX200" fmla="*/ 307034 w 3379808"/>
              <a:gd name="connsiteY200" fmla="*/ 1950663 h 2476982"/>
              <a:gd name="connsiteX201" fmla="*/ 307034 w 3379808"/>
              <a:gd name="connsiteY201" fmla="*/ 1945835 h 2476982"/>
              <a:gd name="connsiteX202" fmla="*/ 307034 w 3379808"/>
              <a:gd name="connsiteY202" fmla="*/ 1941007 h 2476982"/>
              <a:gd name="connsiteX203" fmla="*/ 1062434 w 3379808"/>
              <a:gd name="connsiteY203" fmla="*/ 1916865 h 2476982"/>
              <a:gd name="connsiteX204" fmla="*/ 1066090 w 3379808"/>
              <a:gd name="connsiteY204" fmla="*/ 1921693 h 2476982"/>
              <a:gd name="connsiteX205" fmla="*/ 1062434 w 3379808"/>
              <a:gd name="connsiteY205" fmla="*/ 1926522 h 2476982"/>
              <a:gd name="connsiteX206" fmla="*/ 1062434 w 3379808"/>
              <a:gd name="connsiteY206" fmla="*/ 1931350 h 2476982"/>
              <a:gd name="connsiteX207" fmla="*/ 1058780 w 3379808"/>
              <a:gd name="connsiteY207" fmla="*/ 1926522 h 2476982"/>
              <a:gd name="connsiteX208" fmla="*/ 1062434 w 3379808"/>
              <a:gd name="connsiteY208" fmla="*/ 1921693 h 2476982"/>
              <a:gd name="connsiteX209" fmla="*/ 1062434 w 3379808"/>
              <a:gd name="connsiteY209" fmla="*/ 1916865 h 2476982"/>
              <a:gd name="connsiteX210" fmla="*/ 297287 w 3379808"/>
              <a:gd name="connsiteY210" fmla="*/ 1916865 h 2476982"/>
              <a:gd name="connsiteX211" fmla="*/ 293632 w 3379808"/>
              <a:gd name="connsiteY211" fmla="*/ 1921693 h 2476982"/>
              <a:gd name="connsiteX212" fmla="*/ 297287 w 3379808"/>
              <a:gd name="connsiteY212" fmla="*/ 1926522 h 2476982"/>
              <a:gd name="connsiteX213" fmla="*/ 300943 w 3379808"/>
              <a:gd name="connsiteY213" fmla="*/ 1921693 h 2476982"/>
              <a:gd name="connsiteX214" fmla="*/ 297287 w 3379808"/>
              <a:gd name="connsiteY214" fmla="*/ 1916865 h 2476982"/>
              <a:gd name="connsiteX215" fmla="*/ 1732548 w 3379808"/>
              <a:gd name="connsiteY215" fmla="*/ 1907209 h 2476982"/>
              <a:gd name="connsiteX216" fmla="*/ 1732548 w 3379808"/>
              <a:gd name="connsiteY216" fmla="*/ 1918676 h 2476982"/>
              <a:gd name="connsiteX217" fmla="*/ 1732548 w 3379808"/>
              <a:gd name="connsiteY217" fmla="*/ 1926522 h 2476982"/>
              <a:gd name="connsiteX218" fmla="*/ 1736204 w 3379808"/>
              <a:gd name="connsiteY218" fmla="*/ 1918676 h 2476982"/>
              <a:gd name="connsiteX219" fmla="*/ 1732548 w 3379808"/>
              <a:gd name="connsiteY219" fmla="*/ 1907209 h 2476982"/>
              <a:gd name="connsiteX220" fmla="*/ 843125 w 3379808"/>
              <a:gd name="connsiteY220" fmla="*/ 1907209 h 2476982"/>
              <a:gd name="connsiteX221" fmla="*/ 826676 w 3379808"/>
              <a:gd name="connsiteY221" fmla="*/ 1915054 h 2476982"/>
              <a:gd name="connsiteX222" fmla="*/ 813883 w 3379808"/>
              <a:gd name="connsiteY222" fmla="*/ 1926522 h 2476982"/>
              <a:gd name="connsiteX223" fmla="*/ 830941 w 3379808"/>
              <a:gd name="connsiteY223" fmla="*/ 1920487 h 2476982"/>
              <a:gd name="connsiteX224" fmla="*/ 847998 w 3379808"/>
              <a:gd name="connsiteY224" fmla="*/ 1907209 h 2476982"/>
              <a:gd name="connsiteX225" fmla="*/ 843125 w 3379808"/>
              <a:gd name="connsiteY225" fmla="*/ 1907209 h 2476982"/>
              <a:gd name="connsiteX226" fmla="*/ 287540 w 3379808"/>
              <a:gd name="connsiteY226" fmla="*/ 1907209 h 2476982"/>
              <a:gd name="connsiteX227" fmla="*/ 287540 w 3379808"/>
              <a:gd name="connsiteY227" fmla="*/ 1909623 h 2476982"/>
              <a:gd name="connsiteX228" fmla="*/ 287540 w 3379808"/>
              <a:gd name="connsiteY228" fmla="*/ 1912037 h 2476982"/>
              <a:gd name="connsiteX229" fmla="*/ 289976 w 3379808"/>
              <a:gd name="connsiteY229" fmla="*/ 1912640 h 2476982"/>
              <a:gd name="connsiteX230" fmla="*/ 292413 w 3379808"/>
              <a:gd name="connsiteY230" fmla="*/ 1916865 h 2476982"/>
              <a:gd name="connsiteX231" fmla="*/ 292413 w 3379808"/>
              <a:gd name="connsiteY231" fmla="*/ 1912037 h 2476982"/>
              <a:gd name="connsiteX232" fmla="*/ 289976 w 3379808"/>
              <a:gd name="connsiteY232" fmla="*/ 1909623 h 2476982"/>
              <a:gd name="connsiteX233" fmla="*/ 287540 w 3379808"/>
              <a:gd name="connsiteY233" fmla="*/ 1907209 h 2476982"/>
              <a:gd name="connsiteX234" fmla="*/ 1747168 w 3379808"/>
              <a:gd name="connsiteY234" fmla="*/ 1902380 h 2476982"/>
              <a:gd name="connsiteX235" fmla="*/ 1743514 w 3379808"/>
              <a:gd name="connsiteY235" fmla="*/ 1904794 h 2476982"/>
              <a:gd name="connsiteX236" fmla="*/ 1747168 w 3379808"/>
              <a:gd name="connsiteY236" fmla="*/ 1907209 h 2476982"/>
              <a:gd name="connsiteX237" fmla="*/ 1747168 w 3379808"/>
              <a:gd name="connsiteY237" fmla="*/ 1904794 h 2476982"/>
              <a:gd name="connsiteX238" fmla="*/ 1747168 w 3379808"/>
              <a:gd name="connsiteY238" fmla="*/ 1902380 h 2476982"/>
              <a:gd name="connsiteX239" fmla="*/ 1057561 w 3379808"/>
              <a:gd name="connsiteY239" fmla="*/ 1902380 h 2476982"/>
              <a:gd name="connsiteX240" fmla="*/ 1031365 w 3379808"/>
              <a:gd name="connsiteY240" fmla="*/ 1913848 h 2476982"/>
              <a:gd name="connsiteX241" fmla="*/ 1008825 w 3379808"/>
              <a:gd name="connsiteY241" fmla="*/ 1936178 h 2476982"/>
              <a:gd name="connsiteX242" fmla="*/ 1037458 w 3379808"/>
              <a:gd name="connsiteY242" fmla="*/ 1922901 h 2476982"/>
              <a:gd name="connsiteX243" fmla="*/ 1062434 w 3379808"/>
              <a:gd name="connsiteY243" fmla="*/ 1902380 h 2476982"/>
              <a:gd name="connsiteX244" fmla="*/ 1059998 w 3379808"/>
              <a:gd name="connsiteY244" fmla="*/ 1902380 h 2476982"/>
              <a:gd name="connsiteX245" fmla="*/ 1057561 w 3379808"/>
              <a:gd name="connsiteY245" fmla="*/ 1902380 h 2476982"/>
              <a:gd name="connsiteX246" fmla="*/ 302160 w 3379808"/>
              <a:gd name="connsiteY246" fmla="*/ 1902380 h 2476982"/>
              <a:gd name="connsiteX247" fmla="*/ 298506 w 3379808"/>
              <a:gd name="connsiteY247" fmla="*/ 1904794 h 2476982"/>
              <a:gd name="connsiteX248" fmla="*/ 302160 w 3379808"/>
              <a:gd name="connsiteY248" fmla="*/ 1907209 h 2476982"/>
              <a:gd name="connsiteX249" fmla="*/ 302160 w 3379808"/>
              <a:gd name="connsiteY249" fmla="*/ 1904794 h 2476982"/>
              <a:gd name="connsiteX250" fmla="*/ 302160 w 3379808"/>
              <a:gd name="connsiteY250" fmla="*/ 1902380 h 2476982"/>
              <a:gd name="connsiteX251" fmla="*/ 1766663 w 3379808"/>
              <a:gd name="connsiteY251" fmla="*/ 1892724 h 2476982"/>
              <a:gd name="connsiteX252" fmla="*/ 1766663 w 3379808"/>
              <a:gd name="connsiteY252" fmla="*/ 1895138 h 2476982"/>
              <a:gd name="connsiteX253" fmla="*/ 1766663 w 3379808"/>
              <a:gd name="connsiteY253" fmla="*/ 1897552 h 2476982"/>
              <a:gd name="connsiteX254" fmla="*/ 1763008 w 3379808"/>
              <a:gd name="connsiteY254" fmla="*/ 1895138 h 2476982"/>
              <a:gd name="connsiteX255" fmla="*/ 1766663 w 3379808"/>
              <a:gd name="connsiteY255" fmla="*/ 1892724 h 2476982"/>
              <a:gd name="connsiteX256" fmla="*/ 1067308 w 3379808"/>
              <a:gd name="connsiteY256" fmla="*/ 1892724 h 2476982"/>
              <a:gd name="connsiteX257" fmla="*/ 1066699 w 3379808"/>
              <a:gd name="connsiteY257" fmla="*/ 1895138 h 2476982"/>
              <a:gd name="connsiteX258" fmla="*/ 1062434 w 3379808"/>
              <a:gd name="connsiteY258" fmla="*/ 1897552 h 2476982"/>
              <a:gd name="connsiteX259" fmla="*/ 1067308 w 3379808"/>
              <a:gd name="connsiteY259" fmla="*/ 1897552 h 2476982"/>
              <a:gd name="connsiteX260" fmla="*/ 1069745 w 3379808"/>
              <a:gd name="connsiteY260" fmla="*/ 1895138 h 2476982"/>
              <a:gd name="connsiteX261" fmla="*/ 1072182 w 3379808"/>
              <a:gd name="connsiteY261" fmla="*/ 1892724 h 2476982"/>
              <a:gd name="connsiteX262" fmla="*/ 1069745 w 3379808"/>
              <a:gd name="connsiteY262" fmla="*/ 1892724 h 2476982"/>
              <a:gd name="connsiteX263" fmla="*/ 1067308 w 3379808"/>
              <a:gd name="connsiteY263" fmla="*/ 1892724 h 2476982"/>
              <a:gd name="connsiteX264" fmla="*/ 867492 w 3379808"/>
              <a:gd name="connsiteY264" fmla="*/ 1892724 h 2476982"/>
              <a:gd name="connsiteX265" fmla="*/ 863838 w 3379808"/>
              <a:gd name="connsiteY265" fmla="*/ 1897552 h 2476982"/>
              <a:gd name="connsiteX266" fmla="*/ 867492 w 3379808"/>
              <a:gd name="connsiteY266" fmla="*/ 1902380 h 2476982"/>
              <a:gd name="connsiteX267" fmla="*/ 871148 w 3379808"/>
              <a:gd name="connsiteY267" fmla="*/ 1897552 h 2476982"/>
              <a:gd name="connsiteX268" fmla="*/ 867492 w 3379808"/>
              <a:gd name="connsiteY268" fmla="*/ 1892724 h 2476982"/>
              <a:gd name="connsiteX269" fmla="*/ 877239 w 3379808"/>
              <a:gd name="connsiteY269" fmla="*/ 1887895 h 2476982"/>
              <a:gd name="connsiteX270" fmla="*/ 873585 w 3379808"/>
              <a:gd name="connsiteY270" fmla="*/ 1890309 h 2476982"/>
              <a:gd name="connsiteX271" fmla="*/ 877239 w 3379808"/>
              <a:gd name="connsiteY271" fmla="*/ 1892724 h 2476982"/>
              <a:gd name="connsiteX272" fmla="*/ 880895 w 3379808"/>
              <a:gd name="connsiteY272" fmla="*/ 1890309 h 2476982"/>
              <a:gd name="connsiteX273" fmla="*/ 877239 w 3379808"/>
              <a:gd name="connsiteY273" fmla="*/ 1887895 h 2476982"/>
              <a:gd name="connsiteX274" fmla="*/ 1098986 w 3379808"/>
              <a:gd name="connsiteY274" fmla="*/ 1884275 h 2476982"/>
              <a:gd name="connsiteX275" fmla="*/ 1101423 w 3379808"/>
              <a:gd name="connsiteY275" fmla="*/ 1887895 h 2476982"/>
              <a:gd name="connsiteX276" fmla="*/ 1098986 w 3379808"/>
              <a:gd name="connsiteY276" fmla="*/ 1887895 h 2476982"/>
              <a:gd name="connsiteX277" fmla="*/ 1096549 w 3379808"/>
              <a:gd name="connsiteY277" fmla="*/ 1887895 h 2476982"/>
              <a:gd name="connsiteX278" fmla="*/ 1098986 w 3379808"/>
              <a:gd name="connsiteY278" fmla="*/ 1884275 h 2476982"/>
              <a:gd name="connsiteX279" fmla="*/ 1752042 w 3379808"/>
              <a:gd name="connsiteY279" fmla="*/ 1883067 h 2476982"/>
              <a:gd name="connsiteX280" fmla="*/ 1748387 w 3379808"/>
              <a:gd name="connsiteY280" fmla="*/ 1887895 h 2476982"/>
              <a:gd name="connsiteX281" fmla="*/ 1752042 w 3379808"/>
              <a:gd name="connsiteY281" fmla="*/ 1892724 h 2476982"/>
              <a:gd name="connsiteX282" fmla="*/ 1752042 w 3379808"/>
              <a:gd name="connsiteY282" fmla="*/ 1887895 h 2476982"/>
              <a:gd name="connsiteX283" fmla="*/ 1752042 w 3379808"/>
              <a:gd name="connsiteY283" fmla="*/ 1883067 h 2476982"/>
              <a:gd name="connsiteX284" fmla="*/ 1106296 w 3379808"/>
              <a:gd name="connsiteY284" fmla="*/ 1878239 h 2476982"/>
              <a:gd name="connsiteX285" fmla="*/ 1109952 w 3379808"/>
              <a:gd name="connsiteY285" fmla="*/ 1883067 h 2476982"/>
              <a:gd name="connsiteX286" fmla="*/ 1106296 w 3379808"/>
              <a:gd name="connsiteY286" fmla="*/ 1887895 h 2476982"/>
              <a:gd name="connsiteX287" fmla="*/ 1102642 w 3379808"/>
              <a:gd name="connsiteY287" fmla="*/ 1883067 h 2476982"/>
              <a:gd name="connsiteX288" fmla="*/ 1106296 w 3379808"/>
              <a:gd name="connsiteY288" fmla="*/ 1878239 h 2476982"/>
              <a:gd name="connsiteX289" fmla="*/ 891860 w 3379808"/>
              <a:gd name="connsiteY289" fmla="*/ 1878239 h 2476982"/>
              <a:gd name="connsiteX290" fmla="*/ 888206 w 3379808"/>
              <a:gd name="connsiteY290" fmla="*/ 1883067 h 2476982"/>
              <a:gd name="connsiteX291" fmla="*/ 891860 w 3379808"/>
              <a:gd name="connsiteY291" fmla="*/ 1887895 h 2476982"/>
              <a:gd name="connsiteX292" fmla="*/ 895516 w 3379808"/>
              <a:gd name="connsiteY292" fmla="*/ 1883067 h 2476982"/>
              <a:gd name="connsiteX293" fmla="*/ 891860 w 3379808"/>
              <a:gd name="connsiteY293" fmla="*/ 1878239 h 2476982"/>
              <a:gd name="connsiteX294" fmla="*/ 268046 w 3379808"/>
              <a:gd name="connsiteY294" fmla="*/ 1878239 h 2476982"/>
              <a:gd name="connsiteX295" fmla="*/ 264391 w 3379808"/>
              <a:gd name="connsiteY295" fmla="*/ 1884878 h 2476982"/>
              <a:gd name="connsiteX296" fmla="*/ 268046 w 3379808"/>
              <a:gd name="connsiteY296" fmla="*/ 1887895 h 2476982"/>
              <a:gd name="connsiteX297" fmla="*/ 268046 w 3379808"/>
              <a:gd name="connsiteY297" fmla="*/ 1883067 h 2476982"/>
              <a:gd name="connsiteX298" fmla="*/ 268046 w 3379808"/>
              <a:gd name="connsiteY298" fmla="*/ 1878239 h 2476982"/>
              <a:gd name="connsiteX299" fmla="*/ 1768795 w 3379808"/>
              <a:gd name="connsiteY299" fmla="*/ 1872807 h 2476982"/>
              <a:gd name="connsiteX300" fmla="*/ 1771536 w 3379808"/>
              <a:gd name="connsiteY300" fmla="*/ 1873410 h 2476982"/>
              <a:gd name="connsiteX301" fmla="*/ 1771536 w 3379808"/>
              <a:gd name="connsiteY301" fmla="*/ 1875824 h 2476982"/>
              <a:gd name="connsiteX302" fmla="*/ 1771536 w 3379808"/>
              <a:gd name="connsiteY302" fmla="*/ 1878239 h 2476982"/>
              <a:gd name="connsiteX303" fmla="*/ 1767882 w 3379808"/>
              <a:gd name="connsiteY303" fmla="*/ 1875824 h 2476982"/>
              <a:gd name="connsiteX304" fmla="*/ 1768795 w 3379808"/>
              <a:gd name="connsiteY304" fmla="*/ 1872807 h 2476982"/>
              <a:gd name="connsiteX305" fmla="*/ 906481 w 3379808"/>
              <a:gd name="connsiteY305" fmla="*/ 1868582 h 2476982"/>
              <a:gd name="connsiteX306" fmla="*/ 908918 w 3379808"/>
              <a:gd name="connsiteY306" fmla="*/ 1872204 h 2476982"/>
              <a:gd name="connsiteX307" fmla="*/ 911354 w 3379808"/>
              <a:gd name="connsiteY307" fmla="*/ 1868582 h 2476982"/>
              <a:gd name="connsiteX308" fmla="*/ 908918 w 3379808"/>
              <a:gd name="connsiteY308" fmla="*/ 1868582 h 2476982"/>
              <a:gd name="connsiteX309" fmla="*/ 906481 w 3379808"/>
              <a:gd name="connsiteY309" fmla="*/ 1868582 h 2476982"/>
              <a:gd name="connsiteX310" fmla="*/ 901607 w 3379808"/>
              <a:gd name="connsiteY310" fmla="*/ 1868582 h 2476982"/>
              <a:gd name="connsiteX311" fmla="*/ 901607 w 3379808"/>
              <a:gd name="connsiteY311" fmla="*/ 1873410 h 2476982"/>
              <a:gd name="connsiteX312" fmla="*/ 901607 w 3379808"/>
              <a:gd name="connsiteY312" fmla="*/ 1878239 h 2476982"/>
              <a:gd name="connsiteX313" fmla="*/ 905263 w 3379808"/>
              <a:gd name="connsiteY313" fmla="*/ 1873410 h 2476982"/>
              <a:gd name="connsiteX314" fmla="*/ 901607 w 3379808"/>
              <a:gd name="connsiteY314" fmla="*/ 1868582 h 2476982"/>
              <a:gd name="connsiteX315" fmla="*/ 307034 w 3379808"/>
              <a:gd name="connsiteY315" fmla="*/ 1868582 h 2476982"/>
              <a:gd name="connsiteX316" fmla="*/ 303379 w 3379808"/>
              <a:gd name="connsiteY316" fmla="*/ 1870996 h 2476982"/>
              <a:gd name="connsiteX317" fmla="*/ 307034 w 3379808"/>
              <a:gd name="connsiteY317" fmla="*/ 1873410 h 2476982"/>
              <a:gd name="connsiteX318" fmla="*/ 307034 w 3379808"/>
              <a:gd name="connsiteY318" fmla="*/ 1870996 h 2476982"/>
              <a:gd name="connsiteX319" fmla="*/ 307034 w 3379808"/>
              <a:gd name="connsiteY319" fmla="*/ 1868582 h 2476982"/>
              <a:gd name="connsiteX320" fmla="*/ 1038067 w 3379808"/>
              <a:gd name="connsiteY320" fmla="*/ 1863754 h 2476982"/>
              <a:gd name="connsiteX321" fmla="*/ 1038067 w 3379808"/>
              <a:gd name="connsiteY321" fmla="*/ 1866168 h 2476982"/>
              <a:gd name="connsiteX322" fmla="*/ 1038067 w 3379808"/>
              <a:gd name="connsiteY322" fmla="*/ 1868582 h 2476982"/>
              <a:gd name="connsiteX323" fmla="*/ 1041722 w 3379808"/>
              <a:gd name="connsiteY323" fmla="*/ 1866168 h 2476982"/>
              <a:gd name="connsiteX324" fmla="*/ 1038067 w 3379808"/>
              <a:gd name="connsiteY324" fmla="*/ 1863754 h 2476982"/>
              <a:gd name="connsiteX325" fmla="*/ 984458 w 3379808"/>
              <a:gd name="connsiteY325" fmla="*/ 1863754 h 2476982"/>
              <a:gd name="connsiteX326" fmla="*/ 984458 w 3379808"/>
              <a:gd name="connsiteY326" fmla="*/ 1868582 h 2476982"/>
              <a:gd name="connsiteX327" fmla="*/ 984458 w 3379808"/>
              <a:gd name="connsiteY327" fmla="*/ 1873410 h 2476982"/>
              <a:gd name="connsiteX328" fmla="*/ 980803 w 3379808"/>
              <a:gd name="connsiteY328" fmla="*/ 1868582 h 2476982"/>
              <a:gd name="connsiteX329" fmla="*/ 984458 w 3379808"/>
              <a:gd name="connsiteY329" fmla="*/ 1863754 h 2476982"/>
              <a:gd name="connsiteX330" fmla="*/ 916228 w 3379808"/>
              <a:gd name="connsiteY330" fmla="*/ 1863754 h 2476982"/>
              <a:gd name="connsiteX331" fmla="*/ 912573 w 3379808"/>
              <a:gd name="connsiteY331" fmla="*/ 1866168 h 2476982"/>
              <a:gd name="connsiteX332" fmla="*/ 916228 w 3379808"/>
              <a:gd name="connsiteY332" fmla="*/ 1868582 h 2476982"/>
              <a:gd name="connsiteX333" fmla="*/ 919884 w 3379808"/>
              <a:gd name="connsiteY333" fmla="*/ 1866168 h 2476982"/>
              <a:gd name="connsiteX334" fmla="*/ 916228 w 3379808"/>
              <a:gd name="connsiteY334" fmla="*/ 1863754 h 2476982"/>
              <a:gd name="connsiteX335" fmla="*/ 243678 w 3379808"/>
              <a:gd name="connsiteY335" fmla="*/ 1863754 h 2476982"/>
              <a:gd name="connsiteX336" fmla="*/ 240023 w 3379808"/>
              <a:gd name="connsiteY336" fmla="*/ 1878239 h 2476982"/>
              <a:gd name="connsiteX337" fmla="*/ 243678 w 3379808"/>
              <a:gd name="connsiteY337" fmla="*/ 1892724 h 2476982"/>
              <a:gd name="connsiteX338" fmla="*/ 243678 w 3379808"/>
              <a:gd name="connsiteY338" fmla="*/ 1878239 h 2476982"/>
              <a:gd name="connsiteX339" fmla="*/ 243678 w 3379808"/>
              <a:gd name="connsiteY339" fmla="*/ 1863754 h 2476982"/>
              <a:gd name="connsiteX340" fmla="*/ 1150158 w 3379808"/>
              <a:gd name="connsiteY340" fmla="*/ 1858925 h 2476982"/>
              <a:gd name="connsiteX341" fmla="*/ 1134929 w 3379808"/>
              <a:gd name="connsiteY341" fmla="*/ 1872807 h 2476982"/>
              <a:gd name="connsiteX342" fmla="*/ 1116043 w 3379808"/>
              <a:gd name="connsiteY342" fmla="*/ 1883067 h 2476982"/>
              <a:gd name="connsiteX343" fmla="*/ 1116043 w 3379808"/>
              <a:gd name="connsiteY343" fmla="*/ 1880653 h 2476982"/>
              <a:gd name="connsiteX344" fmla="*/ 1116043 w 3379808"/>
              <a:gd name="connsiteY344" fmla="*/ 1878239 h 2476982"/>
              <a:gd name="connsiteX345" fmla="*/ 1129446 w 3379808"/>
              <a:gd name="connsiteY345" fmla="*/ 1866771 h 2476982"/>
              <a:gd name="connsiteX346" fmla="*/ 1150158 w 3379808"/>
              <a:gd name="connsiteY346" fmla="*/ 1858925 h 2476982"/>
              <a:gd name="connsiteX347" fmla="*/ 1077055 w 3379808"/>
              <a:gd name="connsiteY347" fmla="*/ 1858925 h 2476982"/>
              <a:gd name="connsiteX348" fmla="*/ 1080711 w 3379808"/>
              <a:gd name="connsiteY348" fmla="*/ 1861340 h 2476982"/>
              <a:gd name="connsiteX349" fmla="*/ 1077055 w 3379808"/>
              <a:gd name="connsiteY349" fmla="*/ 1863754 h 2476982"/>
              <a:gd name="connsiteX350" fmla="*/ 1073401 w 3379808"/>
              <a:gd name="connsiteY350" fmla="*/ 1861340 h 2476982"/>
              <a:gd name="connsiteX351" fmla="*/ 1077055 w 3379808"/>
              <a:gd name="connsiteY351" fmla="*/ 1858925 h 2476982"/>
              <a:gd name="connsiteX352" fmla="*/ 1042940 w 3379808"/>
              <a:gd name="connsiteY352" fmla="*/ 1858925 h 2476982"/>
              <a:gd name="connsiteX353" fmla="*/ 1039286 w 3379808"/>
              <a:gd name="connsiteY353" fmla="*/ 1861340 h 2476982"/>
              <a:gd name="connsiteX354" fmla="*/ 1042940 w 3379808"/>
              <a:gd name="connsiteY354" fmla="*/ 1863754 h 2476982"/>
              <a:gd name="connsiteX355" fmla="*/ 1046596 w 3379808"/>
              <a:gd name="connsiteY355" fmla="*/ 1861340 h 2476982"/>
              <a:gd name="connsiteX356" fmla="*/ 1042940 w 3379808"/>
              <a:gd name="connsiteY356" fmla="*/ 1858925 h 2476982"/>
              <a:gd name="connsiteX357" fmla="*/ 302160 w 3379808"/>
              <a:gd name="connsiteY357" fmla="*/ 1858925 h 2476982"/>
              <a:gd name="connsiteX358" fmla="*/ 298506 w 3379808"/>
              <a:gd name="connsiteY358" fmla="*/ 1861340 h 2476982"/>
              <a:gd name="connsiteX359" fmla="*/ 302160 w 3379808"/>
              <a:gd name="connsiteY359" fmla="*/ 1863754 h 2476982"/>
              <a:gd name="connsiteX360" fmla="*/ 305816 w 3379808"/>
              <a:gd name="connsiteY360" fmla="*/ 1861340 h 2476982"/>
              <a:gd name="connsiteX361" fmla="*/ 302160 w 3379808"/>
              <a:gd name="connsiteY361" fmla="*/ 1858925 h 2476982"/>
              <a:gd name="connsiteX362" fmla="*/ 1084365 w 3379808"/>
              <a:gd name="connsiteY362" fmla="*/ 1855305 h 2476982"/>
              <a:gd name="connsiteX363" fmla="*/ 1086802 w 3379808"/>
              <a:gd name="connsiteY363" fmla="*/ 1858925 h 2476982"/>
              <a:gd name="connsiteX364" fmla="*/ 1084365 w 3379808"/>
              <a:gd name="connsiteY364" fmla="*/ 1858925 h 2476982"/>
              <a:gd name="connsiteX365" fmla="*/ 1081929 w 3379808"/>
              <a:gd name="connsiteY365" fmla="*/ 1858925 h 2476982"/>
              <a:gd name="connsiteX366" fmla="*/ 1084365 w 3379808"/>
              <a:gd name="connsiteY366" fmla="*/ 1855305 h 2476982"/>
              <a:gd name="connsiteX367" fmla="*/ 1771536 w 3379808"/>
              <a:gd name="connsiteY367" fmla="*/ 1854097 h 2476982"/>
              <a:gd name="connsiteX368" fmla="*/ 1771536 w 3379808"/>
              <a:gd name="connsiteY368" fmla="*/ 1856511 h 2476982"/>
              <a:gd name="connsiteX369" fmla="*/ 1771536 w 3379808"/>
              <a:gd name="connsiteY369" fmla="*/ 1858925 h 2476982"/>
              <a:gd name="connsiteX370" fmla="*/ 1767882 w 3379808"/>
              <a:gd name="connsiteY370" fmla="*/ 1856511 h 2476982"/>
              <a:gd name="connsiteX371" fmla="*/ 1771536 w 3379808"/>
              <a:gd name="connsiteY371" fmla="*/ 1854097 h 2476982"/>
              <a:gd name="connsiteX372" fmla="*/ 1752042 w 3379808"/>
              <a:gd name="connsiteY372" fmla="*/ 1854097 h 2476982"/>
              <a:gd name="connsiteX373" fmla="*/ 1752042 w 3379808"/>
              <a:gd name="connsiteY373" fmla="*/ 1856511 h 2476982"/>
              <a:gd name="connsiteX374" fmla="*/ 1752042 w 3379808"/>
              <a:gd name="connsiteY374" fmla="*/ 1858925 h 2476982"/>
              <a:gd name="connsiteX375" fmla="*/ 1755698 w 3379808"/>
              <a:gd name="connsiteY375" fmla="*/ 1856511 h 2476982"/>
              <a:gd name="connsiteX376" fmla="*/ 1752042 w 3379808"/>
              <a:gd name="connsiteY376" fmla="*/ 1854097 h 2476982"/>
              <a:gd name="connsiteX377" fmla="*/ 1052687 w 3379808"/>
              <a:gd name="connsiteY377" fmla="*/ 1854097 h 2476982"/>
              <a:gd name="connsiteX378" fmla="*/ 1049033 w 3379808"/>
              <a:gd name="connsiteY378" fmla="*/ 1858925 h 2476982"/>
              <a:gd name="connsiteX379" fmla="*/ 1052687 w 3379808"/>
              <a:gd name="connsiteY379" fmla="*/ 1863754 h 2476982"/>
              <a:gd name="connsiteX380" fmla="*/ 1056343 w 3379808"/>
              <a:gd name="connsiteY380" fmla="*/ 1858925 h 2476982"/>
              <a:gd name="connsiteX381" fmla="*/ 1052687 w 3379808"/>
              <a:gd name="connsiteY381" fmla="*/ 1854097 h 2476982"/>
              <a:gd name="connsiteX382" fmla="*/ 272919 w 3379808"/>
              <a:gd name="connsiteY382" fmla="*/ 1854097 h 2476982"/>
              <a:gd name="connsiteX383" fmla="*/ 269265 w 3379808"/>
              <a:gd name="connsiteY383" fmla="*/ 1861340 h 2476982"/>
              <a:gd name="connsiteX384" fmla="*/ 272919 w 3379808"/>
              <a:gd name="connsiteY384" fmla="*/ 1868582 h 2476982"/>
              <a:gd name="connsiteX385" fmla="*/ 272919 w 3379808"/>
              <a:gd name="connsiteY385" fmla="*/ 1861340 h 2476982"/>
              <a:gd name="connsiteX386" fmla="*/ 272919 w 3379808"/>
              <a:gd name="connsiteY386" fmla="*/ 1854097 h 2476982"/>
              <a:gd name="connsiteX387" fmla="*/ 1116043 w 3379808"/>
              <a:gd name="connsiteY387" fmla="*/ 1849269 h 2476982"/>
              <a:gd name="connsiteX388" fmla="*/ 1116043 w 3379808"/>
              <a:gd name="connsiteY388" fmla="*/ 1851683 h 2476982"/>
              <a:gd name="connsiteX389" fmla="*/ 1116043 w 3379808"/>
              <a:gd name="connsiteY389" fmla="*/ 1854097 h 2476982"/>
              <a:gd name="connsiteX390" fmla="*/ 1113607 w 3379808"/>
              <a:gd name="connsiteY390" fmla="*/ 1854097 h 2476982"/>
              <a:gd name="connsiteX391" fmla="*/ 1111170 w 3379808"/>
              <a:gd name="connsiteY391" fmla="*/ 1854097 h 2476982"/>
              <a:gd name="connsiteX392" fmla="*/ 1111779 w 3379808"/>
              <a:gd name="connsiteY392" fmla="*/ 1851683 h 2476982"/>
              <a:gd name="connsiteX393" fmla="*/ 1116043 w 3379808"/>
              <a:gd name="connsiteY393" fmla="*/ 1849269 h 2476982"/>
              <a:gd name="connsiteX394" fmla="*/ 1091676 w 3379808"/>
              <a:gd name="connsiteY394" fmla="*/ 1849269 h 2476982"/>
              <a:gd name="connsiteX395" fmla="*/ 1091676 w 3379808"/>
              <a:gd name="connsiteY395" fmla="*/ 1854097 h 2476982"/>
              <a:gd name="connsiteX396" fmla="*/ 1091676 w 3379808"/>
              <a:gd name="connsiteY396" fmla="*/ 1858925 h 2476982"/>
              <a:gd name="connsiteX397" fmla="*/ 1088021 w 3379808"/>
              <a:gd name="connsiteY397" fmla="*/ 1854097 h 2476982"/>
              <a:gd name="connsiteX398" fmla="*/ 1091676 w 3379808"/>
              <a:gd name="connsiteY398" fmla="*/ 1849269 h 2476982"/>
              <a:gd name="connsiteX399" fmla="*/ 1062434 w 3379808"/>
              <a:gd name="connsiteY399" fmla="*/ 1849269 h 2476982"/>
              <a:gd name="connsiteX400" fmla="*/ 1058170 w 3379808"/>
              <a:gd name="connsiteY400" fmla="*/ 1851683 h 2476982"/>
              <a:gd name="connsiteX401" fmla="*/ 1057561 w 3379808"/>
              <a:gd name="connsiteY401" fmla="*/ 1854097 h 2476982"/>
              <a:gd name="connsiteX402" fmla="*/ 1059998 w 3379808"/>
              <a:gd name="connsiteY402" fmla="*/ 1854097 h 2476982"/>
              <a:gd name="connsiteX403" fmla="*/ 1062434 w 3379808"/>
              <a:gd name="connsiteY403" fmla="*/ 1854097 h 2476982"/>
              <a:gd name="connsiteX404" fmla="*/ 1062434 w 3379808"/>
              <a:gd name="connsiteY404" fmla="*/ 1851683 h 2476982"/>
              <a:gd name="connsiteX405" fmla="*/ 1062434 w 3379808"/>
              <a:gd name="connsiteY405" fmla="*/ 1849269 h 2476982"/>
              <a:gd name="connsiteX406" fmla="*/ 940596 w 3379808"/>
              <a:gd name="connsiteY406" fmla="*/ 1844440 h 2476982"/>
              <a:gd name="connsiteX407" fmla="*/ 936941 w 3379808"/>
              <a:gd name="connsiteY407" fmla="*/ 1849269 h 2476982"/>
              <a:gd name="connsiteX408" fmla="*/ 940596 w 3379808"/>
              <a:gd name="connsiteY408" fmla="*/ 1854097 h 2476982"/>
              <a:gd name="connsiteX409" fmla="*/ 944251 w 3379808"/>
              <a:gd name="connsiteY409" fmla="*/ 1849269 h 2476982"/>
              <a:gd name="connsiteX410" fmla="*/ 940596 w 3379808"/>
              <a:gd name="connsiteY410" fmla="*/ 1844440 h 2476982"/>
              <a:gd name="connsiteX411" fmla="*/ 1120917 w 3379808"/>
              <a:gd name="connsiteY411" fmla="*/ 1839612 h 2476982"/>
              <a:gd name="connsiteX412" fmla="*/ 1124573 w 3379808"/>
              <a:gd name="connsiteY412" fmla="*/ 1844440 h 2476982"/>
              <a:gd name="connsiteX413" fmla="*/ 1120917 w 3379808"/>
              <a:gd name="connsiteY413" fmla="*/ 1849269 h 2476982"/>
              <a:gd name="connsiteX414" fmla="*/ 1117263 w 3379808"/>
              <a:gd name="connsiteY414" fmla="*/ 1844440 h 2476982"/>
              <a:gd name="connsiteX415" fmla="*/ 1120917 w 3379808"/>
              <a:gd name="connsiteY415" fmla="*/ 1839612 h 2476982"/>
              <a:gd name="connsiteX416" fmla="*/ 1101423 w 3379808"/>
              <a:gd name="connsiteY416" fmla="*/ 1839612 h 2476982"/>
              <a:gd name="connsiteX417" fmla="*/ 1105079 w 3379808"/>
              <a:gd name="connsiteY417" fmla="*/ 1844440 h 2476982"/>
              <a:gd name="connsiteX418" fmla="*/ 1101423 w 3379808"/>
              <a:gd name="connsiteY418" fmla="*/ 1849269 h 2476982"/>
              <a:gd name="connsiteX419" fmla="*/ 1097768 w 3379808"/>
              <a:gd name="connsiteY419" fmla="*/ 1844440 h 2476982"/>
              <a:gd name="connsiteX420" fmla="*/ 1101423 w 3379808"/>
              <a:gd name="connsiteY420" fmla="*/ 1839612 h 2476982"/>
              <a:gd name="connsiteX421" fmla="*/ 1072182 w 3379808"/>
              <a:gd name="connsiteY421" fmla="*/ 1839612 h 2476982"/>
              <a:gd name="connsiteX422" fmla="*/ 1069745 w 3379808"/>
              <a:gd name="connsiteY422" fmla="*/ 1842026 h 2476982"/>
              <a:gd name="connsiteX423" fmla="*/ 1067308 w 3379808"/>
              <a:gd name="connsiteY423" fmla="*/ 1844440 h 2476982"/>
              <a:gd name="connsiteX424" fmla="*/ 1069745 w 3379808"/>
              <a:gd name="connsiteY424" fmla="*/ 1844440 h 2476982"/>
              <a:gd name="connsiteX425" fmla="*/ 1072182 w 3379808"/>
              <a:gd name="connsiteY425" fmla="*/ 1844440 h 2476982"/>
              <a:gd name="connsiteX426" fmla="*/ 1074618 w 3379808"/>
              <a:gd name="connsiteY426" fmla="*/ 1842026 h 2476982"/>
              <a:gd name="connsiteX427" fmla="*/ 1077055 w 3379808"/>
              <a:gd name="connsiteY427" fmla="*/ 1839612 h 2476982"/>
              <a:gd name="connsiteX428" fmla="*/ 1072182 w 3379808"/>
              <a:gd name="connsiteY428" fmla="*/ 1839612 h 2476982"/>
              <a:gd name="connsiteX429" fmla="*/ 1776410 w 3379808"/>
              <a:gd name="connsiteY429" fmla="*/ 1834784 h 2476982"/>
              <a:gd name="connsiteX430" fmla="*/ 1776410 w 3379808"/>
              <a:gd name="connsiteY430" fmla="*/ 1842026 h 2476982"/>
              <a:gd name="connsiteX431" fmla="*/ 1776410 w 3379808"/>
              <a:gd name="connsiteY431" fmla="*/ 1849269 h 2476982"/>
              <a:gd name="connsiteX432" fmla="*/ 1772755 w 3379808"/>
              <a:gd name="connsiteY432" fmla="*/ 1842026 h 2476982"/>
              <a:gd name="connsiteX433" fmla="*/ 1776410 w 3379808"/>
              <a:gd name="connsiteY433" fmla="*/ 1834784 h 2476982"/>
              <a:gd name="connsiteX434" fmla="*/ 1111170 w 3379808"/>
              <a:gd name="connsiteY434" fmla="*/ 1834784 h 2476982"/>
              <a:gd name="connsiteX435" fmla="*/ 1113607 w 3379808"/>
              <a:gd name="connsiteY435" fmla="*/ 1834784 h 2476982"/>
              <a:gd name="connsiteX436" fmla="*/ 1116043 w 3379808"/>
              <a:gd name="connsiteY436" fmla="*/ 1834784 h 2476982"/>
              <a:gd name="connsiteX437" fmla="*/ 1113607 w 3379808"/>
              <a:gd name="connsiteY437" fmla="*/ 1839009 h 2476982"/>
              <a:gd name="connsiteX438" fmla="*/ 1111170 w 3379808"/>
              <a:gd name="connsiteY438" fmla="*/ 1839612 h 2476982"/>
              <a:gd name="connsiteX439" fmla="*/ 1108733 w 3379808"/>
              <a:gd name="connsiteY439" fmla="*/ 1839612 h 2476982"/>
              <a:gd name="connsiteX440" fmla="*/ 1106296 w 3379808"/>
              <a:gd name="connsiteY440" fmla="*/ 1839612 h 2476982"/>
              <a:gd name="connsiteX441" fmla="*/ 1108733 w 3379808"/>
              <a:gd name="connsiteY441" fmla="*/ 1839009 h 2476982"/>
              <a:gd name="connsiteX442" fmla="*/ 1111170 w 3379808"/>
              <a:gd name="connsiteY442" fmla="*/ 1834784 h 2476982"/>
              <a:gd name="connsiteX443" fmla="*/ 960090 w 3379808"/>
              <a:gd name="connsiteY443" fmla="*/ 1834784 h 2476982"/>
              <a:gd name="connsiteX444" fmla="*/ 956435 w 3379808"/>
              <a:gd name="connsiteY444" fmla="*/ 1837198 h 2476982"/>
              <a:gd name="connsiteX445" fmla="*/ 960090 w 3379808"/>
              <a:gd name="connsiteY445" fmla="*/ 1839612 h 2476982"/>
              <a:gd name="connsiteX446" fmla="*/ 963746 w 3379808"/>
              <a:gd name="connsiteY446" fmla="*/ 1837198 h 2476982"/>
              <a:gd name="connsiteX447" fmla="*/ 960090 w 3379808"/>
              <a:gd name="connsiteY447" fmla="*/ 1834784 h 2476982"/>
              <a:gd name="connsiteX448" fmla="*/ 955216 w 3379808"/>
              <a:gd name="connsiteY448" fmla="*/ 1834784 h 2476982"/>
              <a:gd name="connsiteX449" fmla="*/ 951562 w 3379808"/>
              <a:gd name="connsiteY449" fmla="*/ 1839612 h 2476982"/>
              <a:gd name="connsiteX450" fmla="*/ 955216 w 3379808"/>
              <a:gd name="connsiteY450" fmla="*/ 1844440 h 2476982"/>
              <a:gd name="connsiteX451" fmla="*/ 955216 w 3379808"/>
              <a:gd name="connsiteY451" fmla="*/ 1839612 h 2476982"/>
              <a:gd name="connsiteX452" fmla="*/ 955216 w 3379808"/>
              <a:gd name="connsiteY452" fmla="*/ 1834784 h 2476982"/>
              <a:gd name="connsiteX453" fmla="*/ 248551 w 3379808"/>
              <a:gd name="connsiteY453" fmla="*/ 1834784 h 2476982"/>
              <a:gd name="connsiteX454" fmla="*/ 244897 w 3379808"/>
              <a:gd name="connsiteY454" fmla="*/ 1844440 h 2476982"/>
              <a:gd name="connsiteX455" fmla="*/ 248551 w 3379808"/>
              <a:gd name="connsiteY455" fmla="*/ 1854097 h 2476982"/>
              <a:gd name="connsiteX456" fmla="*/ 248551 w 3379808"/>
              <a:gd name="connsiteY456" fmla="*/ 1844440 h 2476982"/>
              <a:gd name="connsiteX457" fmla="*/ 248551 w 3379808"/>
              <a:gd name="connsiteY457" fmla="*/ 1834784 h 2476982"/>
              <a:gd name="connsiteX458" fmla="*/ 1747168 w 3379808"/>
              <a:gd name="connsiteY458" fmla="*/ 1829956 h 2476982"/>
              <a:gd name="connsiteX459" fmla="*/ 1738640 w 3379808"/>
              <a:gd name="connsiteY459" fmla="*/ 1863150 h 2476982"/>
              <a:gd name="connsiteX460" fmla="*/ 1737421 w 3379808"/>
              <a:gd name="connsiteY460" fmla="*/ 1892724 h 2476982"/>
              <a:gd name="connsiteX461" fmla="*/ 1737421 w 3379808"/>
              <a:gd name="connsiteY461" fmla="*/ 1897552 h 2476982"/>
              <a:gd name="connsiteX462" fmla="*/ 1737421 w 3379808"/>
              <a:gd name="connsiteY462" fmla="*/ 1902380 h 2476982"/>
              <a:gd name="connsiteX463" fmla="*/ 1744123 w 3379808"/>
              <a:gd name="connsiteY463" fmla="*/ 1871599 h 2476982"/>
              <a:gd name="connsiteX464" fmla="*/ 1747168 w 3379808"/>
              <a:gd name="connsiteY464" fmla="*/ 1844440 h 2476982"/>
              <a:gd name="connsiteX465" fmla="*/ 1747168 w 3379808"/>
              <a:gd name="connsiteY465" fmla="*/ 1835387 h 2476982"/>
              <a:gd name="connsiteX466" fmla="*/ 1747168 w 3379808"/>
              <a:gd name="connsiteY466" fmla="*/ 1829956 h 2476982"/>
              <a:gd name="connsiteX467" fmla="*/ 1120917 w 3379808"/>
              <a:gd name="connsiteY467" fmla="*/ 1829956 h 2476982"/>
              <a:gd name="connsiteX468" fmla="*/ 1123354 w 3379808"/>
              <a:gd name="connsiteY468" fmla="*/ 1829956 h 2476982"/>
              <a:gd name="connsiteX469" fmla="*/ 1125791 w 3379808"/>
              <a:gd name="connsiteY469" fmla="*/ 1829956 h 2476982"/>
              <a:gd name="connsiteX470" fmla="*/ 1125182 w 3379808"/>
              <a:gd name="connsiteY470" fmla="*/ 1832370 h 2476982"/>
              <a:gd name="connsiteX471" fmla="*/ 1120917 w 3379808"/>
              <a:gd name="connsiteY471" fmla="*/ 1834784 h 2476982"/>
              <a:gd name="connsiteX472" fmla="*/ 1116043 w 3379808"/>
              <a:gd name="connsiteY472" fmla="*/ 1834784 h 2476982"/>
              <a:gd name="connsiteX473" fmla="*/ 1120917 w 3379808"/>
              <a:gd name="connsiteY473" fmla="*/ 1829956 h 2476982"/>
              <a:gd name="connsiteX474" fmla="*/ 131586 w 3379808"/>
              <a:gd name="connsiteY474" fmla="*/ 1829956 h 2476982"/>
              <a:gd name="connsiteX475" fmla="*/ 127931 w 3379808"/>
              <a:gd name="connsiteY475" fmla="*/ 1842026 h 2476982"/>
              <a:gd name="connsiteX476" fmla="*/ 131586 w 3379808"/>
              <a:gd name="connsiteY476" fmla="*/ 1854097 h 2476982"/>
              <a:gd name="connsiteX477" fmla="*/ 131586 w 3379808"/>
              <a:gd name="connsiteY477" fmla="*/ 1842026 h 2476982"/>
              <a:gd name="connsiteX478" fmla="*/ 131586 w 3379808"/>
              <a:gd name="connsiteY478" fmla="*/ 1829956 h 2476982"/>
              <a:gd name="connsiteX479" fmla="*/ 1101423 w 3379808"/>
              <a:gd name="connsiteY479" fmla="*/ 1825127 h 2476982"/>
              <a:gd name="connsiteX480" fmla="*/ 1105079 w 3379808"/>
              <a:gd name="connsiteY480" fmla="*/ 1829956 h 2476982"/>
              <a:gd name="connsiteX481" fmla="*/ 1101423 w 3379808"/>
              <a:gd name="connsiteY481" fmla="*/ 1834784 h 2476982"/>
              <a:gd name="connsiteX482" fmla="*/ 1097768 w 3379808"/>
              <a:gd name="connsiteY482" fmla="*/ 1829956 h 2476982"/>
              <a:gd name="connsiteX483" fmla="*/ 1101423 w 3379808"/>
              <a:gd name="connsiteY483" fmla="*/ 1825127 h 2476982"/>
              <a:gd name="connsiteX484" fmla="*/ 1776410 w 3379808"/>
              <a:gd name="connsiteY484" fmla="*/ 1820299 h 2476982"/>
              <a:gd name="connsiteX485" fmla="*/ 1780066 w 3379808"/>
              <a:gd name="connsiteY485" fmla="*/ 1822713 h 2476982"/>
              <a:gd name="connsiteX486" fmla="*/ 1776410 w 3379808"/>
              <a:gd name="connsiteY486" fmla="*/ 1825127 h 2476982"/>
              <a:gd name="connsiteX487" fmla="*/ 1776410 w 3379808"/>
              <a:gd name="connsiteY487" fmla="*/ 1822713 h 2476982"/>
              <a:gd name="connsiteX488" fmla="*/ 1776410 w 3379808"/>
              <a:gd name="connsiteY488" fmla="*/ 1820299 h 2476982"/>
              <a:gd name="connsiteX489" fmla="*/ 1130664 w 3379808"/>
              <a:gd name="connsiteY489" fmla="*/ 1820299 h 2476982"/>
              <a:gd name="connsiteX490" fmla="*/ 1134320 w 3379808"/>
              <a:gd name="connsiteY490" fmla="*/ 1825127 h 2476982"/>
              <a:gd name="connsiteX491" fmla="*/ 1130664 w 3379808"/>
              <a:gd name="connsiteY491" fmla="*/ 1829956 h 2476982"/>
              <a:gd name="connsiteX492" fmla="*/ 1127010 w 3379808"/>
              <a:gd name="connsiteY492" fmla="*/ 1825127 h 2476982"/>
              <a:gd name="connsiteX493" fmla="*/ 1130664 w 3379808"/>
              <a:gd name="connsiteY493" fmla="*/ 1820299 h 2476982"/>
              <a:gd name="connsiteX494" fmla="*/ 979584 w 3379808"/>
              <a:gd name="connsiteY494" fmla="*/ 1820299 h 2476982"/>
              <a:gd name="connsiteX495" fmla="*/ 975929 w 3379808"/>
              <a:gd name="connsiteY495" fmla="*/ 1825127 h 2476982"/>
              <a:gd name="connsiteX496" fmla="*/ 979584 w 3379808"/>
              <a:gd name="connsiteY496" fmla="*/ 1829956 h 2476982"/>
              <a:gd name="connsiteX497" fmla="*/ 983240 w 3379808"/>
              <a:gd name="connsiteY497" fmla="*/ 1825127 h 2476982"/>
              <a:gd name="connsiteX498" fmla="*/ 979584 w 3379808"/>
              <a:gd name="connsiteY498" fmla="*/ 1820299 h 2476982"/>
              <a:gd name="connsiteX499" fmla="*/ 277793 w 3379808"/>
              <a:gd name="connsiteY499" fmla="*/ 1820299 h 2476982"/>
              <a:gd name="connsiteX500" fmla="*/ 274138 w 3379808"/>
              <a:gd name="connsiteY500" fmla="*/ 1829956 h 2476982"/>
              <a:gd name="connsiteX501" fmla="*/ 277793 w 3379808"/>
              <a:gd name="connsiteY501" fmla="*/ 1839612 h 2476982"/>
              <a:gd name="connsiteX502" fmla="*/ 277793 w 3379808"/>
              <a:gd name="connsiteY502" fmla="*/ 1831766 h 2476982"/>
              <a:gd name="connsiteX503" fmla="*/ 277793 w 3379808"/>
              <a:gd name="connsiteY503" fmla="*/ 1820299 h 2476982"/>
              <a:gd name="connsiteX504" fmla="*/ 1140411 w 3379808"/>
              <a:gd name="connsiteY504" fmla="*/ 1815471 h 2476982"/>
              <a:gd name="connsiteX505" fmla="*/ 1144067 w 3379808"/>
              <a:gd name="connsiteY505" fmla="*/ 1820299 h 2476982"/>
              <a:gd name="connsiteX506" fmla="*/ 1140411 w 3379808"/>
              <a:gd name="connsiteY506" fmla="*/ 1825127 h 2476982"/>
              <a:gd name="connsiteX507" fmla="*/ 1136757 w 3379808"/>
              <a:gd name="connsiteY507" fmla="*/ 1820299 h 2476982"/>
              <a:gd name="connsiteX508" fmla="*/ 1140411 w 3379808"/>
              <a:gd name="connsiteY508" fmla="*/ 1815471 h 2476982"/>
              <a:gd name="connsiteX509" fmla="*/ 1776410 w 3379808"/>
              <a:gd name="connsiteY509" fmla="*/ 1810642 h 2476982"/>
              <a:gd name="connsiteX510" fmla="*/ 1780066 w 3379808"/>
              <a:gd name="connsiteY510" fmla="*/ 1813056 h 2476982"/>
              <a:gd name="connsiteX511" fmla="*/ 1776410 w 3379808"/>
              <a:gd name="connsiteY511" fmla="*/ 1815471 h 2476982"/>
              <a:gd name="connsiteX512" fmla="*/ 1776410 w 3379808"/>
              <a:gd name="connsiteY512" fmla="*/ 1813056 h 2476982"/>
              <a:gd name="connsiteX513" fmla="*/ 1776410 w 3379808"/>
              <a:gd name="connsiteY513" fmla="*/ 1810642 h 2476982"/>
              <a:gd name="connsiteX514" fmla="*/ 1145285 w 3379808"/>
              <a:gd name="connsiteY514" fmla="*/ 1810642 h 2476982"/>
              <a:gd name="connsiteX515" fmla="*/ 1145285 w 3379808"/>
              <a:gd name="connsiteY515" fmla="*/ 1815471 h 2476982"/>
              <a:gd name="connsiteX516" fmla="*/ 1145285 w 3379808"/>
              <a:gd name="connsiteY516" fmla="*/ 1820299 h 2476982"/>
              <a:gd name="connsiteX517" fmla="*/ 1141630 w 3379808"/>
              <a:gd name="connsiteY517" fmla="*/ 1815471 h 2476982"/>
              <a:gd name="connsiteX518" fmla="*/ 1145285 w 3379808"/>
              <a:gd name="connsiteY518" fmla="*/ 1810642 h 2476982"/>
              <a:gd name="connsiteX519" fmla="*/ 994205 w 3379808"/>
              <a:gd name="connsiteY519" fmla="*/ 1810642 h 2476982"/>
              <a:gd name="connsiteX520" fmla="*/ 990550 w 3379808"/>
              <a:gd name="connsiteY520" fmla="*/ 1813056 h 2476982"/>
              <a:gd name="connsiteX521" fmla="*/ 994205 w 3379808"/>
              <a:gd name="connsiteY521" fmla="*/ 1815471 h 2476982"/>
              <a:gd name="connsiteX522" fmla="*/ 997860 w 3379808"/>
              <a:gd name="connsiteY522" fmla="*/ 1813056 h 2476982"/>
              <a:gd name="connsiteX523" fmla="*/ 994205 w 3379808"/>
              <a:gd name="connsiteY523" fmla="*/ 1810642 h 2476982"/>
              <a:gd name="connsiteX524" fmla="*/ 250684 w 3379808"/>
              <a:gd name="connsiteY524" fmla="*/ 1809360 h 2476982"/>
              <a:gd name="connsiteX525" fmla="*/ 249770 w 3379808"/>
              <a:gd name="connsiteY525" fmla="*/ 1811245 h 2476982"/>
              <a:gd name="connsiteX526" fmla="*/ 253425 w 3379808"/>
              <a:gd name="connsiteY526" fmla="*/ 1815471 h 2476982"/>
              <a:gd name="connsiteX527" fmla="*/ 253425 w 3379808"/>
              <a:gd name="connsiteY527" fmla="*/ 1813056 h 2476982"/>
              <a:gd name="connsiteX528" fmla="*/ 253425 w 3379808"/>
              <a:gd name="connsiteY528" fmla="*/ 1810642 h 2476982"/>
              <a:gd name="connsiteX529" fmla="*/ 250684 w 3379808"/>
              <a:gd name="connsiteY529" fmla="*/ 1809360 h 2476982"/>
              <a:gd name="connsiteX530" fmla="*/ 1155032 w 3379808"/>
              <a:gd name="connsiteY530" fmla="*/ 1805814 h 2476982"/>
              <a:gd name="connsiteX531" fmla="*/ 1159905 w 3379808"/>
              <a:gd name="connsiteY531" fmla="*/ 1805814 h 2476982"/>
              <a:gd name="connsiteX532" fmla="*/ 1156860 w 3379808"/>
              <a:gd name="connsiteY532" fmla="*/ 1808228 h 2476982"/>
              <a:gd name="connsiteX533" fmla="*/ 1150158 w 3379808"/>
              <a:gd name="connsiteY533" fmla="*/ 1810642 h 2476982"/>
              <a:gd name="connsiteX534" fmla="*/ 1147722 w 3379808"/>
              <a:gd name="connsiteY534" fmla="*/ 1810642 h 2476982"/>
              <a:gd name="connsiteX535" fmla="*/ 1145285 w 3379808"/>
              <a:gd name="connsiteY535" fmla="*/ 1810642 h 2476982"/>
              <a:gd name="connsiteX536" fmla="*/ 1151986 w 3379808"/>
              <a:gd name="connsiteY536" fmla="*/ 1808228 h 2476982"/>
              <a:gd name="connsiteX537" fmla="*/ 1155032 w 3379808"/>
              <a:gd name="connsiteY537" fmla="*/ 1805814 h 2476982"/>
              <a:gd name="connsiteX538" fmla="*/ 1752042 w 3379808"/>
              <a:gd name="connsiteY538" fmla="*/ 1800986 h 2476982"/>
              <a:gd name="connsiteX539" fmla="*/ 1748387 w 3379808"/>
              <a:gd name="connsiteY539" fmla="*/ 1812453 h 2476982"/>
              <a:gd name="connsiteX540" fmla="*/ 1752042 w 3379808"/>
              <a:gd name="connsiteY540" fmla="*/ 1820299 h 2476982"/>
              <a:gd name="connsiteX541" fmla="*/ 1752042 w 3379808"/>
              <a:gd name="connsiteY541" fmla="*/ 1812453 h 2476982"/>
              <a:gd name="connsiteX542" fmla="*/ 1752042 w 3379808"/>
              <a:gd name="connsiteY542" fmla="*/ 1800986 h 2476982"/>
              <a:gd name="connsiteX543" fmla="*/ 1125791 w 3379808"/>
              <a:gd name="connsiteY543" fmla="*/ 1800986 h 2476982"/>
              <a:gd name="connsiteX544" fmla="*/ 1130664 w 3379808"/>
              <a:gd name="connsiteY544" fmla="*/ 1800986 h 2476982"/>
              <a:gd name="connsiteX545" fmla="*/ 1128227 w 3379808"/>
              <a:gd name="connsiteY545" fmla="*/ 1803400 h 2476982"/>
              <a:gd name="connsiteX546" fmla="*/ 1125791 w 3379808"/>
              <a:gd name="connsiteY546" fmla="*/ 1805814 h 2476982"/>
              <a:gd name="connsiteX547" fmla="*/ 1123354 w 3379808"/>
              <a:gd name="connsiteY547" fmla="*/ 1805814 h 2476982"/>
              <a:gd name="connsiteX548" fmla="*/ 1120917 w 3379808"/>
              <a:gd name="connsiteY548" fmla="*/ 1805814 h 2476982"/>
              <a:gd name="connsiteX549" fmla="*/ 1123354 w 3379808"/>
              <a:gd name="connsiteY549" fmla="*/ 1803400 h 2476982"/>
              <a:gd name="connsiteX550" fmla="*/ 1125791 w 3379808"/>
              <a:gd name="connsiteY550" fmla="*/ 1800986 h 2476982"/>
              <a:gd name="connsiteX551" fmla="*/ 1013090 w 3379808"/>
              <a:gd name="connsiteY551" fmla="*/ 1797365 h 2476982"/>
              <a:gd name="connsiteX552" fmla="*/ 1008825 w 3379808"/>
              <a:gd name="connsiteY552" fmla="*/ 1800986 h 2476982"/>
              <a:gd name="connsiteX553" fmla="*/ 1005171 w 3379808"/>
              <a:gd name="connsiteY553" fmla="*/ 1805814 h 2476982"/>
              <a:gd name="connsiteX554" fmla="*/ 1008825 w 3379808"/>
              <a:gd name="connsiteY554" fmla="*/ 1810642 h 2476982"/>
              <a:gd name="connsiteX555" fmla="*/ 1008825 w 3379808"/>
              <a:gd name="connsiteY555" fmla="*/ 1805814 h 2476982"/>
              <a:gd name="connsiteX556" fmla="*/ 1008825 w 3379808"/>
              <a:gd name="connsiteY556" fmla="*/ 1800986 h 2476982"/>
              <a:gd name="connsiteX557" fmla="*/ 1011262 w 3379808"/>
              <a:gd name="connsiteY557" fmla="*/ 1800986 h 2476982"/>
              <a:gd name="connsiteX558" fmla="*/ 1013699 w 3379808"/>
              <a:gd name="connsiteY558" fmla="*/ 1800986 h 2476982"/>
              <a:gd name="connsiteX559" fmla="*/ 1013090 w 3379808"/>
              <a:gd name="connsiteY559" fmla="*/ 1797365 h 2476982"/>
              <a:gd name="connsiteX560" fmla="*/ 1781283 w 3379808"/>
              <a:gd name="connsiteY560" fmla="*/ 1796157 h 2476982"/>
              <a:gd name="connsiteX561" fmla="*/ 1784939 w 3379808"/>
              <a:gd name="connsiteY561" fmla="*/ 1798571 h 2476982"/>
              <a:gd name="connsiteX562" fmla="*/ 1781283 w 3379808"/>
              <a:gd name="connsiteY562" fmla="*/ 1800986 h 2476982"/>
              <a:gd name="connsiteX563" fmla="*/ 1781283 w 3379808"/>
              <a:gd name="connsiteY563" fmla="*/ 1796761 h 2476982"/>
              <a:gd name="connsiteX564" fmla="*/ 1164779 w 3379808"/>
              <a:gd name="connsiteY564" fmla="*/ 1796157 h 2476982"/>
              <a:gd name="connsiteX565" fmla="*/ 1168435 w 3379808"/>
              <a:gd name="connsiteY565" fmla="*/ 1800986 h 2476982"/>
              <a:gd name="connsiteX566" fmla="*/ 1164779 w 3379808"/>
              <a:gd name="connsiteY566" fmla="*/ 1805814 h 2476982"/>
              <a:gd name="connsiteX567" fmla="*/ 1161124 w 3379808"/>
              <a:gd name="connsiteY567" fmla="*/ 1800986 h 2476982"/>
              <a:gd name="connsiteX568" fmla="*/ 1164779 w 3379808"/>
              <a:gd name="connsiteY568" fmla="*/ 1796157 h 2476982"/>
              <a:gd name="connsiteX569" fmla="*/ 1822404 w 3379808"/>
              <a:gd name="connsiteY569" fmla="*/ 1794121 h 2476982"/>
              <a:gd name="connsiteX570" fmla="*/ 1825145 w 3379808"/>
              <a:gd name="connsiteY570" fmla="*/ 1796157 h 2476982"/>
              <a:gd name="connsiteX571" fmla="*/ 1821491 w 3379808"/>
              <a:gd name="connsiteY571" fmla="*/ 1794346 h 2476982"/>
              <a:gd name="connsiteX572" fmla="*/ 1822404 w 3379808"/>
              <a:gd name="connsiteY572" fmla="*/ 1794121 h 2476982"/>
              <a:gd name="connsiteX573" fmla="*/ 1170261 w 3379808"/>
              <a:gd name="connsiteY573" fmla="*/ 1792537 h 2476982"/>
              <a:gd name="connsiteX574" fmla="*/ 1174526 w 3379808"/>
              <a:gd name="connsiteY574" fmla="*/ 1796157 h 2476982"/>
              <a:gd name="connsiteX575" fmla="*/ 1172089 w 3379808"/>
              <a:gd name="connsiteY575" fmla="*/ 1796157 h 2476982"/>
              <a:gd name="connsiteX576" fmla="*/ 1169653 w 3379808"/>
              <a:gd name="connsiteY576" fmla="*/ 1796157 h 2476982"/>
              <a:gd name="connsiteX577" fmla="*/ 1170261 w 3379808"/>
              <a:gd name="connsiteY577" fmla="*/ 1792537 h 2476982"/>
              <a:gd name="connsiteX578" fmla="*/ 1140411 w 3379808"/>
              <a:gd name="connsiteY578" fmla="*/ 1791329 h 2476982"/>
              <a:gd name="connsiteX579" fmla="*/ 1142848 w 3379808"/>
              <a:gd name="connsiteY579" fmla="*/ 1791329 h 2476982"/>
              <a:gd name="connsiteX580" fmla="*/ 1145285 w 3379808"/>
              <a:gd name="connsiteY580" fmla="*/ 1791329 h 2476982"/>
              <a:gd name="connsiteX581" fmla="*/ 1141020 w 3379808"/>
              <a:gd name="connsiteY581" fmla="*/ 1793743 h 2476982"/>
              <a:gd name="connsiteX582" fmla="*/ 1140411 w 3379808"/>
              <a:gd name="connsiteY582" fmla="*/ 1796157 h 2476982"/>
              <a:gd name="connsiteX583" fmla="*/ 1137974 w 3379808"/>
              <a:gd name="connsiteY583" fmla="*/ 1796157 h 2476982"/>
              <a:gd name="connsiteX584" fmla="*/ 1135538 w 3379808"/>
              <a:gd name="connsiteY584" fmla="*/ 1796157 h 2476982"/>
              <a:gd name="connsiteX585" fmla="*/ 1137974 w 3379808"/>
              <a:gd name="connsiteY585" fmla="*/ 1793743 h 2476982"/>
              <a:gd name="connsiteX586" fmla="*/ 1140411 w 3379808"/>
              <a:gd name="connsiteY586" fmla="*/ 1791329 h 2476982"/>
              <a:gd name="connsiteX587" fmla="*/ 1023446 w 3379808"/>
              <a:gd name="connsiteY587" fmla="*/ 1791329 h 2476982"/>
              <a:gd name="connsiteX588" fmla="*/ 1025883 w 3379808"/>
              <a:gd name="connsiteY588" fmla="*/ 1794951 h 2476982"/>
              <a:gd name="connsiteX589" fmla="*/ 1028320 w 3379808"/>
              <a:gd name="connsiteY589" fmla="*/ 1791329 h 2476982"/>
              <a:gd name="connsiteX590" fmla="*/ 1025883 w 3379808"/>
              <a:gd name="connsiteY590" fmla="*/ 1791329 h 2476982"/>
              <a:gd name="connsiteX591" fmla="*/ 1023446 w 3379808"/>
              <a:gd name="connsiteY591" fmla="*/ 1791329 h 2476982"/>
              <a:gd name="connsiteX592" fmla="*/ 1018572 w 3379808"/>
              <a:gd name="connsiteY592" fmla="*/ 1791329 h 2476982"/>
              <a:gd name="connsiteX593" fmla="*/ 1014918 w 3379808"/>
              <a:gd name="connsiteY593" fmla="*/ 1796157 h 2476982"/>
              <a:gd name="connsiteX594" fmla="*/ 1018572 w 3379808"/>
              <a:gd name="connsiteY594" fmla="*/ 1800986 h 2476982"/>
              <a:gd name="connsiteX595" fmla="*/ 1022228 w 3379808"/>
              <a:gd name="connsiteY595" fmla="*/ 1796157 h 2476982"/>
              <a:gd name="connsiteX596" fmla="*/ 1018572 w 3379808"/>
              <a:gd name="connsiteY596" fmla="*/ 1791329 h 2476982"/>
              <a:gd name="connsiteX597" fmla="*/ 999078 w 3379808"/>
              <a:gd name="connsiteY597" fmla="*/ 1791329 h 2476982"/>
              <a:gd name="connsiteX598" fmla="*/ 995424 w 3379808"/>
              <a:gd name="connsiteY598" fmla="*/ 1796157 h 2476982"/>
              <a:gd name="connsiteX599" fmla="*/ 999078 w 3379808"/>
              <a:gd name="connsiteY599" fmla="*/ 1800986 h 2476982"/>
              <a:gd name="connsiteX600" fmla="*/ 1002734 w 3379808"/>
              <a:gd name="connsiteY600" fmla="*/ 1796157 h 2476982"/>
              <a:gd name="connsiteX601" fmla="*/ 999078 w 3379808"/>
              <a:gd name="connsiteY601" fmla="*/ 1791329 h 2476982"/>
              <a:gd name="connsiteX602" fmla="*/ 1752042 w 3379808"/>
              <a:gd name="connsiteY602" fmla="*/ 1786501 h 2476982"/>
              <a:gd name="connsiteX603" fmla="*/ 1752042 w 3379808"/>
              <a:gd name="connsiteY603" fmla="*/ 1791329 h 2476982"/>
              <a:gd name="connsiteX604" fmla="*/ 1752042 w 3379808"/>
              <a:gd name="connsiteY604" fmla="*/ 1796157 h 2476982"/>
              <a:gd name="connsiteX605" fmla="*/ 1755698 w 3379808"/>
              <a:gd name="connsiteY605" fmla="*/ 1791329 h 2476982"/>
              <a:gd name="connsiteX606" fmla="*/ 1752042 w 3379808"/>
              <a:gd name="connsiteY606" fmla="*/ 1786501 h 2476982"/>
              <a:gd name="connsiteX607" fmla="*/ 1003952 w 3379808"/>
              <a:gd name="connsiteY607" fmla="*/ 1786501 h 2476982"/>
              <a:gd name="connsiteX608" fmla="*/ 1000297 w 3379808"/>
              <a:gd name="connsiteY608" fmla="*/ 1791329 h 2476982"/>
              <a:gd name="connsiteX609" fmla="*/ 1003952 w 3379808"/>
              <a:gd name="connsiteY609" fmla="*/ 1796157 h 2476982"/>
              <a:gd name="connsiteX610" fmla="*/ 1007608 w 3379808"/>
              <a:gd name="connsiteY610" fmla="*/ 1791329 h 2476982"/>
              <a:gd name="connsiteX611" fmla="*/ 1003952 w 3379808"/>
              <a:gd name="connsiteY611" fmla="*/ 1786501 h 2476982"/>
              <a:gd name="connsiteX612" fmla="*/ 1034818 w 3379808"/>
              <a:gd name="connsiteY612" fmla="*/ 1783818 h 2476982"/>
              <a:gd name="connsiteX613" fmla="*/ 1035630 w 3379808"/>
              <a:gd name="connsiteY613" fmla="*/ 1784891 h 2476982"/>
              <a:gd name="connsiteX614" fmla="*/ 1034412 w 3379808"/>
              <a:gd name="connsiteY614" fmla="*/ 1784087 h 2476982"/>
              <a:gd name="connsiteX615" fmla="*/ 1174526 w 3379808"/>
              <a:gd name="connsiteY615" fmla="*/ 1781672 h 2476982"/>
              <a:gd name="connsiteX616" fmla="*/ 1174526 w 3379808"/>
              <a:gd name="connsiteY616" fmla="*/ 1784087 h 2476982"/>
              <a:gd name="connsiteX617" fmla="*/ 1174526 w 3379808"/>
              <a:gd name="connsiteY617" fmla="*/ 1786501 h 2476982"/>
              <a:gd name="connsiteX618" fmla="*/ 1170872 w 3379808"/>
              <a:gd name="connsiteY618" fmla="*/ 1784087 h 2476982"/>
              <a:gd name="connsiteX619" fmla="*/ 1174526 w 3379808"/>
              <a:gd name="connsiteY619" fmla="*/ 1781672 h 2476982"/>
              <a:gd name="connsiteX620" fmla="*/ 1145285 w 3379808"/>
              <a:gd name="connsiteY620" fmla="*/ 1781672 h 2476982"/>
              <a:gd name="connsiteX621" fmla="*/ 1146909 w 3379808"/>
              <a:gd name="connsiteY621" fmla="*/ 1783818 h 2476982"/>
              <a:gd name="connsiteX622" fmla="*/ 1150158 w 3379808"/>
              <a:gd name="connsiteY622" fmla="*/ 1781672 h 2476982"/>
              <a:gd name="connsiteX623" fmla="*/ 1153814 w 3379808"/>
              <a:gd name="connsiteY623" fmla="*/ 1784087 h 2476982"/>
              <a:gd name="connsiteX624" fmla="*/ 1150158 w 3379808"/>
              <a:gd name="connsiteY624" fmla="*/ 1786501 h 2476982"/>
              <a:gd name="connsiteX625" fmla="*/ 1147722 w 3379808"/>
              <a:gd name="connsiteY625" fmla="*/ 1784891 h 2476982"/>
              <a:gd name="connsiteX626" fmla="*/ 1148941 w 3379808"/>
              <a:gd name="connsiteY626" fmla="*/ 1786501 h 2476982"/>
              <a:gd name="connsiteX627" fmla="*/ 1145285 w 3379808"/>
              <a:gd name="connsiteY627" fmla="*/ 1791329 h 2476982"/>
              <a:gd name="connsiteX628" fmla="*/ 1145285 w 3379808"/>
              <a:gd name="connsiteY628" fmla="*/ 1786501 h 2476982"/>
              <a:gd name="connsiteX629" fmla="*/ 1145285 w 3379808"/>
              <a:gd name="connsiteY629" fmla="*/ 1781672 h 2476982"/>
              <a:gd name="connsiteX630" fmla="*/ 1033193 w 3379808"/>
              <a:gd name="connsiteY630" fmla="*/ 1781672 h 2476982"/>
              <a:gd name="connsiteX631" fmla="*/ 1029539 w 3379808"/>
              <a:gd name="connsiteY631" fmla="*/ 1786501 h 2476982"/>
              <a:gd name="connsiteX632" fmla="*/ 1033193 w 3379808"/>
              <a:gd name="connsiteY632" fmla="*/ 1791329 h 2476982"/>
              <a:gd name="connsiteX633" fmla="*/ 1036849 w 3379808"/>
              <a:gd name="connsiteY633" fmla="*/ 1786501 h 2476982"/>
              <a:gd name="connsiteX634" fmla="*/ 1035630 w 3379808"/>
              <a:gd name="connsiteY634" fmla="*/ 1784891 h 2476982"/>
              <a:gd name="connsiteX635" fmla="*/ 1038067 w 3379808"/>
              <a:gd name="connsiteY635" fmla="*/ 1786501 h 2476982"/>
              <a:gd name="connsiteX636" fmla="*/ 1038067 w 3379808"/>
              <a:gd name="connsiteY636" fmla="*/ 1784087 h 2476982"/>
              <a:gd name="connsiteX637" fmla="*/ 1038067 w 3379808"/>
              <a:gd name="connsiteY637" fmla="*/ 1781672 h 2476982"/>
              <a:gd name="connsiteX638" fmla="*/ 1034818 w 3379808"/>
              <a:gd name="connsiteY638" fmla="*/ 1783818 h 2476982"/>
              <a:gd name="connsiteX639" fmla="*/ 253425 w 3379808"/>
              <a:gd name="connsiteY639" fmla="*/ 1781672 h 2476982"/>
              <a:gd name="connsiteX640" fmla="*/ 253425 w 3379808"/>
              <a:gd name="connsiteY640" fmla="*/ 1791329 h 2476982"/>
              <a:gd name="connsiteX641" fmla="*/ 253425 w 3379808"/>
              <a:gd name="connsiteY641" fmla="*/ 1800986 h 2476982"/>
              <a:gd name="connsiteX642" fmla="*/ 257081 w 3379808"/>
              <a:gd name="connsiteY642" fmla="*/ 1791329 h 2476982"/>
              <a:gd name="connsiteX643" fmla="*/ 253425 w 3379808"/>
              <a:gd name="connsiteY643" fmla="*/ 1781672 h 2476982"/>
              <a:gd name="connsiteX644" fmla="*/ 1830019 w 3379808"/>
              <a:gd name="connsiteY644" fmla="*/ 1776844 h 2476982"/>
              <a:gd name="connsiteX645" fmla="*/ 1830019 w 3379808"/>
              <a:gd name="connsiteY645" fmla="*/ 1779258 h 2476982"/>
              <a:gd name="connsiteX646" fmla="*/ 1830019 w 3379808"/>
              <a:gd name="connsiteY646" fmla="*/ 1781672 h 2476982"/>
              <a:gd name="connsiteX647" fmla="*/ 1826364 w 3379808"/>
              <a:gd name="connsiteY647" fmla="*/ 1779258 h 2476982"/>
              <a:gd name="connsiteX648" fmla="*/ 1830019 w 3379808"/>
              <a:gd name="connsiteY648" fmla="*/ 1776844 h 2476982"/>
              <a:gd name="connsiteX649" fmla="*/ 1766663 w 3379808"/>
              <a:gd name="connsiteY649" fmla="*/ 1776844 h 2476982"/>
              <a:gd name="connsiteX650" fmla="*/ 1763008 w 3379808"/>
              <a:gd name="connsiteY650" fmla="*/ 1781672 h 2476982"/>
              <a:gd name="connsiteX651" fmla="*/ 1766663 w 3379808"/>
              <a:gd name="connsiteY651" fmla="*/ 1786501 h 2476982"/>
              <a:gd name="connsiteX652" fmla="*/ 1770318 w 3379808"/>
              <a:gd name="connsiteY652" fmla="*/ 1781672 h 2476982"/>
              <a:gd name="connsiteX653" fmla="*/ 1766663 w 3379808"/>
              <a:gd name="connsiteY653" fmla="*/ 1776844 h 2476982"/>
              <a:gd name="connsiteX654" fmla="*/ 1786157 w 3379808"/>
              <a:gd name="connsiteY654" fmla="*/ 1772016 h 2476982"/>
              <a:gd name="connsiteX655" fmla="*/ 1789813 w 3379808"/>
              <a:gd name="connsiteY655" fmla="*/ 1776844 h 2476982"/>
              <a:gd name="connsiteX656" fmla="*/ 1786157 w 3379808"/>
              <a:gd name="connsiteY656" fmla="*/ 1781672 h 2476982"/>
              <a:gd name="connsiteX657" fmla="*/ 1782502 w 3379808"/>
              <a:gd name="connsiteY657" fmla="*/ 1776844 h 2476982"/>
              <a:gd name="connsiteX658" fmla="*/ 1786157 w 3379808"/>
              <a:gd name="connsiteY658" fmla="*/ 1772016 h 2476982"/>
              <a:gd name="connsiteX659" fmla="*/ 1164779 w 3379808"/>
              <a:gd name="connsiteY659" fmla="*/ 1772016 h 2476982"/>
              <a:gd name="connsiteX660" fmla="*/ 1168435 w 3379808"/>
              <a:gd name="connsiteY660" fmla="*/ 1776844 h 2476982"/>
              <a:gd name="connsiteX661" fmla="*/ 1164779 w 3379808"/>
              <a:gd name="connsiteY661" fmla="*/ 1781672 h 2476982"/>
              <a:gd name="connsiteX662" fmla="*/ 1163154 w 3379808"/>
              <a:gd name="connsiteY662" fmla="*/ 1779527 h 2476982"/>
              <a:gd name="connsiteX663" fmla="*/ 1159905 w 3379808"/>
              <a:gd name="connsiteY663" fmla="*/ 1781672 h 2476982"/>
              <a:gd name="connsiteX664" fmla="*/ 1156251 w 3379808"/>
              <a:gd name="connsiteY664" fmla="*/ 1779258 h 2476982"/>
              <a:gd name="connsiteX665" fmla="*/ 1159905 w 3379808"/>
              <a:gd name="connsiteY665" fmla="*/ 1776844 h 2476982"/>
              <a:gd name="connsiteX666" fmla="*/ 1162342 w 3379808"/>
              <a:gd name="connsiteY666" fmla="*/ 1778454 h 2476982"/>
              <a:gd name="connsiteX667" fmla="*/ 1161124 w 3379808"/>
              <a:gd name="connsiteY667" fmla="*/ 1776844 h 2476982"/>
              <a:gd name="connsiteX668" fmla="*/ 1164779 w 3379808"/>
              <a:gd name="connsiteY668" fmla="*/ 1772016 h 2476982"/>
              <a:gd name="connsiteX669" fmla="*/ 1052687 w 3379808"/>
              <a:gd name="connsiteY669" fmla="*/ 1772016 h 2476982"/>
              <a:gd name="connsiteX670" fmla="*/ 1049033 w 3379808"/>
              <a:gd name="connsiteY670" fmla="*/ 1776844 h 2476982"/>
              <a:gd name="connsiteX671" fmla="*/ 1052687 w 3379808"/>
              <a:gd name="connsiteY671" fmla="*/ 1781672 h 2476982"/>
              <a:gd name="connsiteX672" fmla="*/ 1056343 w 3379808"/>
              <a:gd name="connsiteY672" fmla="*/ 1776844 h 2476982"/>
              <a:gd name="connsiteX673" fmla="*/ 1052687 w 3379808"/>
              <a:gd name="connsiteY673" fmla="*/ 1772016 h 2476982"/>
              <a:gd name="connsiteX674" fmla="*/ 1028320 w 3379808"/>
              <a:gd name="connsiteY674" fmla="*/ 1772016 h 2476982"/>
              <a:gd name="connsiteX675" fmla="*/ 1024665 w 3379808"/>
              <a:gd name="connsiteY675" fmla="*/ 1776844 h 2476982"/>
              <a:gd name="connsiteX676" fmla="*/ 1028320 w 3379808"/>
              <a:gd name="connsiteY676" fmla="*/ 1781672 h 2476982"/>
              <a:gd name="connsiteX677" fmla="*/ 1031975 w 3379808"/>
              <a:gd name="connsiteY677" fmla="*/ 1776844 h 2476982"/>
              <a:gd name="connsiteX678" fmla="*/ 1028320 w 3379808"/>
              <a:gd name="connsiteY678" fmla="*/ 1772016 h 2476982"/>
              <a:gd name="connsiteX679" fmla="*/ 1771536 w 3379808"/>
              <a:gd name="connsiteY679" fmla="*/ 1767187 h 2476982"/>
              <a:gd name="connsiteX680" fmla="*/ 1767882 w 3379808"/>
              <a:gd name="connsiteY680" fmla="*/ 1769602 h 2476982"/>
              <a:gd name="connsiteX681" fmla="*/ 1771536 w 3379808"/>
              <a:gd name="connsiteY681" fmla="*/ 1772016 h 2476982"/>
              <a:gd name="connsiteX682" fmla="*/ 1775192 w 3379808"/>
              <a:gd name="connsiteY682" fmla="*/ 1769602 h 2476982"/>
              <a:gd name="connsiteX683" fmla="*/ 1771536 w 3379808"/>
              <a:gd name="connsiteY683" fmla="*/ 1767187 h 2476982"/>
              <a:gd name="connsiteX684" fmla="*/ 1756916 w 3379808"/>
              <a:gd name="connsiteY684" fmla="*/ 1767187 h 2476982"/>
              <a:gd name="connsiteX685" fmla="*/ 1756916 w 3379808"/>
              <a:gd name="connsiteY685" fmla="*/ 1774430 h 2476982"/>
              <a:gd name="connsiteX686" fmla="*/ 1756916 w 3379808"/>
              <a:gd name="connsiteY686" fmla="*/ 1781672 h 2476982"/>
              <a:gd name="connsiteX687" fmla="*/ 1760571 w 3379808"/>
              <a:gd name="connsiteY687" fmla="*/ 1776241 h 2476982"/>
              <a:gd name="connsiteX688" fmla="*/ 1756916 w 3379808"/>
              <a:gd name="connsiteY688" fmla="*/ 1767187 h 2476982"/>
              <a:gd name="connsiteX689" fmla="*/ 1223262 w 3379808"/>
              <a:gd name="connsiteY689" fmla="*/ 1767187 h 2476982"/>
              <a:gd name="connsiteX690" fmla="*/ 1226917 w 3379808"/>
              <a:gd name="connsiteY690" fmla="*/ 1772016 h 2476982"/>
              <a:gd name="connsiteX691" fmla="*/ 1223262 w 3379808"/>
              <a:gd name="connsiteY691" fmla="*/ 1776844 h 2476982"/>
              <a:gd name="connsiteX692" fmla="*/ 1219607 w 3379808"/>
              <a:gd name="connsiteY692" fmla="*/ 1772016 h 2476982"/>
              <a:gd name="connsiteX693" fmla="*/ 1223262 w 3379808"/>
              <a:gd name="connsiteY693" fmla="*/ 1767187 h 2476982"/>
              <a:gd name="connsiteX694" fmla="*/ 1189147 w 3379808"/>
              <a:gd name="connsiteY694" fmla="*/ 1767187 h 2476982"/>
              <a:gd name="connsiteX695" fmla="*/ 1192803 w 3379808"/>
              <a:gd name="connsiteY695" fmla="*/ 1772016 h 2476982"/>
              <a:gd name="connsiteX696" fmla="*/ 1189147 w 3379808"/>
              <a:gd name="connsiteY696" fmla="*/ 1776844 h 2476982"/>
              <a:gd name="connsiteX697" fmla="*/ 1185492 w 3379808"/>
              <a:gd name="connsiteY697" fmla="*/ 1772016 h 2476982"/>
              <a:gd name="connsiteX698" fmla="*/ 1189147 w 3379808"/>
              <a:gd name="connsiteY698" fmla="*/ 1767187 h 2476982"/>
              <a:gd name="connsiteX699" fmla="*/ 1057561 w 3379808"/>
              <a:gd name="connsiteY699" fmla="*/ 1767187 h 2476982"/>
              <a:gd name="connsiteX700" fmla="*/ 1053906 w 3379808"/>
              <a:gd name="connsiteY700" fmla="*/ 1772016 h 2476982"/>
              <a:gd name="connsiteX701" fmla="*/ 1057561 w 3379808"/>
              <a:gd name="connsiteY701" fmla="*/ 1776844 h 2476982"/>
              <a:gd name="connsiteX702" fmla="*/ 1061217 w 3379808"/>
              <a:gd name="connsiteY702" fmla="*/ 1772016 h 2476982"/>
              <a:gd name="connsiteX703" fmla="*/ 1057561 w 3379808"/>
              <a:gd name="connsiteY703" fmla="*/ 1767187 h 2476982"/>
              <a:gd name="connsiteX704" fmla="*/ 1228135 w 3379808"/>
              <a:gd name="connsiteY704" fmla="*/ 1762359 h 2476982"/>
              <a:gd name="connsiteX705" fmla="*/ 1231791 w 3379808"/>
              <a:gd name="connsiteY705" fmla="*/ 1767187 h 2476982"/>
              <a:gd name="connsiteX706" fmla="*/ 1228135 w 3379808"/>
              <a:gd name="connsiteY706" fmla="*/ 1772016 h 2476982"/>
              <a:gd name="connsiteX707" fmla="*/ 1228135 w 3379808"/>
              <a:gd name="connsiteY707" fmla="*/ 1767187 h 2476982"/>
              <a:gd name="connsiteX708" fmla="*/ 1228135 w 3379808"/>
              <a:gd name="connsiteY708" fmla="*/ 1762359 h 2476982"/>
              <a:gd name="connsiteX709" fmla="*/ 1198894 w 3379808"/>
              <a:gd name="connsiteY709" fmla="*/ 1762359 h 2476982"/>
              <a:gd name="connsiteX710" fmla="*/ 1198894 w 3379808"/>
              <a:gd name="connsiteY710" fmla="*/ 1764773 h 2476982"/>
              <a:gd name="connsiteX711" fmla="*/ 1198894 w 3379808"/>
              <a:gd name="connsiteY711" fmla="*/ 1767187 h 2476982"/>
              <a:gd name="connsiteX712" fmla="*/ 1196457 w 3379808"/>
              <a:gd name="connsiteY712" fmla="*/ 1767187 h 2476982"/>
              <a:gd name="connsiteX713" fmla="*/ 1194020 w 3379808"/>
              <a:gd name="connsiteY713" fmla="*/ 1767187 h 2476982"/>
              <a:gd name="connsiteX714" fmla="*/ 1194629 w 3379808"/>
              <a:gd name="connsiteY714" fmla="*/ 1764773 h 2476982"/>
              <a:gd name="connsiteX715" fmla="*/ 1198894 w 3379808"/>
              <a:gd name="connsiteY715" fmla="*/ 1762359 h 2476982"/>
              <a:gd name="connsiteX716" fmla="*/ 287540 w 3379808"/>
              <a:gd name="connsiteY716" fmla="*/ 1762359 h 2476982"/>
              <a:gd name="connsiteX717" fmla="*/ 277793 w 3379808"/>
              <a:gd name="connsiteY717" fmla="*/ 1805814 h 2476982"/>
              <a:gd name="connsiteX718" fmla="*/ 277793 w 3379808"/>
              <a:gd name="connsiteY718" fmla="*/ 1810642 h 2476982"/>
              <a:gd name="connsiteX719" fmla="*/ 277793 w 3379808"/>
              <a:gd name="connsiteY719" fmla="*/ 1815471 h 2476982"/>
              <a:gd name="connsiteX720" fmla="*/ 284494 w 3379808"/>
              <a:gd name="connsiteY720" fmla="*/ 1796157 h 2476982"/>
              <a:gd name="connsiteX721" fmla="*/ 287540 w 3379808"/>
              <a:gd name="connsiteY721" fmla="*/ 1776844 h 2476982"/>
              <a:gd name="connsiteX722" fmla="*/ 287540 w 3379808"/>
              <a:gd name="connsiteY722" fmla="*/ 1767187 h 2476982"/>
              <a:gd name="connsiteX723" fmla="*/ 287540 w 3379808"/>
              <a:gd name="connsiteY723" fmla="*/ 1764773 h 2476982"/>
              <a:gd name="connsiteX724" fmla="*/ 287540 w 3379808"/>
              <a:gd name="connsiteY724" fmla="*/ 1762359 h 2476982"/>
              <a:gd name="connsiteX725" fmla="*/ 1893375 w 3379808"/>
              <a:gd name="connsiteY725" fmla="*/ 1757531 h 2476982"/>
              <a:gd name="connsiteX726" fmla="*/ 1893375 w 3379808"/>
              <a:gd name="connsiteY726" fmla="*/ 1759945 h 2476982"/>
              <a:gd name="connsiteX727" fmla="*/ 1893375 w 3379808"/>
              <a:gd name="connsiteY727" fmla="*/ 1762359 h 2476982"/>
              <a:gd name="connsiteX728" fmla="*/ 1897031 w 3379808"/>
              <a:gd name="connsiteY728" fmla="*/ 1759945 h 2476982"/>
              <a:gd name="connsiteX729" fmla="*/ 1893375 w 3379808"/>
              <a:gd name="connsiteY729" fmla="*/ 1757531 h 2476982"/>
              <a:gd name="connsiteX730" fmla="*/ 1791030 w 3379808"/>
              <a:gd name="connsiteY730" fmla="*/ 1757531 h 2476982"/>
              <a:gd name="connsiteX731" fmla="*/ 1791030 w 3379808"/>
              <a:gd name="connsiteY731" fmla="*/ 1762359 h 2476982"/>
              <a:gd name="connsiteX732" fmla="*/ 1791030 w 3379808"/>
              <a:gd name="connsiteY732" fmla="*/ 1767187 h 2476982"/>
              <a:gd name="connsiteX733" fmla="*/ 1787376 w 3379808"/>
              <a:gd name="connsiteY733" fmla="*/ 1764170 h 2476982"/>
              <a:gd name="connsiteX734" fmla="*/ 1791030 w 3379808"/>
              <a:gd name="connsiteY734" fmla="*/ 1757531 h 2476982"/>
              <a:gd name="connsiteX735" fmla="*/ 1237882 w 3379808"/>
              <a:gd name="connsiteY735" fmla="*/ 1757531 h 2476982"/>
              <a:gd name="connsiteX736" fmla="*/ 1237882 w 3379808"/>
              <a:gd name="connsiteY736" fmla="*/ 1762359 h 2476982"/>
              <a:gd name="connsiteX737" fmla="*/ 1233009 w 3379808"/>
              <a:gd name="connsiteY737" fmla="*/ 1762359 h 2476982"/>
              <a:gd name="connsiteX738" fmla="*/ 1077055 w 3379808"/>
              <a:gd name="connsiteY738" fmla="*/ 1757531 h 2476982"/>
              <a:gd name="connsiteX739" fmla="*/ 1073401 w 3379808"/>
              <a:gd name="connsiteY739" fmla="*/ 1759945 h 2476982"/>
              <a:gd name="connsiteX740" fmla="*/ 1077055 w 3379808"/>
              <a:gd name="connsiteY740" fmla="*/ 1762359 h 2476982"/>
              <a:gd name="connsiteX741" fmla="*/ 1080711 w 3379808"/>
              <a:gd name="connsiteY741" fmla="*/ 1759945 h 2476982"/>
              <a:gd name="connsiteX742" fmla="*/ 1077055 w 3379808"/>
              <a:gd name="connsiteY742" fmla="*/ 1757531 h 2476982"/>
              <a:gd name="connsiteX743" fmla="*/ 1067308 w 3379808"/>
              <a:gd name="connsiteY743" fmla="*/ 1757531 h 2476982"/>
              <a:gd name="connsiteX744" fmla="*/ 1063653 w 3379808"/>
              <a:gd name="connsiteY744" fmla="*/ 1762359 h 2476982"/>
              <a:gd name="connsiteX745" fmla="*/ 1067308 w 3379808"/>
              <a:gd name="connsiteY745" fmla="*/ 1767187 h 2476982"/>
              <a:gd name="connsiteX746" fmla="*/ 1070964 w 3379808"/>
              <a:gd name="connsiteY746" fmla="*/ 1762359 h 2476982"/>
              <a:gd name="connsiteX747" fmla="*/ 1067308 w 3379808"/>
              <a:gd name="connsiteY747" fmla="*/ 1757531 h 2476982"/>
              <a:gd name="connsiteX748" fmla="*/ 1761789 w 3379808"/>
              <a:gd name="connsiteY748" fmla="*/ 1752703 h 2476982"/>
              <a:gd name="connsiteX749" fmla="*/ 1761789 w 3379808"/>
              <a:gd name="connsiteY749" fmla="*/ 1759945 h 2476982"/>
              <a:gd name="connsiteX750" fmla="*/ 1761789 w 3379808"/>
              <a:gd name="connsiteY750" fmla="*/ 1767187 h 2476982"/>
              <a:gd name="connsiteX751" fmla="*/ 1765445 w 3379808"/>
              <a:gd name="connsiteY751" fmla="*/ 1758134 h 2476982"/>
              <a:gd name="connsiteX752" fmla="*/ 1761789 w 3379808"/>
              <a:gd name="connsiteY752" fmla="*/ 1752703 h 2476982"/>
              <a:gd name="connsiteX753" fmla="*/ 1213515 w 3379808"/>
              <a:gd name="connsiteY753" fmla="*/ 1752703 h 2476982"/>
              <a:gd name="connsiteX754" fmla="*/ 1215951 w 3379808"/>
              <a:gd name="connsiteY754" fmla="*/ 1752703 h 2476982"/>
              <a:gd name="connsiteX755" fmla="*/ 1218388 w 3379808"/>
              <a:gd name="connsiteY755" fmla="*/ 1752703 h 2476982"/>
              <a:gd name="connsiteX756" fmla="*/ 1213515 w 3379808"/>
              <a:gd name="connsiteY756" fmla="*/ 1755117 h 2476982"/>
              <a:gd name="connsiteX757" fmla="*/ 1208641 w 3379808"/>
              <a:gd name="connsiteY757" fmla="*/ 1757531 h 2476982"/>
              <a:gd name="connsiteX758" fmla="*/ 1206204 w 3379808"/>
              <a:gd name="connsiteY758" fmla="*/ 1757531 h 2476982"/>
              <a:gd name="connsiteX759" fmla="*/ 1203767 w 3379808"/>
              <a:gd name="connsiteY759" fmla="*/ 1757531 h 2476982"/>
              <a:gd name="connsiteX760" fmla="*/ 1208641 w 3379808"/>
              <a:gd name="connsiteY760" fmla="*/ 1755117 h 2476982"/>
              <a:gd name="connsiteX761" fmla="*/ 1213515 w 3379808"/>
              <a:gd name="connsiteY761" fmla="*/ 1752703 h 2476982"/>
              <a:gd name="connsiteX762" fmla="*/ 1081929 w 3379808"/>
              <a:gd name="connsiteY762" fmla="*/ 1752703 h 2476982"/>
              <a:gd name="connsiteX763" fmla="*/ 1078274 w 3379808"/>
              <a:gd name="connsiteY763" fmla="*/ 1755117 h 2476982"/>
              <a:gd name="connsiteX764" fmla="*/ 1081929 w 3379808"/>
              <a:gd name="connsiteY764" fmla="*/ 1757531 h 2476982"/>
              <a:gd name="connsiteX765" fmla="*/ 1085584 w 3379808"/>
              <a:gd name="connsiteY765" fmla="*/ 1755117 h 2476982"/>
              <a:gd name="connsiteX766" fmla="*/ 1081929 w 3379808"/>
              <a:gd name="connsiteY766" fmla="*/ 1752703 h 2476982"/>
              <a:gd name="connsiteX767" fmla="*/ 1795904 w 3379808"/>
              <a:gd name="connsiteY767" fmla="*/ 1743046 h 2476982"/>
              <a:gd name="connsiteX768" fmla="*/ 1795904 w 3379808"/>
              <a:gd name="connsiteY768" fmla="*/ 1752703 h 2476982"/>
              <a:gd name="connsiteX769" fmla="*/ 1792249 w 3379808"/>
              <a:gd name="connsiteY769" fmla="*/ 1747874 h 2476982"/>
              <a:gd name="connsiteX770" fmla="*/ 1795904 w 3379808"/>
              <a:gd name="connsiteY770" fmla="*/ 1743046 h 2476982"/>
              <a:gd name="connsiteX771" fmla="*/ 1228135 w 3379808"/>
              <a:gd name="connsiteY771" fmla="*/ 1743046 h 2476982"/>
              <a:gd name="connsiteX772" fmla="*/ 1228135 w 3379808"/>
              <a:gd name="connsiteY772" fmla="*/ 1745460 h 2476982"/>
              <a:gd name="connsiteX773" fmla="*/ 1228135 w 3379808"/>
              <a:gd name="connsiteY773" fmla="*/ 1747874 h 2476982"/>
              <a:gd name="connsiteX774" fmla="*/ 1223262 w 3379808"/>
              <a:gd name="connsiteY774" fmla="*/ 1747874 h 2476982"/>
              <a:gd name="connsiteX775" fmla="*/ 1223872 w 3379808"/>
              <a:gd name="connsiteY775" fmla="*/ 1745460 h 2476982"/>
              <a:gd name="connsiteX776" fmla="*/ 1228135 w 3379808"/>
              <a:gd name="connsiteY776" fmla="*/ 1743046 h 2476982"/>
              <a:gd name="connsiteX777" fmla="*/ 1091676 w 3379808"/>
              <a:gd name="connsiteY777" fmla="*/ 1743046 h 2476982"/>
              <a:gd name="connsiteX778" fmla="*/ 1091676 w 3379808"/>
              <a:gd name="connsiteY778" fmla="*/ 1747874 h 2476982"/>
              <a:gd name="connsiteX779" fmla="*/ 1088021 w 3379808"/>
              <a:gd name="connsiteY779" fmla="*/ 1752703 h 2476982"/>
              <a:gd name="connsiteX780" fmla="*/ 1091676 w 3379808"/>
              <a:gd name="connsiteY780" fmla="*/ 1757531 h 2476982"/>
              <a:gd name="connsiteX781" fmla="*/ 1091676 w 3379808"/>
              <a:gd name="connsiteY781" fmla="*/ 1752703 h 2476982"/>
              <a:gd name="connsiteX782" fmla="*/ 1095332 w 3379808"/>
              <a:gd name="connsiteY782" fmla="*/ 1747874 h 2476982"/>
              <a:gd name="connsiteX783" fmla="*/ 1091676 w 3379808"/>
              <a:gd name="connsiteY783" fmla="*/ 1743046 h 2476982"/>
              <a:gd name="connsiteX784" fmla="*/ 1101423 w 3379808"/>
              <a:gd name="connsiteY784" fmla="*/ 1738218 h 2476982"/>
              <a:gd name="connsiteX785" fmla="*/ 1097768 w 3379808"/>
              <a:gd name="connsiteY785" fmla="*/ 1743046 h 2476982"/>
              <a:gd name="connsiteX786" fmla="*/ 1101423 w 3379808"/>
              <a:gd name="connsiteY786" fmla="*/ 1747874 h 2476982"/>
              <a:gd name="connsiteX787" fmla="*/ 1105079 w 3379808"/>
              <a:gd name="connsiteY787" fmla="*/ 1743046 h 2476982"/>
              <a:gd name="connsiteX788" fmla="*/ 1101423 w 3379808"/>
              <a:gd name="connsiteY788" fmla="*/ 1738218 h 2476982"/>
              <a:gd name="connsiteX789" fmla="*/ 1776410 w 3379808"/>
              <a:gd name="connsiteY789" fmla="*/ 1733389 h 2476982"/>
              <a:gd name="connsiteX790" fmla="*/ 1776410 w 3379808"/>
              <a:gd name="connsiteY790" fmla="*/ 1738218 h 2476982"/>
              <a:gd name="connsiteX791" fmla="*/ 1776410 w 3379808"/>
              <a:gd name="connsiteY791" fmla="*/ 1743046 h 2476982"/>
              <a:gd name="connsiteX792" fmla="*/ 1780066 w 3379808"/>
              <a:gd name="connsiteY792" fmla="*/ 1738218 h 2476982"/>
              <a:gd name="connsiteX793" fmla="*/ 1776410 w 3379808"/>
              <a:gd name="connsiteY793" fmla="*/ 1733389 h 2476982"/>
              <a:gd name="connsiteX794" fmla="*/ 1237882 w 3379808"/>
              <a:gd name="connsiteY794" fmla="*/ 1733389 h 2476982"/>
              <a:gd name="connsiteX795" fmla="*/ 1241538 w 3379808"/>
              <a:gd name="connsiteY795" fmla="*/ 1738218 h 2476982"/>
              <a:gd name="connsiteX796" fmla="*/ 1237882 w 3379808"/>
              <a:gd name="connsiteY796" fmla="*/ 1743046 h 2476982"/>
              <a:gd name="connsiteX797" fmla="*/ 1234228 w 3379808"/>
              <a:gd name="connsiteY797" fmla="*/ 1738218 h 2476982"/>
              <a:gd name="connsiteX798" fmla="*/ 1237882 w 3379808"/>
              <a:gd name="connsiteY798" fmla="*/ 1733389 h 2476982"/>
              <a:gd name="connsiteX799" fmla="*/ 1111170 w 3379808"/>
              <a:gd name="connsiteY799" fmla="*/ 1733389 h 2476982"/>
              <a:gd name="connsiteX800" fmla="*/ 1108733 w 3379808"/>
              <a:gd name="connsiteY800" fmla="*/ 1735803 h 2476982"/>
              <a:gd name="connsiteX801" fmla="*/ 1106296 w 3379808"/>
              <a:gd name="connsiteY801" fmla="*/ 1738218 h 2476982"/>
              <a:gd name="connsiteX802" fmla="*/ 1108733 w 3379808"/>
              <a:gd name="connsiteY802" fmla="*/ 1738218 h 2476982"/>
              <a:gd name="connsiteX803" fmla="*/ 1111170 w 3379808"/>
              <a:gd name="connsiteY803" fmla="*/ 1738218 h 2476982"/>
              <a:gd name="connsiteX804" fmla="*/ 1113607 w 3379808"/>
              <a:gd name="connsiteY804" fmla="*/ 1735803 h 2476982"/>
              <a:gd name="connsiteX805" fmla="*/ 1116043 w 3379808"/>
              <a:gd name="connsiteY805" fmla="*/ 1733389 h 2476982"/>
              <a:gd name="connsiteX806" fmla="*/ 1113607 w 3379808"/>
              <a:gd name="connsiteY806" fmla="*/ 1733389 h 2476982"/>
              <a:gd name="connsiteX807" fmla="*/ 1111170 w 3379808"/>
              <a:gd name="connsiteY807" fmla="*/ 1733389 h 2476982"/>
              <a:gd name="connsiteX808" fmla="*/ 268046 w 3379808"/>
              <a:gd name="connsiteY808" fmla="*/ 1733389 h 2476982"/>
              <a:gd name="connsiteX809" fmla="*/ 264391 w 3379808"/>
              <a:gd name="connsiteY809" fmla="*/ 1735803 h 2476982"/>
              <a:gd name="connsiteX810" fmla="*/ 268046 w 3379808"/>
              <a:gd name="connsiteY810" fmla="*/ 1738218 h 2476982"/>
              <a:gd name="connsiteX811" fmla="*/ 268046 w 3379808"/>
              <a:gd name="connsiteY811" fmla="*/ 1735803 h 2476982"/>
              <a:gd name="connsiteX812" fmla="*/ 268046 w 3379808"/>
              <a:gd name="connsiteY812" fmla="*/ 1733389 h 2476982"/>
              <a:gd name="connsiteX813" fmla="*/ 297287 w 3379808"/>
              <a:gd name="connsiteY813" fmla="*/ 1728561 h 2476982"/>
              <a:gd name="connsiteX814" fmla="*/ 293632 w 3379808"/>
              <a:gd name="connsiteY814" fmla="*/ 1733389 h 2476982"/>
              <a:gd name="connsiteX815" fmla="*/ 297287 w 3379808"/>
              <a:gd name="connsiteY815" fmla="*/ 1738218 h 2476982"/>
              <a:gd name="connsiteX816" fmla="*/ 300943 w 3379808"/>
              <a:gd name="connsiteY816" fmla="*/ 1733389 h 2476982"/>
              <a:gd name="connsiteX817" fmla="*/ 297287 w 3379808"/>
              <a:gd name="connsiteY817" fmla="*/ 1728561 h 2476982"/>
              <a:gd name="connsiteX818" fmla="*/ 1174526 w 3379808"/>
              <a:gd name="connsiteY818" fmla="*/ 1718904 h 2476982"/>
              <a:gd name="connsiteX819" fmla="*/ 1178182 w 3379808"/>
              <a:gd name="connsiteY819" fmla="*/ 1723733 h 2476982"/>
              <a:gd name="connsiteX820" fmla="*/ 1174526 w 3379808"/>
              <a:gd name="connsiteY820" fmla="*/ 1728561 h 2476982"/>
              <a:gd name="connsiteX821" fmla="*/ 1174526 w 3379808"/>
              <a:gd name="connsiteY821" fmla="*/ 1723733 h 2476982"/>
              <a:gd name="connsiteX822" fmla="*/ 1174526 w 3379808"/>
              <a:gd name="connsiteY822" fmla="*/ 1718904 h 2476982"/>
              <a:gd name="connsiteX823" fmla="*/ 1135538 w 3379808"/>
              <a:gd name="connsiteY823" fmla="*/ 1718904 h 2476982"/>
              <a:gd name="connsiteX824" fmla="*/ 1133101 w 3379808"/>
              <a:gd name="connsiteY824" fmla="*/ 1721319 h 2476982"/>
              <a:gd name="connsiteX825" fmla="*/ 1130664 w 3379808"/>
              <a:gd name="connsiteY825" fmla="*/ 1723733 h 2476982"/>
              <a:gd name="connsiteX826" fmla="*/ 1135538 w 3379808"/>
              <a:gd name="connsiteY826" fmla="*/ 1723733 h 2476982"/>
              <a:gd name="connsiteX827" fmla="*/ 1137974 w 3379808"/>
              <a:gd name="connsiteY827" fmla="*/ 1721319 h 2476982"/>
              <a:gd name="connsiteX828" fmla="*/ 1140411 w 3379808"/>
              <a:gd name="connsiteY828" fmla="*/ 1718904 h 2476982"/>
              <a:gd name="connsiteX829" fmla="*/ 1137974 w 3379808"/>
              <a:gd name="connsiteY829" fmla="*/ 1718904 h 2476982"/>
              <a:gd name="connsiteX830" fmla="*/ 1135538 w 3379808"/>
              <a:gd name="connsiteY830" fmla="*/ 1718904 h 2476982"/>
              <a:gd name="connsiteX831" fmla="*/ 272919 w 3379808"/>
              <a:gd name="connsiteY831" fmla="*/ 1714076 h 2476982"/>
              <a:gd name="connsiteX832" fmla="*/ 269265 w 3379808"/>
              <a:gd name="connsiteY832" fmla="*/ 1718904 h 2476982"/>
              <a:gd name="connsiteX833" fmla="*/ 272919 w 3379808"/>
              <a:gd name="connsiteY833" fmla="*/ 1723733 h 2476982"/>
              <a:gd name="connsiteX834" fmla="*/ 272919 w 3379808"/>
              <a:gd name="connsiteY834" fmla="*/ 1714076 h 2476982"/>
              <a:gd name="connsiteX835" fmla="*/ 1145285 w 3379808"/>
              <a:gd name="connsiteY835" fmla="*/ 1709248 h 2476982"/>
              <a:gd name="connsiteX836" fmla="*/ 1145285 w 3379808"/>
              <a:gd name="connsiteY836" fmla="*/ 1711662 h 2476982"/>
              <a:gd name="connsiteX837" fmla="*/ 1145285 w 3379808"/>
              <a:gd name="connsiteY837" fmla="*/ 1714076 h 2476982"/>
              <a:gd name="connsiteX838" fmla="*/ 1149549 w 3379808"/>
              <a:gd name="connsiteY838" fmla="*/ 1711662 h 2476982"/>
              <a:gd name="connsiteX839" fmla="*/ 1150158 w 3379808"/>
              <a:gd name="connsiteY839" fmla="*/ 1709248 h 2476982"/>
              <a:gd name="connsiteX840" fmla="*/ 1147722 w 3379808"/>
              <a:gd name="connsiteY840" fmla="*/ 1709248 h 2476982"/>
              <a:gd name="connsiteX841" fmla="*/ 1145285 w 3379808"/>
              <a:gd name="connsiteY841" fmla="*/ 1709248 h 2476982"/>
              <a:gd name="connsiteX842" fmla="*/ 302160 w 3379808"/>
              <a:gd name="connsiteY842" fmla="*/ 1709248 h 2476982"/>
              <a:gd name="connsiteX843" fmla="*/ 298506 w 3379808"/>
              <a:gd name="connsiteY843" fmla="*/ 1714076 h 2476982"/>
              <a:gd name="connsiteX844" fmla="*/ 302160 w 3379808"/>
              <a:gd name="connsiteY844" fmla="*/ 1718904 h 2476982"/>
              <a:gd name="connsiteX845" fmla="*/ 305816 w 3379808"/>
              <a:gd name="connsiteY845" fmla="*/ 1714076 h 2476982"/>
              <a:gd name="connsiteX846" fmla="*/ 302160 w 3379808"/>
              <a:gd name="connsiteY846" fmla="*/ 1709248 h 2476982"/>
              <a:gd name="connsiteX847" fmla="*/ 1786157 w 3379808"/>
              <a:gd name="connsiteY847" fmla="*/ 1704419 h 2476982"/>
              <a:gd name="connsiteX848" fmla="*/ 1786157 w 3379808"/>
              <a:gd name="connsiteY848" fmla="*/ 1706834 h 2476982"/>
              <a:gd name="connsiteX849" fmla="*/ 1786157 w 3379808"/>
              <a:gd name="connsiteY849" fmla="*/ 1709248 h 2476982"/>
              <a:gd name="connsiteX850" fmla="*/ 1789813 w 3379808"/>
              <a:gd name="connsiteY850" fmla="*/ 1706834 h 2476982"/>
              <a:gd name="connsiteX851" fmla="*/ 1786157 w 3379808"/>
              <a:gd name="connsiteY851" fmla="*/ 1704419 h 2476982"/>
              <a:gd name="connsiteX852" fmla="*/ 1776410 w 3379808"/>
              <a:gd name="connsiteY852" fmla="*/ 1704419 h 2476982"/>
              <a:gd name="connsiteX853" fmla="*/ 1766663 w 3379808"/>
              <a:gd name="connsiteY853" fmla="*/ 1743046 h 2476982"/>
              <a:gd name="connsiteX854" fmla="*/ 1766663 w 3379808"/>
              <a:gd name="connsiteY854" fmla="*/ 1745460 h 2476982"/>
              <a:gd name="connsiteX855" fmla="*/ 1766663 w 3379808"/>
              <a:gd name="connsiteY855" fmla="*/ 1747874 h 2476982"/>
              <a:gd name="connsiteX856" fmla="*/ 1769710 w 3379808"/>
              <a:gd name="connsiteY856" fmla="*/ 1730975 h 2476982"/>
              <a:gd name="connsiteX857" fmla="*/ 1776410 w 3379808"/>
              <a:gd name="connsiteY857" fmla="*/ 1714076 h 2476982"/>
              <a:gd name="connsiteX858" fmla="*/ 1776410 w 3379808"/>
              <a:gd name="connsiteY858" fmla="*/ 1709248 h 2476982"/>
              <a:gd name="connsiteX859" fmla="*/ 1776410 w 3379808"/>
              <a:gd name="connsiteY859" fmla="*/ 1706834 h 2476982"/>
              <a:gd name="connsiteX860" fmla="*/ 1776410 w 3379808"/>
              <a:gd name="connsiteY860" fmla="*/ 1704419 h 2476982"/>
              <a:gd name="connsiteX861" fmla="*/ 1164779 w 3379808"/>
              <a:gd name="connsiteY861" fmla="*/ 1699591 h 2476982"/>
              <a:gd name="connsiteX862" fmla="*/ 1159905 w 3379808"/>
              <a:gd name="connsiteY862" fmla="*/ 1702005 h 2476982"/>
              <a:gd name="connsiteX863" fmla="*/ 1155032 w 3379808"/>
              <a:gd name="connsiteY863" fmla="*/ 1704419 h 2476982"/>
              <a:gd name="connsiteX864" fmla="*/ 1159905 w 3379808"/>
              <a:gd name="connsiteY864" fmla="*/ 1704419 h 2476982"/>
              <a:gd name="connsiteX865" fmla="*/ 1162951 w 3379808"/>
              <a:gd name="connsiteY865" fmla="*/ 1702005 h 2476982"/>
              <a:gd name="connsiteX866" fmla="*/ 1169653 w 3379808"/>
              <a:gd name="connsiteY866" fmla="*/ 1699591 h 2476982"/>
              <a:gd name="connsiteX867" fmla="*/ 1167216 w 3379808"/>
              <a:gd name="connsiteY867" fmla="*/ 1699591 h 2476982"/>
              <a:gd name="connsiteX868" fmla="*/ 1164779 w 3379808"/>
              <a:gd name="connsiteY868" fmla="*/ 1699591 h 2476982"/>
              <a:gd name="connsiteX869" fmla="*/ 277793 w 3379808"/>
              <a:gd name="connsiteY869" fmla="*/ 1699591 h 2476982"/>
              <a:gd name="connsiteX870" fmla="*/ 274138 w 3379808"/>
              <a:gd name="connsiteY870" fmla="*/ 1702005 h 2476982"/>
              <a:gd name="connsiteX871" fmla="*/ 277793 w 3379808"/>
              <a:gd name="connsiteY871" fmla="*/ 1704419 h 2476982"/>
              <a:gd name="connsiteX872" fmla="*/ 277793 w 3379808"/>
              <a:gd name="connsiteY872" fmla="*/ 1699591 h 2476982"/>
              <a:gd name="connsiteX873" fmla="*/ 1791030 w 3379808"/>
              <a:gd name="connsiteY873" fmla="*/ 1689934 h 2476982"/>
              <a:gd name="connsiteX874" fmla="*/ 1787376 w 3379808"/>
              <a:gd name="connsiteY874" fmla="*/ 1692349 h 2476982"/>
              <a:gd name="connsiteX875" fmla="*/ 1791030 w 3379808"/>
              <a:gd name="connsiteY875" fmla="*/ 1694763 h 2476982"/>
              <a:gd name="connsiteX876" fmla="*/ 1791030 w 3379808"/>
              <a:gd name="connsiteY876" fmla="*/ 1689934 h 2476982"/>
              <a:gd name="connsiteX877" fmla="*/ 1174526 w 3379808"/>
              <a:gd name="connsiteY877" fmla="*/ 1689934 h 2476982"/>
              <a:gd name="connsiteX878" fmla="*/ 1174526 w 3379808"/>
              <a:gd name="connsiteY878" fmla="*/ 1692349 h 2476982"/>
              <a:gd name="connsiteX879" fmla="*/ 1174526 w 3379808"/>
              <a:gd name="connsiteY879" fmla="*/ 1694763 h 2476982"/>
              <a:gd name="connsiteX880" fmla="*/ 1178791 w 3379808"/>
              <a:gd name="connsiteY880" fmla="*/ 1692349 h 2476982"/>
              <a:gd name="connsiteX881" fmla="*/ 1179400 w 3379808"/>
              <a:gd name="connsiteY881" fmla="*/ 1689934 h 2476982"/>
              <a:gd name="connsiteX882" fmla="*/ 1176963 w 3379808"/>
              <a:gd name="connsiteY882" fmla="*/ 1689934 h 2476982"/>
              <a:gd name="connsiteX883" fmla="*/ 1174526 w 3379808"/>
              <a:gd name="connsiteY883" fmla="*/ 1689934 h 2476982"/>
              <a:gd name="connsiteX884" fmla="*/ 302160 w 3379808"/>
              <a:gd name="connsiteY884" fmla="*/ 1689934 h 2476982"/>
              <a:gd name="connsiteX885" fmla="*/ 298506 w 3379808"/>
              <a:gd name="connsiteY885" fmla="*/ 1694763 h 2476982"/>
              <a:gd name="connsiteX886" fmla="*/ 302160 w 3379808"/>
              <a:gd name="connsiteY886" fmla="*/ 1699591 h 2476982"/>
              <a:gd name="connsiteX887" fmla="*/ 302160 w 3379808"/>
              <a:gd name="connsiteY887" fmla="*/ 1689934 h 2476982"/>
              <a:gd name="connsiteX888" fmla="*/ 1805651 w 3379808"/>
              <a:gd name="connsiteY888" fmla="*/ 1680278 h 2476982"/>
              <a:gd name="connsiteX889" fmla="*/ 1801386 w 3379808"/>
              <a:gd name="connsiteY889" fmla="*/ 1697177 h 2476982"/>
              <a:gd name="connsiteX890" fmla="*/ 1800777 w 3379808"/>
              <a:gd name="connsiteY890" fmla="*/ 1714076 h 2476982"/>
              <a:gd name="connsiteX891" fmla="*/ 1800777 w 3379808"/>
              <a:gd name="connsiteY891" fmla="*/ 1716490 h 2476982"/>
              <a:gd name="connsiteX892" fmla="*/ 1800777 w 3379808"/>
              <a:gd name="connsiteY892" fmla="*/ 1718904 h 2476982"/>
              <a:gd name="connsiteX893" fmla="*/ 1805651 w 3379808"/>
              <a:gd name="connsiteY893" fmla="*/ 1685106 h 2476982"/>
              <a:gd name="connsiteX894" fmla="*/ 1805651 w 3379808"/>
              <a:gd name="connsiteY894" fmla="*/ 1682692 h 2476982"/>
              <a:gd name="connsiteX895" fmla="*/ 1805651 w 3379808"/>
              <a:gd name="connsiteY895" fmla="*/ 1680278 h 2476982"/>
              <a:gd name="connsiteX896" fmla="*/ 1795904 w 3379808"/>
              <a:gd name="connsiteY896" fmla="*/ 1675450 h 2476982"/>
              <a:gd name="connsiteX897" fmla="*/ 1792249 w 3379808"/>
              <a:gd name="connsiteY897" fmla="*/ 1677864 h 2476982"/>
              <a:gd name="connsiteX898" fmla="*/ 1795904 w 3379808"/>
              <a:gd name="connsiteY898" fmla="*/ 1680278 h 2476982"/>
              <a:gd name="connsiteX899" fmla="*/ 1795904 w 3379808"/>
              <a:gd name="connsiteY899" fmla="*/ 1677864 h 2476982"/>
              <a:gd name="connsiteX900" fmla="*/ 1795904 w 3379808"/>
              <a:gd name="connsiteY900" fmla="*/ 1675450 h 2476982"/>
              <a:gd name="connsiteX901" fmla="*/ 1176963 w 3379808"/>
              <a:gd name="connsiteY901" fmla="*/ 1671829 h 2476982"/>
              <a:gd name="connsiteX902" fmla="*/ 1174526 w 3379808"/>
              <a:gd name="connsiteY902" fmla="*/ 1675450 h 2476982"/>
              <a:gd name="connsiteX903" fmla="*/ 1176963 w 3379808"/>
              <a:gd name="connsiteY903" fmla="*/ 1675450 h 2476982"/>
              <a:gd name="connsiteX904" fmla="*/ 1179400 w 3379808"/>
              <a:gd name="connsiteY904" fmla="*/ 1675450 h 2476982"/>
              <a:gd name="connsiteX905" fmla="*/ 1176963 w 3379808"/>
              <a:gd name="connsiteY905" fmla="*/ 1671829 h 2476982"/>
              <a:gd name="connsiteX906" fmla="*/ 307034 w 3379808"/>
              <a:gd name="connsiteY906" fmla="*/ 1660965 h 2476982"/>
              <a:gd name="connsiteX907" fmla="*/ 307034 w 3379808"/>
              <a:gd name="connsiteY907" fmla="*/ 1668207 h 2476982"/>
              <a:gd name="connsiteX908" fmla="*/ 307034 w 3379808"/>
              <a:gd name="connsiteY908" fmla="*/ 1675450 h 2476982"/>
              <a:gd name="connsiteX909" fmla="*/ 303379 w 3379808"/>
              <a:gd name="connsiteY909" fmla="*/ 1680278 h 2476982"/>
              <a:gd name="connsiteX910" fmla="*/ 307034 w 3379808"/>
              <a:gd name="connsiteY910" fmla="*/ 1685106 h 2476982"/>
              <a:gd name="connsiteX911" fmla="*/ 307034 w 3379808"/>
              <a:gd name="connsiteY911" fmla="*/ 1675450 h 2476982"/>
              <a:gd name="connsiteX912" fmla="*/ 310690 w 3379808"/>
              <a:gd name="connsiteY912" fmla="*/ 1666396 h 2476982"/>
              <a:gd name="connsiteX913" fmla="*/ 307034 w 3379808"/>
              <a:gd name="connsiteY913" fmla="*/ 1660965 h 2476982"/>
              <a:gd name="connsiteX914" fmla="*/ 180322 w 3379808"/>
              <a:gd name="connsiteY914" fmla="*/ 1656136 h 2476982"/>
              <a:gd name="connsiteX915" fmla="*/ 180322 w 3379808"/>
              <a:gd name="connsiteY915" fmla="*/ 1658550 h 2476982"/>
              <a:gd name="connsiteX916" fmla="*/ 180322 w 3379808"/>
              <a:gd name="connsiteY916" fmla="*/ 1660965 h 2476982"/>
              <a:gd name="connsiteX917" fmla="*/ 183977 w 3379808"/>
              <a:gd name="connsiteY917" fmla="*/ 1658550 h 2476982"/>
              <a:gd name="connsiteX918" fmla="*/ 180322 w 3379808"/>
              <a:gd name="connsiteY918" fmla="*/ 1656136 h 2476982"/>
              <a:gd name="connsiteX919" fmla="*/ 253425 w 3379808"/>
              <a:gd name="connsiteY919" fmla="*/ 1646480 h 2476982"/>
              <a:gd name="connsiteX920" fmla="*/ 253425 w 3379808"/>
              <a:gd name="connsiteY920" fmla="*/ 1651308 h 2476982"/>
              <a:gd name="connsiteX921" fmla="*/ 253425 w 3379808"/>
              <a:gd name="connsiteY921" fmla="*/ 1656136 h 2476982"/>
              <a:gd name="connsiteX922" fmla="*/ 257081 w 3379808"/>
              <a:gd name="connsiteY922" fmla="*/ 1651308 h 2476982"/>
              <a:gd name="connsiteX923" fmla="*/ 253425 w 3379808"/>
              <a:gd name="connsiteY923" fmla="*/ 1646480 h 2476982"/>
              <a:gd name="connsiteX924" fmla="*/ 182454 w 3379808"/>
              <a:gd name="connsiteY924" fmla="*/ 1645876 h 2476982"/>
              <a:gd name="connsiteX925" fmla="*/ 181541 w 3379808"/>
              <a:gd name="connsiteY925" fmla="*/ 1648894 h 2476982"/>
              <a:gd name="connsiteX926" fmla="*/ 185195 w 3379808"/>
              <a:gd name="connsiteY926" fmla="*/ 1651308 h 2476982"/>
              <a:gd name="connsiteX927" fmla="*/ 185195 w 3379808"/>
              <a:gd name="connsiteY927" fmla="*/ 1648894 h 2476982"/>
              <a:gd name="connsiteX928" fmla="*/ 185195 w 3379808"/>
              <a:gd name="connsiteY928" fmla="*/ 1646480 h 2476982"/>
              <a:gd name="connsiteX929" fmla="*/ 182454 w 3379808"/>
              <a:gd name="connsiteY929" fmla="*/ 1645876 h 2476982"/>
              <a:gd name="connsiteX930" fmla="*/ 1237882 w 3379808"/>
              <a:gd name="connsiteY930" fmla="*/ 1641651 h 2476982"/>
              <a:gd name="connsiteX931" fmla="*/ 1241538 w 3379808"/>
              <a:gd name="connsiteY931" fmla="*/ 1644066 h 2476982"/>
              <a:gd name="connsiteX932" fmla="*/ 1237882 w 3379808"/>
              <a:gd name="connsiteY932" fmla="*/ 1646480 h 2476982"/>
              <a:gd name="connsiteX933" fmla="*/ 1234228 w 3379808"/>
              <a:gd name="connsiteY933" fmla="*/ 1644066 h 2476982"/>
              <a:gd name="connsiteX934" fmla="*/ 1237882 w 3379808"/>
              <a:gd name="connsiteY934" fmla="*/ 1641651 h 2476982"/>
              <a:gd name="connsiteX935" fmla="*/ 258298 w 3379808"/>
              <a:gd name="connsiteY935" fmla="*/ 1641651 h 2476982"/>
              <a:gd name="connsiteX936" fmla="*/ 258298 w 3379808"/>
              <a:gd name="connsiteY936" fmla="*/ 1644066 h 2476982"/>
              <a:gd name="connsiteX937" fmla="*/ 258298 w 3379808"/>
              <a:gd name="connsiteY937" fmla="*/ 1646480 h 2476982"/>
              <a:gd name="connsiteX938" fmla="*/ 261954 w 3379808"/>
              <a:gd name="connsiteY938" fmla="*/ 1644066 h 2476982"/>
              <a:gd name="connsiteX939" fmla="*/ 258298 w 3379808"/>
              <a:gd name="connsiteY939" fmla="*/ 1641651 h 2476982"/>
              <a:gd name="connsiteX940" fmla="*/ 1252503 w 3379808"/>
              <a:gd name="connsiteY940" fmla="*/ 1631995 h 2476982"/>
              <a:gd name="connsiteX941" fmla="*/ 1252503 w 3379808"/>
              <a:gd name="connsiteY941" fmla="*/ 1636823 h 2476982"/>
              <a:gd name="connsiteX942" fmla="*/ 1252503 w 3379808"/>
              <a:gd name="connsiteY942" fmla="*/ 1641651 h 2476982"/>
              <a:gd name="connsiteX943" fmla="*/ 1248848 w 3379808"/>
              <a:gd name="connsiteY943" fmla="*/ 1636823 h 2476982"/>
              <a:gd name="connsiteX944" fmla="*/ 1252503 w 3379808"/>
              <a:gd name="connsiteY944" fmla="*/ 1631995 h 2476982"/>
              <a:gd name="connsiteX945" fmla="*/ 1257376 w 3379808"/>
              <a:gd name="connsiteY945" fmla="*/ 1627166 h 2476982"/>
              <a:gd name="connsiteX946" fmla="*/ 1261032 w 3379808"/>
              <a:gd name="connsiteY946" fmla="*/ 1631995 h 2476982"/>
              <a:gd name="connsiteX947" fmla="*/ 1257376 w 3379808"/>
              <a:gd name="connsiteY947" fmla="*/ 1636823 h 2476982"/>
              <a:gd name="connsiteX948" fmla="*/ 1253722 w 3379808"/>
              <a:gd name="connsiteY948" fmla="*/ 1631995 h 2476982"/>
              <a:gd name="connsiteX949" fmla="*/ 1257376 w 3379808"/>
              <a:gd name="connsiteY949" fmla="*/ 1627166 h 2476982"/>
              <a:gd name="connsiteX950" fmla="*/ 1271997 w 3379808"/>
              <a:gd name="connsiteY950" fmla="*/ 1622338 h 2476982"/>
              <a:gd name="connsiteX951" fmla="*/ 1275653 w 3379808"/>
              <a:gd name="connsiteY951" fmla="*/ 1624752 h 2476982"/>
              <a:gd name="connsiteX952" fmla="*/ 1271997 w 3379808"/>
              <a:gd name="connsiteY952" fmla="*/ 1627166 h 2476982"/>
              <a:gd name="connsiteX953" fmla="*/ 1268343 w 3379808"/>
              <a:gd name="connsiteY953" fmla="*/ 1624752 h 2476982"/>
              <a:gd name="connsiteX954" fmla="*/ 1271997 w 3379808"/>
              <a:gd name="connsiteY954" fmla="*/ 1622338 h 2476982"/>
              <a:gd name="connsiteX955" fmla="*/ 1262250 w 3379808"/>
              <a:gd name="connsiteY955" fmla="*/ 1622338 h 2476982"/>
              <a:gd name="connsiteX956" fmla="*/ 1265906 w 3379808"/>
              <a:gd name="connsiteY956" fmla="*/ 1627166 h 2476982"/>
              <a:gd name="connsiteX957" fmla="*/ 1262250 w 3379808"/>
              <a:gd name="connsiteY957" fmla="*/ 1631995 h 2476982"/>
              <a:gd name="connsiteX958" fmla="*/ 1258596 w 3379808"/>
              <a:gd name="connsiteY958" fmla="*/ 1627166 h 2476982"/>
              <a:gd name="connsiteX959" fmla="*/ 1262250 w 3379808"/>
              <a:gd name="connsiteY959" fmla="*/ 1622338 h 2476982"/>
              <a:gd name="connsiteX960" fmla="*/ 321654 w 3379808"/>
              <a:gd name="connsiteY960" fmla="*/ 1622338 h 2476982"/>
              <a:gd name="connsiteX961" fmla="*/ 316781 w 3379808"/>
              <a:gd name="connsiteY961" fmla="*/ 1636823 h 2476982"/>
              <a:gd name="connsiteX962" fmla="*/ 316781 w 3379808"/>
              <a:gd name="connsiteY962" fmla="*/ 1641651 h 2476982"/>
              <a:gd name="connsiteX963" fmla="*/ 316781 w 3379808"/>
              <a:gd name="connsiteY963" fmla="*/ 1646480 h 2476982"/>
              <a:gd name="connsiteX964" fmla="*/ 319218 w 3379808"/>
              <a:gd name="connsiteY964" fmla="*/ 1637426 h 2476982"/>
              <a:gd name="connsiteX965" fmla="*/ 321654 w 3379808"/>
              <a:gd name="connsiteY965" fmla="*/ 1631995 h 2476982"/>
              <a:gd name="connsiteX966" fmla="*/ 321654 w 3379808"/>
              <a:gd name="connsiteY966" fmla="*/ 1629581 h 2476982"/>
              <a:gd name="connsiteX967" fmla="*/ 321654 w 3379808"/>
              <a:gd name="connsiteY967" fmla="*/ 1627166 h 2476982"/>
              <a:gd name="connsiteX968" fmla="*/ 321654 w 3379808"/>
              <a:gd name="connsiteY968" fmla="*/ 1622338 h 2476982"/>
              <a:gd name="connsiteX969" fmla="*/ 302160 w 3379808"/>
              <a:gd name="connsiteY969" fmla="*/ 1617510 h 2476982"/>
              <a:gd name="connsiteX970" fmla="*/ 297896 w 3379808"/>
              <a:gd name="connsiteY970" fmla="*/ 1622338 h 2476982"/>
              <a:gd name="connsiteX971" fmla="*/ 297287 w 3379808"/>
              <a:gd name="connsiteY971" fmla="*/ 1627166 h 2476982"/>
              <a:gd name="connsiteX972" fmla="*/ 297287 w 3379808"/>
              <a:gd name="connsiteY972" fmla="*/ 1629581 h 2476982"/>
              <a:gd name="connsiteX973" fmla="*/ 297287 w 3379808"/>
              <a:gd name="connsiteY973" fmla="*/ 1631995 h 2476982"/>
              <a:gd name="connsiteX974" fmla="*/ 301551 w 3379808"/>
              <a:gd name="connsiteY974" fmla="*/ 1627166 h 2476982"/>
              <a:gd name="connsiteX975" fmla="*/ 302160 w 3379808"/>
              <a:gd name="connsiteY975" fmla="*/ 1622338 h 2476982"/>
              <a:gd name="connsiteX976" fmla="*/ 302160 w 3379808"/>
              <a:gd name="connsiteY976" fmla="*/ 1617510 h 2476982"/>
              <a:gd name="connsiteX977" fmla="*/ 268046 w 3379808"/>
              <a:gd name="connsiteY977" fmla="*/ 1617510 h 2476982"/>
              <a:gd name="connsiteX978" fmla="*/ 264391 w 3379808"/>
              <a:gd name="connsiteY978" fmla="*/ 1619924 h 2476982"/>
              <a:gd name="connsiteX979" fmla="*/ 268046 w 3379808"/>
              <a:gd name="connsiteY979" fmla="*/ 1622338 h 2476982"/>
              <a:gd name="connsiteX980" fmla="*/ 268046 w 3379808"/>
              <a:gd name="connsiteY980" fmla="*/ 1617510 h 2476982"/>
              <a:gd name="connsiteX981" fmla="*/ 1830019 w 3379808"/>
              <a:gd name="connsiteY981" fmla="*/ 1607853 h 2476982"/>
              <a:gd name="connsiteX982" fmla="*/ 1820272 w 3379808"/>
              <a:gd name="connsiteY982" fmla="*/ 1634409 h 2476982"/>
              <a:gd name="connsiteX983" fmla="*/ 1810525 w 3379808"/>
              <a:gd name="connsiteY983" fmla="*/ 1660965 h 2476982"/>
              <a:gd name="connsiteX984" fmla="*/ 1810525 w 3379808"/>
              <a:gd name="connsiteY984" fmla="*/ 1670018 h 2476982"/>
              <a:gd name="connsiteX985" fmla="*/ 1810525 w 3379808"/>
              <a:gd name="connsiteY985" fmla="*/ 1675450 h 2476982"/>
              <a:gd name="connsiteX986" fmla="*/ 1815398 w 3379808"/>
              <a:gd name="connsiteY986" fmla="*/ 1675450 h 2476982"/>
              <a:gd name="connsiteX987" fmla="*/ 1812961 w 3379808"/>
              <a:gd name="connsiteY987" fmla="*/ 1708645 h 2476982"/>
              <a:gd name="connsiteX988" fmla="*/ 1795904 w 3379808"/>
              <a:gd name="connsiteY988" fmla="*/ 1738218 h 2476982"/>
              <a:gd name="connsiteX989" fmla="*/ 1795904 w 3379808"/>
              <a:gd name="connsiteY989" fmla="*/ 1723733 h 2476982"/>
              <a:gd name="connsiteX990" fmla="*/ 1776410 w 3379808"/>
              <a:gd name="connsiteY990" fmla="*/ 1796157 h 2476982"/>
              <a:gd name="connsiteX991" fmla="*/ 1750214 w 3379808"/>
              <a:gd name="connsiteY991" fmla="*/ 1929539 h 2476982"/>
              <a:gd name="connsiteX992" fmla="*/ 1742295 w 3379808"/>
              <a:gd name="connsiteY992" fmla="*/ 2081028 h 2476982"/>
              <a:gd name="connsiteX993" fmla="*/ 1742295 w 3379808"/>
              <a:gd name="connsiteY993" fmla="*/ 2094909 h 2476982"/>
              <a:gd name="connsiteX994" fmla="*/ 1742295 w 3379808"/>
              <a:gd name="connsiteY994" fmla="*/ 2105169 h 2476982"/>
              <a:gd name="connsiteX995" fmla="*/ 1747168 w 3379808"/>
              <a:gd name="connsiteY995" fmla="*/ 2109998 h 2476982"/>
              <a:gd name="connsiteX996" fmla="*/ 1747168 w 3379808"/>
              <a:gd name="connsiteY996" fmla="*/ 2018260 h 2476982"/>
              <a:gd name="connsiteX997" fmla="*/ 1752042 w 3379808"/>
              <a:gd name="connsiteY997" fmla="*/ 2114826 h 2476982"/>
              <a:gd name="connsiteX998" fmla="*/ 1785548 w 3379808"/>
              <a:gd name="connsiteY998" fmla="*/ 1866771 h 2476982"/>
              <a:gd name="connsiteX999" fmla="*/ 1844639 w 3379808"/>
              <a:gd name="connsiteY999" fmla="*/ 1622338 h 2476982"/>
              <a:gd name="connsiteX1000" fmla="*/ 1844639 w 3379808"/>
              <a:gd name="connsiteY1000" fmla="*/ 1607853 h 2476982"/>
              <a:gd name="connsiteX1001" fmla="*/ 1834892 w 3379808"/>
              <a:gd name="connsiteY1001" fmla="*/ 1622338 h 2476982"/>
              <a:gd name="connsiteX1002" fmla="*/ 1296365 w 3379808"/>
              <a:gd name="connsiteY1002" fmla="*/ 1603025 h 2476982"/>
              <a:gd name="connsiteX1003" fmla="*/ 1298802 w 3379808"/>
              <a:gd name="connsiteY1003" fmla="*/ 1603025 h 2476982"/>
              <a:gd name="connsiteX1004" fmla="*/ 1301238 w 3379808"/>
              <a:gd name="connsiteY1004" fmla="*/ 1603025 h 2476982"/>
              <a:gd name="connsiteX1005" fmla="*/ 1290882 w 3379808"/>
              <a:gd name="connsiteY1005" fmla="*/ 1614492 h 2476982"/>
              <a:gd name="connsiteX1006" fmla="*/ 1276871 w 3379808"/>
              <a:gd name="connsiteY1006" fmla="*/ 1622338 h 2476982"/>
              <a:gd name="connsiteX1007" fmla="*/ 1281744 w 3379808"/>
              <a:gd name="connsiteY1007" fmla="*/ 1617510 h 2476982"/>
              <a:gd name="connsiteX1008" fmla="*/ 1289055 w 3379808"/>
              <a:gd name="connsiteY1008" fmla="*/ 1608456 h 2476982"/>
              <a:gd name="connsiteX1009" fmla="*/ 1296365 w 3379808"/>
              <a:gd name="connsiteY1009" fmla="*/ 1603025 h 2476982"/>
              <a:gd name="connsiteX1010" fmla="*/ 307034 w 3379808"/>
              <a:gd name="connsiteY1010" fmla="*/ 1598197 h 2476982"/>
              <a:gd name="connsiteX1011" fmla="*/ 303379 w 3379808"/>
              <a:gd name="connsiteY1011" fmla="*/ 1603025 h 2476982"/>
              <a:gd name="connsiteX1012" fmla="*/ 307034 w 3379808"/>
              <a:gd name="connsiteY1012" fmla="*/ 1607853 h 2476982"/>
              <a:gd name="connsiteX1013" fmla="*/ 307034 w 3379808"/>
              <a:gd name="connsiteY1013" fmla="*/ 1603025 h 2476982"/>
              <a:gd name="connsiteX1014" fmla="*/ 307034 w 3379808"/>
              <a:gd name="connsiteY1014" fmla="*/ 1598197 h 2476982"/>
              <a:gd name="connsiteX1015" fmla="*/ 199816 w 3379808"/>
              <a:gd name="connsiteY1015" fmla="*/ 1598197 h 2476982"/>
              <a:gd name="connsiteX1016" fmla="*/ 191288 w 3379808"/>
              <a:gd name="connsiteY1016" fmla="*/ 1615096 h 2476982"/>
              <a:gd name="connsiteX1017" fmla="*/ 190069 w 3379808"/>
              <a:gd name="connsiteY1017" fmla="*/ 1631995 h 2476982"/>
              <a:gd name="connsiteX1018" fmla="*/ 190069 w 3379808"/>
              <a:gd name="connsiteY1018" fmla="*/ 1634409 h 2476982"/>
              <a:gd name="connsiteX1019" fmla="*/ 190069 w 3379808"/>
              <a:gd name="connsiteY1019" fmla="*/ 1636823 h 2476982"/>
              <a:gd name="connsiteX1020" fmla="*/ 196770 w 3379808"/>
              <a:gd name="connsiteY1020" fmla="*/ 1620527 h 2476982"/>
              <a:gd name="connsiteX1021" fmla="*/ 199816 w 3379808"/>
              <a:gd name="connsiteY1021" fmla="*/ 1607853 h 2476982"/>
              <a:gd name="connsiteX1022" fmla="*/ 199816 w 3379808"/>
              <a:gd name="connsiteY1022" fmla="*/ 1598197 h 2476982"/>
              <a:gd name="connsiteX1023" fmla="*/ 1849513 w 3379808"/>
              <a:gd name="connsiteY1023" fmla="*/ 1593368 h 2476982"/>
              <a:gd name="connsiteX1024" fmla="*/ 1845858 w 3379808"/>
              <a:gd name="connsiteY1024" fmla="*/ 1595782 h 2476982"/>
              <a:gd name="connsiteX1025" fmla="*/ 1849513 w 3379808"/>
              <a:gd name="connsiteY1025" fmla="*/ 1598197 h 2476982"/>
              <a:gd name="connsiteX1026" fmla="*/ 1849513 w 3379808"/>
              <a:gd name="connsiteY1026" fmla="*/ 1595782 h 2476982"/>
              <a:gd name="connsiteX1027" fmla="*/ 1849513 w 3379808"/>
              <a:gd name="connsiteY1027" fmla="*/ 1593368 h 2476982"/>
              <a:gd name="connsiteX1028" fmla="*/ 1306112 w 3379808"/>
              <a:gd name="connsiteY1028" fmla="*/ 1593368 h 2476982"/>
              <a:gd name="connsiteX1029" fmla="*/ 1306112 w 3379808"/>
              <a:gd name="connsiteY1029" fmla="*/ 1598197 h 2476982"/>
              <a:gd name="connsiteX1030" fmla="*/ 1306112 w 3379808"/>
              <a:gd name="connsiteY1030" fmla="*/ 1603025 h 2476982"/>
              <a:gd name="connsiteX1031" fmla="*/ 1302457 w 3379808"/>
              <a:gd name="connsiteY1031" fmla="*/ 1598197 h 2476982"/>
              <a:gd name="connsiteX1032" fmla="*/ 1306112 w 3379808"/>
              <a:gd name="connsiteY1032" fmla="*/ 1593368 h 2476982"/>
              <a:gd name="connsiteX1033" fmla="*/ 1281744 w 3379808"/>
              <a:gd name="connsiteY1033" fmla="*/ 1593368 h 2476982"/>
              <a:gd name="connsiteX1034" fmla="*/ 1285400 w 3379808"/>
              <a:gd name="connsiteY1034" fmla="*/ 1595782 h 2476982"/>
              <a:gd name="connsiteX1035" fmla="*/ 1281744 w 3379808"/>
              <a:gd name="connsiteY1035" fmla="*/ 1598197 h 2476982"/>
              <a:gd name="connsiteX1036" fmla="*/ 1281744 w 3379808"/>
              <a:gd name="connsiteY1036" fmla="*/ 1595782 h 2476982"/>
              <a:gd name="connsiteX1037" fmla="*/ 1281744 w 3379808"/>
              <a:gd name="connsiteY1037" fmla="*/ 1593368 h 2476982"/>
              <a:gd name="connsiteX1038" fmla="*/ 1318296 w 3379808"/>
              <a:gd name="connsiteY1038" fmla="*/ 1589748 h 2476982"/>
              <a:gd name="connsiteX1039" fmla="*/ 1320733 w 3379808"/>
              <a:gd name="connsiteY1039" fmla="*/ 1593368 h 2476982"/>
              <a:gd name="connsiteX1040" fmla="*/ 1318296 w 3379808"/>
              <a:gd name="connsiteY1040" fmla="*/ 1593368 h 2476982"/>
              <a:gd name="connsiteX1041" fmla="*/ 1315859 w 3379808"/>
              <a:gd name="connsiteY1041" fmla="*/ 1593368 h 2476982"/>
              <a:gd name="connsiteX1042" fmla="*/ 1318296 w 3379808"/>
              <a:gd name="connsiteY1042" fmla="*/ 1589748 h 2476982"/>
              <a:gd name="connsiteX1043" fmla="*/ 1286618 w 3379808"/>
              <a:gd name="connsiteY1043" fmla="*/ 1588540 h 2476982"/>
              <a:gd name="connsiteX1044" fmla="*/ 1290274 w 3379808"/>
              <a:gd name="connsiteY1044" fmla="*/ 1590954 h 2476982"/>
              <a:gd name="connsiteX1045" fmla="*/ 1286618 w 3379808"/>
              <a:gd name="connsiteY1045" fmla="*/ 1593368 h 2476982"/>
              <a:gd name="connsiteX1046" fmla="*/ 1282963 w 3379808"/>
              <a:gd name="connsiteY1046" fmla="*/ 1590954 h 2476982"/>
              <a:gd name="connsiteX1047" fmla="*/ 1286618 w 3379808"/>
              <a:gd name="connsiteY1047" fmla="*/ 1588540 h 2476982"/>
              <a:gd name="connsiteX1048" fmla="*/ 307034 w 3379808"/>
              <a:gd name="connsiteY1048" fmla="*/ 1588540 h 2476982"/>
              <a:gd name="connsiteX1049" fmla="*/ 307034 w 3379808"/>
              <a:gd name="connsiteY1049" fmla="*/ 1590954 h 2476982"/>
              <a:gd name="connsiteX1050" fmla="*/ 307034 w 3379808"/>
              <a:gd name="connsiteY1050" fmla="*/ 1593368 h 2476982"/>
              <a:gd name="connsiteX1051" fmla="*/ 310690 w 3379808"/>
              <a:gd name="connsiteY1051" fmla="*/ 1590954 h 2476982"/>
              <a:gd name="connsiteX1052" fmla="*/ 307034 w 3379808"/>
              <a:gd name="connsiteY1052" fmla="*/ 1588540 h 2476982"/>
              <a:gd name="connsiteX1053" fmla="*/ 277793 w 3379808"/>
              <a:gd name="connsiteY1053" fmla="*/ 1588540 h 2476982"/>
              <a:gd name="connsiteX1054" fmla="*/ 274138 w 3379808"/>
              <a:gd name="connsiteY1054" fmla="*/ 1590954 h 2476982"/>
              <a:gd name="connsiteX1055" fmla="*/ 277793 w 3379808"/>
              <a:gd name="connsiteY1055" fmla="*/ 1593368 h 2476982"/>
              <a:gd name="connsiteX1056" fmla="*/ 277793 w 3379808"/>
              <a:gd name="connsiteY1056" fmla="*/ 1590954 h 2476982"/>
              <a:gd name="connsiteX1057" fmla="*/ 277793 w 3379808"/>
              <a:gd name="connsiteY1057" fmla="*/ 1588540 h 2476982"/>
              <a:gd name="connsiteX1058" fmla="*/ 1301238 w 3379808"/>
              <a:gd name="connsiteY1058" fmla="*/ 1578883 h 2476982"/>
              <a:gd name="connsiteX1059" fmla="*/ 1304894 w 3379808"/>
              <a:gd name="connsiteY1059" fmla="*/ 1583712 h 2476982"/>
              <a:gd name="connsiteX1060" fmla="*/ 1301238 w 3379808"/>
              <a:gd name="connsiteY1060" fmla="*/ 1588540 h 2476982"/>
              <a:gd name="connsiteX1061" fmla="*/ 1297584 w 3379808"/>
              <a:gd name="connsiteY1061" fmla="*/ 1583712 h 2476982"/>
              <a:gd name="connsiteX1062" fmla="*/ 1301238 w 3379808"/>
              <a:gd name="connsiteY1062" fmla="*/ 1578883 h 2476982"/>
              <a:gd name="connsiteX1063" fmla="*/ 1854387 w 3379808"/>
              <a:gd name="connsiteY1063" fmla="*/ 1574055 h 2476982"/>
              <a:gd name="connsiteX1064" fmla="*/ 1850732 w 3379808"/>
              <a:gd name="connsiteY1064" fmla="*/ 1580694 h 2476982"/>
              <a:gd name="connsiteX1065" fmla="*/ 1854387 w 3379808"/>
              <a:gd name="connsiteY1065" fmla="*/ 1583712 h 2476982"/>
              <a:gd name="connsiteX1066" fmla="*/ 1854387 w 3379808"/>
              <a:gd name="connsiteY1066" fmla="*/ 1578883 h 2476982"/>
              <a:gd name="connsiteX1067" fmla="*/ 1854387 w 3379808"/>
              <a:gd name="connsiteY1067" fmla="*/ 1574055 h 2476982"/>
              <a:gd name="connsiteX1068" fmla="*/ 277793 w 3379808"/>
              <a:gd name="connsiteY1068" fmla="*/ 1574055 h 2476982"/>
              <a:gd name="connsiteX1069" fmla="*/ 277793 w 3379808"/>
              <a:gd name="connsiteY1069" fmla="*/ 1576469 h 2476982"/>
              <a:gd name="connsiteX1070" fmla="*/ 277793 w 3379808"/>
              <a:gd name="connsiteY1070" fmla="*/ 1578883 h 2476982"/>
              <a:gd name="connsiteX1071" fmla="*/ 281448 w 3379808"/>
              <a:gd name="connsiteY1071" fmla="*/ 1576469 h 2476982"/>
              <a:gd name="connsiteX1072" fmla="*/ 277793 w 3379808"/>
              <a:gd name="connsiteY1072" fmla="*/ 1574055 h 2476982"/>
              <a:gd name="connsiteX1073" fmla="*/ 311907 w 3379808"/>
              <a:gd name="connsiteY1073" fmla="*/ 1569227 h 2476982"/>
              <a:gd name="connsiteX1074" fmla="*/ 308253 w 3379808"/>
              <a:gd name="connsiteY1074" fmla="*/ 1574055 h 2476982"/>
              <a:gd name="connsiteX1075" fmla="*/ 311907 w 3379808"/>
              <a:gd name="connsiteY1075" fmla="*/ 1578883 h 2476982"/>
              <a:gd name="connsiteX1076" fmla="*/ 315563 w 3379808"/>
              <a:gd name="connsiteY1076" fmla="*/ 1574055 h 2476982"/>
              <a:gd name="connsiteX1077" fmla="*/ 311907 w 3379808"/>
              <a:gd name="connsiteY1077" fmla="*/ 1569227 h 2476982"/>
              <a:gd name="connsiteX1078" fmla="*/ 1815398 w 3379808"/>
              <a:gd name="connsiteY1078" fmla="*/ 1559570 h 2476982"/>
              <a:gd name="connsiteX1079" fmla="*/ 1776410 w 3379808"/>
              <a:gd name="connsiteY1079" fmla="*/ 1689934 h 2476982"/>
              <a:gd name="connsiteX1080" fmla="*/ 1776410 w 3379808"/>
              <a:gd name="connsiteY1080" fmla="*/ 1699591 h 2476982"/>
              <a:gd name="connsiteX1081" fmla="*/ 1799560 w 3379808"/>
              <a:gd name="connsiteY1081" fmla="*/ 1636220 h 2476982"/>
              <a:gd name="connsiteX1082" fmla="*/ 1815398 w 3379808"/>
              <a:gd name="connsiteY1082" fmla="*/ 1569227 h 2476982"/>
              <a:gd name="connsiteX1083" fmla="*/ 1815398 w 3379808"/>
              <a:gd name="connsiteY1083" fmla="*/ 1564398 h 2476982"/>
              <a:gd name="connsiteX1084" fmla="*/ 1815398 w 3379808"/>
              <a:gd name="connsiteY1084" fmla="*/ 1559570 h 2476982"/>
              <a:gd name="connsiteX1085" fmla="*/ 1325606 w 3379808"/>
              <a:gd name="connsiteY1085" fmla="*/ 1559570 h 2476982"/>
              <a:gd name="connsiteX1086" fmla="*/ 1328043 w 3379808"/>
              <a:gd name="connsiteY1086" fmla="*/ 1559570 h 2476982"/>
              <a:gd name="connsiteX1087" fmla="*/ 1330480 w 3379808"/>
              <a:gd name="connsiteY1087" fmla="*/ 1559570 h 2476982"/>
              <a:gd name="connsiteX1088" fmla="*/ 1331089 w 3379808"/>
              <a:gd name="connsiteY1088" fmla="*/ 1561984 h 2476982"/>
              <a:gd name="connsiteX1089" fmla="*/ 1335353 w 3379808"/>
              <a:gd name="connsiteY1089" fmla="*/ 1564398 h 2476982"/>
              <a:gd name="connsiteX1090" fmla="*/ 1320733 w 3379808"/>
              <a:gd name="connsiteY1090" fmla="*/ 1573452 h 2476982"/>
              <a:gd name="connsiteX1091" fmla="*/ 1306112 w 3379808"/>
              <a:gd name="connsiteY1091" fmla="*/ 1578883 h 2476982"/>
              <a:gd name="connsiteX1092" fmla="*/ 287540 w 3379808"/>
              <a:gd name="connsiteY1092" fmla="*/ 1549913 h 2476982"/>
              <a:gd name="connsiteX1093" fmla="*/ 287540 w 3379808"/>
              <a:gd name="connsiteY1093" fmla="*/ 1552328 h 2476982"/>
              <a:gd name="connsiteX1094" fmla="*/ 287540 w 3379808"/>
              <a:gd name="connsiteY1094" fmla="*/ 1554742 h 2476982"/>
              <a:gd name="connsiteX1095" fmla="*/ 291196 w 3379808"/>
              <a:gd name="connsiteY1095" fmla="*/ 1552328 h 2476982"/>
              <a:gd name="connsiteX1096" fmla="*/ 287540 w 3379808"/>
              <a:gd name="connsiteY1096" fmla="*/ 1549913 h 2476982"/>
              <a:gd name="connsiteX1097" fmla="*/ 1820272 w 3379808"/>
              <a:gd name="connsiteY1097" fmla="*/ 1545085 h 2476982"/>
              <a:gd name="connsiteX1098" fmla="*/ 1816617 w 3379808"/>
              <a:gd name="connsiteY1098" fmla="*/ 1552328 h 2476982"/>
              <a:gd name="connsiteX1099" fmla="*/ 1820272 w 3379808"/>
              <a:gd name="connsiteY1099" fmla="*/ 1559570 h 2476982"/>
              <a:gd name="connsiteX1100" fmla="*/ 1820272 w 3379808"/>
              <a:gd name="connsiteY1100" fmla="*/ 1550517 h 2476982"/>
              <a:gd name="connsiteX1101" fmla="*/ 1820272 w 3379808"/>
              <a:gd name="connsiteY1101" fmla="*/ 1545085 h 2476982"/>
              <a:gd name="connsiteX1102" fmla="*/ 1335353 w 3379808"/>
              <a:gd name="connsiteY1102" fmla="*/ 1545085 h 2476982"/>
              <a:gd name="connsiteX1103" fmla="*/ 1339009 w 3379808"/>
              <a:gd name="connsiteY1103" fmla="*/ 1549913 h 2476982"/>
              <a:gd name="connsiteX1104" fmla="*/ 1335353 w 3379808"/>
              <a:gd name="connsiteY1104" fmla="*/ 1554742 h 2476982"/>
              <a:gd name="connsiteX1105" fmla="*/ 1335353 w 3379808"/>
              <a:gd name="connsiteY1105" fmla="*/ 1549913 h 2476982"/>
              <a:gd name="connsiteX1106" fmla="*/ 1335353 w 3379808"/>
              <a:gd name="connsiteY1106" fmla="*/ 1545085 h 2476982"/>
              <a:gd name="connsiteX1107" fmla="*/ 321654 w 3379808"/>
              <a:gd name="connsiteY1107" fmla="*/ 1545085 h 2476982"/>
              <a:gd name="connsiteX1108" fmla="*/ 318000 w 3379808"/>
              <a:gd name="connsiteY1108" fmla="*/ 1549913 h 2476982"/>
              <a:gd name="connsiteX1109" fmla="*/ 321654 w 3379808"/>
              <a:gd name="connsiteY1109" fmla="*/ 1554742 h 2476982"/>
              <a:gd name="connsiteX1110" fmla="*/ 321654 w 3379808"/>
              <a:gd name="connsiteY1110" fmla="*/ 1545085 h 2476982"/>
              <a:gd name="connsiteX1111" fmla="*/ 1859260 w 3379808"/>
              <a:gd name="connsiteY1111" fmla="*/ 1540257 h 2476982"/>
              <a:gd name="connsiteX1112" fmla="*/ 1854387 w 3379808"/>
              <a:gd name="connsiteY1112" fmla="*/ 1559570 h 2476982"/>
              <a:gd name="connsiteX1113" fmla="*/ 1854387 w 3379808"/>
              <a:gd name="connsiteY1113" fmla="*/ 1561984 h 2476982"/>
              <a:gd name="connsiteX1114" fmla="*/ 1854387 w 3379808"/>
              <a:gd name="connsiteY1114" fmla="*/ 1564398 h 2476982"/>
              <a:gd name="connsiteX1115" fmla="*/ 1859260 w 3379808"/>
              <a:gd name="connsiteY1115" fmla="*/ 1545085 h 2476982"/>
              <a:gd name="connsiteX1116" fmla="*/ 1859260 w 3379808"/>
              <a:gd name="connsiteY1116" fmla="*/ 1542671 h 2476982"/>
              <a:gd name="connsiteX1117" fmla="*/ 1859260 w 3379808"/>
              <a:gd name="connsiteY1117" fmla="*/ 1540257 h 2476982"/>
              <a:gd name="connsiteX1118" fmla="*/ 372522 w 3379808"/>
              <a:gd name="connsiteY1118" fmla="*/ 1538900 h 2476982"/>
              <a:gd name="connsiteX1119" fmla="*/ 375264 w 3379808"/>
              <a:gd name="connsiteY1119" fmla="*/ 1540257 h 2476982"/>
              <a:gd name="connsiteX1120" fmla="*/ 371609 w 3379808"/>
              <a:gd name="connsiteY1120" fmla="*/ 1540257 h 2476982"/>
              <a:gd name="connsiteX1121" fmla="*/ 372522 w 3379808"/>
              <a:gd name="connsiteY1121" fmla="*/ 1538900 h 2476982"/>
              <a:gd name="connsiteX1122" fmla="*/ 323787 w 3379808"/>
              <a:gd name="connsiteY1122" fmla="*/ 1538900 h 2476982"/>
              <a:gd name="connsiteX1123" fmla="*/ 322874 w 3379808"/>
              <a:gd name="connsiteY1123" fmla="*/ 1540257 h 2476982"/>
              <a:gd name="connsiteX1124" fmla="*/ 326528 w 3379808"/>
              <a:gd name="connsiteY1124" fmla="*/ 1540257 h 2476982"/>
              <a:gd name="connsiteX1125" fmla="*/ 323787 w 3379808"/>
              <a:gd name="connsiteY1125" fmla="*/ 1538900 h 2476982"/>
              <a:gd name="connsiteX1126" fmla="*/ 297287 w 3379808"/>
              <a:gd name="connsiteY1126" fmla="*/ 1530600 h 2476982"/>
              <a:gd name="connsiteX1127" fmla="*/ 293632 w 3379808"/>
              <a:gd name="connsiteY1127" fmla="*/ 1533014 h 2476982"/>
              <a:gd name="connsiteX1128" fmla="*/ 297287 w 3379808"/>
              <a:gd name="connsiteY1128" fmla="*/ 1535429 h 2476982"/>
              <a:gd name="connsiteX1129" fmla="*/ 297287 w 3379808"/>
              <a:gd name="connsiteY1129" fmla="*/ 1533014 h 2476982"/>
              <a:gd name="connsiteX1130" fmla="*/ 297287 w 3379808"/>
              <a:gd name="connsiteY1130" fmla="*/ 1530600 h 2476982"/>
              <a:gd name="connsiteX1131" fmla="*/ 1325606 w 3379808"/>
              <a:gd name="connsiteY1131" fmla="*/ 1525772 h 2476982"/>
              <a:gd name="connsiteX1132" fmla="*/ 1329262 w 3379808"/>
              <a:gd name="connsiteY1132" fmla="*/ 1530600 h 2476982"/>
              <a:gd name="connsiteX1133" fmla="*/ 1325606 w 3379808"/>
              <a:gd name="connsiteY1133" fmla="*/ 1535429 h 2476982"/>
              <a:gd name="connsiteX1134" fmla="*/ 1321952 w 3379808"/>
              <a:gd name="connsiteY1134" fmla="*/ 1530600 h 2476982"/>
              <a:gd name="connsiteX1135" fmla="*/ 1325606 w 3379808"/>
              <a:gd name="connsiteY1135" fmla="*/ 1525772 h 2476982"/>
              <a:gd name="connsiteX1136" fmla="*/ 1301238 w 3379808"/>
              <a:gd name="connsiteY1136" fmla="*/ 1525772 h 2476982"/>
              <a:gd name="connsiteX1137" fmla="*/ 1297584 w 3379808"/>
              <a:gd name="connsiteY1137" fmla="*/ 1530600 h 2476982"/>
              <a:gd name="connsiteX1138" fmla="*/ 1301238 w 3379808"/>
              <a:gd name="connsiteY1138" fmla="*/ 1535429 h 2476982"/>
              <a:gd name="connsiteX1139" fmla="*/ 1304894 w 3379808"/>
              <a:gd name="connsiteY1139" fmla="*/ 1530600 h 2476982"/>
              <a:gd name="connsiteX1140" fmla="*/ 1301238 w 3379808"/>
              <a:gd name="connsiteY1140" fmla="*/ 1525772 h 2476982"/>
              <a:gd name="connsiteX1141" fmla="*/ 331402 w 3379808"/>
              <a:gd name="connsiteY1141" fmla="*/ 1525772 h 2476982"/>
              <a:gd name="connsiteX1142" fmla="*/ 327747 w 3379808"/>
              <a:gd name="connsiteY1142" fmla="*/ 1530600 h 2476982"/>
              <a:gd name="connsiteX1143" fmla="*/ 331402 w 3379808"/>
              <a:gd name="connsiteY1143" fmla="*/ 1535429 h 2476982"/>
              <a:gd name="connsiteX1144" fmla="*/ 331402 w 3379808"/>
              <a:gd name="connsiteY1144" fmla="*/ 1525772 h 2476982"/>
              <a:gd name="connsiteX1145" fmla="*/ 380137 w 3379808"/>
              <a:gd name="connsiteY1145" fmla="*/ 1520944 h 2476982"/>
              <a:gd name="connsiteX1146" fmla="*/ 380137 w 3379808"/>
              <a:gd name="connsiteY1146" fmla="*/ 1523358 h 2476982"/>
              <a:gd name="connsiteX1147" fmla="*/ 380137 w 3379808"/>
              <a:gd name="connsiteY1147" fmla="*/ 1525772 h 2476982"/>
              <a:gd name="connsiteX1148" fmla="*/ 376483 w 3379808"/>
              <a:gd name="connsiteY1148" fmla="*/ 1523358 h 2476982"/>
              <a:gd name="connsiteX1149" fmla="*/ 380137 w 3379808"/>
              <a:gd name="connsiteY1149" fmla="*/ 1520944 h 2476982"/>
              <a:gd name="connsiteX1150" fmla="*/ 331402 w 3379808"/>
              <a:gd name="connsiteY1150" fmla="*/ 1516115 h 2476982"/>
              <a:gd name="connsiteX1151" fmla="*/ 331402 w 3379808"/>
              <a:gd name="connsiteY1151" fmla="*/ 1518529 h 2476982"/>
              <a:gd name="connsiteX1152" fmla="*/ 331402 w 3379808"/>
              <a:gd name="connsiteY1152" fmla="*/ 1520944 h 2476982"/>
              <a:gd name="connsiteX1153" fmla="*/ 335057 w 3379808"/>
              <a:gd name="connsiteY1153" fmla="*/ 1518529 h 2476982"/>
              <a:gd name="connsiteX1154" fmla="*/ 331402 w 3379808"/>
              <a:gd name="connsiteY1154" fmla="*/ 1516115 h 2476982"/>
              <a:gd name="connsiteX1155" fmla="*/ 302160 w 3379808"/>
              <a:gd name="connsiteY1155" fmla="*/ 1516115 h 2476982"/>
              <a:gd name="connsiteX1156" fmla="*/ 298506 w 3379808"/>
              <a:gd name="connsiteY1156" fmla="*/ 1518529 h 2476982"/>
              <a:gd name="connsiteX1157" fmla="*/ 302160 w 3379808"/>
              <a:gd name="connsiteY1157" fmla="*/ 1520944 h 2476982"/>
              <a:gd name="connsiteX1158" fmla="*/ 302160 w 3379808"/>
              <a:gd name="connsiteY1158" fmla="*/ 1518529 h 2476982"/>
              <a:gd name="connsiteX1159" fmla="*/ 302160 w 3379808"/>
              <a:gd name="connsiteY1159" fmla="*/ 1516115 h 2476982"/>
              <a:gd name="connsiteX1160" fmla="*/ 1330480 w 3379808"/>
              <a:gd name="connsiteY1160" fmla="*/ 1511287 h 2476982"/>
              <a:gd name="connsiteX1161" fmla="*/ 1334136 w 3379808"/>
              <a:gd name="connsiteY1161" fmla="*/ 1513701 h 2476982"/>
              <a:gd name="connsiteX1162" fmla="*/ 1330480 w 3379808"/>
              <a:gd name="connsiteY1162" fmla="*/ 1516115 h 2476982"/>
              <a:gd name="connsiteX1163" fmla="*/ 1326825 w 3379808"/>
              <a:gd name="connsiteY1163" fmla="*/ 1513701 h 2476982"/>
              <a:gd name="connsiteX1164" fmla="*/ 1330480 w 3379808"/>
              <a:gd name="connsiteY1164" fmla="*/ 1511287 h 2476982"/>
              <a:gd name="connsiteX1165" fmla="*/ 385011 w 3379808"/>
              <a:gd name="connsiteY1165" fmla="*/ 1511287 h 2476982"/>
              <a:gd name="connsiteX1166" fmla="*/ 385011 w 3379808"/>
              <a:gd name="connsiteY1166" fmla="*/ 1516115 h 2476982"/>
              <a:gd name="connsiteX1167" fmla="*/ 381356 w 3379808"/>
              <a:gd name="connsiteY1167" fmla="*/ 1513701 h 2476982"/>
              <a:gd name="connsiteX1168" fmla="*/ 385011 w 3379808"/>
              <a:gd name="connsiteY1168" fmla="*/ 1511287 h 2476982"/>
              <a:gd name="connsiteX1169" fmla="*/ 389884 w 3379808"/>
              <a:gd name="connsiteY1169" fmla="*/ 1496802 h 2476982"/>
              <a:gd name="connsiteX1170" fmla="*/ 389884 w 3379808"/>
              <a:gd name="connsiteY1170" fmla="*/ 1499216 h 2476982"/>
              <a:gd name="connsiteX1171" fmla="*/ 389884 w 3379808"/>
              <a:gd name="connsiteY1171" fmla="*/ 1501630 h 2476982"/>
              <a:gd name="connsiteX1172" fmla="*/ 386230 w 3379808"/>
              <a:gd name="connsiteY1172" fmla="*/ 1499216 h 2476982"/>
              <a:gd name="connsiteX1173" fmla="*/ 389884 w 3379808"/>
              <a:gd name="connsiteY1173" fmla="*/ 1496802 h 2476982"/>
              <a:gd name="connsiteX1174" fmla="*/ 336275 w 3379808"/>
              <a:gd name="connsiteY1174" fmla="*/ 1496802 h 2476982"/>
              <a:gd name="connsiteX1175" fmla="*/ 332621 w 3379808"/>
              <a:gd name="connsiteY1175" fmla="*/ 1501630 h 2476982"/>
              <a:gd name="connsiteX1176" fmla="*/ 336275 w 3379808"/>
              <a:gd name="connsiteY1176" fmla="*/ 1506459 h 2476982"/>
              <a:gd name="connsiteX1177" fmla="*/ 339931 w 3379808"/>
              <a:gd name="connsiteY1177" fmla="*/ 1501630 h 2476982"/>
              <a:gd name="connsiteX1178" fmla="*/ 336275 w 3379808"/>
              <a:gd name="connsiteY1178" fmla="*/ 1496802 h 2476982"/>
              <a:gd name="connsiteX1179" fmla="*/ 1869007 w 3379808"/>
              <a:gd name="connsiteY1179" fmla="*/ 1472660 h 2476982"/>
              <a:gd name="connsiteX1180" fmla="*/ 1872663 w 3379808"/>
              <a:gd name="connsiteY1180" fmla="*/ 1475075 h 2476982"/>
              <a:gd name="connsiteX1181" fmla="*/ 1869007 w 3379808"/>
              <a:gd name="connsiteY1181" fmla="*/ 1477489 h 2476982"/>
              <a:gd name="connsiteX1182" fmla="*/ 1865353 w 3379808"/>
              <a:gd name="connsiteY1182" fmla="*/ 1475075 h 2476982"/>
              <a:gd name="connsiteX1183" fmla="*/ 1869007 w 3379808"/>
              <a:gd name="connsiteY1183" fmla="*/ 1472660 h 2476982"/>
              <a:gd name="connsiteX1184" fmla="*/ 316781 w 3379808"/>
              <a:gd name="connsiteY1184" fmla="*/ 1463004 h 2476982"/>
              <a:gd name="connsiteX1185" fmla="*/ 313126 w 3379808"/>
              <a:gd name="connsiteY1185" fmla="*/ 1467832 h 2476982"/>
              <a:gd name="connsiteX1186" fmla="*/ 316781 w 3379808"/>
              <a:gd name="connsiteY1186" fmla="*/ 1472660 h 2476982"/>
              <a:gd name="connsiteX1187" fmla="*/ 320437 w 3379808"/>
              <a:gd name="connsiteY1187" fmla="*/ 1467832 h 2476982"/>
              <a:gd name="connsiteX1188" fmla="*/ 316781 w 3379808"/>
              <a:gd name="connsiteY1188" fmla="*/ 1463004 h 2476982"/>
              <a:gd name="connsiteX1189" fmla="*/ 1966478 w 3379808"/>
              <a:gd name="connsiteY1189" fmla="*/ 1453347 h 2476982"/>
              <a:gd name="connsiteX1190" fmla="*/ 1970134 w 3379808"/>
              <a:gd name="connsiteY1190" fmla="*/ 1458176 h 2476982"/>
              <a:gd name="connsiteX1191" fmla="*/ 1966478 w 3379808"/>
              <a:gd name="connsiteY1191" fmla="*/ 1463004 h 2476982"/>
              <a:gd name="connsiteX1192" fmla="*/ 1962824 w 3379808"/>
              <a:gd name="connsiteY1192" fmla="*/ 1458176 h 2476982"/>
              <a:gd name="connsiteX1193" fmla="*/ 1966478 w 3379808"/>
              <a:gd name="connsiteY1193" fmla="*/ 1453347 h 2476982"/>
              <a:gd name="connsiteX1194" fmla="*/ 1873881 w 3379808"/>
              <a:gd name="connsiteY1194" fmla="*/ 1453347 h 2476982"/>
              <a:gd name="connsiteX1195" fmla="*/ 1873881 w 3379808"/>
              <a:gd name="connsiteY1195" fmla="*/ 1462401 h 2476982"/>
              <a:gd name="connsiteX1196" fmla="*/ 1873881 w 3379808"/>
              <a:gd name="connsiteY1196" fmla="*/ 1467832 h 2476982"/>
              <a:gd name="connsiteX1197" fmla="*/ 1870226 w 3379808"/>
              <a:gd name="connsiteY1197" fmla="*/ 1460590 h 2476982"/>
              <a:gd name="connsiteX1198" fmla="*/ 1873881 w 3379808"/>
              <a:gd name="connsiteY1198" fmla="*/ 1453347 h 2476982"/>
              <a:gd name="connsiteX1199" fmla="*/ 1854387 w 3379808"/>
              <a:gd name="connsiteY1199" fmla="*/ 1453347 h 2476982"/>
              <a:gd name="connsiteX1200" fmla="*/ 1854387 w 3379808"/>
              <a:gd name="connsiteY1200" fmla="*/ 1455761 h 2476982"/>
              <a:gd name="connsiteX1201" fmla="*/ 1854387 w 3379808"/>
              <a:gd name="connsiteY1201" fmla="*/ 1458176 h 2476982"/>
              <a:gd name="connsiteX1202" fmla="*/ 1858042 w 3379808"/>
              <a:gd name="connsiteY1202" fmla="*/ 1455761 h 2476982"/>
              <a:gd name="connsiteX1203" fmla="*/ 1854387 w 3379808"/>
              <a:gd name="connsiteY1203" fmla="*/ 1453347 h 2476982"/>
              <a:gd name="connsiteX1204" fmla="*/ 1878754 w 3379808"/>
              <a:gd name="connsiteY1204" fmla="*/ 1443691 h 2476982"/>
              <a:gd name="connsiteX1205" fmla="*/ 1878754 w 3379808"/>
              <a:gd name="connsiteY1205" fmla="*/ 1453347 h 2476982"/>
              <a:gd name="connsiteX1206" fmla="*/ 1875100 w 3379808"/>
              <a:gd name="connsiteY1206" fmla="*/ 1448519 h 2476982"/>
              <a:gd name="connsiteX1207" fmla="*/ 1878754 w 3379808"/>
              <a:gd name="connsiteY1207" fmla="*/ 1443691 h 2476982"/>
              <a:gd name="connsiteX1208" fmla="*/ 1859260 w 3379808"/>
              <a:gd name="connsiteY1208" fmla="*/ 1438862 h 2476982"/>
              <a:gd name="connsiteX1209" fmla="*/ 1855606 w 3379808"/>
              <a:gd name="connsiteY1209" fmla="*/ 1443691 h 2476982"/>
              <a:gd name="connsiteX1210" fmla="*/ 1859260 w 3379808"/>
              <a:gd name="connsiteY1210" fmla="*/ 1448519 h 2476982"/>
              <a:gd name="connsiteX1211" fmla="*/ 1862916 w 3379808"/>
              <a:gd name="connsiteY1211" fmla="*/ 1443691 h 2476982"/>
              <a:gd name="connsiteX1212" fmla="*/ 1859260 w 3379808"/>
              <a:gd name="connsiteY1212" fmla="*/ 1438862 h 2476982"/>
              <a:gd name="connsiteX1213" fmla="*/ 1854387 w 3379808"/>
              <a:gd name="connsiteY1213" fmla="*/ 1434034 h 2476982"/>
              <a:gd name="connsiteX1214" fmla="*/ 1849513 w 3379808"/>
              <a:gd name="connsiteY1214" fmla="*/ 1438862 h 2476982"/>
              <a:gd name="connsiteX1215" fmla="*/ 1833675 w 3379808"/>
              <a:gd name="connsiteY1215" fmla="*/ 1477489 h 2476982"/>
              <a:gd name="connsiteX1216" fmla="*/ 1825145 w 3379808"/>
              <a:gd name="connsiteY1216" fmla="*/ 1530600 h 2476982"/>
              <a:gd name="connsiteX1217" fmla="*/ 1825145 w 3379808"/>
              <a:gd name="connsiteY1217" fmla="*/ 1535429 h 2476982"/>
              <a:gd name="connsiteX1218" fmla="*/ 1825145 w 3379808"/>
              <a:gd name="connsiteY1218" fmla="*/ 1540257 h 2476982"/>
              <a:gd name="connsiteX1219" fmla="*/ 360643 w 3379808"/>
              <a:gd name="connsiteY1219" fmla="*/ 1434034 h 2476982"/>
              <a:gd name="connsiteX1220" fmla="*/ 356988 w 3379808"/>
              <a:gd name="connsiteY1220" fmla="*/ 1438862 h 2476982"/>
              <a:gd name="connsiteX1221" fmla="*/ 360643 w 3379808"/>
              <a:gd name="connsiteY1221" fmla="*/ 1443691 h 2476982"/>
              <a:gd name="connsiteX1222" fmla="*/ 360643 w 3379808"/>
              <a:gd name="connsiteY1222" fmla="*/ 1438862 h 2476982"/>
              <a:gd name="connsiteX1223" fmla="*/ 360643 w 3379808"/>
              <a:gd name="connsiteY1223" fmla="*/ 1434034 h 2476982"/>
              <a:gd name="connsiteX1224" fmla="*/ 453240 w 3379808"/>
              <a:gd name="connsiteY1224" fmla="*/ 1419549 h 2476982"/>
              <a:gd name="connsiteX1225" fmla="*/ 450804 w 3379808"/>
              <a:gd name="connsiteY1225" fmla="*/ 1421963 h 2476982"/>
              <a:gd name="connsiteX1226" fmla="*/ 448367 w 3379808"/>
              <a:gd name="connsiteY1226" fmla="*/ 1424377 h 2476982"/>
              <a:gd name="connsiteX1227" fmla="*/ 443493 w 3379808"/>
              <a:gd name="connsiteY1227" fmla="*/ 1438259 h 2476982"/>
              <a:gd name="connsiteX1228" fmla="*/ 438620 w 3379808"/>
              <a:gd name="connsiteY1228" fmla="*/ 1448519 h 2476982"/>
              <a:gd name="connsiteX1229" fmla="*/ 350896 w 3379808"/>
              <a:gd name="connsiteY1229" fmla="*/ 1718904 h 2476982"/>
              <a:gd name="connsiteX1230" fmla="*/ 338103 w 3379808"/>
              <a:gd name="connsiteY1230" fmla="*/ 1770809 h 2476982"/>
              <a:gd name="connsiteX1231" fmla="*/ 321654 w 3379808"/>
              <a:gd name="connsiteY1231" fmla="*/ 1844440 h 2476982"/>
              <a:gd name="connsiteX1232" fmla="*/ 319218 w 3379808"/>
              <a:gd name="connsiteY1232" fmla="*/ 1856511 h 2476982"/>
              <a:gd name="connsiteX1233" fmla="*/ 316781 w 3379808"/>
              <a:gd name="connsiteY1233" fmla="*/ 1868582 h 2476982"/>
              <a:gd name="connsiteX1234" fmla="*/ 316781 w 3379808"/>
              <a:gd name="connsiteY1234" fmla="*/ 1870996 h 2476982"/>
              <a:gd name="connsiteX1235" fmla="*/ 316781 w 3379808"/>
              <a:gd name="connsiteY1235" fmla="*/ 1873410 h 2476982"/>
              <a:gd name="connsiteX1236" fmla="*/ 316781 w 3379808"/>
              <a:gd name="connsiteY1236" fmla="*/ 1875824 h 2476982"/>
              <a:gd name="connsiteX1237" fmla="*/ 316781 w 3379808"/>
              <a:gd name="connsiteY1237" fmla="*/ 1878239 h 2476982"/>
              <a:gd name="connsiteX1238" fmla="*/ 321654 w 3379808"/>
              <a:gd name="connsiteY1238" fmla="*/ 1868582 h 2476982"/>
              <a:gd name="connsiteX1239" fmla="*/ 380746 w 3379808"/>
              <a:gd name="connsiteY1239" fmla="*/ 1642859 h 2476982"/>
              <a:gd name="connsiteX1240" fmla="*/ 458114 w 3379808"/>
              <a:gd name="connsiteY1240" fmla="*/ 1424377 h 2476982"/>
              <a:gd name="connsiteX1241" fmla="*/ 389366 w 3379808"/>
              <a:gd name="connsiteY1241" fmla="*/ 1415832 h 2476982"/>
              <a:gd name="connsiteX1242" fmla="*/ 386762 w 3379808"/>
              <a:gd name="connsiteY1242" fmla="*/ 1421417 h 2476982"/>
              <a:gd name="connsiteX1243" fmla="*/ 369172 w 3379808"/>
              <a:gd name="connsiteY1243" fmla="*/ 1472057 h 2476982"/>
              <a:gd name="connsiteX1244" fmla="*/ 341149 w 3379808"/>
              <a:gd name="connsiteY1244" fmla="*/ 1554742 h 2476982"/>
              <a:gd name="connsiteX1245" fmla="*/ 338712 w 3379808"/>
              <a:gd name="connsiteY1245" fmla="*/ 1561984 h 2476982"/>
              <a:gd name="connsiteX1246" fmla="*/ 336275 w 3379808"/>
              <a:gd name="connsiteY1246" fmla="*/ 1569227 h 2476982"/>
              <a:gd name="connsiteX1247" fmla="*/ 336275 w 3379808"/>
              <a:gd name="connsiteY1247" fmla="*/ 1571641 h 2476982"/>
              <a:gd name="connsiteX1248" fmla="*/ 336275 w 3379808"/>
              <a:gd name="connsiteY1248" fmla="*/ 1574055 h 2476982"/>
              <a:gd name="connsiteX1249" fmla="*/ 372218 w 3379808"/>
              <a:gd name="connsiteY1249" fmla="*/ 1499216 h 2476982"/>
              <a:gd name="connsiteX1250" fmla="*/ 388380 w 3379808"/>
              <a:gd name="connsiteY1250" fmla="*/ 1427131 h 2476982"/>
              <a:gd name="connsiteX1251" fmla="*/ 414252 w 3379808"/>
              <a:gd name="connsiteY1251" fmla="*/ 1409892 h 2476982"/>
              <a:gd name="connsiteX1252" fmla="*/ 404505 w 3379808"/>
              <a:gd name="connsiteY1252" fmla="*/ 1424377 h 2476982"/>
              <a:gd name="connsiteX1253" fmla="*/ 356378 w 3379808"/>
              <a:gd name="connsiteY1253" fmla="*/ 1560778 h 2476982"/>
              <a:gd name="connsiteX1254" fmla="*/ 311907 w 3379808"/>
              <a:gd name="connsiteY1254" fmla="*/ 1704419 h 2476982"/>
              <a:gd name="connsiteX1255" fmla="*/ 297896 w 3379808"/>
              <a:gd name="connsiteY1255" fmla="*/ 1770205 h 2476982"/>
              <a:gd name="connsiteX1256" fmla="*/ 287540 w 3379808"/>
              <a:gd name="connsiteY1256" fmla="*/ 1810642 h 2476982"/>
              <a:gd name="connsiteX1257" fmla="*/ 287540 w 3379808"/>
              <a:gd name="connsiteY1257" fmla="*/ 1825127 h 2476982"/>
              <a:gd name="connsiteX1258" fmla="*/ 321654 w 3379808"/>
              <a:gd name="connsiteY1258" fmla="*/ 1685106 h 2476982"/>
              <a:gd name="connsiteX1259" fmla="*/ 370390 w 3379808"/>
              <a:gd name="connsiteY1259" fmla="*/ 1545085 h 2476982"/>
              <a:gd name="connsiteX1260" fmla="*/ 370390 w 3379808"/>
              <a:gd name="connsiteY1260" fmla="*/ 1559570 h 2476982"/>
              <a:gd name="connsiteX1261" fmla="*/ 307034 w 3379808"/>
              <a:gd name="connsiteY1261" fmla="*/ 1805814 h 2476982"/>
              <a:gd name="connsiteX1262" fmla="*/ 307034 w 3379808"/>
              <a:gd name="connsiteY1262" fmla="*/ 1825127 h 2476982"/>
              <a:gd name="connsiteX1263" fmla="*/ 307034 w 3379808"/>
              <a:gd name="connsiteY1263" fmla="*/ 1844440 h 2476982"/>
              <a:gd name="connsiteX1264" fmla="*/ 307034 w 3379808"/>
              <a:gd name="connsiteY1264" fmla="*/ 1849872 h 2476982"/>
              <a:gd name="connsiteX1265" fmla="*/ 307034 w 3379808"/>
              <a:gd name="connsiteY1265" fmla="*/ 1858925 h 2476982"/>
              <a:gd name="connsiteX1266" fmla="*/ 315563 w 3379808"/>
              <a:gd name="connsiteY1266" fmla="*/ 1830559 h 2476982"/>
              <a:gd name="connsiteX1267" fmla="*/ 316781 w 3379808"/>
              <a:gd name="connsiteY1267" fmla="*/ 1805814 h 2476982"/>
              <a:gd name="connsiteX1268" fmla="*/ 363080 w 3379808"/>
              <a:gd name="connsiteY1268" fmla="*/ 1615699 h 2476982"/>
              <a:gd name="connsiteX1269" fmla="*/ 423999 w 3379808"/>
              <a:gd name="connsiteY1269" fmla="*/ 1429206 h 2476982"/>
              <a:gd name="connsiteX1270" fmla="*/ 423999 w 3379808"/>
              <a:gd name="connsiteY1270" fmla="*/ 1414721 h 2476982"/>
              <a:gd name="connsiteX1271" fmla="*/ 406942 w 3379808"/>
              <a:gd name="connsiteY1271" fmla="*/ 1453347 h 2476982"/>
              <a:gd name="connsiteX1272" fmla="*/ 389884 w 3379808"/>
              <a:gd name="connsiteY1272" fmla="*/ 1491974 h 2476982"/>
              <a:gd name="connsiteX1273" fmla="*/ 389884 w 3379808"/>
              <a:gd name="connsiteY1273" fmla="*/ 1482317 h 2476982"/>
              <a:gd name="connsiteX1274" fmla="*/ 414252 w 3379808"/>
              <a:gd name="connsiteY1274" fmla="*/ 1419549 h 2476982"/>
              <a:gd name="connsiteX1275" fmla="*/ 375264 w 3379808"/>
              <a:gd name="connsiteY1275" fmla="*/ 1409892 h 2476982"/>
              <a:gd name="connsiteX1276" fmla="*/ 371609 w 3379808"/>
              <a:gd name="connsiteY1276" fmla="*/ 1414721 h 2476982"/>
              <a:gd name="connsiteX1277" fmla="*/ 375264 w 3379808"/>
              <a:gd name="connsiteY1277" fmla="*/ 1419549 h 2476982"/>
              <a:gd name="connsiteX1278" fmla="*/ 378919 w 3379808"/>
              <a:gd name="connsiteY1278" fmla="*/ 1414721 h 2476982"/>
              <a:gd name="connsiteX1279" fmla="*/ 375264 w 3379808"/>
              <a:gd name="connsiteY1279" fmla="*/ 1409892 h 2476982"/>
              <a:gd name="connsiteX1280" fmla="*/ 380137 w 3379808"/>
              <a:gd name="connsiteY1280" fmla="*/ 1405064 h 2476982"/>
              <a:gd name="connsiteX1281" fmla="*/ 376483 w 3379808"/>
              <a:gd name="connsiteY1281" fmla="*/ 1407478 h 2476982"/>
              <a:gd name="connsiteX1282" fmla="*/ 380137 w 3379808"/>
              <a:gd name="connsiteY1282" fmla="*/ 1409892 h 2476982"/>
              <a:gd name="connsiteX1283" fmla="*/ 383793 w 3379808"/>
              <a:gd name="connsiteY1283" fmla="*/ 1407478 h 2476982"/>
              <a:gd name="connsiteX1284" fmla="*/ 380137 w 3379808"/>
              <a:gd name="connsiteY1284" fmla="*/ 1405064 h 2476982"/>
              <a:gd name="connsiteX1285" fmla="*/ 1903122 w 3379808"/>
              <a:gd name="connsiteY1285" fmla="*/ 1390579 h 2476982"/>
              <a:gd name="connsiteX1286" fmla="*/ 1893375 w 3379808"/>
              <a:gd name="connsiteY1286" fmla="*/ 1409892 h 2476982"/>
              <a:gd name="connsiteX1287" fmla="*/ 1883628 w 3379808"/>
              <a:gd name="connsiteY1287" fmla="*/ 1429206 h 2476982"/>
              <a:gd name="connsiteX1288" fmla="*/ 1883628 w 3379808"/>
              <a:gd name="connsiteY1288" fmla="*/ 1414721 h 2476982"/>
              <a:gd name="connsiteX1289" fmla="*/ 1863525 w 3379808"/>
              <a:gd name="connsiteY1289" fmla="*/ 1455761 h 2476982"/>
              <a:gd name="connsiteX1290" fmla="*/ 1854387 w 3379808"/>
              <a:gd name="connsiteY1290" fmla="*/ 1496802 h 2476982"/>
              <a:gd name="connsiteX1291" fmla="*/ 1854387 w 3379808"/>
              <a:gd name="connsiteY1291" fmla="*/ 1506459 h 2476982"/>
              <a:gd name="connsiteX1292" fmla="*/ 1864134 w 3379808"/>
              <a:gd name="connsiteY1292" fmla="*/ 1482317 h 2476982"/>
              <a:gd name="connsiteX1293" fmla="*/ 1864134 w 3379808"/>
              <a:gd name="connsiteY1293" fmla="*/ 1491974 h 2476982"/>
              <a:gd name="connsiteX1294" fmla="*/ 1861697 w 3379808"/>
              <a:gd name="connsiteY1294" fmla="*/ 1506459 h 2476982"/>
              <a:gd name="connsiteX1295" fmla="*/ 1859260 w 3379808"/>
              <a:gd name="connsiteY1295" fmla="*/ 1520944 h 2476982"/>
              <a:gd name="connsiteX1296" fmla="*/ 1859869 w 3379808"/>
              <a:gd name="connsiteY1296" fmla="*/ 1525772 h 2476982"/>
              <a:gd name="connsiteX1297" fmla="*/ 1864134 w 3379808"/>
              <a:gd name="connsiteY1297" fmla="*/ 1530600 h 2476982"/>
              <a:gd name="connsiteX1298" fmla="*/ 1895203 w 3379808"/>
              <a:gd name="connsiteY1298" fmla="*/ 1464815 h 2476982"/>
              <a:gd name="connsiteX1299" fmla="*/ 1907996 w 3379808"/>
              <a:gd name="connsiteY1299" fmla="*/ 1395408 h 2476982"/>
              <a:gd name="connsiteX1300" fmla="*/ 1905559 w 3379808"/>
              <a:gd name="connsiteY1300" fmla="*/ 1392993 h 2476982"/>
              <a:gd name="connsiteX1301" fmla="*/ 1903122 w 3379808"/>
              <a:gd name="connsiteY1301" fmla="*/ 1390579 h 2476982"/>
              <a:gd name="connsiteX1302" fmla="*/ 1888501 w 3379808"/>
              <a:gd name="connsiteY1302" fmla="*/ 1390579 h 2476982"/>
              <a:gd name="connsiteX1303" fmla="*/ 1883628 w 3379808"/>
              <a:gd name="connsiteY1303" fmla="*/ 1405064 h 2476982"/>
              <a:gd name="connsiteX1304" fmla="*/ 1883628 w 3379808"/>
              <a:gd name="connsiteY1304" fmla="*/ 1407478 h 2476982"/>
              <a:gd name="connsiteX1305" fmla="*/ 1883628 w 3379808"/>
              <a:gd name="connsiteY1305" fmla="*/ 1409892 h 2476982"/>
              <a:gd name="connsiteX1306" fmla="*/ 1887893 w 3379808"/>
              <a:gd name="connsiteY1306" fmla="*/ 1405064 h 2476982"/>
              <a:gd name="connsiteX1307" fmla="*/ 1888501 w 3379808"/>
              <a:gd name="connsiteY1307" fmla="*/ 1400236 h 2476982"/>
              <a:gd name="connsiteX1308" fmla="*/ 1888501 w 3379808"/>
              <a:gd name="connsiteY1308" fmla="*/ 1397822 h 2476982"/>
              <a:gd name="connsiteX1309" fmla="*/ 1888501 w 3379808"/>
              <a:gd name="connsiteY1309" fmla="*/ 1395408 h 2476982"/>
              <a:gd name="connsiteX1310" fmla="*/ 1888501 w 3379808"/>
              <a:gd name="connsiteY1310" fmla="*/ 1392993 h 2476982"/>
              <a:gd name="connsiteX1311" fmla="*/ 1888501 w 3379808"/>
              <a:gd name="connsiteY1311" fmla="*/ 1390579 h 2476982"/>
              <a:gd name="connsiteX1312" fmla="*/ 331402 w 3379808"/>
              <a:gd name="connsiteY1312" fmla="*/ 1390579 h 2476982"/>
              <a:gd name="connsiteX1313" fmla="*/ 326528 w 3379808"/>
              <a:gd name="connsiteY1313" fmla="*/ 1395408 h 2476982"/>
              <a:gd name="connsiteX1314" fmla="*/ 295459 w 3379808"/>
              <a:gd name="connsiteY1314" fmla="*/ 1476282 h 2476982"/>
              <a:gd name="connsiteX1315" fmla="*/ 253425 w 3379808"/>
              <a:gd name="connsiteY1315" fmla="*/ 1593368 h 2476982"/>
              <a:gd name="connsiteX1316" fmla="*/ 222966 w 3379808"/>
              <a:gd name="connsiteY1316" fmla="*/ 1705627 h 2476982"/>
              <a:gd name="connsiteX1317" fmla="*/ 199816 w 3379808"/>
              <a:gd name="connsiteY1317" fmla="*/ 1825127 h 2476982"/>
              <a:gd name="connsiteX1318" fmla="*/ 197988 w 3379808"/>
              <a:gd name="connsiteY1318" fmla="*/ 1857114 h 2476982"/>
              <a:gd name="connsiteX1319" fmla="*/ 199816 w 3379808"/>
              <a:gd name="connsiteY1319" fmla="*/ 1878239 h 2476982"/>
              <a:gd name="connsiteX1320" fmla="*/ 199816 w 3379808"/>
              <a:gd name="connsiteY1320" fmla="*/ 1887895 h 2476982"/>
              <a:gd name="connsiteX1321" fmla="*/ 249160 w 3379808"/>
              <a:gd name="connsiteY1321" fmla="*/ 1641048 h 2476982"/>
              <a:gd name="connsiteX1322" fmla="*/ 331402 w 3379808"/>
              <a:gd name="connsiteY1322" fmla="*/ 1405064 h 2476982"/>
              <a:gd name="connsiteX1323" fmla="*/ 1990846 w 3379808"/>
              <a:gd name="connsiteY1323" fmla="*/ 1376094 h 2476982"/>
              <a:gd name="connsiteX1324" fmla="*/ 1990846 w 3379808"/>
              <a:gd name="connsiteY1324" fmla="*/ 1378508 h 2476982"/>
              <a:gd name="connsiteX1325" fmla="*/ 1990846 w 3379808"/>
              <a:gd name="connsiteY1325" fmla="*/ 1380923 h 2476982"/>
              <a:gd name="connsiteX1326" fmla="*/ 1987191 w 3379808"/>
              <a:gd name="connsiteY1326" fmla="*/ 1378508 h 2476982"/>
              <a:gd name="connsiteX1327" fmla="*/ 1990846 w 3379808"/>
              <a:gd name="connsiteY1327" fmla="*/ 1376094 h 2476982"/>
              <a:gd name="connsiteX1328" fmla="*/ 1937237 w 3379808"/>
              <a:gd name="connsiteY1328" fmla="*/ 1376094 h 2476982"/>
              <a:gd name="connsiteX1329" fmla="*/ 1923835 w 3379808"/>
              <a:gd name="connsiteY1329" fmla="*/ 1390579 h 2476982"/>
              <a:gd name="connsiteX1330" fmla="*/ 1917743 w 3379808"/>
              <a:gd name="connsiteY1330" fmla="*/ 1405064 h 2476982"/>
              <a:gd name="connsiteX1331" fmla="*/ 1805651 w 3379808"/>
              <a:gd name="connsiteY1331" fmla="*/ 1810642 h 2476982"/>
              <a:gd name="connsiteX1332" fmla="*/ 1795904 w 3379808"/>
              <a:gd name="connsiteY1332" fmla="*/ 1874014 h 2476982"/>
              <a:gd name="connsiteX1333" fmla="*/ 1786157 w 3379808"/>
              <a:gd name="connsiteY1333" fmla="*/ 1941007 h 2476982"/>
              <a:gd name="connsiteX1334" fmla="*/ 1786766 w 3379808"/>
              <a:gd name="connsiteY1334" fmla="*/ 1952474 h 2476982"/>
              <a:gd name="connsiteX1335" fmla="*/ 1791030 w 3379808"/>
              <a:gd name="connsiteY1335" fmla="*/ 1960320 h 2476982"/>
              <a:gd name="connsiteX1336" fmla="*/ 1791030 w 3379808"/>
              <a:gd name="connsiteY1336" fmla="*/ 1965148 h 2476982"/>
              <a:gd name="connsiteX1337" fmla="*/ 1786157 w 3379808"/>
              <a:gd name="connsiteY1337" fmla="*/ 1991101 h 2476982"/>
              <a:gd name="connsiteX1338" fmla="*/ 1781283 w 3379808"/>
              <a:gd name="connsiteY1338" fmla="*/ 2013431 h 2476982"/>
              <a:gd name="connsiteX1339" fmla="*/ 1781283 w 3379808"/>
              <a:gd name="connsiteY1339" fmla="*/ 1994118 h 2476982"/>
              <a:gd name="connsiteX1340" fmla="*/ 1776410 w 3379808"/>
              <a:gd name="connsiteY1340" fmla="*/ 2143796 h 2476982"/>
              <a:gd name="connsiteX1341" fmla="*/ 1779455 w 3379808"/>
              <a:gd name="connsiteY1341" fmla="*/ 2163109 h 2476982"/>
              <a:gd name="connsiteX1342" fmla="*/ 1786157 w 3379808"/>
              <a:gd name="connsiteY1342" fmla="*/ 2182422 h 2476982"/>
              <a:gd name="connsiteX1343" fmla="*/ 1786157 w 3379808"/>
              <a:gd name="connsiteY1343" fmla="*/ 2109998 h 2476982"/>
              <a:gd name="connsiteX1344" fmla="*/ 1834892 w 3379808"/>
              <a:gd name="connsiteY1344" fmla="*/ 1796157 h 2476982"/>
              <a:gd name="connsiteX1345" fmla="*/ 1951858 w 3379808"/>
              <a:gd name="connsiteY1345" fmla="*/ 1376094 h 2476982"/>
              <a:gd name="connsiteX1346" fmla="*/ 1946984 w 3379808"/>
              <a:gd name="connsiteY1346" fmla="*/ 1376094 h 2476982"/>
              <a:gd name="connsiteX1347" fmla="*/ 1834892 w 3379808"/>
              <a:gd name="connsiteY1347" fmla="*/ 1752703 h 2476982"/>
              <a:gd name="connsiteX1348" fmla="*/ 1834892 w 3379808"/>
              <a:gd name="connsiteY1348" fmla="*/ 1743046 h 2476982"/>
              <a:gd name="connsiteX1349" fmla="*/ 1937237 w 3379808"/>
              <a:gd name="connsiteY1349" fmla="*/ 1390579 h 2476982"/>
              <a:gd name="connsiteX1350" fmla="*/ 277793 w 3379808"/>
              <a:gd name="connsiteY1350" fmla="*/ 1361609 h 2476982"/>
              <a:gd name="connsiteX1351" fmla="*/ 272919 w 3379808"/>
              <a:gd name="connsiteY1351" fmla="*/ 1366438 h 2476982"/>
              <a:gd name="connsiteX1352" fmla="*/ 224184 w 3379808"/>
              <a:gd name="connsiteY1352" fmla="*/ 1496802 h 2476982"/>
              <a:gd name="connsiteX1353" fmla="*/ 224184 w 3379808"/>
              <a:gd name="connsiteY1353" fmla="*/ 1516115 h 2476982"/>
              <a:gd name="connsiteX1354" fmla="*/ 206517 w 3379808"/>
              <a:gd name="connsiteY1354" fmla="*/ 1550517 h 2476982"/>
              <a:gd name="connsiteX1355" fmla="*/ 199816 w 3379808"/>
              <a:gd name="connsiteY1355" fmla="*/ 1588540 h 2476982"/>
              <a:gd name="connsiteX1356" fmla="*/ 199816 w 3379808"/>
              <a:gd name="connsiteY1356" fmla="*/ 1590954 h 2476982"/>
              <a:gd name="connsiteX1357" fmla="*/ 199816 w 3379808"/>
              <a:gd name="connsiteY1357" fmla="*/ 1593368 h 2476982"/>
              <a:gd name="connsiteX1358" fmla="*/ 224184 w 3379808"/>
              <a:gd name="connsiteY1358" fmla="*/ 1530600 h 2476982"/>
              <a:gd name="connsiteX1359" fmla="*/ 224184 w 3379808"/>
              <a:gd name="connsiteY1359" fmla="*/ 1516115 h 2476982"/>
              <a:gd name="connsiteX1360" fmla="*/ 2015214 w 3379808"/>
              <a:gd name="connsiteY1360" fmla="*/ 1356781 h 2476982"/>
              <a:gd name="connsiteX1361" fmla="*/ 1984755 w 3379808"/>
              <a:gd name="connsiteY1361" fmla="*/ 1364627 h 2476982"/>
              <a:gd name="connsiteX1362" fmla="*/ 1961605 w 3379808"/>
              <a:gd name="connsiteY1362" fmla="*/ 1376094 h 2476982"/>
              <a:gd name="connsiteX1363" fmla="*/ 1834892 w 3379808"/>
              <a:gd name="connsiteY1363" fmla="*/ 1825127 h 2476982"/>
              <a:gd name="connsiteX1364" fmla="*/ 1805651 w 3379808"/>
              <a:gd name="connsiteY1364" fmla="*/ 2047230 h 2476982"/>
              <a:gd name="connsiteX1365" fmla="*/ 1805651 w 3379808"/>
              <a:gd name="connsiteY1365" fmla="*/ 2081028 h 2476982"/>
              <a:gd name="connsiteX1366" fmla="*/ 1809916 w 3379808"/>
              <a:gd name="connsiteY1366" fmla="*/ 2076199 h 2476982"/>
              <a:gd name="connsiteX1367" fmla="*/ 1810525 w 3379808"/>
              <a:gd name="connsiteY1367" fmla="*/ 2071371 h 2476982"/>
              <a:gd name="connsiteX1368" fmla="*/ 1822100 w 3379808"/>
              <a:gd name="connsiteY1368" fmla="*/ 2020674 h 2476982"/>
              <a:gd name="connsiteX1369" fmla="*/ 1830019 w 3379808"/>
              <a:gd name="connsiteY1369" fmla="*/ 1969977 h 2476982"/>
              <a:gd name="connsiteX1370" fmla="*/ 1834892 w 3379808"/>
              <a:gd name="connsiteY1370" fmla="*/ 1965148 h 2476982"/>
              <a:gd name="connsiteX1371" fmla="*/ 1861697 w 3379808"/>
              <a:gd name="connsiteY1371" fmla="*/ 1855305 h 2476982"/>
              <a:gd name="connsiteX1372" fmla="*/ 1888501 w 3379808"/>
              <a:gd name="connsiteY1372" fmla="*/ 1738218 h 2476982"/>
              <a:gd name="connsiteX1373" fmla="*/ 1912869 w 3379808"/>
              <a:gd name="connsiteY1373" fmla="*/ 1660965 h 2476982"/>
              <a:gd name="connsiteX1374" fmla="*/ 1912869 w 3379808"/>
              <a:gd name="connsiteY1374" fmla="*/ 1663379 h 2476982"/>
              <a:gd name="connsiteX1375" fmla="*/ 1912869 w 3379808"/>
              <a:gd name="connsiteY1375" fmla="*/ 1665793 h 2476982"/>
              <a:gd name="connsiteX1376" fmla="*/ 1905559 w 3379808"/>
              <a:gd name="connsiteY1376" fmla="*/ 1706834 h 2476982"/>
              <a:gd name="connsiteX1377" fmla="*/ 1898249 w 3379808"/>
              <a:gd name="connsiteY1377" fmla="*/ 1747874 h 2476982"/>
              <a:gd name="connsiteX1378" fmla="*/ 1898249 w 3379808"/>
              <a:gd name="connsiteY1378" fmla="*/ 1750288 h 2476982"/>
              <a:gd name="connsiteX1379" fmla="*/ 1898249 w 3379808"/>
              <a:gd name="connsiteY1379" fmla="*/ 1752703 h 2476982"/>
              <a:gd name="connsiteX1380" fmla="*/ 1915916 w 3379808"/>
              <a:gd name="connsiteY1380" fmla="*/ 1698988 h 2476982"/>
              <a:gd name="connsiteX1381" fmla="*/ 1937237 w 3379808"/>
              <a:gd name="connsiteY1381" fmla="*/ 1641651 h 2476982"/>
              <a:gd name="connsiteX1382" fmla="*/ 1937237 w 3379808"/>
              <a:gd name="connsiteY1382" fmla="*/ 1633806 h 2476982"/>
              <a:gd name="connsiteX1383" fmla="*/ 1937237 w 3379808"/>
              <a:gd name="connsiteY1383" fmla="*/ 1622338 h 2476982"/>
              <a:gd name="connsiteX1384" fmla="*/ 1978053 w 3379808"/>
              <a:gd name="connsiteY1384" fmla="*/ 1497405 h 2476982"/>
              <a:gd name="connsiteX1385" fmla="*/ 2015214 w 3379808"/>
              <a:gd name="connsiteY1385" fmla="*/ 1376094 h 2476982"/>
              <a:gd name="connsiteX1386" fmla="*/ 2019478 w 3379808"/>
              <a:gd name="connsiteY1386" fmla="*/ 1366438 h 2476982"/>
              <a:gd name="connsiteX1387" fmla="*/ 2020087 w 3379808"/>
              <a:gd name="connsiteY1387" fmla="*/ 1356781 h 2476982"/>
              <a:gd name="connsiteX1388" fmla="*/ 2017651 w 3379808"/>
              <a:gd name="connsiteY1388" fmla="*/ 1356781 h 2476982"/>
              <a:gd name="connsiteX1389" fmla="*/ 2015214 w 3379808"/>
              <a:gd name="connsiteY1389" fmla="*/ 1356781 h 2476982"/>
              <a:gd name="connsiteX1390" fmla="*/ 263172 w 3379808"/>
              <a:gd name="connsiteY1390" fmla="*/ 1351953 h 2476982"/>
              <a:gd name="connsiteX1391" fmla="*/ 258298 w 3379808"/>
              <a:gd name="connsiteY1391" fmla="*/ 1356781 h 2476982"/>
              <a:gd name="connsiteX1392" fmla="*/ 165701 w 3379808"/>
              <a:gd name="connsiteY1392" fmla="*/ 1651308 h 2476982"/>
              <a:gd name="connsiteX1393" fmla="*/ 136460 w 3379808"/>
              <a:gd name="connsiteY1393" fmla="*/ 1781672 h 2476982"/>
              <a:gd name="connsiteX1394" fmla="*/ 136460 w 3379808"/>
              <a:gd name="connsiteY1394" fmla="*/ 1820299 h 2476982"/>
              <a:gd name="connsiteX1395" fmla="*/ 160827 w 3379808"/>
              <a:gd name="connsiteY1395" fmla="*/ 1694763 h 2476982"/>
              <a:gd name="connsiteX1396" fmla="*/ 193114 w 3379808"/>
              <a:gd name="connsiteY1396" fmla="*/ 1582505 h 2476982"/>
              <a:gd name="connsiteX1397" fmla="*/ 243678 w 3379808"/>
              <a:gd name="connsiteY1397" fmla="*/ 1419549 h 2476982"/>
              <a:gd name="connsiteX1398" fmla="*/ 251597 w 3379808"/>
              <a:gd name="connsiteY1398" fmla="*/ 1390579 h 2476982"/>
              <a:gd name="connsiteX1399" fmla="*/ 263172 w 3379808"/>
              <a:gd name="connsiteY1399" fmla="*/ 1361609 h 2476982"/>
              <a:gd name="connsiteX1400" fmla="*/ 2161420 w 3379808"/>
              <a:gd name="connsiteY1400" fmla="*/ 1260215 h 2476982"/>
              <a:gd name="connsiteX1401" fmla="*/ 2138272 w 3379808"/>
              <a:gd name="connsiteY1401" fmla="*/ 1262629 h 2476982"/>
              <a:gd name="connsiteX1402" fmla="*/ 2122432 w 3379808"/>
              <a:gd name="connsiteY1402" fmla="*/ 1265043 h 2476982"/>
              <a:gd name="connsiteX1403" fmla="*/ 2122432 w 3379808"/>
              <a:gd name="connsiteY1403" fmla="*/ 1269871 h 2476982"/>
              <a:gd name="connsiteX1404" fmla="*/ 2204673 w 3379808"/>
              <a:gd name="connsiteY1404" fmla="*/ 1270475 h 2476982"/>
              <a:gd name="connsiteX1405" fmla="*/ 2283259 w 3379808"/>
              <a:gd name="connsiteY1405" fmla="*/ 1260215 h 2476982"/>
              <a:gd name="connsiteX1406" fmla="*/ 2254018 w 3379808"/>
              <a:gd name="connsiteY1406" fmla="*/ 1260215 h 2476982"/>
              <a:gd name="connsiteX1407" fmla="*/ 2224776 w 3379808"/>
              <a:gd name="connsiteY1407" fmla="*/ 1260215 h 2476982"/>
              <a:gd name="connsiteX1408" fmla="*/ 2185788 w 3379808"/>
              <a:gd name="connsiteY1408" fmla="*/ 1260215 h 2476982"/>
              <a:gd name="connsiteX1409" fmla="*/ 2161420 w 3379808"/>
              <a:gd name="connsiteY1409" fmla="*/ 1260215 h 2476982"/>
              <a:gd name="connsiteX1410" fmla="*/ 614068 w 3379808"/>
              <a:gd name="connsiteY1410" fmla="*/ 1245730 h 2476982"/>
              <a:gd name="connsiteX1411" fmla="*/ 616504 w 3379808"/>
              <a:gd name="connsiteY1411" fmla="*/ 1249352 h 2476982"/>
              <a:gd name="connsiteX1412" fmla="*/ 618941 w 3379808"/>
              <a:gd name="connsiteY1412" fmla="*/ 1245730 h 2476982"/>
              <a:gd name="connsiteX1413" fmla="*/ 616504 w 3379808"/>
              <a:gd name="connsiteY1413" fmla="*/ 1245730 h 2476982"/>
              <a:gd name="connsiteX1414" fmla="*/ 614068 w 3379808"/>
              <a:gd name="connsiteY1414" fmla="*/ 1245730 h 2476982"/>
              <a:gd name="connsiteX1415" fmla="*/ 2297880 w 3379808"/>
              <a:gd name="connsiteY1415" fmla="*/ 1240902 h 2476982"/>
              <a:gd name="connsiteX1416" fmla="*/ 2294225 w 3379808"/>
              <a:gd name="connsiteY1416" fmla="*/ 1245730 h 2476982"/>
              <a:gd name="connsiteX1417" fmla="*/ 2297880 w 3379808"/>
              <a:gd name="connsiteY1417" fmla="*/ 1250558 h 2476982"/>
              <a:gd name="connsiteX1418" fmla="*/ 2301535 w 3379808"/>
              <a:gd name="connsiteY1418" fmla="*/ 1245730 h 2476982"/>
              <a:gd name="connsiteX1419" fmla="*/ 2297880 w 3379808"/>
              <a:gd name="connsiteY1419" fmla="*/ 1240902 h 2476982"/>
              <a:gd name="connsiteX1420" fmla="*/ 2005467 w 3379808"/>
              <a:gd name="connsiteY1420" fmla="*/ 1240902 h 2476982"/>
              <a:gd name="connsiteX1421" fmla="*/ 2001812 w 3379808"/>
              <a:gd name="connsiteY1421" fmla="*/ 1243316 h 2476982"/>
              <a:gd name="connsiteX1422" fmla="*/ 2005467 w 3379808"/>
              <a:gd name="connsiteY1422" fmla="*/ 1245730 h 2476982"/>
              <a:gd name="connsiteX1423" fmla="*/ 2009122 w 3379808"/>
              <a:gd name="connsiteY1423" fmla="*/ 1243316 h 2476982"/>
              <a:gd name="connsiteX1424" fmla="*/ 2005467 w 3379808"/>
              <a:gd name="connsiteY1424" fmla="*/ 1240902 h 2476982"/>
              <a:gd name="connsiteX1425" fmla="*/ 1976225 w 3379808"/>
              <a:gd name="connsiteY1425" fmla="*/ 1240902 h 2476982"/>
              <a:gd name="connsiteX1426" fmla="*/ 1973789 w 3379808"/>
              <a:gd name="connsiteY1426" fmla="*/ 1245127 h 2476982"/>
              <a:gd name="connsiteX1427" fmla="*/ 1971352 w 3379808"/>
              <a:gd name="connsiteY1427" fmla="*/ 1245730 h 2476982"/>
              <a:gd name="connsiteX1428" fmla="*/ 1976225 w 3379808"/>
              <a:gd name="connsiteY1428" fmla="*/ 1245730 h 2476982"/>
              <a:gd name="connsiteX1429" fmla="*/ 1978662 w 3379808"/>
              <a:gd name="connsiteY1429" fmla="*/ 1245127 h 2476982"/>
              <a:gd name="connsiteX1430" fmla="*/ 1981099 w 3379808"/>
              <a:gd name="connsiteY1430" fmla="*/ 1240902 h 2476982"/>
              <a:gd name="connsiteX1431" fmla="*/ 1978662 w 3379808"/>
              <a:gd name="connsiteY1431" fmla="*/ 1240902 h 2476982"/>
              <a:gd name="connsiteX1432" fmla="*/ 1976225 w 3379808"/>
              <a:gd name="connsiteY1432" fmla="*/ 1240902 h 2476982"/>
              <a:gd name="connsiteX1433" fmla="*/ 635999 w 3379808"/>
              <a:gd name="connsiteY1433" fmla="*/ 1237281 h 2476982"/>
              <a:gd name="connsiteX1434" fmla="*/ 633562 w 3379808"/>
              <a:gd name="connsiteY1434" fmla="*/ 1240902 h 2476982"/>
              <a:gd name="connsiteX1435" fmla="*/ 635999 w 3379808"/>
              <a:gd name="connsiteY1435" fmla="*/ 1240902 h 2476982"/>
              <a:gd name="connsiteX1436" fmla="*/ 638435 w 3379808"/>
              <a:gd name="connsiteY1436" fmla="*/ 1240902 h 2476982"/>
              <a:gd name="connsiteX1437" fmla="*/ 635999 w 3379808"/>
              <a:gd name="connsiteY1437" fmla="*/ 1237281 h 2476982"/>
              <a:gd name="connsiteX1438" fmla="*/ 2063949 w 3379808"/>
              <a:gd name="connsiteY1438" fmla="*/ 1226417 h 2476982"/>
              <a:gd name="connsiteX1439" fmla="*/ 2052376 w 3379808"/>
              <a:gd name="connsiteY1439" fmla="*/ 1230038 h 2476982"/>
              <a:gd name="connsiteX1440" fmla="*/ 2044455 w 3379808"/>
              <a:gd name="connsiteY1440" fmla="*/ 1240902 h 2476982"/>
              <a:gd name="connsiteX1441" fmla="*/ 2049329 w 3379808"/>
              <a:gd name="connsiteY1441" fmla="*/ 1240902 h 2476982"/>
              <a:gd name="connsiteX1442" fmla="*/ 2054202 w 3379808"/>
              <a:gd name="connsiteY1442" fmla="*/ 1240902 h 2476982"/>
              <a:gd name="connsiteX1443" fmla="*/ 2063949 w 3379808"/>
              <a:gd name="connsiteY1443" fmla="*/ 1226417 h 2476982"/>
              <a:gd name="connsiteX1444" fmla="*/ 2317374 w 3379808"/>
              <a:gd name="connsiteY1444" fmla="*/ 1211932 h 2476982"/>
              <a:gd name="connsiteX1445" fmla="*/ 2233915 w 3379808"/>
              <a:gd name="connsiteY1445" fmla="*/ 1212535 h 2476982"/>
              <a:gd name="connsiteX1446" fmla="*/ 2146800 w 3379808"/>
              <a:gd name="connsiteY1446" fmla="*/ 1216760 h 2476982"/>
              <a:gd name="connsiteX1447" fmla="*/ 2135835 w 3379808"/>
              <a:gd name="connsiteY1447" fmla="*/ 1222796 h 2476982"/>
              <a:gd name="connsiteX1448" fmla="*/ 2132179 w 3379808"/>
              <a:gd name="connsiteY1448" fmla="*/ 1236073 h 2476982"/>
              <a:gd name="connsiteX1449" fmla="*/ 2268638 w 3379808"/>
              <a:gd name="connsiteY1449" fmla="*/ 1240902 h 2476982"/>
              <a:gd name="connsiteX1450" fmla="*/ 2151673 w 3379808"/>
              <a:gd name="connsiteY1450" fmla="*/ 1240902 h 2476982"/>
              <a:gd name="connsiteX1451" fmla="*/ 2127305 w 3379808"/>
              <a:gd name="connsiteY1451" fmla="*/ 1245730 h 2476982"/>
              <a:gd name="connsiteX1452" fmla="*/ 2132179 w 3379808"/>
              <a:gd name="connsiteY1452" fmla="*/ 1250558 h 2476982"/>
              <a:gd name="connsiteX1453" fmla="*/ 2137052 w 3379808"/>
              <a:gd name="connsiteY1453" fmla="*/ 1250558 h 2476982"/>
              <a:gd name="connsiteX1454" fmla="*/ 2141926 w 3379808"/>
              <a:gd name="connsiteY1454" fmla="*/ 1250558 h 2476982"/>
              <a:gd name="connsiteX1455" fmla="*/ 2153501 w 3379808"/>
              <a:gd name="connsiteY1455" fmla="*/ 1250558 h 2476982"/>
              <a:gd name="connsiteX1456" fmla="*/ 2161420 w 3379808"/>
              <a:gd name="connsiteY1456" fmla="*/ 1250558 h 2476982"/>
              <a:gd name="connsiteX1457" fmla="*/ 2224776 w 3379808"/>
              <a:gd name="connsiteY1457" fmla="*/ 1248144 h 2476982"/>
              <a:gd name="connsiteX1458" fmla="*/ 2288133 w 3379808"/>
              <a:gd name="connsiteY1458" fmla="*/ 1245730 h 2476982"/>
              <a:gd name="connsiteX1459" fmla="*/ 2288133 w 3379808"/>
              <a:gd name="connsiteY1459" fmla="*/ 1240902 h 2476982"/>
              <a:gd name="connsiteX1460" fmla="*/ 2268638 w 3379808"/>
              <a:gd name="connsiteY1460" fmla="*/ 1240902 h 2476982"/>
              <a:gd name="connsiteX1461" fmla="*/ 2405098 w 3379808"/>
              <a:gd name="connsiteY1461" fmla="*/ 1216760 h 2476982"/>
              <a:gd name="connsiteX1462" fmla="*/ 2375857 w 3379808"/>
              <a:gd name="connsiteY1462" fmla="*/ 1216760 h 2476982"/>
              <a:gd name="connsiteX1463" fmla="*/ 2350271 w 3379808"/>
              <a:gd name="connsiteY1463" fmla="*/ 1214346 h 2476982"/>
              <a:gd name="connsiteX1464" fmla="*/ 2317374 w 3379808"/>
              <a:gd name="connsiteY1464" fmla="*/ 1211932 h 2476982"/>
              <a:gd name="connsiteX1465" fmla="*/ 2068823 w 3379808"/>
              <a:gd name="connsiteY1465" fmla="*/ 1211932 h 2476982"/>
              <a:gd name="connsiteX1466" fmla="*/ 2065168 w 3379808"/>
              <a:gd name="connsiteY1466" fmla="*/ 1214346 h 2476982"/>
              <a:gd name="connsiteX1467" fmla="*/ 2068823 w 3379808"/>
              <a:gd name="connsiteY1467" fmla="*/ 1216760 h 2476982"/>
              <a:gd name="connsiteX1468" fmla="*/ 2068823 w 3379808"/>
              <a:gd name="connsiteY1468" fmla="*/ 1214346 h 2476982"/>
              <a:gd name="connsiteX1469" fmla="*/ 2068823 w 3379808"/>
              <a:gd name="connsiteY1469" fmla="*/ 1211932 h 2476982"/>
              <a:gd name="connsiteX1470" fmla="*/ 2146800 w 3379808"/>
              <a:gd name="connsiteY1470" fmla="*/ 1192618 h 2476982"/>
              <a:gd name="connsiteX1471" fmla="*/ 2142535 w 3379808"/>
              <a:gd name="connsiteY1471" fmla="*/ 1200464 h 2476982"/>
              <a:gd name="connsiteX1472" fmla="*/ 2141926 w 3379808"/>
              <a:gd name="connsiteY1472" fmla="*/ 1211932 h 2476982"/>
              <a:gd name="connsiteX1473" fmla="*/ 2256454 w 3379808"/>
              <a:gd name="connsiteY1473" fmla="*/ 1208914 h 2476982"/>
              <a:gd name="connsiteX1474" fmla="*/ 2370983 w 3379808"/>
              <a:gd name="connsiteY1474" fmla="*/ 1202275 h 2476982"/>
              <a:gd name="connsiteX1475" fmla="*/ 2351489 w 3379808"/>
              <a:gd name="connsiteY1475" fmla="*/ 1202275 h 2476982"/>
              <a:gd name="connsiteX1476" fmla="*/ 2356362 w 3379808"/>
              <a:gd name="connsiteY1476" fmla="*/ 1192618 h 2476982"/>
              <a:gd name="connsiteX1477" fmla="*/ 2434339 w 3379808"/>
              <a:gd name="connsiteY1477" fmla="*/ 1168477 h 2476982"/>
              <a:gd name="connsiteX1478" fmla="*/ 2473328 w 3379808"/>
              <a:gd name="connsiteY1478" fmla="*/ 1181151 h 2476982"/>
              <a:gd name="connsiteX1479" fmla="*/ 2512316 w 3379808"/>
              <a:gd name="connsiteY1479" fmla="*/ 1182962 h 2476982"/>
              <a:gd name="connsiteX1480" fmla="*/ 2521454 w 3379808"/>
              <a:gd name="connsiteY1480" fmla="*/ 1182962 h 2476982"/>
              <a:gd name="connsiteX1481" fmla="*/ 2526937 w 3379808"/>
              <a:gd name="connsiteY1481" fmla="*/ 1182962 h 2476982"/>
              <a:gd name="connsiteX1482" fmla="*/ 2489776 w 3379808"/>
              <a:gd name="connsiteY1482" fmla="*/ 1173908 h 2476982"/>
              <a:gd name="connsiteX1483" fmla="*/ 2448960 w 3379808"/>
              <a:gd name="connsiteY1483" fmla="*/ 1168477 h 2476982"/>
              <a:gd name="connsiteX1484" fmla="*/ 2441649 w 3379808"/>
              <a:gd name="connsiteY1484" fmla="*/ 1168477 h 2476982"/>
              <a:gd name="connsiteX1485" fmla="*/ 2434339 w 3379808"/>
              <a:gd name="connsiteY1485" fmla="*/ 1168477 h 2476982"/>
              <a:gd name="connsiteX1486" fmla="*/ 2312500 w 3379808"/>
              <a:gd name="connsiteY1486" fmla="*/ 1163649 h 2476982"/>
              <a:gd name="connsiteX1487" fmla="*/ 2322247 w 3379808"/>
              <a:gd name="connsiteY1487" fmla="*/ 1167270 h 2476982"/>
              <a:gd name="connsiteX1488" fmla="*/ 2331995 w 3379808"/>
              <a:gd name="connsiteY1488" fmla="*/ 1163649 h 2476982"/>
              <a:gd name="connsiteX1489" fmla="*/ 2322247 w 3379808"/>
              <a:gd name="connsiteY1489" fmla="*/ 1163649 h 2476982"/>
              <a:gd name="connsiteX1490" fmla="*/ 2312500 w 3379808"/>
              <a:gd name="connsiteY1490" fmla="*/ 1163649 h 2476982"/>
              <a:gd name="connsiteX1491" fmla="*/ 2293006 w 3379808"/>
              <a:gd name="connsiteY1491" fmla="*/ 1163649 h 2476982"/>
              <a:gd name="connsiteX1492" fmla="*/ 2300316 w 3379808"/>
              <a:gd name="connsiteY1492" fmla="*/ 1167270 h 2476982"/>
              <a:gd name="connsiteX1493" fmla="*/ 2307627 w 3379808"/>
              <a:gd name="connsiteY1493" fmla="*/ 1163649 h 2476982"/>
              <a:gd name="connsiteX1494" fmla="*/ 2298489 w 3379808"/>
              <a:gd name="connsiteY1494" fmla="*/ 1163649 h 2476982"/>
              <a:gd name="connsiteX1495" fmla="*/ 2293006 w 3379808"/>
              <a:gd name="connsiteY1495" fmla="*/ 1163649 h 2476982"/>
              <a:gd name="connsiteX1496" fmla="*/ 2268638 w 3379808"/>
              <a:gd name="connsiteY1496" fmla="*/ 1163649 h 2476982"/>
              <a:gd name="connsiteX1497" fmla="*/ 2273512 w 3379808"/>
              <a:gd name="connsiteY1497" fmla="*/ 1167270 h 2476982"/>
              <a:gd name="connsiteX1498" fmla="*/ 2278385 w 3379808"/>
              <a:gd name="connsiteY1498" fmla="*/ 1163649 h 2476982"/>
              <a:gd name="connsiteX1499" fmla="*/ 2268638 w 3379808"/>
              <a:gd name="connsiteY1499" fmla="*/ 1163649 h 2476982"/>
              <a:gd name="connsiteX1500" fmla="*/ 2448960 w 3379808"/>
              <a:gd name="connsiteY1500" fmla="*/ 1158820 h 2476982"/>
              <a:gd name="connsiteX1501" fmla="*/ 2512316 w 3379808"/>
              <a:gd name="connsiteY1501" fmla="*/ 1168477 h 2476982"/>
              <a:gd name="connsiteX1502" fmla="*/ 2517190 w 3379808"/>
              <a:gd name="connsiteY1502" fmla="*/ 1168477 h 2476982"/>
              <a:gd name="connsiteX1503" fmla="*/ 2522063 w 3379808"/>
              <a:gd name="connsiteY1503" fmla="*/ 1168477 h 2476982"/>
              <a:gd name="connsiteX1504" fmla="*/ 2490385 w 3379808"/>
              <a:gd name="connsiteY1504" fmla="*/ 1161838 h 2476982"/>
              <a:gd name="connsiteX1505" fmla="*/ 2458707 w 3379808"/>
              <a:gd name="connsiteY1505" fmla="*/ 1158820 h 2476982"/>
              <a:gd name="connsiteX1506" fmla="*/ 2453833 w 3379808"/>
              <a:gd name="connsiteY1506" fmla="*/ 1158820 h 2476982"/>
              <a:gd name="connsiteX1507" fmla="*/ 2448960 w 3379808"/>
              <a:gd name="connsiteY1507" fmla="*/ 1158820 h 2476982"/>
              <a:gd name="connsiteX1508" fmla="*/ 2551304 w 3379808"/>
              <a:gd name="connsiteY1508" fmla="*/ 1144335 h 2476982"/>
              <a:gd name="connsiteX1509" fmla="*/ 2575672 w 3379808"/>
              <a:gd name="connsiteY1509" fmla="*/ 1153992 h 2476982"/>
              <a:gd name="connsiteX1510" fmla="*/ 2569581 w 3379808"/>
              <a:gd name="connsiteY1510" fmla="*/ 1145543 h 2476982"/>
              <a:gd name="connsiteX1511" fmla="*/ 2556178 w 3379808"/>
              <a:gd name="connsiteY1511" fmla="*/ 1144335 h 2476982"/>
              <a:gd name="connsiteX1512" fmla="*/ 2553741 w 3379808"/>
              <a:gd name="connsiteY1512" fmla="*/ 1144335 h 2476982"/>
              <a:gd name="connsiteX1513" fmla="*/ 2551304 w 3379808"/>
              <a:gd name="connsiteY1513" fmla="*/ 1144335 h 2476982"/>
              <a:gd name="connsiteX1514" fmla="*/ 1162951 w 3379808"/>
              <a:gd name="connsiteY1514" fmla="*/ 1133472 h 2476982"/>
              <a:gd name="connsiteX1515" fmla="*/ 1159905 w 3379808"/>
              <a:gd name="connsiteY1515" fmla="*/ 1139507 h 2476982"/>
              <a:gd name="connsiteX1516" fmla="*/ 1162342 w 3379808"/>
              <a:gd name="connsiteY1516" fmla="*/ 1139507 h 2476982"/>
              <a:gd name="connsiteX1517" fmla="*/ 1164779 w 3379808"/>
              <a:gd name="connsiteY1517" fmla="*/ 1139507 h 2476982"/>
              <a:gd name="connsiteX1518" fmla="*/ 1169653 w 3379808"/>
              <a:gd name="connsiteY1518" fmla="*/ 1135282 h 2476982"/>
              <a:gd name="connsiteX1519" fmla="*/ 1174526 w 3379808"/>
              <a:gd name="connsiteY1519" fmla="*/ 1134679 h 2476982"/>
              <a:gd name="connsiteX1520" fmla="*/ 1172089 w 3379808"/>
              <a:gd name="connsiteY1520" fmla="*/ 1134679 h 2476982"/>
              <a:gd name="connsiteX1521" fmla="*/ 1169653 w 3379808"/>
              <a:gd name="connsiteY1521" fmla="*/ 1134679 h 2476982"/>
              <a:gd name="connsiteX1522" fmla="*/ 1162951 w 3379808"/>
              <a:gd name="connsiteY1522" fmla="*/ 1133472 h 2476982"/>
              <a:gd name="connsiteX1523" fmla="*/ 2536684 w 3379808"/>
              <a:gd name="connsiteY1523" fmla="*/ 1129850 h 2476982"/>
              <a:gd name="connsiteX1524" fmla="*/ 2561051 w 3379808"/>
              <a:gd name="connsiteY1524" fmla="*/ 1136490 h 2476982"/>
              <a:gd name="connsiteX1525" fmla="*/ 2585419 w 3379808"/>
              <a:gd name="connsiteY1525" fmla="*/ 1139507 h 2476982"/>
              <a:gd name="connsiteX1526" fmla="*/ 2565316 w 3379808"/>
              <a:gd name="connsiteY1526" fmla="*/ 1132868 h 2476982"/>
              <a:gd name="connsiteX1527" fmla="*/ 2541557 w 3379808"/>
              <a:gd name="connsiteY1527" fmla="*/ 1129850 h 2476982"/>
              <a:gd name="connsiteX1528" fmla="*/ 2539120 w 3379808"/>
              <a:gd name="connsiteY1528" fmla="*/ 1129850 h 2476982"/>
              <a:gd name="connsiteX1529" fmla="*/ 2536684 w 3379808"/>
              <a:gd name="connsiteY1529" fmla="*/ 1129850 h 2476982"/>
              <a:gd name="connsiteX1530" fmla="*/ 1072182 w 3379808"/>
              <a:gd name="connsiteY1530" fmla="*/ 1125022 h 2476982"/>
              <a:gd name="connsiteX1531" fmla="*/ 1074618 w 3379808"/>
              <a:gd name="connsiteY1531" fmla="*/ 1125022 h 2476982"/>
              <a:gd name="connsiteX1532" fmla="*/ 1077055 w 3379808"/>
              <a:gd name="connsiteY1532" fmla="*/ 1125022 h 2476982"/>
              <a:gd name="connsiteX1533" fmla="*/ 1074618 w 3379808"/>
              <a:gd name="connsiteY1533" fmla="*/ 1128644 h 2476982"/>
              <a:gd name="connsiteX1534" fmla="*/ 1072182 w 3379808"/>
              <a:gd name="connsiteY1534" fmla="*/ 1125022 h 2476982"/>
              <a:gd name="connsiteX1535" fmla="*/ 2421546 w 3379808"/>
              <a:gd name="connsiteY1535" fmla="*/ 1121401 h 2476982"/>
              <a:gd name="connsiteX1536" fmla="*/ 2414845 w 3379808"/>
              <a:gd name="connsiteY1536" fmla="*/ 1125022 h 2476982"/>
              <a:gd name="connsiteX1537" fmla="*/ 2419718 w 3379808"/>
              <a:gd name="connsiteY1537" fmla="*/ 1125022 h 2476982"/>
              <a:gd name="connsiteX1538" fmla="*/ 2424592 w 3379808"/>
              <a:gd name="connsiteY1538" fmla="*/ 1125022 h 2476982"/>
              <a:gd name="connsiteX1539" fmla="*/ 2421546 w 3379808"/>
              <a:gd name="connsiteY1539" fmla="*/ 1121401 h 2476982"/>
              <a:gd name="connsiteX1540" fmla="*/ 1820272 w 3379808"/>
              <a:gd name="connsiteY1540" fmla="*/ 1115365 h 2476982"/>
              <a:gd name="connsiteX1541" fmla="*/ 1816617 w 3379808"/>
              <a:gd name="connsiteY1541" fmla="*/ 1120194 h 2476982"/>
              <a:gd name="connsiteX1542" fmla="*/ 1820272 w 3379808"/>
              <a:gd name="connsiteY1542" fmla="*/ 1125022 h 2476982"/>
              <a:gd name="connsiteX1543" fmla="*/ 1823927 w 3379808"/>
              <a:gd name="connsiteY1543" fmla="*/ 1120194 h 2476982"/>
              <a:gd name="connsiteX1544" fmla="*/ 1820272 w 3379808"/>
              <a:gd name="connsiteY1544" fmla="*/ 1115365 h 2476982"/>
              <a:gd name="connsiteX1545" fmla="*/ 2347644 w 3379808"/>
              <a:gd name="connsiteY1545" fmla="*/ 1110481 h 2476982"/>
              <a:gd name="connsiteX1546" fmla="*/ 2331995 w 3379808"/>
              <a:gd name="connsiteY1546" fmla="*/ 1110537 h 2476982"/>
              <a:gd name="connsiteX1547" fmla="*/ 2305190 w 3379808"/>
              <a:gd name="connsiteY1547" fmla="*/ 1110537 h 2476982"/>
              <a:gd name="connsiteX1548" fmla="*/ 2278385 w 3379808"/>
              <a:gd name="connsiteY1548" fmla="*/ 1110537 h 2476982"/>
              <a:gd name="connsiteX1549" fmla="*/ 2400224 w 3379808"/>
              <a:gd name="connsiteY1549" fmla="*/ 1114762 h 2476982"/>
              <a:gd name="connsiteX1550" fmla="*/ 2522063 w 3379808"/>
              <a:gd name="connsiteY1550" fmla="*/ 1129850 h 2476982"/>
              <a:gd name="connsiteX1551" fmla="*/ 2522063 w 3379808"/>
              <a:gd name="connsiteY1551" fmla="*/ 1125022 h 2476982"/>
              <a:gd name="connsiteX1552" fmla="*/ 2434339 w 3379808"/>
              <a:gd name="connsiteY1552" fmla="*/ 1112348 h 2476982"/>
              <a:gd name="connsiteX1553" fmla="*/ 2347644 w 3379808"/>
              <a:gd name="connsiteY1553" fmla="*/ 1110481 h 2476982"/>
              <a:gd name="connsiteX1554" fmla="*/ 2271075 w 3379808"/>
              <a:gd name="connsiteY1554" fmla="*/ 1106917 h 2476982"/>
              <a:gd name="connsiteX1555" fmla="*/ 2268638 w 3379808"/>
              <a:gd name="connsiteY1555" fmla="*/ 1110537 h 2476982"/>
              <a:gd name="connsiteX1556" fmla="*/ 2271075 w 3379808"/>
              <a:gd name="connsiteY1556" fmla="*/ 1110537 h 2476982"/>
              <a:gd name="connsiteX1557" fmla="*/ 2273512 w 3379808"/>
              <a:gd name="connsiteY1557" fmla="*/ 1110537 h 2476982"/>
              <a:gd name="connsiteX1558" fmla="*/ 2271075 w 3379808"/>
              <a:gd name="connsiteY1558" fmla="*/ 1106917 h 2476982"/>
              <a:gd name="connsiteX1559" fmla="*/ 2258282 w 3379808"/>
              <a:gd name="connsiteY1559" fmla="*/ 1106917 h 2476982"/>
              <a:gd name="connsiteX1560" fmla="*/ 2254018 w 3379808"/>
              <a:gd name="connsiteY1560" fmla="*/ 1110537 h 2476982"/>
              <a:gd name="connsiteX1561" fmla="*/ 2256454 w 3379808"/>
              <a:gd name="connsiteY1561" fmla="*/ 1110537 h 2476982"/>
              <a:gd name="connsiteX1562" fmla="*/ 2258891 w 3379808"/>
              <a:gd name="connsiteY1562" fmla="*/ 1110537 h 2476982"/>
              <a:gd name="connsiteX1563" fmla="*/ 2258282 w 3379808"/>
              <a:gd name="connsiteY1563" fmla="*/ 1106917 h 2476982"/>
              <a:gd name="connsiteX1564" fmla="*/ 1094113 w 3379808"/>
              <a:gd name="connsiteY1564" fmla="*/ 1106917 h 2476982"/>
              <a:gd name="connsiteX1565" fmla="*/ 1101423 w 3379808"/>
              <a:gd name="connsiteY1565" fmla="*/ 1110537 h 2476982"/>
              <a:gd name="connsiteX1566" fmla="*/ 1094113 w 3379808"/>
              <a:gd name="connsiteY1566" fmla="*/ 1110537 h 2476982"/>
              <a:gd name="connsiteX1567" fmla="*/ 1086802 w 3379808"/>
              <a:gd name="connsiteY1567" fmla="*/ 1110537 h 2476982"/>
              <a:gd name="connsiteX1568" fmla="*/ 1094113 w 3379808"/>
              <a:gd name="connsiteY1568" fmla="*/ 1106917 h 2476982"/>
              <a:gd name="connsiteX1569" fmla="*/ 1122745 w 3379808"/>
              <a:gd name="connsiteY1569" fmla="*/ 1102088 h 2476982"/>
              <a:gd name="connsiteX1570" fmla="*/ 1125791 w 3379808"/>
              <a:gd name="connsiteY1570" fmla="*/ 1105709 h 2476982"/>
              <a:gd name="connsiteX1571" fmla="*/ 1120917 w 3379808"/>
              <a:gd name="connsiteY1571" fmla="*/ 1105709 h 2476982"/>
              <a:gd name="connsiteX1572" fmla="*/ 1116043 w 3379808"/>
              <a:gd name="connsiteY1572" fmla="*/ 1105709 h 2476982"/>
              <a:gd name="connsiteX1573" fmla="*/ 1122745 w 3379808"/>
              <a:gd name="connsiteY1573" fmla="*/ 1102088 h 2476982"/>
              <a:gd name="connsiteX1574" fmla="*/ 1291491 w 3379808"/>
              <a:gd name="connsiteY1574" fmla="*/ 1100881 h 2476982"/>
              <a:gd name="connsiteX1575" fmla="*/ 1295147 w 3379808"/>
              <a:gd name="connsiteY1575" fmla="*/ 1105709 h 2476982"/>
              <a:gd name="connsiteX1576" fmla="*/ 1291491 w 3379808"/>
              <a:gd name="connsiteY1576" fmla="*/ 1110537 h 2476982"/>
              <a:gd name="connsiteX1577" fmla="*/ 1287837 w 3379808"/>
              <a:gd name="connsiteY1577" fmla="*/ 1105709 h 2476982"/>
              <a:gd name="connsiteX1578" fmla="*/ 1291491 w 3379808"/>
              <a:gd name="connsiteY1578" fmla="*/ 1100881 h 2476982"/>
              <a:gd name="connsiteX1579" fmla="*/ 1142848 w 3379808"/>
              <a:gd name="connsiteY1579" fmla="*/ 1097260 h 2476982"/>
              <a:gd name="connsiteX1580" fmla="*/ 1150158 w 3379808"/>
              <a:gd name="connsiteY1580" fmla="*/ 1100881 h 2476982"/>
              <a:gd name="connsiteX1581" fmla="*/ 1142848 w 3379808"/>
              <a:gd name="connsiteY1581" fmla="*/ 1100881 h 2476982"/>
              <a:gd name="connsiteX1582" fmla="*/ 1135538 w 3379808"/>
              <a:gd name="connsiteY1582" fmla="*/ 1100881 h 2476982"/>
              <a:gd name="connsiteX1583" fmla="*/ 1142848 w 3379808"/>
              <a:gd name="connsiteY1583" fmla="*/ 1097260 h 2476982"/>
              <a:gd name="connsiteX1584" fmla="*/ 755401 w 3379808"/>
              <a:gd name="connsiteY1584" fmla="*/ 1096052 h 2476982"/>
              <a:gd name="connsiteX1585" fmla="*/ 751746 w 3379808"/>
              <a:gd name="connsiteY1585" fmla="*/ 1100881 h 2476982"/>
              <a:gd name="connsiteX1586" fmla="*/ 755401 w 3379808"/>
              <a:gd name="connsiteY1586" fmla="*/ 1105709 h 2476982"/>
              <a:gd name="connsiteX1587" fmla="*/ 759056 w 3379808"/>
              <a:gd name="connsiteY1587" fmla="*/ 1100881 h 2476982"/>
              <a:gd name="connsiteX1588" fmla="*/ 755401 w 3379808"/>
              <a:gd name="connsiteY1588" fmla="*/ 1096052 h 2476982"/>
              <a:gd name="connsiteX1589" fmla="*/ 1834892 w 3379808"/>
              <a:gd name="connsiteY1589" fmla="*/ 1091224 h 2476982"/>
              <a:gd name="connsiteX1590" fmla="*/ 1727674 w 3379808"/>
              <a:gd name="connsiteY1590" fmla="*/ 1115365 h 2476982"/>
              <a:gd name="connsiteX1591" fmla="*/ 1737421 w 3379808"/>
              <a:gd name="connsiteY1591" fmla="*/ 1115365 h 2476982"/>
              <a:gd name="connsiteX1592" fmla="*/ 1783720 w 3379808"/>
              <a:gd name="connsiteY1592" fmla="*/ 1109934 h 2476982"/>
              <a:gd name="connsiteX1593" fmla="*/ 1830019 w 3379808"/>
              <a:gd name="connsiteY1593" fmla="*/ 1100881 h 2476982"/>
              <a:gd name="connsiteX1594" fmla="*/ 1832456 w 3379808"/>
              <a:gd name="connsiteY1594" fmla="*/ 1098466 h 2476982"/>
              <a:gd name="connsiteX1595" fmla="*/ 1834892 w 3379808"/>
              <a:gd name="connsiteY1595" fmla="*/ 1096052 h 2476982"/>
              <a:gd name="connsiteX1596" fmla="*/ 1834892 w 3379808"/>
              <a:gd name="connsiteY1596" fmla="*/ 1093638 h 2476982"/>
              <a:gd name="connsiteX1597" fmla="*/ 1834892 w 3379808"/>
              <a:gd name="connsiteY1597" fmla="*/ 1091224 h 2476982"/>
              <a:gd name="connsiteX1598" fmla="*/ 1218388 w 3379808"/>
              <a:gd name="connsiteY1598" fmla="*/ 1091224 h 2476982"/>
              <a:gd name="connsiteX1599" fmla="*/ 1220825 w 3379808"/>
              <a:gd name="connsiteY1599" fmla="*/ 1094846 h 2476982"/>
              <a:gd name="connsiteX1600" fmla="*/ 1223262 w 3379808"/>
              <a:gd name="connsiteY1600" fmla="*/ 1091224 h 2476982"/>
              <a:gd name="connsiteX1601" fmla="*/ 1220825 w 3379808"/>
              <a:gd name="connsiteY1601" fmla="*/ 1091224 h 2476982"/>
              <a:gd name="connsiteX1602" fmla="*/ 1218388 w 3379808"/>
              <a:gd name="connsiteY1602" fmla="*/ 1091224 h 2476982"/>
              <a:gd name="connsiteX1603" fmla="*/ 1169653 w 3379808"/>
              <a:gd name="connsiteY1603" fmla="*/ 1091224 h 2476982"/>
              <a:gd name="connsiteX1604" fmla="*/ 1173308 w 3379808"/>
              <a:gd name="connsiteY1604" fmla="*/ 1096052 h 2476982"/>
              <a:gd name="connsiteX1605" fmla="*/ 1169653 w 3379808"/>
              <a:gd name="connsiteY1605" fmla="*/ 1100881 h 2476982"/>
              <a:gd name="connsiteX1606" fmla="*/ 1165998 w 3379808"/>
              <a:gd name="connsiteY1606" fmla="*/ 1096052 h 2476982"/>
              <a:gd name="connsiteX1607" fmla="*/ 1169653 w 3379808"/>
              <a:gd name="connsiteY1607" fmla="*/ 1091224 h 2476982"/>
              <a:gd name="connsiteX1608" fmla="*/ 2039582 w 3379808"/>
              <a:gd name="connsiteY1608" fmla="*/ 1086396 h 2476982"/>
              <a:gd name="connsiteX1609" fmla="*/ 2039582 w 3379808"/>
              <a:gd name="connsiteY1609" fmla="*/ 1091224 h 2476982"/>
              <a:gd name="connsiteX1610" fmla="*/ 2039582 w 3379808"/>
              <a:gd name="connsiteY1610" fmla="*/ 1096052 h 2476982"/>
              <a:gd name="connsiteX1611" fmla="*/ 2043237 w 3379808"/>
              <a:gd name="connsiteY1611" fmla="*/ 1091224 h 2476982"/>
              <a:gd name="connsiteX1612" fmla="*/ 2039582 w 3379808"/>
              <a:gd name="connsiteY1612" fmla="*/ 1086396 h 2476982"/>
              <a:gd name="connsiteX1613" fmla="*/ 1208641 w 3379808"/>
              <a:gd name="connsiteY1613" fmla="*/ 1086396 h 2476982"/>
              <a:gd name="connsiteX1614" fmla="*/ 1209628 w 3379808"/>
              <a:gd name="connsiteY1614" fmla="*/ 1087700 h 2476982"/>
              <a:gd name="connsiteX1615" fmla="*/ 1206999 w 3379808"/>
              <a:gd name="connsiteY1615" fmla="*/ 1088565 h 2476982"/>
              <a:gd name="connsiteX1616" fmla="*/ 799263 w 3379808"/>
              <a:gd name="connsiteY1616" fmla="*/ 1086396 h 2476982"/>
              <a:gd name="connsiteX1617" fmla="*/ 804136 w 3379808"/>
              <a:gd name="connsiteY1617" fmla="*/ 1090017 h 2476982"/>
              <a:gd name="connsiteX1618" fmla="*/ 809010 w 3379808"/>
              <a:gd name="connsiteY1618" fmla="*/ 1086396 h 2476982"/>
              <a:gd name="connsiteX1619" fmla="*/ 804136 w 3379808"/>
              <a:gd name="connsiteY1619" fmla="*/ 1086396 h 2476982"/>
              <a:gd name="connsiteX1620" fmla="*/ 799263 w 3379808"/>
              <a:gd name="connsiteY1620" fmla="*/ 1086396 h 2476982"/>
              <a:gd name="connsiteX1621" fmla="*/ 2105374 w 3379808"/>
              <a:gd name="connsiteY1621" fmla="*/ 1082775 h 2476982"/>
              <a:gd name="connsiteX1622" fmla="*/ 2102938 w 3379808"/>
              <a:gd name="connsiteY1622" fmla="*/ 1086396 h 2476982"/>
              <a:gd name="connsiteX1623" fmla="*/ 2105374 w 3379808"/>
              <a:gd name="connsiteY1623" fmla="*/ 1086396 h 2476982"/>
              <a:gd name="connsiteX1624" fmla="*/ 2107811 w 3379808"/>
              <a:gd name="connsiteY1624" fmla="*/ 1086396 h 2476982"/>
              <a:gd name="connsiteX1625" fmla="*/ 2105374 w 3379808"/>
              <a:gd name="connsiteY1625" fmla="*/ 1082775 h 2476982"/>
              <a:gd name="connsiteX1626" fmla="*/ 818757 w 3379808"/>
              <a:gd name="connsiteY1626" fmla="*/ 1081567 h 2476982"/>
              <a:gd name="connsiteX1627" fmla="*/ 815102 w 3379808"/>
              <a:gd name="connsiteY1627" fmla="*/ 1083981 h 2476982"/>
              <a:gd name="connsiteX1628" fmla="*/ 818757 w 3379808"/>
              <a:gd name="connsiteY1628" fmla="*/ 1086396 h 2476982"/>
              <a:gd name="connsiteX1629" fmla="*/ 818757 w 3379808"/>
              <a:gd name="connsiteY1629" fmla="*/ 1083981 h 2476982"/>
              <a:gd name="connsiteX1630" fmla="*/ 818757 w 3379808"/>
              <a:gd name="connsiteY1630" fmla="*/ 1081567 h 2476982"/>
              <a:gd name="connsiteX1631" fmla="*/ 833377 w 3379808"/>
              <a:gd name="connsiteY1631" fmla="*/ 1077947 h 2476982"/>
              <a:gd name="connsiteX1632" fmla="*/ 828504 w 3379808"/>
              <a:gd name="connsiteY1632" fmla="*/ 1081567 h 2476982"/>
              <a:gd name="connsiteX1633" fmla="*/ 833377 w 3379808"/>
              <a:gd name="connsiteY1633" fmla="*/ 1081567 h 2476982"/>
              <a:gd name="connsiteX1634" fmla="*/ 838251 w 3379808"/>
              <a:gd name="connsiteY1634" fmla="*/ 1081567 h 2476982"/>
              <a:gd name="connsiteX1635" fmla="*/ 833377 w 3379808"/>
              <a:gd name="connsiteY1635" fmla="*/ 1077947 h 2476982"/>
              <a:gd name="connsiteX1636" fmla="*/ 736515 w 3379808"/>
              <a:gd name="connsiteY1636" fmla="*/ 1077947 h 2476982"/>
              <a:gd name="connsiteX1637" fmla="*/ 735906 w 3379808"/>
              <a:gd name="connsiteY1637" fmla="*/ 1081567 h 2476982"/>
              <a:gd name="connsiteX1638" fmla="*/ 738343 w 3379808"/>
              <a:gd name="connsiteY1638" fmla="*/ 1081567 h 2476982"/>
              <a:gd name="connsiteX1639" fmla="*/ 740780 w 3379808"/>
              <a:gd name="connsiteY1639" fmla="*/ 1081567 h 2476982"/>
              <a:gd name="connsiteX1640" fmla="*/ 736515 w 3379808"/>
              <a:gd name="connsiteY1640" fmla="*/ 1077947 h 2476982"/>
              <a:gd name="connsiteX1641" fmla="*/ 850435 w 3379808"/>
              <a:gd name="connsiteY1641" fmla="*/ 1073118 h 2476982"/>
              <a:gd name="connsiteX1642" fmla="*/ 847998 w 3379808"/>
              <a:gd name="connsiteY1642" fmla="*/ 1076739 h 2476982"/>
              <a:gd name="connsiteX1643" fmla="*/ 850435 w 3379808"/>
              <a:gd name="connsiteY1643" fmla="*/ 1076739 h 2476982"/>
              <a:gd name="connsiteX1644" fmla="*/ 852872 w 3379808"/>
              <a:gd name="connsiteY1644" fmla="*/ 1076739 h 2476982"/>
              <a:gd name="connsiteX1645" fmla="*/ 850435 w 3379808"/>
              <a:gd name="connsiteY1645" fmla="*/ 1073118 h 2476982"/>
              <a:gd name="connsiteX1646" fmla="*/ 770021 w 3379808"/>
              <a:gd name="connsiteY1646" fmla="*/ 1071911 h 2476982"/>
              <a:gd name="connsiteX1647" fmla="*/ 760274 w 3379808"/>
              <a:gd name="connsiteY1647" fmla="*/ 1072514 h 2476982"/>
              <a:gd name="connsiteX1648" fmla="*/ 750527 w 3379808"/>
              <a:gd name="connsiteY1648" fmla="*/ 1076739 h 2476982"/>
              <a:gd name="connsiteX1649" fmla="*/ 752964 w 3379808"/>
              <a:gd name="connsiteY1649" fmla="*/ 1076739 h 2476982"/>
              <a:gd name="connsiteX1650" fmla="*/ 755401 w 3379808"/>
              <a:gd name="connsiteY1650" fmla="*/ 1076739 h 2476982"/>
              <a:gd name="connsiteX1651" fmla="*/ 774895 w 3379808"/>
              <a:gd name="connsiteY1651" fmla="*/ 1071911 h 2476982"/>
              <a:gd name="connsiteX1652" fmla="*/ 772458 w 3379808"/>
              <a:gd name="connsiteY1652" fmla="*/ 1071911 h 2476982"/>
              <a:gd name="connsiteX1653" fmla="*/ 770021 w 3379808"/>
              <a:gd name="connsiteY1653" fmla="*/ 1071911 h 2476982"/>
              <a:gd name="connsiteX1654" fmla="*/ 2374714 w 3379808"/>
              <a:gd name="connsiteY1654" fmla="*/ 1070553 h 2476982"/>
              <a:gd name="connsiteX1655" fmla="*/ 2302753 w 3379808"/>
              <a:gd name="connsiteY1655" fmla="*/ 1071911 h 2476982"/>
              <a:gd name="connsiteX1656" fmla="*/ 2246707 w 3379808"/>
              <a:gd name="connsiteY1656" fmla="*/ 1072514 h 2476982"/>
              <a:gd name="connsiteX1657" fmla="*/ 2190662 w 3379808"/>
              <a:gd name="connsiteY1657" fmla="*/ 1076739 h 2476982"/>
              <a:gd name="connsiteX1658" fmla="*/ 2190662 w 3379808"/>
              <a:gd name="connsiteY1658" fmla="*/ 1081567 h 2476982"/>
              <a:gd name="connsiteX1659" fmla="*/ 2397179 w 3379808"/>
              <a:gd name="connsiteY1659" fmla="*/ 1098466 h 2476982"/>
              <a:gd name="connsiteX1660" fmla="*/ 2600040 w 3379808"/>
              <a:gd name="connsiteY1660" fmla="*/ 1115365 h 2476982"/>
              <a:gd name="connsiteX1661" fmla="*/ 2609787 w 3379808"/>
              <a:gd name="connsiteY1661" fmla="*/ 1115365 h 2476982"/>
              <a:gd name="connsiteX1662" fmla="*/ 2461753 w 3379808"/>
              <a:gd name="connsiteY1662" fmla="*/ 1071911 h 2476982"/>
              <a:gd name="connsiteX1663" fmla="*/ 2374714 w 3379808"/>
              <a:gd name="connsiteY1663" fmla="*/ 1070553 h 2476982"/>
              <a:gd name="connsiteX1664" fmla="*/ 869929 w 3379808"/>
              <a:gd name="connsiteY1664" fmla="*/ 1068290 h 2476982"/>
              <a:gd name="connsiteX1665" fmla="*/ 867492 w 3379808"/>
              <a:gd name="connsiteY1665" fmla="*/ 1071911 h 2476982"/>
              <a:gd name="connsiteX1666" fmla="*/ 869929 w 3379808"/>
              <a:gd name="connsiteY1666" fmla="*/ 1075533 h 2476982"/>
              <a:gd name="connsiteX1667" fmla="*/ 872366 w 3379808"/>
              <a:gd name="connsiteY1667" fmla="*/ 1071911 h 2476982"/>
              <a:gd name="connsiteX1668" fmla="*/ 869929 w 3379808"/>
              <a:gd name="connsiteY1668" fmla="*/ 1068290 h 2476982"/>
              <a:gd name="connsiteX1669" fmla="*/ 877239 w 3379808"/>
              <a:gd name="connsiteY1669" fmla="*/ 1067082 h 2476982"/>
              <a:gd name="connsiteX1670" fmla="*/ 884550 w 3379808"/>
              <a:gd name="connsiteY1670" fmla="*/ 1070704 h 2476982"/>
              <a:gd name="connsiteX1671" fmla="*/ 891860 w 3379808"/>
              <a:gd name="connsiteY1671" fmla="*/ 1067082 h 2476982"/>
              <a:gd name="connsiteX1672" fmla="*/ 886378 w 3379808"/>
              <a:gd name="connsiteY1672" fmla="*/ 1067082 h 2476982"/>
              <a:gd name="connsiteX1673" fmla="*/ 877239 w 3379808"/>
              <a:gd name="connsiteY1673" fmla="*/ 1067082 h 2476982"/>
              <a:gd name="connsiteX1674" fmla="*/ 896734 w 3379808"/>
              <a:gd name="connsiteY1674" fmla="*/ 1062254 h 2476982"/>
              <a:gd name="connsiteX1675" fmla="*/ 901607 w 3379808"/>
              <a:gd name="connsiteY1675" fmla="*/ 1065876 h 2476982"/>
              <a:gd name="connsiteX1676" fmla="*/ 906481 w 3379808"/>
              <a:gd name="connsiteY1676" fmla="*/ 1062254 h 2476982"/>
              <a:gd name="connsiteX1677" fmla="*/ 901607 w 3379808"/>
              <a:gd name="connsiteY1677" fmla="*/ 1062254 h 2476982"/>
              <a:gd name="connsiteX1678" fmla="*/ 896734 w 3379808"/>
              <a:gd name="connsiteY1678" fmla="*/ 1062254 h 2476982"/>
              <a:gd name="connsiteX1679" fmla="*/ 911354 w 3379808"/>
              <a:gd name="connsiteY1679" fmla="*/ 1057426 h 2476982"/>
              <a:gd name="connsiteX1680" fmla="*/ 918665 w 3379808"/>
              <a:gd name="connsiteY1680" fmla="*/ 1061048 h 2476982"/>
              <a:gd name="connsiteX1681" fmla="*/ 925975 w 3379808"/>
              <a:gd name="connsiteY1681" fmla="*/ 1057426 h 2476982"/>
              <a:gd name="connsiteX1682" fmla="*/ 916837 w 3379808"/>
              <a:gd name="connsiteY1682" fmla="*/ 1057426 h 2476982"/>
              <a:gd name="connsiteX1683" fmla="*/ 911354 w 3379808"/>
              <a:gd name="connsiteY1683" fmla="*/ 1057426 h 2476982"/>
              <a:gd name="connsiteX1684" fmla="*/ 939987 w 3379808"/>
              <a:gd name="connsiteY1684" fmla="*/ 1053805 h 2476982"/>
              <a:gd name="connsiteX1685" fmla="*/ 930849 w 3379808"/>
              <a:gd name="connsiteY1685" fmla="*/ 1057426 h 2476982"/>
              <a:gd name="connsiteX1686" fmla="*/ 938159 w 3379808"/>
              <a:gd name="connsiteY1686" fmla="*/ 1057426 h 2476982"/>
              <a:gd name="connsiteX1687" fmla="*/ 945469 w 3379808"/>
              <a:gd name="connsiteY1687" fmla="*/ 1057426 h 2476982"/>
              <a:gd name="connsiteX1688" fmla="*/ 939987 w 3379808"/>
              <a:gd name="connsiteY1688" fmla="*/ 1053805 h 2476982"/>
              <a:gd name="connsiteX1689" fmla="*/ 2287524 w 3379808"/>
              <a:gd name="connsiteY1689" fmla="*/ 1048977 h 2476982"/>
              <a:gd name="connsiteX1690" fmla="*/ 2200409 w 3379808"/>
              <a:gd name="connsiteY1690" fmla="*/ 1052597 h 2476982"/>
              <a:gd name="connsiteX1691" fmla="*/ 2206275 w 3379808"/>
              <a:gd name="connsiteY1691" fmla="*/ 1052597 h 2476982"/>
              <a:gd name="connsiteX1692" fmla="*/ 2239217 w 3379808"/>
              <a:gd name="connsiteY1692" fmla="*/ 1052597 h 2476982"/>
              <a:gd name="connsiteX1693" fmla="*/ 2332175 w 3379808"/>
              <a:gd name="connsiteY1693" fmla="*/ 1052597 h 2476982"/>
              <a:gd name="connsiteX1694" fmla="*/ 2365117 w 3379808"/>
              <a:gd name="connsiteY1694" fmla="*/ 1052597 h 2476982"/>
              <a:gd name="connsiteX1695" fmla="*/ 2370983 w 3379808"/>
              <a:gd name="connsiteY1695" fmla="*/ 1052597 h 2476982"/>
              <a:gd name="connsiteX1696" fmla="*/ 2287524 w 3379808"/>
              <a:gd name="connsiteY1696" fmla="*/ 1048977 h 2476982"/>
              <a:gd name="connsiteX1697" fmla="*/ 955216 w 3379808"/>
              <a:gd name="connsiteY1697" fmla="*/ 1048977 h 2476982"/>
              <a:gd name="connsiteX1698" fmla="*/ 950343 w 3379808"/>
              <a:gd name="connsiteY1698" fmla="*/ 1052597 h 2476982"/>
              <a:gd name="connsiteX1699" fmla="*/ 955216 w 3379808"/>
              <a:gd name="connsiteY1699" fmla="*/ 1052597 h 2476982"/>
              <a:gd name="connsiteX1700" fmla="*/ 960090 w 3379808"/>
              <a:gd name="connsiteY1700" fmla="*/ 1052597 h 2476982"/>
              <a:gd name="connsiteX1701" fmla="*/ 955216 w 3379808"/>
              <a:gd name="connsiteY1701" fmla="*/ 1048977 h 2476982"/>
              <a:gd name="connsiteX1702" fmla="*/ 974710 w 3379808"/>
              <a:gd name="connsiteY1702" fmla="*/ 1044148 h 2476982"/>
              <a:gd name="connsiteX1703" fmla="*/ 964963 w 3379808"/>
              <a:gd name="connsiteY1703" fmla="*/ 1047769 h 2476982"/>
              <a:gd name="connsiteX1704" fmla="*/ 974710 w 3379808"/>
              <a:gd name="connsiteY1704" fmla="*/ 1047769 h 2476982"/>
              <a:gd name="connsiteX1705" fmla="*/ 984458 w 3379808"/>
              <a:gd name="connsiteY1705" fmla="*/ 1047769 h 2476982"/>
              <a:gd name="connsiteX1706" fmla="*/ 974710 w 3379808"/>
              <a:gd name="connsiteY1706" fmla="*/ 1044148 h 2476982"/>
              <a:gd name="connsiteX1707" fmla="*/ 1281744 w 3379808"/>
              <a:gd name="connsiteY1707" fmla="*/ 1033284 h 2476982"/>
              <a:gd name="connsiteX1708" fmla="*/ 1281744 w 3379808"/>
              <a:gd name="connsiteY1708" fmla="*/ 1035698 h 2476982"/>
              <a:gd name="connsiteX1709" fmla="*/ 1281744 w 3379808"/>
              <a:gd name="connsiteY1709" fmla="*/ 1038112 h 2476982"/>
              <a:gd name="connsiteX1710" fmla="*/ 1285400 w 3379808"/>
              <a:gd name="connsiteY1710" fmla="*/ 1035698 h 2476982"/>
              <a:gd name="connsiteX1711" fmla="*/ 1281744 w 3379808"/>
              <a:gd name="connsiteY1711" fmla="*/ 1033284 h 2476982"/>
              <a:gd name="connsiteX1712" fmla="*/ 1995720 w 3379808"/>
              <a:gd name="connsiteY1712" fmla="*/ 1004314 h 2476982"/>
              <a:gd name="connsiteX1713" fmla="*/ 1992065 w 3379808"/>
              <a:gd name="connsiteY1713" fmla="*/ 1006728 h 2476982"/>
              <a:gd name="connsiteX1714" fmla="*/ 1995720 w 3379808"/>
              <a:gd name="connsiteY1714" fmla="*/ 1009143 h 2476982"/>
              <a:gd name="connsiteX1715" fmla="*/ 1999375 w 3379808"/>
              <a:gd name="connsiteY1715" fmla="*/ 1006728 h 2476982"/>
              <a:gd name="connsiteX1716" fmla="*/ 1995720 w 3379808"/>
              <a:gd name="connsiteY1716" fmla="*/ 1004314 h 2476982"/>
              <a:gd name="connsiteX1717" fmla="*/ 453240 w 3379808"/>
              <a:gd name="connsiteY1717" fmla="*/ 1004314 h 2476982"/>
              <a:gd name="connsiteX1718" fmla="*/ 448976 w 3379808"/>
              <a:gd name="connsiteY1718" fmla="*/ 1009143 h 2476982"/>
              <a:gd name="connsiteX1719" fmla="*/ 448367 w 3379808"/>
              <a:gd name="connsiteY1719" fmla="*/ 1013971 h 2476982"/>
              <a:gd name="connsiteX1720" fmla="*/ 448367 w 3379808"/>
              <a:gd name="connsiteY1720" fmla="*/ 1016385 h 2476982"/>
              <a:gd name="connsiteX1721" fmla="*/ 448367 w 3379808"/>
              <a:gd name="connsiteY1721" fmla="*/ 1018799 h 2476982"/>
              <a:gd name="connsiteX1722" fmla="*/ 453240 w 3379808"/>
              <a:gd name="connsiteY1722" fmla="*/ 1004314 h 2476982"/>
              <a:gd name="connsiteX1723" fmla="*/ 404505 w 3379808"/>
              <a:gd name="connsiteY1723" fmla="*/ 1004314 h 2476982"/>
              <a:gd name="connsiteX1724" fmla="*/ 394758 w 3379808"/>
              <a:gd name="connsiteY1724" fmla="*/ 1023628 h 2476982"/>
              <a:gd name="connsiteX1725" fmla="*/ 394758 w 3379808"/>
              <a:gd name="connsiteY1725" fmla="*/ 1026042 h 2476982"/>
              <a:gd name="connsiteX1726" fmla="*/ 394758 w 3379808"/>
              <a:gd name="connsiteY1726" fmla="*/ 1028456 h 2476982"/>
              <a:gd name="connsiteX1727" fmla="*/ 401459 w 3379808"/>
              <a:gd name="connsiteY1727" fmla="*/ 1016385 h 2476982"/>
              <a:gd name="connsiteX1728" fmla="*/ 404505 w 3379808"/>
              <a:gd name="connsiteY1728" fmla="*/ 1004314 h 2476982"/>
              <a:gd name="connsiteX1729" fmla="*/ 2034708 w 3379808"/>
              <a:gd name="connsiteY1729" fmla="*/ 999486 h 2476982"/>
              <a:gd name="connsiteX1730" fmla="*/ 2031053 w 3379808"/>
              <a:gd name="connsiteY1730" fmla="*/ 1003711 h 2476982"/>
              <a:gd name="connsiteX1731" fmla="*/ 2034708 w 3379808"/>
              <a:gd name="connsiteY1731" fmla="*/ 1004314 h 2476982"/>
              <a:gd name="connsiteX1732" fmla="*/ 2034708 w 3379808"/>
              <a:gd name="connsiteY1732" fmla="*/ 1001900 h 2476982"/>
              <a:gd name="connsiteX1733" fmla="*/ 2034708 w 3379808"/>
              <a:gd name="connsiteY1733" fmla="*/ 999486 h 2476982"/>
              <a:gd name="connsiteX1734" fmla="*/ 545838 w 3379808"/>
              <a:gd name="connsiteY1734" fmla="*/ 999486 h 2476982"/>
              <a:gd name="connsiteX1735" fmla="*/ 542183 w 3379808"/>
              <a:gd name="connsiteY1735" fmla="*/ 1001900 h 2476982"/>
              <a:gd name="connsiteX1736" fmla="*/ 545838 w 3379808"/>
              <a:gd name="connsiteY1736" fmla="*/ 1004314 h 2476982"/>
              <a:gd name="connsiteX1737" fmla="*/ 549494 w 3379808"/>
              <a:gd name="connsiteY1737" fmla="*/ 1001900 h 2476982"/>
              <a:gd name="connsiteX1738" fmla="*/ 545838 w 3379808"/>
              <a:gd name="connsiteY1738" fmla="*/ 999486 h 2476982"/>
              <a:gd name="connsiteX1739" fmla="*/ 550711 w 3379808"/>
              <a:gd name="connsiteY1739" fmla="*/ 994658 h 2476982"/>
              <a:gd name="connsiteX1740" fmla="*/ 547057 w 3379808"/>
              <a:gd name="connsiteY1740" fmla="*/ 997072 h 2476982"/>
              <a:gd name="connsiteX1741" fmla="*/ 550711 w 3379808"/>
              <a:gd name="connsiteY1741" fmla="*/ 999486 h 2476982"/>
              <a:gd name="connsiteX1742" fmla="*/ 550711 w 3379808"/>
              <a:gd name="connsiteY1742" fmla="*/ 997072 h 2476982"/>
              <a:gd name="connsiteX1743" fmla="*/ 550711 w 3379808"/>
              <a:gd name="connsiteY1743" fmla="*/ 994658 h 2476982"/>
              <a:gd name="connsiteX1744" fmla="*/ 458114 w 3379808"/>
              <a:gd name="connsiteY1744" fmla="*/ 994658 h 2476982"/>
              <a:gd name="connsiteX1745" fmla="*/ 454459 w 3379808"/>
              <a:gd name="connsiteY1745" fmla="*/ 997072 h 2476982"/>
              <a:gd name="connsiteX1746" fmla="*/ 458114 w 3379808"/>
              <a:gd name="connsiteY1746" fmla="*/ 999486 h 2476982"/>
              <a:gd name="connsiteX1747" fmla="*/ 458114 w 3379808"/>
              <a:gd name="connsiteY1747" fmla="*/ 997072 h 2476982"/>
              <a:gd name="connsiteX1748" fmla="*/ 458114 w 3379808"/>
              <a:gd name="connsiteY1748" fmla="*/ 994658 h 2476982"/>
              <a:gd name="connsiteX1749" fmla="*/ 409378 w 3379808"/>
              <a:gd name="connsiteY1749" fmla="*/ 994658 h 2476982"/>
              <a:gd name="connsiteX1750" fmla="*/ 405724 w 3379808"/>
              <a:gd name="connsiteY1750" fmla="*/ 997072 h 2476982"/>
              <a:gd name="connsiteX1751" fmla="*/ 409378 w 3379808"/>
              <a:gd name="connsiteY1751" fmla="*/ 999486 h 2476982"/>
              <a:gd name="connsiteX1752" fmla="*/ 409378 w 3379808"/>
              <a:gd name="connsiteY1752" fmla="*/ 997072 h 2476982"/>
              <a:gd name="connsiteX1753" fmla="*/ 409378 w 3379808"/>
              <a:gd name="connsiteY1753" fmla="*/ 994658 h 2476982"/>
              <a:gd name="connsiteX1754" fmla="*/ 2107811 w 3379808"/>
              <a:gd name="connsiteY1754" fmla="*/ 989829 h 2476982"/>
              <a:gd name="connsiteX1755" fmla="*/ 2102938 w 3379808"/>
              <a:gd name="connsiteY1755" fmla="*/ 999486 h 2476982"/>
              <a:gd name="connsiteX1756" fmla="*/ 2107811 w 3379808"/>
              <a:gd name="connsiteY1756" fmla="*/ 999486 h 2476982"/>
              <a:gd name="connsiteX1757" fmla="*/ 2000593 w 3379808"/>
              <a:gd name="connsiteY1757" fmla="*/ 989829 h 2476982"/>
              <a:gd name="connsiteX1758" fmla="*/ 1996939 w 3379808"/>
              <a:gd name="connsiteY1758" fmla="*/ 994658 h 2476982"/>
              <a:gd name="connsiteX1759" fmla="*/ 2000593 w 3379808"/>
              <a:gd name="connsiteY1759" fmla="*/ 999486 h 2476982"/>
              <a:gd name="connsiteX1760" fmla="*/ 2004249 w 3379808"/>
              <a:gd name="connsiteY1760" fmla="*/ 994658 h 2476982"/>
              <a:gd name="connsiteX1761" fmla="*/ 2000593 w 3379808"/>
              <a:gd name="connsiteY1761" fmla="*/ 989829 h 2476982"/>
              <a:gd name="connsiteX1762" fmla="*/ 2093191 w 3379808"/>
              <a:gd name="connsiteY1762" fmla="*/ 985001 h 2476982"/>
              <a:gd name="connsiteX1763" fmla="*/ 2088927 w 3379808"/>
              <a:gd name="connsiteY1763" fmla="*/ 989829 h 2476982"/>
              <a:gd name="connsiteX1764" fmla="*/ 2088317 w 3379808"/>
              <a:gd name="connsiteY1764" fmla="*/ 994658 h 2476982"/>
              <a:gd name="connsiteX1765" fmla="*/ 2088317 w 3379808"/>
              <a:gd name="connsiteY1765" fmla="*/ 997072 h 2476982"/>
              <a:gd name="connsiteX1766" fmla="*/ 2088317 w 3379808"/>
              <a:gd name="connsiteY1766" fmla="*/ 999486 h 2476982"/>
              <a:gd name="connsiteX1767" fmla="*/ 2092582 w 3379808"/>
              <a:gd name="connsiteY1767" fmla="*/ 994658 h 2476982"/>
              <a:gd name="connsiteX1768" fmla="*/ 2093191 w 3379808"/>
              <a:gd name="connsiteY1768" fmla="*/ 989829 h 2476982"/>
              <a:gd name="connsiteX1769" fmla="*/ 2093191 w 3379808"/>
              <a:gd name="connsiteY1769" fmla="*/ 987415 h 2476982"/>
              <a:gd name="connsiteX1770" fmla="*/ 2093191 w 3379808"/>
              <a:gd name="connsiteY1770" fmla="*/ 985001 h 2476982"/>
              <a:gd name="connsiteX1771" fmla="*/ 2078570 w 3379808"/>
              <a:gd name="connsiteY1771" fmla="*/ 985001 h 2476982"/>
              <a:gd name="connsiteX1772" fmla="*/ 2078570 w 3379808"/>
              <a:gd name="connsiteY1772" fmla="*/ 987415 h 2476982"/>
              <a:gd name="connsiteX1773" fmla="*/ 2078570 w 3379808"/>
              <a:gd name="connsiteY1773" fmla="*/ 989829 h 2476982"/>
              <a:gd name="connsiteX1774" fmla="*/ 2082226 w 3379808"/>
              <a:gd name="connsiteY1774" fmla="*/ 987415 h 2476982"/>
              <a:gd name="connsiteX1775" fmla="*/ 2078570 w 3379808"/>
              <a:gd name="connsiteY1775" fmla="*/ 985001 h 2476982"/>
              <a:gd name="connsiteX1776" fmla="*/ 2039582 w 3379808"/>
              <a:gd name="connsiteY1776" fmla="*/ 985001 h 2476982"/>
              <a:gd name="connsiteX1777" fmla="*/ 2035927 w 3379808"/>
              <a:gd name="connsiteY1777" fmla="*/ 989829 h 2476982"/>
              <a:gd name="connsiteX1778" fmla="*/ 2039582 w 3379808"/>
              <a:gd name="connsiteY1778" fmla="*/ 994658 h 2476982"/>
              <a:gd name="connsiteX1779" fmla="*/ 2039582 w 3379808"/>
              <a:gd name="connsiteY1779" fmla="*/ 985001 h 2476982"/>
              <a:gd name="connsiteX1780" fmla="*/ 1374342 w 3379808"/>
              <a:gd name="connsiteY1780" fmla="*/ 980173 h 2476982"/>
              <a:gd name="connsiteX1781" fmla="*/ 1330480 w 3379808"/>
              <a:gd name="connsiteY1781" fmla="*/ 986812 h 2476982"/>
              <a:gd name="connsiteX1782" fmla="*/ 1286618 w 3379808"/>
              <a:gd name="connsiteY1782" fmla="*/ 989829 h 2476982"/>
              <a:gd name="connsiteX1783" fmla="*/ 1047814 w 3379808"/>
              <a:gd name="connsiteY1783" fmla="*/ 1028456 h 2476982"/>
              <a:gd name="connsiteX1784" fmla="*/ 1016136 w 3379808"/>
              <a:gd name="connsiteY1784" fmla="*/ 1033887 h 2476982"/>
              <a:gd name="connsiteX1785" fmla="*/ 984458 w 3379808"/>
              <a:gd name="connsiteY1785" fmla="*/ 1042941 h 2476982"/>
              <a:gd name="connsiteX1786" fmla="*/ 1003952 w 3379808"/>
              <a:gd name="connsiteY1786" fmla="*/ 1042941 h 2476982"/>
              <a:gd name="connsiteX1787" fmla="*/ 1306112 w 3379808"/>
              <a:gd name="connsiteY1787" fmla="*/ 999486 h 2476982"/>
              <a:gd name="connsiteX1788" fmla="*/ 1352411 w 3379808"/>
              <a:gd name="connsiteY1788" fmla="*/ 992243 h 2476982"/>
              <a:gd name="connsiteX1789" fmla="*/ 1398709 w 3379808"/>
              <a:gd name="connsiteY1789" fmla="*/ 985001 h 2476982"/>
              <a:gd name="connsiteX1790" fmla="*/ 1386526 w 3379808"/>
              <a:gd name="connsiteY1790" fmla="*/ 980776 h 2476982"/>
              <a:gd name="connsiteX1791" fmla="*/ 1374342 w 3379808"/>
              <a:gd name="connsiteY1791" fmla="*/ 980173 h 2476982"/>
              <a:gd name="connsiteX1792" fmla="*/ 555585 w 3379808"/>
              <a:gd name="connsiteY1792" fmla="*/ 980173 h 2476982"/>
              <a:gd name="connsiteX1793" fmla="*/ 550711 w 3379808"/>
              <a:gd name="connsiteY1793" fmla="*/ 985001 h 2476982"/>
              <a:gd name="connsiteX1794" fmla="*/ 550711 w 3379808"/>
              <a:gd name="connsiteY1794" fmla="*/ 987415 h 2476982"/>
              <a:gd name="connsiteX1795" fmla="*/ 550711 w 3379808"/>
              <a:gd name="connsiteY1795" fmla="*/ 989829 h 2476982"/>
              <a:gd name="connsiteX1796" fmla="*/ 555585 w 3379808"/>
              <a:gd name="connsiteY1796" fmla="*/ 980173 h 2476982"/>
              <a:gd name="connsiteX1797" fmla="*/ 462988 w 3379808"/>
              <a:gd name="connsiteY1797" fmla="*/ 980173 h 2476982"/>
              <a:gd name="connsiteX1798" fmla="*/ 459333 w 3379808"/>
              <a:gd name="connsiteY1798" fmla="*/ 982587 h 2476982"/>
              <a:gd name="connsiteX1799" fmla="*/ 462988 w 3379808"/>
              <a:gd name="connsiteY1799" fmla="*/ 985001 h 2476982"/>
              <a:gd name="connsiteX1800" fmla="*/ 462988 w 3379808"/>
              <a:gd name="connsiteY1800" fmla="*/ 982587 h 2476982"/>
              <a:gd name="connsiteX1801" fmla="*/ 462988 w 3379808"/>
              <a:gd name="connsiteY1801" fmla="*/ 980173 h 2476982"/>
              <a:gd name="connsiteX1802" fmla="*/ 2109944 w 3379808"/>
              <a:gd name="connsiteY1802" fmla="*/ 979569 h 2476982"/>
              <a:gd name="connsiteX1803" fmla="*/ 2109030 w 3379808"/>
              <a:gd name="connsiteY1803" fmla="*/ 982587 h 2476982"/>
              <a:gd name="connsiteX1804" fmla="*/ 2112685 w 3379808"/>
              <a:gd name="connsiteY1804" fmla="*/ 985001 h 2476982"/>
              <a:gd name="connsiteX1805" fmla="*/ 2112685 w 3379808"/>
              <a:gd name="connsiteY1805" fmla="*/ 982587 h 2476982"/>
              <a:gd name="connsiteX1806" fmla="*/ 2112685 w 3379808"/>
              <a:gd name="connsiteY1806" fmla="*/ 980173 h 2476982"/>
              <a:gd name="connsiteX1807" fmla="*/ 2109944 w 3379808"/>
              <a:gd name="connsiteY1807" fmla="*/ 979569 h 2476982"/>
              <a:gd name="connsiteX1808" fmla="*/ 2093191 w 3379808"/>
              <a:gd name="connsiteY1808" fmla="*/ 975344 h 2476982"/>
              <a:gd name="connsiteX1809" fmla="*/ 2093191 w 3379808"/>
              <a:gd name="connsiteY1809" fmla="*/ 977759 h 2476982"/>
              <a:gd name="connsiteX1810" fmla="*/ 2093191 w 3379808"/>
              <a:gd name="connsiteY1810" fmla="*/ 980173 h 2476982"/>
              <a:gd name="connsiteX1811" fmla="*/ 2096846 w 3379808"/>
              <a:gd name="connsiteY1811" fmla="*/ 977759 h 2476982"/>
              <a:gd name="connsiteX1812" fmla="*/ 2093191 w 3379808"/>
              <a:gd name="connsiteY1812" fmla="*/ 975344 h 2476982"/>
              <a:gd name="connsiteX1813" fmla="*/ 2083443 w 3379808"/>
              <a:gd name="connsiteY1813" fmla="*/ 975344 h 2476982"/>
              <a:gd name="connsiteX1814" fmla="*/ 2079789 w 3379808"/>
              <a:gd name="connsiteY1814" fmla="*/ 977759 h 2476982"/>
              <a:gd name="connsiteX1815" fmla="*/ 2083443 w 3379808"/>
              <a:gd name="connsiteY1815" fmla="*/ 980173 h 2476982"/>
              <a:gd name="connsiteX1816" fmla="*/ 2083443 w 3379808"/>
              <a:gd name="connsiteY1816" fmla="*/ 975344 h 2476982"/>
              <a:gd name="connsiteX1817" fmla="*/ 2039582 w 3379808"/>
              <a:gd name="connsiteY1817" fmla="*/ 975344 h 2476982"/>
              <a:gd name="connsiteX1818" fmla="*/ 2039582 w 3379808"/>
              <a:gd name="connsiteY1818" fmla="*/ 977759 h 2476982"/>
              <a:gd name="connsiteX1819" fmla="*/ 2039582 w 3379808"/>
              <a:gd name="connsiteY1819" fmla="*/ 980173 h 2476982"/>
              <a:gd name="connsiteX1820" fmla="*/ 2043237 w 3379808"/>
              <a:gd name="connsiteY1820" fmla="*/ 977759 h 2476982"/>
              <a:gd name="connsiteX1821" fmla="*/ 2039582 w 3379808"/>
              <a:gd name="connsiteY1821" fmla="*/ 975344 h 2476982"/>
              <a:gd name="connsiteX1822" fmla="*/ 2005467 w 3379808"/>
              <a:gd name="connsiteY1822" fmla="*/ 975344 h 2476982"/>
              <a:gd name="connsiteX1823" fmla="*/ 2001812 w 3379808"/>
              <a:gd name="connsiteY1823" fmla="*/ 977759 h 2476982"/>
              <a:gd name="connsiteX1824" fmla="*/ 2005467 w 3379808"/>
              <a:gd name="connsiteY1824" fmla="*/ 980173 h 2476982"/>
              <a:gd name="connsiteX1825" fmla="*/ 2009122 w 3379808"/>
              <a:gd name="connsiteY1825" fmla="*/ 977759 h 2476982"/>
              <a:gd name="connsiteX1826" fmla="*/ 2005467 w 3379808"/>
              <a:gd name="connsiteY1826" fmla="*/ 975344 h 2476982"/>
              <a:gd name="connsiteX1827" fmla="*/ 467861 w 3379808"/>
              <a:gd name="connsiteY1827" fmla="*/ 975344 h 2476982"/>
              <a:gd name="connsiteX1828" fmla="*/ 464207 w 3379808"/>
              <a:gd name="connsiteY1828" fmla="*/ 977759 h 2476982"/>
              <a:gd name="connsiteX1829" fmla="*/ 467861 w 3379808"/>
              <a:gd name="connsiteY1829" fmla="*/ 980173 h 2476982"/>
              <a:gd name="connsiteX1830" fmla="*/ 467861 w 3379808"/>
              <a:gd name="connsiteY1830" fmla="*/ 975344 h 2476982"/>
              <a:gd name="connsiteX1831" fmla="*/ 1359721 w 3379808"/>
              <a:gd name="connsiteY1831" fmla="*/ 965688 h 2476982"/>
              <a:gd name="connsiteX1832" fmla="*/ 1057561 w 3379808"/>
              <a:gd name="connsiteY1832" fmla="*/ 1004314 h 2476982"/>
              <a:gd name="connsiteX1833" fmla="*/ 774895 w 3379808"/>
              <a:gd name="connsiteY1833" fmla="*/ 1067082 h 2476982"/>
              <a:gd name="connsiteX1834" fmla="*/ 794389 w 3379808"/>
              <a:gd name="connsiteY1834" fmla="*/ 1067082 h 2476982"/>
              <a:gd name="connsiteX1835" fmla="*/ 1067308 w 3379808"/>
              <a:gd name="connsiteY1835" fmla="*/ 1004314 h 2476982"/>
              <a:gd name="connsiteX1836" fmla="*/ 1086802 w 3379808"/>
              <a:gd name="connsiteY1836" fmla="*/ 1004314 h 2476982"/>
              <a:gd name="connsiteX1837" fmla="*/ 1359721 w 3379808"/>
              <a:gd name="connsiteY1837" fmla="*/ 975344 h 2476982"/>
              <a:gd name="connsiteX1838" fmla="*/ 1372514 w 3379808"/>
              <a:gd name="connsiteY1838" fmla="*/ 970516 h 2476982"/>
              <a:gd name="connsiteX1839" fmla="*/ 1388962 w 3379808"/>
              <a:gd name="connsiteY1839" fmla="*/ 965688 h 2476982"/>
              <a:gd name="connsiteX1840" fmla="*/ 560459 w 3379808"/>
              <a:gd name="connsiteY1840" fmla="*/ 965688 h 2476982"/>
              <a:gd name="connsiteX1841" fmla="*/ 556804 w 3379808"/>
              <a:gd name="connsiteY1841" fmla="*/ 970516 h 2476982"/>
              <a:gd name="connsiteX1842" fmla="*/ 560459 w 3379808"/>
              <a:gd name="connsiteY1842" fmla="*/ 975344 h 2476982"/>
              <a:gd name="connsiteX1843" fmla="*/ 564114 w 3379808"/>
              <a:gd name="connsiteY1843" fmla="*/ 970516 h 2476982"/>
              <a:gd name="connsiteX1844" fmla="*/ 560459 w 3379808"/>
              <a:gd name="connsiteY1844" fmla="*/ 965688 h 2476982"/>
              <a:gd name="connsiteX1845" fmla="*/ 467861 w 3379808"/>
              <a:gd name="connsiteY1845" fmla="*/ 965688 h 2476982"/>
              <a:gd name="connsiteX1846" fmla="*/ 467861 w 3379808"/>
              <a:gd name="connsiteY1846" fmla="*/ 968102 h 2476982"/>
              <a:gd name="connsiteX1847" fmla="*/ 467861 w 3379808"/>
              <a:gd name="connsiteY1847" fmla="*/ 970516 h 2476982"/>
              <a:gd name="connsiteX1848" fmla="*/ 471517 w 3379808"/>
              <a:gd name="connsiteY1848" fmla="*/ 968102 h 2476982"/>
              <a:gd name="connsiteX1849" fmla="*/ 467861 w 3379808"/>
              <a:gd name="connsiteY1849" fmla="*/ 965688 h 2476982"/>
              <a:gd name="connsiteX1850" fmla="*/ 438620 w 3379808"/>
              <a:gd name="connsiteY1850" fmla="*/ 965688 h 2476982"/>
              <a:gd name="connsiteX1851" fmla="*/ 433746 w 3379808"/>
              <a:gd name="connsiteY1851" fmla="*/ 970516 h 2476982"/>
              <a:gd name="connsiteX1852" fmla="*/ 399631 w 3379808"/>
              <a:gd name="connsiteY1852" fmla="*/ 1038112 h 2476982"/>
              <a:gd name="connsiteX1853" fmla="*/ 399631 w 3379808"/>
              <a:gd name="connsiteY1853" fmla="*/ 1042941 h 2476982"/>
              <a:gd name="connsiteX1854" fmla="*/ 422781 w 3379808"/>
              <a:gd name="connsiteY1854" fmla="*/ 1010350 h 2476982"/>
              <a:gd name="connsiteX1855" fmla="*/ 438620 w 3379808"/>
              <a:gd name="connsiteY1855" fmla="*/ 970516 h 2476982"/>
              <a:gd name="connsiteX1856" fmla="*/ 438620 w 3379808"/>
              <a:gd name="connsiteY1856" fmla="*/ 968102 h 2476982"/>
              <a:gd name="connsiteX1857" fmla="*/ 438620 w 3379808"/>
              <a:gd name="connsiteY1857" fmla="*/ 965688 h 2476982"/>
              <a:gd name="connsiteX1858" fmla="*/ 419126 w 3379808"/>
              <a:gd name="connsiteY1858" fmla="*/ 965688 h 2476982"/>
              <a:gd name="connsiteX1859" fmla="*/ 419126 w 3379808"/>
              <a:gd name="connsiteY1859" fmla="*/ 968102 h 2476982"/>
              <a:gd name="connsiteX1860" fmla="*/ 419126 w 3379808"/>
              <a:gd name="connsiteY1860" fmla="*/ 970516 h 2476982"/>
              <a:gd name="connsiteX1861" fmla="*/ 422781 w 3379808"/>
              <a:gd name="connsiteY1861" fmla="*/ 968102 h 2476982"/>
              <a:gd name="connsiteX1862" fmla="*/ 419126 w 3379808"/>
              <a:gd name="connsiteY1862" fmla="*/ 965688 h 2476982"/>
              <a:gd name="connsiteX1863" fmla="*/ 2098064 w 3379808"/>
              <a:gd name="connsiteY1863" fmla="*/ 960859 h 2476982"/>
              <a:gd name="connsiteX1864" fmla="*/ 2094410 w 3379808"/>
              <a:gd name="connsiteY1864" fmla="*/ 965688 h 2476982"/>
              <a:gd name="connsiteX1865" fmla="*/ 2098064 w 3379808"/>
              <a:gd name="connsiteY1865" fmla="*/ 970516 h 2476982"/>
              <a:gd name="connsiteX1866" fmla="*/ 2101720 w 3379808"/>
              <a:gd name="connsiteY1866" fmla="*/ 965688 h 2476982"/>
              <a:gd name="connsiteX1867" fmla="*/ 2098064 w 3379808"/>
              <a:gd name="connsiteY1867" fmla="*/ 960859 h 2476982"/>
              <a:gd name="connsiteX1868" fmla="*/ 2044455 w 3379808"/>
              <a:gd name="connsiteY1868" fmla="*/ 960859 h 2476982"/>
              <a:gd name="connsiteX1869" fmla="*/ 2044455 w 3379808"/>
              <a:gd name="connsiteY1869" fmla="*/ 965688 h 2476982"/>
              <a:gd name="connsiteX1870" fmla="*/ 2044455 w 3379808"/>
              <a:gd name="connsiteY1870" fmla="*/ 970516 h 2476982"/>
              <a:gd name="connsiteX1871" fmla="*/ 2048111 w 3379808"/>
              <a:gd name="connsiteY1871" fmla="*/ 965688 h 2476982"/>
              <a:gd name="connsiteX1872" fmla="*/ 2044455 w 3379808"/>
              <a:gd name="connsiteY1872" fmla="*/ 960859 h 2476982"/>
              <a:gd name="connsiteX1873" fmla="*/ 2010340 w 3379808"/>
              <a:gd name="connsiteY1873" fmla="*/ 960859 h 2476982"/>
              <a:gd name="connsiteX1874" fmla="*/ 2006686 w 3379808"/>
              <a:gd name="connsiteY1874" fmla="*/ 965688 h 2476982"/>
              <a:gd name="connsiteX1875" fmla="*/ 2010340 w 3379808"/>
              <a:gd name="connsiteY1875" fmla="*/ 970516 h 2476982"/>
              <a:gd name="connsiteX1876" fmla="*/ 2010340 w 3379808"/>
              <a:gd name="connsiteY1876" fmla="*/ 965688 h 2476982"/>
              <a:gd name="connsiteX1877" fmla="*/ 2010340 w 3379808"/>
              <a:gd name="connsiteY1877" fmla="*/ 960859 h 2476982"/>
              <a:gd name="connsiteX1878" fmla="*/ 609194 w 3379808"/>
              <a:gd name="connsiteY1878" fmla="*/ 960859 h 2476982"/>
              <a:gd name="connsiteX1879" fmla="*/ 606757 w 3379808"/>
              <a:gd name="connsiteY1879" fmla="*/ 970516 h 2476982"/>
              <a:gd name="connsiteX1880" fmla="*/ 604321 w 3379808"/>
              <a:gd name="connsiteY1880" fmla="*/ 980173 h 2476982"/>
              <a:gd name="connsiteX1881" fmla="*/ 608585 w 3379808"/>
              <a:gd name="connsiteY1881" fmla="*/ 974741 h 2476982"/>
              <a:gd name="connsiteX1882" fmla="*/ 609194 w 3379808"/>
              <a:gd name="connsiteY1882" fmla="*/ 965688 h 2476982"/>
              <a:gd name="connsiteX1883" fmla="*/ 609194 w 3379808"/>
              <a:gd name="connsiteY1883" fmla="*/ 963274 h 2476982"/>
              <a:gd name="connsiteX1884" fmla="*/ 609194 w 3379808"/>
              <a:gd name="connsiteY1884" fmla="*/ 960859 h 2476982"/>
              <a:gd name="connsiteX1885" fmla="*/ 565332 w 3379808"/>
              <a:gd name="connsiteY1885" fmla="*/ 956031 h 2476982"/>
              <a:gd name="connsiteX1886" fmla="*/ 561678 w 3379808"/>
              <a:gd name="connsiteY1886" fmla="*/ 958445 h 2476982"/>
              <a:gd name="connsiteX1887" fmla="*/ 565332 w 3379808"/>
              <a:gd name="connsiteY1887" fmla="*/ 960859 h 2476982"/>
              <a:gd name="connsiteX1888" fmla="*/ 565332 w 3379808"/>
              <a:gd name="connsiteY1888" fmla="*/ 958445 h 2476982"/>
              <a:gd name="connsiteX1889" fmla="*/ 565332 w 3379808"/>
              <a:gd name="connsiteY1889" fmla="*/ 956031 h 2476982"/>
              <a:gd name="connsiteX1890" fmla="*/ 575079 w 3379808"/>
              <a:gd name="connsiteY1890" fmla="*/ 951203 h 2476982"/>
              <a:gd name="connsiteX1891" fmla="*/ 555585 w 3379808"/>
              <a:gd name="connsiteY1891" fmla="*/ 999486 h 2476982"/>
              <a:gd name="connsiteX1892" fmla="*/ 555585 w 3379808"/>
              <a:gd name="connsiteY1892" fmla="*/ 1004314 h 2476982"/>
              <a:gd name="connsiteX1893" fmla="*/ 573251 w 3379808"/>
              <a:gd name="connsiteY1893" fmla="*/ 981984 h 2476982"/>
              <a:gd name="connsiteX1894" fmla="*/ 579953 w 3379808"/>
              <a:gd name="connsiteY1894" fmla="*/ 956031 h 2476982"/>
              <a:gd name="connsiteX1895" fmla="*/ 577516 w 3379808"/>
              <a:gd name="connsiteY1895" fmla="*/ 955428 h 2476982"/>
              <a:gd name="connsiteX1896" fmla="*/ 575079 w 3379808"/>
              <a:gd name="connsiteY1896" fmla="*/ 951203 h 2476982"/>
              <a:gd name="connsiteX1897" fmla="*/ 570206 w 3379808"/>
              <a:gd name="connsiteY1897" fmla="*/ 951203 h 2476982"/>
              <a:gd name="connsiteX1898" fmla="*/ 566551 w 3379808"/>
              <a:gd name="connsiteY1898" fmla="*/ 953617 h 2476982"/>
              <a:gd name="connsiteX1899" fmla="*/ 570206 w 3379808"/>
              <a:gd name="connsiteY1899" fmla="*/ 956031 h 2476982"/>
              <a:gd name="connsiteX1900" fmla="*/ 573861 w 3379808"/>
              <a:gd name="connsiteY1900" fmla="*/ 953617 h 2476982"/>
              <a:gd name="connsiteX1901" fmla="*/ 570206 w 3379808"/>
              <a:gd name="connsiteY1901" fmla="*/ 951203 h 2476982"/>
              <a:gd name="connsiteX1902" fmla="*/ 443493 w 3379808"/>
              <a:gd name="connsiteY1902" fmla="*/ 951203 h 2476982"/>
              <a:gd name="connsiteX1903" fmla="*/ 439839 w 3379808"/>
              <a:gd name="connsiteY1903" fmla="*/ 956031 h 2476982"/>
              <a:gd name="connsiteX1904" fmla="*/ 443493 w 3379808"/>
              <a:gd name="connsiteY1904" fmla="*/ 960859 h 2476982"/>
              <a:gd name="connsiteX1905" fmla="*/ 443493 w 3379808"/>
              <a:gd name="connsiteY1905" fmla="*/ 956031 h 2476982"/>
              <a:gd name="connsiteX1906" fmla="*/ 443493 w 3379808"/>
              <a:gd name="connsiteY1906" fmla="*/ 951203 h 2476982"/>
              <a:gd name="connsiteX1907" fmla="*/ 1374342 w 3379808"/>
              <a:gd name="connsiteY1907" fmla="*/ 941546 h 2476982"/>
              <a:gd name="connsiteX1908" fmla="*/ 1374342 w 3379808"/>
              <a:gd name="connsiteY1908" fmla="*/ 951203 h 2476982"/>
              <a:gd name="connsiteX1909" fmla="*/ 1398709 w 3379808"/>
              <a:gd name="connsiteY1909" fmla="*/ 951203 h 2476982"/>
              <a:gd name="connsiteX1910" fmla="*/ 1396273 w 3379808"/>
              <a:gd name="connsiteY1910" fmla="*/ 946978 h 2476982"/>
              <a:gd name="connsiteX1911" fmla="*/ 1393836 w 3379808"/>
              <a:gd name="connsiteY1911" fmla="*/ 946375 h 2476982"/>
              <a:gd name="connsiteX1912" fmla="*/ 1385917 w 3379808"/>
              <a:gd name="connsiteY1912" fmla="*/ 943960 h 2476982"/>
              <a:gd name="connsiteX1913" fmla="*/ 1374342 w 3379808"/>
              <a:gd name="connsiteY1913" fmla="*/ 941546 h 2476982"/>
              <a:gd name="connsiteX1914" fmla="*/ 511723 w 3379808"/>
              <a:gd name="connsiteY1914" fmla="*/ 941546 h 2476982"/>
              <a:gd name="connsiteX1915" fmla="*/ 504413 w 3379808"/>
              <a:gd name="connsiteY1915" fmla="*/ 954825 h 2476982"/>
              <a:gd name="connsiteX1916" fmla="*/ 497102 w 3379808"/>
              <a:gd name="connsiteY1916" fmla="*/ 975344 h 2476982"/>
              <a:gd name="connsiteX1917" fmla="*/ 481264 w 3379808"/>
              <a:gd name="connsiteY1917" fmla="*/ 1003108 h 2476982"/>
              <a:gd name="connsiteX1918" fmla="*/ 472735 w 3379808"/>
              <a:gd name="connsiteY1918" fmla="*/ 1023628 h 2476982"/>
              <a:gd name="connsiteX1919" fmla="*/ 472735 w 3379808"/>
              <a:gd name="connsiteY1919" fmla="*/ 1028456 h 2476982"/>
              <a:gd name="connsiteX1920" fmla="*/ 477608 w 3379808"/>
              <a:gd name="connsiteY1920" fmla="*/ 1028456 h 2476982"/>
              <a:gd name="connsiteX1921" fmla="*/ 483091 w 3379808"/>
              <a:gd name="connsiteY1921" fmla="*/ 1018196 h 2476982"/>
              <a:gd name="connsiteX1922" fmla="*/ 492229 w 3379808"/>
              <a:gd name="connsiteY1922" fmla="*/ 1004314 h 2476982"/>
              <a:gd name="connsiteX1923" fmla="*/ 502585 w 3379808"/>
              <a:gd name="connsiteY1923" fmla="*/ 972930 h 2476982"/>
              <a:gd name="connsiteX1924" fmla="*/ 516597 w 3379808"/>
              <a:gd name="connsiteY1924" fmla="*/ 941546 h 2476982"/>
              <a:gd name="connsiteX1925" fmla="*/ 477608 w 3379808"/>
              <a:gd name="connsiteY1925" fmla="*/ 941546 h 2476982"/>
              <a:gd name="connsiteX1926" fmla="*/ 473954 w 3379808"/>
              <a:gd name="connsiteY1926" fmla="*/ 946375 h 2476982"/>
              <a:gd name="connsiteX1927" fmla="*/ 477608 w 3379808"/>
              <a:gd name="connsiteY1927" fmla="*/ 951203 h 2476982"/>
              <a:gd name="connsiteX1928" fmla="*/ 481264 w 3379808"/>
              <a:gd name="connsiteY1928" fmla="*/ 946375 h 2476982"/>
              <a:gd name="connsiteX1929" fmla="*/ 477608 w 3379808"/>
              <a:gd name="connsiteY1929" fmla="*/ 941546 h 2476982"/>
              <a:gd name="connsiteX1930" fmla="*/ 2054202 w 3379808"/>
              <a:gd name="connsiteY1930" fmla="*/ 936718 h 2476982"/>
              <a:gd name="connsiteX1931" fmla="*/ 2051765 w 3379808"/>
              <a:gd name="connsiteY1931" fmla="*/ 942149 h 2476982"/>
              <a:gd name="connsiteX1932" fmla="*/ 2049329 w 3379808"/>
              <a:gd name="connsiteY1932" fmla="*/ 951203 h 2476982"/>
              <a:gd name="connsiteX1933" fmla="*/ 2049329 w 3379808"/>
              <a:gd name="connsiteY1933" fmla="*/ 956031 h 2476982"/>
              <a:gd name="connsiteX1934" fmla="*/ 2053593 w 3379808"/>
              <a:gd name="connsiteY1934" fmla="*/ 950600 h 2476982"/>
              <a:gd name="connsiteX1935" fmla="*/ 2054202 w 3379808"/>
              <a:gd name="connsiteY1935" fmla="*/ 941546 h 2476982"/>
              <a:gd name="connsiteX1936" fmla="*/ 2054202 w 3379808"/>
              <a:gd name="connsiteY1936" fmla="*/ 939132 h 2476982"/>
              <a:gd name="connsiteX1937" fmla="*/ 2054202 w 3379808"/>
              <a:gd name="connsiteY1937" fmla="*/ 936718 h 2476982"/>
              <a:gd name="connsiteX1938" fmla="*/ 2015214 w 3379808"/>
              <a:gd name="connsiteY1938" fmla="*/ 936718 h 2476982"/>
              <a:gd name="connsiteX1939" fmla="*/ 2015214 w 3379808"/>
              <a:gd name="connsiteY1939" fmla="*/ 939132 h 2476982"/>
              <a:gd name="connsiteX1940" fmla="*/ 2015214 w 3379808"/>
              <a:gd name="connsiteY1940" fmla="*/ 941546 h 2476982"/>
              <a:gd name="connsiteX1941" fmla="*/ 2018870 w 3379808"/>
              <a:gd name="connsiteY1941" fmla="*/ 939132 h 2476982"/>
              <a:gd name="connsiteX1942" fmla="*/ 2015214 w 3379808"/>
              <a:gd name="connsiteY1942" fmla="*/ 936718 h 2476982"/>
              <a:gd name="connsiteX1943" fmla="*/ 1330480 w 3379808"/>
              <a:gd name="connsiteY1943" fmla="*/ 936718 h 2476982"/>
              <a:gd name="connsiteX1944" fmla="*/ 1332917 w 3379808"/>
              <a:gd name="connsiteY1944" fmla="*/ 940340 h 2476982"/>
              <a:gd name="connsiteX1945" fmla="*/ 1335353 w 3379808"/>
              <a:gd name="connsiteY1945" fmla="*/ 936718 h 2476982"/>
              <a:gd name="connsiteX1946" fmla="*/ 1332917 w 3379808"/>
              <a:gd name="connsiteY1946" fmla="*/ 936718 h 2476982"/>
              <a:gd name="connsiteX1947" fmla="*/ 1330480 w 3379808"/>
              <a:gd name="connsiteY1947" fmla="*/ 936718 h 2476982"/>
              <a:gd name="connsiteX1948" fmla="*/ 575079 w 3379808"/>
              <a:gd name="connsiteY1948" fmla="*/ 927061 h 2476982"/>
              <a:gd name="connsiteX1949" fmla="*/ 575079 w 3379808"/>
              <a:gd name="connsiteY1949" fmla="*/ 936718 h 2476982"/>
              <a:gd name="connsiteX1950" fmla="*/ 575079 w 3379808"/>
              <a:gd name="connsiteY1950" fmla="*/ 941546 h 2476982"/>
              <a:gd name="connsiteX1951" fmla="*/ 579953 w 3379808"/>
              <a:gd name="connsiteY1951" fmla="*/ 931890 h 2476982"/>
              <a:gd name="connsiteX1952" fmla="*/ 577516 w 3379808"/>
              <a:gd name="connsiteY1952" fmla="*/ 929475 h 2476982"/>
              <a:gd name="connsiteX1953" fmla="*/ 575079 w 3379808"/>
              <a:gd name="connsiteY1953" fmla="*/ 927061 h 2476982"/>
              <a:gd name="connsiteX1954" fmla="*/ 438620 w 3379808"/>
              <a:gd name="connsiteY1954" fmla="*/ 927061 h 2476982"/>
              <a:gd name="connsiteX1955" fmla="*/ 429482 w 3379808"/>
              <a:gd name="connsiteY1955" fmla="*/ 940943 h 2476982"/>
              <a:gd name="connsiteX1956" fmla="*/ 423999 w 3379808"/>
              <a:gd name="connsiteY1956" fmla="*/ 951203 h 2476982"/>
              <a:gd name="connsiteX1957" fmla="*/ 423999 w 3379808"/>
              <a:gd name="connsiteY1957" fmla="*/ 953617 h 2476982"/>
              <a:gd name="connsiteX1958" fmla="*/ 423999 w 3379808"/>
              <a:gd name="connsiteY1958" fmla="*/ 956031 h 2476982"/>
              <a:gd name="connsiteX1959" fmla="*/ 423999 w 3379808"/>
              <a:gd name="connsiteY1959" fmla="*/ 958445 h 2476982"/>
              <a:gd name="connsiteX1960" fmla="*/ 423999 w 3379808"/>
              <a:gd name="connsiteY1960" fmla="*/ 960859 h 2476982"/>
              <a:gd name="connsiteX1961" fmla="*/ 431309 w 3379808"/>
              <a:gd name="connsiteY1961" fmla="*/ 948789 h 2476982"/>
              <a:gd name="connsiteX1962" fmla="*/ 438620 w 3379808"/>
              <a:gd name="connsiteY1962" fmla="*/ 936718 h 2476982"/>
              <a:gd name="connsiteX1963" fmla="*/ 438620 w 3379808"/>
              <a:gd name="connsiteY1963" fmla="*/ 934304 h 2476982"/>
              <a:gd name="connsiteX1964" fmla="*/ 438620 w 3379808"/>
              <a:gd name="connsiteY1964" fmla="*/ 931890 h 2476982"/>
              <a:gd name="connsiteX1965" fmla="*/ 438620 w 3379808"/>
              <a:gd name="connsiteY1965" fmla="*/ 929475 h 2476982"/>
              <a:gd name="connsiteX1966" fmla="*/ 438620 w 3379808"/>
              <a:gd name="connsiteY1966" fmla="*/ 927061 h 2476982"/>
              <a:gd name="connsiteX1967" fmla="*/ 487355 w 3379808"/>
              <a:gd name="connsiteY1967" fmla="*/ 922233 h 2476982"/>
              <a:gd name="connsiteX1968" fmla="*/ 482482 w 3379808"/>
              <a:gd name="connsiteY1968" fmla="*/ 936718 h 2476982"/>
              <a:gd name="connsiteX1969" fmla="*/ 482482 w 3379808"/>
              <a:gd name="connsiteY1969" fmla="*/ 939132 h 2476982"/>
              <a:gd name="connsiteX1970" fmla="*/ 482482 w 3379808"/>
              <a:gd name="connsiteY1970" fmla="*/ 941546 h 2476982"/>
              <a:gd name="connsiteX1971" fmla="*/ 487355 w 3379808"/>
              <a:gd name="connsiteY1971" fmla="*/ 927061 h 2476982"/>
              <a:gd name="connsiteX1972" fmla="*/ 487355 w 3379808"/>
              <a:gd name="connsiteY1972" fmla="*/ 922233 h 2476982"/>
              <a:gd name="connsiteX1973" fmla="*/ 2024961 w 3379808"/>
              <a:gd name="connsiteY1973" fmla="*/ 912576 h 2476982"/>
              <a:gd name="connsiteX1974" fmla="*/ 2024961 w 3379808"/>
              <a:gd name="connsiteY1974" fmla="*/ 914990 h 2476982"/>
              <a:gd name="connsiteX1975" fmla="*/ 2024961 w 3379808"/>
              <a:gd name="connsiteY1975" fmla="*/ 917405 h 2476982"/>
              <a:gd name="connsiteX1976" fmla="*/ 2028617 w 3379808"/>
              <a:gd name="connsiteY1976" fmla="*/ 914990 h 2476982"/>
              <a:gd name="connsiteX1977" fmla="*/ 2024961 w 3379808"/>
              <a:gd name="connsiteY1977" fmla="*/ 912576 h 2476982"/>
              <a:gd name="connsiteX1978" fmla="*/ 584826 w 3379808"/>
              <a:gd name="connsiteY1978" fmla="*/ 912576 h 2476982"/>
              <a:gd name="connsiteX1979" fmla="*/ 584826 w 3379808"/>
              <a:gd name="connsiteY1979" fmla="*/ 914990 h 2476982"/>
              <a:gd name="connsiteX1980" fmla="*/ 584826 w 3379808"/>
              <a:gd name="connsiteY1980" fmla="*/ 917405 h 2476982"/>
              <a:gd name="connsiteX1981" fmla="*/ 588482 w 3379808"/>
              <a:gd name="connsiteY1981" fmla="*/ 914990 h 2476982"/>
              <a:gd name="connsiteX1982" fmla="*/ 584826 w 3379808"/>
              <a:gd name="connsiteY1982" fmla="*/ 912576 h 2476982"/>
              <a:gd name="connsiteX1983" fmla="*/ 2068823 w 3379808"/>
              <a:gd name="connsiteY1983" fmla="*/ 902920 h 2476982"/>
              <a:gd name="connsiteX1984" fmla="*/ 2063949 w 3379808"/>
              <a:gd name="connsiteY1984" fmla="*/ 917405 h 2476982"/>
              <a:gd name="connsiteX1985" fmla="*/ 2063949 w 3379808"/>
              <a:gd name="connsiteY1985" fmla="*/ 922233 h 2476982"/>
              <a:gd name="connsiteX1986" fmla="*/ 2063949 w 3379808"/>
              <a:gd name="connsiteY1986" fmla="*/ 927061 h 2476982"/>
              <a:gd name="connsiteX1987" fmla="*/ 2064559 w 3379808"/>
              <a:gd name="connsiteY1987" fmla="*/ 918008 h 2476982"/>
              <a:gd name="connsiteX1988" fmla="*/ 2068823 w 3379808"/>
              <a:gd name="connsiteY1988" fmla="*/ 912576 h 2476982"/>
              <a:gd name="connsiteX1989" fmla="*/ 2068823 w 3379808"/>
              <a:gd name="connsiteY1989" fmla="*/ 910162 h 2476982"/>
              <a:gd name="connsiteX1990" fmla="*/ 2068823 w 3379808"/>
              <a:gd name="connsiteY1990" fmla="*/ 907748 h 2476982"/>
              <a:gd name="connsiteX1991" fmla="*/ 2068823 w 3379808"/>
              <a:gd name="connsiteY1991" fmla="*/ 905334 h 2476982"/>
              <a:gd name="connsiteX1992" fmla="*/ 2068823 w 3379808"/>
              <a:gd name="connsiteY1992" fmla="*/ 902920 h 2476982"/>
              <a:gd name="connsiteX1993" fmla="*/ 2027093 w 3379808"/>
              <a:gd name="connsiteY1993" fmla="*/ 900883 h 2476982"/>
              <a:gd name="connsiteX1994" fmla="*/ 2026180 w 3379808"/>
              <a:gd name="connsiteY1994" fmla="*/ 901109 h 2476982"/>
              <a:gd name="connsiteX1995" fmla="*/ 2029834 w 3379808"/>
              <a:gd name="connsiteY1995" fmla="*/ 902920 h 2476982"/>
              <a:gd name="connsiteX1996" fmla="*/ 2027093 w 3379808"/>
              <a:gd name="connsiteY1996" fmla="*/ 900883 h 2476982"/>
              <a:gd name="connsiteX1997" fmla="*/ 2054202 w 3379808"/>
              <a:gd name="connsiteY1997" fmla="*/ 898091 h 2476982"/>
              <a:gd name="connsiteX1998" fmla="*/ 2050548 w 3379808"/>
              <a:gd name="connsiteY1998" fmla="*/ 900506 h 2476982"/>
              <a:gd name="connsiteX1999" fmla="*/ 2054202 w 3379808"/>
              <a:gd name="connsiteY1999" fmla="*/ 902920 h 2476982"/>
              <a:gd name="connsiteX2000" fmla="*/ 2057858 w 3379808"/>
              <a:gd name="connsiteY2000" fmla="*/ 900506 h 2476982"/>
              <a:gd name="connsiteX2001" fmla="*/ 2054202 w 3379808"/>
              <a:gd name="connsiteY2001" fmla="*/ 898091 h 2476982"/>
              <a:gd name="connsiteX2002" fmla="*/ 448367 w 3379808"/>
              <a:gd name="connsiteY2002" fmla="*/ 898091 h 2476982"/>
              <a:gd name="connsiteX2003" fmla="*/ 441665 w 3379808"/>
              <a:gd name="connsiteY2003" fmla="*/ 910162 h 2476982"/>
              <a:gd name="connsiteX2004" fmla="*/ 438620 w 3379808"/>
              <a:gd name="connsiteY2004" fmla="*/ 922233 h 2476982"/>
              <a:gd name="connsiteX2005" fmla="*/ 443493 w 3379808"/>
              <a:gd name="connsiteY2005" fmla="*/ 922233 h 2476982"/>
              <a:gd name="connsiteX2006" fmla="*/ 448367 w 3379808"/>
              <a:gd name="connsiteY2006" fmla="*/ 902920 h 2476982"/>
              <a:gd name="connsiteX2007" fmla="*/ 448367 w 3379808"/>
              <a:gd name="connsiteY2007" fmla="*/ 898091 h 2476982"/>
              <a:gd name="connsiteX2008" fmla="*/ 2068823 w 3379808"/>
              <a:gd name="connsiteY2008" fmla="*/ 893263 h 2476982"/>
              <a:gd name="connsiteX2009" fmla="*/ 2068823 w 3379808"/>
              <a:gd name="connsiteY2009" fmla="*/ 895677 h 2476982"/>
              <a:gd name="connsiteX2010" fmla="*/ 2068823 w 3379808"/>
              <a:gd name="connsiteY2010" fmla="*/ 898091 h 2476982"/>
              <a:gd name="connsiteX2011" fmla="*/ 2072479 w 3379808"/>
              <a:gd name="connsiteY2011" fmla="*/ 895677 h 2476982"/>
              <a:gd name="connsiteX2012" fmla="*/ 2068823 w 3379808"/>
              <a:gd name="connsiteY2012" fmla="*/ 893263 h 2476982"/>
              <a:gd name="connsiteX2013" fmla="*/ 594573 w 3379808"/>
              <a:gd name="connsiteY2013" fmla="*/ 893263 h 2476982"/>
              <a:gd name="connsiteX2014" fmla="*/ 590919 w 3379808"/>
              <a:gd name="connsiteY2014" fmla="*/ 895677 h 2476982"/>
              <a:gd name="connsiteX2015" fmla="*/ 594573 w 3379808"/>
              <a:gd name="connsiteY2015" fmla="*/ 898091 h 2476982"/>
              <a:gd name="connsiteX2016" fmla="*/ 594573 w 3379808"/>
              <a:gd name="connsiteY2016" fmla="*/ 893263 h 2476982"/>
              <a:gd name="connsiteX2017" fmla="*/ 2122432 w 3379808"/>
              <a:gd name="connsiteY2017" fmla="*/ 888435 h 2476982"/>
              <a:gd name="connsiteX2018" fmla="*/ 2111467 w 3379808"/>
              <a:gd name="connsiteY2018" fmla="*/ 914990 h 2476982"/>
              <a:gd name="connsiteX2019" fmla="*/ 2107811 w 3379808"/>
              <a:gd name="connsiteY2019" fmla="*/ 941546 h 2476982"/>
              <a:gd name="connsiteX2020" fmla="*/ 2107811 w 3379808"/>
              <a:gd name="connsiteY2020" fmla="*/ 946375 h 2476982"/>
              <a:gd name="connsiteX2021" fmla="*/ 2107811 w 3379808"/>
              <a:gd name="connsiteY2021" fmla="*/ 951203 h 2476982"/>
              <a:gd name="connsiteX2022" fmla="*/ 2116949 w 3379808"/>
              <a:gd name="connsiteY2022" fmla="*/ 922233 h 2476982"/>
              <a:gd name="connsiteX2023" fmla="*/ 2122432 w 3379808"/>
              <a:gd name="connsiteY2023" fmla="*/ 893263 h 2476982"/>
              <a:gd name="connsiteX2024" fmla="*/ 2122432 w 3379808"/>
              <a:gd name="connsiteY2024" fmla="*/ 890849 h 2476982"/>
              <a:gd name="connsiteX2025" fmla="*/ 2122432 w 3379808"/>
              <a:gd name="connsiteY2025" fmla="*/ 888435 h 2476982"/>
              <a:gd name="connsiteX2026" fmla="*/ 2034708 w 3379808"/>
              <a:gd name="connsiteY2026" fmla="*/ 888435 h 2476982"/>
              <a:gd name="connsiteX2027" fmla="*/ 2031053 w 3379808"/>
              <a:gd name="connsiteY2027" fmla="*/ 893263 h 2476982"/>
              <a:gd name="connsiteX2028" fmla="*/ 2034708 w 3379808"/>
              <a:gd name="connsiteY2028" fmla="*/ 898091 h 2476982"/>
              <a:gd name="connsiteX2029" fmla="*/ 2038364 w 3379808"/>
              <a:gd name="connsiteY2029" fmla="*/ 893263 h 2476982"/>
              <a:gd name="connsiteX2030" fmla="*/ 2034708 w 3379808"/>
              <a:gd name="connsiteY2030" fmla="*/ 888435 h 2476982"/>
              <a:gd name="connsiteX2031" fmla="*/ 2146800 w 3379808"/>
              <a:gd name="connsiteY2031" fmla="*/ 878778 h 2476982"/>
              <a:gd name="connsiteX2032" fmla="*/ 2141926 w 3379808"/>
              <a:gd name="connsiteY2032" fmla="*/ 883606 h 2476982"/>
              <a:gd name="connsiteX2033" fmla="*/ 2117558 w 3379808"/>
              <a:gd name="connsiteY2033" fmla="*/ 960859 h 2476982"/>
              <a:gd name="connsiteX2034" fmla="*/ 2117558 w 3379808"/>
              <a:gd name="connsiteY2034" fmla="*/ 975344 h 2476982"/>
              <a:gd name="connsiteX2035" fmla="*/ 2132179 w 3379808"/>
              <a:gd name="connsiteY2035" fmla="*/ 933097 h 2476982"/>
              <a:gd name="connsiteX2036" fmla="*/ 2146800 w 3379808"/>
              <a:gd name="connsiteY2036" fmla="*/ 883606 h 2476982"/>
              <a:gd name="connsiteX2037" fmla="*/ 2146800 w 3379808"/>
              <a:gd name="connsiteY2037" fmla="*/ 881192 h 2476982"/>
              <a:gd name="connsiteX2038" fmla="*/ 2146800 w 3379808"/>
              <a:gd name="connsiteY2038" fmla="*/ 878778 h 2476982"/>
              <a:gd name="connsiteX2039" fmla="*/ 2073696 w 3379808"/>
              <a:gd name="connsiteY2039" fmla="*/ 878778 h 2476982"/>
              <a:gd name="connsiteX2040" fmla="*/ 2073696 w 3379808"/>
              <a:gd name="connsiteY2040" fmla="*/ 881192 h 2476982"/>
              <a:gd name="connsiteX2041" fmla="*/ 2073696 w 3379808"/>
              <a:gd name="connsiteY2041" fmla="*/ 883606 h 2476982"/>
              <a:gd name="connsiteX2042" fmla="*/ 2077352 w 3379808"/>
              <a:gd name="connsiteY2042" fmla="*/ 881192 h 2476982"/>
              <a:gd name="connsiteX2043" fmla="*/ 2073696 w 3379808"/>
              <a:gd name="connsiteY2043" fmla="*/ 878778 h 2476982"/>
              <a:gd name="connsiteX2044" fmla="*/ 2127305 w 3379808"/>
              <a:gd name="connsiteY2044" fmla="*/ 873950 h 2476982"/>
              <a:gd name="connsiteX2045" fmla="*/ 2127305 w 3379808"/>
              <a:gd name="connsiteY2045" fmla="*/ 876364 h 2476982"/>
              <a:gd name="connsiteX2046" fmla="*/ 2127305 w 3379808"/>
              <a:gd name="connsiteY2046" fmla="*/ 878778 h 2476982"/>
              <a:gd name="connsiteX2047" fmla="*/ 2130961 w 3379808"/>
              <a:gd name="connsiteY2047" fmla="*/ 876364 h 2476982"/>
              <a:gd name="connsiteX2048" fmla="*/ 2127305 w 3379808"/>
              <a:gd name="connsiteY2048" fmla="*/ 873950 h 2476982"/>
              <a:gd name="connsiteX2049" fmla="*/ 2039582 w 3379808"/>
              <a:gd name="connsiteY2049" fmla="*/ 873950 h 2476982"/>
              <a:gd name="connsiteX2050" fmla="*/ 2035927 w 3379808"/>
              <a:gd name="connsiteY2050" fmla="*/ 876364 h 2476982"/>
              <a:gd name="connsiteX2051" fmla="*/ 2039582 w 3379808"/>
              <a:gd name="connsiteY2051" fmla="*/ 878778 h 2476982"/>
              <a:gd name="connsiteX2052" fmla="*/ 2039582 w 3379808"/>
              <a:gd name="connsiteY2052" fmla="*/ 873950 h 2476982"/>
              <a:gd name="connsiteX2053" fmla="*/ 604321 w 3379808"/>
              <a:gd name="connsiteY2053" fmla="*/ 869122 h 2476982"/>
              <a:gd name="connsiteX2054" fmla="*/ 600666 w 3379808"/>
              <a:gd name="connsiteY2054" fmla="*/ 871536 h 2476982"/>
              <a:gd name="connsiteX2055" fmla="*/ 604321 w 3379808"/>
              <a:gd name="connsiteY2055" fmla="*/ 873950 h 2476982"/>
              <a:gd name="connsiteX2056" fmla="*/ 604321 w 3379808"/>
              <a:gd name="connsiteY2056" fmla="*/ 871536 h 2476982"/>
              <a:gd name="connsiteX2057" fmla="*/ 604321 w 3379808"/>
              <a:gd name="connsiteY2057" fmla="*/ 869122 h 2476982"/>
              <a:gd name="connsiteX2058" fmla="*/ 589700 w 3379808"/>
              <a:gd name="connsiteY2058" fmla="*/ 869122 h 2476982"/>
              <a:gd name="connsiteX2059" fmla="*/ 586654 w 3379808"/>
              <a:gd name="connsiteY2059" fmla="*/ 881192 h 2476982"/>
              <a:gd name="connsiteX2060" fmla="*/ 579953 w 3379808"/>
              <a:gd name="connsiteY2060" fmla="*/ 893263 h 2476982"/>
              <a:gd name="connsiteX2061" fmla="*/ 579953 w 3379808"/>
              <a:gd name="connsiteY2061" fmla="*/ 898091 h 2476982"/>
              <a:gd name="connsiteX2062" fmla="*/ 588482 w 3379808"/>
              <a:gd name="connsiteY2062" fmla="*/ 888435 h 2476982"/>
              <a:gd name="connsiteX2063" fmla="*/ 589700 w 3379808"/>
              <a:gd name="connsiteY2063" fmla="*/ 878778 h 2476982"/>
              <a:gd name="connsiteX2064" fmla="*/ 589700 w 3379808"/>
              <a:gd name="connsiteY2064" fmla="*/ 869122 h 2476982"/>
              <a:gd name="connsiteX2065" fmla="*/ 462988 w 3379808"/>
              <a:gd name="connsiteY2065" fmla="*/ 869122 h 2476982"/>
              <a:gd name="connsiteX2066" fmla="*/ 456286 w 3379808"/>
              <a:gd name="connsiteY2066" fmla="*/ 881192 h 2476982"/>
              <a:gd name="connsiteX2067" fmla="*/ 453240 w 3379808"/>
              <a:gd name="connsiteY2067" fmla="*/ 893263 h 2476982"/>
              <a:gd name="connsiteX2068" fmla="*/ 453240 w 3379808"/>
              <a:gd name="connsiteY2068" fmla="*/ 898091 h 2476982"/>
              <a:gd name="connsiteX2069" fmla="*/ 459942 w 3379808"/>
              <a:gd name="connsiteY2069" fmla="*/ 886021 h 2476982"/>
              <a:gd name="connsiteX2070" fmla="*/ 462988 w 3379808"/>
              <a:gd name="connsiteY2070" fmla="*/ 873950 h 2476982"/>
              <a:gd name="connsiteX2071" fmla="*/ 462988 w 3379808"/>
              <a:gd name="connsiteY2071" fmla="*/ 869122 h 2476982"/>
              <a:gd name="connsiteX2072" fmla="*/ 2039582 w 3379808"/>
              <a:gd name="connsiteY2072" fmla="*/ 864293 h 2476982"/>
              <a:gd name="connsiteX2073" fmla="*/ 2039582 w 3379808"/>
              <a:gd name="connsiteY2073" fmla="*/ 866707 h 2476982"/>
              <a:gd name="connsiteX2074" fmla="*/ 2039582 w 3379808"/>
              <a:gd name="connsiteY2074" fmla="*/ 869122 h 2476982"/>
              <a:gd name="connsiteX2075" fmla="*/ 2043237 w 3379808"/>
              <a:gd name="connsiteY2075" fmla="*/ 866707 h 2476982"/>
              <a:gd name="connsiteX2076" fmla="*/ 2039582 w 3379808"/>
              <a:gd name="connsiteY2076" fmla="*/ 864293 h 2476982"/>
              <a:gd name="connsiteX2077" fmla="*/ 516597 w 3379808"/>
              <a:gd name="connsiteY2077" fmla="*/ 864293 h 2476982"/>
              <a:gd name="connsiteX2078" fmla="*/ 507458 w 3379808"/>
              <a:gd name="connsiteY2078" fmla="*/ 873950 h 2476982"/>
              <a:gd name="connsiteX2079" fmla="*/ 501976 w 3379808"/>
              <a:gd name="connsiteY2079" fmla="*/ 883606 h 2476982"/>
              <a:gd name="connsiteX2080" fmla="*/ 501976 w 3379808"/>
              <a:gd name="connsiteY2080" fmla="*/ 888435 h 2476982"/>
              <a:gd name="connsiteX2081" fmla="*/ 511114 w 3379808"/>
              <a:gd name="connsiteY2081" fmla="*/ 876967 h 2476982"/>
              <a:gd name="connsiteX2082" fmla="*/ 516597 w 3379808"/>
              <a:gd name="connsiteY2082" fmla="*/ 869122 h 2476982"/>
              <a:gd name="connsiteX2083" fmla="*/ 516597 w 3379808"/>
              <a:gd name="connsiteY2083" fmla="*/ 866707 h 2476982"/>
              <a:gd name="connsiteX2084" fmla="*/ 516597 w 3379808"/>
              <a:gd name="connsiteY2084" fmla="*/ 864293 h 2476982"/>
              <a:gd name="connsiteX2085" fmla="*/ 2146800 w 3379808"/>
              <a:gd name="connsiteY2085" fmla="*/ 859465 h 2476982"/>
              <a:gd name="connsiteX2086" fmla="*/ 2146800 w 3379808"/>
              <a:gd name="connsiteY2086" fmla="*/ 864293 h 2476982"/>
              <a:gd name="connsiteX2087" fmla="*/ 2146800 w 3379808"/>
              <a:gd name="connsiteY2087" fmla="*/ 869122 h 2476982"/>
              <a:gd name="connsiteX2088" fmla="*/ 2150455 w 3379808"/>
              <a:gd name="connsiteY2088" fmla="*/ 864293 h 2476982"/>
              <a:gd name="connsiteX2089" fmla="*/ 2146800 w 3379808"/>
              <a:gd name="connsiteY2089" fmla="*/ 859465 h 2476982"/>
              <a:gd name="connsiteX2090" fmla="*/ 2132179 w 3379808"/>
              <a:gd name="connsiteY2090" fmla="*/ 859465 h 2476982"/>
              <a:gd name="connsiteX2091" fmla="*/ 2132179 w 3379808"/>
              <a:gd name="connsiteY2091" fmla="*/ 864293 h 2476982"/>
              <a:gd name="connsiteX2092" fmla="*/ 2132179 w 3379808"/>
              <a:gd name="connsiteY2092" fmla="*/ 869122 h 2476982"/>
              <a:gd name="connsiteX2093" fmla="*/ 2135835 w 3379808"/>
              <a:gd name="connsiteY2093" fmla="*/ 864293 h 2476982"/>
              <a:gd name="connsiteX2094" fmla="*/ 2132179 w 3379808"/>
              <a:gd name="connsiteY2094" fmla="*/ 859465 h 2476982"/>
              <a:gd name="connsiteX2095" fmla="*/ 618941 w 3379808"/>
              <a:gd name="connsiteY2095" fmla="*/ 859465 h 2476982"/>
              <a:gd name="connsiteX2096" fmla="*/ 584826 w 3379808"/>
              <a:gd name="connsiteY2096" fmla="*/ 931890 h 2476982"/>
              <a:gd name="connsiteX2097" fmla="*/ 584826 w 3379808"/>
              <a:gd name="connsiteY2097" fmla="*/ 941546 h 2476982"/>
              <a:gd name="connsiteX2098" fmla="*/ 606148 w 3379808"/>
              <a:gd name="connsiteY2098" fmla="*/ 900506 h 2476982"/>
              <a:gd name="connsiteX2099" fmla="*/ 623815 w 3379808"/>
              <a:gd name="connsiteY2099" fmla="*/ 859465 h 2476982"/>
              <a:gd name="connsiteX2100" fmla="*/ 609194 w 3379808"/>
              <a:gd name="connsiteY2100" fmla="*/ 854637 h 2476982"/>
              <a:gd name="connsiteX2101" fmla="*/ 609194 w 3379808"/>
              <a:gd name="connsiteY2101" fmla="*/ 857051 h 2476982"/>
              <a:gd name="connsiteX2102" fmla="*/ 609194 w 3379808"/>
              <a:gd name="connsiteY2102" fmla="*/ 859465 h 2476982"/>
              <a:gd name="connsiteX2103" fmla="*/ 612850 w 3379808"/>
              <a:gd name="connsiteY2103" fmla="*/ 857051 h 2476982"/>
              <a:gd name="connsiteX2104" fmla="*/ 609194 w 3379808"/>
              <a:gd name="connsiteY2104" fmla="*/ 854637 h 2476982"/>
              <a:gd name="connsiteX2105" fmla="*/ 599447 w 3379808"/>
              <a:gd name="connsiteY2105" fmla="*/ 854637 h 2476982"/>
              <a:gd name="connsiteX2106" fmla="*/ 597010 w 3379808"/>
              <a:gd name="connsiteY2106" fmla="*/ 859465 h 2476982"/>
              <a:gd name="connsiteX2107" fmla="*/ 594573 w 3379808"/>
              <a:gd name="connsiteY2107" fmla="*/ 864293 h 2476982"/>
              <a:gd name="connsiteX2108" fmla="*/ 594573 w 3379808"/>
              <a:gd name="connsiteY2108" fmla="*/ 866707 h 2476982"/>
              <a:gd name="connsiteX2109" fmla="*/ 594573 w 3379808"/>
              <a:gd name="connsiteY2109" fmla="*/ 869122 h 2476982"/>
              <a:gd name="connsiteX2110" fmla="*/ 598838 w 3379808"/>
              <a:gd name="connsiteY2110" fmla="*/ 864293 h 2476982"/>
              <a:gd name="connsiteX2111" fmla="*/ 599447 w 3379808"/>
              <a:gd name="connsiteY2111" fmla="*/ 859465 h 2476982"/>
              <a:gd name="connsiteX2112" fmla="*/ 599447 w 3379808"/>
              <a:gd name="connsiteY2112" fmla="*/ 857051 h 2476982"/>
              <a:gd name="connsiteX2113" fmla="*/ 599447 w 3379808"/>
              <a:gd name="connsiteY2113" fmla="*/ 854637 h 2476982"/>
              <a:gd name="connsiteX2114" fmla="*/ 2137052 w 3379808"/>
              <a:gd name="connsiteY2114" fmla="*/ 849808 h 2476982"/>
              <a:gd name="connsiteX2115" fmla="*/ 2133398 w 3379808"/>
              <a:gd name="connsiteY2115" fmla="*/ 852222 h 2476982"/>
              <a:gd name="connsiteX2116" fmla="*/ 2137052 w 3379808"/>
              <a:gd name="connsiteY2116" fmla="*/ 854637 h 2476982"/>
              <a:gd name="connsiteX2117" fmla="*/ 2140708 w 3379808"/>
              <a:gd name="connsiteY2117" fmla="*/ 852222 h 2476982"/>
              <a:gd name="connsiteX2118" fmla="*/ 2137052 w 3379808"/>
              <a:gd name="connsiteY2118" fmla="*/ 849808 h 2476982"/>
              <a:gd name="connsiteX2119" fmla="*/ 604321 w 3379808"/>
              <a:gd name="connsiteY2119" fmla="*/ 844980 h 2476982"/>
              <a:gd name="connsiteX2120" fmla="*/ 600666 w 3379808"/>
              <a:gd name="connsiteY2120" fmla="*/ 847394 h 2476982"/>
              <a:gd name="connsiteX2121" fmla="*/ 604321 w 3379808"/>
              <a:gd name="connsiteY2121" fmla="*/ 849808 h 2476982"/>
              <a:gd name="connsiteX2122" fmla="*/ 604321 w 3379808"/>
              <a:gd name="connsiteY2122" fmla="*/ 844980 h 2476982"/>
              <a:gd name="connsiteX2123" fmla="*/ 472735 w 3379808"/>
              <a:gd name="connsiteY2123" fmla="*/ 844980 h 2476982"/>
              <a:gd name="connsiteX2124" fmla="*/ 467861 w 3379808"/>
              <a:gd name="connsiteY2124" fmla="*/ 864293 h 2476982"/>
              <a:gd name="connsiteX2125" fmla="*/ 467861 w 3379808"/>
              <a:gd name="connsiteY2125" fmla="*/ 866707 h 2476982"/>
              <a:gd name="connsiteX2126" fmla="*/ 467861 w 3379808"/>
              <a:gd name="connsiteY2126" fmla="*/ 869122 h 2476982"/>
              <a:gd name="connsiteX2127" fmla="*/ 472126 w 3379808"/>
              <a:gd name="connsiteY2127" fmla="*/ 857051 h 2476982"/>
              <a:gd name="connsiteX2128" fmla="*/ 472735 w 3379808"/>
              <a:gd name="connsiteY2128" fmla="*/ 844980 h 2476982"/>
              <a:gd name="connsiteX2129" fmla="*/ 2156547 w 3379808"/>
              <a:gd name="connsiteY2129" fmla="*/ 840152 h 2476982"/>
              <a:gd name="connsiteX2130" fmla="*/ 2156547 w 3379808"/>
              <a:gd name="connsiteY2130" fmla="*/ 842566 h 2476982"/>
              <a:gd name="connsiteX2131" fmla="*/ 2156547 w 3379808"/>
              <a:gd name="connsiteY2131" fmla="*/ 844980 h 2476982"/>
              <a:gd name="connsiteX2132" fmla="*/ 2160202 w 3379808"/>
              <a:gd name="connsiteY2132" fmla="*/ 842566 h 2476982"/>
              <a:gd name="connsiteX2133" fmla="*/ 2156547 w 3379808"/>
              <a:gd name="connsiteY2133" fmla="*/ 840152 h 2476982"/>
              <a:gd name="connsiteX2134" fmla="*/ 2049329 w 3379808"/>
              <a:gd name="connsiteY2134" fmla="*/ 840152 h 2476982"/>
              <a:gd name="connsiteX2135" fmla="*/ 2049329 w 3379808"/>
              <a:gd name="connsiteY2135" fmla="*/ 842566 h 2476982"/>
              <a:gd name="connsiteX2136" fmla="*/ 2049329 w 3379808"/>
              <a:gd name="connsiteY2136" fmla="*/ 844980 h 2476982"/>
              <a:gd name="connsiteX2137" fmla="*/ 2052984 w 3379808"/>
              <a:gd name="connsiteY2137" fmla="*/ 842566 h 2476982"/>
              <a:gd name="connsiteX2138" fmla="*/ 2049329 w 3379808"/>
              <a:gd name="connsiteY2138" fmla="*/ 840152 h 2476982"/>
              <a:gd name="connsiteX2139" fmla="*/ 2127305 w 3379808"/>
              <a:gd name="connsiteY2139" fmla="*/ 830495 h 2476982"/>
              <a:gd name="connsiteX2140" fmla="*/ 2110248 w 3379808"/>
              <a:gd name="connsiteY2140" fmla="*/ 887832 h 2476982"/>
              <a:gd name="connsiteX2141" fmla="*/ 2093191 w 3379808"/>
              <a:gd name="connsiteY2141" fmla="*/ 941546 h 2476982"/>
              <a:gd name="connsiteX2142" fmla="*/ 2088927 w 3379808"/>
              <a:gd name="connsiteY2142" fmla="*/ 953617 h 2476982"/>
              <a:gd name="connsiteX2143" fmla="*/ 2088317 w 3379808"/>
              <a:gd name="connsiteY2143" fmla="*/ 965688 h 2476982"/>
              <a:gd name="connsiteX2144" fmla="*/ 2088317 w 3379808"/>
              <a:gd name="connsiteY2144" fmla="*/ 968102 h 2476982"/>
              <a:gd name="connsiteX2145" fmla="*/ 2088317 w 3379808"/>
              <a:gd name="connsiteY2145" fmla="*/ 970516 h 2476982"/>
              <a:gd name="connsiteX2146" fmla="*/ 2109639 w 3379808"/>
              <a:gd name="connsiteY2146" fmla="*/ 905937 h 2476982"/>
              <a:gd name="connsiteX2147" fmla="*/ 2127305 w 3379808"/>
              <a:gd name="connsiteY2147" fmla="*/ 844980 h 2476982"/>
              <a:gd name="connsiteX2148" fmla="*/ 2054202 w 3379808"/>
              <a:gd name="connsiteY2148" fmla="*/ 825667 h 2476982"/>
              <a:gd name="connsiteX2149" fmla="*/ 2054202 w 3379808"/>
              <a:gd name="connsiteY2149" fmla="*/ 828081 h 2476982"/>
              <a:gd name="connsiteX2150" fmla="*/ 2054202 w 3379808"/>
              <a:gd name="connsiteY2150" fmla="*/ 830495 h 2476982"/>
              <a:gd name="connsiteX2151" fmla="*/ 2057858 w 3379808"/>
              <a:gd name="connsiteY2151" fmla="*/ 828081 h 2476982"/>
              <a:gd name="connsiteX2152" fmla="*/ 2054202 w 3379808"/>
              <a:gd name="connsiteY2152" fmla="*/ 825667 h 2476982"/>
              <a:gd name="connsiteX2153" fmla="*/ 2161420 w 3379808"/>
              <a:gd name="connsiteY2153" fmla="*/ 820838 h 2476982"/>
              <a:gd name="connsiteX2154" fmla="*/ 2157766 w 3379808"/>
              <a:gd name="connsiteY2154" fmla="*/ 823253 h 2476982"/>
              <a:gd name="connsiteX2155" fmla="*/ 2161420 w 3379808"/>
              <a:gd name="connsiteY2155" fmla="*/ 825667 h 2476982"/>
              <a:gd name="connsiteX2156" fmla="*/ 2161420 w 3379808"/>
              <a:gd name="connsiteY2156" fmla="*/ 820838 h 2476982"/>
              <a:gd name="connsiteX2157" fmla="*/ 2173300 w 3379808"/>
              <a:gd name="connsiteY2157" fmla="*/ 820235 h 2476982"/>
              <a:gd name="connsiteX2158" fmla="*/ 2172386 w 3379808"/>
              <a:gd name="connsiteY2158" fmla="*/ 823253 h 2476982"/>
              <a:gd name="connsiteX2159" fmla="*/ 2176041 w 3379808"/>
              <a:gd name="connsiteY2159" fmla="*/ 825667 h 2476982"/>
              <a:gd name="connsiteX2160" fmla="*/ 2176041 w 3379808"/>
              <a:gd name="connsiteY2160" fmla="*/ 823253 h 2476982"/>
              <a:gd name="connsiteX2161" fmla="*/ 2176041 w 3379808"/>
              <a:gd name="connsiteY2161" fmla="*/ 820838 h 2476982"/>
              <a:gd name="connsiteX2162" fmla="*/ 2173300 w 3379808"/>
              <a:gd name="connsiteY2162" fmla="*/ 820235 h 2476982"/>
              <a:gd name="connsiteX2163" fmla="*/ 2144058 w 3379808"/>
              <a:gd name="connsiteY2163" fmla="*/ 819481 h 2476982"/>
              <a:gd name="connsiteX2164" fmla="*/ 2143145 w 3379808"/>
              <a:gd name="connsiteY2164" fmla="*/ 820838 h 2476982"/>
              <a:gd name="connsiteX2165" fmla="*/ 2146800 w 3379808"/>
              <a:gd name="connsiteY2165" fmla="*/ 820838 h 2476982"/>
              <a:gd name="connsiteX2166" fmla="*/ 2144058 w 3379808"/>
              <a:gd name="connsiteY2166" fmla="*/ 819481 h 2476982"/>
              <a:gd name="connsiteX2167" fmla="*/ 2059076 w 3379808"/>
              <a:gd name="connsiteY2167" fmla="*/ 816010 h 2476982"/>
              <a:gd name="connsiteX2168" fmla="*/ 2055421 w 3379808"/>
              <a:gd name="connsiteY2168" fmla="*/ 820235 h 2476982"/>
              <a:gd name="connsiteX2169" fmla="*/ 2059076 w 3379808"/>
              <a:gd name="connsiteY2169" fmla="*/ 820838 h 2476982"/>
              <a:gd name="connsiteX2170" fmla="*/ 2059076 w 3379808"/>
              <a:gd name="connsiteY2170" fmla="*/ 818424 h 2476982"/>
              <a:gd name="connsiteX2171" fmla="*/ 2059076 w 3379808"/>
              <a:gd name="connsiteY2171" fmla="*/ 816010 h 2476982"/>
              <a:gd name="connsiteX2172" fmla="*/ 618941 w 3379808"/>
              <a:gd name="connsiteY2172" fmla="*/ 806353 h 2476982"/>
              <a:gd name="connsiteX2173" fmla="*/ 609194 w 3379808"/>
              <a:gd name="connsiteY2173" fmla="*/ 830495 h 2476982"/>
              <a:gd name="connsiteX2174" fmla="*/ 609194 w 3379808"/>
              <a:gd name="connsiteY2174" fmla="*/ 832909 h 2476982"/>
              <a:gd name="connsiteX2175" fmla="*/ 609194 w 3379808"/>
              <a:gd name="connsiteY2175" fmla="*/ 835323 h 2476982"/>
              <a:gd name="connsiteX2176" fmla="*/ 623815 w 3379808"/>
              <a:gd name="connsiteY2176" fmla="*/ 811182 h 2476982"/>
              <a:gd name="connsiteX2177" fmla="*/ 2146800 w 3379808"/>
              <a:gd name="connsiteY2177" fmla="*/ 801525 h 2476982"/>
              <a:gd name="connsiteX2178" fmla="*/ 2146800 w 3379808"/>
              <a:gd name="connsiteY2178" fmla="*/ 803939 h 2476982"/>
              <a:gd name="connsiteX2179" fmla="*/ 2146800 w 3379808"/>
              <a:gd name="connsiteY2179" fmla="*/ 806353 h 2476982"/>
              <a:gd name="connsiteX2180" fmla="*/ 2150455 w 3379808"/>
              <a:gd name="connsiteY2180" fmla="*/ 803939 h 2476982"/>
              <a:gd name="connsiteX2181" fmla="*/ 2146800 w 3379808"/>
              <a:gd name="connsiteY2181" fmla="*/ 801525 h 2476982"/>
              <a:gd name="connsiteX2182" fmla="*/ 2063949 w 3379808"/>
              <a:gd name="connsiteY2182" fmla="*/ 801525 h 2476982"/>
              <a:gd name="connsiteX2183" fmla="*/ 2060295 w 3379808"/>
              <a:gd name="connsiteY2183" fmla="*/ 806353 h 2476982"/>
              <a:gd name="connsiteX2184" fmla="*/ 2063949 w 3379808"/>
              <a:gd name="connsiteY2184" fmla="*/ 811182 h 2476982"/>
              <a:gd name="connsiteX2185" fmla="*/ 2063949 w 3379808"/>
              <a:gd name="connsiteY2185" fmla="*/ 806353 h 2476982"/>
              <a:gd name="connsiteX2186" fmla="*/ 2063949 w 3379808"/>
              <a:gd name="connsiteY2186" fmla="*/ 801525 h 2476982"/>
              <a:gd name="connsiteX2187" fmla="*/ 2171167 w 3379808"/>
              <a:gd name="connsiteY2187" fmla="*/ 796697 h 2476982"/>
              <a:gd name="connsiteX2188" fmla="*/ 2166903 w 3379808"/>
              <a:gd name="connsiteY2188" fmla="*/ 802128 h 2476982"/>
              <a:gd name="connsiteX2189" fmla="*/ 2166294 w 3379808"/>
              <a:gd name="connsiteY2189" fmla="*/ 811182 h 2476982"/>
              <a:gd name="connsiteX2190" fmla="*/ 2166294 w 3379808"/>
              <a:gd name="connsiteY2190" fmla="*/ 813596 h 2476982"/>
              <a:gd name="connsiteX2191" fmla="*/ 2166294 w 3379808"/>
              <a:gd name="connsiteY2191" fmla="*/ 816010 h 2476982"/>
              <a:gd name="connsiteX2192" fmla="*/ 2171167 w 3379808"/>
              <a:gd name="connsiteY2192" fmla="*/ 801525 h 2476982"/>
              <a:gd name="connsiteX2193" fmla="*/ 2171167 w 3379808"/>
              <a:gd name="connsiteY2193" fmla="*/ 799111 h 2476982"/>
              <a:gd name="connsiteX2194" fmla="*/ 2171167 w 3379808"/>
              <a:gd name="connsiteY2194" fmla="*/ 796697 h 2476982"/>
              <a:gd name="connsiteX2195" fmla="*/ 2151673 w 3379808"/>
              <a:gd name="connsiteY2195" fmla="*/ 791869 h 2476982"/>
              <a:gd name="connsiteX2196" fmla="*/ 2151673 w 3379808"/>
              <a:gd name="connsiteY2196" fmla="*/ 794283 h 2476982"/>
              <a:gd name="connsiteX2197" fmla="*/ 2151673 w 3379808"/>
              <a:gd name="connsiteY2197" fmla="*/ 796697 h 2476982"/>
              <a:gd name="connsiteX2198" fmla="*/ 2155329 w 3379808"/>
              <a:gd name="connsiteY2198" fmla="*/ 794283 h 2476982"/>
              <a:gd name="connsiteX2199" fmla="*/ 2151673 w 3379808"/>
              <a:gd name="connsiteY2199" fmla="*/ 791869 h 2476982"/>
              <a:gd name="connsiteX2200" fmla="*/ 2066082 w 3379808"/>
              <a:gd name="connsiteY2200" fmla="*/ 791265 h 2476982"/>
              <a:gd name="connsiteX2201" fmla="*/ 2065168 w 3379808"/>
              <a:gd name="connsiteY2201" fmla="*/ 794283 h 2476982"/>
              <a:gd name="connsiteX2202" fmla="*/ 2068823 w 3379808"/>
              <a:gd name="connsiteY2202" fmla="*/ 796697 h 2476982"/>
              <a:gd name="connsiteX2203" fmla="*/ 2068823 w 3379808"/>
              <a:gd name="connsiteY2203" fmla="*/ 794283 h 2476982"/>
              <a:gd name="connsiteX2204" fmla="*/ 2068823 w 3379808"/>
              <a:gd name="connsiteY2204" fmla="*/ 791869 h 2476982"/>
              <a:gd name="connsiteX2205" fmla="*/ 2066082 w 3379808"/>
              <a:gd name="connsiteY2205" fmla="*/ 791265 h 2476982"/>
              <a:gd name="connsiteX2206" fmla="*/ 2156547 w 3379808"/>
              <a:gd name="connsiteY2206" fmla="*/ 777384 h 2476982"/>
              <a:gd name="connsiteX2207" fmla="*/ 2156547 w 3379808"/>
              <a:gd name="connsiteY2207" fmla="*/ 782212 h 2476982"/>
              <a:gd name="connsiteX2208" fmla="*/ 2156547 w 3379808"/>
              <a:gd name="connsiteY2208" fmla="*/ 787040 h 2476982"/>
              <a:gd name="connsiteX2209" fmla="*/ 2160202 w 3379808"/>
              <a:gd name="connsiteY2209" fmla="*/ 782212 h 2476982"/>
              <a:gd name="connsiteX2210" fmla="*/ 2156547 w 3379808"/>
              <a:gd name="connsiteY2210" fmla="*/ 777384 h 2476982"/>
              <a:gd name="connsiteX2211" fmla="*/ 501976 w 3379808"/>
              <a:gd name="connsiteY2211" fmla="*/ 777384 h 2476982"/>
              <a:gd name="connsiteX2212" fmla="*/ 497102 w 3379808"/>
              <a:gd name="connsiteY2212" fmla="*/ 787040 h 2476982"/>
              <a:gd name="connsiteX2213" fmla="*/ 497102 w 3379808"/>
              <a:gd name="connsiteY2213" fmla="*/ 791869 h 2476982"/>
              <a:gd name="connsiteX2214" fmla="*/ 483701 w 3379808"/>
              <a:gd name="connsiteY2214" fmla="*/ 813596 h 2476982"/>
              <a:gd name="connsiteX2215" fmla="*/ 477608 w 3379808"/>
              <a:gd name="connsiteY2215" fmla="*/ 835323 h 2476982"/>
              <a:gd name="connsiteX2216" fmla="*/ 477608 w 3379808"/>
              <a:gd name="connsiteY2216" fmla="*/ 837738 h 2476982"/>
              <a:gd name="connsiteX2217" fmla="*/ 477608 w 3379808"/>
              <a:gd name="connsiteY2217" fmla="*/ 840152 h 2476982"/>
              <a:gd name="connsiteX2218" fmla="*/ 489183 w 3379808"/>
              <a:gd name="connsiteY2218" fmla="*/ 818424 h 2476982"/>
              <a:gd name="connsiteX2219" fmla="*/ 497102 w 3379808"/>
              <a:gd name="connsiteY2219" fmla="*/ 796697 h 2476982"/>
              <a:gd name="connsiteX2220" fmla="*/ 497102 w 3379808"/>
              <a:gd name="connsiteY2220" fmla="*/ 791869 h 2476982"/>
              <a:gd name="connsiteX2221" fmla="*/ 501976 w 3379808"/>
              <a:gd name="connsiteY2221" fmla="*/ 782212 h 2476982"/>
              <a:gd name="connsiteX2222" fmla="*/ 501976 w 3379808"/>
              <a:gd name="connsiteY2222" fmla="*/ 777384 h 2476982"/>
              <a:gd name="connsiteX2223" fmla="*/ 2107811 w 3379808"/>
              <a:gd name="connsiteY2223" fmla="*/ 772555 h 2476982"/>
              <a:gd name="connsiteX2224" fmla="*/ 2104157 w 3379808"/>
              <a:gd name="connsiteY2224" fmla="*/ 777384 h 2476982"/>
              <a:gd name="connsiteX2225" fmla="*/ 2107811 w 3379808"/>
              <a:gd name="connsiteY2225" fmla="*/ 782212 h 2476982"/>
              <a:gd name="connsiteX2226" fmla="*/ 2111467 w 3379808"/>
              <a:gd name="connsiteY2226" fmla="*/ 777384 h 2476982"/>
              <a:gd name="connsiteX2227" fmla="*/ 2107811 w 3379808"/>
              <a:gd name="connsiteY2227" fmla="*/ 772555 h 2476982"/>
              <a:gd name="connsiteX2228" fmla="*/ 2158679 w 3379808"/>
              <a:gd name="connsiteY2228" fmla="*/ 767124 h 2476982"/>
              <a:gd name="connsiteX2229" fmla="*/ 2157766 w 3379808"/>
              <a:gd name="connsiteY2229" fmla="*/ 770141 h 2476982"/>
              <a:gd name="connsiteX2230" fmla="*/ 2161420 w 3379808"/>
              <a:gd name="connsiteY2230" fmla="*/ 772555 h 2476982"/>
              <a:gd name="connsiteX2231" fmla="*/ 2165076 w 3379808"/>
              <a:gd name="connsiteY2231" fmla="*/ 770141 h 2476982"/>
              <a:gd name="connsiteX2232" fmla="*/ 2161420 w 3379808"/>
              <a:gd name="connsiteY2232" fmla="*/ 767727 h 2476982"/>
              <a:gd name="connsiteX2233" fmla="*/ 2158679 w 3379808"/>
              <a:gd name="connsiteY2233" fmla="*/ 767124 h 2476982"/>
              <a:gd name="connsiteX2234" fmla="*/ 2112685 w 3379808"/>
              <a:gd name="connsiteY2234" fmla="*/ 762899 h 2476982"/>
              <a:gd name="connsiteX2235" fmla="*/ 2109030 w 3379808"/>
              <a:gd name="connsiteY2235" fmla="*/ 765313 h 2476982"/>
              <a:gd name="connsiteX2236" fmla="*/ 2112685 w 3379808"/>
              <a:gd name="connsiteY2236" fmla="*/ 767727 h 2476982"/>
              <a:gd name="connsiteX2237" fmla="*/ 2112685 w 3379808"/>
              <a:gd name="connsiteY2237" fmla="*/ 765313 h 2476982"/>
              <a:gd name="connsiteX2238" fmla="*/ 2112685 w 3379808"/>
              <a:gd name="connsiteY2238" fmla="*/ 762899 h 2476982"/>
              <a:gd name="connsiteX2239" fmla="*/ 2073696 w 3379808"/>
              <a:gd name="connsiteY2239" fmla="*/ 762899 h 2476982"/>
              <a:gd name="connsiteX2240" fmla="*/ 2071260 w 3379808"/>
              <a:gd name="connsiteY2240" fmla="*/ 767727 h 2476982"/>
              <a:gd name="connsiteX2241" fmla="*/ 2068823 w 3379808"/>
              <a:gd name="connsiteY2241" fmla="*/ 772555 h 2476982"/>
              <a:gd name="connsiteX2242" fmla="*/ 2068823 w 3379808"/>
              <a:gd name="connsiteY2242" fmla="*/ 774969 h 2476982"/>
              <a:gd name="connsiteX2243" fmla="*/ 2068823 w 3379808"/>
              <a:gd name="connsiteY2243" fmla="*/ 777384 h 2476982"/>
              <a:gd name="connsiteX2244" fmla="*/ 2068823 w 3379808"/>
              <a:gd name="connsiteY2244" fmla="*/ 779798 h 2476982"/>
              <a:gd name="connsiteX2245" fmla="*/ 2068823 w 3379808"/>
              <a:gd name="connsiteY2245" fmla="*/ 782212 h 2476982"/>
              <a:gd name="connsiteX2246" fmla="*/ 2073696 w 3379808"/>
              <a:gd name="connsiteY2246" fmla="*/ 767727 h 2476982"/>
              <a:gd name="connsiteX2247" fmla="*/ 2073696 w 3379808"/>
              <a:gd name="connsiteY2247" fmla="*/ 765313 h 2476982"/>
              <a:gd name="connsiteX2248" fmla="*/ 2073696 w 3379808"/>
              <a:gd name="connsiteY2248" fmla="*/ 762899 h 2476982"/>
              <a:gd name="connsiteX2249" fmla="*/ 506850 w 3379808"/>
              <a:gd name="connsiteY2249" fmla="*/ 762899 h 2476982"/>
              <a:gd name="connsiteX2250" fmla="*/ 503195 w 3379808"/>
              <a:gd name="connsiteY2250" fmla="*/ 767727 h 2476982"/>
              <a:gd name="connsiteX2251" fmla="*/ 506850 w 3379808"/>
              <a:gd name="connsiteY2251" fmla="*/ 772555 h 2476982"/>
              <a:gd name="connsiteX2252" fmla="*/ 510505 w 3379808"/>
              <a:gd name="connsiteY2252" fmla="*/ 767727 h 2476982"/>
              <a:gd name="connsiteX2253" fmla="*/ 506850 w 3379808"/>
              <a:gd name="connsiteY2253" fmla="*/ 762899 h 2476982"/>
              <a:gd name="connsiteX2254" fmla="*/ 511723 w 3379808"/>
              <a:gd name="connsiteY2254" fmla="*/ 758070 h 2476982"/>
              <a:gd name="connsiteX2255" fmla="*/ 508069 w 3379808"/>
              <a:gd name="connsiteY2255" fmla="*/ 760485 h 2476982"/>
              <a:gd name="connsiteX2256" fmla="*/ 511723 w 3379808"/>
              <a:gd name="connsiteY2256" fmla="*/ 762899 h 2476982"/>
              <a:gd name="connsiteX2257" fmla="*/ 511723 w 3379808"/>
              <a:gd name="connsiteY2257" fmla="*/ 758070 h 2476982"/>
              <a:gd name="connsiteX2258" fmla="*/ 2195535 w 3379808"/>
              <a:gd name="connsiteY2258" fmla="*/ 753242 h 2476982"/>
              <a:gd name="connsiteX2259" fmla="*/ 2185788 w 3379808"/>
              <a:gd name="connsiteY2259" fmla="*/ 779195 h 2476982"/>
              <a:gd name="connsiteX2260" fmla="*/ 2176041 w 3379808"/>
              <a:gd name="connsiteY2260" fmla="*/ 801525 h 2476982"/>
              <a:gd name="connsiteX2261" fmla="*/ 2176041 w 3379808"/>
              <a:gd name="connsiteY2261" fmla="*/ 811182 h 2476982"/>
              <a:gd name="connsiteX2262" fmla="*/ 2176041 w 3379808"/>
              <a:gd name="connsiteY2262" fmla="*/ 813596 h 2476982"/>
              <a:gd name="connsiteX2263" fmla="*/ 2176041 w 3379808"/>
              <a:gd name="connsiteY2263" fmla="*/ 816010 h 2476982"/>
              <a:gd name="connsiteX2264" fmla="*/ 2191270 w 3379808"/>
              <a:gd name="connsiteY2264" fmla="*/ 788851 h 2476982"/>
              <a:gd name="connsiteX2265" fmla="*/ 2195535 w 3379808"/>
              <a:gd name="connsiteY2265" fmla="*/ 758070 h 2476982"/>
              <a:gd name="connsiteX2266" fmla="*/ 2195535 w 3379808"/>
              <a:gd name="connsiteY2266" fmla="*/ 755656 h 2476982"/>
              <a:gd name="connsiteX2267" fmla="*/ 2195535 w 3379808"/>
              <a:gd name="connsiteY2267" fmla="*/ 753242 h 2476982"/>
              <a:gd name="connsiteX2268" fmla="*/ 2180914 w 3379808"/>
              <a:gd name="connsiteY2268" fmla="*/ 753242 h 2476982"/>
              <a:gd name="connsiteX2269" fmla="*/ 2174214 w 3379808"/>
              <a:gd name="connsiteY2269" fmla="*/ 769538 h 2476982"/>
              <a:gd name="connsiteX2270" fmla="*/ 2171167 w 3379808"/>
              <a:gd name="connsiteY2270" fmla="*/ 782212 h 2476982"/>
              <a:gd name="connsiteX2271" fmla="*/ 2173604 w 3379808"/>
              <a:gd name="connsiteY2271" fmla="*/ 788851 h 2476982"/>
              <a:gd name="connsiteX2272" fmla="*/ 2176041 w 3379808"/>
              <a:gd name="connsiteY2272" fmla="*/ 791869 h 2476982"/>
              <a:gd name="connsiteX2273" fmla="*/ 2180306 w 3379808"/>
              <a:gd name="connsiteY2273" fmla="*/ 774969 h 2476982"/>
              <a:gd name="connsiteX2274" fmla="*/ 2180914 w 3379808"/>
              <a:gd name="connsiteY2274" fmla="*/ 758070 h 2476982"/>
              <a:gd name="connsiteX2275" fmla="*/ 2180914 w 3379808"/>
              <a:gd name="connsiteY2275" fmla="*/ 755656 h 2476982"/>
              <a:gd name="connsiteX2276" fmla="*/ 2180914 w 3379808"/>
              <a:gd name="connsiteY2276" fmla="*/ 753242 h 2476982"/>
              <a:gd name="connsiteX2277" fmla="*/ 2166294 w 3379808"/>
              <a:gd name="connsiteY2277" fmla="*/ 753242 h 2476982"/>
              <a:gd name="connsiteX2278" fmla="*/ 2162639 w 3379808"/>
              <a:gd name="connsiteY2278" fmla="*/ 758070 h 2476982"/>
              <a:gd name="connsiteX2279" fmla="*/ 2166294 w 3379808"/>
              <a:gd name="connsiteY2279" fmla="*/ 762899 h 2476982"/>
              <a:gd name="connsiteX2280" fmla="*/ 2166294 w 3379808"/>
              <a:gd name="connsiteY2280" fmla="*/ 758070 h 2476982"/>
              <a:gd name="connsiteX2281" fmla="*/ 2166294 w 3379808"/>
              <a:gd name="connsiteY2281" fmla="*/ 753242 h 2476982"/>
              <a:gd name="connsiteX2282" fmla="*/ 2078570 w 3379808"/>
              <a:gd name="connsiteY2282" fmla="*/ 753242 h 2476982"/>
              <a:gd name="connsiteX2283" fmla="*/ 2078570 w 3379808"/>
              <a:gd name="connsiteY2283" fmla="*/ 755656 h 2476982"/>
              <a:gd name="connsiteX2284" fmla="*/ 2078570 w 3379808"/>
              <a:gd name="connsiteY2284" fmla="*/ 758070 h 2476982"/>
              <a:gd name="connsiteX2285" fmla="*/ 2082226 w 3379808"/>
              <a:gd name="connsiteY2285" fmla="*/ 755656 h 2476982"/>
              <a:gd name="connsiteX2286" fmla="*/ 2078570 w 3379808"/>
              <a:gd name="connsiteY2286" fmla="*/ 753242 h 2476982"/>
              <a:gd name="connsiteX2287" fmla="*/ 2185788 w 3379808"/>
              <a:gd name="connsiteY2287" fmla="*/ 743585 h 2476982"/>
              <a:gd name="connsiteX2288" fmla="*/ 2185788 w 3379808"/>
              <a:gd name="connsiteY2288" fmla="*/ 746000 h 2476982"/>
              <a:gd name="connsiteX2289" fmla="*/ 2185788 w 3379808"/>
              <a:gd name="connsiteY2289" fmla="*/ 748414 h 2476982"/>
              <a:gd name="connsiteX2290" fmla="*/ 2189444 w 3379808"/>
              <a:gd name="connsiteY2290" fmla="*/ 746000 h 2476982"/>
              <a:gd name="connsiteX2291" fmla="*/ 2185788 w 3379808"/>
              <a:gd name="connsiteY2291" fmla="*/ 743585 h 2476982"/>
              <a:gd name="connsiteX2292" fmla="*/ 2197667 w 3379808"/>
              <a:gd name="connsiteY2292" fmla="*/ 742982 h 2476982"/>
              <a:gd name="connsiteX2293" fmla="*/ 2196754 w 3379808"/>
              <a:gd name="connsiteY2293" fmla="*/ 746000 h 2476982"/>
              <a:gd name="connsiteX2294" fmla="*/ 2200409 w 3379808"/>
              <a:gd name="connsiteY2294" fmla="*/ 748414 h 2476982"/>
              <a:gd name="connsiteX2295" fmla="*/ 2200409 w 3379808"/>
              <a:gd name="connsiteY2295" fmla="*/ 746000 h 2476982"/>
              <a:gd name="connsiteX2296" fmla="*/ 2200409 w 3379808"/>
              <a:gd name="connsiteY2296" fmla="*/ 743585 h 2476982"/>
              <a:gd name="connsiteX2297" fmla="*/ 2197667 w 3379808"/>
              <a:gd name="connsiteY2297" fmla="*/ 742982 h 2476982"/>
              <a:gd name="connsiteX2298" fmla="*/ 2168426 w 3379808"/>
              <a:gd name="connsiteY2298" fmla="*/ 742228 h 2476982"/>
              <a:gd name="connsiteX2299" fmla="*/ 2167513 w 3379808"/>
              <a:gd name="connsiteY2299" fmla="*/ 743585 h 2476982"/>
              <a:gd name="connsiteX2300" fmla="*/ 2171167 w 3379808"/>
              <a:gd name="connsiteY2300" fmla="*/ 743585 h 2476982"/>
              <a:gd name="connsiteX2301" fmla="*/ 2168426 w 3379808"/>
              <a:gd name="connsiteY2301" fmla="*/ 742228 h 2476982"/>
              <a:gd name="connsiteX2302" fmla="*/ 2080702 w 3379808"/>
              <a:gd name="connsiteY2302" fmla="*/ 738154 h 2476982"/>
              <a:gd name="connsiteX2303" fmla="*/ 2079789 w 3379808"/>
              <a:gd name="connsiteY2303" fmla="*/ 741171 h 2476982"/>
              <a:gd name="connsiteX2304" fmla="*/ 2083443 w 3379808"/>
              <a:gd name="connsiteY2304" fmla="*/ 743585 h 2476982"/>
              <a:gd name="connsiteX2305" fmla="*/ 2083443 w 3379808"/>
              <a:gd name="connsiteY2305" fmla="*/ 741171 h 2476982"/>
              <a:gd name="connsiteX2306" fmla="*/ 2083443 w 3379808"/>
              <a:gd name="connsiteY2306" fmla="*/ 738757 h 2476982"/>
              <a:gd name="connsiteX2307" fmla="*/ 2080702 w 3379808"/>
              <a:gd name="connsiteY2307" fmla="*/ 738154 h 2476982"/>
              <a:gd name="connsiteX2308" fmla="*/ 2190662 w 3379808"/>
              <a:gd name="connsiteY2308" fmla="*/ 729101 h 2476982"/>
              <a:gd name="connsiteX2309" fmla="*/ 2187007 w 3379808"/>
              <a:gd name="connsiteY2309" fmla="*/ 733929 h 2476982"/>
              <a:gd name="connsiteX2310" fmla="*/ 2190662 w 3379808"/>
              <a:gd name="connsiteY2310" fmla="*/ 738757 h 2476982"/>
              <a:gd name="connsiteX2311" fmla="*/ 2190662 w 3379808"/>
              <a:gd name="connsiteY2311" fmla="*/ 729101 h 2476982"/>
              <a:gd name="connsiteX2312" fmla="*/ 521470 w 3379808"/>
              <a:gd name="connsiteY2312" fmla="*/ 729101 h 2476982"/>
              <a:gd name="connsiteX2313" fmla="*/ 521470 w 3379808"/>
              <a:gd name="connsiteY2313" fmla="*/ 733929 h 2476982"/>
              <a:gd name="connsiteX2314" fmla="*/ 521470 w 3379808"/>
              <a:gd name="connsiteY2314" fmla="*/ 738757 h 2476982"/>
              <a:gd name="connsiteX2315" fmla="*/ 517816 w 3379808"/>
              <a:gd name="connsiteY2315" fmla="*/ 741171 h 2476982"/>
              <a:gd name="connsiteX2316" fmla="*/ 521470 w 3379808"/>
              <a:gd name="connsiteY2316" fmla="*/ 743585 h 2476982"/>
              <a:gd name="connsiteX2317" fmla="*/ 521470 w 3379808"/>
              <a:gd name="connsiteY2317" fmla="*/ 741171 h 2476982"/>
              <a:gd name="connsiteX2318" fmla="*/ 521470 w 3379808"/>
              <a:gd name="connsiteY2318" fmla="*/ 738757 h 2476982"/>
              <a:gd name="connsiteX2319" fmla="*/ 525126 w 3379808"/>
              <a:gd name="connsiteY2319" fmla="*/ 733929 h 2476982"/>
              <a:gd name="connsiteX2320" fmla="*/ 521470 w 3379808"/>
              <a:gd name="connsiteY2320" fmla="*/ 729101 h 2476982"/>
              <a:gd name="connsiteX2321" fmla="*/ 2088317 w 3379808"/>
              <a:gd name="connsiteY2321" fmla="*/ 724272 h 2476982"/>
              <a:gd name="connsiteX2322" fmla="*/ 2084663 w 3379808"/>
              <a:gd name="connsiteY2322" fmla="*/ 729101 h 2476982"/>
              <a:gd name="connsiteX2323" fmla="*/ 2088317 w 3379808"/>
              <a:gd name="connsiteY2323" fmla="*/ 733929 h 2476982"/>
              <a:gd name="connsiteX2324" fmla="*/ 2088317 w 3379808"/>
              <a:gd name="connsiteY2324" fmla="*/ 729101 h 2476982"/>
              <a:gd name="connsiteX2325" fmla="*/ 2088317 w 3379808"/>
              <a:gd name="connsiteY2325" fmla="*/ 724272 h 2476982"/>
              <a:gd name="connsiteX2326" fmla="*/ 2176041 w 3379808"/>
              <a:gd name="connsiteY2326" fmla="*/ 714616 h 2476982"/>
              <a:gd name="connsiteX2327" fmla="*/ 2176041 w 3379808"/>
              <a:gd name="connsiteY2327" fmla="*/ 719444 h 2476982"/>
              <a:gd name="connsiteX2328" fmla="*/ 2176041 w 3379808"/>
              <a:gd name="connsiteY2328" fmla="*/ 724272 h 2476982"/>
              <a:gd name="connsiteX2329" fmla="*/ 2179697 w 3379808"/>
              <a:gd name="connsiteY2329" fmla="*/ 719444 h 2476982"/>
              <a:gd name="connsiteX2330" fmla="*/ 2176041 w 3379808"/>
              <a:gd name="connsiteY2330" fmla="*/ 714616 h 2476982"/>
              <a:gd name="connsiteX2331" fmla="*/ 526344 w 3379808"/>
              <a:gd name="connsiteY2331" fmla="*/ 714616 h 2476982"/>
              <a:gd name="connsiteX2332" fmla="*/ 522689 w 3379808"/>
              <a:gd name="connsiteY2332" fmla="*/ 719444 h 2476982"/>
              <a:gd name="connsiteX2333" fmla="*/ 526344 w 3379808"/>
              <a:gd name="connsiteY2333" fmla="*/ 724272 h 2476982"/>
              <a:gd name="connsiteX2334" fmla="*/ 530000 w 3379808"/>
              <a:gd name="connsiteY2334" fmla="*/ 719444 h 2476982"/>
              <a:gd name="connsiteX2335" fmla="*/ 526344 w 3379808"/>
              <a:gd name="connsiteY2335" fmla="*/ 714616 h 2476982"/>
              <a:gd name="connsiteX2336" fmla="*/ 2180914 w 3379808"/>
              <a:gd name="connsiteY2336" fmla="*/ 704959 h 2476982"/>
              <a:gd name="connsiteX2337" fmla="*/ 2180914 w 3379808"/>
              <a:gd name="connsiteY2337" fmla="*/ 707373 h 2476982"/>
              <a:gd name="connsiteX2338" fmla="*/ 2180914 w 3379808"/>
              <a:gd name="connsiteY2338" fmla="*/ 709787 h 2476982"/>
              <a:gd name="connsiteX2339" fmla="*/ 2184570 w 3379808"/>
              <a:gd name="connsiteY2339" fmla="*/ 707373 h 2476982"/>
              <a:gd name="connsiteX2340" fmla="*/ 2180914 w 3379808"/>
              <a:gd name="connsiteY2340" fmla="*/ 704959 h 2476982"/>
              <a:gd name="connsiteX2341" fmla="*/ 2210156 w 3379808"/>
              <a:gd name="connsiteY2341" fmla="*/ 700131 h 2476982"/>
              <a:gd name="connsiteX2342" fmla="*/ 2210156 w 3379808"/>
              <a:gd name="connsiteY2342" fmla="*/ 702545 h 2476982"/>
              <a:gd name="connsiteX2343" fmla="*/ 2210156 w 3379808"/>
              <a:gd name="connsiteY2343" fmla="*/ 704959 h 2476982"/>
              <a:gd name="connsiteX2344" fmla="*/ 2213812 w 3379808"/>
              <a:gd name="connsiteY2344" fmla="*/ 702545 h 2476982"/>
              <a:gd name="connsiteX2345" fmla="*/ 2210156 w 3379808"/>
              <a:gd name="connsiteY2345" fmla="*/ 700131 h 2476982"/>
              <a:gd name="connsiteX2346" fmla="*/ 2200409 w 3379808"/>
              <a:gd name="connsiteY2346" fmla="*/ 700131 h 2476982"/>
              <a:gd name="connsiteX2347" fmla="*/ 2196145 w 3379808"/>
              <a:gd name="connsiteY2347" fmla="*/ 709787 h 2476982"/>
              <a:gd name="connsiteX2348" fmla="*/ 2195535 w 3379808"/>
              <a:gd name="connsiteY2348" fmla="*/ 719444 h 2476982"/>
              <a:gd name="connsiteX2349" fmla="*/ 2195535 w 3379808"/>
              <a:gd name="connsiteY2349" fmla="*/ 721858 h 2476982"/>
              <a:gd name="connsiteX2350" fmla="*/ 2195535 w 3379808"/>
              <a:gd name="connsiteY2350" fmla="*/ 724272 h 2476982"/>
              <a:gd name="connsiteX2351" fmla="*/ 2200409 w 3379808"/>
              <a:gd name="connsiteY2351" fmla="*/ 704959 h 2476982"/>
              <a:gd name="connsiteX2352" fmla="*/ 2200409 w 3379808"/>
              <a:gd name="connsiteY2352" fmla="*/ 702545 h 2476982"/>
              <a:gd name="connsiteX2353" fmla="*/ 2200409 w 3379808"/>
              <a:gd name="connsiteY2353" fmla="*/ 700131 h 2476982"/>
              <a:gd name="connsiteX2354" fmla="*/ 2200409 w 3379808"/>
              <a:gd name="connsiteY2354" fmla="*/ 690474 h 2476982"/>
              <a:gd name="connsiteX2355" fmla="*/ 2200409 w 3379808"/>
              <a:gd name="connsiteY2355" fmla="*/ 692888 h 2476982"/>
              <a:gd name="connsiteX2356" fmla="*/ 2200409 w 3379808"/>
              <a:gd name="connsiteY2356" fmla="*/ 695302 h 2476982"/>
              <a:gd name="connsiteX2357" fmla="*/ 2204064 w 3379808"/>
              <a:gd name="connsiteY2357" fmla="*/ 692888 h 2476982"/>
              <a:gd name="connsiteX2358" fmla="*/ 2200409 w 3379808"/>
              <a:gd name="connsiteY2358" fmla="*/ 690474 h 2476982"/>
              <a:gd name="connsiteX2359" fmla="*/ 2176041 w 3379808"/>
              <a:gd name="connsiteY2359" fmla="*/ 690474 h 2476982"/>
              <a:gd name="connsiteX2360" fmla="*/ 2154719 w 3379808"/>
              <a:gd name="connsiteY2360" fmla="*/ 743585 h 2476982"/>
              <a:gd name="connsiteX2361" fmla="*/ 2137052 w 3379808"/>
              <a:gd name="connsiteY2361" fmla="*/ 796697 h 2476982"/>
              <a:gd name="connsiteX2362" fmla="*/ 2132788 w 3379808"/>
              <a:gd name="connsiteY2362" fmla="*/ 810579 h 2476982"/>
              <a:gd name="connsiteX2363" fmla="*/ 2132179 w 3379808"/>
              <a:gd name="connsiteY2363" fmla="*/ 820838 h 2476982"/>
              <a:gd name="connsiteX2364" fmla="*/ 2132179 w 3379808"/>
              <a:gd name="connsiteY2364" fmla="*/ 823253 h 2476982"/>
              <a:gd name="connsiteX2365" fmla="*/ 2132179 w 3379808"/>
              <a:gd name="connsiteY2365" fmla="*/ 825667 h 2476982"/>
              <a:gd name="connsiteX2366" fmla="*/ 2176041 w 3379808"/>
              <a:gd name="connsiteY2366" fmla="*/ 700131 h 2476982"/>
              <a:gd name="connsiteX2367" fmla="*/ 540964 w 3379808"/>
              <a:gd name="connsiteY2367" fmla="*/ 690474 h 2476982"/>
              <a:gd name="connsiteX2368" fmla="*/ 537310 w 3379808"/>
              <a:gd name="connsiteY2368" fmla="*/ 695302 h 2476982"/>
              <a:gd name="connsiteX2369" fmla="*/ 540964 w 3379808"/>
              <a:gd name="connsiteY2369" fmla="*/ 700131 h 2476982"/>
              <a:gd name="connsiteX2370" fmla="*/ 544620 w 3379808"/>
              <a:gd name="connsiteY2370" fmla="*/ 695302 h 2476982"/>
              <a:gd name="connsiteX2371" fmla="*/ 540964 w 3379808"/>
              <a:gd name="connsiteY2371" fmla="*/ 690474 h 2476982"/>
              <a:gd name="connsiteX2372" fmla="*/ 2205282 w 3379808"/>
              <a:gd name="connsiteY2372" fmla="*/ 675989 h 2476982"/>
              <a:gd name="connsiteX2373" fmla="*/ 2205282 w 3379808"/>
              <a:gd name="connsiteY2373" fmla="*/ 678403 h 2476982"/>
              <a:gd name="connsiteX2374" fmla="*/ 2205282 w 3379808"/>
              <a:gd name="connsiteY2374" fmla="*/ 680817 h 2476982"/>
              <a:gd name="connsiteX2375" fmla="*/ 2208938 w 3379808"/>
              <a:gd name="connsiteY2375" fmla="*/ 678403 h 2476982"/>
              <a:gd name="connsiteX2376" fmla="*/ 2205282 w 3379808"/>
              <a:gd name="connsiteY2376" fmla="*/ 675989 h 2476982"/>
              <a:gd name="connsiteX2377" fmla="*/ 2190662 w 3379808"/>
              <a:gd name="connsiteY2377" fmla="*/ 675989 h 2476982"/>
              <a:gd name="connsiteX2378" fmla="*/ 2187007 w 3379808"/>
              <a:gd name="connsiteY2378" fmla="*/ 680817 h 2476982"/>
              <a:gd name="connsiteX2379" fmla="*/ 2190662 w 3379808"/>
              <a:gd name="connsiteY2379" fmla="*/ 685646 h 2476982"/>
              <a:gd name="connsiteX2380" fmla="*/ 2194317 w 3379808"/>
              <a:gd name="connsiteY2380" fmla="*/ 680817 h 2476982"/>
              <a:gd name="connsiteX2381" fmla="*/ 2190662 w 3379808"/>
              <a:gd name="connsiteY2381" fmla="*/ 675989 h 2476982"/>
              <a:gd name="connsiteX2382" fmla="*/ 2234524 w 3379808"/>
              <a:gd name="connsiteY2382" fmla="*/ 671161 h 2476982"/>
              <a:gd name="connsiteX2383" fmla="*/ 2210156 w 3379808"/>
              <a:gd name="connsiteY2383" fmla="*/ 754450 h 2476982"/>
              <a:gd name="connsiteX2384" fmla="*/ 2171167 w 3379808"/>
              <a:gd name="connsiteY2384" fmla="*/ 844980 h 2476982"/>
              <a:gd name="connsiteX2385" fmla="*/ 2171167 w 3379808"/>
              <a:gd name="connsiteY2385" fmla="*/ 854637 h 2476982"/>
              <a:gd name="connsiteX2386" fmla="*/ 2166294 w 3379808"/>
              <a:gd name="connsiteY2386" fmla="*/ 849808 h 2476982"/>
              <a:gd name="connsiteX2387" fmla="*/ 2166294 w 3379808"/>
              <a:gd name="connsiteY2387" fmla="*/ 864293 h 2476982"/>
              <a:gd name="connsiteX2388" fmla="*/ 2161420 w 3379808"/>
              <a:gd name="connsiteY2388" fmla="*/ 864293 h 2476982"/>
              <a:gd name="connsiteX2389" fmla="*/ 2117558 w 3379808"/>
              <a:gd name="connsiteY2389" fmla="*/ 994658 h 2476982"/>
              <a:gd name="connsiteX2390" fmla="*/ 2122432 w 3379808"/>
              <a:gd name="connsiteY2390" fmla="*/ 994658 h 2476982"/>
              <a:gd name="connsiteX2391" fmla="*/ 2141926 w 3379808"/>
              <a:gd name="connsiteY2391" fmla="*/ 951203 h 2476982"/>
              <a:gd name="connsiteX2392" fmla="*/ 2146800 w 3379808"/>
              <a:gd name="connsiteY2392" fmla="*/ 951203 h 2476982"/>
              <a:gd name="connsiteX2393" fmla="*/ 2141926 w 3379808"/>
              <a:gd name="connsiteY2393" fmla="*/ 972930 h 2476982"/>
              <a:gd name="connsiteX2394" fmla="*/ 2137052 w 3379808"/>
              <a:gd name="connsiteY2394" fmla="*/ 994658 h 2476982"/>
              <a:gd name="connsiteX2395" fmla="*/ 2146800 w 3379808"/>
              <a:gd name="connsiteY2395" fmla="*/ 989829 h 2476982"/>
              <a:gd name="connsiteX2396" fmla="*/ 2164543 w 3379808"/>
              <a:gd name="connsiteY2396" fmla="*/ 937472 h 2476982"/>
              <a:gd name="connsiteX2397" fmla="*/ 2173544 w 3379808"/>
              <a:gd name="connsiteY2397" fmla="*/ 909439 h 2476982"/>
              <a:gd name="connsiteX2398" fmla="*/ 2171167 w 3379808"/>
              <a:gd name="connsiteY2398" fmla="*/ 912576 h 2476982"/>
              <a:gd name="connsiteX2399" fmla="*/ 2167513 w 3379808"/>
              <a:gd name="connsiteY2399" fmla="*/ 907748 h 2476982"/>
              <a:gd name="connsiteX2400" fmla="*/ 2171167 w 3379808"/>
              <a:gd name="connsiteY2400" fmla="*/ 902920 h 2476982"/>
              <a:gd name="connsiteX2401" fmla="*/ 2174305 w 3379808"/>
              <a:gd name="connsiteY2401" fmla="*/ 907065 h 2476982"/>
              <a:gd name="connsiteX2402" fmla="*/ 2176326 w 3379808"/>
              <a:gd name="connsiteY2402" fmla="*/ 900770 h 2476982"/>
              <a:gd name="connsiteX2403" fmla="*/ 2190053 w 3379808"/>
              <a:gd name="connsiteY2403" fmla="*/ 857051 h 2476982"/>
              <a:gd name="connsiteX2404" fmla="*/ 2229650 w 3379808"/>
              <a:gd name="connsiteY2404" fmla="*/ 724272 h 2476982"/>
              <a:gd name="connsiteX2405" fmla="*/ 2238179 w 3379808"/>
              <a:gd name="connsiteY2405" fmla="*/ 697716 h 2476982"/>
              <a:gd name="connsiteX2406" fmla="*/ 2239397 w 3379808"/>
              <a:gd name="connsiteY2406" fmla="*/ 671161 h 2476982"/>
              <a:gd name="connsiteX2407" fmla="*/ 2210156 w 3379808"/>
              <a:gd name="connsiteY2407" fmla="*/ 666332 h 2476982"/>
              <a:gd name="connsiteX2408" fmla="*/ 2206501 w 3379808"/>
              <a:gd name="connsiteY2408" fmla="*/ 668747 h 2476982"/>
              <a:gd name="connsiteX2409" fmla="*/ 2210156 w 3379808"/>
              <a:gd name="connsiteY2409" fmla="*/ 671161 h 2476982"/>
              <a:gd name="connsiteX2410" fmla="*/ 2213812 w 3379808"/>
              <a:gd name="connsiteY2410" fmla="*/ 668747 h 2476982"/>
              <a:gd name="connsiteX2411" fmla="*/ 2210156 w 3379808"/>
              <a:gd name="connsiteY2411" fmla="*/ 666332 h 2476982"/>
              <a:gd name="connsiteX2412" fmla="*/ 2200409 w 3379808"/>
              <a:gd name="connsiteY2412" fmla="*/ 651848 h 2476982"/>
              <a:gd name="connsiteX2413" fmla="*/ 2196754 w 3379808"/>
              <a:gd name="connsiteY2413" fmla="*/ 656676 h 2476982"/>
              <a:gd name="connsiteX2414" fmla="*/ 2200409 w 3379808"/>
              <a:gd name="connsiteY2414" fmla="*/ 661504 h 2476982"/>
              <a:gd name="connsiteX2415" fmla="*/ 2200409 w 3379808"/>
              <a:gd name="connsiteY2415" fmla="*/ 656676 h 2476982"/>
              <a:gd name="connsiteX2416" fmla="*/ 2200409 w 3379808"/>
              <a:gd name="connsiteY2416" fmla="*/ 651848 h 2476982"/>
              <a:gd name="connsiteX2417" fmla="*/ 2215029 w 3379808"/>
              <a:gd name="connsiteY2417" fmla="*/ 647019 h 2476982"/>
              <a:gd name="connsiteX2418" fmla="*/ 2211375 w 3379808"/>
              <a:gd name="connsiteY2418" fmla="*/ 651848 h 2476982"/>
              <a:gd name="connsiteX2419" fmla="*/ 2215029 w 3379808"/>
              <a:gd name="connsiteY2419" fmla="*/ 656676 h 2476982"/>
              <a:gd name="connsiteX2420" fmla="*/ 2215029 w 3379808"/>
              <a:gd name="connsiteY2420" fmla="*/ 651848 h 2476982"/>
              <a:gd name="connsiteX2421" fmla="*/ 2215029 w 3379808"/>
              <a:gd name="connsiteY2421" fmla="*/ 647019 h 2476982"/>
              <a:gd name="connsiteX2422" fmla="*/ 2217162 w 3379808"/>
              <a:gd name="connsiteY2422" fmla="*/ 636759 h 2476982"/>
              <a:gd name="connsiteX2423" fmla="*/ 2216248 w 3379808"/>
              <a:gd name="connsiteY2423" fmla="*/ 639777 h 2476982"/>
              <a:gd name="connsiteX2424" fmla="*/ 2219903 w 3379808"/>
              <a:gd name="connsiteY2424" fmla="*/ 642191 h 2476982"/>
              <a:gd name="connsiteX2425" fmla="*/ 2219903 w 3379808"/>
              <a:gd name="connsiteY2425" fmla="*/ 639777 h 2476982"/>
              <a:gd name="connsiteX2426" fmla="*/ 2219903 w 3379808"/>
              <a:gd name="connsiteY2426" fmla="*/ 637363 h 2476982"/>
              <a:gd name="connsiteX2427" fmla="*/ 2217162 w 3379808"/>
              <a:gd name="connsiteY2427" fmla="*/ 636759 h 2476982"/>
              <a:gd name="connsiteX2428" fmla="*/ 2117558 w 3379808"/>
              <a:gd name="connsiteY2428" fmla="*/ 632534 h 2476982"/>
              <a:gd name="connsiteX2429" fmla="*/ 2099892 w 3379808"/>
              <a:gd name="connsiteY2429" fmla="*/ 669350 h 2476982"/>
              <a:gd name="connsiteX2430" fmla="*/ 2093191 w 3379808"/>
              <a:gd name="connsiteY2430" fmla="*/ 709787 h 2476982"/>
              <a:gd name="connsiteX2431" fmla="*/ 2093191 w 3379808"/>
              <a:gd name="connsiteY2431" fmla="*/ 719444 h 2476982"/>
              <a:gd name="connsiteX2432" fmla="*/ 2117558 w 3379808"/>
              <a:gd name="connsiteY2432" fmla="*/ 642191 h 2476982"/>
              <a:gd name="connsiteX2433" fmla="*/ 2195535 w 3379808"/>
              <a:gd name="connsiteY2433" fmla="*/ 622878 h 2476982"/>
              <a:gd name="connsiteX2434" fmla="*/ 2183961 w 3379808"/>
              <a:gd name="connsiteY2434" fmla="*/ 650037 h 2476982"/>
              <a:gd name="connsiteX2435" fmla="*/ 2176041 w 3379808"/>
              <a:gd name="connsiteY2435" fmla="*/ 680817 h 2476982"/>
              <a:gd name="connsiteX2436" fmla="*/ 2176041 w 3379808"/>
              <a:gd name="connsiteY2436" fmla="*/ 683232 h 2476982"/>
              <a:gd name="connsiteX2437" fmla="*/ 2176041 w 3379808"/>
              <a:gd name="connsiteY2437" fmla="*/ 685646 h 2476982"/>
              <a:gd name="connsiteX2438" fmla="*/ 2191270 w 3379808"/>
              <a:gd name="connsiteY2438" fmla="*/ 658487 h 2476982"/>
              <a:gd name="connsiteX2439" fmla="*/ 2195535 w 3379808"/>
              <a:gd name="connsiteY2439" fmla="*/ 627706 h 2476982"/>
              <a:gd name="connsiteX2440" fmla="*/ 2195535 w 3379808"/>
              <a:gd name="connsiteY2440" fmla="*/ 625292 h 2476982"/>
              <a:gd name="connsiteX2441" fmla="*/ 2195535 w 3379808"/>
              <a:gd name="connsiteY2441" fmla="*/ 622878 h 2476982"/>
              <a:gd name="connsiteX2442" fmla="*/ 2176041 w 3379808"/>
              <a:gd name="connsiteY2442" fmla="*/ 613221 h 2476982"/>
              <a:gd name="connsiteX2443" fmla="*/ 2122432 w 3379808"/>
              <a:gd name="connsiteY2443" fmla="*/ 782212 h 2476982"/>
              <a:gd name="connsiteX2444" fmla="*/ 2054202 w 3379808"/>
              <a:gd name="connsiteY2444" fmla="*/ 999486 h 2476982"/>
              <a:gd name="connsiteX2445" fmla="*/ 2054202 w 3379808"/>
              <a:gd name="connsiteY2445" fmla="*/ 1004314 h 2476982"/>
              <a:gd name="connsiteX2446" fmla="*/ 2059076 w 3379808"/>
              <a:gd name="connsiteY2446" fmla="*/ 1001900 h 2476982"/>
              <a:gd name="connsiteX2447" fmla="*/ 2063949 w 3379808"/>
              <a:gd name="connsiteY2447" fmla="*/ 999486 h 2476982"/>
              <a:gd name="connsiteX2448" fmla="*/ 2095627 w 3379808"/>
              <a:gd name="connsiteY2448" fmla="*/ 899299 h 2476982"/>
              <a:gd name="connsiteX2449" fmla="*/ 2127305 w 3379808"/>
              <a:gd name="connsiteY2449" fmla="*/ 791869 h 2476982"/>
              <a:gd name="connsiteX2450" fmla="*/ 2127305 w 3379808"/>
              <a:gd name="connsiteY2450" fmla="*/ 789454 h 2476982"/>
              <a:gd name="connsiteX2451" fmla="*/ 2127305 w 3379808"/>
              <a:gd name="connsiteY2451" fmla="*/ 787040 h 2476982"/>
              <a:gd name="connsiteX2452" fmla="*/ 2126697 w 3379808"/>
              <a:gd name="connsiteY2452" fmla="*/ 784626 h 2476982"/>
              <a:gd name="connsiteX2453" fmla="*/ 2122432 w 3379808"/>
              <a:gd name="connsiteY2453" fmla="*/ 782212 h 2476982"/>
              <a:gd name="connsiteX2454" fmla="*/ 2132179 w 3379808"/>
              <a:gd name="connsiteY2454" fmla="*/ 772555 h 2476982"/>
              <a:gd name="connsiteX2455" fmla="*/ 2166294 w 3379808"/>
              <a:gd name="connsiteY2455" fmla="*/ 680817 h 2476982"/>
              <a:gd name="connsiteX2456" fmla="*/ 2169339 w 3379808"/>
              <a:gd name="connsiteY2456" fmla="*/ 651848 h 2476982"/>
              <a:gd name="connsiteX2457" fmla="*/ 2176041 w 3379808"/>
              <a:gd name="connsiteY2457" fmla="*/ 622878 h 2476982"/>
              <a:gd name="connsiteX2458" fmla="*/ 2176041 w 3379808"/>
              <a:gd name="connsiteY2458" fmla="*/ 613221 h 2476982"/>
              <a:gd name="connsiteX2459" fmla="*/ 2197667 w 3379808"/>
              <a:gd name="connsiteY2459" fmla="*/ 607790 h 2476982"/>
              <a:gd name="connsiteX2460" fmla="*/ 2196754 w 3379808"/>
              <a:gd name="connsiteY2460" fmla="*/ 610807 h 2476982"/>
              <a:gd name="connsiteX2461" fmla="*/ 2200409 w 3379808"/>
              <a:gd name="connsiteY2461" fmla="*/ 613221 h 2476982"/>
              <a:gd name="connsiteX2462" fmla="*/ 2200409 w 3379808"/>
              <a:gd name="connsiteY2462" fmla="*/ 610807 h 2476982"/>
              <a:gd name="connsiteX2463" fmla="*/ 2200409 w 3379808"/>
              <a:gd name="connsiteY2463" fmla="*/ 608393 h 2476982"/>
              <a:gd name="connsiteX2464" fmla="*/ 2197667 w 3379808"/>
              <a:gd name="connsiteY2464" fmla="*/ 607790 h 2476982"/>
              <a:gd name="connsiteX2465" fmla="*/ 2210156 w 3379808"/>
              <a:gd name="connsiteY2465" fmla="*/ 603564 h 2476982"/>
              <a:gd name="connsiteX2466" fmla="*/ 2210156 w 3379808"/>
              <a:gd name="connsiteY2466" fmla="*/ 605979 h 2476982"/>
              <a:gd name="connsiteX2467" fmla="*/ 2210156 w 3379808"/>
              <a:gd name="connsiteY2467" fmla="*/ 608393 h 2476982"/>
              <a:gd name="connsiteX2468" fmla="*/ 2213812 w 3379808"/>
              <a:gd name="connsiteY2468" fmla="*/ 605979 h 2476982"/>
              <a:gd name="connsiteX2469" fmla="*/ 2210156 w 3379808"/>
              <a:gd name="connsiteY2469" fmla="*/ 603564 h 2476982"/>
              <a:gd name="connsiteX2470" fmla="*/ 2200409 w 3379808"/>
              <a:gd name="connsiteY2470" fmla="*/ 593908 h 2476982"/>
              <a:gd name="connsiteX2471" fmla="*/ 2200409 w 3379808"/>
              <a:gd name="connsiteY2471" fmla="*/ 596322 h 2476982"/>
              <a:gd name="connsiteX2472" fmla="*/ 2200409 w 3379808"/>
              <a:gd name="connsiteY2472" fmla="*/ 598736 h 2476982"/>
              <a:gd name="connsiteX2473" fmla="*/ 2204064 w 3379808"/>
              <a:gd name="connsiteY2473" fmla="*/ 596322 h 2476982"/>
              <a:gd name="connsiteX2474" fmla="*/ 2200409 w 3379808"/>
              <a:gd name="connsiteY2474" fmla="*/ 593908 h 2476982"/>
              <a:gd name="connsiteX2475" fmla="*/ 2185788 w 3379808"/>
              <a:gd name="connsiteY2475" fmla="*/ 584251 h 2476982"/>
              <a:gd name="connsiteX2476" fmla="*/ 2180914 w 3379808"/>
              <a:gd name="connsiteY2476" fmla="*/ 603564 h 2476982"/>
              <a:gd name="connsiteX2477" fmla="*/ 2180914 w 3379808"/>
              <a:gd name="connsiteY2477" fmla="*/ 613221 h 2476982"/>
              <a:gd name="connsiteX2478" fmla="*/ 2185788 w 3379808"/>
              <a:gd name="connsiteY2478" fmla="*/ 593908 h 2476982"/>
              <a:gd name="connsiteX2479" fmla="*/ 2185788 w 3379808"/>
              <a:gd name="connsiteY2479" fmla="*/ 584251 h 2476982"/>
              <a:gd name="connsiteX2480" fmla="*/ 2176041 w 3379808"/>
              <a:gd name="connsiteY2480" fmla="*/ 564938 h 2476982"/>
              <a:gd name="connsiteX2481" fmla="*/ 2172386 w 3379808"/>
              <a:gd name="connsiteY2481" fmla="*/ 569766 h 2476982"/>
              <a:gd name="connsiteX2482" fmla="*/ 2176041 w 3379808"/>
              <a:gd name="connsiteY2482" fmla="*/ 574595 h 2476982"/>
              <a:gd name="connsiteX2483" fmla="*/ 2176041 w 3379808"/>
              <a:gd name="connsiteY2483" fmla="*/ 569766 h 2476982"/>
              <a:gd name="connsiteX2484" fmla="*/ 2176041 w 3379808"/>
              <a:gd name="connsiteY2484" fmla="*/ 564938 h 2476982"/>
              <a:gd name="connsiteX2485" fmla="*/ 2229650 w 3379808"/>
              <a:gd name="connsiteY2485" fmla="*/ 540796 h 2476982"/>
              <a:gd name="connsiteX2486" fmla="*/ 2225995 w 3379808"/>
              <a:gd name="connsiteY2486" fmla="*/ 545625 h 2476982"/>
              <a:gd name="connsiteX2487" fmla="*/ 2229650 w 3379808"/>
              <a:gd name="connsiteY2487" fmla="*/ 550453 h 2476982"/>
              <a:gd name="connsiteX2488" fmla="*/ 2229650 w 3379808"/>
              <a:gd name="connsiteY2488" fmla="*/ 545625 h 2476982"/>
              <a:gd name="connsiteX2489" fmla="*/ 2229650 w 3379808"/>
              <a:gd name="connsiteY2489" fmla="*/ 540796 h 2476982"/>
              <a:gd name="connsiteX2490" fmla="*/ 2180914 w 3379808"/>
              <a:gd name="connsiteY2490" fmla="*/ 540796 h 2476982"/>
              <a:gd name="connsiteX2491" fmla="*/ 2180914 w 3379808"/>
              <a:gd name="connsiteY2491" fmla="*/ 543211 h 2476982"/>
              <a:gd name="connsiteX2492" fmla="*/ 2180914 w 3379808"/>
              <a:gd name="connsiteY2492" fmla="*/ 545625 h 2476982"/>
              <a:gd name="connsiteX2493" fmla="*/ 2184570 w 3379808"/>
              <a:gd name="connsiteY2493" fmla="*/ 543211 h 2476982"/>
              <a:gd name="connsiteX2494" fmla="*/ 2180914 w 3379808"/>
              <a:gd name="connsiteY2494" fmla="*/ 540796 h 2476982"/>
              <a:gd name="connsiteX2495" fmla="*/ 2200409 w 3379808"/>
              <a:gd name="connsiteY2495" fmla="*/ 535968 h 2476982"/>
              <a:gd name="connsiteX2496" fmla="*/ 2193707 w 3379808"/>
              <a:gd name="connsiteY2496" fmla="*/ 555281 h 2476982"/>
              <a:gd name="connsiteX2497" fmla="*/ 2190662 w 3379808"/>
              <a:gd name="connsiteY2497" fmla="*/ 574595 h 2476982"/>
              <a:gd name="connsiteX2498" fmla="*/ 2190662 w 3379808"/>
              <a:gd name="connsiteY2498" fmla="*/ 584251 h 2476982"/>
              <a:gd name="connsiteX2499" fmla="*/ 2193707 w 3379808"/>
              <a:gd name="connsiteY2499" fmla="*/ 569766 h 2476982"/>
              <a:gd name="connsiteX2500" fmla="*/ 2200409 w 3379808"/>
              <a:gd name="connsiteY2500" fmla="*/ 555281 h 2476982"/>
              <a:gd name="connsiteX2501" fmla="*/ 2200409 w 3379808"/>
              <a:gd name="connsiteY2501" fmla="*/ 550453 h 2476982"/>
              <a:gd name="connsiteX2502" fmla="*/ 2200409 w 3379808"/>
              <a:gd name="connsiteY2502" fmla="*/ 545625 h 2476982"/>
              <a:gd name="connsiteX2503" fmla="*/ 2200409 w 3379808"/>
              <a:gd name="connsiteY2503" fmla="*/ 540796 h 2476982"/>
              <a:gd name="connsiteX2504" fmla="*/ 2200409 w 3379808"/>
              <a:gd name="connsiteY2504" fmla="*/ 538382 h 2476982"/>
              <a:gd name="connsiteX2505" fmla="*/ 2200409 w 3379808"/>
              <a:gd name="connsiteY2505" fmla="*/ 535968 h 2476982"/>
              <a:gd name="connsiteX2506" fmla="*/ 2200409 w 3379808"/>
              <a:gd name="connsiteY2506" fmla="*/ 521483 h 2476982"/>
              <a:gd name="connsiteX2507" fmla="*/ 2200409 w 3379808"/>
              <a:gd name="connsiteY2507" fmla="*/ 528122 h 2476982"/>
              <a:gd name="connsiteX2508" fmla="*/ 2200409 w 3379808"/>
              <a:gd name="connsiteY2508" fmla="*/ 531140 h 2476982"/>
              <a:gd name="connsiteX2509" fmla="*/ 2204064 w 3379808"/>
              <a:gd name="connsiteY2509" fmla="*/ 526311 h 2476982"/>
              <a:gd name="connsiteX2510" fmla="*/ 2200409 w 3379808"/>
              <a:gd name="connsiteY2510" fmla="*/ 521483 h 2476982"/>
              <a:gd name="connsiteX2511" fmla="*/ 2234524 w 3379808"/>
              <a:gd name="connsiteY2511" fmla="*/ 516655 h 2476982"/>
              <a:gd name="connsiteX2512" fmla="*/ 2234524 w 3379808"/>
              <a:gd name="connsiteY2512" fmla="*/ 519069 h 2476982"/>
              <a:gd name="connsiteX2513" fmla="*/ 2234524 w 3379808"/>
              <a:gd name="connsiteY2513" fmla="*/ 521483 h 2476982"/>
              <a:gd name="connsiteX2514" fmla="*/ 2238179 w 3379808"/>
              <a:gd name="connsiteY2514" fmla="*/ 519069 h 2476982"/>
              <a:gd name="connsiteX2515" fmla="*/ 2234524 w 3379808"/>
              <a:gd name="connsiteY2515" fmla="*/ 516655 h 2476982"/>
              <a:gd name="connsiteX2516" fmla="*/ 2205282 w 3379808"/>
              <a:gd name="connsiteY2516" fmla="*/ 506998 h 2476982"/>
              <a:gd name="connsiteX2517" fmla="*/ 2205282 w 3379808"/>
              <a:gd name="connsiteY2517" fmla="*/ 510017 h 2476982"/>
              <a:gd name="connsiteX2518" fmla="*/ 2205282 w 3379808"/>
              <a:gd name="connsiteY2518" fmla="*/ 516655 h 2476982"/>
              <a:gd name="connsiteX2519" fmla="*/ 2208938 w 3379808"/>
              <a:gd name="connsiteY2519" fmla="*/ 511826 h 2476982"/>
              <a:gd name="connsiteX2520" fmla="*/ 2205282 w 3379808"/>
              <a:gd name="connsiteY2520" fmla="*/ 506998 h 2476982"/>
              <a:gd name="connsiteX2521" fmla="*/ 2254018 w 3379808"/>
              <a:gd name="connsiteY2521" fmla="*/ 487685 h 2476982"/>
              <a:gd name="connsiteX2522" fmla="*/ 2251581 w 3379808"/>
              <a:gd name="connsiteY2522" fmla="*/ 504584 h 2476982"/>
              <a:gd name="connsiteX2523" fmla="*/ 2249144 w 3379808"/>
              <a:gd name="connsiteY2523" fmla="*/ 521483 h 2476982"/>
              <a:gd name="connsiteX2524" fmla="*/ 2249144 w 3379808"/>
              <a:gd name="connsiteY2524" fmla="*/ 523897 h 2476982"/>
              <a:gd name="connsiteX2525" fmla="*/ 2249144 w 3379808"/>
              <a:gd name="connsiteY2525" fmla="*/ 526311 h 2476982"/>
              <a:gd name="connsiteX2526" fmla="*/ 2249144 w 3379808"/>
              <a:gd name="connsiteY2526" fmla="*/ 528726 h 2476982"/>
              <a:gd name="connsiteX2527" fmla="*/ 2249144 w 3379808"/>
              <a:gd name="connsiteY2527" fmla="*/ 531140 h 2476982"/>
              <a:gd name="connsiteX2528" fmla="*/ 2254018 w 3379808"/>
              <a:gd name="connsiteY2528" fmla="*/ 497342 h 2476982"/>
              <a:gd name="connsiteX2529" fmla="*/ 2254018 w 3379808"/>
              <a:gd name="connsiteY2529" fmla="*/ 492513 h 2476982"/>
              <a:gd name="connsiteX2530" fmla="*/ 2254018 w 3379808"/>
              <a:gd name="connsiteY2530" fmla="*/ 487685 h 2476982"/>
              <a:gd name="connsiteX2531" fmla="*/ 2210156 w 3379808"/>
              <a:gd name="connsiteY2531" fmla="*/ 487685 h 2476982"/>
              <a:gd name="connsiteX2532" fmla="*/ 2210156 w 3379808"/>
              <a:gd name="connsiteY2532" fmla="*/ 492513 h 2476982"/>
              <a:gd name="connsiteX2533" fmla="*/ 2210156 w 3379808"/>
              <a:gd name="connsiteY2533" fmla="*/ 497342 h 2476982"/>
              <a:gd name="connsiteX2534" fmla="*/ 2213812 w 3379808"/>
              <a:gd name="connsiteY2534" fmla="*/ 492513 h 2476982"/>
              <a:gd name="connsiteX2535" fmla="*/ 2210156 w 3379808"/>
              <a:gd name="connsiteY2535" fmla="*/ 487685 h 2476982"/>
              <a:gd name="connsiteX2536" fmla="*/ 2215029 w 3379808"/>
              <a:gd name="connsiteY2536" fmla="*/ 478028 h 2476982"/>
              <a:gd name="connsiteX2537" fmla="*/ 2211375 w 3379808"/>
              <a:gd name="connsiteY2537" fmla="*/ 480442 h 2476982"/>
              <a:gd name="connsiteX2538" fmla="*/ 2215029 w 3379808"/>
              <a:gd name="connsiteY2538" fmla="*/ 482857 h 2476982"/>
              <a:gd name="connsiteX2539" fmla="*/ 2215029 w 3379808"/>
              <a:gd name="connsiteY2539" fmla="*/ 478028 h 2476982"/>
              <a:gd name="connsiteX2540" fmla="*/ 633562 w 3379808"/>
              <a:gd name="connsiteY2540" fmla="*/ 429745 h 2476982"/>
              <a:gd name="connsiteX2541" fmla="*/ 629907 w 3379808"/>
              <a:gd name="connsiteY2541" fmla="*/ 434574 h 2476982"/>
              <a:gd name="connsiteX2542" fmla="*/ 633562 w 3379808"/>
              <a:gd name="connsiteY2542" fmla="*/ 439402 h 2476982"/>
              <a:gd name="connsiteX2543" fmla="*/ 637218 w 3379808"/>
              <a:gd name="connsiteY2543" fmla="*/ 434574 h 2476982"/>
              <a:gd name="connsiteX2544" fmla="*/ 633562 w 3379808"/>
              <a:gd name="connsiteY2544" fmla="*/ 429745 h 2476982"/>
              <a:gd name="connsiteX2545" fmla="*/ 657930 w 3379808"/>
              <a:gd name="connsiteY2545" fmla="*/ 405604 h 2476982"/>
              <a:gd name="connsiteX2546" fmla="*/ 654275 w 3379808"/>
              <a:gd name="connsiteY2546" fmla="*/ 410432 h 2476982"/>
              <a:gd name="connsiteX2547" fmla="*/ 657930 w 3379808"/>
              <a:gd name="connsiteY2547" fmla="*/ 415260 h 2476982"/>
              <a:gd name="connsiteX2548" fmla="*/ 657930 w 3379808"/>
              <a:gd name="connsiteY2548" fmla="*/ 410432 h 2476982"/>
              <a:gd name="connsiteX2549" fmla="*/ 657930 w 3379808"/>
              <a:gd name="connsiteY2549" fmla="*/ 405604 h 2476982"/>
              <a:gd name="connsiteX2550" fmla="*/ 687171 w 3379808"/>
              <a:gd name="connsiteY2550" fmla="*/ 400775 h 2476982"/>
              <a:gd name="connsiteX2551" fmla="*/ 687780 w 3379808"/>
              <a:gd name="connsiteY2551" fmla="*/ 404397 h 2476982"/>
              <a:gd name="connsiteX2552" fmla="*/ 692044 w 3379808"/>
              <a:gd name="connsiteY2552" fmla="*/ 400775 h 2476982"/>
              <a:gd name="connsiteX2553" fmla="*/ 689608 w 3379808"/>
              <a:gd name="connsiteY2553" fmla="*/ 400775 h 2476982"/>
              <a:gd name="connsiteX2554" fmla="*/ 687171 w 3379808"/>
              <a:gd name="connsiteY2554" fmla="*/ 400775 h 2476982"/>
              <a:gd name="connsiteX2555" fmla="*/ 833377 w 3379808"/>
              <a:gd name="connsiteY2555" fmla="*/ 395947 h 2476982"/>
              <a:gd name="connsiteX2556" fmla="*/ 829723 w 3379808"/>
              <a:gd name="connsiteY2556" fmla="*/ 400775 h 2476982"/>
              <a:gd name="connsiteX2557" fmla="*/ 833377 w 3379808"/>
              <a:gd name="connsiteY2557" fmla="*/ 405604 h 2476982"/>
              <a:gd name="connsiteX2558" fmla="*/ 837033 w 3379808"/>
              <a:gd name="connsiteY2558" fmla="*/ 400775 h 2476982"/>
              <a:gd name="connsiteX2559" fmla="*/ 833377 w 3379808"/>
              <a:gd name="connsiteY2559" fmla="*/ 395947 h 2476982"/>
              <a:gd name="connsiteX2560" fmla="*/ 701792 w 3379808"/>
              <a:gd name="connsiteY2560" fmla="*/ 395947 h 2476982"/>
              <a:gd name="connsiteX2561" fmla="*/ 704228 w 3379808"/>
              <a:gd name="connsiteY2561" fmla="*/ 399569 h 2476982"/>
              <a:gd name="connsiteX2562" fmla="*/ 706665 w 3379808"/>
              <a:gd name="connsiteY2562" fmla="*/ 395947 h 2476982"/>
              <a:gd name="connsiteX2563" fmla="*/ 704228 w 3379808"/>
              <a:gd name="connsiteY2563" fmla="*/ 395947 h 2476982"/>
              <a:gd name="connsiteX2564" fmla="*/ 701792 w 3379808"/>
              <a:gd name="connsiteY2564" fmla="*/ 395947 h 2476982"/>
              <a:gd name="connsiteX2565" fmla="*/ 847998 w 3379808"/>
              <a:gd name="connsiteY2565" fmla="*/ 391119 h 2476982"/>
              <a:gd name="connsiteX2566" fmla="*/ 844344 w 3379808"/>
              <a:gd name="connsiteY2566" fmla="*/ 395947 h 2476982"/>
              <a:gd name="connsiteX2567" fmla="*/ 847998 w 3379808"/>
              <a:gd name="connsiteY2567" fmla="*/ 400775 h 2476982"/>
              <a:gd name="connsiteX2568" fmla="*/ 847998 w 3379808"/>
              <a:gd name="connsiteY2568" fmla="*/ 395947 h 2476982"/>
              <a:gd name="connsiteX2569" fmla="*/ 847998 w 3379808"/>
              <a:gd name="connsiteY2569" fmla="*/ 391119 h 2476982"/>
              <a:gd name="connsiteX2570" fmla="*/ 711539 w 3379808"/>
              <a:gd name="connsiteY2570" fmla="*/ 391119 h 2476982"/>
              <a:gd name="connsiteX2571" fmla="*/ 717021 w 3379808"/>
              <a:gd name="connsiteY2571" fmla="*/ 394741 h 2476982"/>
              <a:gd name="connsiteX2572" fmla="*/ 726159 w 3379808"/>
              <a:gd name="connsiteY2572" fmla="*/ 391119 h 2476982"/>
              <a:gd name="connsiteX2573" fmla="*/ 717021 w 3379808"/>
              <a:gd name="connsiteY2573" fmla="*/ 391119 h 2476982"/>
              <a:gd name="connsiteX2574" fmla="*/ 711539 w 3379808"/>
              <a:gd name="connsiteY2574" fmla="*/ 391119 h 2476982"/>
              <a:gd name="connsiteX2575" fmla="*/ 731033 w 3379808"/>
              <a:gd name="connsiteY2575" fmla="*/ 386290 h 2476982"/>
              <a:gd name="connsiteX2576" fmla="*/ 733470 w 3379808"/>
              <a:gd name="connsiteY2576" fmla="*/ 389912 h 2476982"/>
              <a:gd name="connsiteX2577" fmla="*/ 735906 w 3379808"/>
              <a:gd name="connsiteY2577" fmla="*/ 386290 h 2476982"/>
              <a:gd name="connsiteX2578" fmla="*/ 733470 w 3379808"/>
              <a:gd name="connsiteY2578" fmla="*/ 386290 h 2476982"/>
              <a:gd name="connsiteX2579" fmla="*/ 731033 w 3379808"/>
              <a:gd name="connsiteY2579" fmla="*/ 386290 h 2476982"/>
              <a:gd name="connsiteX2580" fmla="*/ 748090 w 3379808"/>
              <a:gd name="connsiteY2580" fmla="*/ 382670 h 2476982"/>
              <a:gd name="connsiteX2581" fmla="*/ 745654 w 3379808"/>
              <a:gd name="connsiteY2581" fmla="*/ 386290 h 2476982"/>
              <a:gd name="connsiteX2582" fmla="*/ 748090 w 3379808"/>
              <a:gd name="connsiteY2582" fmla="*/ 386290 h 2476982"/>
              <a:gd name="connsiteX2583" fmla="*/ 750527 w 3379808"/>
              <a:gd name="connsiteY2583" fmla="*/ 386290 h 2476982"/>
              <a:gd name="connsiteX2584" fmla="*/ 748090 w 3379808"/>
              <a:gd name="connsiteY2584" fmla="*/ 382670 h 2476982"/>
              <a:gd name="connsiteX2585" fmla="*/ 699355 w 3379808"/>
              <a:gd name="connsiteY2585" fmla="*/ 382670 h 2476982"/>
              <a:gd name="connsiteX2586" fmla="*/ 696918 w 3379808"/>
              <a:gd name="connsiteY2586" fmla="*/ 386290 h 2476982"/>
              <a:gd name="connsiteX2587" fmla="*/ 699355 w 3379808"/>
              <a:gd name="connsiteY2587" fmla="*/ 386290 h 2476982"/>
              <a:gd name="connsiteX2588" fmla="*/ 701792 w 3379808"/>
              <a:gd name="connsiteY2588" fmla="*/ 386290 h 2476982"/>
              <a:gd name="connsiteX2589" fmla="*/ 699355 w 3379808"/>
              <a:gd name="connsiteY2589" fmla="*/ 382670 h 2476982"/>
              <a:gd name="connsiteX2590" fmla="*/ 762711 w 3379808"/>
              <a:gd name="connsiteY2590" fmla="*/ 377841 h 2476982"/>
              <a:gd name="connsiteX2591" fmla="*/ 760274 w 3379808"/>
              <a:gd name="connsiteY2591" fmla="*/ 381462 h 2476982"/>
              <a:gd name="connsiteX2592" fmla="*/ 764539 w 3379808"/>
              <a:gd name="connsiteY2592" fmla="*/ 381462 h 2476982"/>
              <a:gd name="connsiteX2593" fmla="*/ 765148 w 3379808"/>
              <a:gd name="connsiteY2593" fmla="*/ 381462 h 2476982"/>
              <a:gd name="connsiteX2594" fmla="*/ 762711 w 3379808"/>
              <a:gd name="connsiteY2594" fmla="*/ 377841 h 2476982"/>
              <a:gd name="connsiteX2595" fmla="*/ 517206 w 3379808"/>
              <a:gd name="connsiteY2595" fmla="*/ 377841 h 2476982"/>
              <a:gd name="connsiteX2596" fmla="*/ 516597 w 3379808"/>
              <a:gd name="connsiteY2596" fmla="*/ 381462 h 2476982"/>
              <a:gd name="connsiteX2597" fmla="*/ 519033 w 3379808"/>
              <a:gd name="connsiteY2597" fmla="*/ 381462 h 2476982"/>
              <a:gd name="connsiteX2598" fmla="*/ 521470 w 3379808"/>
              <a:gd name="connsiteY2598" fmla="*/ 381462 h 2476982"/>
              <a:gd name="connsiteX2599" fmla="*/ 517206 w 3379808"/>
              <a:gd name="connsiteY2599" fmla="*/ 377841 h 2476982"/>
              <a:gd name="connsiteX2600" fmla="*/ 716412 w 3379808"/>
              <a:gd name="connsiteY2600" fmla="*/ 376634 h 2476982"/>
              <a:gd name="connsiteX2601" fmla="*/ 712758 w 3379808"/>
              <a:gd name="connsiteY2601" fmla="*/ 381462 h 2476982"/>
              <a:gd name="connsiteX2602" fmla="*/ 716412 w 3379808"/>
              <a:gd name="connsiteY2602" fmla="*/ 386290 h 2476982"/>
              <a:gd name="connsiteX2603" fmla="*/ 720068 w 3379808"/>
              <a:gd name="connsiteY2603" fmla="*/ 381462 h 2476982"/>
              <a:gd name="connsiteX2604" fmla="*/ 716412 w 3379808"/>
              <a:gd name="connsiteY2604" fmla="*/ 376634 h 2476982"/>
              <a:gd name="connsiteX2605" fmla="*/ 776723 w 3379808"/>
              <a:gd name="connsiteY2605" fmla="*/ 373013 h 2476982"/>
              <a:gd name="connsiteX2606" fmla="*/ 770021 w 3379808"/>
              <a:gd name="connsiteY2606" fmla="*/ 376634 h 2476982"/>
              <a:gd name="connsiteX2607" fmla="*/ 774895 w 3379808"/>
              <a:gd name="connsiteY2607" fmla="*/ 376634 h 2476982"/>
              <a:gd name="connsiteX2608" fmla="*/ 779768 w 3379808"/>
              <a:gd name="connsiteY2608" fmla="*/ 376634 h 2476982"/>
              <a:gd name="connsiteX2609" fmla="*/ 776723 w 3379808"/>
              <a:gd name="connsiteY2609" fmla="*/ 373013 h 2476982"/>
              <a:gd name="connsiteX2610" fmla="*/ 726159 w 3379808"/>
              <a:gd name="connsiteY2610" fmla="*/ 373013 h 2476982"/>
              <a:gd name="connsiteX2611" fmla="*/ 721286 w 3379808"/>
              <a:gd name="connsiteY2611" fmla="*/ 376634 h 2476982"/>
              <a:gd name="connsiteX2612" fmla="*/ 726159 w 3379808"/>
              <a:gd name="connsiteY2612" fmla="*/ 376634 h 2476982"/>
              <a:gd name="connsiteX2613" fmla="*/ 731033 w 3379808"/>
              <a:gd name="connsiteY2613" fmla="*/ 376634 h 2476982"/>
              <a:gd name="connsiteX2614" fmla="*/ 726159 w 3379808"/>
              <a:gd name="connsiteY2614" fmla="*/ 373013 h 2476982"/>
              <a:gd name="connsiteX2615" fmla="*/ 528780 w 3379808"/>
              <a:gd name="connsiteY2615" fmla="*/ 373013 h 2476982"/>
              <a:gd name="connsiteX2616" fmla="*/ 526344 w 3379808"/>
              <a:gd name="connsiteY2616" fmla="*/ 376634 h 2476982"/>
              <a:gd name="connsiteX2617" fmla="*/ 528780 w 3379808"/>
              <a:gd name="connsiteY2617" fmla="*/ 376634 h 2476982"/>
              <a:gd name="connsiteX2618" fmla="*/ 531217 w 3379808"/>
              <a:gd name="connsiteY2618" fmla="*/ 376634 h 2476982"/>
              <a:gd name="connsiteX2619" fmla="*/ 528780 w 3379808"/>
              <a:gd name="connsiteY2619" fmla="*/ 373013 h 2476982"/>
              <a:gd name="connsiteX2620" fmla="*/ 740780 w 3379808"/>
              <a:gd name="connsiteY2620" fmla="*/ 371805 h 2476982"/>
              <a:gd name="connsiteX2621" fmla="*/ 741389 w 3379808"/>
              <a:gd name="connsiteY2621" fmla="*/ 375427 h 2476982"/>
              <a:gd name="connsiteX2622" fmla="*/ 745654 w 3379808"/>
              <a:gd name="connsiteY2622" fmla="*/ 371805 h 2476982"/>
              <a:gd name="connsiteX2623" fmla="*/ 743217 w 3379808"/>
              <a:gd name="connsiteY2623" fmla="*/ 371805 h 2476982"/>
              <a:gd name="connsiteX2624" fmla="*/ 740780 w 3379808"/>
              <a:gd name="connsiteY2624" fmla="*/ 371805 h 2476982"/>
              <a:gd name="connsiteX2625" fmla="*/ 545838 w 3379808"/>
              <a:gd name="connsiteY2625" fmla="*/ 371805 h 2476982"/>
              <a:gd name="connsiteX2626" fmla="*/ 548275 w 3379808"/>
              <a:gd name="connsiteY2626" fmla="*/ 375427 h 2476982"/>
              <a:gd name="connsiteX2627" fmla="*/ 550711 w 3379808"/>
              <a:gd name="connsiteY2627" fmla="*/ 371805 h 2476982"/>
              <a:gd name="connsiteX2628" fmla="*/ 545838 w 3379808"/>
              <a:gd name="connsiteY2628" fmla="*/ 371805 h 2476982"/>
              <a:gd name="connsiteX2629" fmla="*/ 750527 w 3379808"/>
              <a:gd name="connsiteY2629" fmla="*/ 366977 h 2476982"/>
              <a:gd name="connsiteX2630" fmla="*/ 755401 w 3379808"/>
              <a:gd name="connsiteY2630" fmla="*/ 370599 h 2476982"/>
              <a:gd name="connsiteX2631" fmla="*/ 760274 w 3379808"/>
              <a:gd name="connsiteY2631" fmla="*/ 366977 h 2476982"/>
              <a:gd name="connsiteX2632" fmla="*/ 755401 w 3379808"/>
              <a:gd name="connsiteY2632" fmla="*/ 366977 h 2476982"/>
              <a:gd name="connsiteX2633" fmla="*/ 750527 w 3379808"/>
              <a:gd name="connsiteY2633" fmla="*/ 366977 h 2476982"/>
              <a:gd name="connsiteX2634" fmla="*/ 555585 w 3379808"/>
              <a:gd name="connsiteY2634" fmla="*/ 366977 h 2476982"/>
              <a:gd name="connsiteX2635" fmla="*/ 558022 w 3379808"/>
              <a:gd name="connsiteY2635" fmla="*/ 370599 h 2476982"/>
              <a:gd name="connsiteX2636" fmla="*/ 560459 w 3379808"/>
              <a:gd name="connsiteY2636" fmla="*/ 366977 h 2476982"/>
              <a:gd name="connsiteX2637" fmla="*/ 558022 w 3379808"/>
              <a:gd name="connsiteY2637" fmla="*/ 366977 h 2476982"/>
              <a:gd name="connsiteX2638" fmla="*/ 555585 w 3379808"/>
              <a:gd name="connsiteY2638" fmla="*/ 366977 h 2476982"/>
              <a:gd name="connsiteX2639" fmla="*/ 833377 w 3379808"/>
              <a:gd name="connsiteY2639" fmla="*/ 362149 h 2476982"/>
              <a:gd name="connsiteX2640" fmla="*/ 821194 w 3379808"/>
              <a:gd name="connsiteY2640" fmla="*/ 364563 h 2476982"/>
              <a:gd name="connsiteX2641" fmla="*/ 809010 w 3379808"/>
              <a:gd name="connsiteY2641" fmla="*/ 366977 h 2476982"/>
              <a:gd name="connsiteX2642" fmla="*/ 818757 w 3379808"/>
              <a:gd name="connsiteY2642" fmla="*/ 366977 h 2476982"/>
              <a:gd name="connsiteX2643" fmla="*/ 838251 w 3379808"/>
              <a:gd name="connsiteY2643" fmla="*/ 362149 h 2476982"/>
              <a:gd name="connsiteX2644" fmla="*/ 835814 w 3379808"/>
              <a:gd name="connsiteY2644" fmla="*/ 362149 h 2476982"/>
              <a:gd name="connsiteX2645" fmla="*/ 833377 w 3379808"/>
              <a:gd name="connsiteY2645" fmla="*/ 362149 h 2476982"/>
              <a:gd name="connsiteX2646" fmla="*/ 765148 w 3379808"/>
              <a:gd name="connsiteY2646" fmla="*/ 362149 h 2476982"/>
              <a:gd name="connsiteX2647" fmla="*/ 772458 w 3379808"/>
              <a:gd name="connsiteY2647" fmla="*/ 365771 h 2476982"/>
              <a:gd name="connsiteX2648" fmla="*/ 779768 w 3379808"/>
              <a:gd name="connsiteY2648" fmla="*/ 362149 h 2476982"/>
              <a:gd name="connsiteX2649" fmla="*/ 774286 w 3379808"/>
              <a:gd name="connsiteY2649" fmla="*/ 362149 h 2476982"/>
              <a:gd name="connsiteX2650" fmla="*/ 765148 w 3379808"/>
              <a:gd name="connsiteY2650" fmla="*/ 362149 h 2476982"/>
              <a:gd name="connsiteX2651" fmla="*/ 794389 w 3379808"/>
              <a:gd name="connsiteY2651" fmla="*/ 358528 h 2476982"/>
              <a:gd name="connsiteX2652" fmla="*/ 789516 w 3379808"/>
              <a:gd name="connsiteY2652" fmla="*/ 362149 h 2476982"/>
              <a:gd name="connsiteX2653" fmla="*/ 794389 w 3379808"/>
              <a:gd name="connsiteY2653" fmla="*/ 362149 h 2476982"/>
              <a:gd name="connsiteX2654" fmla="*/ 799263 w 3379808"/>
              <a:gd name="connsiteY2654" fmla="*/ 362149 h 2476982"/>
              <a:gd name="connsiteX2655" fmla="*/ 794389 w 3379808"/>
              <a:gd name="connsiteY2655" fmla="*/ 358528 h 2476982"/>
              <a:gd name="connsiteX2656" fmla="*/ 674987 w 3379808"/>
              <a:gd name="connsiteY2656" fmla="*/ 358528 h 2476982"/>
              <a:gd name="connsiteX2657" fmla="*/ 672550 w 3379808"/>
              <a:gd name="connsiteY2657" fmla="*/ 362149 h 2476982"/>
              <a:gd name="connsiteX2658" fmla="*/ 674987 w 3379808"/>
              <a:gd name="connsiteY2658" fmla="*/ 362149 h 2476982"/>
              <a:gd name="connsiteX2659" fmla="*/ 677424 w 3379808"/>
              <a:gd name="connsiteY2659" fmla="*/ 362149 h 2476982"/>
              <a:gd name="connsiteX2660" fmla="*/ 674987 w 3379808"/>
              <a:gd name="connsiteY2660" fmla="*/ 358528 h 2476982"/>
              <a:gd name="connsiteX2661" fmla="*/ 586654 w 3379808"/>
              <a:gd name="connsiteY2661" fmla="*/ 358528 h 2476982"/>
              <a:gd name="connsiteX2662" fmla="*/ 579953 w 3379808"/>
              <a:gd name="connsiteY2662" fmla="*/ 362149 h 2476982"/>
              <a:gd name="connsiteX2663" fmla="*/ 584826 w 3379808"/>
              <a:gd name="connsiteY2663" fmla="*/ 362149 h 2476982"/>
              <a:gd name="connsiteX2664" fmla="*/ 589700 w 3379808"/>
              <a:gd name="connsiteY2664" fmla="*/ 362149 h 2476982"/>
              <a:gd name="connsiteX2665" fmla="*/ 586654 w 3379808"/>
              <a:gd name="connsiteY2665" fmla="*/ 358528 h 2476982"/>
              <a:gd name="connsiteX2666" fmla="*/ 862619 w 3379808"/>
              <a:gd name="connsiteY2666" fmla="*/ 357321 h 2476982"/>
              <a:gd name="connsiteX2667" fmla="*/ 843125 w 3379808"/>
              <a:gd name="connsiteY2667" fmla="*/ 362149 h 2476982"/>
              <a:gd name="connsiteX2668" fmla="*/ 845561 w 3379808"/>
              <a:gd name="connsiteY2668" fmla="*/ 362149 h 2476982"/>
              <a:gd name="connsiteX2669" fmla="*/ 847998 w 3379808"/>
              <a:gd name="connsiteY2669" fmla="*/ 362149 h 2476982"/>
              <a:gd name="connsiteX2670" fmla="*/ 860182 w 3379808"/>
              <a:gd name="connsiteY2670" fmla="*/ 361546 h 2476982"/>
              <a:gd name="connsiteX2671" fmla="*/ 872366 w 3379808"/>
              <a:gd name="connsiteY2671" fmla="*/ 357321 h 2476982"/>
              <a:gd name="connsiteX2672" fmla="*/ 867492 w 3379808"/>
              <a:gd name="connsiteY2672" fmla="*/ 357321 h 2476982"/>
              <a:gd name="connsiteX2673" fmla="*/ 862619 w 3379808"/>
              <a:gd name="connsiteY2673" fmla="*/ 357321 h 2476982"/>
              <a:gd name="connsiteX2674" fmla="*/ 1159905 w 3379808"/>
              <a:gd name="connsiteY2674" fmla="*/ 352492 h 2476982"/>
              <a:gd name="connsiteX2675" fmla="*/ 1121526 w 3379808"/>
              <a:gd name="connsiteY2675" fmla="*/ 355510 h 2476982"/>
              <a:gd name="connsiteX2676" fmla="*/ 1086802 w 3379808"/>
              <a:gd name="connsiteY2676" fmla="*/ 362149 h 2476982"/>
              <a:gd name="connsiteX2677" fmla="*/ 1089239 w 3379808"/>
              <a:gd name="connsiteY2677" fmla="*/ 362149 h 2476982"/>
              <a:gd name="connsiteX2678" fmla="*/ 1091676 w 3379808"/>
              <a:gd name="connsiteY2678" fmla="*/ 362149 h 2476982"/>
              <a:gd name="connsiteX2679" fmla="*/ 1130055 w 3379808"/>
              <a:gd name="connsiteY2679" fmla="*/ 360942 h 2476982"/>
              <a:gd name="connsiteX2680" fmla="*/ 1164779 w 3379808"/>
              <a:gd name="connsiteY2680" fmla="*/ 352492 h 2476982"/>
              <a:gd name="connsiteX2681" fmla="*/ 1162342 w 3379808"/>
              <a:gd name="connsiteY2681" fmla="*/ 352492 h 2476982"/>
              <a:gd name="connsiteX2682" fmla="*/ 1159905 w 3379808"/>
              <a:gd name="connsiteY2682" fmla="*/ 352492 h 2476982"/>
              <a:gd name="connsiteX2683" fmla="*/ 823630 w 3379808"/>
              <a:gd name="connsiteY2683" fmla="*/ 352492 h 2476982"/>
              <a:gd name="connsiteX2684" fmla="*/ 804136 w 3379808"/>
              <a:gd name="connsiteY2684" fmla="*/ 357321 h 2476982"/>
              <a:gd name="connsiteX2685" fmla="*/ 806573 w 3379808"/>
              <a:gd name="connsiteY2685" fmla="*/ 357321 h 2476982"/>
              <a:gd name="connsiteX2686" fmla="*/ 809010 w 3379808"/>
              <a:gd name="connsiteY2686" fmla="*/ 357321 h 2476982"/>
              <a:gd name="connsiteX2687" fmla="*/ 821194 w 3379808"/>
              <a:gd name="connsiteY2687" fmla="*/ 356717 h 2476982"/>
              <a:gd name="connsiteX2688" fmla="*/ 833377 w 3379808"/>
              <a:gd name="connsiteY2688" fmla="*/ 352492 h 2476982"/>
              <a:gd name="connsiteX2689" fmla="*/ 823630 w 3379808"/>
              <a:gd name="connsiteY2689" fmla="*/ 352492 h 2476982"/>
              <a:gd name="connsiteX2690" fmla="*/ 611631 w 3379808"/>
              <a:gd name="connsiteY2690" fmla="*/ 348872 h 2476982"/>
              <a:gd name="connsiteX2691" fmla="*/ 609194 w 3379808"/>
              <a:gd name="connsiteY2691" fmla="*/ 352492 h 2476982"/>
              <a:gd name="connsiteX2692" fmla="*/ 611631 w 3379808"/>
              <a:gd name="connsiteY2692" fmla="*/ 352492 h 2476982"/>
              <a:gd name="connsiteX2693" fmla="*/ 614068 w 3379808"/>
              <a:gd name="connsiteY2693" fmla="*/ 352492 h 2476982"/>
              <a:gd name="connsiteX2694" fmla="*/ 611631 w 3379808"/>
              <a:gd name="connsiteY2694" fmla="*/ 348872 h 2476982"/>
              <a:gd name="connsiteX2695" fmla="*/ 1179400 w 3379808"/>
              <a:gd name="connsiteY2695" fmla="*/ 347664 h 2476982"/>
              <a:gd name="connsiteX2696" fmla="*/ 1184273 w 3379808"/>
              <a:gd name="connsiteY2696" fmla="*/ 352492 h 2476982"/>
              <a:gd name="connsiteX2697" fmla="*/ 1208641 w 3379808"/>
              <a:gd name="connsiteY2697" fmla="*/ 347664 h 2476982"/>
              <a:gd name="connsiteX2698" fmla="*/ 633562 w 3379808"/>
              <a:gd name="connsiteY2698" fmla="*/ 342836 h 2476982"/>
              <a:gd name="connsiteX2699" fmla="*/ 638435 w 3379808"/>
              <a:gd name="connsiteY2699" fmla="*/ 346457 h 2476982"/>
              <a:gd name="connsiteX2700" fmla="*/ 643309 w 3379808"/>
              <a:gd name="connsiteY2700" fmla="*/ 342836 h 2476982"/>
              <a:gd name="connsiteX2701" fmla="*/ 633562 w 3379808"/>
              <a:gd name="connsiteY2701" fmla="*/ 342836 h 2476982"/>
              <a:gd name="connsiteX2702" fmla="*/ 1159905 w 3379808"/>
              <a:gd name="connsiteY2702" fmla="*/ 338007 h 2476982"/>
              <a:gd name="connsiteX2703" fmla="*/ 1080711 w 3379808"/>
              <a:gd name="connsiteY2703" fmla="*/ 344647 h 2476982"/>
              <a:gd name="connsiteX2704" fmla="*/ 1008825 w 3379808"/>
              <a:gd name="connsiteY2704" fmla="*/ 362149 h 2476982"/>
              <a:gd name="connsiteX2705" fmla="*/ 1028320 w 3379808"/>
              <a:gd name="connsiteY2705" fmla="*/ 362149 h 2476982"/>
              <a:gd name="connsiteX2706" fmla="*/ 1081929 w 3379808"/>
              <a:gd name="connsiteY2706" fmla="*/ 354303 h 2476982"/>
              <a:gd name="connsiteX2707" fmla="*/ 1164779 w 3379808"/>
              <a:gd name="connsiteY2707" fmla="*/ 342836 h 2476982"/>
              <a:gd name="connsiteX2708" fmla="*/ 1172089 w 3379808"/>
              <a:gd name="connsiteY2708" fmla="*/ 340421 h 2476982"/>
              <a:gd name="connsiteX2709" fmla="*/ 1179400 w 3379808"/>
              <a:gd name="connsiteY2709" fmla="*/ 338007 h 2476982"/>
              <a:gd name="connsiteX2710" fmla="*/ 1167825 w 3379808"/>
              <a:gd name="connsiteY2710" fmla="*/ 338007 h 2476982"/>
              <a:gd name="connsiteX2711" fmla="*/ 1159905 w 3379808"/>
              <a:gd name="connsiteY2711" fmla="*/ 338007 h 2476982"/>
              <a:gd name="connsiteX2712" fmla="*/ 872366 w 3379808"/>
              <a:gd name="connsiteY2712" fmla="*/ 338007 h 2476982"/>
              <a:gd name="connsiteX2713" fmla="*/ 855308 w 3379808"/>
              <a:gd name="connsiteY2713" fmla="*/ 344647 h 2476982"/>
              <a:gd name="connsiteX2714" fmla="*/ 838251 w 3379808"/>
              <a:gd name="connsiteY2714" fmla="*/ 347664 h 2476982"/>
              <a:gd name="connsiteX2715" fmla="*/ 847998 w 3379808"/>
              <a:gd name="connsiteY2715" fmla="*/ 347664 h 2476982"/>
              <a:gd name="connsiteX2716" fmla="*/ 865056 w 3379808"/>
              <a:gd name="connsiteY2716" fmla="*/ 346457 h 2476982"/>
              <a:gd name="connsiteX2717" fmla="*/ 882113 w 3379808"/>
              <a:gd name="connsiteY2717" fmla="*/ 338007 h 2476982"/>
              <a:gd name="connsiteX2718" fmla="*/ 879676 w 3379808"/>
              <a:gd name="connsiteY2718" fmla="*/ 338007 h 2476982"/>
              <a:gd name="connsiteX2719" fmla="*/ 877239 w 3379808"/>
              <a:gd name="connsiteY2719" fmla="*/ 338007 h 2476982"/>
              <a:gd name="connsiteX2720" fmla="*/ 874803 w 3379808"/>
              <a:gd name="connsiteY2720" fmla="*/ 338007 h 2476982"/>
              <a:gd name="connsiteX2721" fmla="*/ 872366 w 3379808"/>
              <a:gd name="connsiteY2721" fmla="*/ 338007 h 2476982"/>
              <a:gd name="connsiteX2722" fmla="*/ 443493 w 3379808"/>
              <a:gd name="connsiteY2722" fmla="*/ 338007 h 2476982"/>
              <a:gd name="connsiteX2723" fmla="*/ 448367 w 3379808"/>
              <a:gd name="connsiteY2723" fmla="*/ 341629 h 2476982"/>
              <a:gd name="connsiteX2724" fmla="*/ 453240 w 3379808"/>
              <a:gd name="connsiteY2724" fmla="*/ 338007 h 2476982"/>
              <a:gd name="connsiteX2725" fmla="*/ 443493 w 3379808"/>
              <a:gd name="connsiteY2725" fmla="*/ 338007 h 2476982"/>
              <a:gd name="connsiteX2726" fmla="*/ 1018572 w 3379808"/>
              <a:gd name="connsiteY2726" fmla="*/ 333179 h 2476982"/>
              <a:gd name="connsiteX2727" fmla="*/ 1024055 w 3379808"/>
              <a:gd name="connsiteY2727" fmla="*/ 333179 h 2476982"/>
              <a:gd name="connsiteX2728" fmla="*/ 1033193 w 3379808"/>
              <a:gd name="connsiteY2728" fmla="*/ 333179 h 2476982"/>
              <a:gd name="connsiteX2729" fmla="*/ 1016136 w 3379808"/>
              <a:gd name="connsiteY2729" fmla="*/ 337404 h 2476982"/>
              <a:gd name="connsiteX2730" fmla="*/ 999078 w 3379808"/>
              <a:gd name="connsiteY2730" fmla="*/ 338007 h 2476982"/>
              <a:gd name="connsiteX2731" fmla="*/ 989331 w 3379808"/>
              <a:gd name="connsiteY2731" fmla="*/ 338007 h 2476982"/>
              <a:gd name="connsiteX2732" fmla="*/ 1018572 w 3379808"/>
              <a:gd name="connsiteY2732" fmla="*/ 333179 h 2476982"/>
              <a:gd name="connsiteX2733" fmla="*/ 891860 w 3379808"/>
              <a:gd name="connsiteY2733" fmla="*/ 333179 h 2476982"/>
              <a:gd name="connsiteX2734" fmla="*/ 896734 w 3379808"/>
              <a:gd name="connsiteY2734" fmla="*/ 335593 h 2476982"/>
              <a:gd name="connsiteX2735" fmla="*/ 901607 w 3379808"/>
              <a:gd name="connsiteY2735" fmla="*/ 338007 h 2476982"/>
              <a:gd name="connsiteX2736" fmla="*/ 913791 w 3379808"/>
              <a:gd name="connsiteY2736" fmla="*/ 337404 h 2476982"/>
              <a:gd name="connsiteX2737" fmla="*/ 925975 w 3379808"/>
              <a:gd name="connsiteY2737" fmla="*/ 333179 h 2476982"/>
              <a:gd name="connsiteX2738" fmla="*/ 921101 w 3379808"/>
              <a:gd name="connsiteY2738" fmla="*/ 333179 h 2476982"/>
              <a:gd name="connsiteX2739" fmla="*/ 916228 w 3379808"/>
              <a:gd name="connsiteY2739" fmla="*/ 333179 h 2476982"/>
              <a:gd name="connsiteX2740" fmla="*/ 904044 w 3379808"/>
              <a:gd name="connsiteY2740" fmla="*/ 333179 h 2476982"/>
              <a:gd name="connsiteX2741" fmla="*/ 891860 w 3379808"/>
              <a:gd name="connsiteY2741" fmla="*/ 333179 h 2476982"/>
              <a:gd name="connsiteX2742" fmla="*/ 667677 w 3379808"/>
              <a:gd name="connsiteY2742" fmla="*/ 333179 h 2476982"/>
              <a:gd name="connsiteX2743" fmla="*/ 672550 w 3379808"/>
              <a:gd name="connsiteY2743" fmla="*/ 336801 h 2476982"/>
              <a:gd name="connsiteX2744" fmla="*/ 677424 w 3379808"/>
              <a:gd name="connsiteY2744" fmla="*/ 333179 h 2476982"/>
              <a:gd name="connsiteX2745" fmla="*/ 672550 w 3379808"/>
              <a:gd name="connsiteY2745" fmla="*/ 333179 h 2476982"/>
              <a:gd name="connsiteX2746" fmla="*/ 667677 w 3379808"/>
              <a:gd name="connsiteY2746" fmla="*/ 333179 h 2476982"/>
              <a:gd name="connsiteX2747" fmla="*/ 662803 w 3379808"/>
              <a:gd name="connsiteY2747" fmla="*/ 333179 h 2476982"/>
              <a:gd name="connsiteX2748" fmla="*/ 659149 w 3379808"/>
              <a:gd name="connsiteY2748" fmla="*/ 338007 h 2476982"/>
              <a:gd name="connsiteX2749" fmla="*/ 662803 w 3379808"/>
              <a:gd name="connsiteY2749" fmla="*/ 342836 h 2476982"/>
              <a:gd name="connsiteX2750" fmla="*/ 666459 w 3379808"/>
              <a:gd name="connsiteY2750" fmla="*/ 338007 h 2476982"/>
              <a:gd name="connsiteX2751" fmla="*/ 662803 w 3379808"/>
              <a:gd name="connsiteY2751" fmla="*/ 333179 h 2476982"/>
              <a:gd name="connsiteX2752" fmla="*/ 687171 w 3379808"/>
              <a:gd name="connsiteY2752" fmla="*/ 329558 h 2476982"/>
              <a:gd name="connsiteX2753" fmla="*/ 682297 w 3379808"/>
              <a:gd name="connsiteY2753" fmla="*/ 333179 h 2476982"/>
              <a:gd name="connsiteX2754" fmla="*/ 687171 w 3379808"/>
              <a:gd name="connsiteY2754" fmla="*/ 333179 h 2476982"/>
              <a:gd name="connsiteX2755" fmla="*/ 692044 w 3379808"/>
              <a:gd name="connsiteY2755" fmla="*/ 333179 h 2476982"/>
              <a:gd name="connsiteX2756" fmla="*/ 687171 w 3379808"/>
              <a:gd name="connsiteY2756" fmla="*/ 329558 h 2476982"/>
              <a:gd name="connsiteX2757" fmla="*/ 699964 w 3379808"/>
              <a:gd name="connsiteY2757" fmla="*/ 324730 h 2476982"/>
              <a:gd name="connsiteX2758" fmla="*/ 696918 w 3379808"/>
              <a:gd name="connsiteY2758" fmla="*/ 328351 h 2476982"/>
              <a:gd name="connsiteX2759" fmla="*/ 701792 w 3379808"/>
              <a:gd name="connsiteY2759" fmla="*/ 328351 h 2476982"/>
              <a:gd name="connsiteX2760" fmla="*/ 706665 w 3379808"/>
              <a:gd name="connsiteY2760" fmla="*/ 328351 h 2476982"/>
              <a:gd name="connsiteX2761" fmla="*/ 699964 w 3379808"/>
              <a:gd name="connsiteY2761" fmla="*/ 324730 h 2476982"/>
              <a:gd name="connsiteX2762" fmla="*/ 2005467 w 3379808"/>
              <a:gd name="connsiteY2762" fmla="*/ 323522 h 2476982"/>
              <a:gd name="connsiteX2763" fmla="*/ 2001812 w 3379808"/>
              <a:gd name="connsiteY2763" fmla="*/ 325936 h 2476982"/>
              <a:gd name="connsiteX2764" fmla="*/ 2005467 w 3379808"/>
              <a:gd name="connsiteY2764" fmla="*/ 328351 h 2476982"/>
              <a:gd name="connsiteX2765" fmla="*/ 2009122 w 3379808"/>
              <a:gd name="connsiteY2765" fmla="*/ 325936 h 2476982"/>
              <a:gd name="connsiteX2766" fmla="*/ 2005467 w 3379808"/>
              <a:gd name="connsiteY2766" fmla="*/ 323522 h 2476982"/>
              <a:gd name="connsiteX2767" fmla="*/ 1995720 w 3379808"/>
              <a:gd name="connsiteY2767" fmla="*/ 323522 h 2476982"/>
              <a:gd name="connsiteX2768" fmla="*/ 1992065 w 3379808"/>
              <a:gd name="connsiteY2768" fmla="*/ 328351 h 2476982"/>
              <a:gd name="connsiteX2769" fmla="*/ 1995720 w 3379808"/>
              <a:gd name="connsiteY2769" fmla="*/ 333179 h 2476982"/>
              <a:gd name="connsiteX2770" fmla="*/ 1999375 w 3379808"/>
              <a:gd name="connsiteY2770" fmla="*/ 328351 h 2476982"/>
              <a:gd name="connsiteX2771" fmla="*/ 1995720 w 3379808"/>
              <a:gd name="connsiteY2771" fmla="*/ 323522 h 2476982"/>
              <a:gd name="connsiteX2772" fmla="*/ 1091676 w 3379808"/>
              <a:gd name="connsiteY2772" fmla="*/ 323522 h 2476982"/>
              <a:gd name="connsiteX2773" fmla="*/ 1101423 w 3379808"/>
              <a:gd name="connsiteY2773" fmla="*/ 323522 h 2476982"/>
              <a:gd name="connsiteX2774" fmla="*/ 1111170 w 3379808"/>
              <a:gd name="connsiteY2774" fmla="*/ 323522 h 2476982"/>
              <a:gd name="connsiteX2775" fmla="*/ 1079492 w 3379808"/>
              <a:gd name="connsiteY2775" fmla="*/ 330162 h 2476982"/>
              <a:gd name="connsiteX2776" fmla="*/ 1047814 w 3379808"/>
              <a:gd name="connsiteY2776" fmla="*/ 333179 h 2476982"/>
              <a:gd name="connsiteX2777" fmla="*/ 1042940 w 3379808"/>
              <a:gd name="connsiteY2777" fmla="*/ 333179 h 2476982"/>
              <a:gd name="connsiteX2778" fmla="*/ 1038067 w 3379808"/>
              <a:gd name="connsiteY2778" fmla="*/ 333179 h 2476982"/>
              <a:gd name="connsiteX2779" fmla="*/ 1063043 w 3379808"/>
              <a:gd name="connsiteY2779" fmla="*/ 324730 h 2476982"/>
              <a:gd name="connsiteX2780" fmla="*/ 1091676 w 3379808"/>
              <a:gd name="connsiteY2780" fmla="*/ 323522 h 2476982"/>
              <a:gd name="connsiteX2781" fmla="*/ 731033 w 3379808"/>
              <a:gd name="connsiteY2781" fmla="*/ 318694 h 2476982"/>
              <a:gd name="connsiteX2782" fmla="*/ 716412 w 3379808"/>
              <a:gd name="connsiteY2782" fmla="*/ 323522 h 2476982"/>
              <a:gd name="connsiteX2783" fmla="*/ 718849 w 3379808"/>
              <a:gd name="connsiteY2783" fmla="*/ 323522 h 2476982"/>
              <a:gd name="connsiteX2784" fmla="*/ 721286 w 3379808"/>
              <a:gd name="connsiteY2784" fmla="*/ 323522 h 2476982"/>
              <a:gd name="connsiteX2785" fmla="*/ 723723 w 3379808"/>
              <a:gd name="connsiteY2785" fmla="*/ 323522 h 2476982"/>
              <a:gd name="connsiteX2786" fmla="*/ 726159 w 3379808"/>
              <a:gd name="connsiteY2786" fmla="*/ 323522 h 2476982"/>
              <a:gd name="connsiteX2787" fmla="*/ 731642 w 3379808"/>
              <a:gd name="connsiteY2787" fmla="*/ 321108 h 2476982"/>
              <a:gd name="connsiteX2788" fmla="*/ 740780 w 3379808"/>
              <a:gd name="connsiteY2788" fmla="*/ 318694 h 2476982"/>
              <a:gd name="connsiteX2789" fmla="*/ 731033 w 3379808"/>
              <a:gd name="connsiteY2789" fmla="*/ 318694 h 2476982"/>
              <a:gd name="connsiteX2790" fmla="*/ 1388962 w 3379808"/>
              <a:gd name="connsiteY2790" fmla="*/ 313866 h 2476982"/>
              <a:gd name="connsiteX2791" fmla="*/ 1292102 w 3379808"/>
              <a:gd name="connsiteY2791" fmla="*/ 316280 h 2476982"/>
              <a:gd name="connsiteX2792" fmla="*/ 1198894 w 3379808"/>
              <a:gd name="connsiteY2792" fmla="*/ 333179 h 2476982"/>
              <a:gd name="connsiteX2793" fmla="*/ 1233009 w 3379808"/>
              <a:gd name="connsiteY2793" fmla="*/ 333179 h 2476982"/>
              <a:gd name="connsiteX2794" fmla="*/ 1413330 w 3379808"/>
              <a:gd name="connsiteY2794" fmla="*/ 313866 h 2476982"/>
              <a:gd name="connsiteX2795" fmla="*/ 1401146 w 3379808"/>
              <a:gd name="connsiteY2795" fmla="*/ 313866 h 2476982"/>
              <a:gd name="connsiteX2796" fmla="*/ 1388962 w 3379808"/>
              <a:gd name="connsiteY2796" fmla="*/ 313866 h 2476982"/>
              <a:gd name="connsiteX2797" fmla="*/ 1437698 w 3379808"/>
              <a:gd name="connsiteY2797" fmla="*/ 309037 h 2476982"/>
              <a:gd name="connsiteX2798" fmla="*/ 1437698 w 3379808"/>
              <a:gd name="connsiteY2798" fmla="*/ 313866 h 2476982"/>
              <a:gd name="connsiteX2799" fmla="*/ 1442571 w 3379808"/>
              <a:gd name="connsiteY2799" fmla="*/ 313866 h 2476982"/>
              <a:gd name="connsiteX2800" fmla="*/ 1466939 w 3379808"/>
              <a:gd name="connsiteY2800" fmla="*/ 313262 h 2476982"/>
              <a:gd name="connsiteX2801" fmla="*/ 1491307 w 3379808"/>
              <a:gd name="connsiteY2801" fmla="*/ 309037 h 2476982"/>
              <a:gd name="connsiteX2802" fmla="*/ 745654 w 3379808"/>
              <a:gd name="connsiteY2802" fmla="*/ 309037 h 2476982"/>
              <a:gd name="connsiteX2803" fmla="*/ 741999 w 3379808"/>
              <a:gd name="connsiteY2803" fmla="*/ 313866 h 2476982"/>
              <a:gd name="connsiteX2804" fmla="*/ 745654 w 3379808"/>
              <a:gd name="connsiteY2804" fmla="*/ 318694 h 2476982"/>
              <a:gd name="connsiteX2805" fmla="*/ 749309 w 3379808"/>
              <a:gd name="connsiteY2805" fmla="*/ 313866 h 2476982"/>
              <a:gd name="connsiteX2806" fmla="*/ 745654 w 3379808"/>
              <a:gd name="connsiteY2806" fmla="*/ 309037 h 2476982"/>
              <a:gd name="connsiteX2807" fmla="*/ 2039582 w 3379808"/>
              <a:gd name="connsiteY2807" fmla="*/ 304209 h 2476982"/>
              <a:gd name="connsiteX2808" fmla="*/ 2039582 w 3379808"/>
              <a:gd name="connsiteY2808" fmla="*/ 309037 h 2476982"/>
              <a:gd name="connsiteX2809" fmla="*/ 2039582 w 3379808"/>
              <a:gd name="connsiteY2809" fmla="*/ 313866 h 2476982"/>
              <a:gd name="connsiteX2810" fmla="*/ 2043237 w 3379808"/>
              <a:gd name="connsiteY2810" fmla="*/ 309037 h 2476982"/>
              <a:gd name="connsiteX2811" fmla="*/ 2039582 w 3379808"/>
              <a:gd name="connsiteY2811" fmla="*/ 304209 h 2476982"/>
              <a:gd name="connsiteX2812" fmla="*/ 789516 w 3379808"/>
              <a:gd name="connsiteY2812" fmla="*/ 304209 h 2476982"/>
              <a:gd name="connsiteX2813" fmla="*/ 785861 w 3379808"/>
              <a:gd name="connsiteY2813" fmla="*/ 306623 h 2476982"/>
              <a:gd name="connsiteX2814" fmla="*/ 789516 w 3379808"/>
              <a:gd name="connsiteY2814" fmla="*/ 309037 h 2476982"/>
              <a:gd name="connsiteX2815" fmla="*/ 793171 w 3379808"/>
              <a:gd name="connsiteY2815" fmla="*/ 306623 h 2476982"/>
              <a:gd name="connsiteX2816" fmla="*/ 789516 w 3379808"/>
              <a:gd name="connsiteY2816" fmla="*/ 304209 h 2476982"/>
              <a:gd name="connsiteX2817" fmla="*/ 830941 w 3379808"/>
              <a:gd name="connsiteY2817" fmla="*/ 295760 h 2476982"/>
              <a:gd name="connsiteX2818" fmla="*/ 828504 w 3379808"/>
              <a:gd name="connsiteY2818" fmla="*/ 299381 h 2476982"/>
              <a:gd name="connsiteX2819" fmla="*/ 830941 w 3379808"/>
              <a:gd name="connsiteY2819" fmla="*/ 299381 h 2476982"/>
              <a:gd name="connsiteX2820" fmla="*/ 833377 w 3379808"/>
              <a:gd name="connsiteY2820" fmla="*/ 299381 h 2476982"/>
              <a:gd name="connsiteX2821" fmla="*/ 830941 w 3379808"/>
              <a:gd name="connsiteY2821" fmla="*/ 295760 h 2476982"/>
              <a:gd name="connsiteX2822" fmla="*/ 1325606 w 3379808"/>
              <a:gd name="connsiteY2822" fmla="*/ 294552 h 2476982"/>
              <a:gd name="connsiteX2823" fmla="*/ 1334744 w 3379808"/>
              <a:gd name="connsiteY2823" fmla="*/ 294552 h 2476982"/>
              <a:gd name="connsiteX2824" fmla="*/ 1340227 w 3379808"/>
              <a:gd name="connsiteY2824" fmla="*/ 294552 h 2476982"/>
              <a:gd name="connsiteX2825" fmla="*/ 1332308 w 3379808"/>
              <a:gd name="connsiteY2825" fmla="*/ 296967 h 2476982"/>
              <a:gd name="connsiteX2826" fmla="*/ 1320733 w 3379808"/>
              <a:gd name="connsiteY2826" fmla="*/ 299381 h 2476982"/>
              <a:gd name="connsiteX2827" fmla="*/ 1214734 w 3379808"/>
              <a:gd name="connsiteY2827" fmla="*/ 310848 h 2476982"/>
              <a:gd name="connsiteX2828" fmla="*/ 1145285 w 3379808"/>
              <a:gd name="connsiteY2828" fmla="*/ 318694 h 2476982"/>
              <a:gd name="connsiteX2829" fmla="*/ 1116043 w 3379808"/>
              <a:gd name="connsiteY2829" fmla="*/ 318694 h 2476982"/>
              <a:gd name="connsiteX2830" fmla="*/ 1267124 w 3379808"/>
              <a:gd name="connsiteY2830" fmla="*/ 299381 h 2476982"/>
              <a:gd name="connsiteX2831" fmla="*/ 1296365 w 3379808"/>
              <a:gd name="connsiteY2831" fmla="*/ 296967 h 2476982"/>
              <a:gd name="connsiteX2832" fmla="*/ 1325606 w 3379808"/>
              <a:gd name="connsiteY2832" fmla="*/ 294552 h 2476982"/>
              <a:gd name="connsiteX2833" fmla="*/ 1471813 w 3379808"/>
              <a:gd name="connsiteY2833" fmla="*/ 289724 h 2476982"/>
              <a:gd name="connsiteX2834" fmla="*/ 1491917 w 3379808"/>
              <a:gd name="connsiteY2834" fmla="*/ 289724 h 2476982"/>
              <a:gd name="connsiteX2835" fmla="*/ 1515675 w 3379808"/>
              <a:gd name="connsiteY2835" fmla="*/ 289724 h 2476982"/>
              <a:gd name="connsiteX2836" fmla="*/ 1491917 w 3379808"/>
              <a:gd name="connsiteY2836" fmla="*/ 293346 h 2476982"/>
              <a:gd name="connsiteX2837" fmla="*/ 1471813 w 3379808"/>
              <a:gd name="connsiteY2837" fmla="*/ 289724 h 2476982"/>
              <a:gd name="connsiteX2838" fmla="*/ 852872 w 3379808"/>
              <a:gd name="connsiteY2838" fmla="*/ 289724 h 2476982"/>
              <a:gd name="connsiteX2839" fmla="*/ 857745 w 3379808"/>
              <a:gd name="connsiteY2839" fmla="*/ 293346 h 2476982"/>
              <a:gd name="connsiteX2840" fmla="*/ 862619 w 3379808"/>
              <a:gd name="connsiteY2840" fmla="*/ 289724 h 2476982"/>
              <a:gd name="connsiteX2841" fmla="*/ 852872 w 3379808"/>
              <a:gd name="connsiteY2841" fmla="*/ 289724 h 2476982"/>
              <a:gd name="connsiteX2842" fmla="*/ 2039582 w 3379808"/>
              <a:gd name="connsiteY2842" fmla="*/ 284896 h 2476982"/>
              <a:gd name="connsiteX2843" fmla="*/ 2039582 w 3379808"/>
              <a:gd name="connsiteY2843" fmla="*/ 289724 h 2476982"/>
              <a:gd name="connsiteX2844" fmla="*/ 2039582 w 3379808"/>
              <a:gd name="connsiteY2844" fmla="*/ 294552 h 2476982"/>
              <a:gd name="connsiteX2845" fmla="*/ 2043237 w 3379808"/>
              <a:gd name="connsiteY2845" fmla="*/ 289724 h 2476982"/>
              <a:gd name="connsiteX2846" fmla="*/ 2039582 w 3379808"/>
              <a:gd name="connsiteY2846" fmla="*/ 284896 h 2476982"/>
              <a:gd name="connsiteX2847" fmla="*/ 877239 w 3379808"/>
              <a:gd name="connsiteY2847" fmla="*/ 284896 h 2476982"/>
              <a:gd name="connsiteX2848" fmla="*/ 879676 w 3379808"/>
              <a:gd name="connsiteY2848" fmla="*/ 288518 h 2476982"/>
              <a:gd name="connsiteX2849" fmla="*/ 882113 w 3379808"/>
              <a:gd name="connsiteY2849" fmla="*/ 284896 h 2476982"/>
              <a:gd name="connsiteX2850" fmla="*/ 879676 w 3379808"/>
              <a:gd name="connsiteY2850" fmla="*/ 284896 h 2476982"/>
              <a:gd name="connsiteX2851" fmla="*/ 877239 w 3379808"/>
              <a:gd name="connsiteY2851" fmla="*/ 284896 h 2476982"/>
              <a:gd name="connsiteX2852" fmla="*/ 1271338 w 3379808"/>
              <a:gd name="connsiteY2852" fmla="*/ 281607 h 2476982"/>
              <a:gd name="connsiteX2853" fmla="*/ 1086802 w 3379808"/>
              <a:gd name="connsiteY2853" fmla="*/ 299381 h 2476982"/>
              <a:gd name="connsiteX2854" fmla="*/ 1031975 w 3379808"/>
              <a:gd name="connsiteY2854" fmla="*/ 307831 h 2476982"/>
              <a:gd name="connsiteX2855" fmla="*/ 955216 w 3379808"/>
              <a:gd name="connsiteY2855" fmla="*/ 323522 h 2476982"/>
              <a:gd name="connsiteX2856" fmla="*/ 945469 w 3379808"/>
              <a:gd name="connsiteY2856" fmla="*/ 325936 h 2476982"/>
              <a:gd name="connsiteX2857" fmla="*/ 935722 w 3379808"/>
              <a:gd name="connsiteY2857" fmla="*/ 328351 h 2476982"/>
              <a:gd name="connsiteX2858" fmla="*/ 955216 w 3379808"/>
              <a:gd name="connsiteY2858" fmla="*/ 328351 h 2476982"/>
              <a:gd name="connsiteX2859" fmla="*/ 2989924 w 3379808"/>
              <a:gd name="connsiteY2859" fmla="*/ 275239 h 2476982"/>
              <a:gd name="connsiteX2860" fmla="*/ 2992361 w 3379808"/>
              <a:gd name="connsiteY2860" fmla="*/ 278861 h 2476982"/>
              <a:gd name="connsiteX2861" fmla="*/ 2994798 w 3379808"/>
              <a:gd name="connsiteY2861" fmla="*/ 275239 h 2476982"/>
              <a:gd name="connsiteX2862" fmla="*/ 2992361 w 3379808"/>
              <a:gd name="connsiteY2862" fmla="*/ 275239 h 2476982"/>
              <a:gd name="connsiteX2863" fmla="*/ 2989924 w 3379808"/>
              <a:gd name="connsiteY2863" fmla="*/ 275239 h 2476982"/>
              <a:gd name="connsiteX2864" fmla="*/ 2843717 w 3379808"/>
              <a:gd name="connsiteY2864" fmla="*/ 275239 h 2476982"/>
              <a:gd name="connsiteX2865" fmla="*/ 2846154 w 3379808"/>
              <a:gd name="connsiteY2865" fmla="*/ 278861 h 2476982"/>
              <a:gd name="connsiteX2866" fmla="*/ 2848591 w 3379808"/>
              <a:gd name="connsiteY2866" fmla="*/ 275239 h 2476982"/>
              <a:gd name="connsiteX2867" fmla="*/ 2846154 w 3379808"/>
              <a:gd name="connsiteY2867" fmla="*/ 275239 h 2476982"/>
              <a:gd name="connsiteX2868" fmla="*/ 2843717 w 3379808"/>
              <a:gd name="connsiteY2868" fmla="*/ 275239 h 2476982"/>
              <a:gd name="connsiteX2869" fmla="*/ 2541557 w 3379808"/>
              <a:gd name="connsiteY2869" fmla="*/ 275239 h 2476982"/>
              <a:gd name="connsiteX2870" fmla="*/ 2546431 w 3379808"/>
              <a:gd name="connsiteY2870" fmla="*/ 278861 h 2476982"/>
              <a:gd name="connsiteX2871" fmla="*/ 2551304 w 3379808"/>
              <a:gd name="connsiteY2871" fmla="*/ 275239 h 2476982"/>
              <a:gd name="connsiteX2872" fmla="*/ 2546431 w 3379808"/>
              <a:gd name="connsiteY2872" fmla="*/ 275239 h 2476982"/>
              <a:gd name="connsiteX2873" fmla="*/ 2541557 w 3379808"/>
              <a:gd name="connsiteY2873" fmla="*/ 275239 h 2476982"/>
              <a:gd name="connsiteX2874" fmla="*/ 2531810 w 3379808"/>
              <a:gd name="connsiteY2874" fmla="*/ 275239 h 2476982"/>
              <a:gd name="connsiteX2875" fmla="*/ 2528156 w 3379808"/>
              <a:gd name="connsiteY2875" fmla="*/ 280068 h 2476982"/>
              <a:gd name="connsiteX2876" fmla="*/ 2531810 w 3379808"/>
              <a:gd name="connsiteY2876" fmla="*/ 284896 h 2476982"/>
              <a:gd name="connsiteX2877" fmla="*/ 2535466 w 3379808"/>
              <a:gd name="connsiteY2877" fmla="*/ 280068 h 2476982"/>
              <a:gd name="connsiteX2878" fmla="*/ 2531810 w 3379808"/>
              <a:gd name="connsiteY2878" fmla="*/ 275239 h 2476982"/>
              <a:gd name="connsiteX2879" fmla="*/ 3248222 w 3379808"/>
              <a:gd name="connsiteY2879" fmla="*/ 270411 h 2476982"/>
              <a:gd name="connsiteX2880" fmla="*/ 3251878 w 3379808"/>
              <a:gd name="connsiteY2880" fmla="*/ 275239 h 2476982"/>
              <a:gd name="connsiteX2881" fmla="*/ 3248222 w 3379808"/>
              <a:gd name="connsiteY2881" fmla="*/ 280068 h 2476982"/>
              <a:gd name="connsiteX2882" fmla="*/ 3244568 w 3379808"/>
              <a:gd name="connsiteY2882" fmla="*/ 275239 h 2476982"/>
              <a:gd name="connsiteX2883" fmla="*/ 3248222 w 3379808"/>
              <a:gd name="connsiteY2883" fmla="*/ 270411 h 2476982"/>
              <a:gd name="connsiteX2884" fmla="*/ 2965556 w 3379808"/>
              <a:gd name="connsiteY2884" fmla="*/ 270411 h 2476982"/>
              <a:gd name="connsiteX2885" fmla="*/ 2972867 w 3379808"/>
              <a:gd name="connsiteY2885" fmla="*/ 274033 h 2476982"/>
              <a:gd name="connsiteX2886" fmla="*/ 2980177 w 3379808"/>
              <a:gd name="connsiteY2886" fmla="*/ 270411 h 2476982"/>
              <a:gd name="connsiteX2887" fmla="*/ 2972867 w 3379808"/>
              <a:gd name="connsiteY2887" fmla="*/ 270411 h 2476982"/>
              <a:gd name="connsiteX2888" fmla="*/ 2965556 w 3379808"/>
              <a:gd name="connsiteY2888" fmla="*/ 270411 h 2476982"/>
              <a:gd name="connsiteX2889" fmla="*/ 3209234 w 3379808"/>
              <a:gd name="connsiteY2889" fmla="*/ 265583 h 2476982"/>
              <a:gd name="connsiteX2890" fmla="*/ 3218981 w 3379808"/>
              <a:gd name="connsiteY2890" fmla="*/ 266186 h 2476982"/>
              <a:gd name="connsiteX2891" fmla="*/ 3228728 w 3379808"/>
              <a:gd name="connsiteY2891" fmla="*/ 270411 h 2476982"/>
              <a:gd name="connsiteX2892" fmla="*/ 3226291 w 3379808"/>
              <a:gd name="connsiteY2892" fmla="*/ 270411 h 2476982"/>
              <a:gd name="connsiteX2893" fmla="*/ 3223854 w 3379808"/>
              <a:gd name="connsiteY2893" fmla="*/ 270411 h 2476982"/>
              <a:gd name="connsiteX2894" fmla="*/ 3214718 w 3379808"/>
              <a:gd name="connsiteY2894" fmla="*/ 267997 h 2476982"/>
              <a:gd name="connsiteX2895" fmla="*/ 3209234 w 3379808"/>
              <a:gd name="connsiteY2895" fmla="*/ 265583 h 2476982"/>
              <a:gd name="connsiteX2896" fmla="*/ 1437698 w 3379808"/>
              <a:gd name="connsiteY2896" fmla="*/ 265583 h 2476982"/>
              <a:gd name="connsiteX2897" fmla="*/ 1301405 w 3379808"/>
              <a:gd name="connsiteY2897" fmla="*/ 278710 h 2476982"/>
              <a:gd name="connsiteX2898" fmla="*/ 1322179 w 3379808"/>
              <a:gd name="connsiteY2898" fmla="*/ 277277 h 2476982"/>
              <a:gd name="connsiteX2899" fmla="*/ 1367640 w 3379808"/>
              <a:gd name="connsiteY2899" fmla="*/ 275842 h 2476982"/>
              <a:gd name="connsiteX2900" fmla="*/ 1457192 w 3379808"/>
              <a:gd name="connsiteY2900" fmla="*/ 275239 h 2476982"/>
              <a:gd name="connsiteX2901" fmla="*/ 1501054 w 3379808"/>
              <a:gd name="connsiteY2901" fmla="*/ 274033 h 2476982"/>
              <a:gd name="connsiteX2902" fmla="*/ 1544916 w 3379808"/>
              <a:gd name="connsiteY2902" fmla="*/ 280068 h 2476982"/>
              <a:gd name="connsiteX2903" fmla="*/ 1282353 w 3379808"/>
              <a:gd name="connsiteY2903" fmla="*/ 289121 h 2476982"/>
              <a:gd name="connsiteX2904" fmla="*/ 1023446 w 3379808"/>
              <a:gd name="connsiteY2904" fmla="*/ 323522 h 2476982"/>
              <a:gd name="connsiteX2905" fmla="*/ 933894 w 3379808"/>
              <a:gd name="connsiteY2905" fmla="*/ 338007 h 2476982"/>
              <a:gd name="connsiteX2906" fmla="*/ 877239 w 3379808"/>
              <a:gd name="connsiteY2906" fmla="*/ 352492 h 2476982"/>
              <a:gd name="connsiteX2907" fmla="*/ 877239 w 3379808"/>
              <a:gd name="connsiteY2907" fmla="*/ 357321 h 2476982"/>
              <a:gd name="connsiteX2908" fmla="*/ 925366 w 3379808"/>
              <a:gd name="connsiteY2908" fmla="*/ 350078 h 2476982"/>
              <a:gd name="connsiteX2909" fmla="*/ 969837 w 3379808"/>
              <a:gd name="connsiteY2909" fmla="*/ 342836 h 2476982"/>
              <a:gd name="connsiteX2910" fmla="*/ 978975 w 3379808"/>
              <a:gd name="connsiteY2910" fmla="*/ 342836 h 2476982"/>
              <a:gd name="connsiteX2911" fmla="*/ 984458 w 3379808"/>
              <a:gd name="connsiteY2911" fmla="*/ 342836 h 2476982"/>
              <a:gd name="connsiteX2912" fmla="*/ 872975 w 3379808"/>
              <a:gd name="connsiteY2912" fmla="*/ 368788 h 2476982"/>
              <a:gd name="connsiteX2913" fmla="*/ 765148 w 3379808"/>
              <a:gd name="connsiteY2913" fmla="*/ 391119 h 2476982"/>
              <a:gd name="connsiteX2914" fmla="*/ 699964 w 3379808"/>
              <a:gd name="connsiteY2914" fmla="*/ 409829 h 2476982"/>
              <a:gd name="connsiteX2915" fmla="*/ 653056 w 3379808"/>
              <a:gd name="connsiteY2915" fmla="*/ 424917 h 2476982"/>
              <a:gd name="connsiteX2916" fmla="*/ 638435 w 3379808"/>
              <a:gd name="connsiteY2916" fmla="*/ 434574 h 2476982"/>
              <a:gd name="connsiteX2917" fmla="*/ 1042940 w 3379808"/>
              <a:gd name="connsiteY2917" fmla="*/ 342836 h 2476982"/>
              <a:gd name="connsiteX2918" fmla="*/ 1047814 w 3379808"/>
              <a:gd name="connsiteY2918" fmla="*/ 342836 h 2476982"/>
              <a:gd name="connsiteX2919" fmla="*/ 1354848 w 3379808"/>
              <a:gd name="connsiteY2919" fmla="*/ 309037 h 2476982"/>
              <a:gd name="connsiteX2920" fmla="*/ 1459629 w 3379808"/>
              <a:gd name="connsiteY2920" fmla="*/ 304209 h 2476982"/>
              <a:gd name="connsiteX2921" fmla="*/ 1564410 w 3379808"/>
              <a:gd name="connsiteY2921" fmla="*/ 299381 h 2476982"/>
              <a:gd name="connsiteX2922" fmla="*/ 1583904 w 3379808"/>
              <a:gd name="connsiteY2922" fmla="*/ 299381 h 2476982"/>
              <a:gd name="connsiteX2923" fmla="*/ 1603399 w 3379808"/>
              <a:gd name="connsiteY2923" fmla="*/ 299381 h 2476982"/>
              <a:gd name="connsiteX2924" fmla="*/ 1613146 w 3379808"/>
              <a:gd name="connsiteY2924" fmla="*/ 301795 h 2476982"/>
              <a:gd name="connsiteX2925" fmla="*/ 1622893 w 3379808"/>
              <a:gd name="connsiteY2925" fmla="*/ 304209 h 2476982"/>
              <a:gd name="connsiteX2926" fmla="*/ 1625330 w 3379808"/>
              <a:gd name="connsiteY2926" fmla="*/ 304209 h 2476982"/>
              <a:gd name="connsiteX2927" fmla="*/ 1627766 w 3379808"/>
              <a:gd name="connsiteY2927" fmla="*/ 304209 h 2476982"/>
              <a:gd name="connsiteX2928" fmla="*/ 1613146 w 3379808"/>
              <a:gd name="connsiteY2928" fmla="*/ 284896 h 2476982"/>
              <a:gd name="connsiteX2929" fmla="*/ 1662491 w 3379808"/>
              <a:gd name="connsiteY2929" fmla="*/ 287310 h 2476982"/>
              <a:gd name="connsiteX2930" fmla="*/ 1679860 w 3379808"/>
              <a:gd name="connsiteY2930" fmla="*/ 288102 h 2476982"/>
              <a:gd name="connsiteX2931" fmla="*/ 1682594 w 3379808"/>
              <a:gd name="connsiteY2931" fmla="*/ 284293 h 2476982"/>
              <a:gd name="connsiteX2932" fmla="*/ 1688557 w 3379808"/>
              <a:gd name="connsiteY2932" fmla="*/ 279159 h 2476982"/>
              <a:gd name="connsiteX2933" fmla="*/ 1655713 w 3379808"/>
              <a:gd name="connsiteY2933" fmla="*/ 277804 h 2476982"/>
              <a:gd name="connsiteX2934" fmla="*/ 1600353 w 3379808"/>
              <a:gd name="connsiteY2934" fmla="*/ 272825 h 2476982"/>
              <a:gd name="connsiteX2935" fmla="*/ 1486433 w 3379808"/>
              <a:gd name="connsiteY2935" fmla="*/ 265583 h 2476982"/>
              <a:gd name="connsiteX2936" fmla="*/ 1458411 w 3379808"/>
              <a:gd name="connsiteY2936" fmla="*/ 265583 h 2476982"/>
              <a:gd name="connsiteX2937" fmla="*/ 1437698 w 3379808"/>
              <a:gd name="connsiteY2937" fmla="*/ 265583 h 2476982"/>
              <a:gd name="connsiteX2938" fmla="*/ 2684718 w 3379808"/>
              <a:gd name="connsiteY2938" fmla="*/ 261962 h 2476982"/>
              <a:gd name="connsiteX2939" fmla="*/ 2658522 w 3379808"/>
              <a:gd name="connsiteY2939" fmla="*/ 265583 h 2476982"/>
              <a:gd name="connsiteX2940" fmla="*/ 2684718 w 3379808"/>
              <a:gd name="connsiteY2940" fmla="*/ 265583 h 2476982"/>
              <a:gd name="connsiteX2941" fmla="*/ 2707258 w 3379808"/>
              <a:gd name="connsiteY2941" fmla="*/ 265583 h 2476982"/>
              <a:gd name="connsiteX2942" fmla="*/ 2684718 w 3379808"/>
              <a:gd name="connsiteY2942" fmla="*/ 261962 h 2476982"/>
              <a:gd name="connsiteX2943" fmla="*/ 2794982 w 3379808"/>
              <a:gd name="connsiteY2943" fmla="*/ 260754 h 2476982"/>
              <a:gd name="connsiteX2944" fmla="*/ 2809603 w 3379808"/>
              <a:gd name="connsiteY2944" fmla="*/ 265583 h 2476982"/>
              <a:gd name="connsiteX2945" fmla="*/ 2859557 w 3379808"/>
              <a:gd name="connsiteY2945" fmla="*/ 267997 h 2476982"/>
              <a:gd name="connsiteX2946" fmla="*/ 2931441 w 3379808"/>
              <a:gd name="connsiteY2946" fmla="*/ 270411 h 2476982"/>
              <a:gd name="connsiteX2947" fmla="*/ 2939361 w 3379808"/>
              <a:gd name="connsiteY2947" fmla="*/ 270411 h 2476982"/>
              <a:gd name="connsiteX2948" fmla="*/ 2950936 w 3379808"/>
              <a:gd name="connsiteY2948" fmla="*/ 270411 h 2476982"/>
              <a:gd name="connsiteX2949" fmla="*/ 2875396 w 3379808"/>
              <a:gd name="connsiteY2949" fmla="*/ 261962 h 2476982"/>
              <a:gd name="connsiteX2950" fmla="*/ 2799855 w 3379808"/>
              <a:gd name="connsiteY2950" fmla="*/ 260754 h 2476982"/>
              <a:gd name="connsiteX2951" fmla="*/ 2797419 w 3379808"/>
              <a:gd name="connsiteY2951" fmla="*/ 260754 h 2476982"/>
              <a:gd name="connsiteX2952" fmla="*/ 2794982 w 3379808"/>
              <a:gd name="connsiteY2952" fmla="*/ 260754 h 2476982"/>
              <a:gd name="connsiteX2953" fmla="*/ 1281744 w 3379808"/>
              <a:gd name="connsiteY2953" fmla="*/ 260754 h 2476982"/>
              <a:gd name="connsiteX2954" fmla="*/ 1278090 w 3379808"/>
              <a:gd name="connsiteY2954" fmla="*/ 265583 h 2476982"/>
              <a:gd name="connsiteX2955" fmla="*/ 1281744 w 3379808"/>
              <a:gd name="connsiteY2955" fmla="*/ 270411 h 2476982"/>
              <a:gd name="connsiteX2956" fmla="*/ 1281744 w 3379808"/>
              <a:gd name="connsiteY2956" fmla="*/ 265583 h 2476982"/>
              <a:gd name="connsiteX2957" fmla="*/ 1281744 w 3379808"/>
              <a:gd name="connsiteY2957" fmla="*/ 260754 h 2476982"/>
              <a:gd name="connsiteX2958" fmla="*/ 2582982 w 3379808"/>
              <a:gd name="connsiteY2958" fmla="*/ 257134 h 2476982"/>
              <a:gd name="connsiteX2959" fmla="*/ 2580546 w 3379808"/>
              <a:gd name="connsiteY2959" fmla="*/ 260754 h 2476982"/>
              <a:gd name="connsiteX2960" fmla="*/ 2582982 w 3379808"/>
              <a:gd name="connsiteY2960" fmla="*/ 260754 h 2476982"/>
              <a:gd name="connsiteX2961" fmla="*/ 2585419 w 3379808"/>
              <a:gd name="connsiteY2961" fmla="*/ 260754 h 2476982"/>
              <a:gd name="connsiteX2962" fmla="*/ 2582982 w 3379808"/>
              <a:gd name="connsiteY2962" fmla="*/ 257134 h 2476982"/>
              <a:gd name="connsiteX2963" fmla="*/ 3199487 w 3379808"/>
              <a:gd name="connsiteY2963" fmla="*/ 255926 h 2476982"/>
              <a:gd name="connsiteX2964" fmla="*/ 3203143 w 3379808"/>
              <a:gd name="connsiteY2964" fmla="*/ 260754 h 2476982"/>
              <a:gd name="connsiteX2965" fmla="*/ 3199487 w 3379808"/>
              <a:gd name="connsiteY2965" fmla="*/ 265583 h 2476982"/>
              <a:gd name="connsiteX2966" fmla="*/ 3195832 w 3379808"/>
              <a:gd name="connsiteY2966" fmla="*/ 260754 h 2476982"/>
              <a:gd name="connsiteX2967" fmla="*/ 3199487 w 3379808"/>
              <a:gd name="connsiteY2967" fmla="*/ 255926 h 2476982"/>
              <a:gd name="connsiteX2968" fmla="*/ 2775488 w 3379808"/>
              <a:gd name="connsiteY2968" fmla="*/ 255926 h 2476982"/>
              <a:gd name="connsiteX2969" fmla="*/ 2771833 w 3379808"/>
              <a:gd name="connsiteY2969" fmla="*/ 260754 h 2476982"/>
              <a:gd name="connsiteX2970" fmla="*/ 2775488 w 3379808"/>
              <a:gd name="connsiteY2970" fmla="*/ 265583 h 2476982"/>
              <a:gd name="connsiteX2971" fmla="*/ 2779144 w 3379808"/>
              <a:gd name="connsiteY2971" fmla="*/ 260754 h 2476982"/>
              <a:gd name="connsiteX2972" fmla="*/ 2775488 w 3379808"/>
              <a:gd name="connsiteY2972" fmla="*/ 255926 h 2476982"/>
              <a:gd name="connsiteX2973" fmla="*/ 2755994 w 3379808"/>
              <a:gd name="connsiteY2973" fmla="*/ 255926 h 2476982"/>
              <a:gd name="connsiteX2974" fmla="*/ 2752339 w 3379808"/>
              <a:gd name="connsiteY2974" fmla="*/ 260754 h 2476982"/>
              <a:gd name="connsiteX2975" fmla="*/ 2755994 w 3379808"/>
              <a:gd name="connsiteY2975" fmla="*/ 265583 h 2476982"/>
              <a:gd name="connsiteX2976" fmla="*/ 2755994 w 3379808"/>
              <a:gd name="connsiteY2976" fmla="*/ 260754 h 2476982"/>
              <a:gd name="connsiteX2977" fmla="*/ 2755994 w 3379808"/>
              <a:gd name="connsiteY2977" fmla="*/ 255926 h 2476982"/>
              <a:gd name="connsiteX2978" fmla="*/ 2736499 w 3379808"/>
              <a:gd name="connsiteY2978" fmla="*/ 255926 h 2476982"/>
              <a:gd name="connsiteX2979" fmla="*/ 2732845 w 3379808"/>
              <a:gd name="connsiteY2979" fmla="*/ 260754 h 2476982"/>
              <a:gd name="connsiteX2980" fmla="*/ 2736499 w 3379808"/>
              <a:gd name="connsiteY2980" fmla="*/ 265583 h 2476982"/>
              <a:gd name="connsiteX2981" fmla="*/ 2740155 w 3379808"/>
              <a:gd name="connsiteY2981" fmla="*/ 260754 h 2476982"/>
              <a:gd name="connsiteX2982" fmla="*/ 2736499 w 3379808"/>
              <a:gd name="connsiteY2982" fmla="*/ 255926 h 2476982"/>
              <a:gd name="connsiteX2983" fmla="*/ 2624408 w 3379808"/>
              <a:gd name="connsiteY2983" fmla="*/ 255926 h 2476982"/>
              <a:gd name="connsiteX2984" fmla="*/ 2631718 w 3379808"/>
              <a:gd name="connsiteY2984" fmla="*/ 259548 h 2476982"/>
              <a:gd name="connsiteX2985" fmla="*/ 2639028 w 3379808"/>
              <a:gd name="connsiteY2985" fmla="*/ 255926 h 2476982"/>
              <a:gd name="connsiteX2986" fmla="*/ 2633546 w 3379808"/>
              <a:gd name="connsiteY2986" fmla="*/ 255926 h 2476982"/>
              <a:gd name="connsiteX2987" fmla="*/ 2624408 w 3379808"/>
              <a:gd name="connsiteY2987" fmla="*/ 255926 h 2476982"/>
              <a:gd name="connsiteX2988" fmla="*/ 1627766 w 3379808"/>
              <a:gd name="connsiteY2988" fmla="*/ 255926 h 2476982"/>
              <a:gd name="connsiteX2989" fmla="*/ 1647871 w 3379808"/>
              <a:gd name="connsiteY2989" fmla="*/ 266790 h 2476982"/>
              <a:gd name="connsiteX2990" fmla="*/ 1671628 w 3379808"/>
              <a:gd name="connsiteY2990" fmla="*/ 270411 h 2476982"/>
              <a:gd name="connsiteX2991" fmla="*/ 1652134 w 3379808"/>
              <a:gd name="connsiteY2991" fmla="*/ 257737 h 2476982"/>
              <a:gd name="connsiteX2992" fmla="*/ 1632640 w 3379808"/>
              <a:gd name="connsiteY2992" fmla="*/ 255926 h 2476982"/>
              <a:gd name="connsiteX2993" fmla="*/ 1630203 w 3379808"/>
              <a:gd name="connsiteY2993" fmla="*/ 255926 h 2476982"/>
              <a:gd name="connsiteX2994" fmla="*/ 1627766 w 3379808"/>
              <a:gd name="connsiteY2994" fmla="*/ 255926 h 2476982"/>
              <a:gd name="connsiteX2995" fmla="*/ 2755994 w 3379808"/>
              <a:gd name="connsiteY2995" fmla="*/ 251098 h 2476982"/>
              <a:gd name="connsiteX2996" fmla="*/ 2868694 w 3379808"/>
              <a:gd name="connsiteY2996" fmla="*/ 260151 h 2476982"/>
              <a:gd name="connsiteX2997" fmla="*/ 2985050 w 3379808"/>
              <a:gd name="connsiteY2997" fmla="*/ 265583 h 2476982"/>
              <a:gd name="connsiteX2998" fmla="*/ 2992361 w 3379808"/>
              <a:gd name="connsiteY2998" fmla="*/ 265583 h 2476982"/>
              <a:gd name="connsiteX2999" fmla="*/ 2999671 w 3379808"/>
              <a:gd name="connsiteY2999" fmla="*/ 265583 h 2476982"/>
              <a:gd name="connsiteX3000" fmla="*/ 2814476 w 3379808"/>
              <a:gd name="connsiteY3000" fmla="*/ 251098 h 2476982"/>
              <a:gd name="connsiteX3001" fmla="*/ 2785235 w 3379808"/>
              <a:gd name="connsiteY3001" fmla="*/ 251098 h 2476982"/>
              <a:gd name="connsiteX3002" fmla="*/ 2755994 w 3379808"/>
              <a:gd name="connsiteY3002" fmla="*/ 251098 h 2476982"/>
              <a:gd name="connsiteX3003" fmla="*/ 2687764 w 3379808"/>
              <a:gd name="connsiteY3003" fmla="*/ 251098 h 2476982"/>
              <a:gd name="connsiteX3004" fmla="*/ 2696902 w 3379808"/>
              <a:gd name="connsiteY3004" fmla="*/ 254720 h 2476982"/>
              <a:gd name="connsiteX3005" fmla="*/ 2702384 w 3379808"/>
              <a:gd name="connsiteY3005" fmla="*/ 251098 h 2476982"/>
              <a:gd name="connsiteX3006" fmla="*/ 2696902 w 3379808"/>
              <a:gd name="connsiteY3006" fmla="*/ 251098 h 2476982"/>
              <a:gd name="connsiteX3007" fmla="*/ 2687764 w 3379808"/>
              <a:gd name="connsiteY3007" fmla="*/ 251098 h 2476982"/>
              <a:gd name="connsiteX3008" fmla="*/ 2648775 w 3379808"/>
              <a:gd name="connsiteY3008" fmla="*/ 251098 h 2476982"/>
              <a:gd name="connsiteX3009" fmla="*/ 2661568 w 3379808"/>
              <a:gd name="connsiteY3009" fmla="*/ 254720 h 2476982"/>
              <a:gd name="connsiteX3010" fmla="*/ 2678017 w 3379808"/>
              <a:gd name="connsiteY3010" fmla="*/ 251098 h 2476982"/>
              <a:gd name="connsiteX3011" fmla="*/ 2663396 w 3379808"/>
              <a:gd name="connsiteY3011" fmla="*/ 251098 h 2476982"/>
              <a:gd name="connsiteX3012" fmla="*/ 2648775 w 3379808"/>
              <a:gd name="connsiteY3012" fmla="*/ 251098 h 2476982"/>
              <a:gd name="connsiteX3013" fmla="*/ 1081929 w 3379808"/>
              <a:gd name="connsiteY3013" fmla="*/ 249891 h 2476982"/>
              <a:gd name="connsiteX3014" fmla="*/ 1067308 w 3379808"/>
              <a:gd name="connsiteY3014" fmla="*/ 255926 h 2476982"/>
              <a:gd name="connsiteX3015" fmla="*/ 1072182 w 3379808"/>
              <a:gd name="connsiteY3015" fmla="*/ 255926 h 2476982"/>
              <a:gd name="connsiteX3016" fmla="*/ 1077055 w 3379808"/>
              <a:gd name="connsiteY3016" fmla="*/ 255926 h 2476982"/>
              <a:gd name="connsiteX3017" fmla="*/ 1079492 w 3379808"/>
              <a:gd name="connsiteY3017" fmla="*/ 255926 h 2476982"/>
              <a:gd name="connsiteX3018" fmla="*/ 1081929 w 3379808"/>
              <a:gd name="connsiteY3018" fmla="*/ 255926 h 2476982"/>
              <a:gd name="connsiteX3019" fmla="*/ 1096549 w 3379808"/>
              <a:gd name="connsiteY3019" fmla="*/ 251701 h 2476982"/>
              <a:gd name="connsiteX3020" fmla="*/ 1111170 w 3379808"/>
              <a:gd name="connsiteY3020" fmla="*/ 251098 h 2476982"/>
              <a:gd name="connsiteX3021" fmla="*/ 1102032 w 3379808"/>
              <a:gd name="connsiteY3021" fmla="*/ 251098 h 2476982"/>
              <a:gd name="connsiteX3022" fmla="*/ 1096549 w 3379808"/>
              <a:gd name="connsiteY3022" fmla="*/ 251098 h 2476982"/>
              <a:gd name="connsiteX3023" fmla="*/ 1081929 w 3379808"/>
              <a:gd name="connsiteY3023" fmla="*/ 249891 h 2476982"/>
              <a:gd name="connsiteX3024" fmla="*/ 2865648 w 3379808"/>
              <a:gd name="connsiteY3024" fmla="*/ 242649 h 2476982"/>
              <a:gd name="connsiteX3025" fmla="*/ 2858338 w 3379808"/>
              <a:gd name="connsiteY3025" fmla="*/ 246269 h 2476982"/>
              <a:gd name="connsiteX3026" fmla="*/ 2865648 w 3379808"/>
              <a:gd name="connsiteY3026" fmla="*/ 246269 h 2476982"/>
              <a:gd name="connsiteX3027" fmla="*/ 2872959 w 3379808"/>
              <a:gd name="connsiteY3027" fmla="*/ 246269 h 2476982"/>
              <a:gd name="connsiteX3028" fmla="*/ 2865648 w 3379808"/>
              <a:gd name="connsiteY3028" fmla="*/ 242649 h 2476982"/>
              <a:gd name="connsiteX3029" fmla="*/ 1128227 w 3379808"/>
              <a:gd name="connsiteY3029" fmla="*/ 242649 h 2476982"/>
              <a:gd name="connsiteX3030" fmla="*/ 1116043 w 3379808"/>
              <a:gd name="connsiteY3030" fmla="*/ 246269 h 2476982"/>
              <a:gd name="connsiteX3031" fmla="*/ 1128227 w 3379808"/>
              <a:gd name="connsiteY3031" fmla="*/ 246269 h 2476982"/>
              <a:gd name="connsiteX3032" fmla="*/ 1140411 w 3379808"/>
              <a:gd name="connsiteY3032" fmla="*/ 246269 h 2476982"/>
              <a:gd name="connsiteX3033" fmla="*/ 1128227 w 3379808"/>
              <a:gd name="connsiteY3033" fmla="*/ 242649 h 2476982"/>
              <a:gd name="connsiteX3034" fmla="*/ 3253096 w 3379808"/>
              <a:gd name="connsiteY3034" fmla="*/ 241441 h 2476982"/>
              <a:gd name="connsiteX3035" fmla="*/ 3255533 w 3379808"/>
              <a:gd name="connsiteY3035" fmla="*/ 242045 h 2476982"/>
              <a:gd name="connsiteX3036" fmla="*/ 3257969 w 3379808"/>
              <a:gd name="connsiteY3036" fmla="*/ 246269 h 2476982"/>
              <a:gd name="connsiteX3037" fmla="*/ 3262843 w 3379808"/>
              <a:gd name="connsiteY3037" fmla="*/ 246269 h 2476982"/>
              <a:gd name="connsiteX3038" fmla="*/ 3257969 w 3379808"/>
              <a:gd name="connsiteY3038" fmla="*/ 241441 h 2476982"/>
              <a:gd name="connsiteX3039" fmla="*/ 3255533 w 3379808"/>
              <a:gd name="connsiteY3039" fmla="*/ 241441 h 2476982"/>
              <a:gd name="connsiteX3040" fmla="*/ 3253096 w 3379808"/>
              <a:gd name="connsiteY3040" fmla="*/ 241441 h 2476982"/>
              <a:gd name="connsiteX3041" fmla="*/ 2838844 w 3379808"/>
              <a:gd name="connsiteY3041" fmla="*/ 241441 h 2476982"/>
              <a:gd name="connsiteX3042" fmla="*/ 2838844 w 3379808"/>
              <a:gd name="connsiteY3042" fmla="*/ 243855 h 2476982"/>
              <a:gd name="connsiteX3043" fmla="*/ 2838844 w 3379808"/>
              <a:gd name="connsiteY3043" fmla="*/ 246269 h 2476982"/>
              <a:gd name="connsiteX3044" fmla="*/ 2842500 w 3379808"/>
              <a:gd name="connsiteY3044" fmla="*/ 243855 h 2476982"/>
              <a:gd name="connsiteX3045" fmla="*/ 2838844 w 3379808"/>
              <a:gd name="connsiteY3045" fmla="*/ 241441 h 2476982"/>
              <a:gd name="connsiteX3046" fmla="*/ 1157469 w 3379808"/>
              <a:gd name="connsiteY3046" fmla="*/ 237820 h 2476982"/>
              <a:gd name="connsiteX3047" fmla="*/ 1145285 w 3379808"/>
              <a:gd name="connsiteY3047" fmla="*/ 241441 h 2476982"/>
              <a:gd name="connsiteX3048" fmla="*/ 1157469 w 3379808"/>
              <a:gd name="connsiteY3048" fmla="*/ 241441 h 2476982"/>
              <a:gd name="connsiteX3049" fmla="*/ 1169653 w 3379808"/>
              <a:gd name="connsiteY3049" fmla="*/ 241441 h 2476982"/>
              <a:gd name="connsiteX3050" fmla="*/ 1157469 w 3379808"/>
              <a:gd name="connsiteY3050" fmla="*/ 237820 h 2476982"/>
              <a:gd name="connsiteX3051" fmla="*/ 3199487 w 3379808"/>
              <a:gd name="connsiteY3051" fmla="*/ 236613 h 2476982"/>
              <a:gd name="connsiteX3052" fmla="*/ 3202969 w 3379808"/>
              <a:gd name="connsiteY3052" fmla="*/ 241212 h 2476982"/>
              <a:gd name="connsiteX3053" fmla="*/ 3197681 w 3379808"/>
              <a:gd name="connsiteY3053" fmla="*/ 238999 h 2476982"/>
              <a:gd name="connsiteX3054" fmla="*/ 1189147 w 3379808"/>
              <a:gd name="connsiteY3054" fmla="*/ 236613 h 2476982"/>
              <a:gd name="connsiteX3055" fmla="*/ 1195848 w 3379808"/>
              <a:gd name="connsiteY3055" fmla="*/ 240235 h 2476982"/>
              <a:gd name="connsiteX3056" fmla="*/ 1198894 w 3379808"/>
              <a:gd name="connsiteY3056" fmla="*/ 236613 h 2476982"/>
              <a:gd name="connsiteX3057" fmla="*/ 1194020 w 3379808"/>
              <a:gd name="connsiteY3057" fmla="*/ 236613 h 2476982"/>
              <a:gd name="connsiteX3058" fmla="*/ 1189147 w 3379808"/>
              <a:gd name="connsiteY3058" fmla="*/ 236613 h 2476982"/>
              <a:gd name="connsiteX3059" fmla="*/ 2983240 w 3379808"/>
              <a:gd name="connsiteY3059" fmla="*/ 234263 h 2476982"/>
              <a:gd name="connsiteX3060" fmla="*/ 3016805 w 3379808"/>
              <a:gd name="connsiteY3060" fmla="*/ 236840 h 2476982"/>
              <a:gd name="connsiteX3061" fmla="*/ 3090441 w 3379808"/>
              <a:gd name="connsiteY3061" fmla="*/ 246873 h 2476982"/>
              <a:gd name="connsiteX3062" fmla="*/ 3161336 w 3379808"/>
              <a:gd name="connsiteY3062" fmla="*/ 265055 h 2476982"/>
              <a:gd name="connsiteX3063" fmla="*/ 3165939 w 3379808"/>
              <a:gd name="connsiteY3063" fmla="*/ 267069 h 2476982"/>
              <a:gd name="connsiteX3064" fmla="*/ 3163951 w 3379808"/>
              <a:gd name="connsiteY3064" fmla="*/ 266768 h 2476982"/>
              <a:gd name="connsiteX3065" fmla="*/ 3106889 w 3379808"/>
              <a:gd name="connsiteY3065" fmla="*/ 257357 h 2476982"/>
              <a:gd name="connsiteX3066" fmla="*/ 2857729 w 3379808"/>
              <a:gd name="connsiteY3066" fmla="*/ 232992 h 2476982"/>
              <a:gd name="connsiteX3067" fmla="*/ 2848591 w 3379808"/>
              <a:gd name="connsiteY3067" fmla="*/ 236613 h 2476982"/>
              <a:gd name="connsiteX3068" fmla="*/ 2857729 w 3379808"/>
              <a:gd name="connsiteY3068" fmla="*/ 236613 h 2476982"/>
              <a:gd name="connsiteX3069" fmla="*/ 2863212 w 3379808"/>
              <a:gd name="connsiteY3069" fmla="*/ 236613 h 2476982"/>
              <a:gd name="connsiteX3070" fmla="*/ 2857729 w 3379808"/>
              <a:gd name="connsiteY3070" fmla="*/ 232992 h 2476982"/>
              <a:gd name="connsiteX3071" fmla="*/ 2833970 w 3379808"/>
              <a:gd name="connsiteY3071" fmla="*/ 231784 h 2476982"/>
              <a:gd name="connsiteX3072" fmla="*/ 2830316 w 3379808"/>
              <a:gd name="connsiteY3072" fmla="*/ 236613 h 2476982"/>
              <a:gd name="connsiteX3073" fmla="*/ 2833970 w 3379808"/>
              <a:gd name="connsiteY3073" fmla="*/ 241441 h 2476982"/>
              <a:gd name="connsiteX3074" fmla="*/ 2837626 w 3379808"/>
              <a:gd name="connsiteY3074" fmla="*/ 236613 h 2476982"/>
              <a:gd name="connsiteX3075" fmla="*/ 2833970 w 3379808"/>
              <a:gd name="connsiteY3075" fmla="*/ 231784 h 2476982"/>
              <a:gd name="connsiteX3076" fmla="*/ 1242756 w 3379808"/>
              <a:gd name="connsiteY3076" fmla="*/ 231784 h 2476982"/>
              <a:gd name="connsiteX3077" fmla="*/ 1247629 w 3379808"/>
              <a:gd name="connsiteY3077" fmla="*/ 235406 h 2476982"/>
              <a:gd name="connsiteX3078" fmla="*/ 1252503 w 3379808"/>
              <a:gd name="connsiteY3078" fmla="*/ 231784 h 2476982"/>
              <a:gd name="connsiteX3079" fmla="*/ 1242756 w 3379808"/>
              <a:gd name="connsiteY3079" fmla="*/ 231784 h 2476982"/>
              <a:gd name="connsiteX3080" fmla="*/ 1228135 w 3379808"/>
              <a:gd name="connsiteY3080" fmla="*/ 231784 h 2476982"/>
              <a:gd name="connsiteX3081" fmla="*/ 1230572 w 3379808"/>
              <a:gd name="connsiteY3081" fmla="*/ 235406 h 2476982"/>
              <a:gd name="connsiteX3082" fmla="*/ 1233009 w 3379808"/>
              <a:gd name="connsiteY3082" fmla="*/ 231784 h 2476982"/>
              <a:gd name="connsiteX3083" fmla="*/ 1230572 w 3379808"/>
              <a:gd name="connsiteY3083" fmla="*/ 231784 h 2476982"/>
              <a:gd name="connsiteX3084" fmla="*/ 1228135 w 3379808"/>
              <a:gd name="connsiteY3084" fmla="*/ 231784 h 2476982"/>
              <a:gd name="connsiteX3085" fmla="*/ 653056 w 3379808"/>
              <a:gd name="connsiteY3085" fmla="*/ 231784 h 2476982"/>
              <a:gd name="connsiteX3086" fmla="*/ 655493 w 3379808"/>
              <a:gd name="connsiteY3086" fmla="*/ 235406 h 2476982"/>
              <a:gd name="connsiteX3087" fmla="*/ 657930 w 3379808"/>
              <a:gd name="connsiteY3087" fmla="*/ 231784 h 2476982"/>
              <a:gd name="connsiteX3088" fmla="*/ 653056 w 3379808"/>
              <a:gd name="connsiteY3088" fmla="*/ 231784 h 2476982"/>
              <a:gd name="connsiteX3089" fmla="*/ 3179993 w 3379808"/>
              <a:gd name="connsiteY3089" fmla="*/ 226956 h 2476982"/>
              <a:gd name="connsiteX3090" fmla="*/ 3183648 w 3379808"/>
              <a:gd name="connsiteY3090" fmla="*/ 231784 h 2476982"/>
              <a:gd name="connsiteX3091" fmla="*/ 3182876 w 3379808"/>
              <a:gd name="connsiteY3091" fmla="*/ 232805 h 2476982"/>
              <a:gd name="connsiteX3092" fmla="*/ 3179993 w 3379808"/>
              <a:gd name="connsiteY3092" fmla="*/ 231597 h 2476982"/>
              <a:gd name="connsiteX3093" fmla="*/ 1276871 w 3379808"/>
              <a:gd name="connsiteY3093" fmla="*/ 226956 h 2476982"/>
              <a:gd name="connsiteX3094" fmla="*/ 1289055 w 3379808"/>
              <a:gd name="connsiteY3094" fmla="*/ 230578 h 2476982"/>
              <a:gd name="connsiteX3095" fmla="*/ 1301238 w 3379808"/>
              <a:gd name="connsiteY3095" fmla="*/ 226956 h 2476982"/>
              <a:gd name="connsiteX3096" fmla="*/ 1287227 w 3379808"/>
              <a:gd name="connsiteY3096" fmla="*/ 226956 h 2476982"/>
              <a:gd name="connsiteX3097" fmla="*/ 1276871 w 3379808"/>
              <a:gd name="connsiteY3097" fmla="*/ 226956 h 2476982"/>
              <a:gd name="connsiteX3098" fmla="*/ 662803 w 3379808"/>
              <a:gd name="connsiteY3098" fmla="*/ 226956 h 2476982"/>
              <a:gd name="connsiteX3099" fmla="*/ 665240 w 3379808"/>
              <a:gd name="connsiteY3099" fmla="*/ 230578 h 2476982"/>
              <a:gd name="connsiteX3100" fmla="*/ 667677 w 3379808"/>
              <a:gd name="connsiteY3100" fmla="*/ 226956 h 2476982"/>
              <a:gd name="connsiteX3101" fmla="*/ 665240 w 3379808"/>
              <a:gd name="connsiteY3101" fmla="*/ 226956 h 2476982"/>
              <a:gd name="connsiteX3102" fmla="*/ 662803 w 3379808"/>
              <a:gd name="connsiteY3102" fmla="*/ 226956 h 2476982"/>
              <a:gd name="connsiteX3103" fmla="*/ 1359721 w 3379808"/>
              <a:gd name="connsiteY3103" fmla="*/ 222128 h 2476982"/>
              <a:gd name="connsiteX3104" fmla="*/ 1356067 w 3379808"/>
              <a:gd name="connsiteY3104" fmla="*/ 224542 h 2476982"/>
              <a:gd name="connsiteX3105" fmla="*/ 1359721 w 3379808"/>
              <a:gd name="connsiteY3105" fmla="*/ 226956 h 2476982"/>
              <a:gd name="connsiteX3106" fmla="*/ 1359721 w 3379808"/>
              <a:gd name="connsiteY3106" fmla="*/ 224542 h 2476982"/>
              <a:gd name="connsiteX3107" fmla="*/ 1359721 w 3379808"/>
              <a:gd name="connsiteY3107" fmla="*/ 222128 h 2476982"/>
              <a:gd name="connsiteX3108" fmla="*/ 682297 w 3379808"/>
              <a:gd name="connsiteY3108" fmla="*/ 222128 h 2476982"/>
              <a:gd name="connsiteX3109" fmla="*/ 678643 w 3379808"/>
              <a:gd name="connsiteY3109" fmla="*/ 224542 h 2476982"/>
              <a:gd name="connsiteX3110" fmla="*/ 682297 w 3379808"/>
              <a:gd name="connsiteY3110" fmla="*/ 226956 h 2476982"/>
              <a:gd name="connsiteX3111" fmla="*/ 685953 w 3379808"/>
              <a:gd name="connsiteY3111" fmla="*/ 224542 h 2476982"/>
              <a:gd name="connsiteX3112" fmla="*/ 682297 w 3379808"/>
              <a:gd name="connsiteY3112" fmla="*/ 222128 h 2476982"/>
              <a:gd name="connsiteX3113" fmla="*/ 3238475 w 3379808"/>
              <a:gd name="connsiteY3113" fmla="*/ 217299 h 2476982"/>
              <a:gd name="connsiteX3114" fmla="*/ 3234821 w 3379808"/>
              <a:gd name="connsiteY3114" fmla="*/ 222128 h 2476982"/>
              <a:gd name="connsiteX3115" fmla="*/ 3238475 w 3379808"/>
              <a:gd name="connsiteY3115" fmla="*/ 226956 h 2476982"/>
              <a:gd name="connsiteX3116" fmla="*/ 3242131 w 3379808"/>
              <a:gd name="connsiteY3116" fmla="*/ 222128 h 2476982"/>
              <a:gd name="connsiteX3117" fmla="*/ 3238475 w 3379808"/>
              <a:gd name="connsiteY3117" fmla="*/ 217299 h 2476982"/>
              <a:gd name="connsiteX3118" fmla="*/ 3136131 w 3379808"/>
              <a:gd name="connsiteY3118" fmla="*/ 217299 h 2476982"/>
              <a:gd name="connsiteX3119" fmla="*/ 3138567 w 3379808"/>
              <a:gd name="connsiteY3119" fmla="*/ 220921 h 2476982"/>
              <a:gd name="connsiteX3120" fmla="*/ 3141004 w 3379808"/>
              <a:gd name="connsiteY3120" fmla="*/ 217299 h 2476982"/>
              <a:gd name="connsiteX3121" fmla="*/ 3138567 w 3379808"/>
              <a:gd name="connsiteY3121" fmla="*/ 217299 h 2476982"/>
              <a:gd name="connsiteX3122" fmla="*/ 3136131 w 3379808"/>
              <a:gd name="connsiteY3122" fmla="*/ 217299 h 2476982"/>
              <a:gd name="connsiteX3123" fmla="*/ 2576281 w 3379808"/>
              <a:gd name="connsiteY3123" fmla="*/ 213679 h 2476982"/>
              <a:gd name="connsiteX3124" fmla="*/ 2570799 w 3379808"/>
              <a:gd name="connsiteY3124" fmla="*/ 217299 h 2476982"/>
              <a:gd name="connsiteX3125" fmla="*/ 2578109 w 3379808"/>
              <a:gd name="connsiteY3125" fmla="*/ 217299 h 2476982"/>
              <a:gd name="connsiteX3126" fmla="*/ 2585419 w 3379808"/>
              <a:gd name="connsiteY3126" fmla="*/ 217299 h 2476982"/>
              <a:gd name="connsiteX3127" fmla="*/ 2576281 w 3379808"/>
              <a:gd name="connsiteY3127" fmla="*/ 213679 h 2476982"/>
              <a:gd name="connsiteX3128" fmla="*/ 3126383 w 3379808"/>
              <a:gd name="connsiteY3128" fmla="*/ 212471 h 2476982"/>
              <a:gd name="connsiteX3129" fmla="*/ 3122729 w 3379808"/>
              <a:gd name="connsiteY3129" fmla="*/ 214885 h 2476982"/>
              <a:gd name="connsiteX3130" fmla="*/ 3126383 w 3379808"/>
              <a:gd name="connsiteY3130" fmla="*/ 217299 h 2476982"/>
              <a:gd name="connsiteX3131" fmla="*/ 3130039 w 3379808"/>
              <a:gd name="connsiteY3131" fmla="*/ 214885 h 2476982"/>
              <a:gd name="connsiteX3132" fmla="*/ 3126383 w 3379808"/>
              <a:gd name="connsiteY3132" fmla="*/ 212471 h 2476982"/>
              <a:gd name="connsiteX3133" fmla="*/ 2624408 w 3379808"/>
              <a:gd name="connsiteY3133" fmla="*/ 212471 h 2476982"/>
              <a:gd name="connsiteX3134" fmla="*/ 2624408 w 3379808"/>
              <a:gd name="connsiteY3134" fmla="*/ 217299 h 2476982"/>
              <a:gd name="connsiteX3135" fmla="*/ 2633546 w 3379808"/>
              <a:gd name="connsiteY3135" fmla="*/ 217299 h 2476982"/>
              <a:gd name="connsiteX3136" fmla="*/ 2639028 w 3379808"/>
              <a:gd name="connsiteY3136" fmla="*/ 217299 h 2476982"/>
              <a:gd name="connsiteX3137" fmla="*/ 2663396 w 3379808"/>
              <a:gd name="connsiteY3137" fmla="*/ 212471 h 2476982"/>
              <a:gd name="connsiteX3138" fmla="*/ 1310986 w 3379808"/>
              <a:gd name="connsiteY3138" fmla="*/ 212471 h 2476982"/>
              <a:gd name="connsiteX3139" fmla="*/ 1307331 w 3379808"/>
              <a:gd name="connsiteY3139" fmla="*/ 217299 h 2476982"/>
              <a:gd name="connsiteX3140" fmla="*/ 1310986 w 3379808"/>
              <a:gd name="connsiteY3140" fmla="*/ 222128 h 2476982"/>
              <a:gd name="connsiteX3141" fmla="*/ 1314641 w 3379808"/>
              <a:gd name="connsiteY3141" fmla="*/ 217299 h 2476982"/>
              <a:gd name="connsiteX3142" fmla="*/ 1310986 w 3379808"/>
              <a:gd name="connsiteY3142" fmla="*/ 212471 h 2476982"/>
              <a:gd name="connsiteX3143" fmla="*/ 2704821 w 3379808"/>
              <a:gd name="connsiteY3143" fmla="*/ 208851 h 2476982"/>
              <a:gd name="connsiteX3144" fmla="*/ 2692637 w 3379808"/>
              <a:gd name="connsiteY3144" fmla="*/ 212471 h 2476982"/>
              <a:gd name="connsiteX3145" fmla="*/ 2704821 w 3379808"/>
              <a:gd name="connsiteY3145" fmla="*/ 212471 h 2476982"/>
              <a:gd name="connsiteX3146" fmla="*/ 2717005 w 3379808"/>
              <a:gd name="connsiteY3146" fmla="*/ 212471 h 2476982"/>
              <a:gd name="connsiteX3147" fmla="*/ 2704821 w 3379808"/>
              <a:gd name="connsiteY3147" fmla="*/ 208851 h 2476982"/>
              <a:gd name="connsiteX3148" fmla="*/ 2882706 w 3379808"/>
              <a:gd name="connsiteY3148" fmla="*/ 207643 h 2476982"/>
              <a:gd name="connsiteX3149" fmla="*/ 2962307 w 3379808"/>
              <a:gd name="connsiteY3149" fmla="*/ 230354 h 2476982"/>
              <a:gd name="connsiteX3150" fmla="*/ 2983240 w 3379808"/>
              <a:gd name="connsiteY3150" fmla="*/ 234263 h 2476982"/>
              <a:gd name="connsiteX3151" fmla="*/ 2950936 w 3379808"/>
              <a:gd name="connsiteY3151" fmla="*/ 231784 h 2476982"/>
              <a:gd name="connsiteX3152" fmla="*/ 2944234 w 3379808"/>
              <a:gd name="connsiteY3152" fmla="*/ 231784 h 2476982"/>
              <a:gd name="connsiteX3153" fmla="*/ 2936315 w 3379808"/>
              <a:gd name="connsiteY3153" fmla="*/ 231784 h 2476982"/>
              <a:gd name="connsiteX3154" fmla="*/ 2872959 w 3379808"/>
              <a:gd name="connsiteY3154" fmla="*/ 236613 h 2476982"/>
              <a:gd name="connsiteX3155" fmla="*/ 2904028 w 3379808"/>
              <a:gd name="connsiteY3155" fmla="*/ 241441 h 2476982"/>
              <a:gd name="connsiteX3156" fmla="*/ 2931441 w 3379808"/>
              <a:gd name="connsiteY3156" fmla="*/ 246269 h 2476982"/>
              <a:gd name="connsiteX3157" fmla="*/ 3077648 w 3379808"/>
              <a:gd name="connsiteY3157" fmla="*/ 270411 h 2476982"/>
              <a:gd name="connsiteX3158" fmla="*/ 3082521 w 3379808"/>
              <a:gd name="connsiteY3158" fmla="*/ 274636 h 2476982"/>
              <a:gd name="connsiteX3159" fmla="*/ 3087395 w 3379808"/>
              <a:gd name="connsiteY3159" fmla="*/ 275239 h 2476982"/>
              <a:gd name="connsiteX3160" fmla="*/ 3097142 w 3379808"/>
              <a:gd name="connsiteY3160" fmla="*/ 275239 h 2476982"/>
              <a:gd name="connsiteX3161" fmla="*/ 3087395 w 3379808"/>
              <a:gd name="connsiteY3161" fmla="*/ 270411 h 2476982"/>
              <a:gd name="connsiteX3162" fmla="*/ 3089832 w 3379808"/>
              <a:gd name="connsiteY3162" fmla="*/ 270411 h 2476982"/>
              <a:gd name="connsiteX3163" fmla="*/ 3092269 w 3379808"/>
              <a:gd name="connsiteY3163" fmla="*/ 270411 h 2476982"/>
              <a:gd name="connsiteX3164" fmla="*/ 3155016 w 3379808"/>
              <a:gd name="connsiteY3164" fmla="*/ 282482 h 2476982"/>
              <a:gd name="connsiteX3165" fmla="*/ 3214107 w 3379808"/>
              <a:gd name="connsiteY3165" fmla="*/ 294552 h 2476982"/>
              <a:gd name="connsiteX3166" fmla="*/ 3216544 w 3379808"/>
              <a:gd name="connsiteY3166" fmla="*/ 294552 h 2476982"/>
              <a:gd name="connsiteX3167" fmla="*/ 3218981 w 3379808"/>
              <a:gd name="connsiteY3167" fmla="*/ 294552 h 2476982"/>
              <a:gd name="connsiteX3168" fmla="*/ 3191814 w 3379808"/>
              <a:gd name="connsiteY3168" fmla="*/ 278390 h 2476982"/>
              <a:gd name="connsiteX3169" fmla="*/ 3165939 w 3379808"/>
              <a:gd name="connsiteY3169" fmla="*/ 267069 h 2476982"/>
              <a:gd name="connsiteX3170" fmla="*/ 3180754 w 3379808"/>
              <a:gd name="connsiteY3170" fmla="*/ 269311 h 2476982"/>
              <a:gd name="connsiteX3171" fmla="*/ 3189740 w 3379808"/>
              <a:gd name="connsiteY3171" fmla="*/ 270411 h 2476982"/>
              <a:gd name="connsiteX3172" fmla="*/ 3218981 w 3379808"/>
              <a:gd name="connsiteY3172" fmla="*/ 283690 h 2476982"/>
              <a:gd name="connsiteX3173" fmla="*/ 3248222 w 3379808"/>
              <a:gd name="connsiteY3173" fmla="*/ 289724 h 2476982"/>
              <a:gd name="connsiteX3174" fmla="*/ 3253705 w 3379808"/>
              <a:gd name="connsiteY3174" fmla="*/ 289724 h 2476982"/>
              <a:gd name="connsiteX3175" fmla="*/ 3262843 w 3379808"/>
              <a:gd name="connsiteY3175" fmla="*/ 289724 h 2476982"/>
              <a:gd name="connsiteX3176" fmla="*/ 3258578 w 3379808"/>
              <a:gd name="connsiteY3176" fmla="*/ 284896 h 2476982"/>
              <a:gd name="connsiteX3177" fmla="*/ 3257969 w 3379808"/>
              <a:gd name="connsiteY3177" fmla="*/ 280068 h 2476982"/>
              <a:gd name="connsiteX3178" fmla="*/ 3258578 w 3379808"/>
              <a:gd name="connsiteY3178" fmla="*/ 277653 h 2476982"/>
              <a:gd name="connsiteX3179" fmla="*/ 3262843 w 3379808"/>
              <a:gd name="connsiteY3179" fmla="*/ 275239 h 2476982"/>
              <a:gd name="connsiteX3180" fmla="*/ 3248222 w 3379808"/>
              <a:gd name="connsiteY3180" fmla="*/ 266186 h 2476982"/>
              <a:gd name="connsiteX3181" fmla="*/ 3233602 w 3379808"/>
              <a:gd name="connsiteY3181" fmla="*/ 260754 h 2476982"/>
              <a:gd name="connsiteX3182" fmla="*/ 3194613 w 3379808"/>
              <a:gd name="connsiteY3182" fmla="*/ 248684 h 2476982"/>
              <a:gd name="connsiteX3183" fmla="*/ 3155625 w 3379808"/>
              <a:gd name="connsiteY3183" fmla="*/ 236613 h 2476982"/>
              <a:gd name="connsiteX3184" fmla="*/ 3150142 w 3379808"/>
              <a:gd name="connsiteY3184" fmla="*/ 239027 h 2476982"/>
              <a:gd name="connsiteX3185" fmla="*/ 3141004 w 3379808"/>
              <a:gd name="connsiteY3185" fmla="*/ 241441 h 2476982"/>
              <a:gd name="connsiteX3186" fmla="*/ 3131257 w 3379808"/>
              <a:gd name="connsiteY3186" fmla="*/ 241441 h 2476982"/>
              <a:gd name="connsiteX3187" fmla="*/ 3017337 w 3379808"/>
              <a:gd name="connsiteY3187" fmla="*/ 220921 h 2476982"/>
              <a:gd name="connsiteX3188" fmla="*/ 2892453 w 3379808"/>
              <a:gd name="connsiteY3188" fmla="*/ 207643 h 2476982"/>
              <a:gd name="connsiteX3189" fmla="*/ 2887579 w 3379808"/>
              <a:gd name="connsiteY3189" fmla="*/ 207643 h 2476982"/>
              <a:gd name="connsiteX3190" fmla="*/ 2882706 w 3379808"/>
              <a:gd name="connsiteY3190" fmla="*/ 207643 h 2476982"/>
              <a:gd name="connsiteX3191" fmla="*/ 2853465 w 3379808"/>
              <a:gd name="connsiteY3191" fmla="*/ 207643 h 2476982"/>
              <a:gd name="connsiteX3192" fmla="*/ 2860775 w 3379808"/>
              <a:gd name="connsiteY3192" fmla="*/ 216093 h 2476982"/>
              <a:gd name="connsiteX3193" fmla="*/ 2868085 w 3379808"/>
              <a:gd name="connsiteY3193" fmla="*/ 217299 h 2476982"/>
              <a:gd name="connsiteX3194" fmla="*/ 2877832 w 3379808"/>
              <a:gd name="connsiteY3194" fmla="*/ 217299 h 2476982"/>
              <a:gd name="connsiteX3195" fmla="*/ 2872959 w 3379808"/>
              <a:gd name="connsiteY3195" fmla="*/ 207643 h 2476982"/>
              <a:gd name="connsiteX3196" fmla="*/ 2755994 w 3379808"/>
              <a:gd name="connsiteY3196" fmla="*/ 207643 h 2476982"/>
              <a:gd name="connsiteX3197" fmla="*/ 2755994 w 3379808"/>
              <a:gd name="connsiteY3197" fmla="*/ 212471 h 2476982"/>
              <a:gd name="connsiteX3198" fmla="*/ 2782189 w 3379808"/>
              <a:gd name="connsiteY3198" fmla="*/ 213075 h 2476982"/>
              <a:gd name="connsiteX3199" fmla="*/ 2819350 w 3379808"/>
              <a:gd name="connsiteY3199" fmla="*/ 217299 h 2476982"/>
              <a:gd name="connsiteX3200" fmla="*/ 2824832 w 3379808"/>
              <a:gd name="connsiteY3200" fmla="*/ 217299 h 2476982"/>
              <a:gd name="connsiteX3201" fmla="*/ 2833970 w 3379808"/>
              <a:gd name="connsiteY3201" fmla="*/ 217299 h 2476982"/>
              <a:gd name="connsiteX3202" fmla="*/ 2843109 w 3379808"/>
              <a:gd name="connsiteY3202" fmla="*/ 217299 h 2476982"/>
              <a:gd name="connsiteX3203" fmla="*/ 2848591 w 3379808"/>
              <a:gd name="connsiteY3203" fmla="*/ 217299 h 2476982"/>
              <a:gd name="connsiteX3204" fmla="*/ 2838844 w 3379808"/>
              <a:gd name="connsiteY3204" fmla="*/ 207643 h 2476982"/>
              <a:gd name="connsiteX3205" fmla="*/ 2838844 w 3379808"/>
              <a:gd name="connsiteY3205" fmla="*/ 212471 h 2476982"/>
              <a:gd name="connsiteX3206" fmla="*/ 2804729 w 3379808"/>
              <a:gd name="connsiteY3206" fmla="*/ 210057 h 2476982"/>
              <a:gd name="connsiteX3207" fmla="*/ 2770614 w 3379808"/>
              <a:gd name="connsiteY3207" fmla="*/ 207643 h 2476982"/>
              <a:gd name="connsiteX3208" fmla="*/ 2760867 w 3379808"/>
              <a:gd name="connsiteY3208" fmla="*/ 207643 h 2476982"/>
              <a:gd name="connsiteX3209" fmla="*/ 2758430 w 3379808"/>
              <a:gd name="connsiteY3209" fmla="*/ 207643 h 2476982"/>
              <a:gd name="connsiteX3210" fmla="*/ 2755994 w 3379808"/>
              <a:gd name="connsiteY3210" fmla="*/ 207643 h 2476982"/>
              <a:gd name="connsiteX3211" fmla="*/ 3097142 w 3379808"/>
              <a:gd name="connsiteY3211" fmla="*/ 202815 h 2476982"/>
              <a:gd name="connsiteX3212" fmla="*/ 3093488 w 3379808"/>
              <a:gd name="connsiteY3212" fmla="*/ 207643 h 2476982"/>
              <a:gd name="connsiteX3213" fmla="*/ 3097142 w 3379808"/>
              <a:gd name="connsiteY3213" fmla="*/ 212471 h 2476982"/>
              <a:gd name="connsiteX3214" fmla="*/ 3100798 w 3379808"/>
              <a:gd name="connsiteY3214" fmla="*/ 207643 h 2476982"/>
              <a:gd name="connsiteX3215" fmla="*/ 3097142 w 3379808"/>
              <a:gd name="connsiteY3215" fmla="*/ 202815 h 2476982"/>
              <a:gd name="connsiteX3216" fmla="*/ 3092269 w 3379808"/>
              <a:gd name="connsiteY3216" fmla="*/ 197986 h 2476982"/>
              <a:gd name="connsiteX3217" fmla="*/ 3177556 w 3379808"/>
              <a:gd name="connsiteY3217" fmla="*/ 230578 h 2476982"/>
              <a:gd name="connsiteX3218" fmla="*/ 3179993 w 3379808"/>
              <a:gd name="connsiteY3218" fmla="*/ 231597 h 2476982"/>
              <a:gd name="connsiteX3219" fmla="*/ 3179993 w 3379808"/>
              <a:gd name="connsiteY3219" fmla="*/ 231784 h 2476982"/>
              <a:gd name="connsiteX3220" fmla="*/ 3179993 w 3379808"/>
              <a:gd name="connsiteY3220" fmla="*/ 236613 h 2476982"/>
              <a:gd name="connsiteX3221" fmla="*/ 3182876 w 3379808"/>
              <a:gd name="connsiteY3221" fmla="*/ 232805 h 2476982"/>
              <a:gd name="connsiteX3222" fmla="*/ 3197681 w 3379808"/>
              <a:gd name="connsiteY3222" fmla="*/ 238999 h 2476982"/>
              <a:gd name="connsiteX3223" fmla="*/ 3195832 w 3379808"/>
              <a:gd name="connsiteY3223" fmla="*/ 241441 h 2476982"/>
              <a:gd name="connsiteX3224" fmla="*/ 3199487 w 3379808"/>
              <a:gd name="connsiteY3224" fmla="*/ 246269 h 2476982"/>
              <a:gd name="connsiteX3225" fmla="*/ 3203143 w 3379808"/>
              <a:gd name="connsiteY3225" fmla="*/ 241441 h 2476982"/>
              <a:gd name="connsiteX3226" fmla="*/ 3202969 w 3379808"/>
              <a:gd name="connsiteY3226" fmla="*/ 241212 h 2476982"/>
              <a:gd name="connsiteX3227" fmla="*/ 3219742 w 3379808"/>
              <a:gd name="connsiteY3227" fmla="*/ 248231 h 2476982"/>
              <a:gd name="connsiteX3228" fmla="*/ 3262843 w 3379808"/>
              <a:gd name="connsiteY3228" fmla="*/ 270411 h 2476982"/>
              <a:gd name="connsiteX3229" fmla="*/ 3187303 w 3379808"/>
              <a:gd name="connsiteY3229" fmla="*/ 217903 h 2476982"/>
              <a:gd name="connsiteX3230" fmla="*/ 3097142 w 3379808"/>
              <a:gd name="connsiteY3230" fmla="*/ 197986 h 2476982"/>
              <a:gd name="connsiteX3231" fmla="*/ 3094705 w 3379808"/>
              <a:gd name="connsiteY3231" fmla="*/ 197986 h 2476982"/>
              <a:gd name="connsiteX3232" fmla="*/ 3092269 w 3379808"/>
              <a:gd name="connsiteY3232" fmla="*/ 197986 h 2476982"/>
              <a:gd name="connsiteX3233" fmla="*/ 3077648 w 3379808"/>
              <a:gd name="connsiteY3233" fmla="*/ 193158 h 2476982"/>
              <a:gd name="connsiteX3234" fmla="*/ 3080085 w 3379808"/>
              <a:gd name="connsiteY3234" fmla="*/ 196780 h 2476982"/>
              <a:gd name="connsiteX3235" fmla="*/ 3082521 w 3379808"/>
              <a:gd name="connsiteY3235" fmla="*/ 193158 h 2476982"/>
              <a:gd name="connsiteX3236" fmla="*/ 3080085 w 3379808"/>
              <a:gd name="connsiteY3236" fmla="*/ 193158 h 2476982"/>
              <a:gd name="connsiteX3237" fmla="*/ 3077648 w 3379808"/>
              <a:gd name="connsiteY3237" fmla="*/ 193158 h 2476982"/>
              <a:gd name="connsiteX3238" fmla="*/ 1600962 w 3379808"/>
              <a:gd name="connsiteY3238" fmla="*/ 184709 h 2476982"/>
              <a:gd name="connsiteX3239" fmla="*/ 1603399 w 3379808"/>
              <a:gd name="connsiteY3239" fmla="*/ 188330 h 2476982"/>
              <a:gd name="connsiteX3240" fmla="*/ 1600962 w 3379808"/>
              <a:gd name="connsiteY3240" fmla="*/ 188330 h 2476982"/>
              <a:gd name="connsiteX3241" fmla="*/ 1598525 w 3379808"/>
              <a:gd name="connsiteY3241" fmla="*/ 188330 h 2476982"/>
              <a:gd name="connsiteX3242" fmla="*/ 1600962 w 3379808"/>
              <a:gd name="connsiteY3242" fmla="*/ 184709 h 2476982"/>
              <a:gd name="connsiteX3243" fmla="*/ 1583904 w 3379808"/>
              <a:gd name="connsiteY3243" fmla="*/ 178673 h 2476982"/>
              <a:gd name="connsiteX3244" fmla="*/ 1587560 w 3379808"/>
              <a:gd name="connsiteY3244" fmla="*/ 183502 h 2476982"/>
              <a:gd name="connsiteX3245" fmla="*/ 1583904 w 3379808"/>
              <a:gd name="connsiteY3245" fmla="*/ 188330 h 2476982"/>
              <a:gd name="connsiteX3246" fmla="*/ 1580250 w 3379808"/>
              <a:gd name="connsiteY3246" fmla="*/ 183502 h 2476982"/>
              <a:gd name="connsiteX3247" fmla="*/ 1583904 w 3379808"/>
              <a:gd name="connsiteY3247" fmla="*/ 178673 h 2476982"/>
              <a:gd name="connsiteX3248" fmla="*/ 1544916 w 3379808"/>
              <a:gd name="connsiteY3248" fmla="*/ 178673 h 2476982"/>
              <a:gd name="connsiteX3249" fmla="*/ 1547353 w 3379808"/>
              <a:gd name="connsiteY3249" fmla="*/ 178673 h 2476982"/>
              <a:gd name="connsiteX3250" fmla="*/ 1549790 w 3379808"/>
              <a:gd name="connsiteY3250" fmla="*/ 178673 h 2476982"/>
              <a:gd name="connsiteX3251" fmla="*/ 1549181 w 3379808"/>
              <a:gd name="connsiteY3251" fmla="*/ 182295 h 2476982"/>
              <a:gd name="connsiteX3252" fmla="*/ 1544916 w 3379808"/>
              <a:gd name="connsiteY3252" fmla="*/ 178673 h 2476982"/>
              <a:gd name="connsiteX3253" fmla="*/ 2838844 w 3379808"/>
              <a:gd name="connsiteY3253" fmla="*/ 169017 h 2476982"/>
              <a:gd name="connsiteX3254" fmla="*/ 2843717 w 3379808"/>
              <a:gd name="connsiteY3254" fmla="*/ 172638 h 2476982"/>
              <a:gd name="connsiteX3255" fmla="*/ 2848591 w 3379808"/>
              <a:gd name="connsiteY3255" fmla="*/ 169017 h 2476982"/>
              <a:gd name="connsiteX3256" fmla="*/ 2838844 w 3379808"/>
              <a:gd name="connsiteY3256" fmla="*/ 169017 h 2476982"/>
              <a:gd name="connsiteX3257" fmla="*/ 1437698 w 3379808"/>
              <a:gd name="connsiteY3257" fmla="*/ 169017 h 2476982"/>
              <a:gd name="connsiteX3258" fmla="*/ 1470595 w 3379808"/>
              <a:gd name="connsiteY3258" fmla="*/ 171431 h 2476982"/>
              <a:gd name="connsiteX3259" fmla="*/ 1496181 w 3379808"/>
              <a:gd name="connsiteY3259" fmla="*/ 173845 h 2476982"/>
              <a:gd name="connsiteX3260" fmla="*/ 1525422 w 3379808"/>
              <a:gd name="connsiteY3260" fmla="*/ 173845 h 2476982"/>
              <a:gd name="connsiteX3261" fmla="*/ 1398709 w 3379808"/>
              <a:gd name="connsiteY3261" fmla="*/ 176259 h 2476982"/>
              <a:gd name="connsiteX3262" fmla="*/ 1271997 w 3379808"/>
              <a:gd name="connsiteY3262" fmla="*/ 178673 h 2476982"/>
              <a:gd name="connsiteX3263" fmla="*/ 1259813 w 3379808"/>
              <a:gd name="connsiteY3263" fmla="*/ 178673 h 2476982"/>
              <a:gd name="connsiteX3264" fmla="*/ 1247629 w 3379808"/>
              <a:gd name="connsiteY3264" fmla="*/ 178673 h 2476982"/>
              <a:gd name="connsiteX3265" fmla="*/ 1342664 w 3379808"/>
              <a:gd name="connsiteY3265" fmla="*/ 170224 h 2476982"/>
              <a:gd name="connsiteX3266" fmla="*/ 1437698 w 3379808"/>
              <a:gd name="connsiteY3266" fmla="*/ 169017 h 2476982"/>
              <a:gd name="connsiteX3267" fmla="*/ 3028912 w 3379808"/>
              <a:gd name="connsiteY3267" fmla="*/ 164188 h 2476982"/>
              <a:gd name="connsiteX3268" fmla="*/ 3092269 w 3379808"/>
              <a:gd name="connsiteY3268" fmla="*/ 178673 h 2476982"/>
              <a:gd name="connsiteX3269" fmla="*/ 3155625 w 3379808"/>
              <a:gd name="connsiteY3269" fmla="*/ 193158 h 2476982"/>
              <a:gd name="connsiteX3270" fmla="*/ 3177556 w 3379808"/>
              <a:gd name="connsiteY3270" fmla="*/ 202815 h 2476982"/>
              <a:gd name="connsiteX3271" fmla="*/ 3199487 w 3379808"/>
              <a:gd name="connsiteY3271" fmla="*/ 212471 h 2476982"/>
              <a:gd name="connsiteX3272" fmla="*/ 3201923 w 3379808"/>
              <a:gd name="connsiteY3272" fmla="*/ 212471 h 2476982"/>
              <a:gd name="connsiteX3273" fmla="*/ 3204360 w 3379808"/>
              <a:gd name="connsiteY3273" fmla="*/ 212471 h 2476982"/>
              <a:gd name="connsiteX3274" fmla="*/ 3123338 w 3379808"/>
              <a:gd name="connsiteY3274" fmla="*/ 177467 h 2476982"/>
              <a:gd name="connsiteX3275" fmla="*/ 3038660 w 3379808"/>
              <a:gd name="connsiteY3275" fmla="*/ 164188 h 2476982"/>
              <a:gd name="connsiteX3276" fmla="*/ 3033786 w 3379808"/>
              <a:gd name="connsiteY3276" fmla="*/ 164188 h 2476982"/>
              <a:gd name="connsiteX3277" fmla="*/ 3028912 w 3379808"/>
              <a:gd name="connsiteY3277" fmla="*/ 164188 h 2476982"/>
              <a:gd name="connsiteX3278" fmla="*/ 1325606 w 3379808"/>
              <a:gd name="connsiteY3278" fmla="*/ 164188 h 2476982"/>
              <a:gd name="connsiteX3279" fmla="*/ 892469 w 3379808"/>
              <a:gd name="connsiteY3279" fmla="*/ 210057 h 2476982"/>
              <a:gd name="connsiteX3280" fmla="*/ 477608 w 3379808"/>
              <a:gd name="connsiteY3280" fmla="*/ 328351 h 2476982"/>
              <a:gd name="connsiteX3281" fmla="*/ 458114 w 3379808"/>
              <a:gd name="connsiteY3281" fmla="*/ 333179 h 2476982"/>
              <a:gd name="connsiteX3282" fmla="*/ 467861 w 3379808"/>
              <a:gd name="connsiteY3282" fmla="*/ 333179 h 2476982"/>
              <a:gd name="connsiteX3283" fmla="*/ 755401 w 3379808"/>
              <a:gd name="connsiteY3283" fmla="*/ 255926 h 2476982"/>
              <a:gd name="connsiteX3284" fmla="*/ 1120917 w 3379808"/>
              <a:gd name="connsiteY3284" fmla="*/ 193158 h 2476982"/>
              <a:gd name="connsiteX3285" fmla="*/ 1223262 w 3379808"/>
              <a:gd name="connsiteY3285" fmla="*/ 183502 h 2476982"/>
              <a:gd name="connsiteX3286" fmla="*/ 1233009 w 3379808"/>
              <a:gd name="connsiteY3286" fmla="*/ 183502 h 2476982"/>
              <a:gd name="connsiteX3287" fmla="*/ 1242756 w 3379808"/>
              <a:gd name="connsiteY3287" fmla="*/ 183502 h 2476982"/>
              <a:gd name="connsiteX3288" fmla="*/ 886987 w 3379808"/>
              <a:gd name="connsiteY3288" fmla="*/ 236613 h 2476982"/>
              <a:gd name="connsiteX3289" fmla="*/ 833377 w 3379808"/>
              <a:gd name="connsiteY3289" fmla="*/ 251098 h 2476982"/>
              <a:gd name="connsiteX3290" fmla="*/ 852872 w 3379808"/>
              <a:gd name="connsiteY3290" fmla="*/ 251098 h 2476982"/>
              <a:gd name="connsiteX3291" fmla="*/ 1330480 w 3379808"/>
              <a:gd name="connsiteY3291" fmla="*/ 183502 h 2476982"/>
              <a:gd name="connsiteX3292" fmla="*/ 1525422 w 3379808"/>
              <a:gd name="connsiteY3292" fmla="*/ 183502 h 2476982"/>
              <a:gd name="connsiteX3293" fmla="*/ 1593043 w 3379808"/>
              <a:gd name="connsiteY3293" fmla="*/ 193158 h 2476982"/>
              <a:gd name="connsiteX3294" fmla="*/ 1657008 w 3379808"/>
              <a:gd name="connsiteY3294" fmla="*/ 202815 h 2476982"/>
              <a:gd name="connsiteX3295" fmla="*/ 1661881 w 3379808"/>
              <a:gd name="connsiteY3295" fmla="*/ 202815 h 2476982"/>
              <a:gd name="connsiteX3296" fmla="*/ 1589997 w 3379808"/>
              <a:gd name="connsiteY3296" fmla="*/ 172638 h 2476982"/>
              <a:gd name="connsiteX3297" fmla="*/ 1510801 w 3379808"/>
              <a:gd name="connsiteY3297" fmla="*/ 164188 h 2476982"/>
              <a:gd name="connsiteX3298" fmla="*/ 3014901 w 3379808"/>
              <a:gd name="connsiteY3298" fmla="*/ 155739 h 2476982"/>
              <a:gd name="connsiteX3299" fmla="*/ 3009418 w 3379808"/>
              <a:gd name="connsiteY3299" fmla="*/ 159360 h 2476982"/>
              <a:gd name="connsiteX3300" fmla="*/ 3016729 w 3379808"/>
              <a:gd name="connsiteY3300" fmla="*/ 159360 h 2476982"/>
              <a:gd name="connsiteX3301" fmla="*/ 3024039 w 3379808"/>
              <a:gd name="connsiteY3301" fmla="*/ 159360 h 2476982"/>
              <a:gd name="connsiteX3302" fmla="*/ 3014901 w 3379808"/>
              <a:gd name="connsiteY3302" fmla="*/ 155739 h 2476982"/>
              <a:gd name="connsiteX3303" fmla="*/ 2984442 w 3379808"/>
              <a:gd name="connsiteY3303" fmla="*/ 150911 h 2476982"/>
              <a:gd name="connsiteX3304" fmla="*/ 2970430 w 3379808"/>
              <a:gd name="connsiteY3304" fmla="*/ 154532 h 2476982"/>
              <a:gd name="connsiteX3305" fmla="*/ 2984442 w 3379808"/>
              <a:gd name="connsiteY3305" fmla="*/ 154532 h 2476982"/>
              <a:gd name="connsiteX3306" fmla="*/ 2994798 w 3379808"/>
              <a:gd name="connsiteY3306" fmla="*/ 154532 h 2476982"/>
              <a:gd name="connsiteX3307" fmla="*/ 2984442 w 3379808"/>
              <a:gd name="connsiteY3307" fmla="*/ 150911 h 2476982"/>
              <a:gd name="connsiteX3308" fmla="*/ 2946062 w 3379808"/>
              <a:gd name="connsiteY3308" fmla="*/ 149703 h 2476982"/>
              <a:gd name="connsiteX3309" fmla="*/ 2953372 w 3379808"/>
              <a:gd name="connsiteY3309" fmla="*/ 153325 h 2476982"/>
              <a:gd name="connsiteX3310" fmla="*/ 2960683 w 3379808"/>
              <a:gd name="connsiteY3310" fmla="*/ 149703 h 2476982"/>
              <a:gd name="connsiteX3311" fmla="*/ 2946062 w 3379808"/>
              <a:gd name="connsiteY3311" fmla="*/ 149703 h 2476982"/>
              <a:gd name="connsiteX3312" fmla="*/ 2921694 w 3379808"/>
              <a:gd name="connsiteY3312" fmla="*/ 144875 h 2476982"/>
              <a:gd name="connsiteX3313" fmla="*/ 2929005 w 3379808"/>
              <a:gd name="connsiteY3313" fmla="*/ 148497 h 2476982"/>
              <a:gd name="connsiteX3314" fmla="*/ 2936315 w 3379808"/>
              <a:gd name="connsiteY3314" fmla="*/ 144875 h 2476982"/>
              <a:gd name="connsiteX3315" fmla="*/ 2921694 w 3379808"/>
              <a:gd name="connsiteY3315" fmla="*/ 144875 h 2476982"/>
              <a:gd name="connsiteX3316" fmla="*/ 2882706 w 3379808"/>
              <a:gd name="connsiteY3316" fmla="*/ 140047 h 2476982"/>
              <a:gd name="connsiteX3317" fmla="*/ 2890016 w 3379808"/>
              <a:gd name="connsiteY3317" fmla="*/ 143669 h 2476982"/>
              <a:gd name="connsiteX3318" fmla="*/ 2897327 w 3379808"/>
              <a:gd name="connsiteY3318" fmla="*/ 140047 h 2476982"/>
              <a:gd name="connsiteX3319" fmla="*/ 2890016 w 3379808"/>
              <a:gd name="connsiteY3319" fmla="*/ 140047 h 2476982"/>
              <a:gd name="connsiteX3320" fmla="*/ 2882706 w 3379808"/>
              <a:gd name="connsiteY3320" fmla="*/ 140047 h 2476982"/>
              <a:gd name="connsiteX3321" fmla="*/ 2843717 w 3379808"/>
              <a:gd name="connsiteY3321" fmla="*/ 136426 h 2476982"/>
              <a:gd name="connsiteX3322" fmla="*/ 2829097 w 3379808"/>
              <a:gd name="connsiteY3322" fmla="*/ 140047 h 2476982"/>
              <a:gd name="connsiteX3323" fmla="*/ 2843717 w 3379808"/>
              <a:gd name="connsiteY3323" fmla="*/ 140047 h 2476982"/>
              <a:gd name="connsiteX3324" fmla="*/ 2858338 w 3379808"/>
              <a:gd name="connsiteY3324" fmla="*/ 140047 h 2476982"/>
              <a:gd name="connsiteX3325" fmla="*/ 2843717 w 3379808"/>
              <a:gd name="connsiteY3325" fmla="*/ 136426 h 2476982"/>
              <a:gd name="connsiteX3326" fmla="*/ 2451397 w 3379808"/>
              <a:gd name="connsiteY3326" fmla="*/ 83315 h 2476982"/>
              <a:gd name="connsiteX3327" fmla="*/ 2448960 w 3379808"/>
              <a:gd name="connsiteY3327" fmla="*/ 86935 h 2476982"/>
              <a:gd name="connsiteX3328" fmla="*/ 2451397 w 3379808"/>
              <a:gd name="connsiteY3328" fmla="*/ 86935 h 2476982"/>
              <a:gd name="connsiteX3329" fmla="*/ 2453833 w 3379808"/>
              <a:gd name="connsiteY3329" fmla="*/ 86935 h 2476982"/>
              <a:gd name="connsiteX3330" fmla="*/ 2451397 w 3379808"/>
              <a:gd name="connsiteY3330" fmla="*/ 83315 h 2476982"/>
              <a:gd name="connsiteX3331" fmla="*/ 2502569 w 3379808"/>
              <a:gd name="connsiteY3331" fmla="*/ 78486 h 2476982"/>
              <a:gd name="connsiteX3332" fmla="*/ 2468454 w 3379808"/>
              <a:gd name="connsiteY3332" fmla="*/ 82107 h 2476982"/>
              <a:gd name="connsiteX3333" fmla="*/ 2502569 w 3379808"/>
              <a:gd name="connsiteY3333" fmla="*/ 82107 h 2476982"/>
              <a:gd name="connsiteX3334" fmla="*/ 2536684 w 3379808"/>
              <a:gd name="connsiteY3334" fmla="*/ 82107 h 2476982"/>
              <a:gd name="connsiteX3335" fmla="*/ 2502569 w 3379808"/>
              <a:gd name="connsiteY3335" fmla="*/ 78486 h 2476982"/>
              <a:gd name="connsiteX3336" fmla="*/ 2463580 w 3379808"/>
              <a:gd name="connsiteY3336" fmla="*/ 77278 h 2476982"/>
              <a:gd name="connsiteX3337" fmla="*/ 2459926 w 3379808"/>
              <a:gd name="connsiteY3337" fmla="*/ 82107 h 2476982"/>
              <a:gd name="connsiteX3338" fmla="*/ 2463580 w 3379808"/>
              <a:gd name="connsiteY3338" fmla="*/ 86935 h 2476982"/>
              <a:gd name="connsiteX3339" fmla="*/ 2467236 w 3379808"/>
              <a:gd name="connsiteY3339" fmla="*/ 82107 h 2476982"/>
              <a:gd name="connsiteX3340" fmla="*/ 2463580 w 3379808"/>
              <a:gd name="connsiteY3340" fmla="*/ 77278 h 2476982"/>
              <a:gd name="connsiteX3341" fmla="*/ 2709695 w 3379808"/>
              <a:gd name="connsiteY3341" fmla="*/ 73658 h 2476982"/>
              <a:gd name="connsiteX3342" fmla="*/ 2707258 w 3379808"/>
              <a:gd name="connsiteY3342" fmla="*/ 77278 h 2476982"/>
              <a:gd name="connsiteX3343" fmla="*/ 2709695 w 3379808"/>
              <a:gd name="connsiteY3343" fmla="*/ 77278 h 2476982"/>
              <a:gd name="connsiteX3344" fmla="*/ 2712132 w 3379808"/>
              <a:gd name="connsiteY3344" fmla="*/ 77278 h 2476982"/>
              <a:gd name="connsiteX3345" fmla="*/ 2709695 w 3379808"/>
              <a:gd name="connsiteY3345" fmla="*/ 73658 h 2476982"/>
              <a:gd name="connsiteX3346" fmla="*/ 2600649 w 3379808"/>
              <a:gd name="connsiteY3346" fmla="*/ 73658 h 2476982"/>
              <a:gd name="connsiteX3347" fmla="*/ 2551304 w 3379808"/>
              <a:gd name="connsiteY3347" fmla="*/ 77278 h 2476982"/>
              <a:gd name="connsiteX3348" fmla="*/ 2602477 w 3379808"/>
              <a:gd name="connsiteY3348" fmla="*/ 77278 h 2476982"/>
              <a:gd name="connsiteX3349" fmla="*/ 2653649 w 3379808"/>
              <a:gd name="connsiteY3349" fmla="*/ 77278 h 2476982"/>
              <a:gd name="connsiteX3350" fmla="*/ 2600649 w 3379808"/>
              <a:gd name="connsiteY3350" fmla="*/ 73658 h 2476982"/>
              <a:gd name="connsiteX3351" fmla="*/ 2731626 w 3379808"/>
              <a:gd name="connsiteY3351" fmla="*/ 72450 h 2476982"/>
              <a:gd name="connsiteX3352" fmla="*/ 2727971 w 3379808"/>
              <a:gd name="connsiteY3352" fmla="*/ 77278 h 2476982"/>
              <a:gd name="connsiteX3353" fmla="*/ 2731626 w 3379808"/>
              <a:gd name="connsiteY3353" fmla="*/ 82107 h 2476982"/>
              <a:gd name="connsiteX3354" fmla="*/ 2731626 w 3379808"/>
              <a:gd name="connsiteY3354" fmla="*/ 77278 h 2476982"/>
              <a:gd name="connsiteX3355" fmla="*/ 2731626 w 3379808"/>
              <a:gd name="connsiteY3355" fmla="*/ 72450 h 2476982"/>
              <a:gd name="connsiteX3356" fmla="*/ 2668270 w 3379808"/>
              <a:gd name="connsiteY3356" fmla="*/ 72450 h 2476982"/>
              <a:gd name="connsiteX3357" fmla="*/ 2664615 w 3379808"/>
              <a:gd name="connsiteY3357" fmla="*/ 77278 h 2476982"/>
              <a:gd name="connsiteX3358" fmla="*/ 2668270 w 3379808"/>
              <a:gd name="connsiteY3358" fmla="*/ 82107 h 2476982"/>
              <a:gd name="connsiteX3359" fmla="*/ 2671925 w 3379808"/>
              <a:gd name="connsiteY3359" fmla="*/ 77278 h 2476982"/>
              <a:gd name="connsiteX3360" fmla="*/ 2668270 w 3379808"/>
              <a:gd name="connsiteY3360" fmla="*/ 72450 h 2476982"/>
              <a:gd name="connsiteX3361" fmla="*/ 2568077 w 3379808"/>
              <a:gd name="connsiteY3361" fmla="*/ 7 h 2476982"/>
              <a:gd name="connsiteX3362" fmla="*/ 2639637 w 3379808"/>
              <a:gd name="connsiteY3362" fmla="*/ 629 h 2476982"/>
              <a:gd name="connsiteX3363" fmla="*/ 2731626 w 3379808"/>
              <a:gd name="connsiteY3363" fmla="*/ 4854 h 2476982"/>
              <a:gd name="connsiteX3364" fmla="*/ 3028912 w 3379808"/>
              <a:gd name="connsiteY3364" fmla="*/ 43480 h 2476982"/>
              <a:gd name="connsiteX3365" fmla="*/ 3253705 w 3379808"/>
              <a:gd name="connsiteY3365" fmla="*/ 108059 h 2476982"/>
              <a:gd name="connsiteX3366" fmla="*/ 3379808 w 3379808"/>
              <a:gd name="connsiteY3366" fmla="*/ 284896 h 2476982"/>
              <a:gd name="connsiteX3367" fmla="*/ 3342039 w 3379808"/>
              <a:gd name="connsiteY3367" fmla="*/ 368185 h 2476982"/>
              <a:gd name="connsiteX3368" fmla="*/ 3253096 w 3379808"/>
              <a:gd name="connsiteY3368" fmla="*/ 400775 h 2476982"/>
              <a:gd name="connsiteX3369" fmla="*/ 3248831 w 3379808"/>
              <a:gd name="connsiteY3369" fmla="*/ 395344 h 2476982"/>
              <a:gd name="connsiteX3370" fmla="*/ 3248222 w 3379808"/>
              <a:gd name="connsiteY3370" fmla="*/ 386290 h 2476982"/>
              <a:gd name="connsiteX3371" fmla="*/ 3253705 w 3379808"/>
              <a:gd name="connsiteY3371" fmla="*/ 350681 h 2476982"/>
              <a:gd name="connsiteX3372" fmla="*/ 3262843 w 3379808"/>
              <a:gd name="connsiteY3372" fmla="*/ 318694 h 2476982"/>
              <a:gd name="connsiteX3373" fmla="*/ 3243958 w 3379808"/>
              <a:gd name="connsiteY3373" fmla="*/ 304814 h 2476982"/>
              <a:gd name="connsiteX3374" fmla="*/ 3228728 w 3379808"/>
              <a:gd name="connsiteY3374" fmla="*/ 294552 h 2476982"/>
              <a:gd name="connsiteX3375" fmla="*/ 3238475 w 3379808"/>
              <a:gd name="connsiteY3375" fmla="*/ 309037 h 2476982"/>
              <a:gd name="connsiteX3376" fmla="*/ 3236038 w 3379808"/>
              <a:gd name="connsiteY3376" fmla="*/ 309037 h 2476982"/>
              <a:gd name="connsiteX3377" fmla="*/ 3233602 w 3379808"/>
              <a:gd name="connsiteY3377" fmla="*/ 309037 h 2476982"/>
              <a:gd name="connsiteX3378" fmla="*/ 3206797 w 3379808"/>
              <a:gd name="connsiteY3378" fmla="*/ 304209 h 2476982"/>
              <a:gd name="connsiteX3379" fmla="*/ 3179993 w 3379808"/>
              <a:gd name="connsiteY3379" fmla="*/ 299381 h 2476982"/>
              <a:gd name="connsiteX3380" fmla="*/ 3177556 w 3379808"/>
              <a:gd name="connsiteY3380" fmla="*/ 299381 h 2476982"/>
              <a:gd name="connsiteX3381" fmla="*/ 3175119 w 3379808"/>
              <a:gd name="connsiteY3381" fmla="*/ 299381 h 2476982"/>
              <a:gd name="connsiteX3382" fmla="*/ 3170854 w 3379808"/>
              <a:gd name="connsiteY3382" fmla="*/ 304814 h 2476982"/>
              <a:gd name="connsiteX3383" fmla="*/ 3170245 w 3379808"/>
              <a:gd name="connsiteY3383" fmla="*/ 313866 h 2476982"/>
              <a:gd name="connsiteX3384" fmla="*/ 3106889 w 3379808"/>
              <a:gd name="connsiteY3384" fmla="*/ 304209 h 2476982"/>
              <a:gd name="connsiteX3385" fmla="*/ 3081304 w 3379808"/>
              <a:gd name="connsiteY3385" fmla="*/ 313866 h 2476982"/>
              <a:gd name="connsiteX3386" fmla="*/ 3063027 w 3379808"/>
              <a:gd name="connsiteY3386" fmla="*/ 323522 h 2476982"/>
              <a:gd name="connsiteX3387" fmla="*/ 3051452 w 3379808"/>
              <a:gd name="connsiteY3387" fmla="*/ 319297 h 2476982"/>
              <a:gd name="connsiteX3388" fmla="*/ 3043533 w 3379808"/>
              <a:gd name="connsiteY3388" fmla="*/ 318694 h 2476982"/>
              <a:gd name="connsiteX3389" fmla="*/ 3011855 w 3379808"/>
              <a:gd name="connsiteY3389" fmla="*/ 318694 h 2476982"/>
              <a:gd name="connsiteX3390" fmla="*/ 2980177 w 3379808"/>
              <a:gd name="connsiteY3390" fmla="*/ 318694 h 2476982"/>
              <a:gd name="connsiteX3391" fmla="*/ 2710914 w 3379808"/>
              <a:gd name="connsiteY3391" fmla="*/ 325333 h 2476982"/>
              <a:gd name="connsiteX3392" fmla="*/ 2448960 w 3379808"/>
              <a:gd name="connsiteY3392" fmla="*/ 371805 h 2476982"/>
              <a:gd name="connsiteX3393" fmla="*/ 2424592 w 3379808"/>
              <a:gd name="connsiteY3393" fmla="*/ 376634 h 2476982"/>
              <a:gd name="connsiteX3394" fmla="*/ 2385604 w 3379808"/>
              <a:gd name="connsiteY3394" fmla="*/ 511826 h 2476982"/>
              <a:gd name="connsiteX3395" fmla="*/ 2224776 w 3379808"/>
              <a:gd name="connsiteY3395" fmla="*/ 985001 h 2476982"/>
              <a:gd name="connsiteX3396" fmla="*/ 2224776 w 3379808"/>
              <a:gd name="connsiteY3396" fmla="*/ 994658 h 2476982"/>
              <a:gd name="connsiteX3397" fmla="*/ 2366470 w 3379808"/>
              <a:gd name="connsiteY3397" fmla="*/ 995015 h 2476982"/>
              <a:gd name="connsiteX3398" fmla="*/ 2578560 w 3379808"/>
              <a:gd name="connsiteY3398" fmla="*/ 1023270 h 2476982"/>
              <a:gd name="connsiteX3399" fmla="*/ 2687764 w 3379808"/>
              <a:gd name="connsiteY3399" fmla="*/ 1120194 h 2476982"/>
              <a:gd name="connsiteX3400" fmla="*/ 2545529 w 3379808"/>
              <a:gd name="connsiteY3400" fmla="*/ 1230172 h 2476982"/>
              <a:gd name="connsiteX3401" fmla="*/ 2271166 w 3379808"/>
              <a:gd name="connsiteY3401" fmla="*/ 1304743 h 2476982"/>
              <a:gd name="connsiteX3402" fmla="*/ 2093191 w 3379808"/>
              <a:gd name="connsiteY3402" fmla="*/ 1337468 h 2476982"/>
              <a:gd name="connsiteX3403" fmla="*/ 2081616 w 3379808"/>
              <a:gd name="connsiteY3403" fmla="*/ 1358592 h 2476982"/>
              <a:gd name="connsiteX3404" fmla="*/ 2073696 w 3379808"/>
              <a:gd name="connsiteY3404" fmla="*/ 1376094 h 2476982"/>
              <a:gd name="connsiteX3405" fmla="*/ 1912869 w 3379808"/>
              <a:gd name="connsiteY3405" fmla="*/ 1839612 h 2476982"/>
              <a:gd name="connsiteX3406" fmla="*/ 1890938 w 3379808"/>
              <a:gd name="connsiteY3406" fmla="*/ 1933764 h 2476982"/>
              <a:gd name="connsiteX3407" fmla="*/ 1869007 w 3379808"/>
              <a:gd name="connsiteY3407" fmla="*/ 2027916 h 2476982"/>
              <a:gd name="connsiteX3408" fmla="*/ 1848904 w 3379808"/>
              <a:gd name="connsiteY3408" fmla="*/ 2073182 h 2476982"/>
              <a:gd name="connsiteX3409" fmla="*/ 1839766 w 3379808"/>
              <a:gd name="connsiteY3409" fmla="*/ 2143796 h 2476982"/>
              <a:gd name="connsiteX3410" fmla="*/ 1839766 w 3379808"/>
              <a:gd name="connsiteY3410" fmla="*/ 2336928 h 2476982"/>
              <a:gd name="connsiteX3411" fmla="*/ 1844031 w 3379808"/>
              <a:gd name="connsiteY3411" fmla="*/ 2368312 h 2476982"/>
              <a:gd name="connsiteX3412" fmla="*/ 1844639 w 3379808"/>
              <a:gd name="connsiteY3412" fmla="*/ 2399696 h 2476982"/>
              <a:gd name="connsiteX3413" fmla="*/ 1844639 w 3379808"/>
              <a:gd name="connsiteY3413" fmla="*/ 2414181 h 2476982"/>
              <a:gd name="connsiteX3414" fmla="*/ 1844639 w 3379808"/>
              <a:gd name="connsiteY3414" fmla="*/ 2428666 h 2476982"/>
              <a:gd name="connsiteX3415" fmla="*/ 1817226 w 3379808"/>
              <a:gd name="connsiteY3415" fmla="*/ 2467293 h 2476982"/>
              <a:gd name="connsiteX3416" fmla="*/ 1771536 w 3379808"/>
              <a:gd name="connsiteY3416" fmla="*/ 2476949 h 2476982"/>
              <a:gd name="connsiteX3417" fmla="*/ 1620456 w 3379808"/>
              <a:gd name="connsiteY3417" fmla="*/ 2344774 h 2476982"/>
              <a:gd name="connsiteX3418" fmla="*/ 1586341 w 3379808"/>
              <a:gd name="connsiteY3418" fmla="*/ 2129311 h 2476982"/>
              <a:gd name="connsiteX3419" fmla="*/ 1595479 w 3379808"/>
              <a:gd name="connsiteY3419" fmla="*/ 1950663 h 2476982"/>
              <a:gd name="connsiteX3420" fmla="*/ 1630203 w 3379808"/>
              <a:gd name="connsiteY3420" fmla="*/ 1772016 h 2476982"/>
              <a:gd name="connsiteX3421" fmla="*/ 1713054 w 3379808"/>
              <a:gd name="connsiteY3421" fmla="*/ 1482317 h 2476982"/>
              <a:gd name="connsiteX3422" fmla="*/ 1713054 w 3379808"/>
              <a:gd name="connsiteY3422" fmla="*/ 1472660 h 2476982"/>
              <a:gd name="connsiteX3423" fmla="*/ 1616802 w 3379808"/>
              <a:gd name="connsiteY3423" fmla="*/ 1555949 h 2476982"/>
              <a:gd name="connsiteX3424" fmla="*/ 1513238 w 3379808"/>
              <a:gd name="connsiteY3424" fmla="*/ 1617510 h 2476982"/>
              <a:gd name="connsiteX3425" fmla="*/ 1442571 w 3379808"/>
              <a:gd name="connsiteY3425" fmla="*/ 1531808 h 2476982"/>
              <a:gd name="connsiteX3426" fmla="*/ 1430388 w 3379808"/>
              <a:gd name="connsiteY3426" fmla="*/ 1409892 h 2476982"/>
              <a:gd name="connsiteX3427" fmla="*/ 1439053 w 3379808"/>
              <a:gd name="connsiteY3427" fmla="*/ 1308677 h 2476982"/>
              <a:gd name="connsiteX3428" fmla="*/ 1467210 w 3379808"/>
              <a:gd name="connsiteY3428" fmla="*/ 1179564 h 2476982"/>
              <a:gd name="connsiteX3429" fmla="*/ 1518111 w 3379808"/>
              <a:gd name="connsiteY3429" fmla="*/ 1110537 h 2476982"/>
              <a:gd name="connsiteX3430" fmla="*/ 1849513 w 3379808"/>
              <a:gd name="connsiteY3430" fmla="*/ 1038112 h 2476982"/>
              <a:gd name="connsiteX3431" fmla="*/ 1862916 w 3379808"/>
              <a:gd name="connsiteY3431" fmla="*/ 1029059 h 2476982"/>
              <a:gd name="connsiteX3432" fmla="*/ 1869007 w 3379808"/>
              <a:gd name="connsiteY3432" fmla="*/ 1009143 h 2476982"/>
              <a:gd name="connsiteX3433" fmla="*/ 2024961 w 3379808"/>
              <a:gd name="connsiteY3433" fmla="*/ 516655 h 2476982"/>
              <a:gd name="connsiteX3434" fmla="*/ 2024961 w 3379808"/>
              <a:gd name="connsiteY3434" fmla="*/ 511826 h 2476982"/>
              <a:gd name="connsiteX3435" fmla="*/ 1922436 w 3379808"/>
              <a:gd name="connsiteY3435" fmla="*/ 564402 h 2476982"/>
              <a:gd name="connsiteX3436" fmla="*/ 1835073 w 3379808"/>
              <a:gd name="connsiteY3436" fmla="*/ 662041 h 2476982"/>
              <a:gd name="connsiteX3437" fmla="*/ 1742295 w 3379808"/>
              <a:gd name="connsiteY3437" fmla="*/ 714616 h 2476982"/>
              <a:gd name="connsiteX3438" fmla="*/ 1652134 w 3379808"/>
              <a:gd name="connsiteY3438" fmla="*/ 645813 h 2476982"/>
              <a:gd name="connsiteX3439" fmla="*/ 1635077 w 3379808"/>
              <a:gd name="connsiteY3439" fmla="*/ 526311 h 2476982"/>
              <a:gd name="connsiteX3440" fmla="*/ 1644824 w 3379808"/>
              <a:gd name="connsiteY3440" fmla="*/ 417674 h 2476982"/>
              <a:gd name="connsiteX3441" fmla="*/ 1653913 w 3379808"/>
              <a:gd name="connsiteY3441" fmla="*/ 377151 h 2476982"/>
              <a:gd name="connsiteX3442" fmla="*/ 1652134 w 3379808"/>
              <a:gd name="connsiteY3442" fmla="*/ 377841 h 2476982"/>
              <a:gd name="connsiteX3443" fmla="*/ 1570728 w 3379808"/>
              <a:gd name="connsiteY3443" fmla="*/ 399702 h 2476982"/>
              <a:gd name="connsiteX3444" fmla="*/ 1442571 w 3379808"/>
              <a:gd name="connsiteY3444" fmla="*/ 424917 h 2476982"/>
              <a:gd name="connsiteX3445" fmla="*/ 1135538 w 3379808"/>
              <a:gd name="connsiteY3445" fmla="*/ 535968 h 2476982"/>
              <a:gd name="connsiteX3446" fmla="*/ 1061217 w 3379808"/>
              <a:gd name="connsiteY3446" fmla="*/ 575802 h 2476982"/>
              <a:gd name="connsiteX3447" fmla="*/ 1008825 w 3379808"/>
              <a:gd name="connsiteY3447" fmla="*/ 637363 h 2476982"/>
              <a:gd name="connsiteX3448" fmla="*/ 877239 w 3379808"/>
              <a:gd name="connsiteY3448" fmla="*/ 864293 h 2476982"/>
              <a:gd name="connsiteX3449" fmla="*/ 872975 w 3379808"/>
              <a:gd name="connsiteY3449" fmla="*/ 873950 h 2476982"/>
              <a:gd name="connsiteX3450" fmla="*/ 872366 w 3379808"/>
              <a:gd name="connsiteY3450" fmla="*/ 883606 h 2476982"/>
              <a:gd name="connsiteX3451" fmla="*/ 876022 w 3379808"/>
              <a:gd name="connsiteY3451" fmla="*/ 901713 h 2476982"/>
              <a:gd name="connsiteX3452" fmla="*/ 886987 w 3379808"/>
              <a:gd name="connsiteY3452" fmla="*/ 912576 h 2476982"/>
              <a:gd name="connsiteX3453" fmla="*/ 921101 w 3379808"/>
              <a:gd name="connsiteY3453" fmla="*/ 912576 h 2476982"/>
              <a:gd name="connsiteX3454" fmla="*/ 1384089 w 3379808"/>
              <a:gd name="connsiteY3454" fmla="*/ 859465 h 2476982"/>
              <a:gd name="connsiteX3455" fmla="*/ 1392008 w 3379808"/>
              <a:gd name="connsiteY3455" fmla="*/ 859465 h 2476982"/>
              <a:gd name="connsiteX3456" fmla="*/ 1403583 w 3379808"/>
              <a:gd name="connsiteY3456" fmla="*/ 859465 h 2476982"/>
              <a:gd name="connsiteX3457" fmla="*/ 1415158 w 3379808"/>
              <a:gd name="connsiteY3457" fmla="*/ 859465 h 2476982"/>
              <a:gd name="connsiteX3458" fmla="*/ 1423077 w 3379808"/>
              <a:gd name="connsiteY3458" fmla="*/ 859465 h 2476982"/>
              <a:gd name="connsiteX3459" fmla="*/ 1429779 w 3379808"/>
              <a:gd name="connsiteY3459" fmla="*/ 861879 h 2476982"/>
              <a:gd name="connsiteX3460" fmla="*/ 1432824 w 3379808"/>
              <a:gd name="connsiteY3460" fmla="*/ 864293 h 2476982"/>
              <a:gd name="connsiteX3461" fmla="*/ 1432824 w 3379808"/>
              <a:gd name="connsiteY3461" fmla="*/ 898091 h 2476982"/>
              <a:gd name="connsiteX3462" fmla="*/ 1423077 w 3379808"/>
              <a:gd name="connsiteY3462" fmla="*/ 907748 h 2476982"/>
              <a:gd name="connsiteX3463" fmla="*/ 1437698 w 3379808"/>
              <a:gd name="connsiteY3463" fmla="*/ 917405 h 2476982"/>
              <a:gd name="connsiteX3464" fmla="*/ 1425514 w 3379808"/>
              <a:gd name="connsiteY3464" fmla="*/ 924044 h 2476982"/>
              <a:gd name="connsiteX3465" fmla="*/ 1413330 w 3379808"/>
              <a:gd name="connsiteY3465" fmla="*/ 927061 h 2476982"/>
              <a:gd name="connsiteX3466" fmla="*/ 1423077 w 3379808"/>
              <a:gd name="connsiteY3466" fmla="*/ 931890 h 2476982"/>
              <a:gd name="connsiteX3467" fmla="*/ 1420032 w 3379808"/>
              <a:gd name="connsiteY3467" fmla="*/ 937321 h 2476982"/>
              <a:gd name="connsiteX3468" fmla="*/ 1413330 w 3379808"/>
              <a:gd name="connsiteY3468" fmla="*/ 946375 h 2476982"/>
              <a:gd name="connsiteX3469" fmla="*/ 1415767 w 3379808"/>
              <a:gd name="connsiteY3469" fmla="*/ 954220 h 2476982"/>
              <a:gd name="connsiteX3470" fmla="*/ 1418204 w 3379808"/>
              <a:gd name="connsiteY3470" fmla="*/ 965688 h 2476982"/>
              <a:gd name="connsiteX3471" fmla="*/ 1398709 w 3379808"/>
              <a:gd name="connsiteY3471" fmla="*/ 965688 h 2476982"/>
              <a:gd name="connsiteX3472" fmla="*/ 1413330 w 3379808"/>
              <a:gd name="connsiteY3472" fmla="*/ 975344 h 2476982"/>
              <a:gd name="connsiteX3473" fmla="*/ 1403583 w 3379808"/>
              <a:gd name="connsiteY3473" fmla="*/ 980173 h 2476982"/>
              <a:gd name="connsiteX3474" fmla="*/ 1408457 w 3379808"/>
              <a:gd name="connsiteY3474" fmla="*/ 982587 h 2476982"/>
              <a:gd name="connsiteX3475" fmla="*/ 1413330 w 3379808"/>
              <a:gd name="connsiteY3475" fmla="*/ 985001 h 2476982"/>
              <a:gd name="connsiteX3476" fmla="*/ 1417595 w 3379808"/>
              <a:gd name="connsiteY3476" fmla="*/ 987415 h 2476982"/>
              <a:gd name="connsiteX3477" fmla="*/ 1418204 w 3379808"/>
              <a:gd name="connsiteY3477" fmla="*/ 989829 h 2476982"/>
              <a:gd name="connsiteX3478" fmla="*/ 1413330 w 3379808"/>
              <a:gd name="connsiteY3478" fmla="*/ 989829 h 2476982"/>
              <a:gd name="connsiteX3479" fmla="*/ 1398101 w 3379808"/>
              <a:gd name="connsiteY3479" fmla="*/ 998883 h 2476982"/>
              <a:gd name="connsiteX3480" fmla="*/ 1379215 w 3379808"/>
              <a:gd name="connsiteY3480" fmla="*/ 1004314 h 2476982"/>
              <a:gd name="connsiteX3481" fmla="*/ 1393836 w 3379808"/>
              <a:gd name="connsiteY3481" fmla="*/ 1023628 h 2476982"/>
              <a:gd name="connsiteX3482" fmla="*/ 1373124 w 3379808"/>
              <a:gd name="connsiteY3482" fmla="*/ 1036906 h 2476982"/>
              <a:gd name="connsiteX3483" fmla="*/ 1359721 w 3379808"/>
              <a:gd name="connsiteY3483" fmla="*/ 1057426 h 2476982"/>
              <a:gd name="connsiteX3484" fmla="*/ 1197066 w 3379808"/>
              <a:gd name="connsiteY3484" fmla="*/ 1058633 h 2476982"/>
              <a:gd name="connsiteX3485" fmla="*/ 1052687 w 3379808"/>
              <a:gd name="connsiteY3485" fmla="*/ 1110537 h 2476982"/>
              <a:gd name="connsiteX3486" fmla="*/ 1081929 w 3379808"/>
              <a:gd name="connsiteY3486" fmla="*/ 1110537 h 2476982"/>
              <a:gd name="connsiteX3487" fmla="*/ 847998 w 3379808"/>
              <a:gd name="connsiteY3487" fmla="*/ 1168477 h 2476982"/>
              <a:gd name="connsiteX3488" fmla="*/ 738343 w 3379808"/>
              <a:gd name="connsiteY3488" fmla="*/ 1204086 h 2476982"/>
              <a:gd name="connsiteX3489" fmla="*/ 643309 w 3379808"/>
              <a:gd name="connsiteY3489" fmla="*/ 1236073 h 2476982"/>
              <a:gd name="connsiteX3490" fmla="*/ 672550 w 3379808"/>
              <a:gd name="connsiteY3490" fmla="*/ 1236073 h 2476982"/>
              <a:gd name="connsiteX3491" fmla="*/ 1130664 w 3379808"/>
              <a:gd name="connsiteY3491" fmla="*/ 1129850 h 2476982"/>
              <a:gd name="connsiteX3492" fmla="*/ 1247629 w 3379808"/>
              <a:gd name="connsiteY3492" fmla="*/ 1110537 h 2476982"/>
              <a:gd name="connsiteX3493" fmla="*/ 1242756 w 3379808"/>
              <a:gd name="connsiteY3493" fmla="*/ 1110537 h 2476982"/>
              <a:gd name="connsiteX3494" fmla="*/ 1237882 w 3379808"/>
              <a:gd name="connsiteY3494" fmla="*/ 1110537 h 2476982"/>
              <a:gd name="connsiteX3495" fmla="*/ 1164779 w 3379808"/>
              <a:gd name="connsiteY3495" fmla="*/ 1115365 h 2476982"/>
              <a:gd name="connsiteX3496" fmla="*/ 1091676 w 3379808"/>
              <a:gd name="connsiteY3496" fmla="*/ 1120194 h 2476982"/>
              <a:gd name="connsiteX3497" fmla="*/ 1089239 w 3379808"/>
              <a:gd name="connsiteY3497" fmla="*/ 1120194 h 2476982"/>
              <a:gd name="connsiteX3498" fmla="*/ 1086802 w 3379808"/>
              <a:gd name="connsiteY3498" fmla="*/ 1120194 h 2476982"/>
              <a:gd name="connsiteX3499" fmla="*/ 1091676 w 3379808"/>
              <a:gd name="connsiteY3499" fmla="*/ 1117780 h 2476982"/>
              <a:gd name="connsiteX3500" fmla="*/ 1096549 w 3379808"/>
              <a:gd name="connsiteY3500" fmla="*/ 1115365 h 2476982"/>
              <a:gd name="connsiteX3501" fmla="*/ 1151986 w 3379808"/>
              <a:gd name="connsiteY3501" fmla="*/ 1105709 h 2476982"/>
              <a:gd name="connsiteX3502" fmla="*/ 1203767 w 3379808"/>
              <a:gd name="connsiteY3502" fmla="*/ 1096052 h 2476982"/>
              <a:gd name="connsiteX3503" fmla="*/ 1184273 w 3379808"/>
              <a:gd name="connsiteY3503" fmla="*/ 1096052 h 2476982"/>
              <a:gd name="connsiteX3504" fmla="*/ 1206999 w 3379808"/>
              <a:gd name="connsiteY3504" fmla="*/ 1088565 h 2476982"/>
              <a:gd name="connsiteX3505" fmla="*/ 1204986 w 3379808"/>
              <a:gd name="connsiteY3505" fmla="*/ 1091224 h 2476982"/>
              <a:gd name="connsiteX3506" fmla="*/ 1208641 w 3379808"/>
              <a:gd name="connsiteY3506" fmla="*/ 1096052 h 2476982"/>
              <a:gd name="connsiteX3507" fmla="*/ 1212297 w 3379808"/>
              <a:gd name="connsiteY3507" fmla="*/ 1091224 h 2476982"/>
              <a:gd name="connsiteX3508" fmla="*/ 1209628 w 3379808"/>
              <a:gd name="connsiteY3508" fmla="*/ 1087700 h 2476982"/>
              <a:gd name="connsiteX3509" fmla="*/ 1216560 w 3379808"/>
              <a:gd name="connsiteY3509" fmla="*/ 1085415 h 2476982"/>
              <a:gd name="connsiteX3510" fmla="*/ 1252503 w 3379808"/>
              <a:gd name="connsiteY3510" fmla="*/ 1076136 h 2476982"/>
              <a:gd name="connsiteX3511" fmla="*/ 1320733 w 3379808"/>
              <a:gd name="connsiteY3511" fmla="*/ 1067082 h 2476982"/>
              <a:gd name="connsiteX3512" fmla="*/ 1330480 w 3379808"/>
              <a:gd name="connsiteY3512" fmla="*/ 1067686 h 2476982"/>
              <a:gd name="connsiteX3513" fmla="*/ 1340227 w 3379808"/>
              <a:gd name="connsiteY3513" fmla="*/ 1071911 h 2476982"/>
              <a:gd name="connsiteX3514" fmla="*/ 1315250 w 3379808"/>
              <a:gd name="connsiteY3514" fmla="*/ 1086396 h 2476982"/>
              <a:gd name="connsiteX3515" fmla="*/ 1286618 w 3379808"/>
              <a:gd name="connsiteY3515" fmla="*/ 1100881 h 2476982"/>
              <a:gd name="connsiteX3516" fmla="*/ 1282963 w 3379808"/>
              <a:gd name="connsiteY3516" fmla="*/ 1117176 h 2476982"/>
              <a:gd name="connsiteX3517" fmla="*/ 1271997 w 3379808"/>
              <a:gd name="connsiteY3517" fmla="*/ 1129850 h 2476982"/>
              <a:gd name="connsiteX3518" fmla="*/ 1183664 w 3379808"/>
              <a:gd name="connsiteY3518" fmla="*/ 1175719 h 2476982"/>
              <a:gd name="connsiteX3519" fmla="*/ 1091676 w 3379808"/>
              <a:gd name="connsiteY3519" fmla="*/ 1221588 h 2476982"/>
              <a:gd name="connsiteX3520" fmla="*/ 575079 w 3379808"/>
              <a:gd name="connsiteY3520" fmla="*/ 1424377 h 2476982"/>
              <a:gd name="connsiteX3521" fmla="*/ 488078 w 3379808"/>
              <a:gd name="connsiteY3521" fmla="*/ 1559749 h 2476982"/>
              <a:gd name="connsiteX3522" fmla="*/ 408657 w 3379808"/>
              <a:gd name="connsiteY3522" fmla="*/ 1795979 h 2476982"/>
              <a:gd name="connsiteX3523" fmla="*/ 360643 w 3379808"/>
              <a:gd name="connsiteY3523" fmla="*/ 1979633 h 2476982"/>
              <a:gd name="connsiteX3524" fmla="*/ 369172 w 3379808"/>
              <a:gd name="connsiteY3524" fmla="*/ 1997135 h 2476982"/>
              <a:gd name="connsiteX3525" fmla="*/ 385011 w 3379808"/>
              <a:gd name="connsiteY3525" fmla="*/ 2003775 h 2476982"/>
              <a:gd name="connsiteX3526" fmla="*/ 458723 w 3379808"/>
              <a:gd name="connsiteY3526" fmla="*/ 1986272 h 2476982"/>
              <a:gd name="connsiteX3527" fmla="*/ 521470 w 3379808"/>
              <a:gd name="connsiteY3527" fmla="*/ 1950663 h 2476982"/>
              <a:gd name="connsiteX3528" fmla="*/ 1301238 w 3379808"/>
              <a:gd name="connsiteY3528" fmla="*/ 1438862 h 2476982"/>
              <a:gd name="connsiteX3529" fmla="*/ 1320733 w 3379808"/>
              <a:gd name="connsiteY3529" fmla="*/ 1434034 h 2476982"/>
              <a:gd name="connsiteX3530" fmla="*/ 1328043 w 3379808"/>
              <a:gd name="connsiteY3530" fmla="*/ 1458176 h 2476982"/>
              <a:gd name="connsiteX3531" fmla="*/ 1335353 w 3379808"/>
              <a:gd name="connsiteY3531" fmla="*/ 1482317 h 2476982"/>
              <a:gd name="connsiteX3532" fmla="*/ 1345100 w 3379808"/>
              <a:gd name="connsiteY3532" fmla="*/ 1482317 h 2476982"/>
              <a:gd name="connsiteX3533" fmla="*/ 1334744 w 3379808"/>
              <a:gd name="connsiteY3533" fmla="*/ 1499216 h 2476982"/>
              <a:gd name="connsiteX3534" fmla="*/ 1320733 w 3379808"/>
              <a:gd name="connsiteY3534" fmla="*/ 1516115 h 2476982"/>
              <a:gd name="connsiteX3535" fmla="*/ 1325606 w 3379808"/>
              <a:gd name="connsiteY3535" fmla="*/ 1516115 h 2476982"/>
              <a:gd name="connsiteX3536" fmla="*/ 1322561 w 3379808"/>
              <a:gd name="connsiteY3536" fmla="*/ 1525772 h 2476982"/>
              <a:gd name="connsiteX3537" fmla="*/ 1315859 w 3379808"/>
              <a:gd name="connsiteY3537" fmla="*/ 1535429 h 2476982"/>
              <a:gd name="connsiteX3538" fmla="*/ 1308549 w 3379808"/>
              <a:gd name="connsiteY3538" fmla="*/ 1542671 h 2476982"/>
              <a:gd name="connsiteX3539" fmla="*/ 1301238 w 3379808"/>
              <a:gd name="connsiteY3539" fmla="*/ 1549913 h 2476982"/>
              <a:gd name="connsiteX3540" fmla="*/ 1310986 w 3379808"/>
              <a:gd name="connsiteY3540" fmla="*/ 1549913 h 2476982"/>
              <a:gd name="connsiteX3541" fmla="*/ 1303066 w 3379808"/>
              <a:gd name="connsiteY3541" fmla="*/ 1565606 h 2476982"/>
              <a:gd name="connsiteX3542" fmla="*/ 1291491 w 3379808"/>
              <a:gd name="connsiteY3542" fmla="*/ 1574055 h 2476982"/>
              <a:gd name="connsiteX3543" fmla="*/ 726159 w 3379808"/>
              <a:gd name="connsiteY3543" fmla="*/ 1955492 h 2476982"/>
              <a:gd name="connsiteX3544" fmla="*/ 731033 w 3379808"/>
              <a:gd name="connsiteY3544" fmla="*/ 1955492 h 2476982"/>
              <a:gd name="connsiteX3545" fmla="*/ 770021 w 3379808"/>
              <a:gd name="connsiteY3545" fmla="*/ 1936178 h 2476982"/>
              <a:gd name="connsiteX3546" fmla="*/ 1174526 w 3379808"/>
              <a:gd name="connsiteY3546" fmla="*/ 1670621 h 2476982"/>
              <a:gd name="connsiteX3547" fmla="*/ 1199503 w 3379808"/>
              <a:gd name="connsiteY3547" fmla="*/ 1654930 h 2476982"/>
              <a:gd name="connsiteX3548" fmla="*/ 1228135 w 3379808"/>
              <a:gd name="connsiteY3548" fmla="*/ 1646480 h 2476982"/>
              <a:gd name="connsiteX3549" fmla="*/ 1230572 w 3379808"/>
              <a:gd name="connsiteY3549" fmla="*/ 1646480 h 2476982"/>
              <a:gd name="connsiteX3550" fmla="*/ 1233009 w 3379808"/>
              <a:gd name="connsiteY3550" fmla="*/ 1646480 h 2476982"/>
              <a:gd name="connsiteX3551" fmla="*/ 1213515 w 3379808"/>
              <a:gd name="connsiteY3551" fmla="*/ 1660965 h 2476982"/>
              <a:gd name="connsiteX3552" fmla="*/ 1194020 w 3379808"/>
              <a:gd name="connsiteY3552" fmla="*/ 1675450 h 2476982"/>
              <a:gd name="connsiteX3553" fmla="*/ 1184273 w 3379808"/>
              <a:gd name="connsiteY3553" fmla="*/ 1685106 h 2476982"/>
              <a:gd name="connsiteX3554" fmla="*/ 1225698 w 3379808"/>
              <a:gd name="connsiteY3554" fmla="*/ 1667001 h 2476982"/>
              <a:gd name="connsiteX3555" fmla="*/ 1267124 w 3379808"/>
              <a:gd name="connsiteY3555" fmla="*/ 1641651 h 2476982"/>
              <a:gd name="connsiteX3556" fmla="*/ 1269560 w 3379808"/>
              <a:gd name="connsiteY3556" fmla="*/ 1641651 h 2476982"/>
              <a:gd name="connsiteX3557" fmla="*/ 1271997 w 3379808"/>
              <a:gd name="connsiteY3557" fmla="*/ 1641651 h 2476982"/>
              <a:gd name="connsiteX3558" fmla="*/ 1262250 w 3379808"/>
              <a:gd name="connsiteY3558" fmla="*/ 1646480 h 2476982"/>
              <a:gd name="connsiteX3559" fmla="*/ 1181836 w 3379808"/>
              <a:gd name="connsiteY3559" fmla="*/ 1703816 h 2476982"/>
              <a:gd name="connsiteX3560" fmla="*/ 1101423 w 3379808"/>
              <a:gd name="connsiteY3560" fmla="*/ 1757531 h 2476982"/>
              <a:gd name="connsiteX3561" fmla="*/ 1087411 w 3379808"/>
              <a:gd name="connsiteY3561" fmla="*/ 1769602 h 2476982"/>
              <a:gd name="connsiteX3562" fmla="*/ 1077055 w 3379808"/>
              <a:gd name="connsiteY3562" fmla="*/ 1781672 h 2476982"/>
              <a:gd name="connsiteX3563" fmla="*/ 1123354 w 3379808"/>
              <a:gd name="connsiteY3563" fmla="*/ 1755117 h 2476982"/>
              <a:gd name="connsiteX3564" fmla="*/ 1169653 w 3379808"/>
              <a:gd name="connsiteY3564" fmla="*/ 1728561 h 2476982"/>
              <a:gd name="connsiteX3565" fmla="*/ 964963 w 3379808"/>
              <a:gd name="connsiteY3565" fmla="*/ 1873410 h 2476982"/>
              <a:gd name="connsiteX3566" fmla="*/ 877848 w 3379808"/>
              <a:gd name="connsiteY3566" fmla="*/ 1936178 h 2476982"/>
              <a:gd name="connsiteX3567" fmla="*/ 794389 w 3379808"/>
              <a:gd name="connsiteY3567" fmla="*/ 1998946 h 2476982"/>
              <a:gd name="connsiteX3568" fmla="*/ 829723 w 3379808"/>
              <a:gd name="connsiteY3568" fmla="*/ 1986272 h 2476982"/>
              <a:gd name="connsiteX3569" fmla="*/ 857745 w 3379808"/>
              <a:gd name="connsiteY3569" fmla="*/ 1969977 h 2476982"/>
              <a:gd name="connsiteX3570" fmla="*/ 1106296 w 3379808"/>
              <a:gd name="connsiteY3570" fmla="*/ 1810642 h 2476982"/>
              <a:gd name="connsiteX3571" fmla="*/ 1116043 w 3379808"/>
              <a:gd name="connsiteY3571" fmla="*/ 1810642 h 2476982"/>
              <a:gd name="connsiteX3572" fmla="*/ 1091676 w 3379808"/>
              <a:gd name="connsiteY3572" fmla="*/ 1829956 h 2476982"/>
              <a:gd name="connsiteX3573" fmla="*/ 1096549 w 3379808"/>
              <a:gd name="connsiteY3573" fmla="*/ 1834784 h 2476982"/>
              <a:gd name="connsiteX3574" fmla="*/ 1095940 w 3379808"/>
              <a:gd name="connsiteY3574" fmla="*/ 1837198 h 2476982"/>
              <a:gd name="connsiteX3575" fmla="*/ 1091676 w 3379808"/>
              <a:gd name="connsiteY3575" fmla="*/ 1839612 h 2476982"/>
              <a:gd name="connsiteX3576" fmla="*/ 1091676 w 3379808"/>
              <a:gd name="connsiteY3576" fmla="*/ 1837198 h 2476982"/>
              <a:gd name="connsiteX3577" fmla="*/ 1091676 w 3379808"/>
              <a:gd name="connsiteY3577" fmla="*/ 1834784 h 2476982"/>
              <a:gd name="connsiteX3578" fmla="*/ 1089239 w 3379808"/>
              <a:gd name="connsiteY3578" fmla="*/ 1834784 h 2476982"/>
              <a:gd name="connsiteX3579" fmla="*/ 1086802 w 3379808"/>
              <a:gd name="connsiteY3579" fmla="*/ 1834784 h 2476982"/>
              <a:gd name="connsiteX3580" fmla="*/ 1084365 w 3379808"/>
              <a:gd name="connsiteY3580" fmla="*/ 1834784 h 2476982"/>
              <a:gd name="connsiteX3581" fmla="*/ 1081929 w 3379808"/>
              <a:gd name="connsiteY3581" fmla="*/ 1834784 h 2476982"/>
              <a:gd name="connsiteX3582" fmla="*/ 1086802 w 3379808"/>
              <a:gd name="connsiteY3582" fmla="*/ 1839612 h 2476982"/>
              <a:gd name="connsiteX3583" fmla="*/ 1077055 w 3379808"/>
              <a:gd name="connsiteY3583" fmla="*/ 1849269 h 2476982"/>
              <a:gd name="connsiteX3584" fmla="*/ 935722 w 3379808"/>
              <a:gd name="connsiteY3584" fmla="*/ 1938593 h 2476982"/>
              <a:gd name="connsiteX3585" fmla="*/ 794389 w 3379808"/>
              <a:gd name="connsiteY3585" fmla="*/ 2042401 h 2476982"/>
              <a:gd name="connsiteX3586" fmla="*/ 799263 w 3379808"/>
              <a:gd name="connsiteY3586" fmla="*/ 2042401 h 2476982"/>
              <a:gd name="connsiteX3587" fmla="*/ 871757 w 3379808"/>
              <a:gd name="connsiteY3587" fmla="*/ 2011017 h 2476982"/>
              <a:gd name="connsiteX3588" fmla="*/ 940596 w 3379808"/>
              <a:gd name="connsiteY3588" fmla="*/ 1965148 h 2476982"/>
              <a:gd name="connsiteX3589" fmla="*/ 1101423 w 3379808"/>
              <a:gd name="connsiteY3589" fmla="*/ 1858925 h 2476982"/>
              <a:gd name="connsiteX3590" fmla="*/ 1106296 w 3379808"/>
              <a:gd name="connsiteY3590" fmla="*/ 1858925 h 2476982"/>
              <a:gd name="connsiteX3591" fmla="*/ 1077055 w 3379808"/>
              <a:gd name="connsiteY3591" fmla="*/ 1887895 h 2476982"/>
              <a:gd name="connsiteX3592" fmla="*/ 1096549 w 3379808"/>
              <a:gd name="connsiteY3592" fmla="*/ 1887895 h 2476982"/>
              <a:gd name="connsiteX3593" fmla="*/ 999078 w 3379808"/>
              <a:gd name="connsiteY3593" fmla="*/ 1950663 h 2476982"/>
              <a:gd name="connsiteX3594" fmla="*/ 1003952 w 3379808"/>
              <a:gd name="connsiteY3594" fmla="*/ 1936178 h 2476982"/>
              <a:gd name="connsiteX3595" fmla="*/ 901607 w 3379808"/>
              <a:gd name="connsiteY3595" fmla="*/ 1998946 h 2476982"/>
              <a:gd name="connsiteX3596" fmla="*/ 891860 w 3379808"/>
              <a:gd name="connsiteY3596" fmla="*/ 2008603 h 2476982"/>
              <a:gd name="connsiteX3597" fmla="*/ 894297 w 3379808"/>
              <a:gd name="connsiteY3597" fmla="*/ 2008603 h 2476982"/>
              <a:gd name="connsiteX3598" fmla="*/ 896734 w 3379808"/>
              <a:gd name="connsiteY3598" fmla="*/ 2008603 h 2476982"/>
              <a:gd name="connsiteX3599" fmla="*/ 906481 w 3379808"/>
              <a:gd name="connsiteY3599" fmla="*/ 2003775 h 2476982"/>
              <a:gd name="connsiteX3600" fmla="*/ 916228 w 3379808"/>
              <a:gd name="connsiteY3600" fmla="*/ 1998946 h 2476982"/>
              <a:gd name="connsiteX3601" fmla="*/ 916228 w 3379808"/>
              <a:gd name="connsiteY3601" fmla="*/ 1994118 h 2476982"/>
              <a:gd name="connsiteX3602" fmla="*/ 918665 w 3379808"/>
              <a:gd name="connsiteY3602" fmla="*/ 1994721 h 2476982"/>
              <a:gd name="connsiteX3603" fmla="*/ 921101 w 3379808"/>
              <a:gd name="connsiteY3603" fmla="*/ 1998946 h 2476982"/>
              <a:gd name="connsiteX3604" fmla="*/ 923538 w 3379808"/>
              <a:gd name="connsiteY3604" fmla="*/ 1998946 h 2476982"/>
              <a:gd name="connsiteX3605" fmla="*/ 925975 w 3379808"/>
              <a:gd name="connsiteY3605" fmla="*/ 1998946 h 2476982"/>
              <a:gd name="connsiteX3606" fmla="*/ 873585 w 3379808"/>
              <a:gd name="connsiteY3606" fmla="*/ 2047833 h 2476982"/>
              <a:gd name="connsiteX3607" fmla="*/ 813883 w 3379808"/>
              <a:gd name="connsiteY3607" fmla="*/ 2085856 h 2476982"/>
              <a:gd name="connsiteX3608" fmla="*/ 828504 w 3379808"/>
              <a:gd name="connsiteY3608" fmla="*/ 2085856 h 2476982"/>
              <a:gd name="connsiteX3609" fmla="*/ 813883 w 3379808"/>
              <a:gd name="connsiteY3609" fmla="*/ 2100341 h 2476982"/>
              <a:gd name="connsiteX3610" fmla="*/ 813883 w 3379808"/>
              <a:gd name="connsiteY3610" fmla="*/ 2105169 h 2476982"/>
              <a:gd name="connsiteX3611" fmla="*/ 806573 w 3379808"/>
              <a:gd name="connsiteY3611" fmla="*/ 2109998 h 2476982"/>
              <a:gd name="connsiteX3612" fmla="*/ 799263 w 3379808"/>
              <a:gd name="connsiteY3612" fmla="*/ 2114826 h 2476982"/>
              <a:gd name="connsiteX3613" fmla="*/ 799263 w 3379808"/>
              <a:gd name="connsiteY3613" fmla="*/ 2119654 h 2476982"/>
              <a:gd name="connsiteX3614" fmla="*/ 806573 w 3379808"/>
              <a:gd name="connsiteY3614" fmla="*/ 2117240 h 2476982"/>
              <a:gd name="connsiteX3615" fmla="*/ 813883 w 3379808"/>
              <a:gd name="connsiteY3615" fmla="*/ 2114826 h 2476982"/>
              <a:gd name="connsiteX3616" fmla="*/ 818757 w 3379808"/>
              <a:gd name="connsiteY3616" fmla="*/ 2114826 h 2476982"/>
              <a:gd name="connsiteX3617" fmla="*/ 710930 w 3379808"/>
              <a:gd name="connsiteY3617" fmla="*/ 2172162 h 2476982"/>
              <a:gd name="connsiteX3618" fmla="*/ 614068 w 3379808"/>
              <a:gd name="connsiteY3618" fmla="*/ 2225877 h 2476982"/>
              <a:gd name="connsiteX3619" fmla="*/ 633562 w 3379808"/>
              <a:gd name="connsiteY3619" fmla="*/ 2225877 h 2476982"/>
              <a:gd name="connsiteX3620" fmla="*/ 534873 w 3379808"/>
              <a:gd name="connsiteY3620" fmla="*/ 2259072 h 2476982"/>
              <a:gd name="connsiteX3621" fmla="*/ 414252 w 3379808"/>
              <a:gd name="connsiteY3621" fmla="*/ 2259675 h 2476982"/>
              <a:gd name="connsiteX3622" fmla="*/ 130368 w 3379808"/>
              <a:gd name="connsiteY3622" fmla="*/ 2155263 h 2476982"/>
              <a:gd name="connsiteX3623" fmla="*/ 0 w 3379808"/>
              <a:gd name="connsiteY3623" fmla="*/ 1887895 h 2476982"/>
              <a:gd name="connsiteX3624" fmla="*/ 80414 w 3379808"/>
              <a:gd name="connsiteY3624" fmla="*/ 1561381 h 2476982"/>
              <a:gd name="connsiteX3625" fmla="*/ 160827 w 3379808"/>
              <a:gd name="connsiteY3625" fmla="*/ 1260215 h 2476982"/>
              <a:gd name="connsiteX3626" fmla="*/ 143770 w 3379808"/>
              <a:gd name="connsiteY3626" fmla="*/ 1218571 h 2476982"/>
              <a:gd name="connsiteX3627" fmla="*/ 126712 w 3379808"/>
              <a:gd name="connsiteY3627" fmla="*/ 1173305 h 2476982"/>
              <a:gd name="connsiteX3628" fmla="*/ 126712 w 3379808"/>
              <a:gd name="connsiteY3628" fmla="*/ 1164252 h 2476982"/>
              <a:gd name="connsiteX3629" fmla="*/ 126712 w 3379808"/>
              <a:gd name="connsiteY3629" fmla="*/ 1158820 h 2476982"/>
              <a:gd name="connsiteX3630" fmla="*/ 136460 w 3379808"/>
              <a:gd name="connsiteY3630" fmla="*/ 1149164 h 2476982"/>
              <a:gd name="connsiteX3631" fmla="*/ 209563 w 3379808"/>
              <a:gd name="connsiteY3631" fmla="*/ 1110537 h 2476982"/>
              <a:gd name="connsiteX3632" fmla="*/ 224184 w 3379808"/>
              <a:gd name="connsiteY3632" fmla="*/ 1096052 h 2476982"/>
              <a:gd name="connsiteX3633" fmla="*/ 341149 w 3379808"/>
              <a:gd name="connsiteY3633" fmla="*/ 816010 h 2476982"/>
              <a:gd name="connsiteX3634" fmla="*/ 343585 w 3379808"/>
              <a:gd name="connsiteY3634" fmla="*/ 813596 h 2476982"/>
              <a:gd name="connsiteX3635" fmla="*/ 346022 w 3379808"/>
              <a:gd name="connsiteY3635" fmla="*/ 811182 h 2476982"/>
              <a:gd name="connsiteX3636" fmla="*/ 367953 w 3379808"/>
              <a:gd name="connsiteY3636" fmla="*/ 756259 h 2476982"/>
              <a:gd name="connsiteX3637" fmla="*/ 389884 w 3379808"/>
              <a:gd name="connsiteY3637" fmla="*/ 704959 h 2476982"/>
              <a:gd name="connsiteX3638" fmla="*/ 389884 w 3379808"/>
              <a:gd name="connsiteY3638" fmla="*/ 702545 h 2476982"/>
              <a:gd name="connsiteX3639" fmla="*/ 389884 w 3379808"/>
              <a:gd name="connsiteY3639" fmla="*/ 700131 h 2476982"/>
              <a:gd name="connsiteX3640" fmla="*/ 380137 w 3379808"/>
              <a:gd name="connsiteY3640" fmla="*/ 695302 h 2476982"/>
              <a:gd name="connsiteX3641" fmla="*/ 328356 w 3379808"/>
              <a:gd name="connsiteY3641" fmla="*/ 704959 h 2476982"/>
              <a:gd name="connsiteX3642" fmla="*/ 272919 w 3379808"/>
              <a:gd name="connsiteY3642" fmla="*/ 714616 h 2476982"/>
              <a:gd name="connsiteX3643" fmla="*/ 107218 w 3379808"/>
              <a:gd name="connsiteY3643" fmla="*/ 642795 h 2476982"/>
              <a:gd name="connsiteX3644" fmla="*/ 43862 w 3379808"/>
              <a:gd name="connsiteY3644" fmla="*/ 473200 h 2476982"/>
              <a:gd name="connsiteX3645" fmla="*/ 48736 w 3379808"/>
              <a:gd name="connsiteY3645" fmla="*/ 407415 h 2476982"/>
              <a:gd name="connsiteX3646" fmla="*/ 82850 w 3379808"/>
              <a:gd name="connsiteY3646" fmla="*/ 352492 h 2476982"/>
              <a:gd name="connsiteX3647" fmla="*/ 87724 w 3379808"/>
              <a:gd name="connsiteY3647" fmla="*/ 354906 h 2476982"/>
              <a:gd name="connsiteX3648" fmla="*/ 92598 w 3379808"/>
              <a:gd name="connsiteY3648" fmla="*/ 357321 h 2476982"/>
              <a:gd name="connsiteX3649" fmla="*/ 102345 w 3379808"/>
              <a:gd name="connsiteY3649" fmla="*/ 354906 h 2476982"/>
              <a:gd name="connsiteX3650" fmla="*/ 112092 w 3379808"/>
              <a:gd name="connsiteY3650" fmla="*/ 352492 h 2476982"/>
              <a:gd name="connsiteX3651" fmla="*/ 229057 w 3379808"/>
              <a:gd name="connsiteY3651" fmla="*/ 299381 h 2476982"/>
              <a:gd name="connsiteX3652" fmla="*/ 623815 w 3379808"/>
              <a:gd name="connsiteY3652" fmla="*/ 173845 h 2476982"/>
              <a:gd name="connsiteX3653" fmla="*/ 1038067 w 3379808"/>
              <a:gd name="connsiteY3653" fmla="*/ 91763 h 2476982"/>
              <a:gd name="connsiteX3654" fmla="*/ 1340227 w 3379808"/>
              <a:gd name="connsiteY3654" fmla="*/ 53137 h 2476982"/>
              <a:gd name="connsiteX3655" fmla="*/ 1373733 w 3379808"/>
              <a:gd name="connsiteY3655" fmla="*/ 53137 h 2476982"/>
              <a:gd name="connsiteX3656" fmla="*/ 1418204 w 3379808"/>
              <a:gd name="connsiteY3656" fmla="*/ 53137 h 2476982"/>
              <a:gd name="connsiteX3657" fmla="*/ 1570007 w 3379808"/>
              <a:gd name="connsiteY3657" fmla="*/ 61006 h 2476982"/>
              <a:gd name="connsiteX3658" fmla="*/ 1729390 w 3379808"/>
              <a:gd name="connsiteY3658" fmla="*/ 109646 h 2476982"/>
              <a:gd name="connsiteX3659" fmla="*/ 1797145 w 3379808"/>
              <a:gd name="connsiteY3659" fmla="*/ 195769 h 2476982"/>
              <a:gd name="connsiteX3660" fmla="*/ 1800629 w 3379808"/>
              <a:gd name="connsiteY3660" fmla="*/ 219212 h 2476982"/>
              <a:gd name="connsiteX3661" fmla="*/ 1812581 w 3379808"/>
              <a:gd name="connsiteY3661" fmla="*/ 212924 h 2476982"/>
              <a:gd name="connsiteX3662" fmla="*/ 1926881 w 3379808"/>
              <a:gd name="connsiteY3662" fmla="*/ 158154 h 2476982"/>
              <a:gd name="connsiteX3663" fmla="*/ 2161420 w 3379808"/>
              <a:gd name="connsiteY3663" fmla="*/ 67622 h 2476982"/>
              <a:gd name="connsiteX3664" fmla="*/ 2221731 w 3379808"/>
              <a:gd name="connsiteY3664" fmla="*/ 56155 h 2476982"/>
              <a:gd name="connsiteX3665" fmla="*/ 2278385 w 3379808"/>
              <a:gd name="connsiteY3665" fmla="*/ 33824 h 2476982"/>
              <a:gd name="connsiteX3666" fmla="*/ 2487948 w 3379808"/>
              <a:gd name="connsiteY3666" fmla="*/ 26 h 2476982"/>
              <a:gd name="connsiteX3667" fmla="*/ 2512316 w 3379808"/>
              <a:gd name="connsiteY3667" fmla="*/ 26 h 2476982"/>
              <a:gd name="connsiteX3668" fmla="*/ 2551304 w 3379808"/>
              <a:gd name="connsiteY3668" fmla="*/ 26 h 2476982"/>
              <a:gd name="connsiteX3669" fmla="*/ 2568077 w 3379808"/>
              <a:gd name="connsiteY3669" fmla="*/ 7 h 247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</a:cxnLst>
            <a:rect l="l" t="t" r="r" b="b"/>
            <a:pathLst>
              <a:path w="3379808" h="2476982">
                <a:moveTo>
                  <a:pt x="1752042" y="2206564"/>
                </a:moveTo>
                <a:cubicBezTo>
                  <a:pt x="1752042" y="2207368"/>
                  <a:pt x="1752042" y="2210587"/>
                  <a:pt x="1752042" y="2216220"/>
                </a:cubicBezTo>
                <a:cubicBezTo>
                  <a:pt x="1751941" y="2217227"/>
                  <a:pt x="1752144" y="2221250"/>
                  <a:pt x="1752651" y="2228291"/>
                </a:cubicBezTo>
                <a:cubicBezTo>
                  <a:pt x="1753159" y="2235332"/>
                  <a:pt x="1754581" y="2239356"/>
                  <a:pt x="1756916" y="2240362"/>
                </a:cubicBezTo>
                <a:lnTo>
                  <a:pt x="1761789" y="2240362"/>
                </a:lnTo>
                <a:close/>
                <a:moveTo>
                  <a:pt x="1720224" y="2203161"/>
                </a:moveTo>
                <a:lnTo>
                  <a:pt x="1724629" y="2227085"/>
                </a:lnTo>
                <a:lnTo>
                  <a:pt x="1726733" y="2238346"/>
                </a:lnTo>
                <a:lnTo>
                  <a:pt x="1721887" y="2220257"/>
                </a:lnTo>
                <a:close/>
                <a:moveTo>
                  <a:pt x="770021" y="2105169"/>
                </a:moveTo>
                <a:cubicBezTo>
                  <a:pt x="770225" y="2107583"/>
                  <a:pt x="771037" y="2108791"/>
                  <a:pt x="772458" y="2108791"/>
                </a:cubicBezTo>
                <a:cubicBezTo>
                  <a:pt x="773879" y="2108791"/>
                  <a:pt x="774691" y="2107583"/>
                  <a:pt x="774895" y="2105169"/>
                </a:cubicBezTo>
                <a:cubicBezTo>
                  <a:pt x="774691" y="2105169"/>
                  <a:pt x="773879" y="2105169"/>
                  <a:pt x="772458" y="2105169"/>
                </a:cubicBezTo>
                <a:cubicBezTo>
                  <a:pt x="771037" y="2105169"/>
                  <a:pt x="770225" y="2105169"/>
                  <a:pt x="770021" y="2105169"/>
                </a:cubicBezTo>
                <a:close/>
                <a:moveTo>
                  <a:pt x="765148" y="2105169"/>
                </a:moveTo>
                <a:cubicBezTo>
                  <a:pt x="765148" y="2105572"/>
                  <a:pt x="765148" y="2107182"/>
                  <a:pt x="765148" y="2109998"/>
                </a:cubicBezTo>
                <a:cubicBezTo>
                  <a:pt x="765148" y="2112813"/>
                  <a:pt x="765148" y="2114424"/>
                  <a:pt x="765148" y="2114826"/>
                </a:cubicBezTo>
                <a:cubicBezTo>
                  <a:pt x="767585" y="2114424"/>
                  <a:pt x="768804" y="2112813"/>
                  <a:pt x="768804" y="2109998"/>
                </a:cubicBezTo>
                <a:cubicBezTo>
                  <a:pt x="768804" y="2107182"/>
                  <a:pt x="767585" y="2105572"/>
                  <a:pt x="765148" y="2105169"/>
                </a:cubicBezTo>
                <a:close/>
                <a:moveTo>
                  <a:pt x="1805651" y="2100341"/>
                </a:moveTo>
                <a:cubicBezTo>
                  <a:pt x="1803214" y="2100744"/>
                  <a:pt x="1801997" y="2102353"/>
                  <a:pt x="1801997" y="2105169"/>
                </a:cubicBezTo>
                <a:cubicBezTo>
                  <a:pt x="1801997" y="2107986"/>
                  <a:pt x="1803214" y="2109596"/>
                  <a:pt x="1805651" y="2109998"/>
                </a:cubicBezTo>
                <a:cubicBezTo>
                  <a:pt x="1805651" y="2104364"/>
                  <a:pt x="1805651" y="2101146"/>
                  <a:pt x="1805651" y="2100341"/>
                </a:cubicBezTo>
                <a:close/>
                <a:moveTo>
                  <a:pt x="779768" y="2100341"/>
                </a:moveTo>
                <a:cubicBezTo>
                  <a:pt x="777332" y="2100542"/>
                  <a:pt x="776114" y="2101347"/>
                  <a:pt x="776114" y="2102755"/>
                </a:cubicBezTo>
                <a:cubicBezTo>
                  <a:pt x="776114" y="2104163"/>
                  <a:pt x="777332" y="2104968"/>
                  <a:pt x="779768" y="2105169"/>
                </a:cubicBezTo>
                <a:cubicBezTo>
                  <a:pt x="782205" y="2104968"/>
                  <a:pt x="783424" y="2104163"/>
                  <a:pt x="783424" y="2102755"/>
                </a:cubicBezTo>
                <a:cubicBezTo>
                  <a:pt x="783424" y="2101347"/>
                  <a:pt x="782205" y="2100542"/>
                  <a:pt x="779768" y="2100341"/>
                </a:cubicBezTo>
                <a:close/>
                <a:moveTo>
                  <a:pt x="852872" y="2095513"/>
                </a:moveTo>
                <a:cubicBezTo>
                  <a:pt x="855308" y="2095916"/>
                  <a:pt x="856527" y="2097525"/>
                  <a:pt x="856527" y="2100341"/>
                </a:cubicBezTo>
                <a:cubicBezTo>
                  <a:pt x="856527" y="2103158"/>
                  <a:pt x="855308" y="2104767"/>
                  <a:pt x="852872" y="2105169"/>
                </a:cubicBezTo>
                <a:cubicBezTo>
                  <a:pt x="850435" y="2104767"/>
                  <a:pt x="849217" y="2103158"/>
                  <a:pt x="849217" y="2100341"/>
                </a:cubicBezTo>
                <a:cubicBezTo>
                  <a:pt x="849217" y="2097525"/>
                  <a:pt x="850435" y="2095916"/>
                  <a:pt x="852872" y="2095513"/>
                </a:cubicBezTo>
                <a:close/>
                <a:moveTo>
                  <a:pt x="789516" y="2095513"/>
                </a:moveTo>
                <a:cubicBezTo>
                  <a:pt x="787079" y="2095916"/>
                  <a:pt x="785861" y="2097525"/>
                  <a:pt x="785861" y="2100341"/>
                </a:cubicBezTo>
                <a:cubicBezTo>
                  <a:pt x="785861" y="2103158"/>
                  <a:pt x="787079" y="2104767"/>
                  <a:pt x="789516" y="2105169"/>
                </a:cubicBezTo>
                <a:cubicBezTo>
                  <a:pt x="791952" y="2104767"/>
                  <a:pt x="793171" y="2103158"/>
                  <a:pt x="793171" y="2100341"/>
                </a:cubicBezTo>
                <a:cubicBezTo>
                  <a:pt x="793171" y="2097525"/>
                  <a:pt x="791952" y="2095916"/>
                  <a:pt x="789516" y="2095513"/>
                </a:cubicBezTo>
                <a:close/>
                <a:moveTo>
                  <a:pt x="860182" y="2091892"/>
                </a:moveTo>
                <a:cubicBezTo>
                  <a:pt x="861603" y="2091892"/>
                  <a:pt x="862415" y="2093098"/>
                  <a:pt x="862619" y="2095513"/>
                </a:cubicBezTo>
                <a:cubicBezTo>
                  <a:pt x="862415" y="2095513"/>
                  <a:pt x="861603" y="2095513"/>
                  <a:pt x="860182" y="2095513"/>
                </a:cubicBezTo>
                <a:cubicBezTo>
                  <a:pt x="858761" y="2095513"/>
                  <a:pt x="857949" y="2095513"/>
                  <a:pt x="857745" y="2095513"/>
                </a:cubicBezTo>
                <a:cubicBezTo>
                  <a:pt x="857949" y="2093098"/>
                  <a:pt x="858761" y="2091892"/>
                  <a:pt x="860182" y="2091892"/>
                </a:cubicBezTo>
                <a:close/>
                <a:moveTo>
                  <a:pt x="801699" y="2087064"/>
                </a:moveTo>
                <a:cubicBezTo>
                  <a:pt x="800278" y="2087064"/>
                  <a:pt x="799466" y="2088270"/>
                  <a:pt x="799263" y="2090684"/>
                </a:cubicBezTo>
                <a:cubicBezTo>
                  <a:pt x="799466" y="2093098"/>
                  <a:pt x="800278" y="2094306"/>
                  <a:pt x="801699" y="2094306"/>
                </a:cubicBezTo>
                <a:cubicBezTo>
                  <a:pt x="803121" y="2094306"/>
                  <a:pt x="803933" y="2093098"/>
                  <a:pt x="804136" y="2090684"/>
                </a:cubicBezTo>
                <a:cubicBezTo>
                  <a:pt x="803933" y="2088270"/>
                  <a:pt x="803121" y="2087064"/>
                  <a:pt x="801699" y="2087064"/>
                </a:cubicBezTo>
                <a:close/>
                <a:moveTo>
                  <a:pt x="867492" y="2085856"/>
                </a:moveTo>
                <a:cubicBezTo>
                  <a:pt x="869929" y="2086259"/>
                  <a:pt x="871148" y="2087868"/>
                  <a:pt x="871148" y="2090684"/>
                </a:cubicBezTo>
                <a:cubicBezTo>
                  <a:pt x="871148" y="2093501"/>
                  <a:pt x="869929" y="2095111"/>
                  <a:pt x="867492" y="2095513"/>
                </a:cubicBezTo>
                <a:cubicBezTo>
                  <a:pt x="865056" y="2095111"/>
                  <a:pt x="863838" y="2093501"/>
                  <a:pt x="863838" y="2090684"/>
                </a:cubicBezTo>
                <a:cubicBezTo>
                  <a:pt x="863838" y="2087868"/>
                  <a:pt x="865056" y="2086259"/>
                  <a:pt x="867492" y="2085856"/>
                </a:cubicBezTo>
                <a:close/>
                <a:moveTo>
                  <a:pt x="809010" y="2081028"/>
                </a:moveTo>
                <a:cubicBezTo>
                  <a:pt x="806573" y="2081431"/>
                  <a:pt x="805355" y="2083040"/>
                  <a:pt x="805355" y="2085856"/>
                </a:cubicBezTo>
                <a:cubicBezTo>
                  <a:pt x="805355" y="2088673"/>
                  <a:pt x="806573" y="2090283"/>
                  <a:pt x="809010" y="2090684"/>
                </a:cubicBezTo>
                <a:cubicBezTo>
                  <a:pt x="811446" y="2090283"/>
                  <a:pt x="812666" y="2088673"/>
                  <a:pt x="812666" y="2085856"/>
                </a:cubicBezTo>
                <a:cubicBezTo>
                  <a:pt x="812666" y="2083040"/>
                  <a:pt x="811446" y="2081431"/>
                  <a:pt x="809010" y="2081028"/>
                </a:cubicBezTo>
                <a:close/>
                <a:moveTo>
                  <a:pt x="862619" y="2023088"/>
                </a:moveTo>
                <a:cubicBezTo>
                  <a:pt x="860182" y="2023289"/>
                  <a:pt x="858964" y="2024094"/>
                  <a:pt x="858964" y="2025502"/>
                </a:cubicBezTo>
                <a:cubicBezTo>
                  <a:pt x="858964" y="2026911"/>
                  <a:pt x="860182" y="2027715"/>
                  <a:pt x="862619" y="2027916"/>
                </a:cubicBezTo>
                <a:cubicBezTo>
                  <a:pt x="865056" y="2027715"/>
                  <a:pt x="866275" y="2026911"/>
                  <a:pt x="866275" y="2025502"/>
                </a:cubicBezTo>
                <a:cubicBezTo>
                  <a:pt x="866275" y="2024094"/>
                  <a:pt x="865056" y="2023289"/>
                  <a:pt x="862619" y="2023088"/>
                </a:cubicBezTo>
                <a:close/>
                <a:moveTo>
                  <a:pt x="876631" y="2014639"/>
                </a:moveTo>
                <a:cubicBezTo>
                  <a:pt x="875818" y="2014639"/>
                  <a:pt x="874397" y="2015846"/>
                  <a:pt x="872366" y="2018260"/>
                </a:cubicBezTo>
                <a:cubicBezTo>
                  <a:pt x="869929" y="2018461"/>
                  <a:pt x="868711" y="2019266"/>
                  <a:pt x="868711" y="2020674"/>
                </a:cubicBezTo>
                <a:cubicBezTo>
                  <a:pt x="868711" y="2022082"/>
                  <a:pt x="869929" y="2022886"/>
                  <a:pt x="872366" y="2023088"/>
                </a:cubicBezTo>
                <a:cubicBezTo>
                  <a:pt x="872366" y="2022886"/>
                  <a:pt x="872366" y="2022082"/>
                  <a:pt x="872366" y="2020674"/>
                </a:cubicBezTo>
                <a:cubicBezTo>
                  <a:pt x="872366" y="2019266"/>
                  <a:pt x="872366" y="2018461"/>
                  <a:pt x="872366" y="2018260"/>
                </a:cubicBezTo>
                <a:cubicBezTo>
                  <a:pt x="872569" y="2018260"/>
                  <a:pt x="873382" y="2018260"/>
                  <a:pt x="874803" y="2018260"/>
                </a:cubicBezTo>
                <a:cubicBezTo>
                  <a:pt x="876224" y="2018260"/>
                  <a:pt x="877036" y="2018260"/>
                  <a:pt x="877239" y="2018260"/>
                </a:cubicBezTo>
                <a:cubicBezTo>
                  <a:pt x="877646" y="2015846"/>
                  <a:pt x="877443" y="2014639"/>
                  <a:pt x="876631" y="2014639"/>
                </a:cubicBezTo>
                <a:close/>
                <a:moveTo>
                  <a:pt x="884550" y="2009811"/>
                </a:moveTo>
                <a:cubicBezTo>
                  <a:pt x="883129" y="2009811"/>
                  <a:pt x="882316" y="2011017"/>
                  <a:pt x="882113" y="2013431"/>
                </a:cubicBezTo>
                <a:cubicBezTo>
                  <a:pt x="882316" y="2013431"/>
                  <a:pt x="883129" y="2013431"/>
                  <a:pt x="884550" y="2013431"/>
                </a:cubicBezTo>
                <a:cubicBezTo>
                  <a:pt x="885971" y="2013431"/>
                  <a:pt x="886783" y="2013431"/>
                  <a:pt x="886987" y="2013431"/>
                </a:cubicBezTo>
                <a:cubicBezTo>
                  <a:pt x="886783" y="2011017"/>
                  <a:pt x="885971" y="2009811"/>
                  <a:pt x="884550" y="2009811"/>
                </a:cubicBezTo>
                <a:close/>
                <a:moveTo>
                  <a:pt x="1727674" y="2008603"/>
                </a:moveTo>
                <a:cubicBezTo>
                  <a:pt x="1725136" y="2018663"/>
                  <a:pt x="1722903" y="2029929"/>
                  <a:pt x="1720974" y="2042401"/>
                </a:cubicBezTo>
                <a:cubicBezTo>
                  <a:pt x="1719044" y="2054875"/>
                  <a:pt x="1718029" y="2066141"/>
                  <a:pt x="1717927" y="2076199"/>
                </a:cubicBezTo>
                <a:cubicBezTo>
                  <a:pt x="1717115" y="2081028"/>
                  <a:pt x="1718739" y="2085856"/>
                  <a:pt x="1722801" y="2090684"/>
                </a:cubicBezTo>
                <a:cubicBezTo>
                  <a:pt x="1719146" y="2117843"/>
                  <a:pt x="1717927" y="2151641"/>
                  <a:pt x="1719146" y="2192079"/>
                </a:cubicBezTo>
                <a:lnTo>
                  <a:pt x="1720224" y="2203161"/>
                </a:lnTo>
                <a:lnTo>
                  <a:pt x="1718156" y="2191928"/>
                </a:lnTo>
                <a:cubicBezTo>
                  <a:pt x="1716227" y="2181265"/>
                  <a:pt x="1714526" y="2171659"/>
                  <a:pt x="1713054" y="2163109"/>
                </a:cubicBezTo>
                <a:cubicBezTo>
                  <a:pt x="1712851" y="2160493"/>
                  <a:pt x="1712039" y="2157274"/>
                  <a:pt x="1710617" y="2153452"/>
                </a:cubicBezTo>
                <a:cubicBezTo>
                  <a:pt x="1709196" y="2149630"/>
                  <a:pt x="1708383" y="2146411"/>
                  <a:pt x="1708180" y="2143796"/>
                </a:cubicBezTo>
                <a:cubicBezTo>
                  <a:pt x="1708180" y="2144199"/>
                  <a:pt x="1708180" y="2145808"/>
                  <a:pt x="1708180" y="2148624"/>
                </a:cubicBezTo>
                <a:cubicBezTo>
                  <a:pt x="1708180" y="2151441"/>
                  <a:pt x="1708180" y="2153051"/>
                  <a:pt x="1708180" y="2153452"/>
                </a:cubicBezTo>
                <a:cubicBezTo>
                  <a:pt x="1707672" y="2166328"/>
                  <a:pt x="1708688" y="2187653"/>
                  <a:pt x="1711227" y="2217428"/>
                </a:cubicBezTo>
                <a:cubicBezTo>
                  <a:pt x="1713765" y="2247203"/>
                  <a:pt x="1720872" y="2266113"/>
                  <a:pt x="1732548" y="2274160"/>
                </a:cubicBezTo>
                <a:lnTo>
                  <a:pt x="1732548" y="2269332"/>
                </a:lnTo>
                <a:cubicBezTo>
                  <a:pt x="1732168" y="2267370"/>
                  <a:pt x="1730587" y="2258959"/>
                  <a:pt x="1727807" y="2244097"/>
                </a:cubicBezTo>
                <a:lnTo>
                  <a:pt x="1726733" y="2238346"/>
                </a:lnTo>
                <a:lnTo>
                  <a:pt x="1728283" y="2244135"/>
                </a:lnTo>
                <a:cubicBezTo>
                  <a:pt x="1733767" y="2258620"/>
                  <a:pt x="1741686" y="2270238"/>
                  <a:pt x="1752042" y="2278988"/>
                </a:cubicBezTo>
                <a:cubicBezTo>
                  <a:pt x="1752042" y="2278787"/>
                  <a:pt x="1752042" y="2277982"/>
                  <a:pt x="1752042" y="2276574"/>
                </a:cubicBezTo>
                <a:cubicBezTo>
                  <a:pt x="1752042" y="2275166"/>
                  <a:pt x="1752042" y="2274362"/>
                  <a:pt x="1752042" y="2274160"/>
                </a:cubicBezTo>
                <a:cubicBezTo>
                  <a:pt x="1750722" y="2228694"/>
                  <a:pt x="1746052" y="2184435"/>
                  <a:pt x="1738030" y="2141382"/>
                </a:cubicBezTo>
                <a:cubicBezTo>
                  <a:pt x="1730010" y="2098330"/>
                  <a:pt x="1726558" y="2054070"/>
                  <a:pt x="1727674" y="2008603"/>
                </a:cubicBezTo>
                <a:close/>
                <a:moveTo>
                  <a:pt x="784642" y="2003775"/>
                </a:moveTo>
                <a:cubicBezTo>
                  <a:pt x="784845" y="2006189"/>
                  <a:pt x="785658" y="2007397"/>
                  <a:pt x="787079" y="2007397"/>
                </a:cubicBezTo>
                <a:cubicBezTo>
                  <a:pt x="788500" y="2007397"/>
                  <a:pt x="789312" y="2006189"/>
                  <a:pt x="789516" y="2003775"/>
                </a:cubicBezTo>
                <a:cubicBezTo>
                  <a:pt x="789312" y="2003775"/>
                  <a:pt x="788500" y="2003775"/>
                  <a:pt x="787079" y="2003775"/>
                </a:cubicBezTo>
                <a:cubicBezTo>
                  <a:pt x="785658" y="2003775"/>
                  <a:pt x="784845" y="2003775"/>
                  <a:pt x="784642" y="2003775"/>
                </a:cubicBezTo>
                <a:close/>
                <a:moveTo>
                  <a:pt x="930849" y="1989290"/>
                </a:moveTo>
                <a:cubicBezTo>
                  <a:pt x="930849" y="1989491"/>
                  <a:pt x="930849" y="1990296"/>
                  <a:pt x="930849" y="1991704"/>
                </a:cubicBezTo>
                <a:cubicBezTo>
                  <a:pt x="930849" y="1993112"/>
                  <a:pt x="930849" y="1993917"/>
                  <a:pt x="930849" y="1994118"/>
                </a:cubicBezTo>
                <a:cubicBezTo>
                  <a:pt x="926787" y="1994118"/>
                  <a:pt x="925163" y="1994118"/>
                  <a:pt x="925975" y="1994118"/>
                </a:cubicBezTo>
                <a:cubicBezTo>
                  <a:pt x="925163" y="1990095"/>
                  <a:pt x="926787" y="1988485"/>
                  <a:pt x="930849" y="1989290"/>
                </a:cubicBezTo>
                <a:close/>
                <a:moveTo>
                  <a:pt x="940596" y="1979633"/>
                </a:moveTo>
                <a:cubicBezTo>
                  <a:pt x="940799" y="1979633"/>
                  <a:pt x="941611" y="1979633"/>
                  <a:pt x="943032" y="1979633"/>
                </a:cubicBezTo>
                <a:cubicBezTo>
                  <a:pt x="944454" y="1979633"/>
                  <a:pt x="945266" y="1979633"/>
                  <a:pt x="945469" y="1979633"/>
                </a:cubicBezTo>
                <a:cubicBezTo>
                  <a:pt x="945266" y="1982047"/>
                  <a:pt x="944454" y="1983255"/>
                  <a:pt x="943032" y="1983255"/>
                </a:cubicBezTo>
                <a:cubicBezTo>
                  <a:pt x="941611" y="1983255"/>
                  <a:pt x="940799" y="1982047"/>
                  <a:pt x="940596" y="1979633"/>
                </a:cubicBezTo>
                <a:close/>
                <a:moveTo>
                  <a:pt x="935722" y="1979633"/>
                </a:moveTo>
                <a:cubicBezTo>
                  <a:pt x="938159" y="1980036"/>
                  <a:pt x="939378" y="1981646"/>
                  <a:pt x="939378" y="1984461"/>
                </a:cubicBezTo>
                <a:cubicBezTo>
                  <a:pt x="939378" y="1987279"/>
                  <a:pt x="938159" y="1988888"/>
                  <a:pt x="935722" y="1989290"/>
                </a:cubicBezTo>
                <a:cubicBezTo>
                  <a:pt x="933285" y="1988888"/>
                  <a:pt x="932068" y="1987279"/>
                  <a:pt x="932068" y="1984461"/>
                </a:cubicBezTo>
                <a:cubicBezTo>
                  <a:pt x="932068" y="1981646"/>
                  <a:pt x="933285" y="1980036"/>
                  <a:pt x="935722" y="1979633"/>
                </a:cubicBezTo>
                <a:close/>
                <a:moveTo>
                  <a:pt x="950343" y="1974805"/>
                </a:moveTo>
                <a:cubicBezTo>
                  <a:pt x="949530" y="1974805"/>
                  <a:pt x="951155" y="1974805"/>
                  <a:pt x="955216" y="1974805"/>
                </a:cubicBezTo>
                <a:cubicBezTo>
                  <a:pt x="955013" y="1977219"/>
                  <a:pt x="954202" y="1978427"/>
                  <a:pt x="952779" y="1978427"/>
                </a:cubicBezTo>
                <a:cubicBezTo>
                  <a:pt x="951358" y="1978427"/>
                  <a:pt x="950546" y="1977219"/>
                  <a:pt x="950343" y="1974805"/>
                </a:cubicBezTo>
                <a:close/>
                <a:moveTo>
                  <a:pt x="726159" y="1974805"/>
                </a:moveTo>
                <a:cubicBezTo>
                  <a:pt x="723723" y="1975208"/>
                  <a:pt x="722505" y="1976817"/>
                  <a:pt x="722505" y="1979633"/>
                </a:cubicBezTo>
                <a:cubicBezTo>
                  <a:pt x="722505" y="1982450"/>
                  <a:pt x="723723" y="1984060"/>
                  <a:pt x="726159" y="1984461"/>
                </a:cubicBezTo>
                <a:cubicBezTo>
                  <a:pt x="728596" y="1984060"/>
                  <a:pt x="729815" y="1982450"/>
                  <a:pt x="729815" y="1979633"/>
                </a:cubicBezTo>
                <a:cubicBezTo>
                  <a:pt x="729815" y="1976817"/>
                  <a:pt x="728596" y="1975208"/>
                  <a:pt x="726159" y="1974805"/>
                </a:cubicBezTo>
                <a:close/>
                <a:moveTo>
                  <a:pt x="955216" y="1969977"/>
                </a:moveTo>
                <a:cubicBezTo>
                  <a:pt x="959278" y="1969977"/>
                  <a:pt x="960902" y="1969977"/>
                  <a:pt x="960090" y="1969977"/>
                </a:cubicBezTo>
                <a:cubicBezTo>
                  <a:pt x="959886" y="1972391"/>
                  <a:pt x="959074" y="1973598"/>
                  <a:pt x="957653" y="1973598"/>
                </a:cubicBezTo>
                <a:cubicBezTo>
                  <a:pt x="956232" y="1973598"/>
                  <a:pt x="955420" y="1972391"/>
                  <a:pt x="955216" y="1969977"/>
                </a:cubicBezTo>
                <a:close/>
                <a:moveTo>
                  <a:pt x="731033" y="1969977"/>
                </a:moveTo>
                <a:cubicBezTo>
                  <a:pt x="728596" y="1970380"/>
                  <a:pt x="727378" y="1971989"/>
                  <a:pt x="727378" y="1974805"/>
                </a:cubicBezTo>
                <a:cubicBezTo>
                  <a:pt x="727378" y="1977622"/>
                  <a:pt x="728596" y="1979231"/>
                  <a:pt x="731033" y="1979633"/>
                </a:cubicBezTo>
                <a:cubicBezTo>
                  <a:pt x="733470" y="1979231"/>
                  <a:pt x="734689" y="1977622"/>
                  <a:pt x="734689" y="1974805"/>
                </a:cubicBezTo>
                <a:cubicBezTo>
                  <a:pt x="734689" y="1971989"/>
                  <a:pt x="733470" y="1970380"/>
                  <a:pt x="731033" y="1969977"/>
                </a:cubicBezTo>
                <a:close/>
                <a:moveTo>
                  <a:pt x="755401" y="1960320"/>
                </a:moveTo>
                <a:cubicBezTo>
                  <a:pt x="752760" y="1960723"/>
                  <a:pt x="749511" y="1962332"/>
                  <a:pt x="745654" y="1965148"/>
                </a:cubicBezTo>
                <a:cubicBezTo>
                  <a:pt x="741796" y="1967965"/>
                  <a:pt x="738547" y="1969575"/>
                  <a:pt x="735906" y="1969977"/>
                </a:cubicBezTo>
                <a:cubicBezTo>
                  <a:pt x="735094" y="1969977"/>
                  <a:pt x="736719" y="1969977"/>
                  <a:pt x="740780" y="1969977"/>
                </a:cubicBezTo>
                <a:cubicBezTo>
                  <a:pt x="743420" y="1969876"/>
                  <a:pt x="746669" y="1968870"/>
                  <a:pt x="750527" y="1966959"/>
                </a:cubicBezTo>
                <a:cubicBezTo>
                  <a:pt x="754385" y="1965048"/>
                  <a:pt x="757634" y="1962834"/>
                  <a:pt x="760274" y="1960320"/>
                </a:cubicBezTo>
                <a:cubicBezTo>
                  <a:pt x="760071" y="1960320"/>
                  <a:pt x="759259" y="1960320"/>
                  <a:pt x="757837" y="1960320"/>
                </a:cubicBezTo>
                <a:cubicBezTo>
                  <a:pt x="756416" y="1960320"/>
                  <a:pt x="755604" y="1960320"/>
                  <a:pt x="755401" y="1960320"/>
                </a:cubicBezTo>
                <a:close/>
                <a:moveTo>
                  <a:pt x="1722801" y="1955492"/>
                </a:moveTo>
                <a:cubicBezTo>
                  <a:pt x="1722801" y="1956296"/>
                  <a:pt x="1722801" y="1959515"/>
                  <a:pt x="1722801" y="1965148"/>
                </a:cubicBezTo>
                <a:cubicBezTo>
                  <a:pt x="1722801" y="1970781"/>
                  <a:pt x="1722801" y="1974000"/>
                  <a:pt x="1722801" y="1974805"/>
                </a:cubicBezTo>
                <a:cubicBezTo>
                  <a:pt x="1725237" y="1972189"/>
                  <a:pt x="1726456" y="1968970"/>
                  <a:pt x="1726456" y="1965148"/>
                </a:cubicBezTo>
                <a:cubicBezTo>
                  <a:pt x="1726456" y="1961326"/>
                  <a:pt x="1725237" y="1958107"/>
                  <a:pt x="1722801" y="1955492"/>
                </a:cubicBezTo>
                <a:close/>
                <a:moveTo>
                  <a:pt x="721286" y="1955492"/>
                </a:moveTo>
                <a:cubicBezTo>
                  <a:pt x="718849" y="1955895"/>
                  <a:pt x="717631" y="1957504"/>
                  <a:pt x="717631" y="1960320"/>
                </a:cubicBezTo>
                <a:cubicBezTo>
                  <a:pt x="717631" y="1963137"/>
                  <a:pt x="718849" y="1964747"/>
                  <a:pt x="721286" y="1965148"/>
                </a:cubicBezTo>
                <a:cubicBezTo>
                  <a:pt x="723723" y="1964747"/>
                  <a:pt x="724942" y="1963137"/>
                  <a:pt x="724942" y="1960320"/>
                </a:cubicBezTo>
                <a:cubicBezTo>
                  <a:pt x="724942" y="1957504"/>
                  <a:pt x="723723" y="1955895"/>
                  <a:pt x="721286" y="1955492"/>
                </a:cubicBezTo>
                <a:close/>
                <a:moveTo>
                  <a:pt x="1737421" y="1950663"/>
                </a:moveTo>
                <a:cubicBezTo>
                  <a:pt x="1734985" y="1951267"/>
                  <a:pt x="1733767" y="1953681"/>
                  <a:pt x="1733767" y="1957906"/>
                </a:cubicBezTo>
                <a:cubicBezTo>
                  <a:pt x="1733767" y="1962131"/>
                  <a:pt x="1734985" y="1964545"/>
                  <a:pt x="1737421" y="1965148"/>
                </a:cubicBezTo>
                <a:cubicBezTo>
                  <a:pt x="1737421" y="1964847"/>
                  <a:pt x="1737421" y="1963036"/>
                  <a:pt x="1737421" y="1959717"/>
                </a:cubicBezTo>
                <a:cubicBezTo>
                  <a:pt x="1737421" y="1956398"/>
                  <a:pt x="1737421" y="1953379"/>
                  <a:pt x="1737421" y="1950663"/>
                </a:cubicBezTo>
                <a:close/>
                <a:moveTo>
                  <a:pt x="989331" y="1950663"/>
                </a:moveTo>
                <a:cubicBezTo>
                  <a:pt x="989535" y="1950663"/>
                  <a:pt x="990347" y="1950663"/>
                  <a:pt x="991768" y="1950663"/>
                </a:cubicBezTo>
                <a:cubicBezTo>
                  <a:pt x="993189" y="1950663"/>
                  <a:pt x="994001" y="1950663"/>
                  <a:pt x="994205" y="1950663"/>
                </a:cubicBezTo>
                <a:cubicBezTo>
                  <a:pt x="991869" y="1953379"/>
                  <a:pt x="989230" y="1956398"/>
                  <a:pt x="986285" y="1959717"/>
                </a:cubicBezTo>
                <a:cubicBezTo>
                  <a:pt x="983341" y="1963036"/>
                  <a:pt x="979483" y="1964847"/>
                  <a:pt x="974710" y="1965148"/>
                </a:cubicBezTo>
                <a:cubicBezTo>
                  <a:pt x="974914" y="1964948"/>
                  <a:pt x="975726" y="1964142"/>
                  <a:pt x="977147" y="1962734"/>
                </a:cubicBezTo>
                <a:cubicBezTo>
                  <a:pt x="978570" y="1961326"/>
                  <a:pt x="979381" y="1960521"/>
                  <a:pt x="979584" y="1960320"/>
                </a:cubicBezTo>
                <a:cubicBezTo>
                  <a:pt x="979991" y="1957806"/>
                  <a:pt x="981615" y="1955592"/>
                  <a:pt x="984458" y="1953681"/>
                </a:cubicBezTo>
                <a:cubicBezTo>
                  <a:pt x="987301" y="1951770"/>
                  <a:pt x="988926" y="1950763"/>
                  <a:pt x="989331" y="1950663"/>
                </a:cubicBezTo>
                <a:close/>
                <a:moveTo>
                  <a:pt x="1742295" y="1931350"/>
                </a:moveTo>
                <a:cubicBezTo>
                  <a:pt x="1739858" y="1931753"/>
                  <a:pt x="1738640" y="1933362"/>
                  <a:pt x="1738640" y="1936178"/>
                </a:cubicBezTo>
                <a:cubicBezTo>
                  <a:pt x="1738640" y="1938996"/>
                  <a:pt x="1739858" y="1940605"/>
                  <a:pt x="1742295" y="1941007"/>
                </a:cubicBezTo>
                <a:cubicBezTo>
                  <a:pt x="1744732" y="1940605"/>
                  <a:pt x="1745951" y="1938996"/>
                  <a:pt x="1745951" y="1936178"/>
                </a:cubicBezTo>
                <a:cubicBezTo>
                  <a:pt x="1745951" y="1933362"/>
                  <a:pt x="1744732" y="1931753"/>
                  <a:pt x="1742295" y="1931350"/>
                </a:cubicBezTo>
                <a:close/>
                <a:moveTo>
                  <a:pt x="1727674" y="1931350"/>
                </a:moveTo>
                <a:cubicBezTo>
                  <a:pt x="1727674" y="1932456"/>
                  <a:pt x="1727674" y="1936280"/>
                  <a:pt x="1727674" y="1942818"/>
                </a:cubicBezTo>
                <a:cubicBezTo>
                  <a:pt x="1727674" y="1949355"/>
                  <a:pt x="1727674" y="1951971"/>
                  <a:pt x="1727674" y="1950663"/>
                </a:cubicBezTo>
                <a:cubicBezTo>
                  <a:pt x="1730111" y="1950160"/>
                  <a:pt x="1731330" y="1947546"/>
                  <a:pt x="1731330" y="1942818"/>
                </a:cubicBezTo>
                <a:cubicBezTo>
                  <a:pt x="1731330" y="1938089"/>
                  <a:pt x="1730111" y="1934267"/>
                  <a:pt x="1727674" y="1931350"/>
                </a:cubicBezTo>
                <a:close/>
                <a:moveTo>
                  <a:pt x="1052687" y="1931350"/>
                </a:moveTo>
                <a:cubicBezTo>
                  <a:pt x="1052891" y="1931350"/>
                  <a:pt x="1053703" y="1931350"/>
                  <a:pt x="1055124" y="1931350"/>
                </a:cubicBezTo>
                <a:cubicBezTo>
                  <a:pt x="1056545" y="1931350"/>
                  <a:pt x="1057357" y="1931350"/>
                  <a:pt x="1057561" y="1931350"/>
                </a:cubicBezTo>
                <a:cubicBezTo>
                  <a:pt x="1052484" y="1936983"/>
                  <a:pt x="1045580" y="1943824"/>
                  <a:pt x="1036849" y="1951871"/>
                </a:cubicBezTo>
                <a:cubicBezTo>
                  <a:pt x="1028116" y="1959918"/>
                  <a:pt x="1018776" y="1964344"/>
                  <a:pt x="1008825" y="1965148"/>
                </a:cubicBezTo>
                <a:cubicBezTo>
                  <a:pt x="1012481" y="1959515"/>
                  <a:pt x="1019791" y="1952676"/>
                  <a:pt x="1030756" y="1944629"/>
                </a:cubicBezTo>
                <a:cubicBezTo>
                  <a:pt x="1041722" y="1936581"/>
                  <a:pt x="1049033" y="1932155"/>
                  <a:pt x="1052687" y="1931350"/>
                </a:cubicBezTo>
                <a:close/>
                <a:moveTo>
                  <a:pt x="804136" y="1931350"/>
                </a:moveTo>
                <a:cubicBezTo>
                  <a:pt x="796420" y="1933563"/>
                  <a:pt x="788703" y="1936380"/>
                  <a:pt x="780987" y="1939800"/>
                </a:cubicBezTo>
                <a:cubicBezTo>
                  <a:pt x="773270" y="1943219"/>
                  <a:pt x="767991" y="1948451"/>
                  <a:pt x="765148" y="1955492"/>
                </a:cubicBezTo>
                <a:cubicBezTo>
                  <a:pt x="770733" y="1954989"/>
                  <a:pt x="777839" y="1952373"/>
                  <a:pt x="786470" y="1947646"/>
                </a:cubicBezTo>
                <a:cubicBezTo>
                  <a:pt x="795100" y="1942918"/>
                  <a:pt x="800989" y="1939096"/>
                  <a:pt x="804136" y="1936178"/>
                </a:cubicBezTo>
                <a:cubicBezTo>
                  <a:pt x="804136" y="1935977"/>
                  <a:pt x="804136" y="1935172"/>
                  <a:pt x="804136" y="1933764"/>
                </a:cubicBezTo>
                <a:cubicBezTo>
                  <a:pt x="804136" y="1932356"/>
                  <a:pt x="804136" y="1931552"/>
                  <a:pt x="804136" y="1931350"/>
                </a:cubicBezTo>
                <a:close/>
                <a:moveTo>
                  <a:pt x="302160" y="1931350"/>
                </a:moveTo>
                <a:cubicBezTo>
                  <a:pt x="302160" y="1931552"/>
                  <a:pt x="302160" y="1932356"/>
                  <a:pt x="302160" y="1933764"/>
                </a:cubicBezTo>
                <a:cubicBezTo>
                  <a:pt x="302160" y="1935172"/>
                  <a:pt x="302160" y="1935977"/>
                  <a:pt x="302160" y="1936178"/>
                </a:cubicBezTo>
                <a:cubicBezTo>
                  <a:pt x="301348" y="1941811"/>
                  <a:pt x="302973" y="1945030"/>
                  <a:pt x="307034" y="1945835"/>
                </a:cubicBezTo>
                <a:cubicBezTo>
                  <a:pt x="304597" y="1946238"/>
                  <a:pt x="303379" y="1947847"/>
                  <a:pt x="303379" y="1950663"/>
                </a:cubicBezTo>
                <a:cubicBezTo>
                  <a:pt x="303379" y="1953480"/>
                  <a:pt x="304597" y="1955090"/>
                  <a:pt x="307034" y="1955492"/>
                </a:cubicBezTo>
                <a:cubicBezTo>
                  <a:pt x="307034" y="1955090"/>
                  <a:pt x="307034" y="1953480"/>
                  <a:pt x="307034" y="1950663"/>
                </a:cubicBezTo>
                <a:cubicBezTo>
                  <a:pt x="307034" y="1947847"/>
                  <a:pt x="307034" y="1946238"/>
                  <a:pt x="307034" y="1945835"/>
                </a:cubicBezTo>
                <a:cubicBezTo>
                  <a:pt x="307034" y="1946640"/>
                  <a:pt x="307034" y="1945030"/>
                  <a:pt x="307034" y="1941007"/>
                </a:cubicBezTo>
                <a:close/>
                <a:moveTo>
                  <a:pt x="1062434" y="1916865"/>
                </a:moveTo>
                <a:cubicBezTo>
                  <a:pt x="1064871" y="1917268"/>
                  <a:pt x="1066090" y="1918878"/>
                  <a:pt x="1066090" y="1921693"/>
                </a:cubicBezTo>
                <a:cubicBezTo>
                  <a:pt x="1066090" y="1924511"/>
                  <a:pt x="1064871" y="1926120"/>
                  <a:pt x="1062434" y="1926522"/>
                </a:cubicBezTo>
                <a:cubicBezTo>
                  <a:pt x="1062434" y="1929339"/>
                  <a:pt x="1062434" y="1930948"/>
                  <a:pt x="1062434" y="1931350"/>
                </a:cubicBezTo>
                <a:cubicBezTo>
                  <a:pt x="1059998" y="1930948"/>
                  <a:pt x="1058780" y="1929339"/>
                  <a:pt x="1058780" y="1926522"/>
                </a:cubicBezTo>
                <a:cubicBezTo>
                  <a:pt x="1058780" y="1923706"/>
                  <a:pt x="1059998" y="1922096"/>
                  <a:pt x="1062434" y="1921693"/>
                </a:cubicBezTo>
                <a:cubicBezTo>
                  <a:pt x="1062434" y="1918878"/>
                  <a:pt x="1062434" y="1917268"/>
                  <a:pt x="1062434" y="1916865"/>
                </a:cubicBezTo>
                <a:close/>
                <a:moveTo>
                  <a:pt x="297287" y="1916865"/>
                </a:moveTo>
                <a:cubicBezTo>
                  <a:pt x="294850" y="1917268"/>
                  <a:pt x="293632" y="1918878"/>
                  <a:pt x="293632" y="1921693"/>
                </a:cubicBezTo>
                <a:cubicBezTo>
                  <a:pt x="293632" y="1924511"/>
                  <a:pt x="294850" y="1926120"/>
                  <a:pt x="297287" y="1926522"/>
                </a:cubicBezTo>
                <a:cubicBezTo>
                  <a:pt x="299723" y="1926120"/>
                  <a:pt x="300943" y="1924511"/>
                  <a:pt x="300943" y="1921693"/>
                </a:cubicBezTo>
                <a:cubicBezTo>
                  <a:pt x="300943" y="1918878"/>
                  <a:pt x="299723" y="1917268"/>
                  <a:pt x="297287" y="1916865"/>
                </a:cubicBezTo>
                <a:close/>
                <a:moveTo>
                  <a:pt x="1732548" y="1907209"/>
                </a:moveTo>
                <a:cubicBezTo>
                  <a:pt x="1732548" y="1908315"/>
                  <a:pt x="1732548" y="1912138"/>
                  <a:pt x="1732548" y="1918676"/>
                </a:cubicBezTo>
                <a:cubicBezTo>
                  <a:pt x="1732548" y="1925214"/>
                  <a:pt x="1732548" y="1927830"/>
                  <a:pt x="1732548" y="1926522"/>
                </a:cubicBezTo>
                <a:cubicBezTo>
                  <a:pt x="1734985" y="1926019"/>
                  <a:pt x="1736204" y="1923404"/>
                  <a:pt x="1736204" y="1918676"/>
                </a:cubicBezTo>
                <a:cubicBezTo>
                  <a:pt x="1736204" y="1913948"/>
                  <a:pt x="1734985" y="1910126"/>
                  <a:pt x="1732548" y="1907209"/>
                </a:cubicBezTo>
                <a:close/>
                <a:moveTo>
                  <a:pt x="843125" y="1907209"/>
                </a:moveTo>
                <a:cubicBezTo>
                  <a:pt x="837947" y="1907712"/>
                  <a:pt x="832464" y="1910327"/>
                  <a:pt x="826676" y="1915054"/>
                </a:cubicBezTo>
                <a:cubicBezTo>
                  <a:pt x="820889" y="1919782"/>
                  <a:pt x="816624" y="1923604"/>
                  <a:pt x="813883" y="1926522"/>
                </a:cubicBezTo>
                <a:cubicBezTo>
                  <a:pt x="818960" y="1926320"/>
                  <a:pt x="824646" y="1924309"/>
                  <a:pt x="830941" y="1920487"/>
                </a:cubicBezTo>
                <a:cubicBezTo>
                  <a:pt x="837235" y="1916665"/>
                  <a:pt x="842921" y="1912238"/>
                  <a:pt x="847998" y="1907209"/>
                </a:cubicBezTo>
                <a:cubicBezTo>
                  <a:pt x="843937" y="1907209"/>
                  <a:pt x="842312" y="1907209"/>
                  <a:pt x="843125" y="1907209"/>
                </a:cubicBezTo>
                <a:close/>
                <a:moveTo>
                  <a:pt x="287540" y="1907209"/>
                </a:moveTo>
                <a:cubicBezTo>
                  <a:pt x="287540" y="1907410"/>
                  <a:pt x="287540" y="1908215"/>
                  <a:pt x="287540" y="1909623"/>
                </a:cubicBezTo>
                <a:cubicBezTo>
                  <a:pt x="287540" y="1911031"/>
                  <a:pt x="287540" y="1911835"/>
                  <a:pt x="287540" y="1912037"/>
                </a:cubicBezTo>
                <a:cubicBezTo>
                  <a:pt x="287743" y="1911937"/>
                  <a:pt x="288555" y="1912138"/>
                  <a:pt x="289976" y="1912640"/>
                </a:cubicBezTo>
                <a:cubicBezTo>
                  <a:pt x="291398" y="1913143"/>
                  <a:pt x="292210" y="1914551"/>
                  <a:pt x="292413" y="1916865"/>
                </a:cubicBezTo>
                <a:cubicBezTo>
                  <a:pt x="292413" y="1912842"/>
                  <a:pt x="292413" y="1911232"/>
                  <a:pt x="292413" y="1912037"/>
                </a:cubicBezTo>
                <a:cubicBezTo>
                  <a:pt x="292210" y="1911835"/>
                  <a:pt x="291398" y="1911031"/>
                  <a:pt x="289976" y="1909623"/>
                </a:cubicBezTo>
                <a:cubicBezTo>
                  <a:pt x="288555" y="1908215"/>
                  <a:pt x="287743" y="1907410"/>
                  <a:pt x="287540" y="1907209"/>
                </a:cubicBezTo>
                <a:close/>
                <a:moveTo>
                  <a:pt x="1747168" y="1902380"/>
                </a:moveTo>
                <a:cubicBezTo>
                  <a:pt x="1744732" y="1902582"/>
                  <a:pt x="1743514" y="1903386"/>
                  <a:pt x="1743514" y="1904794"/>
                </a:cubicBezTo>
                <a:cubicBezTo>
                  <a:pt x="1743514" y="1906204"/>
                  <a:pt x="1744732" y="1907007"/>
                  <a:pt x="1747168" y="1907209"/>
                </a:cubicBezTo>
                <a:cubicBezTo>
                  <a:pt x="1747168" y="1907007"/>
                  <a:pt x="1747168" y="1906204"/>
                  <a:pt x="1747168" y="1904794"/>
                </a:cubicBezTo>
                <a:cubicBezTo>
                  <a:pt x="1747168" y="1903386"/>
                  <a:pt x="1747168" y="1902582"/>
                  <a:pt x="1747168" y="1902380"/>
                </a:cubicBezTo>
                <a:close/>
                <a:moveTo>
                  <a:pt x="1057561" y="1902380"/>
                </a:moveTo>
                <a:cubicBezTo>
                  <a:pt x="1049743" y="1902883"/>
                  <a:pt x="1041011" y="1906705"/>
                  <a:pt x="1031365" y="1913848"/>
                </a:cubicBezTo>
                <a:cubicBezTo>
                  <a:pt x="1021720" y="1920989"/>
                  <a:pt x="1014207" y="1928433"/>
                  <a:pt x="1008825" y="1936178"/>
                </a:cubicBezTo>
                <a:cubicBezTo>
                  <a:pt x="1018673" y="1933563"/>
                  <a:pt x="1028218" y="1929137"/>
                  <a:pt x="1037458" y="1922901"/>
                </a:cubicBezTo>
                <a:cubicBezTo>
                  <a:pt x="1046697" y="1916665"/>
                  <a:pt x="1055023" y="1909824"/>
                  <a:pt x="1062434" y="1902380"/>
                </a:cubicBezTo>
                <a:cubicBezTo>
                  <a:pt x="1062231" y="1902380"/>
                  <a:pt x="1061419" y="1902380"/>
                  <a:pt x="1059998" y="1902380"/>
                </a:cubicBezTo>
                <a:cubicBezTo>
                  <a:pt x="1058577" y="1902380"/>
                  <a:pt x="1057764" y="1902380"/>
                  <a:pt x="1057561" y="1902380"/>
                </a:cubicBezTo>
                <a:close/>
                <a:moveTo>
                  <a:pt x="302160" y="1902380"/>
                </a:moveTo>
                <a:cubicBezTo>
                  <a:pt x="299723" y="1902582"/>
                  <a:pt x="298506" y="1903386"/>
                  <a:pt x="298506" y="1904794"/>
                </a:cubicBezTo>
                <a:cubicBezTo>
                  <a:pt x="298506" y="1906204"/>
                  <a:pt x="299723" y="1907007"/>
                  <a:pt x="302160" y="1907209"/>
                </a:cubicBezTo>
                <a:cubicBezTo>
                  <a:pt x="302160" y="1907007"/>
                  <a:pt x="302160" y="1906204"/>
                  <a:pt x="302160" y="1904794"/>
                </a:cubicBezTo>
                <a:cubicBezTo>
                  <a:pt x="302160" y="1903386"/>
                  <a:pt x="302160" y="1902582"/>
                  <a:pt x="302160" y="1902380"/>
                </a:cubicBezTo>
                <a:close/>
                <a:moveTo>
                  <a:pt x="1766663" y="1892724"/>
                </a:moveTo>
                <a:cubicBezTo>
                  <a:pt x="1766663" y="1892925"/>
                  <a:pt x="1766663" y="1893730"/>
                  <a:pt x="1766663" y="1895138"/>
                </a:cubicBezTo>
                <a:cubicBezTo>
                  <a:pt x="1766663" y="1896546"/>
                  <a:pt x="1766663" y="1897350"/>
                  <a:pt x="1766663" y="1897552"/>
                </a:cubicBezTo>
                <a:cubicBezTo>
                  <a:pt x="1764226" y="1897350"/>
                  <a:pt x="1763008" y="1896546"/>
                  <a:pt x="1763008" y="1895138"/>
                </a:cubicBezTo>
                <a:cubicBezTo>
                  <a:pt x="1763008" y="1893730"/>
                  <a:pt x="1764226" y="1892925"/>
                  <a:pt x="1766663" y="1892724"/>
                </a:cubicBezTo>
                <a:close/>
                <a:moveTo>
                  <a:pt x="1067308" y="1892724"/>
                </a:moveTo>
                <a:cubicBezTo>
                  <a:pt x="1067409" y="1892925"/>
                  <a:pt x="1067207" y="1893730"/>
                  <a:pt x="1066699" y="1895138"/>
                </a:cubicBezTo>
                <a:cubicBezTo>
                  <a:pt x="1066191" y="1896546"/>
                  <a:pt x="1064770" y="1897350"/>
                  <a:pt x="1062434" y="1897552"/>
                </a:cubicBezTo>
                <a:cubicBezTo>
                  <a:pt x="1066496" y="1897552"/>
                  <a:pt x="1068120" y="1897552"/>
                  <a:pt x="1067308" y="1897552"/>
                </a:cubicBezTo>
                <a:cubicBezTo>
                  <a:pt x="1067511" y="1897350"/>
                  <a:pt x="1068324" y="1896546"/>
                  <a:pt x="1069745" y="1895138"/>
                </a:cubicBezTo>
                <a:cubicBezTo>
                  <a:pt x="1071166" y="1893730"/>
                  <a:pt x="1071978" y="1892925"/>
                  <a:pt x="1072182" y="1892724"/>
                </a:cubicBezTo>
                <a:cubicBezTo>
                  <a:pt x="1071978" y="1892724"/>
                  <a:pt x="1071166" y="1892724"/>
                  <a:pt x="1069745" y="1892724"/>
                </a:cubicBezTo>
                <a:cubicBezTo>
                  <a:pt x="1068324" y="1892724"/>
                  <a:pt x="1067511" y="1892724"/>
                  <a:pt x="1067308" y="1892724"/>
                </a:cubicBezTo>
                <a:close/>
                <a:moveTo>
                  <a:pt x="867492" y="1892724"/>
                </a:moveTo>
                <a:cubicBezTo>
                  <a:pt x="865056" y="1893127"/>
                  <a:pt x="863838" y="1894736"/>
                  <a:pt x="863838" y="1897552"/>
                </a:cubicBezTo>
                <a:cubicBezTo>
                  <a:pt x="863838" y="1900369"/>
                  <a:pt x="865056" y="1901978"/>
                  <a:pt x="867492" y="1902380"/>
                </a:cubicBezTo>
                <a:cubicBezTo>
                  <a:pt x="869929" y="1901978"/>
                  <a:pt x="871148" y="1900369"/>
                  <a:pt x="871148" y="1897552"/>
                </a:cubicBezTo>
                <a:cubicBezTo>
                  <a:pt x="871148" y="1894736"/>
                  <a:pt x="869929" y="1893127"/>
                  <a:pt x="867492" y="1892724"/>
                </a:cubicBezTo>
                <a:close/>
                <a:moveTo>
                  <a:pt x="877239" y="1887895"/>
                </a:moveTo>
                <a:cubicBezTo>
                  <a:pt x="874803" y="1888097"/>
                  <a:pt x="873585" y="1888901"/>
                  <a:pt x="873585" y="1890309"/>
                </a:cubicBezTo>
                <a:cubicBezTo>
                  <a:pt x="873585" y="1891717"/>
                  <a:pt x="874803" y="1892523"/>
                  <a:pt x="877239" y="1892724"/>
                </a:cubicBezTo>
                <a:cubicBezTo>
                  <a:pt x="879676" y="1892523"/>
                  <a:pt x="880895" y="1891717"/>
                  <a:pt x="880895" y="1890309"/>
                </a:cubicBezTo>
                <a:cubicBezTo>
                  <a:pt x="880895" y="1888901"/>
                  <a:pt x="879676" y="1888097"/>
                  <a:pt x="877239" y="1887895"/>
                </a:cubicBezTo>
                <a:close/>
                <a:moveTo>
                  <a:pt x="1098986" y="1884275"/>
                </a:moveTo>
                <a:cubicBezTo>
                  <a:pt x="1100408" y="1884275"/>
                  <a:pt x="1101219" y="1885481"/>
                  <a:pt x="1101423" y="1887895"/>
                </a:cubicBezTo>
                <a:cubicBezTo>
                  <a:pt x="1101219" y="1887895"/>
                  <a:pt x="1100408" y="1887895"/>
                  <a:pt x="1098986" y="1887895"/>
                </a:cubicBezTo>
                <a:cubicBezTo>
                  <a:pt x="1097565" y="1887895"/>
                  <a:pt x="1096753" y="1887895"/>
                  <a:pt x="1096549" y="1887895"/>
                </a:cubicBezTo>
                <a:cubicBezTo>
                  <a:pt x="1096753" y="1885481"/>
                  <a:pt x="1097565" y="1884275"/>
                  <a:pt x="1098986" y="1884275"/>
                </a:cubicBezTo>
                <a:close/>
                <a:moveTo>
                  <a:pt x="1752042" y="1883067"/>
                </a:moveTo>
                <a:cubicBezTo>
                  <a:pt x="1749605" y="1883470"/>
                  <a:pt x="1748387" y="1885079"/>
                  <a:pt x="1748387" y="1887895"/>
                </a:cubicBezTo>
                <a:cubicBezTo>
                  <a:pt x="1748387" y="1890712"/>
                  <a:pt x="1749605" y="1892322"/>
                  <a:pt x="1752042" y="1892724"/>
                </a:cubicBezTo>
                <a:cubicBezTo>
                  <a:pt x="1752042" y="1892322"/>
                  <a:pt x="1752042" y="1890712"/>
                  <a:pt x="1752042" y="1887895"/>
                </a:cubicBezTo>
                <a:cubicBezTo>
                  <a:pt x="1752042" y="1885079"/>
                  <a:pt x="1752042" y="1883470"/>
                  <a:pt x="1752042" y="1883067"/>
                </a:cubicBezTo>
                <a:close/>
                <a:moveTo>
                  <a:pt x="1106296" y="1878239"/>
                </a:moveTo>
                <a:cubicBezTo>
                  <a:pt x="1108733" y="1878642"/>
                  <a:pt x="1109952" y="1880251"/>
                  <a:pt x="1109952" y="1883067"/>
                </a:cubicBezTo>
                <a:cubicBezTo>
                  <a:pt x="1109952" y="1885884"/>
                  <a:pt x="1108733" y="1887494"/>
                  <a:pt x="1106296" y="1887895"/>
                </a:cubicBezTo>
                <a:cubicBezTo>
                  <a:pt x="1103860" y="1887494"/>
                  <a:pt x="1102642" y="1885884"/>
                  <a:pt x="1102642" y="1883067"/>
                </a:cubicBezTo>
                <a:cubicBezTo>
                  <a:pt x="1102642" y="1880251"/>
                  <a:pt x="1103860" y="1878642"/>
                  <a:pt x="1106296" y="1878239"/>
                </a:cubicBezTo>
                <a:close/>
                <a:moveTo>
                  <a:pt x="891860" y="1878239"/>
                </a:moveTo>
                <a:cubicBezTo>
                  <a:pt x="889423" y="1878642"/>
                  <a:pt x="888206" y="1880251"/>
                  <a:pt x="888206" y="1883067"/>
                </a:cubicBezTo>
                <a:cubicBezTo>
                  <a:pt x="888206" y="1885884"/>
                  <a:pt x="889423" y="1887494"/>
                  <a:pt x="891860" y="1887895"/>
                </a:cubicBezTo>
                <a:cubicBezTo>
                  <a:pt x="894297" y="1887494"/>
                  <a:pt x="895516" y="1885884"/>
                  <a:pt x="895516" y="1883067"/>
                </a:cubicBezTo>
                <a:cubicBezTo>
                  <a:pt x="895516" y="1880251"/>
                  <a:pt x="894297" y="1878642"/>
                  <a:pt x="891860" y="1878239"/>
                </a:cubicBezTo>
                <a:close/>
                <a:moveTo>
                  <a:pt x="268046" y="1878239"/>
                </a:moveTo>
                <a:cubicBezTo>
                  <a:pt x="265609" y="1878943"/>
                  <a:pt x="264391" y="1881156"/>
                  <a:pt x="264391" y="1884878"/>
                </a:cubicBezTo>
                <a:cubicBezTo>
                  <a:pt x="264391" y="1888600"/>
                  <a:pt x="265609" y="1889606"/>
                  <a:pt x="268046" y="1887895"/>
                </a:cubicBezTo>
                <a:cubicBezTo>
                  <a:pt x="268046" y="1887494"/>
                  <a:pt x="268046" y="1885884"/>
                  <a:pt x="268046" y="1883067"/>
                </a:cubicBezTo>
                <a:cubicBezTo>
                  <a:pt x="268046" y="1880251"/>
                  <a:pt x="268046" y="1878642"/>
                  <a:pt x="268046" y="1878239"/>
                </a:cubicBezTo>
                <a:close/>
                <a:moveTo>
                  <a:pt x="1768795" y="1872807"/>
                </a:moveTo>
                <a:cubicBezTo>
                  <a:pt x="1769404" y="1872404"/>
                  <a:pt x="1770318" y="1872606"/>
                  <a:pt x="1771536" y="1873410"/>
                </a:cubicBezTo>
                <a:cubicBezTo>
                  <a:pt x="1771536" y="1873612"/>
                  <a:pt x="1771536" y="1874417"/>
                  <a:pt x="1771536" y="1875824"/>
                </a:cubicBezTo>
                <a:cubicBezTo>
                  <a:pt x="1771536" y="1877232"/>
                  <a:pt x="1771536" y="1878037"/>
                  <a:pt x="1771536" y="1878239"/>
                </a:cubicBezTo>
                <a:cubicBezTo>
                  <a:pt x="1769099" y="1879848"/>
                  <a:pt x="1767882" y="1879043"/>
                  <a:pt x="1767882" y="1875824"/>
                </a:cubicBezTo>
                <a:cubicBezTo>
                  <a:pt x="1767882" y="1874215"/>
                  <a:pt x="1768186" y="1873209"/>
                  <a:pt x="1768795" y="1872807"/>
                </a:cubicBezTo>
                <a:close/>
                <a:moveTo>
                  <a:pt x="906481" y="1868582"/>
                </a:moveTo>
                <a:cubicBezTo>
                  <a:pt x="906684" y="1870996"/>
                  <a:pt x="907496" y="1872204"/>
                  <a:pt x="908918" y="1872204"/>
                </a:cubicBezTo>
                <a:cubicBezTo>
                  <a:pt x="910339" y="1872204"/>
                  <a:pt x="911151" y="1870996"/>
                  <a:pt x="911354" y="1868582"/>
                </a:cubicBezTo>
                <a:cubicBezTo>
                  <a:pt x="911151" y="1868582"/>
                  <a:pt x="910339" y="1868582"/>
                  <a:pt x="908918" y="1868582"/>
                </a:cubicBezTo>
                <a:cubicBezTo>
                  <a:pt x="907496" y="1868582"/>
                  <a:pt x="906684" y="1868582"/>
                  <a:pt x="906481" y="1868582"/>
                </a:cubicBezTo>
                <a:close/>
                <a:moveTo>
                  <a:pt x="901607" y="1868582"/>
                </a:moveTo>
                <a:cubicBezTo>
                  <a:pt x="901607" y="1868985"/>
                  <a:pt x="901607" y="1870594"/>
                  <a:pt x="901607" y="1873410"/>
                </a:cubicBezTo>
                <a:cubicBezTo>
                  <a:pt x="901607" y="1876227"/>
                  <a:pt x="901607" y="1877837"/>
                  <a:pt x="901607" y="1878239"/>
                </a:cubicBezTo>
                <a:cubicBezTo>
                  <a:pt x="904044" y="1877837"/>
                  <a:pt x="905263" y="1876227"/>
                  <a:pt x="905263" y="1873410"/>
                </a:cubicBezTo>
                <a:cubicBezTo>
                  <a:pt x="905263" y="1870594"/>
                  <a:pt x="904044" y="1868985"/>
                  <a:pt x="901607" y="1868582"/>
                </a:cubicBezTo>
                <a:close/>
                <a:moveTo>
                  <a:pt x="307034" y="1868582"/>
                </a:moveTo>
                <a:cubicBezTo>
                  <a:pt x="304597" y="1868784"/>
                  <a:pt x="303379" y="1869588"/>
                  <a:pt x="303379" y="1870996"/>
                </a:cubicBezTo>
                <a:cubicBezTo>
                  <a:pt x="303379" y="1872404"/>
                  <a:pt x="304597" y="1873209"/>
                  <a:pt x="307034" y="1873410"/>
                </a:cubicBezTo>
                <a:cubicBezTo>
                  <a:pt x="307034" y="1873209"/>
                  <a:pt x="307034" y="1872404"/>
                  <a:pt x="307034" y="1870996"/>
                </a:cubicBezTo>
                <a:cubicBezTo>
                  <a:pt x="307034" y="1869588"/>
                  <a:pt x="307034" y="1868784"/>
                  <a:pt x="307034" y="1868582"/>
                </a:cubicBezTo>
                <a:close/>
                <a:moveTo>
                  <a:pt x="1038067" y="1863754"/>
                </a:moveTo>
                <a:cubicBezTo>
                  <a:pt x="1038067" y="1863955"/>
                  <a:pt x="1038067" y="1864760"/>
                  <a:pt x="1038067" y="1866168"/>
                </a:cubicBezTo>
                <a:cubicBezTo>
                  <a:pt x="1038067" y="1867576"/>
                  <a:pt x="1038067" y="1868382"/>
                  <a:pt x="1038067" y="1868582"/>
                </a:cubicBezTo>
                <a:cubicBezTo>
                  <a:pt x="1040503" y="1868382"/>
                  <a:pt x="1041722" y="1867576"/>
                  <a:pt x="1041722" y="1866168"/>
                </a:cubicBezTo>
                <a:cubicBezTo>
                  <a:pt x="1041722" y="1864760"/>
                  <a:pt x="1040503" y="1863955"/>
                  <a:pt x="1038067" y="1863754"/>
                </a:cubicBezTo>
                <a:close/>
                <a:moveTo>
                  <a:pt x="984458" y="1863754"/>
                </a:moveTo>
                <a:cubicBezTo>
                  <a:pt x="984458" y="1864157"/>
                  <a:pt x="984458" y="1865766"/>
                  <a:pt x="984458" y="1868582"/>
                </a:cubicBezTo>
                <a:cubicBezTo>
                  <a:pt x="984458" y="1871399"/>
                  <a:pt x="984458" y="1873009"/>
                  <a:pt x="984458" y="1873410"/>
                </a:cubicBezTo>
                <a:cubicBezTo>
                  <a:pt x="982021" y="1873009"/>
                  <a:pt x="980803" y="1871399"/>
                  <a:pt x="980803" y="1868582"/>
                </a:cubicBezTo>
                <a:cubicBezTo>
                  <a:pt x="980803" y="1865766"/>
                  <a:pt x="982021" y="1864157"/>
                  <a:pt x="984458" y="1863754"/>
                </a:cubicBezTo>
                <a:close/>
                <a:moveTo>
                  <a:pt x="916228" y="1863754"/>
                </a:moveTo>
                <a:cubicBezTo>
                  <a:pt x="913791" y="1863955"/>
                  <a:pt x="912573" y="1864760"/>
                  <a:pt x="912573" y="1866168"/>
                </a:cubicBezTo>
                <a:cubicBezTo>
                  <a:pt x="912573" y="1867576"/>
                  <a:pt x="913791" y="1868382"/>
                  <a:pt x="916228" y="1868582"/>
                </a:cubicBezTo>
                <a:cubicBezTo>
                  <a:pt x="918665" y="1868382"/>
                  <a:pt x="919884" y="1867576"/>
                  <a:pt x="919884" y="1866168"/>
                </a:cubicBezTo>
                <a:cubicBezTo>
                  <a:pt x="919884" y="1864760"/>
                  <a:pt x="918665" y="1863955"/>
                  <a:pt x="916228" y="1863754"/>
                </a:cubicBezTo>
                <a:close/>
                <a:moveTo>
                  <a:pt x="243678" y="1863754"/>
                </a:moveTo>
                <a:cubicBezTo>
                  <a:pt x="241241" y="1863150"/>
                  <a:pt x="240023" y="1867979"/>
                  <a:pt x="240023" y="1878239"/>
                </a:cubicBezTo>
                <a:cubicBezTo>
                  <a:pt x="240023" y="1888498"/>
                  <a:pt x="241241" y="1893327"/>
                  <a:pt x="243678" y="1892724"/>
                </a:cubicBezTo>
                <a:cubicBezTo>
                  <a:pt x="243678" y="1889706"/>
                  <a:pt x="243678" y="1884878"/>
                  <a:pt x="243678" y="1878239"/>
                </a:cubicBezTo>
                <a:cubicBezTo>
                  <a:pt x="243678" y="1871599"/>
                  <a:pt x="243678" y="1866771"/>
                  <a:pt x="243678" y="1863754"/>
                </a:cubicBezTo>
                <a:close/>
                <a:moveTo>
                  <a:pt x="1150158" y="1858925"/>
                </a:moveTo>
                <a:cubicBezTo>
                  <a:pt x="1147214" y="1863855"/>
                  <a:pt x="1142138" y="1868482"/>
                  <a:pt x="1134929" y="1872807"/>
                </a:cubicBezTo>
                <a:cubicBezTo>
                  <a:pt x="1127720" y="1877132"/>
                  <a:pt x="1121425" y="1880553"/>
                  <a:pt x="1116043" y="1883067"/>
                </a:cubicBezTo>
                <a:cubicBezTo>
                  <a:pt x="1116043" y="1882865"/>
                  <a:pt x="1116043" y="1882062"/>
                  <a:pt x="1116043" y="1880653"/>
                </a:cubicBezTo>
                <a:cubicBezTo>
                  <a:pt x="1116043" y="1879245"/>
                  <a:pt x="1116043" y="1878440"/>
                  <a:pt x="1116043" y="1878239"/>
                </a:cubicBezTo>
                <a:cubicBezTo>
                  <a:pt x="1116856" y="1875321"/>
                  <a:pt x="1121324" y="1871499"/>
                  <a:pt x="1129446" y="1866771"/>
                </a:cubicBezTo>
                <a:cubicBezTo>
                  <a:pt x="1137569" y="1862044"/>
                  <a:pt x="1144473" y="1859428"/>
                  <a:pt x="1150158" y="1858925"/>
                </a:cubicBezTo>
                <a:close/>
                <a:moveTo>
                  <a:pt x="1077055" y="1858925"/>
                </a:moveTo>
                <a:cubicBezTo>
                  <a:pt x="1079492" y="1859127"/>
                  <a:pt x="1080711" y="1859932"/>
                  <a:pt x="1080711" y="1861340"/>
                </a:cubicBezTo>
                <a:cubicBezTo>
                  <a:pt x="1080711" y="1862747"/>
                  <a:pt x="1079492" y="1863552"/>
                  <a:pt x="1077055" y="1863754"/>
                </a:cubicBezTo>
                <a:cubicBezTo>
                  <a:pt x="1074618" y="1863552"/>
                  <a:pt x="1073401" y="1862747"/>
                  <a:pt x="1073401" y="1861340"/>
                </a:cubicBezTo>
                <a:cubicBezTo>
                  <a:pt x="1073401" y="1859932"/>
                  <a:pt x="1074618" y="1859127"/>
                  <a:pt x="1077055" y="1858925"/>
                </a:cubicBezTo>
                <a:close/>
                <a:moveTo>
                  <a:pt x="1042940" y="1858925"/>
                </a:moveTo>
                <a:cubicBezTo>
                  <a:pt x="1040503" y="1859127"/>
                  <a:pt x="1039286" y="1859932"/>
                  <a:pt x="1039286" y="1861340"/>
                </a:cubicBezTo>
                <a:cubicBezTo>
                  <a:pt x="1039286" y="1862747"/>
                  <a:pt x="1040503" y="1863552"/>
                  <a:pt x="1042940" y="1863754"/>
                </a:cubicBezTo>
                <a:cubicBezTo>
                  <a:pt x="1045377" y="1863552"/>
                  <a:pt x="1046596" y="1862747"/>
                  <a:pt x="1046596" y="1861340"/>
                </a:cubicBezTo>
                <a:cubicBezTo>
                  <a:pt x="1046596" y="1859932"/>
                  <a:pt x="1045377" y="1859127"/>
                  <a:pt x="1042940" y="1858925"/>
                </a:cubicBezTo>
                <a:close/>
                <a:moveTo>
                  <a:pt x="302160" y="1858925"/>
                </a:moveTo>
                <a:cubicBezTo>
                  <a:pt x="299723" y="1859127"/>
                  <a:pt x="298506" y="1859932"/>
                  <a:pt x="298506" y="1861340"/>
                </a:cubicBezTo>
                <a:cubicBezTo>
                  <a:pt x="298506" y="1862747"/>
                  <a:pt x="299723" y="1863552"/>
                  <a:pt x="302160" y="1863754"/>
                </a:cubicBezTo>
                <a:cubicBezTo>
                  <a:pt x="304597" y="1863552"/>
                  <a:pt x="305816" y="1862747"/>
                  <a:pt x="305816" y="1861340"/>
                </a:cubicBezTo>
                <a:cubicBezTo>
                  <a:pt x="305816" y="1859932"/>
                  <a:pt x="304597" y="1859127"/>
                  <a:pt x="302160" y="1858925"/>
                </a:cubicBezTo>
                <a:close/>
                <a:moveTo>
                  <a:pt x="1084365" y="1855305"/>
                </a:moveTo>
                <a:cubicBezTo>
                  <a:pt x="1085787" y="1855305"/>
                  <a:pt x="1086599" y="1856511"/>
                  <a:pt x="1086802" y="1858925"/>
                </a:cubicBezTo>
                <a:cubicBezTo>
                  <a:pt x="1086599" y="1858925"/>
                  <a:pt x="1085787" y="1858925"/>
                  <a:pt x="1084365" y="1858925"/>
                </a:cubicBezTo>
                <a:cubicBezTo>
                  <a:pt x="1082944" y="1858925"/>
                  <a:pt x="1082132" y="1858925"/>
                  <a:pt x="1081929" y="1858925"/>
                </a:cubicBezTo>
                <a:cubicBezTo>
                  <a:pt x="1082132" y="1856511"/>
                  <a:pt x="1082944" y="1855305"/>
                  <a:pt x="1084365" y="1855305"/>
                </a:cubicBezTo>
                <a:close/>
                <a:moveTo>
                  <a:pt x="1771536" y="1854097"/>
                </a:moveTo>
                <a:cubicBezTo>
                  <a:pt x="1771536" y="1854299"/>
                  <a:pt x="1771536" y="1855103"/>
                  <a:pt x="1771536" y="1856511"/>
                </a:cubicBezTo>
                <a:cubicBezTo>
                  <a:pt x="1771536" y="1857920"/>
                  <a:pt x="1771536" y="1858724"/>
                  <a:pt x="1771536" y="1858925"/>
                </a:cubicBezTo>
                <a:cubicBezTo>
                  <a:pt x="1769099" y="1858724"/>
                  <a:pt x="1767882" y="1857920"/>
                  <a:pt x="1767882" y="1856511"/>
                </a:cubicBezTo>
                <a:cubicBezTo>
                  <a:pt x="1767882" y="1855103"/>
                  <a:pt x="1769099" y="1854299"/>
                  <a:pt x="1771536" y="1854097"/>
                </a:cubicBezTo>
                <a:close/>
                <a:moveTo>
                  <a:pt x="1752042" y="1854097"/>
                </a:moveTo>
                <a:cubicBezTo>
                  <a:pt x="1752042" y="1854299"/>
                  <a:pt x="1752042" y="1855103"/>
                  <a:pt x="1752042" y="1856511"/>
                </a:cubicBezTo>
                <a:cubicBezTo>
                  <a:pt x="1752042" y="1857920"/>
                  <a:pt x="1752042" y="1858724"/>
                  <a:pt x="1752042" y="1858925"/>
                </a:cubicBezTo>
                <a:cubicBezTo>
                  <a:pt x="1754479" y="1858724"/>
                  <a:pt x="1755698" y="1857920"/>
                  <a:pt x="1755698" y="1856511"/>
                </a:cubicBezTo>
                <a:cubicBezTo>
                  <a:pt x="1755698" y="1855103"/>
                  <a:pt x="1754479" y="1854299"/>
                  <a:pt x="1752042" y="1854097"/>
                </a:cubicBezTo>
                <a:close/>
                <a:moveTo>
                  <a:pt x="1052687" y="1854097"/>
                </a:moveTo>
                <a:cubicBezTo>
                  <a:pt x="1050251" y="1854500"/>
                  <a:pt x="1049033" y="1856110"/>
                  <a:pt x="1049033" y="1858925"/>
                </a:cubicBezTo>
                <a:cubicBezTo>
                  <a:pt x="1049033" y="1861743"/>
                  <a:pt x="1050251" y="1863352"/>
                  <a:pt x="1052687" y="1863754"/>
                </a:cubicBezTo>
                <a:cubicBezTo>
                  <a:pt x="1055124" y="1863352"/>
                  <a:pt x="1056343" y="1861743"/>
                  <a:pt x="1056343" y="1858925"/>
                </a:cubicBezTo>
                <a:cubicBezTo>
                  <a:pt x="1056343" y="1856110"/>
                  <a:pt x="1055124" y="1854500"/>
                  <a:pt x="1052687" y="1854097"/>
                </a:cubicBezTo>
                <a:close/>
                <a:moveTo>
                  <a:pt x="272919" y="1854097"/>
                </a:moveTo>
                <a:cubicBezTo>
                  <a:pt x="270482" y="1852891"/>
                  <a:pt x="269265" y="1855305"/>
                  <a:pt x="269265" y="1861340"/>
                </a:cubicBezTo>
                <a:cubicBezTo>
                  <a:pt x="269265" y="1867376"/>
                  <a:pt x="270482" y="1869790"/>
                  <a:pt x="272919" y="1868582"/>
                </a:cubicBezTo>
                <a:cubicBezTo>
                  <a:pt x="272919" y="1867979"/>
                  <a:pt x="272919" y="1865565"/>
                  <a:pt x="272919" y="1861340"/>
                </a:cubicBezTo>
                <a:cubicBezTo>
                  <a:pt x="272919" y="1857114"/>
                  <a:pt x="272919" y="1854700"/>
                  <a:pt x="272919" y="1854097"/>
                </a:cubicBezTo>
                <a:close/>
                <a:moveTo>
                  <a:pt x="1116043" y="1849269"/>
                </a:moveTo>
                <a:cubicBezTo>
                  <a:pt x="1116043" y="1849470"/>
                  <a:pt x="1116043" y="1850275"/>
                  <a:pt x="1116043" y="1851683"/>
                </a:cubicBezTo>
                <a:cubicBezTo>
                  <a:pt x="1116043" y="1853091"/>
                  <a:pt x="1116043" y="1853896"/>
                  <a:pt x="1116043" y="1854097"/>
                </a:cubicBezTo>
                <a:cubicBezTo>
                  <a:pt x="1115840" y="1854097"/>
                  <a:pt x="1115028" y="1854097"/>
                  <a:pt x="1113607" y="1854097"/>
                </a:cubicBezTo>
                <a:cubicBezTo>
                  <a:pt x="1112186" y="1854097"/>
                  <a:pt x="1111373" y="1854097"/>
                  <a:pt x="1111170" y="1854097"/>
                </a:cubicBezTo>
                <a:cubicBezTo>
                  <a:pt x="1111069" y="1853896"/>
                  <a:pt x="1111272" y="1853091"/>
                  <a:pt x="1111779" y="1851683"/>
                </a:cubicBezTo>
                <a:cubicBezTo>
                  <a:pt x="1112287" y="1850275"/>
                  <a:pt x="1113708" y="1849470"/>
                  <a:pt x="1116043" y="1849269"/>
                </a:cubicBezTo>
                <a:close/>
                <a:moveTo>
                  <a:pt x="1091676" y="1849269"/>
                </a:moveTo>
                <a:cubicBezTo>
                  <a:pt x="1091676" y="1849672"/>
                  <a:pt x="1091676" y="1851281"/>
                  <a:pt x="1091676" y="1854097"/>
                </a:cubicBezTo>
                <a:cubicBezTo>
                  <a:pt x="1091676" y="1856914"/>
                  <a:pt x="1091676" y="1858524"/>
                  <a:pt x="1091676" y="1858925"/>
                </a:cubicBezTo>
                <a:cubicBezTo>
                  <a:pt x="1089239" y="1858524"/>
                  <a:pt x="1088021" y="1856914"/>
                  <a:pt x="1088021" y="1854097"/>
                </a:cubicBezTo>
                <a:cubicBezTo>
                  <a:pt x="1088021" y="1851281"/>
                  <a:pt x="1089239" y="1849672"/>
                  <a:pt x="1091676" y="1849269"/>
                </a:cubicBezTo>
                <a:close/>
                <a:moveTo>
                  <a:pt x="1062434" y="1849269"/>
                </a:moveTo>
                <a:cubicBezTo>
                  <a:pt x="1060100" y="1849470"/>
                  <a:pt x="1058678" y="1850275"/>
                  <a:pt x="1058170" y="1851683"/>
                </a:cubicBezTo>
                <a:cubicBezTo>
                  <a:pt x="1057663" y="1853091"/>
                  <a:pt x="1057460" y="1853896"/>
                  <a:pt x="1057561" y="1854097"/>
                </a:cubicBezTo>
                <a:cubicBezTo>
                  <a:pt x="1057764" y="1854097"/>
                  <a:pt x="1058577" y="1854097"/>
                  <a:pt x="1059998" y="1854097"/>
                </a:cubicBezTo>
                <a:cubicBezTo>
                  <a:pt x="1061419" y="1854097"/>
                  <a:pt x="1062231" y="1854097"/>
                  <a:pt x="1062434" y="1854097"/>
                </a:cubicBezTo>
                <a:cubicBezTo>
                  <a:pt x="1062434" y="1853896"/>
                  <a:pt x="1062434" y="1853091"/>
                  <a:pt x="1062434" y="1851683"/>
                </a:cubicBezTo>
                <a:cubicBezTo>
                  <a:pt x="1062434" y="1850275"/>
                  <a:pt x="1062434" y="1849470"/>
                  <a:pt x="1062434" y="1849269"/>
                </a:cubicBezTo>
                <a:close/>
                <a:moveTo>
                  <a:pt x="940596" y="1844440"/>
                </a:moveTo>
                <a:cubicBezTo>
                  <a:pt x="938159" y="1844843"/>
                  <a:pt x="936941" y="1846453"/>
                  <a:pt x="936941" y="1849269"/>
                </a:cubicBezTo>
                <a:cubicBezTo>
                  <a:pt x="936941" y="1852086"/>
                  <a:pt x="938159" y="1853695"/>
                  <a:pt x="940596" y="1854097"/>
                </a:cubicBezTo>
                <a:cubicBezTo>
                  <a:pt x="943032" y="1853695"/>
                  <a:pt x="944251" y="1852086"/>
                  <a:pt x="944251" y="1849269"/>
                </a:cubicBezTo>
                <a:cubicBezTo>
                  <a:pt x="944251" y="1846453"/>
                  <a:pt x="943032" y="1844843"/>
                  <a:pt x="940596" y="1844440"/>
                </a:cubicBezTo>
                <a:close/>
                <a:moveTo>
                  <a:pt x="1120917" y="1839612"/>
                </a:moveTo>
                <a:cubicBezTo>
                  <a:pt x="1123354" y="1840015"/>
                  <a:pt x="1124573" y="1841625"/>
                  <a:pt x="1124573" y="1844440"/>
                </a:cubicBezTo>
                <a:cubicBezTo>
                  <a:pt x="1124573" y="1847258"/>
                  <a:pt x="1123354" y="1848867"/>
                  <a:pt x="1120917" y="1849269"/>
                </a:cubicBezTo>
                <a:cubicBezTo>
                  <a:pt x="1118480" y="1848867"/>
                  <a:pt x="1117263" y="1847258"/>
                  <a:pt x="1117263" y="1844440"/>
                </a:cubicBezTo>
                <a:cubicBezTo>
                  <a:pt x="1117263" y="1841625"/>
                  <a:pt x="1118480" y="1840015"/>
                  <a:pt x="1120917" y="1839612"/>
                </a:cubicBezTo>
                <a:close/>
                <a:moveTo>
                  <a:pt x="1101423" y="1839612"/>
                </a:moveTo>
                <a:cubicBezTo>
                  <a:pt x="1103860" y="1840015"/>
                  <a:pt x="1105079" y="1841625"/>
                  <a:pt x="1105079" y="1844440"/>
                </a:cubicBezTo>
                <a:cubicBezTo>
                  <a:pt x="1105079" y="1847258"/>
                  <a:pt x="1103860" y="1848867"/>
                  <a:pt x="1101423" y="1849269"/>
                </a:cubicBezTo>
                <a:cubicBezTo>
                  <a:pt x="1098986" y="1848867"/>
                  <a:pt x="1097768" y="1847258"/>
                  <a:pt x="1097768" y="1844440"/>
                </a:cubicBezTo>
                <a:cubicBezTo>
                  <a:pt x="1097768" y="1841625"/>
                  <a:pt x="1098986" y="1840015"/>
                  <a:pt x="1101423" y="1839612"/>
                </a:cubicBezTo>
                <a:close/>
                <a:moveTo>
                  <a:pt x="1072182" y="1839612"/>
                </a:moveTo>
                <a:cubicBezTo>
                  <a:pt x="1071978" y="1839814"/>
                  <a:pt x="1071166" y="1840618"/>
                  <a:pt x="1069745" y="1842026"/>
                </a:cubicBezTo>
                <a:cubicBezTo>
                  <a:pt x="1068324" y="1843434"/>
                  <a:pt x="1067511" y="1844240"/>
                  <a:pt x="1067308" y="1844440"/>
                </a:cubicBezTo>
                <a:cubicBezTo>
                  <a:pt x="1067511" y="1844440"/>
                  <a:pt x="1068324" y="1844440"/>
                  <a:pt x="1069745" y="1844440"/>
                </a:cubicBezTo>
                <a:cubicBezTo>
                  <a:pt x="1071166" y="1844440"/>
                  <a:pt x="1071978" y="1844440"/>
                  <a:pt x="1072182" y="1844440"/>
                </a:cubicBezTo>
                <a:cubicBezTo>
                  <a:pt x="1072385" y="1844240"/>
                  <a:pt x="1073197" y="1843434"/>
                  <a:pt x="1074618" y="1842026"/>
                </a:cubicBezTo>
                <a:cubicBezTo>
                  <a:pt x="1076039" y="1840618"/>
                  <a:pt x="1076852" y="1839814"/>
                  <a:pt x="1077055" y="1839612"/>
                </a:cubicBezTo>
                <a:cubicBezTo>
                  <a:pt x="1072994" y="1839612"/>
                  <a:pt x="1071369" y="1839612"/>
                  <a:pt x="1072182" y="1839612"/>
                </a:cubicBezTo>
                <a:close/>
                <a:moveTo>
                  <a:pt x="1776410" y="1834784"/>
                </a:moveTo>
                <a:cubicBezTo>
                  <a:pt x="1776410" y="1835387"/>
                  <a:pt x="1776410" y="1837801"/>
                  <a:pt x="1776410" y="1842026"/>
                </a:cubicBezTo>
                <a:cubicBezTo>
                  <a:pt x="1776410" y="1846251"/>
                  <a:pt x="1776410" y="1848666"/>
                  <a:pt x="1776410" y="1849269"/>
                </a:cubicBezTo>
                <a:cubicBezTo>
                  <a:pt x="1773973" y="1850476"/>
                  <a:pt x="1772755" y="1848062"/>
                  <a:pt x="1772755" y="1842026"/>
                </a:cubicBezTo>
                <a:cubicBezTo>
                  <a:pt x="1772755" y="1835992"/>
                  <a:pt x="1773973" y="1833577"/>
                  <a:pt x="1776410" y="1834784"/>
                </a:cubicBezTo>
                <a:close/>
                <a:moveTo>
                  <a:pt x="1111170" y="1834784"/>
                </a:moveTo>
                <a:cubicBezTo>
                  <a:pt x="1111373" y="1834784"/>
                  <a:pt x="1112186" y="1834784"/>
                  <a:pt x="1113607" y="1834784"/>
                </a:cubicBezTo>
                <a:cubicBezTo>
                  <a:pt x="1115028" y="1834784"/>
                  <a:pt x="1115840" y="1834784"/>
                  <a:pt x="1116043" y="1834784"/>
                </a:cubicBezTo>
                <a:cubicBezTo>
                  <a:pt x="1115840" y="1837098"/>
                  <a:pt x="1115028" y="1838506"/>
                  <a:pt x="1113607" y="1839009"/>
                </a:cubicBezTo>
                <a:cubicBezTo>
                  <a:pt x="1112186" y="1839512"/>
                  <a:pt x="1111373" y="1839714"/>
                  <a:pt x="1111170" y="1839612"/>
                </a:cubicBezTo>
                <a:cubicBezTo>
                  <a:pt x="1110967" y="1839612"/>
                  <a:pt x="1110154" y="1839612"/>
                  <a:pt x="1108733" y="1839612"/>
                </a:cubicBezTo>
                <a:cubicBezTo>
                  <a:pt x="1107312" y="1839612"/>
                  <a:pt x="1106500" y="1839612"/>
                  <a:pt x="1106296" y="1839612"/>
                </a:cubicBezTo>
                <a:cubicBezTo>
                  <a:pt x="1106500" y="1839714"/>
                  <a:pt x="1107312" y="1839512"/>
                  <a:pt x="1108733" y="1839009"/>
                </a:cubicBezTo>
                <a:cubicBezTo>
                  <a:pt x="1110154" y="1838506"/>
                  <a:pt x="1110967" y="1837098"/>
                  <a:pt x="1111170" y="1834784"/>
                </a:cubicBezTo>
                <a:close/>
                <a:moveTo>
                  <a:pt x="960090" y="1834784"/>
                </a:moveTo>
                <a:cubicBezTo>
                  <a:pt x="957653" y="1834985"/>
                  <a:pt x="956435" y="1835790"/>
                  <a:pt x="956435" y="1837198"/>
                </a:cubicBezTo>
                <a:cubicBezTo>
                  <a:pt x="956435" y="1838606"/>
                  <a:pt x="957653" y="1839411"/>
                  <a:pt x="960090" y="1839612"/>
                </a:cubicBezTo>
                <a:cubicBezTo>
                  <a:pt x="962527" y="1839411"/>
                  <a:pt x="963746" y="1838606"/>
                  <a:pt x="963746" y="1837198"/>
                </a:cubicBezTo>
                <a:cubicBezTo>
                  <a:pt x="963746" y="1835790"/>
                  <a:pt x="962527" y="1834985"/>
                  <a:pt x="960090" y="1834784"/>
                </a:cubicBezTo>
                <a:close/>
                <a:moveTo>
                  <a:pt x="955216" y="1834784"/>
                </a:moveTo>
                <a:cubicBezTo>
                  <a:pt x="952779" y="1835187"/>
                  <a:pt x="951562" y="1836796"/>
                  <a:pt x="951562" y="1839612"/>
                </a:cubicBezTo>
                <a:cubicBezTo>
                  <a:pt x="951562" y="1842429"/>
                  <a:pt x="952779" y="1844039"/>
                  <a:pt x="955216" y="1844440"/>
                </a:cubicBezTo>
                <a:cubicBezTo>
                  <a:pt x="955216" y="1844039"/>
                  <a:pt x="955216" y="1842429"/>
                  <a:pt x="955216" y="1839612"/>
                </a:cubicBezTo>
                <a:cubicBezTo>
                  <a:pt x="955216" y="1836796"/>
                  <a:pt x="955216" y="1835187"/>
                  <a:pt x="955216" y="1834784"/>
                </a:cubicBezTo>
                <a:close/>
                <a:moveTo>
                  <a:pt x="248551" y="1834784"/>
                </a:moveTo>
                <a:cubicBezTo>
                  <a:pt x="246115" y="1835589"/>
                  <a:pt x="244897" y="1838807"/>
                  <a:pt x="244897" y="1844440"/>
                </a:cubicBezTo>
                <a:cubicBezTo>
                  <a:pt x="244897" y="1850073"/>
                  <a:pt x="246115" y="1853292"/>
                  <a:pt x="248551" y="1854097"/>
                </a:cubicBezTo>
                <a:cubicBezTo>
                  <a:pt x="248551" y="1851481"/>
                  <a:pt x="248551" y="1848263"/>
                  <a:pt x="248551" y="1844440"/>
                </a:cubicBezTo>
                <a:cubicBezTo>
                  <a:pt x="248551" y="1840618"/>
                  <a:pt x="248551" y="1837399"/>
                  <a:pt x="248551" y="1834784"/>
                </a:cubicBezTo>
                <a:close/>
                <a:moveTo>
                  <a:pt x="1747168" y="1829956"/>
                </a:moveTo>
                <a:cubicBezTo>
                  <a:pt x="1742498" y="1843736"/>
                  <a:pt x="1739655" y="1854802"/>
                  <a:pt x="1738640" y="1863150"/>
                </a:cubicBezTo>
                <a:cubicBezTo>
                  <a:pt x="1737625" y="1871499"/>
                  <a:pt x="1737219" y="1881357"/>
                  <a:pt x="1737421" y="1892724"/>
                </a:cubicBezTo>
                <a:cubicBezTo>
                  <a:pt x="1737421" y="1893127"/>
                  <a:pt x="1737421" y="1894736"/>
                  <a:pt x="1737421" y="1897552"/>
                </a:cubicBezTo>
                <a:cubicBezTo>
                  <a:pt x="1737421" y="1900369"/>
                  <a:pt x="1737421" y="1901978"/>
                  <a:pt x="1737421" y="1902380"/>
                </a:cubicBezTo>
                <a:cubicBezTo>
                  <a:pt x="1739960" y="1890611"/>
                  <a:pt x="1742194" y="1880351"/>
                  <a:pt x="1744123" y="1871599"/>
                </a:cubicBezTo>
                <a:cubicBezTo>
                  <a:pt x="1746052" y="1862849"/>
                  <a:pt x="1747067" y="1853795"/>
                  <a:pt x="1747168" y="1844440"/>
                </a:cubicBezTo>
                <a:cubicBezTo>
                  <a:pt x="1747168" y="1841725"/>
                  <a:pt x="1747168" y="1838707"/>
                  <a:pt x="1747168" y="1835387"/>
                </a:cubicBezTo>
                <a:cubicBezTo>
                  <a:pt x="1747168" y="1832068"/>
                  <a:pt x="1747168" y="1830257"/>
                  <a:pt x="1747168" y="1829956"/>
                </a:cubicBezTo>
                <a:close/>
                <a:moveTo>
                  <a:pt x="1120917" y="1829956"/>
                </a:moveTo>
                <a:cubicBezTo>
                  <a:pt x="1121120" y="1829956"/>
                  <a:pt x="1121933" y="1829956"/>
                  <a:pt x="1123354" y="1829956"/>
                </a:cubicBezTo>
                <a:cubicBezTo>
                  <a:pt x="1124776" y="1829956"/>
                  <a:pt x="1125587" y="1829956"/>
                  <a:pt x="1125791" y="1829956"/>
                </a:cubicBezTo>
                <a:cubicBezTo>
                  <a:pt x="1125892" y="1830157"/>
                  <a:pt x="1125690" y="1830962"/>
                  <a:pt x="1125182" y="1832370"/>
                </a:cubicBezTo>
                <a:cubicBezTo>
                  <a:pt x="1124674" y="1833779"/>
                  <a:pt x="1123253" y="1834582"/>
                  <a:pt x="1120917" y="1834784"/>
                </a:cubicBezTo>
                <a:cubicBezTo>
                  <a:pt x="1121729" y="1834784"/>
                  <a:pt x="1120105" y="1834784"/>
                  <a:pt x="1116043" y="1834784"/>
                </a:cubicBezTo>
                <a:cubicBezTo>
                  <a:pt x="1120105" y="1830760"/>
                  <a:pt x="1121729" y="1829151"/>
                  <a:pt x="1120917" y="1829956"/>
                </a:cubicBezTo>
                <a:close/>
                <a:moveTo>
                  <a:pt x="131586" y="1829956"/>
                </a:moveTo>
                <a:cubicBezTo>
                  <a:pt x="129149" y="1829151"/>
                  <a:pt x="127931" y="1833174"/>
                  <a:pt x="127931" y="1842026"/>
                </a:cubicBezTo>
                <a:cubicBezTo>
                  <a:pt x="127931" y="1850878"/>
                  <a:pt x="129149" y="1854902"/>
                  <a:pt x="131586" y="1854097"/>
                </a:cubicBezTo>
                <a:cubicBezTo>
                  <a:pt x="131586" y="1851281"/>
                  <a:pt x="131586" y="1847258"/>
                  <a:pt x="131586" y="1842026"/>
                </a:cubicBezTo>
                <a:cubicBezTo>
                  <a:pt x="131586" y="1836796"/>
                  <a:pt x="131586" y="1832773"/>
                  <a:pt x="131586" y="1829956"/>
                </a:cubicBezTo>
                <a:close/>
                <a:moveTo>
                  <a:pt x="1101423" y="1825127"/>
                </a:moveTo>
                <a:cubicBezTo>
                  <a:pt x="1103860" y="1825530"/>
                  <a:pt x="1105079" y="1827140"/>
                  <a:pt x="1105079" y="1829956"/>
                </a:cubicBezTo>
                <a:cubicBezTo>
                  <a:pt x="1105079" y="1832773"/>
                  <a:pt x="1103860" y="1834382"/>
                  <a:pt x="1101423" y="1834784"/>
                </a:cubicBezTo>
                <a:cubicBezTo>
                  <a:pt x="1098986" y="1834382"/>
                  <a:pt x="1097768" y="1832773"/>
                  <a:pt x="1097768" y="1829956"/>
                </a:cubicBezTo>
                <a:cubicBezTo>
                  <a:pt x="1097768" y="1827140"/>
                  <a:pt x="1098986" y="1825530"/>
                  <a:pt x="1101423" y="1825127"/>
                </a:cubicBezTo>
                <a:close/>
                <a:moveTo>
                  <a:pt x="1776410" y="1820299"/>
                </a:moveTo>
                <a:cubicBezTo>
                  <a:pt x="1778847" y="1820500"/>
                  <a:pt x="1780066" y="1821305"/>
                  <a:pt x="1780066" y="1822713"/>
                </a:cubicBezTo>
                <a:cubicBezTo>
                  <a:pt x="1780066" y="1824121"/>
                  <a:pt x="1778847" y="1824926"/>
                  <a:pt x="1776410" y="1825127"/>
                </a:cubicBezTo>
                <a:cubicBezTo>
                  <a:pt x="1776410" y="1824926"/>
                  <a:pt x="1776410" y="1824121"/>
                  <a:pt x="1776410" y="1822713"/>
                </a:cubicBezTo>
                <a:cubicBezTo>
                  <a:pt x="1776410" y="1821305"/>
                  <a:pt x="1776410" y="1820500"/>
                  <a:pt x="1776410" y="1820299"/>
                </a:cubicBezTo>
                <a:close/>
                <a:moveTo>
                  <a:pt x="1130664" y="1820299"/>
                </a:moveTo>
                <a:cubicBezTo>
                  <a:pt x="1133101" y="1820702"/>
                  <a:pt x="1134320" y="1822311"/>
                  <a:pt x="1134320" y="1825127"/>
                </a:cubicBezTo>
                <a:cubicBezTo>
                  <a:pt x="1134320" y="1827944"/>
                  <a:pt x="1133101" y="1829554"/>
                  <a:pt x="1130664" y="1829956"/>
                </a:cubicBezTo>
                <a:cubicBezTo>
                  <a:pt x="1128227" y="1829554"/>
                  <a:pt x="1127010" y="1827944"/>
                  <a:pt x="1127010" y="1825127"/>
                </a:cubicBezTo>
                <a:cubicBezTo>
                  <a:pt x="1127010" y="1822311"/>
                  <a:pt x="1128227" y="1820702"/>
                  <a:pt x="1130664" y="1820299"/>
                </a:cubicBezTo>
                <a:close/>
                <a:moveTo>
                  <a:pt x="979584" y="1820299"/>
                </a:moveTo>
                <a:cubicBezTo>
                  <a:pt x="977147" y="1820702"/>
                  <a:pt x="975929" y="1822311"/>
                  <a:pt x="975929" y="1825127"/>
                </a:cubicBezTo>
                <a:cubicBezTo>
                  <a:pt x="975929" y="1827944"/>
                  <a:pt x="977147" y="1829554"/>
                  <a:pt x="979584" y="1829956"/>
                </a:cubicBezTo>
                <a:cubicBezTo>
                  <a:pt x="982021" y="1829554"/>
                  <a:pt x="983240" y="1827944"/>
                  <a:pt x="983240" y="1825127"/>
                </a:cubicBezTo>
                <a:cubicBezTo>
                  <a:pt x="983240" y="1822311"/>
                  <a:pt x="982021" y="1820702"/>
                  <a:pt x="979584" y="1820299"/>
                </a:cubicBezTo>
                <a:close/>
                <a:moveTo>
                  <a:pt x="277793" y="1820299"/>
                </a:moveTo>
                <a:cubicBezTo>
                  <a:pt x="275356" y="1819293"/>
                  <a:pt x="274138" y="1822512"/>
                  <a:pt x="274138" y="1829956"/>
                </a:cubicBezTo>
                <a:cubicBezTo>
                  <a:pt x="274138" y="1837399"/>
                  <a:pt x="275356" y="1840618"/>
                  <a:pt x="277793" y="1839612"/>
                </a:cubicBezTo>
                <a:cubicBezTo>
                  <a:pt x="277793" y="1839109"/>
                  <a:pt x="277793" y="1836493"/>
                  <a:pt x="277793" y="1831766"/>
                </a:cubicBezTo>
                <a:cubicBezTo>
                  <a:pt x="277793" y="1827038"/>
                  <a:pt x="277793" y="1823216"/>
                  <a:pt x="277793" y="1820299"/>
                </a:cubicBezTo>
                <a:close/>
                <a:moveTo>
                  <a:pt x="1140411" y="1815471"/>
                </a:moveTo>
                <a:cubicBezTo>
                  <a:pt x="1142848" y="1815874"/>
                  <a:pt x="1144067" y="1817483"/>
                  <a:pt x="1144067" y="1820299"/>
                </a:cubicBezTo>
                <a:cubicBezTo>
                  <a:pt x="1144067" y="1823116"/>
                  <a:pt x="1142848" y="1824725"/>
                  <a:pt x="1140411" y="1825127"/>
                </a:cubicBezTo>
                <a:cubicBezTo>
                  <a:pt x="1137974" y="1824725"/>
                  <a:pt x="1136757" y="1823116"/>
                  <a:pt x="1136757" y="1820299"/>
                </a:cubicBezTo>
                <a:cubicBezTo>
                  <a:pt x="1136757" y="1817483"/>
                  <a:pt x="1137974" y="1815874"/>
                  <a:pt x="1140411" y="1815471"/>
                </a:cubicBezTo>
                <a:close/>
                <a:moveTo>
                  <a:pt x="1776410" y="1810642"/>
                </a:moveTo>
                <a:cubicBezTo>
                  <a:pt x="1778847" y="1810844"/>
                  <a:pt x="1780066" y="1811648"/>
                  <a:pt x="1780066" y="1813056"/>
                </a:cubicBezTo>
                <a:cubicBezTo>
                  <a:pt x="1780066" y="1814464"/>
                  <a:pt x="1778847" y="1815269"/>
                  <a:pt x="1776410" y="1815471"/>
                </a:cubicBezTo>
                <a:cubicBezTo>
                  <a:pt x="1776410" y="1815269"/>
                  <a:pt x="1776410" y="1814464"/>
                  <a:pt x="1776410" y="1813056"/>
                </a:cubicBezTo>
                <a:cubicBezTo>
                  <a:pt x="1776410" y="1811648"/>
                  <a:pt x="1776410" y="1810844"/>
                  <a:pt x="1776410" y="1810642"/>
                </a:cubicBezTo>
                <a:close/>
                <a:moveTo>
                  <a:pt x="1145285" y="1810642"/>
                </a:moveTo>
                <a:cubicBezTo>
                  <a:pt x="1145285" y="1811045"/>
                  <a:pt x="1145285" y="1812655"/>
                  <a:pt x="1145285" y="1815471"/>
                </a:cubicBezTo>
                <a:cubicBezTo>
                  <a:pt x="1145285" y="1818288"/>
                  <a:pt x="1145285" y="1819897"/>
                  <a:pt x="1145285" y="1820299"/>
                </a:cubicBezTo>
                <a:cubicBezTo>
                  <a:pt x="1142848" y="1819897"/>
                  <a:pt x="1141630" y="1818288"/>
                  <a:pt x="1141630" y="1815471"/>
                </a:cubicBezTo>
                <a:cubicBezTo>
                  <a:pt x="1141630" y="1812655"/>
                  <a:pt x="1142848" y="1811045"/>
                  <a:pt x="1145285" y="1810642"/>
                </a:cubicBezTo>
                <a:close/>
                <a:moveTo>
                  <a:pt x="994205" y="1810642"/>
                </a:moveTo>
                <a:cubicBezTo>
                  <a:pt x="991768" y="1810844"/>
                  <a:pt x="990550" y="1811648"/>
                  <a:pt x="990550" y="1813056"/>
                </a:cubicBezTo>
                <a:cubicBezTo>
                  <a:pt x="990550" y="1814464"/>
                  <a:pt x="991768" y="1815269"/>
                  <a:pt x="994205" y="1815471"/>
                </a:cubicBezTo>
                <a:cubicBezTo>
                  <a:pt x="996641" y="1815269"/>
                  <a:pt x="997860" y="1814464"/>
                  <a:pt x="997860" y="1813056"/>
                </a:cubicBezTo>
                <a:cubicBezTo>
                  <a:pt x="997860" y="1811648"/>
                  <a:pt x="996641" y="1810844"/>
                  <a:pt x="994205" y="1810642"/>
                </a:cubicBezTo>
                <a:close/>
                <a:moveTo>
                  <a:pt x="250684" y="1809360"/>
                </a:moveTo>
                <a:cubicBezTo>
                  <a:pt x="250075" y="1809461"/>
                  <a:pt x="249770" y="1810088"/>
                  <a:pt x="249770" y="1811245"/>
                </a:cubicBezTo>
                <a:cubicBezTo>
                  <a:pt x="249770" y="1813560"/>
                  <a:pt x="250988" y="1814967"/>
                  <a:pt x="253425" y="1815471"/>
                </a:cubicBezTo>
                <a:cubicBezTo>
                  <a:pt x="253425" y="1815269"/>
                  <a:pt x="253425" y="1814464"/>
                  <a:pt x="253425" y="1813056"/>
                </a:cubicBezTo>
                <a:cubicBezTo>
                  <a:pt x="253425" y="1811648"/>
                  <a:pt x="253425" y="1810844"/>
                  <a:pt x="253425" y="1810642"/>
                </a:cubicBezTo>
                <a:cubicBezTo>
                  <a:pt x="252207" y="1809687"/>
                  <a:pt x="251293" y="1809260"/>
                  <a:pt x="250684" y="1809360"/>
                </a:cubicBezTo>
                <a:close/>
                <a:moveTo>
                  <a:pt x="1155032" y="1805814"/>
                </a:moveTo>
                <a:cubicBezTo>
                  <a:pt x="1154220" y="1805814"/>
                  <a:pt x="1155844" y="1805814"/>
                  <a:pt x="1159905" y="1805814"/>
                </a:cubicBezTo>
                <a:cubicBezTo>
                  <a:pt x="1159804" y="1806015"/>
                  <a:pt x="1158789" y="1806820"/>
                  <a:pt x="1156860" y="1808228"/>
                </a:cubicBezTo>
                <a:cubicBezTo>
                  <a:pt x="1154931" y="1809637"/>
                  <a:pt x="1152697" y="1810441"/>
                  <a:pt x="1150158" y="1810642"/>
                </a:cubicBezTo>
                <a:cubicBezTo>
                  <a:pt x="1149955" y="1810642"/>
                  <a:pt x="1149144" y="1810642"/>
                  <a:pt x="1147722" y="1810642"/>
                </a:cubicBezTo>
                <a:cubicBezTo>
                  <a:pt x="1146300" y="1810642"/>
                  <a:pt x="1145488" y="1810642"/>
                  <a:pt x="1145285" y="1810642"/>
                </a:cubicBezTo>
                <a:cubicBezTo>
                  <a:pt x="1147824" y="1810441"/>
                  <a:pt x="1150057" y="1809637"/>
                  <a:pt x="1151986" y="1808228"/>
                </a:cubicBezTo>
                <a:cubicBezTo>
                  <a:pt x="1153915" y="1806820"/>
                  <a:pt x="1154931" y="1806015"/>
                  <a:pt x="1155032" y="1805814"/>
                </a:cubicBezTo>
                <a:close/>
                <a:moveTo>
                  <a:pt x="1752042" y="1800986"/>
                </a:moveTo>
                <a:cubicBezTo>
                  <a:pt x="1749605" y="1802092"/>
                  <a:pt x="1748387" y="1805914"/>
                  <a:pt x="1748387" y="1812453"/>
                </a:cubicBezTo>
                <a:cubicBezTo>
                  <a:pt x="1748387" y="1818991"/>
                  <a:pt x="1749605" y="1821607"/>
                  <a:pt x="1752042" y="1820299"/>
                </a:cubicBezTo>
                <a:cubicBezTo>
                  <a:pt x="1752042" y="1819796"/>
                  <a:pt x="1752042" y="1817181"/>
                  <a:pt x="1752042" y="1812453"/>
                </a:cubicBezTo>
                <a:cubicBezTo>
                  <a:pt x="1752042" y="1807725"/>
                  <a:pt x="1752042" y="1803903"/>
                  <a:pt x="1752042" y="1800986"/>
                </a:cubicBezTo>
                <a:close/>
                <a:moveTo>
                  <a:pt x="1125791" y="1800986"/>
                </a:moveTo>
                <a:cubicBezTo>
                  <a:pt x="1124978" y="1800986"/>
                  <a:pt x="1126603" y="1800986"/>
                  <a:pt x="1130664" y="1800986"/>
                </a:cubicBezTo>
                <a:cubicBezTo>
                  <a:pt x="1130461" y="1801187"/>
                  <a:pt x="1129649" y="1801992"/>
                  <a:pt x="1128227" y="1803400"/>
                </a:cubicBezTo>
                <a:cubicBezTo>
                  <a:pt x="1126806" y="1804808"/>
                  <a:pt x="1125994" y="1805612"/>
                  <a:pt x="1125791" y="1805814"/>
                </a:cubicBezTo>
                <a:cubicBezTo>
                  <a:pt x="1125587" y="1805814"/>
                  <a:pt x="1124776" y="1805814"/>
                  <a:pt x="1123354" y="1805814"/>
                </a:cubicBezTo>
                <a:cubicBezTo>
                  <a:pt x="1121933" y="1805814"/>
                  <a:pt x="1121120" y="1805814"/>
                  <a:pt x="1120917" y="1805814"/>
                </a:cubicBezTo>
                <a:cubicBezTo>
                  <a:pt x="1121120" y="1805612"/>
                  <a:pt x="1121933" y="1804808"/>
                  <a:pt x="1123354" y="1803400"/>
                </a:cubicBezTo>
                <a:cubicBezTo>
                  <a:pt x="1124776" y="1801992"/>
                  <a:pt x="1125587" y="1801187"/>
                  <a:pt x="1125791" y="1800986"/>
                </a:cubicBezTo>
                <a:close/>
                <a:moveTo>
                  <a:pt x="1013090" y="1797365"/>
                </a:moveTo>
                <a:cubicBezTo>
                  <a:pt x="1012278" y="1797365"/>
                  <a:pt x="1010857" y="1798571"/>
                  <a:pt x="1008825" y="1800986"/>
                </a:cubicBezTo>
                <a:cubicBezTo>
                  <a:pt x="1006389" y="1801389"/>
                  <a:pt x="1005171" y="1802998"/>
                  <a:pt x="1005171" y="1805814"/>
                </a:cubicBezTo>
                <a:cubicBezTo>
                  <a:pt x="1005171" y="1808631"/>
                  <a:pt x="1006389" y="1810241"/>
                  <a:pt x="1008825" y="1810642"/>
                </a:cubicBezTo>
                <a:cubicBezTo>
                  <a:pt x="1008825" y="1810241"/>
                  <a:pt x="1008825" y="1808631"/>
                  <a:pt x="1008825" y="1805814"/>
                </a:cubicBezTo>
                <a:cubicBezTo>
                  <a:pt x="1008825" y="1802998"/>
                  <a:pt x="1008825" y="1801389"/>
                  <a:pt x="1008825" y="1800986"/>
                </a:cubicBezTo>
                <a:cubicBezTo>
                  <a:pt x="1009029" y="1800986"/>
                  <a:pt x="1009841" y="1800986"/>
                  <a:pt x="1011262" y="1800986"/>
                </a:cubicBezTo>
                <a:cubicBezTo>
                  <a:pt x="1012683" y="1800986"/>
                  <a:pt x="1013495" y="1800986"/>
                  <a:pt x="1013699" y="1800986"/>
                </a:cubicBezTo>
                <a:cubicBezTo>
                  <a:pt x="1014106" y="1798571"/>
                  <a:pt x="1013902" y="1797365"/>
                  <a:pt x="1013090" y="1797365"/>
                </a:cubicBezTo>
                <a:close/>
                <a:moveTo>
                  <a:pt x="1781283" y="1796157"/>
                </a:moveTo>
                <a:cubicBezTo>
                  <a:pt x="1783720" y="1796359"/>
                  <a:pt x="1784939" y="1797164"/>
                  <a:pt x="1784939" y="1798571"/>
                </a:cubicBezTo>
                <a:cubicBezTo>
                  <a:pt x="1784939" y="1799979"/>
                  <a:pt x="1783720" y="1800784"/>
                  <a:pt x="1781283" y="1800986"/>
                </a:cubicBezTo>
                <a:cubicBezTo>
                  <a:pt x="1781283" y="1800483"/>
                  <a:pt x="1781283" y="1799075"/>
                  <a:pt x="1781283" y="1796761"/>
                </a:cubicBezTo>
                <a:close/>
                <a:moveTo>
                  <a:pt x="1164779" y="1796157"/>
                </a:moveTo>
                <a:cubicBezTo>
                  <a:pt x="1167216" y="1796560"/>
                  <a:pt x="1168435" y="1798170"/>
                  <a:pt x="1168435" y="1800986"/>
                </a:cubicBezTo>
                <a:cubicBezTo>
                  <a:pt x="1168435" y="1803803"/>
                  <a:pt x="1167216" y="1805412"/>
                  <a:pt x="1164779" y="1805814"/>
                </a:cubicBezTo>
                <a:cubicBezTo>
                  <a:pt x="1162342" y="1805412"/>
                  <a:pt x="1161124" y="1803803"/>
                  <a:pt x="1161124" y="1800986"/>
                </a:cubicBezTo>
                <a:cubicBezTo>
                  <a:pt x="1161124" y="1798170"/>
                  <a:pt x="1162342" y="1796560"/>
                  <a:pt x="1164779" y="1796157"/>
                </a:cubicBezTo>
                <a:close/>
                <a:moveTo>
                  <a:pt x="1822404" y="1794121"/>
                </a:moveTo>
                <a:cubicBezTo>
                  <a:pt x="1823013" y="1794422"/>
                  <a:pt x="1823927" y="1795102"/>
                  <a:pt x="1825145" y="1796157"/>
                </a:cubicBezTo>
                <a:cubicBezTo>
                  <a:pt x="1822708" y="1795856"/>
                  <a:pt x="1821491" y="1795253"/>
                  <a:pt x="1821491" y="1794346"/>
                </a:cubicBezTo>
                <a:cubicBezTo>
                  <a:pt x="1821491" y="1793894"/>
                  <a:pt x="1821795" y="1793819"/>
                  <a:pt x="1822404" y="1794121"/>
                </a:cubicBezTo>
                <a:close/>
                <a:moveTo>
                  <a:pt x="1170261" y="1792537"/>
                </a:moveTo>
                <a:cubicBezTo>
                  <a:pt x="1171074" y="1792537"/>
                  <a:pt x="1172496" y="1793743"/>
                  <a:pt x="1174526" y="1796157"/>
                </a:cubicBezTo>
                <a:cubicBezTo>
                  <a:pt x="1174323" y="1796157"/>
                  <a:pt x="1173512" y="1796157"/>
                  <a:pt x="1172089" y="1796157"/>
                </a:cubicBezTo>
                <a:cubicBezTo>
                  <a:pt x="1170668" y="1796157"/>
                  <a:pt x="1169856" y="1796157"/>
                  <a:pt x="1169653" y="1796157"/>
                </a:cubicBezTo>
                <a:cubicBezTo>
                  <a:pt x="1169247" y="1793743"/>
                  <a:pt x="1169449" y="1792537"/>
                  <a:pt x="1170261" y="1792537"/>
                </a:cubicBezTo>
                <a:close/>
                <a:moveTo>
                  <a:pt x="1140411" y="1791329"/>
                </a:moveTo>
                <a:cubicBezTo>
                  <a:pt x="1140615" y="1791329"/>
                  <a:pt x="1141427" y="1791329"/>
                  <a:pt x="1142848" y="1791329"/>
                </a:cubicBezTo>
                <a:cubicBezTo>
                  <a:pt x="1144269" y="1791329"/>
                  <a:pt x="1145081" y="1791329"/>
                  <a:pt x="1145285" y="1791329"/>
                </a:cubicBezTo>
                <a:cubicBezTo>
                  <a:pt x="1142950" y="1791531"/>
                  <a:pt x="1141528" y="1792335"/>
                  <a:pt x="1141020" y="1793743"/>
                </a:cubicBezTo>
                <a:cubicBezTo>
                  <a:pt x="1140514" y="1795151"/>
                  <a:pt x="1140310" y="1795956"/>
                  <a:pt x="1140411" y="1796157"/>
                </a:cubicBezTo>
                <a:cubicBezTo>
                  <a:pt x="1140208" y="1796157"/>
                  <a:pt x="1139396" y="1796157"/>
                  <a:pt x="1137974" y="1796157"/>
                </a:cubicBezTo>
                <a:cubicBezTo>
                  <a:pt x="1136553" y="1796157"/>
                  <a:pt x="1135741" y="1796157"/>
                  <a:pt x="1135538" y="1796157"/>
                </a:cubicBezTo>
                <a:cubicBezTo>
                  <a:pt x="1135741" y="1795956"/>
                  <a:pt x="1136553" y="1795151"/>
                  <a:pt x="1137974" y="1793743"/>
                </a:cubicBezTo>
                <a:cubicBezTo>
                  <a:pt x="1139396" y="1792335"/>
                  <a:pt x="1140208" y="1791531"/>
                  <a:pt x="1140411" y="1791329"/>
                </a:cubicBezTo>
                <a:close/>
                <a:moveTo>
                  <a:pt x="1023446" y="1791329"/>
                </a:moveTo>
                <a:cubicBezTo>
                  <a:pt x="1023649" y="1793743"/>
                  <a:pt x="1024462" y="1794951"/>
                  <a:pt x="1025883" y="1794951"/>
                </a:cubicBezTo>
                <a:cubicBezTo>
                  <a:pt x="1027305" y="1794951"/>
                  <a:pt x="1028116" y="1793743"/>
                  <a:pt x="1028320" y="1791329"/>
                </a:cubicBezTo>
                <a:cubicBezTo>
                  <a:pt x="1028116" y="1791329"/>
                  <a:pt x="1027305" y="1791329"/>
                  <a:pt x="1025883" y="1791329"/>
                </a:cubicBezTo>
                <a:cubicBezTo>
                  <a:pt x="1024462" y="1791329"/>
                  <a:pt x="1023649" y="1791329"/>
                  <a:pt x="1023446" y="1791329"/>
                </a:cubicBezTo>
                <a:close/>
                <a:moveTo>
                  <a:pt x="1018572" y="1791329"/>
                </a:moveTo>
                <a:cubicBezTo>
                  <a:pt x="1016136" y="1791732"/>
                  <a:pt x="1014918" y="1793341"/>
                  <a:pt x="1014918" y="1796157"/>
                </a:cubicBezTo>
                <a:cubicBezTo>
                  <a:pt x="1014918" y="1798973"/>
                  <a:pt x="1016136" y="1800584"/>
                  <a:pt x="1018572" y="1800986"/>
                </a:cubicBezTo>
                <a:cubicBezTo>
                  <a:pt x="1021009" y="1800584"/>
                  <a:pt x="1022228" y="1798973"/>
                  <a:pt x="1022228" y="1796157"/>
                </a:cubicBezTo>
                <a:cubicBezTo>
                  <a:pt x="1022228" y="1793341"/>
                  <a:pt x="1021009" y="1791732"/>
                  <a:pt x="1018572" y="1791329"/>
                </a:cubicBezTo>
                <a:close/>
                <a:moveTo>
                  <a:pt x="999078" y="1791329"/>
                </a:moveTo>
                <a:cubicBezTo>
                  <a:pt x="996641" y="1791732"/>
                  <a:pt x="995424" y="1793341"/>
                  <a:pt x="995424" y="1796157"/>
                </a:cubicBezTo>
                <a:cubicBezTo>
                  <a:pt x="995424" y="1798973"/>
                  <a:pt x="996641" y="1800584"/>
                  <a:pt x="999078" y="1800986"/>
                </a:cubicBezTo>
                <a:cubicBezTo>
                  <a:pt x="1001515" y="1800584"/>
                  <a:pt x="1002734" y="1798973"/>
                  <a:pt x="1002734" y="1796157"/>
                </a:cubicBezTo>
                <a:cubicBezTo>
                  <a:pt x="1002734" y="1793341"/>
                  <a:pt x="1001515" y="1791732"/>
                  <a:pt x="999078" y="1791329"/>
                </a:cubicBezTo>
                <a:close/>
                <a:moveTo>
                  <a:pt x="1752042" y="1786501"/>
                </a:moveTo>
                <a:cubicBezTo>
                  <a:pt x="1752042" y="1785093"/>
                  <a:pt x="1752042" y="1786702"/>
                  <a:pt x="1752042" y="1791329"/>
                </a:cubicBezTo>
                <a:cubicBezTo>
                  <a:pt x="1752042" y="1795956"/>
                  <a:pt x="1752042" y="1797567"/>
                  <a:pt x="1752042" y="1796157"/>
                </a:cubicBezTo>
                <a:cubicBezTo>
                  <a:pt x="1754479" y="1795756"/>
                  <a:pt x="1755698" y="1794146"/>
                  <a:pt x="1755698" y="1791329"/>
                </a:cubicBezTo>
                <a:cubicBezTo>
                  <a:pt x="1755698" y="1788513"/>
                  <a:pt x="1754479" y="1786902"/>
                  <a:pt x="1752042" y="1786501"/>
                </a:cubicBezTo>
                <a:close/>
                <a:moveTo>
                  <a:pt x="1003952" y="1786501"/>
                </a:moveTo>
                <a:cubicBezTo>
                  <a:pt x="1001515" y="1786902"/>
                  <a:pt x="1000297" y="1788513"/>
                  <a:pt x="1000297" y="1791329"/>
                </a:cubicBezTo>
                <a:cubicBezTo>
                  <a:pt x="1000297" y="1794146"/>
                  <a:pt x="1001515" y="1795756"/>
                  <a:pt x="1003952" y="1796157"/>
                </a:cubicBezTo>
                <a:cubicBezTo>
                  <a:pt x="1006389" y="1795756"/>
                  <a:pt x="1007608" y="1794146"/>
                  <a:pt x="1007608" y="1791329"/>
                </a:cubicBezTo>
                <a:cubicBezTo>
                  <a:pt x="1007608" y="1788513"/>
                  <a:pt x="1006389" y="1786902"/>
                  <a:pt x="1003952" y="1786501"/>
                </a:cubicBezTo>
                <a:close/>
                <a:moveTo>
                  <a:pt x="1034818" y="1783818"/>
                </a:moveTo>
                <a:lnTo>
                  <a:pt x="1035630" y="1784891"/>
                </a:lnTo>
                <a:lnTo>
                  <a:pt x="1034412" y="1784087"/>
                </a:lnTo>
                <a:close/>
                <a:moveTo>
                  <a:pt x="1174526" y="1781672"/>
                </a:moveTo>
                <a:cubicBezTo>
                  <a:pt x="1174526" y="1781874"/>
                  <a:pt x="1174526" y="1782679"/>
                  <a:pt x="1174526" y="1784087"/>
                </a:cubicBezTo>
                <a:cubicBezTo>
                  <a:pt x="1174526" y="1785496"/>
                  <a:pt x="1174526" y="1786299"/>
                  <a:pt x="1174526" y="1786501"/>
                </a:cubicBezTo>
                <a:cubicBezTo>
                  <a:pt x="1172089" y="1786299"/>
                  <a:pt x="1170872" y="1785496"/>
                  <a:pt x="1170872" y="1784087"/>
                </a:cubicBezTo>
                <a:cubicBezTo>
                  <a:pt x="1170872" y="1782679"/>
                  <a:pt x="1172089" y="1781874"/>
                  <a:pt x="1174526" y="1781672"/>
                </a:cubicBezTo>
                <a:close/>
                <a:moveTo>
                  <a:pt x="1145285" y="1781672"/>
                </a:moveTo>
                <a:lnTo>
                  <a:pt x="1146909" y="1783818"/>
                </a:lnTo>
                <a:lnTo>
                  <a:pt x="1150158" y="1781672"/>
                </a:lnTo>
                <a:cubicBezTo>
                  <a:pt x="1152595" y="1781874"/>
                  <a:pt x="1153814" y="1782679"/>
                  <a:pt x="1153814" y="1784087"/>
                </a:cubicBezTo>
                <a:cubicBezTo>
                  <a:pt x="1153814" y="1785496"/>
                  <a:pt x="1152595" y="1786299"/>
                  <a:pt x="1150158" y="1786501"/>
                </a:cubicBezTo>
                <a:lnTo>
                  <a:pt x="1147722" y="1784891"/>
                </a:lnTo>
                <a:lnTo>
                  <a:pt x="1148941" y="1786501"/>
                </a:lnTo>
                <a:cubicBezTo>
                  <a:pt x="1148941" y="1789318"/>
                  <a:pt x="1147722" y="1790927"/>
                  <a:pt x="1145285" y="1791329"/>
                </a:cubicBezTo>
                <a:cubicBezTo>
                  <a:pt x="1145285" y="1790927"/>
                  <a:pt x="1145285" y="1789318"/>
                  <a:pt x="1145285" y="1786501"/>
                </a:cubicBezTo>
                <a:cubicBezTo>
                  <a:pt x="1145285" y="1783685"/>
                  <a:pt x="1145285" y="1782075"/>
                  <a:pt x="1145285" y="1781672"/>
                </a:cubicBezTo>
                <a:close/>
                <a:moveTo>
                  <a:pt x="1033193" y="1781672"/>
                </a:moveTo>
                <a:cubicBezTo>
                  <a:pt x="1030756" y="1782075"/>
                  <a:pt x="1029539" y="1783685"/>
                  <a:pt x="1029539" y="1786501"/>
                </a:cubicBezTo>
                <a:cubicBezTo>
                  <a:pt x="1029539" y="1789318"/>
                  <a:pt x="1030756" y="1790927"/>
                  <a:pt x="1033193" y="1791329"/>
                </a:cubicBezTo>
                <a:cubicBezTo>
                  <a:pt x="1035630" y="1790927"/>
                  <a:pt x="1036849" y="1789318"/>
                  <a:pt x="1036849" y="1786501"/>
                </a:cubicBezTo>
                <a:lnTo>
                  <a:pt x="1035630" y="1784891"/>
                </a:lnTo>
                <a:lnTo>
                  <a:pt x="1038067" y="1786501"/>
                </a:lnTo>
                <a:cubicBezTo>
                  <a:pt x="1038067" y="1786299"/>
                  <a:pt x="1038067" y="1785496"/>
                  <a:pt x="1038067" y="1784087"/>
                </a:cubicBezTo>
                <a:cubicBezTo>
                  <a:pt x="1038067" y="1782679"/>
                  <a:pt x="1038067" y="1781874"/>
                  <a:pt x="1038067" y="1781672"/>
                </a:cubicBezTo>
                <a:lnTo>
                  <a:pt x="1034818" y="1783818"/>
                </a:lnTo>
                <a:close/>
                <a:moveTo>
                  <a:pt x="253425" y="1781672"/>
                </a:moveTo>
                <a:cubicBezTo>
                  <a:pt x="253425" y="1782477"/>
                  <a:pt x="253425" y="1785696"/>
                  <a:pt x="253425" y="1791329"/>
                </a:cubicBezTo>
                <a:cubicBezTo>
                  <a:pt x="253425" y="1796962"/>
                  <a:pt x="253425" y="1800181"/>
                  <a:pt x="253425" y="1800986"/>
                </a:cubicBezTo>
                <a:cubicBezTo>
                  <a:pt x="255862" y="1798370"/>
                  <a:pt x="257081" y="1795151"/>
                  <a:pt x="257081" y="1791329"/>
                </a:cubicBezTo>
                <a:cubicBezTo>
                  <a:pt x="257081" y="1787507"/>
                  <a:pt x="255862" y="1784288"/>
                  <a:pt x="253425" y="1781672"/>
                </a:cubicBezTo>
                <a:close/>
                <a:moveTo>
                  <a:pt x="1830019" y="1776844"/>
                </a:moveTo>
                <a:cubicBezTo>
                  <a:pt x="1830019" y="1777046"/>
                  <a:pt x="1830019" y="1777850"/>
                  <a:pt x="1830019" y="1779258"/>
                </a:cubicBezTo>
                <a:cubicBezTo>
                  <a:pt x="1830019" y="1780666"/>
                  <a:pt x="1830019" y="1781471"/>
                  <a:pt x="1830019" y="1781672"/>
                </a:cubicBezTo>
                <a:cubicBezTo>
                  <a:pt x="1827582" y="1781471"/>
                  <a:pt x="1826364" y="1780666"/>
                  <a:pt x="1826364" y="1779258"/>
                </a:cubicBezTo>
                <a:cubicBezTo>
                  <a:pt x="1826364" y="1777850"/>
                  <a:pt x="1827582" y="1777046"/>
                  <a:pt x="1830019" y="1776844"/>
                </a:cubicBezTo>
                <a:close/>
                <a:moveTo>
                  <a:pt x="1766663" y="1776844"/>
                </a:moveTo>
                <a:cubicBezTo>
                  <a:pt x="1764226" y="1777247"/>
                  <a:pt x="1763008" y="1778857"/>
                  <a:pt x="1763008" y="1781672"/>
                </a:cubicBezTo>
                <a:cubicBezTo>
                  <a:pt x="1763008" y="1784490"/>
                  <a:pt x="1764226" y="1786099"/>
                  <a:pt x="1766663" y="1786501"/>
                </a:cubicBezTo>
                <a:cubicBezTo>
                  <a:pt x="1769099" y="1786099"/>
                  <a:pt x="1770318" y="1784490"/>
                  <a:pt x="1770318" y="1781672"/>
                </a:cubicBezTo>
                <a:cubicBezTo>
                  <a:pt x="1770318" y="1778857"/>
                  <a:pt x="1769099" y="1777247"/>
                  <a:pt x="1766663" y="1776844"/>
                </a:cubicBezTo>
                <a:close/>
                <a:moveTo>
                  <a:pt x="1786157" y="1772016"/>
                </a:moveTo>
                <a:cubicBezTo>
                  <a:pt x="1788594" y="1772419"/>
                  <a:pt x="1789813" y="1774028"/>
                  <a:pt x="1789813" y="1776844"/>
                </a:cubicBezTo>
                <a:cubicBezTo>
                  <a:pt x="1789813" y="1779661"/>
                  <a:pt x="1788594" y="1781271"/>
                  <a:pt x="1786157" y="1781672"/>
                </a:cubicBezTo>
                <a:cubicBezTo>
                  <a:pt x="1783720" y="1781271"/>
                  <a:pt x="1782502" y="1779661"/>
                  <a:pt x="1782502" y="1776844"/>
                </a:cubicBezTo>
                <a:cubicBezTo>
                  <a:pt x="1782502" y="1774028"/>
                  <a:pt x="1783720" y="1772419"/>
                  <a:pt x="1786157" y="1772016"/>
                </a:cubicBezTo>
                <a:close/>
                <a:moveTo>
                  <a:pt x="1164779" y="1772016"/>
                </a:moveTo>
                <a:cubicBezTo>
                  <a:pt x="1167216" y="1772419"/>
                  <a:pt x="1168435" y="1774028"/>
                  <a:pt x="1168435" y="1776844"/>
                </a:cubicBezTo>
                <a:cubicBezTo>
                  <a:pt x="1168435" y="1779661"/>
                  <a:pt x="1167216" y="1781271"/>
                  <a:pt x="1164779" y="1781672"/>
                </a:cubicBezTo>
                <a:lnTo>
                  <a:pt x="1163154" y="1779527"/>
                </a:lnTo>
                <a:lnTo>
                  <a:pt x="1159905" y="1781672"/>
                </a:lnTo>
                <a:cubicBezTo>
                  <a:pt x="1157469" y="1781471"/>
                  <a:pt x="1156251" y="1780666"/>
                  <a:pt x="1156251" y="1779258"/>
                </a:cubicBezTo>
                <a:cubicBezTo>
                  <a:pt x="1156251" y="1777850"/>
                  <a:pt x="1157469" y="1777046"/>
                  <a:pt x="1159905" y="1776844"/>
                </a:cubicBezTo>
                <a:lnTo>
                  <a:pt x="1162342" y="1778454"/>
                </a:lnTo>
                <a:lnTo>
                  <a:pt x="1161124" y="1776844"/>
                </a:lnTo>
                <a:cubicBezTo>
                  <a:pt x="1161124" y="1774028"/>
                  <a:pt x="1162342" y="1772419"/>
                  <a:pt x="1164779" y="1772016"/>
                </a:cubicBezTo>
                <a:close/>
                <a:moveTo>
                  <a:pt x="1052687" y="1772016"/>
                </a:moveTo>
                <a:cubicBezTo>
                  <a:pt x="1050251" y="1772419"/>
                  <a:pt x="1049033" y="1774028"/>
                  <a:pt x="1049033" y="1776844"/>
                </a:cubicBezTo>
                <a:cubicBezTo>
                  <a:pt x="1049033" y="1779661"/>
                  <a:pt x="1050251" y="1781271"/>
                  <a:pt x="1052687" y="1781672"/>
                </a:cubicBezTo>
                <a:cubicBezTo>
                  <a:pt x="1055124" y="1781271"/>
                  <a:pt x="1056343" y="1779661"/>
                  <a:pt x="1056343" y="1776844"/>
                </a:cubicBezTo>
                <a:cubicBezTo>
                  <a:pt x="1056343" y="1774028"/>
                  <a:pt x="1055124" y="1772419"/>
                  <a:pt x="1052687" y="1772016"/>
                </a:cubicBezTo>
                <a:close/>
                <a:moveTo>
                  <a:pt x="1028320" y="1772016"/>
                </a:moveTo>
                <a:cubicBezTo>
                  <a:pt x="1025883" y="1772419"/>
                  <a:pt x="1024665" y="1774028"/>
                  <a:pt x="1024665" y="1776844"/>
                </a:cubicBezTo>
                <a:cubicBezTo>
                  <a:pt x="1024665" y="1779661"/>
                  <a:pt x="1025883" y="1781271"/>
                  <a:pt x="1028320" y="1781672"/>
                </a:cubicBezTo>
                <a:cubicBezTo>
                  <a:pt x="1030756" y="1781271"/>
                  <a:pt x="1031975" y="1779661"/>
                  <a:pt x="1031975" y="1776844"/>
                </a:cubicBezTo>
                <a:cubicBezTo>
                  <a:pt x="1031975" y="1774028"/>
                  <a:pt x="1030756" y="1772419"/>
                  <a:pt x="1028320" y="1772016"/>
                </a:cubicBezTo>
                <a:close/>
                <a:moveTo>
                  <a:pt x="1771536" y="1767187"/>
                </a:moveTo>
                <a:cubicBezTo>
                  <a:pt x="1769099" y="1767389"/>
                  <a:pt x="1767882" y="1768194"/>
                  <a:pt x="1767882" y="1769602"/>
                </a:cubicBezTo>
                <a:cubicBezTo>
                  <a:pt x="1767882" y="1771010"/>
                  <a:pt x="1769099" y="1771814"/>
                  <a:pt x="1771536" y="1772016"/>
                </a:cubicBezTo>
                <a:cubicBezTo>
                  <a:pt x="1773973" y="1771814"/>
                  <a:pt x="1775192" y="1771010"/>
                  <a:pt x="1775192" y="1769602"/>
                </a:cubicBezTo>
                <a:cubicBezTo>
                  <a:pt x="1775192" y="1768194"/>
                  <a:pt x="1773973" y="1767389"/>
                  <a:pt x="1771536" y="1767187"/>
                </a:cubicBezTo>
                <a:close/>
                <a:moveTo>
                  <a:pt x="1756916" y="1767187"/>
                </a:moveTo>
                <a:cubicBezTo>
                  <a:pt x="1756916" y="1767791"/>
                  <a:pt x="1756916" y="1770205"/>
                  <a:pt x="1756916" y="1774430"/>
                </a:cubicBezTo>
                <a:cubicBezTo>
                  <a:pt x="1756916" y="1778655"/>
                  <a:pt x="1756916" y="1781069"/>
                  <a:pt x="1756916" y="1781672"/>
                </a:cubicBezTo>
                <a:cubicBezTo>
                  <a:pt x="1759352" y="1781371"/>
                  <a:pt x="1760571" y="1779560"/>
                  <a:pt x="1760571" y="1776241"/>
                </a:cubicBezTo>
                <a:cubicBezTo>
                  <a:pt x="1760571" y="1772921"/>
                  <a:pt x="1759352" y="1769903"/>
                  <a:pt x="1756916" y="1767187"/>
                </a:cubicBezTo>
                <a:close/>
                <a:moveTo>
                  <a:pt x="1223262" y="1767187"/>
                </a:moveTo>
                <a:cubicBezTo>
                  <a:pt x="1225698" y="1767590"/>
                  <a:pt x="1226917" y="1769200"/>
                  <a:pt x="1226917" y="1772016"/>
                </a:cubicBezTo>
                <a:cubicBezTo>
                  <a:pt x="1226917" y="1774832"/>
                  <a:pt x="1225698" y="1776442"/>
                  <a:pt x="1223262" y="1776844"/>
                </a:cubicBezTo>
                <a:cubicBezTo>
                  <a:pt x="1220825" y="1776442"/>
                  <a:pt x="1219607" y="1774832"/>
                  <a:pt x="1219607" y="1772016"/>
                </a:cubicBezTo>
                <a:cubicBezTo>
                  <a:pt x="1219607" y="1769200"/>
                  <a:pt x="1220825" y="1767590"/>
                  <a:pt x="1223262" y="1767187"/>
                </a:cubicBezTo>
                <a:close/>
                <a:moveTo>
                  <a:pt x="1189147" y="1767187"/>
                </a:moveTo>
                <a:cubicBezTo>
                  <a:pt x="1191584" y="1767590"/>
                  <a:pt x="1192803" y="1769200"/>
                  <a:pt x="1192803" y="1772016"/>
                </a:cubicBezTo>
                <a:cubicBezTo>
                  <a:pt x="1192803" y="1774832"/>
                  <a:pt x="1191584" y="1776442"/>
                  <a:pt x="1189147" y="1776844"/>
                </a:cubicBezTo>
                <a:cubicBezTo>
                  <a:pt x="1186710" y="1776442"/>
                  <a:pt x="1185492" y="1774832"/>
                  <a:pt x="1185492" y="1772016"/>
                </a:cubicBezTo>
                <a:cubicBezTo>
                  <a:pt x="1185492" y="1769200"/>
                  <a:pt x="1186710" y="1767590"/>
                  <a:pt x="1189147" y="1767187"/>
                </a:cubicBezTo>
                <a:close/>
                <a:moveTo>
                  <a:pt x="1057561" y="1767187"/>
                </a:moveTo>
                <a:cubicBezTo>
                  <a:pt x="1055124" y="1767590"/>
                  <a:pt x="1053906" y="1769200"/>
                  <a:pt x="1053906" y="1772016"/>
                </a:cubicBezTo>
                <a:cubicBezTo>
                  <a:pt x="1053906" y="1774832"/>
                  <a:pt x="1055124" y="1776442"/>
                  <a:pt x="1057561" y="1776844"/>
                </a:cubicBezTo>
                <a:cubicBezTo>
                  <a:pt x="1059998" y="1776442"/>
                  <a:pt x="1061217" y="1774832"/>
                  <a:pt x="1061217" y="1772016"/>
                </a:cubicBezTo>
                <a:cubicBezTo>
                  <a:pt x="1061217" y="1769200"/>
                  <a:pt x="1059998" y="1767590"/>
                  <a:pt x="1057561" y="1767187"/>
                </a:cubicBezTo>
                <a:close/>
                <a:moveTo>
                  <a:pt x="1228135" y="1762359"/>
                </a:moveTo>
                <a:cubicBezTo>
                  <a:pt x="1230572" y="1762761"/>
                  <a:pt x="1231791" y="1764372"/>
                  <a:pt x="1231791" y="1767187"/>
                </a:cubicBezTo>
                <a:cubicBezTo>
                  <a:pt x="1231791" y="1770005"/>
                  <a:pt x="1230572" y="1771614"/>
                  <a:pt x="1228135" y="1772016"/>
                </a:cubicBezTo>
                <a:cubicBezTo>
                  <a:pt x="1228135" y="1771614"/>
                  <a:pt x="1228135" y="1770005"/>
                  <a:pt x="1228135" y="1767187"/>
                </a:cubicBezTo>
                <a:cubicBezTo>
                  <a:pt x="1228135" y="1764372"/>
                  <a:pt x="1228135" y="1762761"/>
                  <a:pt x="1228135" y="1762359"/>
                </a:cubicBezTo>
                <a:close/>
                <a:moveTo>
                  <a:pt x="1198894" y="1762359"/>
                </a:moveTo>
                <a:cubicBezTo>
                  <a:pt x="1198894" y="1762561"/>
                  <a:pt x="1198894" y="1763365"/>
                  <a:pt x="1198894" y="1764773"/>
                </a:cubicBezTo>
                <a:cubicBezTo>
                  <a:pt x="1198894" y="1766181"/>
                  <a:pt x="1198894" y="1766986"/>
                  <a:pt x="1198894" y="1767187"/>
                </a:cubicBezTo>
                <a:cubicBezTo>
                  <a:pt x="1198690" y="1767187"/>
                  <a:pt x="1197878" y="1767187"/>
                  <a:pt x="1196457" y="1767187"/>
                </a:cubicBezTo>
                <a:cubicBezTo>
                  <a:pt x="1195036" y="1767187"/>
                  <a:pt x="1194224" y="1767187"/>
                  <a:pt x="1194020" y="1767187"/>
                </a:cubicBezTo>
                <a:cubicBezTo>
                  <a:pt x="1193919" y="1766986"/>
                  <a:pt x="1194123" y="1766181"/>
                  <a:pt x="1194629" y="1764773"/>
                </a:cubicBezTo>
                <a:cubicBezTo>
                  <a:pt x="1195137" y="1763365"/>
                  <a:pt x="1196559" y="1762561"/>
                  <a:pt x="1198894" y="1762359"/>
                </a:cubicBezTo>
                <a:close/>
                <a:moveTo>
                  <a:pt x="287540" y="1762359"/>
                </a:moveTo>
                <a:cubicBezTo>
                  <a:pt x="281854" y="1776844"/>
                  <a:pt x="278605" y="1791329"/>
                  <a:pt x="277793" y="1805814"/>
                </a:cubicBezTo>
                <a:cubicBezTo>
                  <a:pt x="277793" y="1806217"/>
                  <a:pt x="277793" y="1807826"/>
                  <a:pt x="277793" y="1810642"/>
                </a:cubicBezTo>
                <a:cubicBezTo>
                  <a:pt x="277793" y="1813459"/>
                  <a:pt x="277793" y="1815069"/>
                  <a:pt x="277793" y="1815471"/>
                </a:cubicBezTo>
                <a:cubicBezTo>
                  <a:pt x="280332" y="1812050"/>
                  <a:pt x="282565" y="1805612"/>
                  <a:pt x="284494" y="1796157"/>
                </a:cubicBezTo>
                <a:cubicBezTo>
                  <a:pt x="286423" y="1786702"/>
                  <a:pt x="287439" y="1780264"/>
                  <a:pt x="287540" y="1776844"/>
                </a:cubicBezTo>
                <a:cubicBezTo>
                  <a:pt x="287540" y="1776039"/>
                  <a:pt x="287540" y="1772821"/>
                  <a:pt x="287540" y="1767187"/>
                </a:cubicBezTo>
                <a:cubicBezTo>
                  <a:pt x="287540" y="1766986"/>
                  <a:pt x="287540" y="1766181"/>
                  <a:pt x="287540" y="1764773"/>
                </a:cubicBezTo>
                <a:cubicBezTo>
                  <a:pt x="287540" y="1763365"/>
                  <a:pt x="287540" y="1762561"/>
                  <a:pt x="287540" y="1762359"/>
                </a:cubicBezTo>
                <a:close/>
                <a:moveTo>
                  <a:pt x="1893375" y="1757531"/>
                </a:moveTo>
                <a:cubicBezTo>
                  <a:pt x="1893375" y="1757732"/>
                  <a:pt x="1893375" y="1758537"/>
                  <a:pt x="1893375" y="1759945"/>
                </a:cubicBezTo>
                <a:cubicBezTo>
                  <a:pt x="1893375" y="1761354"/>
                  <a:pt x="1893375" y="1762158"/>
                  <a:pt x="1893375" y="1762359"/>
                </a:cubicBezTo>
                <a:cubicBezTo>
                  <a:pt x="1895812" y="1762158"/>
                  <a:pt x="1897031" y="1761354"/>
                  <a:pt x="1897031" y="1759945"/>
                </a:cubicBezTo>
                <a:cubicBezTo>
                  <a:pt x="1897031" y="1758537"/>
                  <a:pt x="1895812" y="1757732"/>
                  <a:pt x="1893375" y="1757531"/>
                </a:cubicBezTo>
                <a:close/>
                <a:moveTo>
                  <a:pt x="1791030" y="1757531"/>
                </a:moveTo>
                <a:cubicBezTo>
                  <a:pt x="1791030" y="1757934"/>
                  <a:pt x="1791030" y="1759543"/>
                  <a:pt x="1791030" y="1762359"/>
                </a:cubicBezTo>
                <a:cubicBezTo>
                  <a:pt x="1791030" y="1765176"/>
                  <a:pt x="1791030" y="1766786"/>
                  <a:pt x="1791030" y="1767187"/>
                </a:cubicBezTo>
                <a:cubicBezTo>
                  <a:pt x="1788594" y="1768898"/>
                  <a:pt x="1787376" y="1767892"/>
                  <a:pt x="1787376" y="1764170"/>
                </a:cubicBezTo>
                <a:cubicBezTo>
                  <a:pt x="1787376" y="1760448"/>
                  <a:pt x="1788594" y="1758235"/>
                  <a:pt x="1791030" y="1757531"/>
                </a:cubicBezTo>
                <a:close/>
                <a:moveTo>
                  <a:pt x="1237882" y="1757531"/>
                </a:moveTo>
                <a:lnTo>
                  <a:pt x="1237882" y="1762359"/>
                </a:lnTo>
                <a:lnTo>
                  <a:pt x="1233009" y="1762359"/>
                </a:lnTo>
                <a:close/>
                <a:moveTo>
                  <a:pt x="1077055" y="1757531"/>
                </a:moveTo>
                <a:cubicBezTo>
                  <a:pt x="1074618" y="1757732"/>
                  <a:pt x="1073401" y="1758537"/>
                  <a:pt x="1073401" y="1759945"/>
                </a:cubicBezTo>
                <a:cubicBezTo>
                  <a:pt x="1073401" y="1761354"/>
                  <a:pt x="1074618" y="1762158"/>
                  <a:pt x="1077055" y="1762359"/>
                </a:cubicBezTo>
                <a:cubicBezTo>
                  <a:pt x="1079492" y="1762158"/>
                  <a:pt x="1080711" y="1761354"/>
                  <a:pt x="1080711" y="1759945"/>
                </a:cubicBezTo>
                <a:cubicBezTo>
                  <a:pt x="1080711" y="1758537"/>
                  <a:pt x="1079492" y="1757732"/>
                  <a:pt x="1077055" y="1757531"/>
                </a:cubicBezTo>
                <a:close/>
                <a:moveTo>
                  <a:pt x="1067308" y="1757531"/>
                </a:moveTo>
                <a:cubicBezTo>
                  <a:pt x="1064871" y="1757934"/>
                  <a:pt x="1063653" y="1759543"/>
                  <a:pt x="1063653" y="1762359"/>
                </a:cubicBezTo>
                <a:cubicBezTo>
                  <a:pt x="1063653" y="1765176"/>
                  <a:pt x="1064871" y="1766786"/>
                  <a:pt x="1067308" y="1767187"/>
                </a:cubicBezTo>
                <a:cubicBezTo>
                  <a:pt x="1069745" y="1766786"/>
                  <a:pt x="1070964" y="1765176"/>
                  <a:pt x="1070964" y="1762359"/>
                </a:cubicBezTo>
                <a:cubicBezTo>
                  <a:pt x="1070964" y="1759543"/>
                  <a:pt x="1069745" y="1757934"/>
                  <a:pt x="1067308" y="1757531"/>
                </a:cubicBezTo>
                <a:close/>
                <a:moveTo>
                  <a:pt x="1761789" y="1752703"/>
                </a:moveTo>
                <a:cubicBezTo>
                  <a:pt x="1761789" y="1753306"/>
                  <a:pt x="1761789" y="1755720"/>
                  <a:pt x="1761789" y="1759945"/>
                </a:cubicBezTo>
                <a:cubicBezTo>
                  <a:pt x="1761789" y="1764170"/>
                  <a:pt x="1761789" y="1766584"/>
                  <a:pt x="1761789" y="1767187"/>
                </a:cubicBezTo>
                <a:cubicBezTo>
                  <a:pt x="1764226" y="1764472"/>
                  <a:pt x="1765445" y="1761454"/>
                  <a:pt x="1765445" y="1758134"/>
                </a:cubicBezTo>
                <a:cubicBezTo>
                  <a:pt x="1765445" y="1754815"/>
                  <a:pt x="1764226" y="1753004"/>
                  <a:pt x="1761789" y="1752703"/>
                </a:cubicBezTo>
                <a:close/>
                <a:moveTo>
                  <a:pt x="1213515" y="1752703"/>
                </a:moveTo>
                <a:cubicBezTo>
                  <a:pt x="1213718" y="1752703"/>
                  <a:pt x="1214530" y="1752703"/>
                  <a:pt x="1215951" y="1752703"/>
                </a:cubicBezTo>
                <a:cubicBezTo>
                  <a:pt x="1217374" y="1752703"/>
                  <a:pt x="1218185" y="1752703"/>
                  <a:pt x="1218388" y="1752703"/>
                </a:cubicBezTo>
                <a:cubicBezTo>
                  <a:pt x="1217983" y="1752904"/>
                  <a:pt x="1216358" y="1753709"/>
                  <a:pt x="1213515" y="1755117"/>
                </a:cubicBezTo>
                <a:cubicBezTo>
                  <a:pt x="1210672" y="1756525"/>
                  <a:pt x="1209048" y="1757329"/>
                  <a:pt x="1208641" y="1757531"/>
                </a:cubicBezTo>
                <a:cubicBezTo>
                  <a:pt x="1208438" y="1757531"/>
                  <a:pt x="1207627" y="1757531"/>
                  <a:pt x="1206204" y="1757531"/>
                </a:cubicBezTo>
                <a:cubicBezTo>
                  <a:pt x="1204783" y="1757531"/>
                  <a:pt x="1203971" y="1757531"/>
                  <a:pt x="1203767" y="1757531"/>
                </a:cubicBezTo>
                <a:cubicBezTo>
                  <a:pt x="1204174" y="1757329"/>
                  <a:pt x="1205799" y="1756525"/>
                  <a:pt x="1208641" y="1755117"/>
                </a:cubicBezTo>
                <a:cubicBezTo>
                  <a:pt x="1211485" y="1753709"/>
                  <a:pt x="1213109" y="1752904"/>
                  <a:pt x="1213515" y="1752703"/>
                </a:cubicBezTo>
                <a:close/>
                <a:moveTo>
                  <a:pt x="1081929" y="1752703"/>
                </a:moveTo>
                <a:cubicBezTo>
                  <a:pt x="1079492" y="1752904"/>
                  <a:pt x="1078274" y="1753709"/>
                  <a:pt x="1078274" y="1755117"/>
                </a:cubicBezTo>
                <a:cubicBezTo>
                  <a:pt x="1078274" y="1756525"/>
                  <a:pt x="1079492" y="1757329"/>
                  <a:pt x="1081929" y="1757531"/>
                </a:cubicBezTo>
                <a:cubicBezTo>
                  <a:pt x="1084365" y="1757329"/>
                  <a:pt x="1085584" y="1756525"/>
                  <a:pt x="1085584" y="1755117"/>
                </a:cubicBezTo>
                <a:cubicBezTo>
                  <a:pt x="1085584" y="1753709"/>
                  <a:pt x="1084365" y="1752904"/>
                  <a:pt x="1081929" y="1752703"/>
                </a:cubicBezTo>
                <a:close/>
                <a:moveTo>
                  <a:pt x="1795904" y="1743046"/>
                </a:moveTo>
                <a:cubicBezTo>
                  <a:pt x="1795904" y="1748679"/>
                  <a:pt x="1795904" y="1751898"/>
                  <a:pt x="1795904" y="1752703"/>
                </a:cubicBezTo>
                <a:cubicBezTo>
                  <a:pt x="1793467" y="1752301"/>
                  <a:pt x="1792249" y="1750690"/>
                  <a:pt x="1792249" y="1747874"/>
                </a:cubicBezTo>
                <a:cubicBezTo>
                  <a:pt x="1792249" y="1745058"/>
                  <a:pt x="1793467" y="1743449"/>
                  <a:pt x="1795904" y="1743046"/>
                </a:cubicBezTo>
                <a:close/>
                <a:moveTo>
                  <a:pt x="1228135" y="1743046"/>
                </a:moveTo>
                <a:cubicBezTo>
                  <a:pt x="1228135" y="1743247"/>
                  <a:pt x="1228135" y="1744052"/>
                  <a:pt x="1228135" y="1745460"/>
                </a:cubicBezTo>
                <a:cubicBezTo>
                  <a:pt x="1228135" y="1746868"/>
                  <a:pt x="1228135" y="1747673"/>
                  <a:pt x="1228135" y="1747874"/>
                </a:cubicBezTo>
                <a:cubicBezTo>
                  <a:pt x="1224074" y="1747874"/>
                  <a:pt x="1222449" y="1747874"/>
                  <a:pt x="1223262" y="1747874"/>
                </a:cubicBezTo>
                <a:cubicBezTo>
                  <a:pt x="1223161" y="1747673"/>
                  <a:pt x="1223364" y="1746868"/>
                  <a:pt x="1223872" y="1745460"/>
                </a:cubicBezTo>
                <a:cubicBezTo>
                  <a:pt x="1224378" y="1744052"/>
                  <a:pt x="1225799" y="1743247"/>
                  <a:pt x="1228135" y="1743046"/>
                </a:cubicBezTo>
                <a:close/>
                <a:moveTo>
                  <a:pt x="1091676" y="1743046"/>
                </a:moveTo>
                <a:cubicBezTo>
                  <a:pt x="1091676" y="1743449"/>
                  <a:pt x="1091676" y="1745058"/>
                  <a:pt x="1091676" y="1747874"/>
                </a:cubicBezTo>
                <a:cubicBezTo>
                  <a:pt x="1089239" y="1748277"/>
                  <a:pt x="1088021" y="1749887"/>
                  <a:pt x="1088021" y="1752703"/>
                </a:cubicBezTo>
                <a:cubicBezTo>
                  <a:pt x="1088021" y="1755520"/>
                  <a:pt x="1089239" y="1757129"/>
                  <a:pt x="1091676" y="1757531"/>
                </a:cubicBezTo>
                <a:cubicBezTo>
                  <a:pt x="1091676" y="1757129"/>
                  <a:pt x="1091676" y="1755520"/>
                  <a:pt x="1091676" y="1752703"/>
                </a:cubicBezTo>
                <a:cubicBezTo>
                  <a:pt x="1094113" y="1752301"/>
                  <a:pt x="1095332" y="1750690"/>
                  <a:pt x="1095332" y="1747874"/>
                </a:cubicBezTo>
                <a:cubicBezTo>
                  <a:pt x="1095332" y="1745058"/>
                  <a:pt x="1094113" y="1743449"/>
                  <a:pt x="1091676" y="1743046"/>
                </a:cubicBezTo>
                <a:close/>
                <a:moveTo>
                  <a:pt x="1101423" y="1738218"/>
                </a:moveTo>
                <a:cubicBezTo>
                  <a:pt x="1098986" y="1738619"/>
                  <a:pt x="1097768" y="1740230"/>
                  <a:pt x="1097768" y="1743046"/>
                </a:cubicBezTo>
                <a:cubicBezTo>
                  <a:pt x="1097768" y="1745863"/>
                  <a:pt x="1098986" y="1747473"/>
                  <a:pt x="1101423" y="1747874"/>
                </a:cubicBezTo>
                <a:cubicBezTo>
                  <a:pt x="1103860" y="1747473"/>
                  <a:pt x="1105079" y="1745863"/>
                  <a:pt x="1105079" y="1743046"/>
                </a:cubicBezTo>
                <a:cubicBezTo>
                  <a:pt x="1105079" y="1740230"/>
                  <a:pt x="1103860" y="1738619"/>
                  <a:pt x="1101423" y="1738218"/>
                </a:cubicBezTo>
                <a:close/>
                <a:moveTo>
                  <a:pt x="1776410" y="1733389"/>
                </a:moveTo>
                <a:cubicBezTo>
                  <a:pt x="1776410" y="1733792"/>
                  <a:pt x="1776410" y="1735402"/>
                  <a:pt x="1776410" y="1738218"/>
                </a:cubicBezTo>
                <a:cubicBezTo>
                  <a:pt x="1776410" y="1741035"/>
                  <a:pt x="1776410" y="1742644"/>
                  <a:pt x="1776410" y="1743046"/>
                </a:cubicBezTo>
                <a:cubicBezTo>
                  <a:pt x="1778847" y="1742644"/>
                  <a:pt x="1780066" y="1741035"/>
                  <a:pt x="1780066" y="1738218"/>
                </a:cubicBezTo>
                <a:cubicBezTo>
                  <a:pt x="1780066" y="1735402"/>
                  <a:pt x="1778847" y="1733792"/>
                  <a:pt x="1776410" y="1733389"/>
                </a:cubicBezTo>
                <a:close/>
                <a:moveTo>
                  <a:pt x="1237882" y="1733389"/>
                </a:moveTo>
                <a:cubicBezTo>
                  <a:pt x="1240319" y="1733792"/>
                  <a:pt x="1241538" y="1735402"/>
                  <a:pt x="1241538" y="1738218"/>
                </a:cubicBezTo>
                <a:cubicBezTo>
                  <a:pt x="1241538" y="1741035"/>
                  <a:pt x="1240319" y="1742644"/>
                  <a:pt x="1237882" y="1743046"/>
                </a:cubicBezTo>
                <a:cubicBezTo>
                  <a:pt x="1235446" y="1742644"/>
                  <a:pt x="1234228" y="1741035"/>
                  <a:pt x="1234228" y="1738218"/>
                </a:cubicBezTo>
                <a:cubicBezTo>
                  <a:pt x="1234228" y="1735402"/>
                  <a:pt x="1235446" y="1733792"/>
                  <a:pt x="1237882" y="1733389"/>
                </a:cubicBezTo>
                <a:close/>
                <a:moveTo>
                  <a:pt x="1111170" y="1733389"/>
                </a:moveTo>
                <a:cubicBezTo>
                  <a:pt x="1110967" y="1733591"/>
                  <a:pt x="1110154" y="1734396"/>
                  <a:pt x="1108733" y="1735803"/>
                </a:cubicBezTo>
                <a:cubicBezTo>
                  <a:pt x="1107312" y="1737213"/>
                  <a:pt x="1106500" y="1738016"/>
                  <a:pt x="1106296" y="1738218"/>
                </a:cubicBezTo>
                <a:cubicBezTo>
                  <a:pt x="1106500" y="1738218"/>
                  <a:pt x="1107312" y="1738218"/>
                  <a:pt x="1108733" y="1738218"/>
                </a:cubicBezTo>
                <a:cubicBezTo>
                  <a:pt x="1110154" y="1738218"/>
                  <a:pt x="1110967" y="1738218"/>
                  <a:pt x="1111170" y="1738218"/>
                </a:cubicBezTo>
                <a:cubicBezTo>
                  <a:pt x="1111373" y="1738016"/>
                  <a:pt x="1112186" y="1737213"/>
                  <a:pt x="1113607" y="1735803"/>
                </a:cubicBezTo>
                <a:cubicBezTo>
                  <a:pt x="1115028" y="1734396"/>
                  <a:pt x="1115840" y="1733591"/>
                  <a:pt x="1116043" y="1733389"/>
                </a:cubicBezTo>
                <a:cubicBezTo>
                  <a:pt x="1115840" y="1733389"/>
                  <a:pt x="1115028" y="1733389"/>
                  <a:pt x="1113607" y="1733389"/>
                </a:cubicBezTo>
                <a:cubicBezTo>
                  <a:pt x="1112186" y="1733389"/>
                  <a:pt x="1111373" y="1733389"/>
                  <a:pt x="1111170" y="1733389"/>
                </a:cubicBezTo>
                <a:close/>
                <a:moveTo>
                  <a:pt x="268046" y="1733389"/>
                </a:moveTo>
                <a:cubicBezTo>
                  <a:pt x="265609" y="1733591"/>
                  <a:pt x="264391" y="1734396"/>
                  <a:pt x="264391" y="1735803"/>
                </a:cubicBezTo>
                <a:cubicBezTo>
                  <a:pt x="264391" y="1737213"/>
                  <a:pt x="265609" y="1738016"/>
                  <a:pt x="268046" y="1738218"/>
                </a:cubicBezTo>
                <a:cubicBezTo>
                  <a:pt x="268046" y="1738016"/>
                  <a:pt x="268046" y="1737213"/>
                  <a:pt x="268046" y="1735803"/>
                </a:cubicBezTo>
                <a:cubicBezTo>
                  <a:pt x="268046" y="1734396"/>
                  <a:pt x="268046" y="1733591"/>
                  <a:pt x="268046" y="1733389"/>
                </a:cubicBezTo>
                <a:close/>
                <a:moveTo>
                  <a:pt x="297287" y="1728561"/>
                </a:moveTo>
                <a:cubicBezTo>
                  <a:pt x="294850" y="1728964"/>
                  <a:pt x="293632" y="1730573"/>
                  <a:pt x="293632" y="1733389"/>
                </a:cubicBezTo>
                <a:cubicBezTo>
                  <a:pt x="293632" y="1736206"/>
                  <a:pt x="294850" y="1737816"/>
                  <a:pt x="297287" y="1738218"/>
                </a:cubicBezTo>
                <a:cubicBezTo>
                  <a:pt x="299723" y="1737816"/>
                  <a:pt x="300943" y="1736206"/>
                  <a:pt x="300943" y="1733389"/>
                </a:cubicBezTo>
                <a:cubicBezTo>
                  <a:pt x="300943" y="1730573"/>
                  <a:pt x="299723" y="1728964"/>
                  <a:pt x="297287" y="1728561"/>
                </a:cubicBezTo>
                <a:close/>
                <a:moveTo>
                  <a:pt x="1174526" y="1718904"/>
                </a:moveTo>
                <a:cubicBezTo>
                  <a:pt x="1176963" y="1719307"/>
                  <a:pt x="1178182" y="1720917"/>
                  <a:pt x="1178182" y="1723733"/>
                </a:cubicBezTo>
                <a:cubicBezTo>
                  <a:pt x="1178182" y="1726549"/>
                  <a:pt x="1176963" y="1728159"/>
                  <a:pt x="1174526" y="1728561"/>
                </a:cubicBezTo>
                <a:cubicBezTo>
                  <a:pt x="1174526" y="1728159"/>
                  <a:pt x="1174526" y="1726549"/>
                  <a:pt x="1174526" y="1723733"/>
                </a:cubicBezTo>
                <a:cubicBezTo>
                  <a:pt x="1174526" y="1720917"/>
                  <a:pt x="1174526" y="1719307"/>
                  <a:pt x="1174526" y="1718904"/>
                </a:cubicBezTo>
                <a:close/>
                <a:moveTo>
                  <a:pt x="1135538" y="1718904"/>
                </a:moveTo>
                <a:cubicBezTo>
                  <a:pt x="1135334" y="1719106"/>
                  <a:pt x="1134522" y="1719911"/>
                  <a:pt x="1133101" y="1721319"/>
                </a:cubicBezTo>
                <a:cubicBezTo>
                  <a:pt x="1131680" y="1722726"/>
                  <a:pt x="1130868" y="1723531"/>
                  <a:pt x="1130664" y="1723733"/>
                </a:cubicBezTo>
                <a:cubicBezTo>
                  <a:pt x="1134725" y="1723733"/>
                  <a:pt x="1136350" y="1723733"/>
                  <a:pt x="1135538" y="1723733"/>
                </a:cubicBezTo>
                <a:cubicBezTo>
                  <a:pt x="1135741" y="1723531"/>
                  <a:pt x="1136553" y="1722726"/>
                  <a:pt x="1137974" y="1721319"/>
                </a:cubicBezTo>
                <a:cubicBezTo>
                  <a:pt x="1139396" y="1719911"/>
                  <a:pt x="1140208" y="1719106"/>
                  <a:pt x="1140411" y="1718904"/>
                </a:cubicBezTo>
                <a:cubicBezTo>
                  <a:pt x="1140208" y="1718904"/>
                  <a:pt x="1139396" y="1718904"/>
                  <a:pt x="1137974" y="1718904"/>
                </a:cubicBezTo>
                <a:cubicBezTo>
                  <a:pt x="1136553" y="1718904"/>
                  <a:pt x="1135741" y="1718904"/>
                  <a:pt x="1135538" y="1718904"/>
                </a:cubicBezTo>
                <a:close/>
                <a:moveTo>
                  <a:pt x="272919" y="1714076"/>
                </a:moveTo>
                <a:cubicBezTo>
                  <a:pt x="270482" y="1714478"/>
                  <a:pt x="269265" y="1716088"/>
                  <a:pt x="269265" y="1718904"/>
                </a:cubicBezTo>
                <a:cubicBezTo>
                  <a:pt x="269265" y="1721722"/>
                  <a:pt x="270482" y="1723331"/>
                  <a:pt x="272919" y="1723733"/>
                </a:cubicBezTo>
                <a:cubicBezTo>
                  <a:pt x="272919" y="1718100"/>
                  <a:pt x="272919" y="1714881"/>
                  <a:pt x="272919" y="1714076"/>
                </a:cubicBezTo>
                <a:close/>
                <a:moveTo>
                  <a:pt x="1145285" y="1709248"/>
                </a:moveTo>
                <a:cubicBezTo>
                  <a:pt x="1145285" y="1709449"/>
                  <a:pt x="1145285" y="1710254"/>
                  <a:pt x="1145285" y="1711662"/>
                </a:cubicBezTo>
                <a:cubicBezTo>
                  <a:pt x="1145285" y="1713071"/>
                  <a:pt x="1145285" y="1713875"/>
                  <a:pt x="1145285" y="1714076"/>
                </a:cubicBezTo>
                <a:cubicBezTo>
                  <a:pt x="1147621" y="1713875"/>
                  <a:pt x="1149042" y="1713071"/>
                  <a:pt x="1149549" y="1711662"/>
                </a:cubicBezTo>
                <a:cubicBezTo>
                  <a:pt x="1150057" y="1710254"/>
                  <a:pt x="1150259" y="1709449"/>
                  <a:pt x="1150158" y="1709248"/>
                </a:cubicBezTo>
                <a:cubicBezTo>
                  <a:pt x="1149955" y="1709248"/>
                  <a:pt x="1149144" y="1709248"/>
                  <a:pt x="1147722" y="1709248"/>
                </a:cubicBezTo>
                <a:cubicBezTo>
                  <a:pt x="1146300" y="1709248"/>
                  <a:pt x="1145488" y="1709248"/>
                  <a:pt x="1145285" y="1709248"/>
                </a:cubicBezTo>
                <a:close/>
                <a:moveTo>
                  <a:pt x="302160" y="1709248"/>
                </a:moveTo>
                <a:cubicBezTo>
                  <a:pt x="299723" y="1709651"/>
                  <a:pt x="298506" y="1711260"/>
                  <a:pt x="298506" y="1714076"/>
                </a:cubicBezTo>
                <a:cubicBezTo>
                  <a:pt x="298506" y="1716893"/>
                  <a:pt x="299723" y="1718503"/>
                  <a:pt x="302160" y="1718904"/>
                </a:cubicBezTo>
                <a:cubicBezTo>
                  <a:pt x="304597" y="1718503"/>
                  <a:pt x="305816" y="1716893"/>
                  <a:pt x="305816" y="1714076"/>
                </a:cubicBezTo>
                <a:cubicBezTo>
                  <a:pt x="305816" y="1711260"/>
                  <a:pt x="304597" y="1709651"/>
                  <a:pt x="302160" y="1709248"/>
                </a:cubicBezTo>
                <a:close/>
                <a:moveTo>
                  <a:pt x="1786157" y="1704419"/>
                </a:moveTo>
                <a:cubicBezTo>
                  <a:pt x="1786157" y="1704621"/>
                  <a:pt x="1786157" y="1705426"/>
                  <a:pt x="1786157" y="1706834"/>
                </a:cubicBezTo>
                <a:cubicBezTo>
                  <a:pt x="1786157" y="1708242"/>
                  <a:pt x="1786157" y="1709046"/>
                  <a:pt x="1786157" y="1709248"/>
                </a:cubicBezTo>
                <a:cubicBezTo>
                  <a:pt x="1788594" y="1709046"/>
                  <a:pt x="1789813" y="1708242"/>
                  <a:pt x="1789813" y="1706834"/>
                </a:cubicBezTo>
                <a:cubicBezTo>
                  <a:pt x="1789813" y="1705426"/>
                  <a:pt x="1788594" y="1704621"/>
                  <a:pt x="1786157" y="1704419"/>
                </a:cubicBezTo>
                <a:close/>
                <a:moveTo>
                  <a:pt x="1776410" y="1704419"/>
                </a:moveTo>
                <a:cubicBezTo>
                  <a:pt x="1770724" y="1714881"/>
                  <a:pt x="1767475" y="1727756"/>
                  <a:pt x="1766663" y="1743046"/>
                </a:cubicBezTo>
                <a:cubicBezTo>
                  <a:pt x="1766663" y="1743247"/>
                  <a:pt x="1766663" y="1744052"/>
                  <a:pt x="1766663" y="1745460"/>
                </a:cubicBezTo>
                <a:cubicBezTo>
                  <a:pt x="1766663" y="1746868"/>
                  <a:pt x="1766663" y="1747673"/>
                  <a:pt x="1766663" y="1747874"/>
                </a:cubicBezTo>
                <a:cubicBezTo>
                  <a:pt x="1766765" y="1744655"/>
                  <a:pt x="1767779" y="1739022"/>
                  <a:pt x="1769710" y="1730975"/>
                </a:cubicBezTo>
                <a:cubicBezTo>
                  <a:pt x="1771639" y="1722928"/>
                  <a:pt x="1773872" y="1717295"/>
                  <a:pt x="1776410" y="1714076"/>
                </a:cubicBezTo>
                <a:cubicBezTo>
                  <a:pt x="1776410" y="1714881"/>
                  <a:pt x="1776410" y="1713271"/>
                  <a:pt x="1776410" y="1709248"/>
                </a:cubicBezTo>
                <a:cubicBezTo>
                  <a:pt x="1776410" y="1709046"/>
                  <a:pt x="1776410" y="1708242"/>
                  <a:pt x="1776410" y="1706834"/>
                </a:cubicBezTo>
                <a:cubicBezTo>
                  <a:pt x="1776410" y="1705426"/>
                  <a:pt x="1776410" y="1704621"/>
                  <a:pt x="1776410" y="1704419"/>
                </a:cubicBezTo>
                <a:close/>
                <a:moveTo>
                  <a:pt x="1164779" y="1699591"/>
                </a:moveTo>
                <a:cubicBezTo>
                  <a:pt x="1164374" y="1699793"/>
                  <a:pt x="1162749" y="1700597"/>
                  <a:pt x="1159905" y="1702005"/>
                </a:cubicBezTo>
                <a:cubicBezTo>
                  <a:pt x="1157063" y="1703413"/>
                  <a:pt x="1155439" y="1704218"/>
                  <a:pt x="1155032" y="1704419"/>
                </a:cubicBezTo>
                <a:cubicBezTo>
                  <a:pt x="1154220" y="1704419"/>
                  <a:pt x="1155844" y="1704419"/>
                  <a:pt x="1159905" y="1704419"/>
                </a:cubicBezTo>
                <a:cubicBezTo>
                  <a:pt x="1160008" y="1704218"/>
                  <a:pt x="1161022" y="1703413"/>
                  <a:pt x="1162951" y="1702005"/>
                </a:cubicBezTo>
                <a:cubicBezTo>
                  <a:pt x="1164880" y="1700597"/>
                  <a:pt x="1167115" y="1699793"/>
                  <a:pt x="1169653" y="1699591"/>
                </a:cubicBezTo>
                <a:cubicBezTo>
                  <a:pt x="1169449" y="1699591"/>
                  <a:pt x="1168637" y="1699591"/>
                  <a:pt x="1167216" y="1699591"/>
                </a:cubicBezTo>
                <a:cubicBezTo>
                  <a:pt x="1165795" y="1699591"/>
                  <a:pt x="1164982" y="1699591"/>
                  <a:pt x="1164779" y="1699591"/>
                </a:cubicBezTo>
                <a:close/>
                <a:moveTo>
                  <a:pt x="277793" y="1699591"/>
                </a:moveTo>
                <a:cubicBezTo>
                  <a:pt x="275356" y="1699793"/>
                  <a:pt x="274138" y="1700597"/>
                  <a:pt x="274138" y="1702005"/>
                </a:cubicBezTo>
                <a:cubicBezTo>
                  <a:pt x="274138" y="1703413"/>
                  <a:pt x="275356" y="1704218"/>
                  <a:pt x="277793" y="1704419"/>
                </a:cubicBezTo>
                <a:cubicBezTo>
                  <a:pt x="277793" y="1705224"/>
                  <a:pt x="277793" y="1703615"/>
                  <a:pt x="277793" y="1699591"/>
                </a:cubicBezTo>
                <a:close/>
                <a:moveTo>
                  <a:pt x="1791030" y="1689934"/>
                </a:moveTo>
                <a:cubicBezTo>
                  <a:pt x="1788594" y="1690136"/>
                  <a:pt x="1787376" y="1690941"/>
                  <a:pt x="1787376" y="1692349"/>
                </a:cubicBezTo>
                <a:cubicBezTo>
                  <a:pt x="1787376" y="1693757"/>
                  <a:pt x="1788594" y="1694561"/>
                  <a:pt x="1791030" y="1694763"/>
                </a:cubicBezTo>
                <a:cubicBezTo>
                  <a:pt x="1791030" y="1695568"/>
                  <a:pt x="1791030" y="1693958"/>
                  <a:pt x="1791030" y="1689934"/>
                </a:cubicBezTo>
                <a:close/>
                <a:moveTo>
                  <a:pt x="1174526" y="1689934"/>
                </a:moveTo>
                <a:cubicBezTo>
                  <a:pt x="1174526" y="1690136"/>
                  <a:pt x="1174526" y="1690941"/>
                  <a:pt x="1174526" y="1692349"/>
                </a:cubicBezTo>
                <a:cubicBezTo>
                  <a:pt x="1174526" y="1693757"/>
                  <a:pt x="1174526" y="1694561"/>
                  <a:pt x="1174526" y="1694763"/>
                </a:cubicBezTo>
                <a:cubicBezTo>
                  <a:pt x="1176862" y="1694561"/>
                  <a:pt x="1178283" y="1693757"/>
                  <a:pt x="1178791" y="1692349"/>
                </a:cubicBezTo>
                <a:cubicBezTo>
                  <a:pt x="1179299" y="1690941"/>
                  <a:pt x="1179502" y="1690136"/>
                  <a:pt x="1179400" y="1689934"/>
                </a:cubicBezTo>
                <a:cubicBezTo>
                  <a:pt x="1179196" y="1689934"/>
                  <a:pt x="1178384" y="1689934"/>
                  <a:pt x="1176963" y="1689934"/>
                </a:cubicBezTo>
                <a:cubicBezTo>
                  <a:pt x="1175542" y="1689934"/>
                  <a:pt x="1174729" y="1689934"/>
                  <a:pt x="1174526" y="1689934"/>
                </a:cubicBezTo>
                <a:close/>
                <a:moveTo>
                  <a:pt x="302160" y="1689934"/>
                </a:moveTo>
                <a:cubicBezTo>
                  <a:pt x="299723" y="1690336"/>
                  <a:pt x="298506" y="1691947"/>
                  <a:pt x="298506" y="1694763"/>
                </a:cubicBezTo>
                <a:cubicBezTo>
                  <a:pt x="298506" y="1697580"/>
                  <a:pt x="299723" y="1699189"/>
                  <a:pt x="302160" y="1699591"/>
                </a:cubicBezTo>
                <a:cubicBezTo>
                  <a:pt x="302160" y="1693958"/>
                  <a:pt x="302160" y="1690739"/>
                  <a:pt x="302160" y="1689934"/>
                </a:cubicBezTo>
                <a:close/>
                <a:moveTo>
                  <a:pt x="1805651" y="1680278"/>
                </a:moveTo>
                <a:cubicBezTo>
                  <a:pt x="1803317" y="1685308"/>
                  <a:pt x="1801894" y="1690941"/>
                  <a:pt x="1801386" y="1697177"/>
                </a:cubicBezTo>
                <a:cubicBezTo>
                  <a:pt x="1800880" y="1703413"/>
                  <a:pt x="1800676" y="1709046"/>
                  <a:pt x="1800777" y="1714076"/>
                </a:cubicBezTo>
                <a:cubicBezTo>
                  <a:pt x="1800777" y="1714278"/>
                  <a:pt x="1800777" y="1715082"/>
                  <a:pt x="1800777" y="1716490"/>
                </a:cubicBezTo>
                <a:cubicBezTo>
                  <a:pt x="1800777" y="1717898"/>
                  <a:pt x="1800777" y="1718703"/>
                  <a:pt x="1800777" y="1718904"/>
                </a:cubicBezTo>
                <a:cubicBezTo>
                  <a:pt x="1804839" y="1710052"/>
                  <a:pt x="1806463" y="1698786"/>
                  <a:pt x="1805651" y="1685106"/>
                </a:cubicBezTo>
                <a:cubicBezTo>
                  <a:pt x="1805651" y="1684905"/>
                  <a:pt x="1805651" y="1684100"/>
                  <a:pt x="1805651" y="1682692"/>
                </a:cubicBezTo>
                <a:cubicBezTo>
                  <a:pt x="1805651" y="1681284"/>
                  <a:pt x="1805651" y="1680479"/>
                  <a:pt x="1805651" y="1680278"/>
                </a:cubicBezTo>
                <a:close/>
                <a:moveTo>
                  <a:pt x="1795904" y="1675450"/>
                </a:moveTo>
                <a:cubicBezTo>
                  <a:pt x="1793467" y="1675651"/>
                  <a:pt x="1792249" y="1676456"/>
                  <a:pt x="1792249" y="1677864"/>
                </a:cubicBezTo>
                <a:cubicBezTo>
                  <a:pt x="1792249" y="1679272"/>
                  <a:pt x="1793467" y="1680076"/>
                  <a:pt x="1795904" y="1680278"/>
                </a:cubicBezTo>
                <a:cubicBezTo>
                  <a:pt x="1795904" y="1680076"/>
                  <a:pt x="1795904" y="1679272"/>
                  <a:pt x="1795904" y="1677864"/>
                </a:cubicBezTo>
                <a:cubicBezTo>
                  <a:pt x="1795904" y="1676456"/>
                  <a:pt x="1795904" y="1675651"/>
                  <a:pt x="1795904" y="1675450"/>
                </a:cubicBezTo>
                <a:close/>
                <a:moveTo>
                  <a:pt x="1176963" y="1671829"/>
                </a:moveTo>
                <a:cubicBezTo>
                  <a:pt x="1175542" y="1671829"/>
                  <a:pt x="1174729" y="1673035"/>
                  <a:pt x="1174526" y="1675450"/>
                </a:cubicBezTo>
                <a:cubicBezTo>
                  <a:pt x="1174729" y="1675450"/>
                  <a:pt x="1175542" y="1675450"/>
                  <a:pt x="1176963" y="1675450"/>
                </a:cubicBezTo>
                <a:cubicBezTo>
                  <a:pt x="1178384" y="1675450"/>
                  <a:pt x="1179196" y="1675450"/>
                  <a:pt x="1179400" y="1675450"/>
                </a:cubicBezTo>
                <a:cubicBezTo>
                  <a:pt x="1179196" y="1673035"/>
                  <a:pt x="1178384" y="1671829"/>
                  <a:pt x="1176963" y="1671829"/>
                </a:cubicBezTo>
                <a:close/>
                <a:moveTo>
                  <a:pt x="307034" y="1660965"/>
                </a:moveTo>
                <a:cubicBezTo>
                  <a:pt x="307034" y="1661568"/>
                  <a:pt x="307034" y="1663982"/>
                  <a:pt x="307034" y="1668207"/>
                </a:cubicBezTo>
                <a:cubicBezTo>
                  <a:pt x="307034" y="1672432"/>
                  <a:pt x="307034" y="1674846"/>
                  <a:pt x="307034" y="1675450"/>
                </a:cubicBezTo>
                <a:cubicBezTo>
                  <a:pt x="304597" y="1675853"/>
                  <a:pt x="303379" y="1677462"/>
                  <a:pt x="303379" y="1680278"/>
                </a:cubicBezTo>
                <a:cubicBezTo>
                  <a:pt x="303379" y="1683095"/>
                  <a:pt x="304597" y="1684704"/>
                  <a:pt x="307034" y="1685106"/>
                </a:cubicBezTo>
                <a:cubicBezTo>
                  <a:pt x="307034" y="1684301"/>
                  <a:pt x="307034" y="1681083"/>
                  <a:pt x="307034" y="1675450"/>
                </a:cubicBezTo>
                <a:cubicBezTo>
                  <a:pt x="309471" y="1672734"/>
                  <a:pt x="310690" y="1669716"/>
                  <a:pt x="310690" y="1666396"/>
                </a:cubicBezTo>
                <a:cubicBezTo>
                  <a:pt x="310690" y="1663077"/>
                  <a:pt x="309471" y="1661266"/>
                  <a:pt x="307034" y="1660965"/>
                </a:cubicBezTo>
                <a:close/>
                <a:moveTo>
                  <a:pt x="180322" y="1656136"/>
                </a:moveTo>
                <a:cubicBezTo>
                  <a:pt x="180322" y="1656338"/>
                  <a:pt x="180322" y="1657143"/>
                  <a:pt x="180322" y="1658550"/>
                </a:cubicBezTo>
                <a:cubicBezTo>
                  <a:pt x="180322" y="1659958"/>
                  <a:pt x="180322" y="1660763"/>
                  <a:pt x="180322" y="1660965"/>
                </a:cubicBezTo>
                <a:cubicBezTo>
                  <a:pt x="182758" y="1660763"/>
                  <a:pt x="183977" y="1659958"/>
                  <a:pt x="183977" y="1658550"/>
                </a:cubicBezTo>
                <a:cubicBezTo>
                  <a:pt x="183977" y="1657143"/>
                  <a:pt x="182758" y="1656338"/>
                  <a:pt x="180322" y="1656136"/>
                </a:cubicBezTo>
                <a:close/>
                <a:moveTo>
                  <a:pt x="253425" y="1646480"/>
                </a:moveTo>
                <a:cubicBezTo>
                  <a:pt x="253425" y="1646883"/>
                  <a:pt x="253425" y="1648492"/>
                  <a:pt x="253425" y="1651308"/>
                </a:cubicBezTo>
                <a:cubicBezTo>
                  <a:pt x="253425" y="1654124"/>
                  <a:pt x="253425" y="1655735"/>
                  <a:pt x="253425" y="1656136"/>
                </a:cubicBezTo>
                <a:cubicBezTo>
                  <a:pt x="255862" y="1655735"/>
                  <a:pt x="257081" y="1654124"/>
                  <a:pt x="257081" y="1651308"/>
                </a:cubicBezTo>
                <a:cubicBezTo>
                  <a:pt x="257081" y="1648492"/>
                  <a:pt x="255862" y="1646883"/>
                  <a:pt x="253425" y="1646480"/>
                </a:cubicBezTo>
                <a:close/>
                <a:moveTo>
                  <a:pt x="182454" y="1645876"/>
                </a:moveTo>
                <a:cubicBezTo>
                  <a:pt x="181845" y="1646278"/>
                  <a:pt x="181541" y="1647284"/>
                  <a:pt x="181541" y="1648894"/>
                </a:cubicBezTo>
                <a:cubicBezTo>
                  <a:pt x="181541" y="1652113"/>
                  <a:pt x="182758" y="1652917"/>
                  <a:pt x="185195" y="1651308"/>
                </a:cubicBezTo>
                <a:cubicBezTo>
                  <a:pt x="185195" y="1651107"/>
                  <a:pt x="185195" y="1650302"/>
                  <a:pt x="185195" y="1648894"/>
                </a:cubicBezTo>
                <a:cubicBezTo>
                  <a:pt x="185195" y="1647486"/>
                  <a:pt x="185195" y="1646681"/>
                  <a:pt x="185195" y="1646480"/>
                </a:cubicBezTo>
                <a:cubicBezTo>
                  <a:pt x="183977" y="1645675"/>
                  <a:pt x="183063" y="1645473"/>
                  <a:pt x="182454" y="1645876"/>
                </a:cubicBezTo>
                <a:close/>
                <a:moveTo>
                  <a:pt x="1237882" y="1641651"/>
                </a:moveTo>
                <a:cubicBezTo>
                  <a:pt x="1240319" y="1641853"/>
                  <a:pt x="1241538" y="1642658"/>
                  <a:pt x="1241538" y="1644066"/>
                </a:cubicBezTo>
                <a:cubicBezTo>
                  <a:pt x="1241538" y="1645473"/>
                  <a:pt x="1240319" y="1646278"/>
                  <a:pt x="1237882" y="1646480"/>
                </a:cubicBezTo>
                <a:cubicBezTo>
                  <a:pt x="1235446" y="1646278"/>
                  <a:pt x="1234228" y="1645473"/>
                  <a:pt x="1234228" y="1644066"/>
                </a:cubicBezTo>
                <a:cubicBezTo>
                  <a:pt x="1234228" y="1642658"/>
                  <a:pt x="1235446" y="1641853"/>
                  <a:pt x="1237882" y="1641651"/>
                </a:cubicBezTo>
                <a:close/>
                <a:moveTo>
                  <a:pt x="258298" y="1641651"/>
                </a:moveTo>
                <a:cubicBezTo>
                  <a:pt x="258298" y="1641853"/>
                  <a:pt x="258298" y="1642658"/>
                  <a:pt x="258298" y="1644066"/>
                </a:cubicBezTo>
                <a:cubicBezTo>
                  <a:pt x="258298" y="1645473"/>
                  <a:pt x="258298" y="1646278"/>
                  <a:pt x="258298" y="1646480"/>
                </a:cubicBezTo>
                <a:cubicBezTo>
                  <a:pt x="260735" y="1646278"/>
                  <a:pt x="261954" y="1645473"/>
                  <a:pt x="261954" y="1644066"/>
                </a:cubicBezTo>
                <a:cubicBezTo>
                  <a:pt x="261954" y="1642658"/>
                  <a:pt x="260735" y="1641853"/>
                  <a:pt x="258298" y="1641651"/>
                </a:cubicBezTo>
                <a:close/>
                <a:moveTo>
                  <a:pt x="1252503" y="1631995"/>
                </a:moveTo>
                <a:cubicBezTo>
                  <a:pt x="1252503" y="1632398"/>
                  <a:pt x="1252503" y="1634007"/>
                  <a:pt x="1252503" y="1636823"/>
                </a:cubicBezTo>
                <a:cubicBezTo>
                  <a:pt x="1252503" y="1639640"/>
                  <a:pt x="1252503" y="1641250"/>
                  <a:pt x="1252503" y="1641651"/>
                </a:cubicBezTo>
                <a:cubicBezTo>
                  <a:pt x="1250066" y="1641250"/>
                  <a:pt x="1248848" y="1639640"/>
                  <a:pt x="1248848" y="1636823"/>
                </a:cubicBezTo>
                <a:cubicBezTo>
                  <a:pt x="1248848" y="1634007"/>
                  <a:pt x="1250066" y="1632398"/>
                  <a:pt x="1252503" y="1631995"/>
                </a:cubicBezTo>
                <a:close/>
                <a:moveTo>
                  <a:pt x="1257376" y="1627166"/>
                </a:moveTo>
                <a:cubicBezTo>
                  <a:pt x="1259813" y="1627569"/>
                  <a:pt x="1261032" y="1629179"/>
                  <a:pt x="1261032" y="1631995"/>
                </a:cubicBezTo>
                <a:cubicBezTo>
                  <a:pt x="1261032" y="1634812"/>
                  <a:pt x="1259813" y="1636421"/>
                  <a:pt x="1257376" y="1636823"/>
                </a:cubicBezTo>
                <a:cubicBezTo>
                  <a:pt x="1254940" y="1636421"/>
                  <a:pt x="1253722" y="1634812"/>
                  <a:pt x="1253722" y="1631995"/>
                </a:cubicBezTo>
                <a:cubicBezTo>
                  <a:pt x="1253722" y="1629179"/>
                  <a:pt x="1254940" y="1627569"/>
                  <a:pt x="1257376" y="1627166"/>
                </a:cubicBezTo>
                <a:close/>
                <a:moveTo>
                  <a:pt x="1271997" y="1622338"/>
                </a:moveTo>
                <a:cubicBezTo>
                  <a:pt x="1274434" y="1622540"/>
                  <a:pt x="1275653" y="1623344"/>
                  <a:pt x="1275653" y="1624752"/>
                </a:cubicBezTo>
                <a:cubicBezTo>
                  <a:pt x="1275653" y="1626160"/>
                  <a:pt x="1274434" y="1626965"/>
                  <a:pt x="1271997" y="1627166"/>
                </a:cubicBezTo>
                <a:cubicBezTo>
                  <a:pt x="1269560" y="1626965"/>
                  <a:pt x="1268343" y="1626160"/>
                  <a:pt x="1268343" y="1624752"/>
                </a:cubicBezTo>
                <a:cubicBezTo>
                  <a:pt x="1268343" y="1623344"/>
                  <a:pt x="1269560" y="1622540"/>
                  <a:pt x="1271997" y="1622338"/>
                </a:cubicBezTo>
                <a:close/>
                <a:moveTo>
                  <a:pt x="1262250" y="1622338"/>
                </a:moveTo>
                <a:cubicBezTo>
                  <a:pt x="1264687" y="1622741"/>
                  <a:pt x="1265906" y="1624351"/>
                  <a:pt x="1265906" y="1627166"/>
                </a:cubicBezTo>
                <a:cubicBezTo>
                  <a:pt x="1265906" y="1629982"/>
                  <a:pt x="1264687" y="1631593"/>
                  <a:pt x="1262250" y="1631995"/>
                </a:cubicBezTo>
                <a:cubicBezTo>
                  <a:pt x="1259813" y="1631593"/>
                  <a:pt x="1258596" y="1629982"/>
                  <a:pt x="1258596" y="1627166"/>
                </a:cubicBezTo>
                <a:cubicBezTo>
                  <a:pt x="1258596" y="1624351"/>
                  <a:pt x="1259813" y="1622741"/>
                  <a:pt x="1262250" y="1622338"/>
                </a:cubicBezTo>
                <a:close/>
                <a:moveTo>
                  <a:pt x="321654" y="1622338"/>
                </a:moveTo>
                <a:cubicBezTo>
                  <a:pt x="317593" y="1627166"/>
                  <a:pt x="315969" y="1631995"/>
                  <a:pt x="316781" y="1636823"/>
                </a:cubicBezTo>
                <a:cubicBezTo>
                  <a:pt x="316781" y="1639036"/>
                  <a:pt x="316781" y="1640646"/>
                  <a:pt x="316781" y="1641651"/>
                </a:cubicBezTo>
                <a:cubicBezTo>
                  <a:pt x="316781" y="1642658"/>
                  <a:pt x="316781" y="1644267"/>
                  <a:pt x="316781" y="1646480"/>
                </a:cubicBezTo>
                <a:cubicBezTo>
                  <a:pt x="316984" y="1643764"/>
                  <a:pt x="317797" y="1640747"/>
                  <a:pt x="319218" y="1637426"/>
                </a:cubicBezTo>
                <a:cubicBezTo>
                  <a:pt x="320639" y="1634107"/>
                  <a:pt x="321451" y="1632296"/>
                  <a:pt x="321654" y="1631995"/>
                </a:cubicBezTo>
                <a:cubicBezTo>
                  <a:pt x="321654" y="1631793"/>
                  <a:pt x="321654" y="1630989"/>
                  <a:pt x="321654" y="1629581"/>
                </a:cubicBezTo>
                <a:cubicBezTo>
                  <a:pt x="321654" y="1628173"/>
                  <a:pt x="321654" y="1627368"/>
                  <a:pt x="321654" y="1627166"/>
                </a:cubicBezTo>
                <a:cubicBezTo>
                  <a:pt x="321654" y="1627971"/>
                  <a:pt x="321654" y="1626362"/>
                  <a:pt x="321654" y="1622338"/>
                </a:cubicBezTo>
                <a:close/>
                <a:moveTo>
                  <a:pt x="302160" y="1617510"/>
                </a:moveTo>
                <a:cubicBezTo>
                  <a:pt x="299826" y="1619722"/>
                  <a:pt x="298404" y="1621332"/>
                  <a:pt x="297896" y="1622338"/>
                </a:cubicBezTo>
                <a:cubicBezTo>
                  <a:pt x="297388" y="1623344"/>
                  <a:pt x="297186" y="1624954"/>
                  <a:pt x="297287" y="1627166"/>
                </a:cubicBezTo>
                <a:cubicBezTo>
                  <a:pt x="297287" y="1627368"/>
                  <a:pt x="297287" y="1628173"/>
                  <a:pt x="297287" y="1629581"/>
                </a:cubicBezTo>
                <a:cubicBezTo>
                  <a:pt x="297287" y="1630989"/>
                  <a:pt x="297287" y="1631793"/>
                  <a:pt x="297287" y="1631995"/>
                </a:cubicBezTo>
                <a:cubicBezTo>
                  <a:pt x="299623" y="1629782"/>
                  <a:pt x="301044" y="1628173"/>
                  <a:pt x="301551" y="1627166"/>
                </a:cubicBezTo>
                <a:cubicBezTo>
                  <a:pt x="302059" y="1626160"/>
                  <a:pt x="302263" y="1624551"/>
                  <a:pt x="302160" y="1622338"/>
                </a:cubicBezTo>
                <a:cubicBezTo>
                  <a:pt x="302160" y="1618315"/>
                  <a:pt x="302160" y="1616705"/>
                  <a:pt x="302160" y="1617510"/>
                </a:cubicBezTo>
                <a:close/>
                <a:moveTo>
                  <a:pt x="268046" y="1617510"/>
                </a:moveTo>
                <a:cubicBezTo>
                  <a:pt x="265609" y="1617711"/>
                  <a:pt x="264391" y="1618516"/>
                  <a:pt x="264391" y="1619924"/>
                </a:cubicBezTo>
                <a:cubicBezTo>
                  <a:pt x="264391" y="1621332"/>
                  <a:pt x="265609" y="1622137"/>
                  <a:pt x="268046" y="1622338"/>
                </a:cubicBezTo>
                <a:cubicBezTo>
                  <a:pt x="268046" y="1618315"/>
                  <a:pt x="268046" y="1616705"/>
                  <a:pt x="268046" y="1617510"/>
                </a:cubicBezTo>
                <a:close/>
                <a:moveTo>
                  <a:pt x="1830019" y="1607853"/>
                </a:moveTo>
                <a:cubicBezTo>
                  <a:pt x="1827380" y="1611877"/>
                  <a:pt x="1824130" y="1620729"/>
                  <a:pt x="1820272" y="1634409"/>
                </a:cubicBezTo>
                <a:cubicBezTo>
                  <a:pt x="1816414" y="1648089"/>
                  <a:pt x="1813165" y="1656941"/>
                  <a:pt x="1810525" y="1660965"/>
                </a:cubicBezTo>
                <a:cubicBezTo>
                  <a:pt x="1810525" y="1663680"/>
                  <a:pt x="1810525" y="1666699"/>
                  <a:pt x="1810525" y="1670018"/>
                </a:cubicBezTo>
                <a:cubicBezTo>
                  <a:pt x="1810525" y="1673337"/>
                  <a:pt x="1810525" y="1675148"/>
                  <a:pt x="1810525" y="1675450"/>
                </a:cubicBezTo>
                <a:lnTo>
                  <a:pt x="1815398" y="1675450"/>
                </a:lnTo>
                <a:cubicBezTo>
                  <a:pt x="1815805" y="1685609"/>
                  <a:pt x="1814993" y="1696674"/>
                  <a:pt x="1812961" y="1708645"/>
                </a:cubicBezTo>
                <a:cubicBezTo>
                  <a:pt x="1810931" y="1720615"/>
                  <a:pt x="1805246" y="1730472"/>
                  <a:pt x="1795904" y="1738218"/>
                </a:cubicBezTo>
                <a:lnTo>
                  <a:pt x="1795904" y="1723733"/>
                </a:lnTo>
                <a:lnTo>
                  <a:pt x="1776410" y="1796157"/>
                </a:lnTo>
                <a:cubicBezTo>
                  <a:pt x="1764328" y="1831867"/>
                  <a:pt x="1755595" y="1876328"/>
                  <a:pt x="1750214" y="1929539"/>
                </a:cubicBezTo>
                <a:cubicBezTo>
                  <a:pt x="1744834" y="1982752"/>
                  <a:pt x="1742194" y="2033248"/>
                  <a:pt x="1742295" y="2081028"/>
                </a:cubicBezTo>
                <a:cubicBezTo>
                  <a:pt x="1742295" y="2084146"/>
                  <a:pt x="1742295" y="2088773"/>
                  <a:pt x="1742295" y="2094909"/>
                </a:cubicBezTo>
                <a:cubicBezTo>
                  <a:pt x="1742295" y="2101045"/>
                  <a:pt x="1742295" y="2104466"/>
                  <a:pt x="1742295" y="2105169"/>
                </a:cubicBezTo>
                <a:lnTo>
                  <a:pt x="1747168" y="2109998"/>
                </a:lnTo>
                <a:lnTo>
                  <a:pt x="1747168" y="2018260"/>
                </a:lnTo>
                <a:lnTo>
                  <a:pt x="1752042" y="2114826"/>
                </a:lnTo>
                <a:cubicBezTo>
                  <a:pt x="1761079" y="2030632"/>
                  <a:pt x="1772247" y="1947948"/>
                  <a:pt x="1785548" y="1866771"/>
                </a:cubicBezTo>
                <a:cubicBezTo>
                  <a:pt x="1798849" y="1785596"/>
                  <a:pt x="1818546" y="1704118"/>
                  <a:pt x="1844639" y="1622338"/>
                </a:cubicBezTo>
                <a:lnTo>
                  <a:pt x="1844639" y="1607853"/>
                </a:lnTo>
                <a:lnTo>
                  <a:pt x="1834892" y="1622338"/>
                </a:lnTo>
                <a:close/>
                <a:moveTo>
                  <a:pt x="1296365" y="1603025"/>
                </a:moveTo>
                <a:cubicBezTo>
                  <a:pt x="1296568" y="1603025"/>
                  <a:pt x="1297381" y="1603025"/>
                  <a:pt x="1298802" y="1603025"/>
                </a:cubicBezTo>
                <a:cubicBezTo>
                  <a:pt x="1300223" y="1603025"/>
                  <a:pt x="1301035" y="1603025"/>
                  <a:pt x="1301238" y="1603025"/>
                </a:cubicBezTo>
                <a:cubicBezTo>
                  <a:pt x="1298701" y="1605942"/>
                  <a:pt x="1295248" y="1609764"/>
                  <a:pt x="1290882" y="1614492"/>
                </a:cubicBezTo>
                <a:cubicBezTo>
                  <a:pt x="1286517" y="1619219"/>
                  <a:pt x="1281847" y="1621835"/>
                  <a:pt x="1276871" y="1622338"/>
                </a:cubicBezTo>
                <a:cubicBezTo>
                  <a:pt x="1276058" y="1618315"/>
                  <a:pt x="1277683" y="1616705"/>
                  <a:pt x="1281744" y="1617510"/>
                </a:cubicBezTo>
                <a:cubicBezTo>
                  <a:pt x="1282353" y="1614794"/>
                  <a:pt x="1284791" y="1611777"/>
                  <a:pt x="1289055" y="1608456"/>
                </a:cubicBezTo>
                <a:cubicBezTo>
                  <a:pt x="1293319" y="1605137"/>
                  <a:pt x="1295756" y="1603327"/>
                  <a:pt x="1296365" y="1603025"/>
                </a:cubicBezTo>
                <a:close/>
                <a:moveTo>
                  <a:pt x="307034" y="1598197"/>
                </a:moveTo>
                <a:cubicBezTo>
                  <a:pt x="304597" y="1598600"/>
                  <a:pt x="303379" y="1600209"/>
                  <a:pt x="303379" y="1603025"/>
                </a:cubicBezTo>
                <a:cubicBezTo>
                  <a:pt x="303379" y="1605841"/>
                  <a:pt x="304597" y="1607451"/>
                  <a:pt x="307034" y="1607853"/>
                </a:cubicBezTo>
                <a:cubicBezTo>
                  <a:pt x="307034" y="1607451"/>
                  <a:pt x="307034" y="1605841"/>
                  <a:pt x="307034" y="1603025"/>
                </a:cubicBezTo>
                <a:cubicBezTo>
                  <a:pt x="307034" y="1600209"/>
                  <a:pt x="307034" y="1598600"/>
                  <a:pt x="307034" y="1598197"/>
                </a:cubicBezTo>
                <a:close/>
                <a:moveTo>
                  <a:pt x="199816" y="1598197"/>
                </a:moveTo>
                <a:cubicBezTo>
                  <a:pt x="195146" y="1605037"/>
                  <a:pt x="192302" y="1610670"/>
                  <a:pt x="191288" y="1615096"/>
                </a:cubicBezTo>
                <a:cubicBezTo>
                  <a:pt x="190272" y="1619522"/>
                  <a:pt x="189865" y="1625155"/>
                  <a:pt x="190069" y="1631995"/>
                </a:cubicBezTo>
                <a:cubicBezTo>
                  <a:pt x="190069" y="1632196"/>
                  <a:pt x="190069" y="1633001"/>
                  <a:pt x="190069" y="1634409"/>
                </a:cubicBezTo>
                <a:cubicBezTo>
                  <a:pt x="190069" y="1635817"/>
                  <a:pt x="190069" y="1636622"/>
                  <a:pt x="190069" y="1636823"/>
                </a:cubicBezTo>
                <a:cubicBezTo>
                  <a:pt x="192607" y="1629882"/>
                  <a:pt x="194841" y="1624451"/>
                  <a:pt x="196770" y="1620527"/>
                </a:cubicBezTo>
                <a:cubicBezTo>
                  <a:pt x="198699" y="1616605"/>
                  <a:pt x="199715" y="1612380"/>
                  <a:pt x="199816" y="1607853"/>
                </a:cubicBezTo>
                <a:cubicBezTo>
                  <a:pt x="199816" y="1602220"/>
                  <a:pt x="199816" y="1599001"/>
                  <a:pt x="199816" y="1598197"/>
                </a:cubicBezTo>
                <a:close/>
                <a:moveTo>
                  <a:pt x="1849513" y="1593368"/>
                </a:moveTo>
                <a:cubicBezTo>
                  <a:pt x="1847076" y="1593570"/>
                  <a:pt x="1845858" y="1594374"/>
                  <a:pt x="1845858" y="1595782"/>
                </a:cubicBezTo>
                <a:cubicBezTo>
                  <a:pt x="1845858" y="1597190"/>
                  <a:pt x="1847076" y="1597995"/>
                  <a:pt x="1849513" y="1598197"/>
                </a:cubicBezTo>
                <a:cubicBezTo>
                  <a:pt x="1849513" y="1597995"/>
                  <a:pt x="1849513" y="1597190"/>
                  <a:pt x="1849513" y="1595782"/>
                </a:cubicBezTo>
                <a:cubicBezTo>
                  <a:pt x="1849513" y="1594374"/>
                  <a:pt x="1849513" y="1593570"/>
                  <a:pt x="1849513" y="1593368"/>
                </a:cubicBezTo>
                <a:close/>
                <a:moveTo>
                  <a:pt x="1306112" y="1593368"/>
                </a:moveTo>
                <a:cubicBezTo>
                  <a:pt x="1306112" y="1593770"/>
                  <a:pt x="1306112" y="1595381"/>
                  <a:pt x="1306112" y="1598197"/>
                </a:cubicBezTo>
                <a:cubicBezTo>
                  <a:pt x="1306112" y="1601014"/>
                  <a:pt x="1306112" y="1602623"/>
                  <a:pt x="1306112" y="1603025"/>
                </a:cubicBezTo>
                <a:cubicBezTo>
                  <a:pt x="1303675" y="1602623"/>
                  <a:pt x="1302457" y="1601014"/>
                  <a:pt x="1302457" y="1598197"/>
                </a:cubicBezTo>
                <a:cubicBezTo>
                  <a:pt x="1302457" y="1595381"/>
                  <a:pt x="1303675" y="1593770"/>
                  <a:pt x="1306112" y="1593368"/>
                </a:cubicBezTo>
                <a:close/>
                <a:moveTo>
                  <a:pt x="1281744" y="1593368"/>
                </a:moveTo>
                <a:cubicBezTo>
                  <a:pt x="1284181" y="1593570"/>
                  <a:pt x="1285400" y="1594374"/>
                  <a:pt x="1285400" y="1595782"/>
                </a:cubicBezTo>
                <a:cubicBezTo>
                  <a:pt x="1285400" y="1597190"/>
                  <a:pt x="1284181" y="1597995"/>
                  <a:pt x="1281744" y="1598197"/>
                </a:cubicBezTo>
                <a:cubicBezTo>
                  <a:pt x="1281744" y="1597995"/>
                  <a:pt x="1281744" y="1597190"/>
                  <a:pt x="1281744" y="1595782"/>
                </a:cubicBezTo>
                <a:cubicBezTo>
                  <a:pt x="1281744" y="1594374"/>
                  <a:pt x="1281744" y="1593570"/>
                  <a:pt x="1281744" y="1593368"/>
                </a:cubicBezTo>
                <a:close/>
                <a:moveTo>
                  <a:pt x="1318296" y="1589748"/>
                </a:moveTo>
                <a:cubicBezTo>
                  <a:pt x="1319717" y="1589748"/>
                  <a:pt x="1320529" y="1590954"/>
                  <a:pt x="1320733" y="1593368"/>
                </a:cubicBezTo>
                <a:cubicBezTo>
                  <a:pt x="1320529" y="1593368"/>
                  <a:pt x="1319717" y="1593368"/>
                  <a:pt x="1318296" y="1593368"/>
                </a:cubicBezTo>
                <a:cubicBezTo>
                  <a:pt x="1316875" y="1593368"/>
                  <a:pt x="1316062" y="1593368"/>
                  <a:pt x="1315859" y="1593368"/>
                </a:cubicBezTo>
                <a:cubicBezTo>
                  <a:pt x="1316062" y="1590954"/>
                  <a:pt x="1316875" y="1589748"/>
                  <a:pt x="1318296" y="1589748"/>
                </a:cubicBezTo>
                <a:close/>
                <a:moveTo>
                  <a:pt x="1286618" y="1588540"/>
                </a:moveTo>
                <a:cubicBezTo>
                  <a:pt x="1289055" y="1588741"/>
                  <a:pt x="1290274" y="1589546"/>
                  <a:pt x="1290274" y="1590954"/>
                </a:cubicBezTo>
                <a:cubicBezTo>
                  <a:pt x="1290274" y="1592363"/>
                  <a:pt x="1289055" y="1593167"/>
                  <a:pt x="1286618" y="1593368"/>
                </a:cubicBezTo>
                <a:cubicBezTo>
                  <a:pt x="1284181" y="1593167"/>
                  <a:pt x="1282963" y="1592363"/>
                  <a:pt x="1282963" y="1590954"/>
                </a:cubicBezTo>
                <a:cubicBezTo>
                  <a:pt x="1282963" y="1589546"/>
                  <a:pt x="1284181" y="1588741"/>
                  <a:pt x="1286618" y="1588540"/>
                </a:cubicBezTo>
                <a:close/>
                <a:moveTo>
                  <a:pt x="307034" y="1588540"/>
                </a:moveTo>
                <a:cubicBezTo>
                  <a:pt x="307034" y="1588741"/>
                  <a:pt x="307034" y="1589546"/>
                  <a:pt x="307034" y="1590954"/>
                </a:cubicBezTo>
                <a:cubicBezTo>
                  <a:pt x="307034" y="1592363"/>
                  <a:pt x="307034" y="1593167"/>
                  <a:pt x="307034" y="1593368"/>
                </a:cubicBezTo>
                <a:cubicBezTo>
                  <a:pt x="309471" y="1593167"/>
                  <a:pt x="310690" y="1592363"/>
                  <a:pt x="310690" y="1590954"/>
                </a:cubicBezTo>
                <a:cubicBezTo>
                  <a:pt x="310690" y="1589546"/>
                  <a:pt x="309471" y="1588741"/>
                  <a:pt x="307034" y="1588540"/>
                </a:cubicBezTo>
                <a:close/>
                <a:moveTo>
                  <a:pt x="277793" y="1588540"/>
                </a:moveTo>
                <a:cubicBezTo>
                  <a:pt x="275356" y="1588741"/>
                  <a:pt x="274138" y="1589546"/>
                  <a:pt x="274138" y="1590954"/>
                </a:cubicBezTo>
                <a:cubicBezTo>
                  <a:pt x="274138" y="1592363"/>
                  <a:pt x="275356" y="1593167"/>
                  <a:pt x="277793" y="1593368"/>
                </a:cubicBezTo>
                <a:cubicBezTo>
                  <a:pt x="277793" y="1593167"/>
                  <a:pt x="277793" y="1592363"/>
                  <a:pt x="277793" y="1590954"/>
                </a:cubicBezTo>
                <a:cubicBezTo>
                  <a:pt x="277793" y="1589546"/>
                  <a:pt x="277793" y="1588741"/>
                  <a:pt x="277793" y="1588540"/>
                </a:cubicBezTo>
                <a:close/>
                <a:moveTo>
                  <a:pt x="1301238" y="1578883"/>
                </a:moveTo>
                <a:cubicBezTo>
                  <a:pt x="1303675" y="1579286"/>
                  <a:pt x="1304894" y="1580896"/>
                  <a:pt x="1304894" y="1583712"/>
                </a:cubicBezTo>
                <a:cubicBezTo>
                  <a:pt x="1304894" y="1586529"/>
                  <a:pt x="1303675" y="1588138"/>
                  <a:pt x="1301238" y="1588540"/>
                </a:cubicBezTo>
                <a:cubicBezTo>
                  <a:pt x="1298802" y="1588138"/>
                  <a:pt x="1297584" y="1586529"/>
                  <a:pt x="1297584" y="1583712"/>
                </a:cubicBezTo>
                <a:cubicBezTo>
                  <a:pt x="1297584" y="1580896"/>
                  <a:pt x="1298802" y="1579286"/>
                  <a:pt x="1301238" y="1578883"/>
                </a:cubicBezTo>
                <a:close/>
                <a:moveTo>
                  <a:pt x="1854387" y="1574055"/>
                </a:moveTo>
                <a:cubicBezTo>
                  <a:pt x="1851950" y="1574760"/>
                  <a:pt x="1850732" y="1576972"/>
                  <a:pt x="1850732" y="1580694"/>
                </a:cubicBezTo>
                <a:cubicBezTo>
                  <a:pt x="1850732" y="1584416"/>
                  <a:pt x="1851950" y="1585422"/>
                  <a:pt x="1854387" y="1583712"/>
                </a:cubicBezTo>
                <a:cubicBezTo>
                  <a:pt x="1854387" y="1583310"/>
                  <a:pt x="1854387" y="1581699"/>
                  <a:pt x="1854387" y="1578883"/>
                </a:cubicBezTo>
                <a:cubicBezTo>
                  <a:pt x="1854387" y="1576067"/>
                  <a:pt x="1854387" y="1574458"/>
                  <a:pt x="1854387" y="1574055"/>
                </a:cubicBezTo>
                <a:close/>
                <a:moveTo>
                  <a:pt x="277793" y="1574055"/>
                </a:moveTo>
                <a:cubicBezTo>
                  <a:pt x="277793" y="1574257"/>
                  <a:pt x="277793" y="1575061"/>
                  <a:pt x="277793" y="1576469"/>
                </a:cubicBezTo>
                <a:cubicBezTo>
                  <a:pt x="277793" y="1577877"/>
                  <a:pt x="277793" y="1578682"/>
                  <a:pt x="277793" y="1578883"/>
                </a:cubicBezTo>
                <a:cubicBezTo>
                  <a:pt x="280229" y="1578682"/>
                  <a:pt x="281448" y="1577877"/>
                  <a:pt x="281448" y="1576469"/>
                </a:cubicBezTo>
                <a:cubicBezTo>
                  <a:pt x="281448" y="1575061"/>
                  <a:pt x="280229" y="1574257"/>
                  <a:pt x="277793" y="1574055"/>
                </a:cubicBezTo>
                <a:close/>
                <a:moveTo>
                  <a:pt x="311907" y="1569227"/>
                </a:moveTo>
                <a:cubicBezTo>
                  <a:pt x="309471" y="1569628"/>
                  <a:pt x="308253" y="1571239"/>
                  <a:pt x="308253" y="1574055"/>
                </a:cubicBezTo>
                <a:cubicBezTo>
                  <a:pt x="308253" y="1576872"/>
                  <a:pt x="309471" y="1578482"/>
                  <a:pt x="311907" y="1578883"/>
                </a:cubicBezTo>
                <a:cubicBezTo>
                  <a:pt x="314344" y="1578482"/>
                  <a:pt x="315563" y="1576872"/>
                  <a:pt x="315563" y="1574055"/>
                </a:cubicBezTo>
                <a:cubicBezTo>
                  <a:pt x="315563" y="1571239"/>
                  <a:pt x="314344" y="1569628"/>
                  <a:pt x="311907" y="1569227"/>
                </a:cubicBezTo>
                <a:close/>
                <a:moveTo>
                  <a:pt x="1815398" y="1559570"/>
                </a:moveTo>
                <a:lnTo>
                  <a:pt x="1776410" y="1689934"/>
                </a:lnTo>
                <a:lnTo>
                  <a:pt x="1776410" y="1699591"/>
                </a:lnTo>
                <a:cubicBezTo>
                  <a:pt x="1782299" y="1685408"/>
                  <a:pt x="1790015" y="1664284"/>
                  <a:pt x="1799560" y="1636220"/>
                </a:cubicBezTo>
                <a:cubicBezTo>
                  <a:pt x="1809103" y="1608155"/>
                  <a:pt x="1814382" y="1585824"/>
                  <a:pt x="1815398" y="1569227"/>
                </a:cubicBezTo>
                <a:cubicBezTo>
                  <a:pt x="1815398" y="1567014"/>
                  <a:pt x="1815398" y="1565405"/>
                  <a:pt x="1815398" y="1564398"/>
                </a:cubicBezTo>
                <a:cubicBezTo>
                  <a:pt x="1815398" y="1563392"/>
                  <a:pt x="1815398" y="1561783"/>
                  <a:pt x="1815398" y="1559570"/>
                </a:cubicBezTo>
                <a:close/>
                <a:moveTo>
                  <a:pt x="1325606" y="1559570"/>
                </a:moveTo>
                <a:cubicBezTo>
                  <a:pt x="1325810" y="1559570"/>
                  <a:pt x="1326622" y="1559570"/>
                  <a:pt x="1328043" y="1559570"/>
                </a:cubicBezTo>
                <a:cubicBezTo>
                  <a:pt x="1329464" y="1559570"/>
                  <a:pt x="1330278" y="1559570"/>
                  <a:pt x="1330480" y="1559570"/>
                </a:cubicBezTo>
                <a:cubicBezTo>
                  <a:pt x="1330379" y="1559772"/>
                  <a:pt x="1330582" y="1560576"/>
                  <a:pt x="1331089" y="1561984"/>
                </a:cubicBezTo>
                <a:cubicBezTo>
                  <a:pt x="1331596" y="1563392"/>
                  <a:pt x="1333019" y="1564197"/>
                  <a:pt x="1335353" y="1564398"/>
                </a:cubicBezTo>
                <a:cubicBezTo>
                  <a:pt x="1330480" y="1567114"/>
                  <a:pt x="1325606" y="1570133"/>
                  <a:pt x="1320733" y="1573452"/>
                </a:cubicBezTo>
                <a:cubicBezTo>
                  <a:pt x="1315859" y="1576771"/>
                  <a:pt x="1310986" y="1578582"/>
                  <a:pt x="1306112" y="1578883"/>
                </a:cubicBezTo>
                <a:close/>
                <a:moveTo>
                  <a:pt x="287540" y="1549913"/>
                </a:moveTo>
                <a:cubicBezTo>
                  <a:pt x="287540" y="1550115"/>
                  <a:pt x="287540" y="1550920"/>
                  <a:pt x="287540" y="1552328"/>
                </a:cubicBezTo>
                <a:cubicBezTo>
                  <a:pt x="287540" y="1553736"/>
                  <a:pt x="287540" y="1554540"/>
                  <a:pt x="287540" y="1554742"/>
                </a:cubicBezTo>
                <a:cubicBezTo>
                  <a:pt x="289976" y="1554540"/>
                  <a:pt x="291196" y="1553736"/>
                  <a:pt x="291196" y="1552328"/>
                </a:cubicBezTo>
                <a:cubicBezTo>
                  <a:pt x="291196" y="1550920"/>
                  <a:pt x="289976" y="1550115"/>
                  <a:pt x="287540" y="1549913"/>
                </a:cubicBezTo>
                <a:close/>
                <a:moveTo>
                  <a:pt x="1820272" y="1545085"/>
                </a:moveTo>
                <a:cubicBezTo>
                  <a:pt x="1817835" y="1545688"/>
                  <a:pt x="1816617" y="1548103"/>
                  <a:pt x="1816617" y="1552328"/>
                </a:cubicBezTo>
                <a:cubicBezTo>
                  <a:pt x="1816617" y="1556553"/>
                  <a:pt x="1817835" y="1558967"/>
                  <a:pt x="1820272" y="1559570"/>
                </a:cubicBezTo>
                <a:cubicBezTo>
                  <a:pt x="1820272" y="1556854"/>
                  <a:pt x="1820272" y="1553837"/>
                  <a:pt x="1820272" y="1550517"/>
                </a:cubicBezTo>
                <a:cubicBezTo>
                  <a:pt x="1820272" y="1547198"/>
                  <a:pt x="1820272" y="1545387"/>
                  <a:pt x="1820272" y="1545085"/>
                </a:cubicBezTo>
                <a:close/>
                <a:moveTo>
                  <a:pt x="1335353" y="1545085"/>
                </a:moveTo>
                <a:cubicBezTo>
                  <a:pt x="1337790" y="1545487"/>
                  <a:pt x="1339009" y="1547098"/>
                  <a:pt x="1339009" y="1549913"/>
                </a:cubicBezTo>
                <a:cubicBezTo>
                  <a:pt x="1339009" y="1552731"/>
                  <a:pt x="1337790" y="1554340"/>
                  <a:pt x="1335353" y="1554742"/>
                </a:cubicBezTo>
                <a:cubicBezTo>
                  <a:pt x="1335353" y="1554340"/>
                  <a:pt x="1335353" y="1552731"/>
                  <a:pt x="1335353" y="1549913"/>
                </a:cubicBezTo>
                <a:cubicBezTo>
                  <a:pt x="1335353" y="1547098"/>
                  <a:pt x="1335353" y="1545487"/>
                  <a:pt x="1335353" y="1545085"/>
                </a:cubicBezTo>
                <a:close/>
                <a:moveTo>
                  <a:pt x="321654" y="1545085"/>
                </a:moveTo>
                <a:cubicBezTo>
                  <a:pt x="319218" y="1545487"/>
                  <a:pt x="318000" y="1547098"/>
                  <a:pt x="318000" y="1549913"/>
                </a:cubicBezTo>
                <a:cubicBezTo>
                  <a:pt x="318000" y="1552731"/>
                  <a:pt x="319218" y="1554340"/>
                  <a:pt x="321654" y="1554742"/>
                </a:cubicBezTo>
                <a:cubicBezTo>
                  <a:pt x="321654" y="1553937"/>
                  <a:pt x="321654" y="1550718"/>
                  <a:pt x="321654" y="1545085"/>
                </a:cubicBezTo>
                <a:close/>
                <a:moveTo>
                  <a:pt x="1859260" y="1540257"/>
                </a:moveTo>
                <a:cubicBezTo>
                  <a:pt x="1855199" y="1544280"/>
                  <a:pt x="1853574" y="1550718"/>
                  <a:pt x="1854387" y="1559570"/>
                </a:cubicBezTo>
                <a:cubicBezTo>
                  <a:pt x="1854387" y="1559772"/>
                  <a:pt x="1854387" y="1560576"/>
                  <a:pt x="1854387" y="1561984"/>
                </a:cubicBezTo>
                <a:cubicBezTo>
                  <a:pt x="1854387" y="1563392"/>
                  <a:pt x="1854387" y="1564197"/>
                  <a:pt x="1854387" y="1564398"/>
                </a:cubicBezTo>
                <a:cubicBezTo>
                  <a:pt x="1858448" y="1560375"/>
                  <a:pt x="1860072" y="1553937"/>
                  <a:pt x="1859260" y="1545085"/>
                </a:cubicBezTo>
                <a:cubicBezTo>
                  <a:pt x="1859260" y="1544884"/>
                  <a:pt x="1859260" y="1544080"/>
                  <a:pt x="1859260" y="1542671"/>
                </a:cubicBezTo>
                <a:cubicBezTo>
                  <a:pt x="1859260" y="1541263"/>
                  <a:pt x="1859260" y="1540458"/>
                  <a:pt x="1859260" y="1540257"/>
                </a:cubicBezTo>
                <a:close/>
                <a:moveTo>
                  <a:pt x="372522" y="1538900"/>
                </a:moveTo>
                <a:cubicBezTo>
                  <a:pt x="373131" y="1538900"/>
                  <a:pt x="374046" y="1539352"/>
                  <a:pt x="375264" y="1540257"/>
                </a:cubicBezTo>
                <a:cubicBezTo>
                  <a:pt x="372827" y="1542068"/>
                  <a:pt x="371609" y="1542068"/>
                  <a:pt x="371609" y="1540257"/>
                </a:cubicBezTo>
                <a:cubicBezTo>
                  <a:pt x="371609" y="1539352"/>
                  <a:pt x="371913" y="1538900"/>
                  <a:pt x="372522" y="1538900"/>
                </a:cubicBezTo>
                <a:close/>
                <a:moveTo>
                  <a:pt x="323787" y="1538900"/>
                </a:moveTo>
                <a:cubicBezTo>
                  <a:pt x="323178" y="1538900"/>
                  <a:pt x="322874" y="1539352"/>
                  <a:pt x="322874" y="1540257"/>
                </a:cubicBezTo>
                <a:cubicBezTo>
                  <a:pt x="322874" y="1542068"/>
                  <a:pt x="324091" y="1542068"/>
                  <a:pt x="326528" y="1540257"/>
                </a:cubicBezTo>
                <a:cubicBezTo>
                  <a:pt x="325310" y="1539352"/>
                  <a:pt x="324396" y="1538900"/>
                  <a:pt x="323787" y="1538900"/>
                </a:cubicBezTo>
                <a:close/>
                <a:moveTo>
                  <a:pt x="297287" y="1530600"/>
                </a:moveTo>
                <a:cubicBezTo>
                  <a:pt x="294850" y="1530802"/>
                  <a:pt x="293632" y="1531606"/>
                  <a:pt x="293632" y="1533014"/>
                </a:cubicBezTo>
                <a:cubicBezTo>
                  <a:pt x="293632" y="1534422"/>
                  <a:pt x="294850" y="1535227"/>
                  <a:pt x="297287" y="1535429"/>
                </a:cubicBezTo>
                <a:cubicBezTo>
                  <a:pt x="297287" y="1535227"/>
                  <a:pt x="297287" y="1534422"/>
                  <a:pt x="297287" y="1533014"/>
                </a:cubicBezTo>
                <a:cubicBezTo>
                  <a:pt x="297287" y="1531606"/>
                  <a:pt x="297287" y="1530802"/>
                  <a:pt x="297287" y="1530600"/>
                </a:cubicBezTo>
                <a:close/>
                <a:moveTo>
                  <a:pt x="1325606" y="1525772"/>
                </a:moveTo>
                <a:cubicBezTo>
                  <a:pt x="1328043" y="1526175"/>
                  <a:pt x="1329262" y="1527784"/>
                  <a:pt x="1329262" y="1530600"/>
                </a:cubicBezTo>
                <a:cubicBezTo>
                  <a:pt x="1329262" y="1533416"/>
                  <a:pt x="1328043" y="1535027"/>
                  <a:pt x="1325606" y="1535429"/>
                </a:cubicBezTo>
                <a:cubicBezTo>
                  <a:pt x="1323169" y="1535027"/>
                  <a:pt x="1321952" y="1533416"/>
                  <a:pt x="1321952" y="1530600"/>
                </a:cubicBezTo>
                <a:cubicBezTo>
                  <a:pt x="1321952" y="1527784"/>
                  <a:pt x="1323169" y="1526175"/>
                  <a:pt x="1325606" y="1525772"/>
                </a:cubicBezTo>
                <a:close/>
                <a:moveTo>
                  <a:pt x="1301238" y="1525772"/>
                </a:moveTo>
                <a:cubicBezTo>
                  <a:pt x="1298802" y="1526175"/>
                  <a:pt x="1297584" y="1527784"/>
                  <a:pt x="1297584" y="1530600"/>
                </a:cubicBezTo>
                <a:cubicBezTo>
                  <a:pt x="1297584" y="1533416"/>
                  <a:pt x="1298802" y="1535027"/>
                  <a:pt x="1301238" y="1535429"/>
                </a:cubicBezTo>
                <a:cubicBezTo>
                  <a:pt x="1303675" y="1535027"/>
                  <a:pt x="1304894" y="1533416"/>
                  <a:pt x="1304894" y="1530600"/>
                </a:cubicBezTo>
                <a:cubicBezTo>
                  <a:pt x="1304894" y="1527784"/>
                  <a:pt x="1303675" y="1526175"/>
                  <a:pt x="1301238" y="1525772"/>
                </a:cubicBezTo>
                <a:close/>
                <a:moveTo>
                  <a:pt x="331402" y="1525772"/>
                </a:moveTo>
                <a:cubicBezTo>
                  <a:pt x="328965" y="1526175"/>
                  <a:pt x="327747" y="1527784"/>
                  <a:pt x="327747" y="1530600"/>
                </a:cubicBezTo>
                <a:cubicBezTo>
                  <a:pt x="327747" y="1533416"/>
                  <a:pt x="328965" y="1535027"/>
                  <a:pt x="331402" y="1535429"/>
                </a:cubicBezTo>
                <a:cubicBezTo>
                  <a:pt x="331402" y="1529796"/>
                  <a:pt x="331402" y="1526577"/>
                  <a:pt x="331402" y="1525772"/>
                </a:cubicBezTo>
                <a:close/>
                <a:moveTo>
                  <a:pt x="380137" y="1520944"/>
                </a:moveTo>
                <a:cubicBezTo>
                  <a:pt x="380137" y="1521145"/>
                  <a:pt x="380137" y="1521950"/>
                  <a:pt x="380137" y="1523358"/>
                </a:cubicBezTo>
                <a:cubicBezTo>
                  <a:pt x="380137" y="1524766"/>
                  <a:pt x="380137" y="1525570"/>
                  <a:pt x="380137" y="1525772"/>
                </a:cubicBezTo>
                <a:cubicBezTo>
                  <a:pt x="377700" y="1525570"/>
                  <a:pt x="376483" y="1524766"/>
                  <a:pt x="376483" y="1523358"/>
                </a:cubicBezTo>
                <a:cubicBezTo>
                  <a:pt x="376483" y="1521950"/>
                  <a:pt x="377700" y="1521145"/>
                  <a:pt x="380137" y="1520944"/>
                </a:cubicBezTo>
                <a:close/>
                <a:moveTo>
                  <a:pt x="331402" y="1516115"/>
                </a:moveTo>
                <a:cubicBezTo>
                  <a:pt x="331402" y="1516317"/>
                  <a:pt x="331402" y="1517122"/>
                  <a:pt x="331402" y="1518529"/>
                </a:cubicBezTo>
                <a:cubicBezTo>
                  <a:pt x="331402" y="1519939"/>
                  <a:pt x="331402" y="1520742"/>
                  <a:pt x="331402" y="1520944"/>
                </a:cubicBezTo>
                <a:cubicBezTo>
                  <a:pt x="333838" y="1520742"/>
                  <a:pt x="335057" y="1519939"/>
                  <a:pt x="335057" y="1518529"/>
                </a:cubicBezTo>
                <a:cubicBezTo>
                  <a:pt x="335057" y="1517122"/>
                  <a:pt x="333838" y="1516317"/>
                  <a:pt x="331402" y="1516115"/>
                </a:cubicBezTo>
                <a:close/>
                <a:moveTo>
                  <a:pt x="302160" y="1516115"/>
                </a:moveTo>
                <a:cubicBezTo>
                  <a:pt x="299723" y="1516317"/>
                  <a:pt x="298506" y="1517122"/>
                  <a:pt x="298506" y="1518529"/>
                </a:cubicBezTo>
                <a:cubicBezTo>
                  <a:pt x="298506" y="1519939"/>
                  <a:pt x="299723" y="1520742"/>
                  <a:pt x="302160" y="1520944"/>
                </a:cubicBezTo>
                <a:cubicBezTo>
                  <a:pt x="302160" y="1520742"/>
                  <a:pt x="302160" y="1519939"/>
                  <a:pt x="302160" y="1518529"/>
                </a:cubicBezTo>
                <a:cubicBezTo>
                  <a:pt x="302160" y="1517122"/>
                  <a:pt x="302160" y="1516317"/>
                  <a:pt x="302160" y="1516115"/>
                </a:cubicBezTo>
                <a:close/>
                <a:moveTo>
                  <a:pt x="1330480" y="1511287"/>
                </a:moveTo>
                <a:cubicBezTo>
                  <a:pt x="1332917" y="1511488"/>
                  <a:pt x="1334136" y="1512293"/>
                  <a:pt x="1334136" y="1513701"/>
                </a:cubicBezTo>
                <a:cubicBezTo>
                  <a:pt x="1334136" y="1515109"/>
                  <a:pt x="1332917" y="1515914"/>
                  <a:pt x="1330480" y="1516115"/>
                </a:cubicBezTo>
                <a:cubicBezTo>
                  <a:pt x="1328043" y="1515914"/>
                  <a:pt x="1326825" y="1515109"/>
                  <a:pt x="1326825" y="1513701"/>
                </a:cubicBezTo>
                <a:cubicBezTo>
                  <a:pt x="1326825" y="1512293"/>
                  <a:pt x="1328043" y="1511488"/>
                  <a:pt x="1330480" y="1511287"/>
                </a:cubicBezTo>
                <a:close/>
                <a:moveTo>
                  <a:pt x="385011" y="1511287"/>
                </a:moveTo>
                <a:cubicBezTo>
                  <a:pt x="385011" y="1510482"/>
                  <a:pt x="385011" y="1512092"/>
                  <a:pt x="385011" y="1516115"/>
                </a:cubicBezTo>
                <a:cubicBezTo>
                  <a:pt x="382574" y="1515914"/>
                  <a:pt x="381356" y="1515109"/>
                  <a:pt x="381356" y="1513701"/>
                </a:cubicBezTo>
                <a:cubicBezTo>
                  <a:pt x="381356" y="1512293"/>
                  <a:pt x="382574" y="1511488"/>
                  <a:pt x="385011" y="1511287"/>
                </a:cubicBezTo>
                <a:close/>
                <a:moveTo>
                  <a:pt x="389884" y="1496802"/>
                </a:moveTo>
                <a:cubicBezTo>
                  <a:pt x="389884" y="1497004"/>
                  <a:pt x="389884" y="1497808"/>
                  <a:pt x="389884" y="1499216"/>
                </a:cubicBezTo>
                <a:cubicBezTo>
                  <a:pt x="389884" y="1500624"/>
                  <a:pt x="389884" y="1501429"/>
                  <a:pt x="389884" y="1501630"/>
                </a:cubicBezTo>
                <a:cubicBezTo>
                  <a:pt x="387447" y="1501429"/>
                  <a:pt x="386230" y="1500624"/>
                  <a:pt x="386230" y="1499216"/>
                </a:cubicBezTo>
                <a:cubicBezTo>
                  <a:pt x="386230" y="1497808"/>
                  <a:pt x="387447" y="1497004"/>
                  <a:pt x="389884" y="1496802"/>
                </a:cubicBezTo>
                <a:close/>
                <a:moveTo>
                  <a:pt x="336275" y="1496802"/>
                </a:moveTo>
                <a:cubicBezTo>
                  <a:pt x="333838" y="1497204"/>
                  <a:pt x="332621" y="1498814"/>
                  <a:pt x="332621" y="1501630"/>
                </a:cubicBezTo>
                <a:cubicBezTo>
                  <a:pt x="332621" y="1504448"/>
                  <a:pt x="333838" y="1506057"/>
                  <a:pt x="336275" y="1506459"/>
                </a:cubicBezTo>
                <a:cubicBezTo>
                  <a:pt x="338712" y="1506057"/>
                  <a:pt x="339931" y="1504448"/>
                  <a:pt x="339931" y="1501630"/>
                </a:cubicBezTo>
                <a:cubicBezTo>
                  <a:pt x="339931" y="1498814"/>
                  <a:pt x="338712" y="1497204"/>
                  <a:pt x="336275" y="1496802"/>
                </a:cubicBezTo>
                <a:close/>
                <a:moveTo>
                  <a:pt x="1869007" y="1472660"/>
                </a:moveTo>
                <a:cubicBezTo>
                  <a:pt x="1871444" y="1472862"/>
                  <a:pt x="1872663" y="1473667"/>
                  <a:pt x="1872663" y="1475075"/>
                </a:cubicBezTo>
                <a:cubicBezTo>
                  <a:pt x="1872663" y="1476483"/>
                  <a:pt x="1871444" y="1477287"/>
                  <a:pt x="1869007" y="1477489"/>
                </a:cubicBezTo>
                <a:cubicBezTo>
                  <a:pt x="1866570" y="1477287"/>
                  <a:pt x="1865353" y="1476483"/>
                  <a:pt x="1865353" y="1475075"/>
                </a:cubicBezTo>
                <a:cubicBezTo>
                  <a:pt x="1865353" y="1473667"/>
                  <a:pt x="1866570" y="1472862"/>
                  <a:pt x="1869007" y="1472660"/>
                </a:cubicBezTo>
                <a:close/>
                <a:moveTo>
                  <a:pt x="316781" y="1463004"/>
                </a:moveTo>
                <a:cubicBezTo>
                  <a:pt x="314344" y="1463407"/>
                  <a:pt x="313126" y="1465016"/>
                  <a:pt x="313126" y="1467832"/>
                </a:cubicBezTo>
                <a:cubicBezTo>
                  <a:pt x="313126" y="1470649"/>
                  <a:pt x="314344" y="1472259"/>
                  <a:pt x="316781" y="1472660"/>
                </a:cubicBezTo>
                <a:cubicBezTo>
                  <a:pt x="319218" y="1472259"/>
                  <a:pt x="320437" y="1470649"/>
                  <a:pt x="320437" y="1467832"/>
                </a:cubicBezTo>
                <a:cubicBezTo>
                  <a:pt x="320437" y="1465016"/>
                  <a:pt x="319218" y="1463407"/>
                  <a:pt x="316781" y="1463004"/>
                </a:cubicBezTo>
                <a:close/>
                <a:moveTo>
                  <a:pt x="1966478" y="1453347"/>
                </a:moveTo>
                <a:cubicBezTo>
                  <a:pt x="1968915" y="1453750"/>
                  <a:pt x="1970134" y="1455360"/>
                  <a:pt x="1970134" y="1458176"/>
                </a:cubicBezTo>
                <a:cubicBezTo>
                  <a:pt x="1970134" y="1460991"/>
                  <a:pt x="1968915" y="1462602"/>
                  <a:pt x="1966478" y="1463004"/>
                </a:cubicBezTo>
                <a:cubicBezTo>
                  <a:pt x="1964041" y="1462602"/>
                  <a:pt x="1962824" y="1460991"/>
                  <a:pt x="1962824" y="1458176"/>
                </a:cubicBezTo>
                <a:cubicBezTo>
                  <a:pt x="1962824" y="1455360"/>
                  <a:pt x="1964041" y="1453750"/>
                  <a:pt x="1966478" y="1453347"/>
                </a:cubicBezTo>
                <a:close/>
                <a:moveTo>
                  <a:pt x="1873881" y="1453347"/>
                </a:moveTo>
                <a:cubicBezTo>
                  <a:pt x="1873881" y="1456063"/>
                  <a:pt x="1873881" y="1459080"/>
                  <a:pt x="1873881" y="1462401"/>
                </a:cubicBezTo>
                <a:cubicBezTo>
                  <a:pt x="1873881" y="1465720"/>
                  <a:pt x="1873881" y="1467531"/>
                  <a:pt x="1873881" y="1467832"/>
                </a:cubicBezTo>
                <a:cubicBezTo>
                  <a:pt x="1871444" y="1467229"/>
                  <a:pt x="1870226" y="1464815"/>
                  <a:pt x="1870226" y="1460590"/>
                </a:cubicBezTo>
                <a:cubicBezTo>
                  <a:pt x="1870226" y="1456365"/>
                  <a:pt x="1871444" y="1453950"/>
                  <a:pt x="1873881" y="1453347"/>
                </a:cubicBezTo>
                <a:close/>
                <a:moveTo>
                  <a:pt x="1854387" y="1453347"/>
                </a:moveTo>
                <a:cubicBezTo>
                  <a:pt x="1854387" y="1453549"/>
                  <a:pt x="1854387" y="1454353"/>
                  <a:pt x="1854387" y="1455761"/>
                </a:cubicBezTo>
                <a:cubicBezTo>
                  <a:pt x="1854387" y="1457169"/>
                  <a:pt x="1854387" y="1457974"/>
                  <a:pt x="1854387" y="1458176"/>
                </a:cubicBezTo>
                <a:cubicBezTo>
                  <a:pt x="1856823" y="1457974"/>
                  <a:pt x="1858042" y="1457169"/>
                  <a:pt x="1858042" y="1455761"/>
                </a:cubicBezTo>
                <a:cubicBezTo>
                  <a:pt x="1858042" y="1454353"/>
                  <a:pt x="1856823" y="1453549"/>
                  <a:pt x="1854387" y="1453347"/>
                </a:cubicBezTo>
                <a:close/>
                <a:moveTo>
                  <a:pt x="1878754" y="1443691"/>
                </a:moveTo>
                <a:cubicBezTo>
                  <a:pt x="1878754" y="1444495"/>
                  <a:pt x="1878754" y="1447714"/>
                  <a:pt x="1878754" y="1453347"/>
                </a:cubicBezTo>
                <a:cubicBezTo>
                  <a:pt x="1876318" y="1452946"/>
                  <a:pt x="1875100" y="1451336"/>
                  <a:pt x="1875100" y="1448519"/>
                </a:cubicBezTo>
                <a:cubicBezTo>
                  <a:pt x="1875100" y="1445703"/>
                  <a:pt x="1876318" y="1444094"/>
                  <a:pt x="1878754" y="1443691"/>
                </a:cubicBezTo>
                <a:close/>
                <a:moveTo>
                  <a:pt x="1859260" y="1438862"/>
                </a:moveTo>
                <a:cubicBezTo>
                  <a:pt x="1856823" y="1439265"/>
                  <a:pt x="1855606" y="1440875"/>
                  <a:pt x="1855606" y="1443691"/>
                </a:cubicBezTo>
                <a:cubicBezTo>
                  <a:pt x="1855606" y="1446508"/>
                  <a:pt x="1856823" y="1448117"/>
                  <a:pt x="1859260" y="1448519"/>
                </a:cubicBezTo>
                <a:cubicBezTo>
                  <a:pt x="1861697" y="1448117"/>
                  <a:pt x="1862916" y="1446508"/>
                  <a:pt x="1862916" y="1443691"/>
                </a:cubicBezTo>
                <a:cubicBezTo>
                  <a:pt x="1862916" y="1440875"/>
                  <a:pt x="1861697" y="1439265"/>
                  <a:pt x="1859260" y="1438862"/>
                </a:cubicBezTo>
                <a:close/>
                <a:moveTo>
                  <a:pt x="1854387" y="1434034"/>
                </a:moveTo>
                <a:lnTo>
                  <a:pt x="1849513" y="1438862"/>
                </a:lnTo>
                <a:cubicBezTo>
                  <a:pt x="1844234" y="1443289"/>
                  <a:pt x="1838954" y="1456164"/>
                  <a:pt x="1833675" y="1477489"/>
                </a:cubicBezTo>
                <a:cubicBezTo>
                  <a:pt x="1828394" y="1498814"/>
                  <a:pt x="1825552" y="1516518"/>
                  <a:pt x="1825145" y="1530600"/>
                </a:cubicBezTo>
                <a:cubicBezTo>
                  <a:pt x="1825145" y="1531003"/>
                  <a:pt x="1825145" y="1532613"/>
                  <a:pt x="1825145" y="1535429"/>
                </a:cubicBezTo>
                <a:cubicBezTo>
                  <a:pt x="1825145" y="1538246"/>
                  <a:pt x="1825145" y="1539855"/>
                  <a:pt x="1825145" y="1540257"/>
                </a:cubicBezTo>
                <a:close/>
                <a:moveTo>
                  <a:pt x="360643" y="1434034"/>
                </a:moveTo>
                <a:cubicBezTo>
                  <a:pt x="358206" y="1434437"/>
                  <a:pt x="356988" y="1436046"/>
                  <a:pt x="356988" y="1438862"/>
                </a:cubicBezTo>
                <a:cubicBezTo>
                  <a:pt x="356988" y="1441679"/>
                  <a:pt x="358206" y="1443289"/>
                  <a:pt x="360643" y="1443691"/>
                </a:cubicBezTo>
                <a:cubicBezTo>
                  <a:pt x="360643" y="1443289"/>
                  <a:pt x="360643" y="1441679"/>
                  <a:pt x="360643" y="1438862"/>
                </a:cubicBezTo>
                <a:cubicBezTo>
                  <a:pt x="360643" y="1436046"/>
                  <a:pt x="360643" y="1434437"/>
                  <a:pt x="360643" y="1434034"/>
                </a:cubicBezTo>
                <a:close/>
                <a:moveTo>
                  <a:pt x="453240" y="1419549"/>
                </a:moveTo>
                <a:cubicBezTo>
                  <a:pt x="453037" y="1419751"/>
                  <a:pt x="452225" y="1420555"/>
                  <a:pt x="450804" y="1421963"/>
                </a:cubicBezTo>
                <a:cubicBezTo>
                  <a:pt x="449383" y="1423372"/>
                  <a:pt x="448570" y="1424176"/>
                  <a:pt x="448367" y="1424377"/>
                </a:cubicBezTo>
                <a:cubicBezTo>
                  <a:pt x="447961" y="1427496"/>
                  <a:pt x="446337" y="1432123"/>
                  <a:pt x="443493" y="1438259"/>
                </a:cubicBezTo>
                <a:cubicBezTo>
                  <a:pt x="440651" y="1444395"/>
                  <a:pt x="439027" y="1447816"/>
                  <a:pt x="438620" y="1448519"/>
                </a:cubicBezTo>
                <a:lnTo>
                  <a:pt x="350896" y="1718904"/>
                </a:lnTo>
                <a:cubicBezTo>
                  <a:pt x="349982" y="1724136"/>
                  <a:pt x="345718" y="1741436"/>
                  <a:pt x="338103" y="1770809"/>
                </a:cubicBezTo>
                <a:cubicBezTo>
                  <a:pt x="330488" y="1800181"/>
                  <a:pt x="325005" y="1824725"/>
                  <a:pt x="321654" y="1844440"/>
                </a:cubicBezTo>
                <a:cubicBezTo>
                  <a:pt x="321451" y="1847258"/>
                  <a:pt x="320639" y="1851281"/>
                  <a:pt x="319218" y="1856511"/>
                </a:cubicBezTo>
                <a:cubicBezTo>
                  <a:pt x="317797" y="1861743"/>
                  <a:pt x="316984" y="1865766"/>
                  <a:pt x="316781" y="1868582"/>
                </a:cubicBezTo>
                <a:cubicBezTo>
                  <a:pt x="316781" y="1868784"/>
                  <a:pt x="316781" y="1869588"/>
                  <a:pt x="316781" y="1870996"/>
                </a:cubicBezTo>
                <a:cubicBezTo>
                  <a:pt x="316781" y="1872404"/>
                  <a:pt x="316781" y="1873209"/>
                  <a:pt x="316781" y="1873410"/>
                </a:cubicBezTo>
                <a:cubicBezTo>
                  <a:pt x="316781" y="1873612"/>
                  <a:pt x="316781" y="1874417"/>
                  <a:pt x="316781" y="1875824"/>
                </a:cubicBezTo>
                <a:cubicBezTo>
                  <a:pt x="316781" y="1877232"/>
                  <a:pt x="316781" y="1878037"/>
                  <a:pt x="316781" y="1878239"/>
                </a:cubicBezTo>
                <a:lnTo>
                  <a:pt x="321654" y="1868582"/>
                </a:lnTo>
                <a:cubicBezTo>
                  <a:pt x="338611" y="1793341"/>
                  <a:pt x="358309" y="1718100"/>
                  <a:pt x="380746" y="1642859"/>
                </a:cubicBezTo>
                <a:cubicBezTo>
                  <a:pt x="403185" y="1567617"/>
                  <a:pt x="428975" y="1494791"/>
                  <a:pt x="458114" y="1424377"/>
                </a:cubicBezTo>
                <a:close/>
                <a:moveTo>
                  <a:pt x="389366" y="1415832"/>
                </a:moveTo>
                <a:lnTo>
                  <a:pt x="386762" y="1421417"/>
                </a:lnTo>
                <a:cubicBezTo>
                  <a:pt x="382955" y="1430658"/>
                  <a:pt x="377091" y="1447538"/>
                  <a:pt x="369172" y="1472057"/>
                </a:cubicBezTo>
                <a:cubicBezTo>
                  <a:pt x="358613" y="1504749"/>
                  <a:pt x="349271" y="1532311"/>
                  <a:pt x="341149" y="1554742"/>
                </a:cubicBezTo>
                <a:cubicBezTo>
                  <a:pt x="340945" y="1555345"/>
                  <a:pt x="340133" y="1557759"/>
                  <a:pt x="338712" y="1561984"/>
                </a:cubicBezTo>
                <a:cubicBezTo>
                  <a:pt x="337291" y="1566209"/>
                  <a:pt x="336479" y="1568623"/>
                  <a:pt x="336275" y="1569227"/>
                </a:cubicBezTo>
                <a:cubicBezTo>
                  <a:pt x="336275" y="1569428"/>
                  <a:pt x="336275" y="1570233"/>
                  <a:pt x="336275" y="1571641"/>
                </a:cubicBezTo>
                <a:cubicBezTo>
                  <a:pt x="336275" y="1573049"/>
                  <a:pt x="336275" y="1573854"/>
                  <a:pt x="336275" y="1574055"/>
                </a:cubicBezTo>
                <a:cubicBezTo>
                  <a:pt x="349170" y="1562990"/>
                  <a:pt x="361151" y="1538044"/>
                  <a:pt x="372218" y="1499216"/>
                </a:cubicBezTo>
                <a:cubicBezTo>
                  <a:pt x="380518" y="1470096"/>
                  <a:pt x="385906" y="1446067"/>
                  <a:pt x="388380" y="1427131"/>
                </a:cubicBezTo>
                <a:close/>
                <a:moveTo>
                  <a:pt x="414252" y="1409892"/>
                </a:moveTo>
                <a:cubicBezTo>
                  <a:pt x="408566" y="1414721"/>
                  <a:pt x="405317" y="1419549"/>
                  <a:pt x="404505" y="1424377"/>
                </a:cubicBezTo>
                <a:cubicBezTo>
                  <a:pt x="389376" y="1466223"/>
                  <a:pt x="373335" y="1511690"/>
                  <a:pt x="356378" y="1560778"/>
                </a:cubicBezTo>
                <a:cubicBezTo>
                  <a:pt x="339423" y="1609866"/>
                  <a:pt x="324599" y="1657746"/>
                  <a:pt x="311907" y="1704419"/>
                </a:cubicBezTo>
                <a:cubicBezTo>
                  <a:pt x="308761" y="1723633"/>
                  <a:pt x="304089" y="1745560"/>
                  <a:pt x="297896" y="1770205"/>
                </a:cubicBezTo>
                <a:cubicBezTo>
                  <a:pt x="291703" y="1794850"/>
                  <a:pt x="288251" y="1808330"/>
                  <a:pt x="287540" y="1810642"/>
                </a:cubicBezTo>
                <a:lnTo>
                  <a:pt x="287540" y="1825127"/>
                </a:lnTo>
                <a:cubicBezTo>
                  <a:pt x="300739" y="1784490"/>
                  <a:pt x="312111" y="1737816"/>
                  <a:pt x="321654" y="1685106"/>
                </a:cubicBezTo>
                <a:cubicBezTo>
                  <a:pt x="331198" y="1632398"/>
                  <a:pt x="347443" y="1585724"/>
                  <a:pt x="370390" y="1545085"/>
                </a:cubicBezTo>
                <a:lnTo>
                  <a:pt x="370390" y="1559570"/>
                </a:lnTo>
                <a:lnTo>
                  <a:pt x="307034" y="1805814"/>
                </a:lnTo>
                <a:cubicBezTo>
                  <a:pt x="307034" y="1812855"/>
                  <a:pt x="307034" y="1819293"/>
                  <a:pt x="307034" y="1825127"/>
                </a:cubicBezTo>
                <a:cubicBezTo>
                  <a:pt x="307034" y="1830962"/>
                  <a:pt x="307034" y="1837399"/>
                  <a:pt x="307034" y="1844440"/>
                </a:cubicBezTo>
                <a:cubicBezTo>
                  <a:pt x="307034" y="1844742"/>
                  <a:pt x="307034" y="1846553"/>
                  <a:pt x="307034" y="1849872"/>
                </a:cubicBezTo>
                <a:cubicBezTo>
                  <a:pt x="307034" y="1853192"/>
                  <a:pt x="307034" y="1856210"/>
                  <a:pt x="307034" y="1858925"/>
                </a:cubicBezTo>
                <a:cubicBezTo>
                  <a:pt x="309877" y="1849169"/>
                  <a:pt x="312720" y="1839714"/>
                  <a:pt x="315563" y="1830559"/>
                </a:cubicBezTo>
                <a:cubicBezTo>
                  <a:pt x="318405" y="1821405"/>
                  <a:pt x="318812" y="1813158"/>
                  <a:pt x="316781" y="1805814"/>
                </a:cubicBezTo>
                <a:cubicBezTo>
                  <a:pt x="329168" y="1742744"/>
                  <a:pt x="344601" y="1679373"/>
                  <a:pt x="363080" y="1615699"/>
                </a:cubicBezTo>
                <a:cubicBezTo>
                  <a:pt x="381558" y="1552026"/>
                  <a:pt x="401866" y="1489861"/>
                  <a:pt x="423999" y="1429206"/>
                </a:cubicBezTo>
                <a:lnTo>
                  <a:pt x="423999" y="1414721"/>
                </a:lnTo>
                <a:cubicBezTo>
                  <a:pt x="417096" y="1426993"/>
                  <a:pt x="411410" y="1439869"/>
                  <a:pt x="406942" y="1453347"/>
                </a:cubicBezTo>
                <a:cubicBezTo>
                  <a:pt x="402475" y="1466826"/>
                  <a:pt x="396789" y="1479701"/>
                  <a:pt x="389884" y="1491974"/>
                </a:cubicBezTo>
                <a:lnTo>
                  <a:pt x="389884" y="1482317"/>
                </a:lnTo>
                <a:lnTo>
                  <a:pt x="414252" y="1419549"/>
                </a:lnTo>
                <a:close/>
                <a:moveTo>
                  <a:pt x="375264" y="1409892"/>
                </a:moveTo>
                <a:cubicBezTo>
                  <a:pt x="372827" y="1410295"/>
                  <a:pt x="371609" y="1411905"/>
                  <a:pt x="371609" y="1414721"/>
                </a:cubicBezTo>
                <a:cubicBezTo>
                  <a:pt x="371609" y="1417538"/>
                  <a:pt x="372827" y="1419147"/>
                  <a:pt x="375264" y="1419549"/>
                </a:cubicBezTo>
                <a:cubicBezTo>
                  <a:pt x="377700" y="1419147"/>
                  <a:pt x="378919" y="1417538"/>
                  <a:pt x="378919" y="1414721"/>
                </a:cubicBezTo>
                <a:cubicBezTo>
                  <a:pt x="378919" y="1411905"/>
                  <a:pt x="377700" y="1410295"/>
                  <a:pt x="375264" y="1409892"/>
                </a:cubicBezTo>
                <a:close/>
                <a:moveTo>
                  <a:pt x="380137" y="1405064"/>
                </a:moveTo>
                <a:cubicBezTo>
                  <a:pt x="377700" y="1405266"/>
                  <a:pt x="376483" y="1406070"/>
                  <a:pt x="376483" y="1407478"/>
                </a:cubicBezTo>
                <a:cubicBezTo>
                  <a:pt x="376483" y="1408886"/>
                  <a:pt x="377700" y="1409691"/>
                  <a:pt x="380137" y="1409892"/>
                </a:cubicBezTo>
                <a:cubicBezTo>
                  <a:pt x="382574" y="1409691"/>
                  <a:pt x="383793" y="1408886"/>
                  <a:pt x="383793" y="1407478"/>
                </a:cubicBezTo>
                <a:cubicBezTo>
                  <a:pt x="383793" y="1406070"/>
                  <a:pt x="382574" y="1405266"/>
                  <a:pt x="380137" y="1405064"/>
                </a:cubicBezTo>
                <a:close/>
                <a:moveTo>
                  <a:pt x="1903122" y="1390579"/>
                </a:moveTo>
                <a:cubicBezTo>
                  <a:pt x="1900483" y="1394000"/>
                  <a:pt x="1897233" y="1400437"/>
                  <a:pt x="1893375" y="1409892"/>
                </a:cubicBezTo>
                <a:cubicBezTo>
                  <a:pt x="1889517" y="1419348"/>
                  <a:pt x="1886268" y="1425785"/>
                  <a:pt x="1883628" y="1429206"/>
                </a:cubicBezTo>
                <a:lnTo>
                  <a:pt x="1883628" y="1414721"/>
                </a:lnTo>
                <a:cubicBezTo>
                  <a:pt x="1876013" y="1427195"/>
                  <a:pt x="1869312" y="1440875"/>
                  <a:pt x="1863525" y="1455761"/>
                </a:cubicBezTo>
                <a:cubicBezTo>
                  <a:pt x="1857738" y="1470649"/>
                  <a:pt x="1854691" y="1484330"/>
                  <a:pt x="1854387" y="1496802"/>
                </a:cubicBezTo>
                <a:cubicBezTo>
                  <a:pt x="1854387" y="1497607"/>
                  <a:pt x="1854387" y="1500826"/>
                  <a:pt x="1854387" y="1506459"/>
                </a:cubicBezTo>
                <a:lnTo>
                  <a:pt x="1864134" y="1482317"/>
                </a:lnTo>
                <a:cubicBezTo>
                  <a:pt x="1864134" y="1487950"/>
                  <a:pt x="1864134" y="1491169"/>
                  <a:pt x="1864134" y="1491974"/>
                </a:cubicBezTo>
                <a:cubicBezTo>
                  <a:pt x="1863932" y="1496802"/>
                  <a:pt x="1863118" y="1501630"/>
                  <a:pt x="1861697" y="1506459"/>
                </a:cubicBezTo>
                <a:cubicBezTo>
                  <a:pt x="1860276" y="1511287"/>
                  <a:pt x="1859463" y="1516115"/>
                  <a:pt x="1859260" y="1520944"/>
                </a:cubicBezTo>
                <a:cubicBezTo>
                  <a:pt x="1859159" y="1523156"/>
                  <a:pt x="1859362" y="1524766"/>
                  <a:pt x="1859869" y="1525772"/>
                </a:cubicBezTo>
                <a:cubicBezTo>
                  <a:pt x="1860377" y="1526778"/>
                  <a:pt x="1861799" y="1528388"/>
                  <a:pt x="1864134" y="1530600"/>
                </a:cubicBezTo>
                <a:cubicBezTo>
                  <a:pt x="1876622" y="1510784"/>
                  <a:pt x="1886979" y="1488856"/>
                  <a:pt x="1895203" y="1464815"/>
                </a:cubicBezTo>
                <a:cubicBezTo>
                  <a:pt x="1903427" y="1440773"/>
                  <a:pt x="1907691" y="1417638"/>
                  <a:pt x="1907996" y="1395408"/>
                </a:cubicBezTo>
                <a:cubicBezTo>
                  <a:pt x="1907794" y="1395206"/>
                  <a:pt x="1906981" y="1394401"/>
                  <a:pt x="1905559" y="1392993"/>
                </a:cubicBezTo>
                <a:cubicBezTo>
                  <a:pt x="1904138" y="1391585"/>
                  <a:pt x="1903325" y="1390781"/>
                  <a:pt x="1903122" y="1390579"/>
                </a:cubicBezTo>
                <a:close/>
                <a:moveTo>
                  <a:pt x="1888501" y="1390579"/>
                </a:moveTo>
                <a:cubicBezTo>
                  <a:pt x="1884440" y="1395408"/>
                  <a:pt x="1882816" y="1400236"/>
                  <a:pt x="1883628" y="1405064"/>
                </a:cubicBezTo>
                <a:cubicBezTo>
                  <a:pt x="1883628" y="1405266"/>
                  <a:pt x="1883628" y="1406070"/>
                  <a:pt x="1883628" y="1407478"/>
                </a:cubicBezTo>
                <a:cubicBezTo>
                  <a:pt x="1883628" y="1408886"/>
                  <a:pt x="1883628" y="1409691"/>
                  <a:pt x="1883628" y="1409892"/>
                </a:cubicBezTo>
                <a:cubicBezTo>
                  <a:pt x="1885964" y="1409491"/>
                  <a:pt x="1887385" y="1407881"/>
                  <a:pt x="1887893" y="1405064"/>
                </a:cubicBezTo>
                <a:cubicBezTo>
                  <a:pt x="1888400" y="1402248"/>
                  <a:pt x="1888604" y="1400638"/>
                  <a:pt x="1888501" y="1400236"/>
                </a:cubicBezTo>
                <a:cubicBezTo>
                  <a:pt x="1888501" y="1400034"/>
                  <a:pt x="1888501" y="1399231"/>
                  <a:pt x="1888501" y="1397822"/>
                </a:cubicBezTo>
                <a:cubicBezTo>
                  <a:pt x="1888501" y="1396414"/>
                  <a:pt x="1888501" y="1395609"/>
                  <a:pt x="1888501" y="1395408"/>
                </a:cubicBezTo>
                <a:cubicBezTo>
                  <a:pt x="1888501" y="1395206"/>
                  <a:pt x="1888501" y="1394401"/>
                  <a:pt x="1888501" y="1392993"/>
                </a:cubicBezTo>
                <a:cubicBezTo>
                  <a:pt x="1888501" y="1391585"/>
                  <a:pt x="1888501" y="1390781"/>
                  <a:pt x="1888501" y="1390579"/>
                </a:cubicBezTo>
                <a:close/>
                <a:moveTo>
                  <a:pt x="331402" y="1390579"/>
                </a:moveTo>
                <a:lnTo>
                  <a:pt x="326528" y="1395408"/>
                </a:lnTo>
                <a:cubicBezTo>
                  <a:pt x="322569" y="1402448"/>
                  <a:pt x="312212" y="1429407"/>
                  <a:pt x="295459" y="1476282"/>
                </a:cubicBezTo>
                <a:cubicBezTo>
                  <a:pt x="278707" y="1523156"/>
                  <a:pt x="264695" y="1562186"/>
                  <a:pt x="253425" y="1593368"/>
                </a:cubicBezTo>
                <a:cubicBezTo>
                  <a:pt x="243272" y="1627770"/>
                  <a:pt x="233118" y="1665190"/>
                  <a:pt x="222966" y="1705627"/>
                </a:cubicBezTo>
                <a:cubicBezTo>
                  <a:pt x="212812" y="1746063"/>
                  <a:pt x="205096" y="1785897"/>
                  <a:pt x="199816" y="1825127"/>
                </a:cubicBezTo>
                <a:cubicBezTo>
                  <a:pt x="199511" y="1833678"/>
                  <a:pt x="198902" y="1844340"/>
                  <a:pt x="197988" y="1857114"/>
                </a:cubicBezTo>
                <a:cubicBezTo>
                  <a:pt x="197075" y="1869890"/>
                  <a:pt x="197683" y="1876931"/>
                  <a:pt x="199816" y="1878239"/>
                </a:cubicBezTo>
                <a:lnTo>
                  <a:pt x="199816" y="1887895"/>
                </a:lnTo>
                <a:cubicBezTo>
                  <a:pt x="208041" y="1805311"/>
                  <a:pt x="224488" y="1723028"/>
                  <a:pt x="249160" y="1641048"/>
                </a:cubicBezTo>
                <a:cubicBezTo>
                  <a:pt x="273834" y="1559067"/>
                  <a:pt x="301247" y="1480406"/>
                  <a:pt x="331402" y="1405064"/>
                </a:cubicBezTo>
                <a:close/>
                <a:moveTo>
                  <a:pt x="1990846" y="1376094"/>
                </a:moveTo>
                <a:cubicBezTo>
                  <a:pt x="1990846" y="1376296"/>
                  <a:pt x="1990846" y="1377100"/>
                  <a:pt x="1990846" y="1378508"/>
                </a:cubicBezTo>
                <a:cubicBezTo>
                  <a:pt x="1990846" y="1379916"/>
                  <a:pt x="1990846" y="1380721"/>
                  <a:pt x="1990846" y="1380923"/>
                </a:cubicBezTo>
                <a:cubicBezTo>
                  <a:pt x="1988409" y="1380721"/>
                  <a:pt x="1987191" y="1379916"/>
                  <a:pt x="1987191" y="1378508"/>
                </a:cubicBezTo>
                <a:cubicBezTo>
                  <a:pt x="1987191" y="1377100"/>
                  <a:pt x="1988409" y="1376296"/>
                  <a:pt x="1990846" y="1376094"/>
                </a:cubicBezTo>
                <a:close/>
                <a:moveTo>
                  <a:pt x="1937237" y="1376094"/>
                </a:moveTo>
                <a:cubicBezTo>
                  <a:pt x="1932161" y="1377302"/>
                  <a:pt x="1927693" y="1382130"/>
                  <a:pt x="1923835" y="1390579"/>
                </a:cubicBezTo>
                <a:cubicBezTo>
                  <a:pt x="1919977" y="1399029"/>
                  <a:pt x="1917946" y="1403858"/>
                  <a:pt x="1917743" y="1405064"/>
                </a:cubicBezTo>
                <a:lnTo>
                  <a:pt x="1805651" y="1810642"/>
                </a:lnTo>
                <a:cubicBezTo>
                  <a:pt x="1803012" y="1824826"/>
                  <a:pt x="1799762" y="1845950"/>
                  <a:pt x="1795904" y="1874014"/>
                </a:cubicBezTo>
                <a:cubicBezTo>
                  <a:pt x="1792046" y="1902079"/>
                  <a:pt x="1788797" y="1924409"/>
                  <a:pt x="1786157" y="1941007"/>
                </a:cubicBezTo>
                <a:cubicBezTo>
                  <a:pt x="1786056" y="1943924"/>
                  <a:pt x="1786259" y="1947746"/>
                  <a:pt x="1786766" y="1952474"/>
                </a:cubicBezTo>
                <a:cubicBezTo>
                  <a:pt x="1787274" y="1957201"/>
                  <a:pt x="1788696" y="1959817"/>
                  <a:pt x="1791030" y="1960320"/>
                </a:cubicBezTo>
                <a:lnTo>
                  <a:pt x="1791030" y="1965148"/>
                </a:lnTo>
                <a:cubicBezTo>
                  <a:pt x="1790625" y="1971083"/>
                  <a:pt x="1789000" y="1979733"/>
                  <a:pt x="1786157" y="1991101"/>
                </a:cubicBezTo>
                <a:cubicBezTo>
                  <a:pt x="1783315" y="2002467"/>
                  <a:pt x="1781690" y="2009911"/>
                  <a:pt x="1781283" y="2013431"/>
                </a:cubicBezTo>
                <a:lnTo>
                  <a:pt x="1781283" y="1994118"/>
                </a:lnTo>
                <a:lnTo>
                  <a:pt x="1776410" y="2143796"/>
                </a:lnTo>
                <a:cubicBezTo>
                  <a:pt x="1776512" y="2149027"/>
                  <a:pt x="1777526" y="2155465"/>
                  <a:pt x="1779455" y="2163109"/>
                </a:cubicBezTo>
                <a:cubicBezTo>
                  <a:pt x="1781386" y="2170754"/>
                  <a:pt x="1783619" y="2177192"/>
                  <a:pt x="1786157" y="2182422"/>
                </a:cubicBezTo>
                <a:lnTo>
                  <a:pt x="1786157" y="2109998"/>
                </a:lnTo>
                <a:lnTo>
                  <a:pt x="1834892" y="1796157"/>
                </a:lnTo>
                <a:lnTo>
                  <a:pt x="1951858" y="1376094"/>
                </a:lnTo>
                <a:lnTo>
                  <a:pt x="1946984" y="1376094"/>
                </a:lnTo>
                <a:lnTo>
                  <a:pt x="1834892" y="1752703"/>
                </a:lnTo>
                <a:lnTo>
                  <a:pt x="1834892" y="1743046"/>
                </a:lnTo>
                <a:lnTo>
                  <a:pt x="1937237" y="1390579"/>
                </a:lnTo>
                <a:close/>
                <a:moveTo>
                  <a:pt x="277793" y="1361609"/>
                </a:moveTo>
                <a:lnTo>
                  <a:pt x="272919" y="1366438"/>
                </a:lnTo>
                <a:lnTo>
                  <a:pt x="224184" y="1496802"/>
                </a:lnTo>
                <a:lnTo>
                  <a:pt x="224184" y="1516115"/>
                </a:lnTo>
                <a:cubicBezTo>
                  <a:pt x="216772" y="1526074"/>
                  <a:pt x="210883" y="1537541"/>
                  <a:pt x="206517" y="1550517"/>
                </a:cubicBezTo>
                <a:cubicBezTo>
                  <a:pt x="202151" y="1563494"/>
                  <a:pt x="199918" y="1576168"/>
                  <a:pt x="199816" y="1588540"/>
                </a:cubicBezTo>
                <a:cubicBezTo>
                  <a:pt x="199816" y="1588741"/>
                  <a:pt x="199816" y="1589546"/>
                  <a:pt x="199816" y="1590954"/>
                </a:cubicBezTo>
                <a:cubicBezTo>
                  <a:pt x="199816" y="1592363"/>
                  <a:pt x="199816" y="1593167"/>
                  <a:pt x="199816" y="1593368"/>
                </a:cubicBezTo>
                <a:lnTo>
                  <a:pt x="224184" y="1530600"/>
                </a:lnTo>
                <a:lnTo>
                  <a:pt x="224184" y="1516115"/>
                </a:lnTo>
                <a:close/>
                <a:moveTo>
                  <a:pt x="2015214" y="1356781"/>
                </a:moveTo>
                <a:cubicBezTo>
                  <a:pt x="2008716" y="1357284"/>
                  <a:pt x="1998563" y="1359900"/>
                  <a:pt x="1984755" y="1364627"/>
                </a:cubicBezTo>
                <a:cubicBezTo>
                  <a:pt x="1970946" y="1369355"/>
                  <a:pt x="1963229" y="1373177"/>
                  <a:pt x="1961605" y="1376094"/>
                </a:cubicBezTo>
                <a:lnTo>
                  <a:pt x="1834892" y="1825127"/>
                </a:lnTo>
                <a:lnTo>
                  <a:pt x="1805651" y="2047230"/>
                </a:lnTo>
                <a:lnTo>
                  <a:pt x="1805651" y="2081028"/>
                </a:lnTo>
                <a:cubicBezTo>
                  <a:pt x="1807987" y="2080626"/>
                  <a:pt x="1809408" y="2079017"/>
                  <a:pt x="1809916" y="2076199"/>
                </a:cubicBezTo>
                <a:cubicBezTo>
                  <a:pt x="1810424" y="2073384"/>
                  <a:pt x="1810627" y="2071774"/>
                  <a:pt x="1810525" y="2071371"/>
                </a:cubicBezTo>
                <a:cubicBezTo>
                  <a:pt x="1813469" y="2061714"/>
                  <a:pt x="1817327" y="2044815"/>
                  <a:pt x="1822100" y="2020674"/>
                </a:cubicBezTo>
                <a:cubicBezTo>
                  <a:pt x="1826872" y="1996532"/>
                  <a:pt x="1829511" y="1979633"/>
                  <a:pt x="1830019" y="1969977"/>
                </a:cubicBezTo>
                <a:lnTo>
                  <a:pt x="1834892" y="1965148"/>
                </a:lnTo>
                <a:cubicBezTo>
                  <a:pt x="1853574" y="1940000"/>
                  <a:pt x="1862509" y="1903386"/>
                  <a:pt x="1861697" y="1855305"/>
                </a:cubicBezTo>
                <a:cubicBezTo>
                  <a:pt x="1860885" y="1807222"/>
                  <a:pt x="1869819" y="1768194"/>
                  <a:pt x="1888501" y="1738218"/>
                </a:cubicBezTo>
                <a:lnTo>
                  <a:pt x="1912869" y="1660965"/>
                </a:lnTo>
                <a:cubicBezTo>
                  <a:pt x="1912869" y="1661166"/>
                  <a:pt x="1912869" y="1661971"/>
                  <a:pt x="1912869" y="1663379"/>
                </a:cubicBezTo>
                <a:cubicBezTo>
                  <a:pt x="1912869" y="1664788"/>
                  <a:pt x="1912869" y="1665591"/>
                  <a:pt x="1912869" y="1665793"/>
                </a:cubicBezTo>
                <a:cubicBezTo>
                  <a:pt x="1912260" y="1680076"/>
                  <a:pt x="1909824" y="1693757"/>
                  <a:pt x="1905559" y="1706834"/>
                </a:cubicBezTo>
                <a:cubicBezTo>
                  <a:pt x="1901294" y="1719911"/>
                  <a:pt x="1898857" y="1733591"/>
                  <a:pt x="1898249" y="1747874"/>
                </a:cubicBezTo>
                <a:cubicBezTo>
                  <a:pt x="1898249" y="1748076"/>
                  <a:pt x="1898249" y="1748880"/>
                  <a:pt x="1898249" y="1750288"/>
                </a:cubicBezTo>
                <a:cubicBezTo>
                  <a:pt x="1898249" y="1751696"/>
                  <a:pt x="1898249" y="1752501"/>
                  <a:pt x="1898249" y="1752703"/>
                </a:cubicBezTo>
                <a:cubicBezTo>
                  <a:pt x="1901396" y="1742946"/>
                  <a:pt x="1907286" y="1725040"/>
                  <a:pt x="1915916" y="1698988"/>
                </a:cubicBezTo>
                <a:cubicBezTo>
                  <a:pt x="1924545" y="1672935"/>
                  <a:pt x="1931653" y="1653822"/>
                  <a:pt x="1937237" y="1641651"/>
                </a:cubicBezTo>
                <a:cubicBezTo>
                  <a:pt x="1937237" y="1641148"/>
                  <a:pt x="1937237" y="1638533"/>
                  <a:pt x="1937237" y="1633806"/>
                </a:cubicBezTo>
                <a:cubicBezTo>
                  <a:pt x="1937237" y="1629077"/>
                  <a:pt x="1937237" y="1625255"/>
                  <a:pt x="1937237" y="1622338"/>
                </a:cubicBezTo>
                <a:cubicBezTo>
                  <a:pt x="1946274" y="1597292"/>
                  <a:pt x="1959879" y="1555647"/>
                  <a:pt x="1978053" y="1497405"/>
                </a:cubicBezTo>
                <a:cubicBezTo>
                  <a:pt x="1996227" y="1439164"/>
                  <a:pt x="2008615" y="1398726"/>
                  <a:pt x="2015214" y="1376094"/>
                </a:cubicBezTo>
                <a:cubicBezTo>
                  <a:pt x="2017549" y="1373479"/>
                  <a:pt x="2018971" y="1370260"/>
                  <a:pt x="2019478" y="1366438"/>
                </a:cubicBezTo>
                <a:cubicBezTo>
                  <a:pt x="2019986" y="1362616"/>
                  <a:pt x="2020190" y="1359397"/>
                  <a:pt x="2020087" y="1356781"/>
                </a:cubicBezTo>
                <a:cubicBezTo>
                  <a:pt x="2019884" y="1356781"/>
                  <a:pt x="2019072" y="1356781"/>
                  <a:pt x="2017651" y="1356781"/>
                </a:cubicBezTo>
                <a:cubicBezTo>
                  <a:pt x="2016229" y="1356781"/>
                  <a:pt x="2015417" y="1356781"/>
                  <a:pt x="2015214" y="1356781"/>
                </a:cubicBezTo>
                <a:close/>
                <a:moveTo>
                  <a:pt x="263172" y="1351953"/>
                </a:moveTo>
                <a:lnTo>
                  <a:pt x="258298" y="1356781"/>
                </a:lnTo>
                <a:lnTo>
                  <a:pt x="165701" y="1651308"/>
                </a:lnTo>
                <a:lnTo>
                  <a:pt x="136460" y="1781672"/>
                </a:lnTo>
                <a:lnTo>
                  <a:pt x="136460" y="1820299"/>
                </a:lnTo>
                <a:lnTo>
                  <a:pt x="160827" y="1694763"/>
                </a:lnTo>
                <a:cubicBezTo>
                  <a:pt x="162756" y="1683900"/>
                  <a:pt x="173519" y="1646480"/>
                  <a:pt x="193114" y="1582505"/>
                </a:cubicBezTo>
                <a:cubicBezTo>
                  <a:pt x="212711" y="1518529"/>
                  <a:pt x="229565" y="1464212"/>
                  <a:pt x="243678" y="1419549"/>
                </a:cubicBezTo>
                <a:cubicBezTo>
                  <a:pt x="244186" y="1413514"/>
                  <a:pt x="246826" y="1403858"/>
                  <a:pt x="251597" y="1390579"/>
                </a:cubicBezTo>
                <a:cubicBezTo>
                  <a:pt x="256369" y="1377302"/>
                  <a:pt x="260227" y="1367645"/>
                  <a:pt x="263172" y="1361609"/>
                </a:cubicBezTo>
                <a:close/>
                <a:moveTo>
                  <a:pt x="2161420" y="1260215"/>
                </a:moveTo>
                <a:cubicBezTo>
                  <a:pt x="2155531" y="1260416"/>
                  <a:pt x="2147815" y="1261221"/>
                  <a:pt x="2138272" y="1262629"/>
                </a:cubicBezTo>
                <a:cubicBezTo>
                  <a:pt x="2128727" y="1264037"/>
                  <a:pt x="2123447" y="1264842"/>
                  <a:pt x="2122432" y="1265043"/>
                </a:cubicBezTo>
                <a:lnTo>
                  <a:pt x="2122432" y="1269871"/>
                </a:lnTo>
                <a:cubicBezTo>
                  <a:pt x="2149541" y="1270375"/>
                  <a:pt x="2176955" y="1270576"/>
                  <a:pt x="2204673" y="1270475"/>
                </a:cubicBezTo>
                <a:cubicBezTo>
                  <a:pt x="2232391" y="1270375"/>
                  <a:pt x="2258587" y="1266954"/>
                  <a:pt x="2283259" y="1260215"/>
                </a:cubicBezTo>
                <a:cubicBezTo>
                  <a:pt x="2277168" y="1260215"/>
                  <a:pt x="2267421" y="1260215"/>
                  <a:pt x="2254018" y="1260215"/>
                </a:cubicBezTo>
                <a:cubicBezTo>
                  <a:pt x="2240616" y="1260215"/>
                  <a:pt x="2230869" y="1260215"/>
                  <a:pt x="2224776" y="1260215"/>
                </a:cubicBezTo>
                <a:cubicBezTo>
                  <a:pt x="2213608" y="1260215"/>
                  <a:pt x="2200612" y="1260215"/>
                  <a:pt x="2185788" y="1260215"/>
                </a:cubicBezTo>
                <a:cubicBezTo>
                  <a:pt x="2170965" y="1260215"/>
                  <a:pt x="2162843" y="1260215"/>
                  <a:pt x="2161420" y="1260215"/>
                </a:cubicBezTo>
                <a:close/>
                <a:moveTo>
                  <a:pt x="614068" y="1245730"/>
                </a:moveTo>
                <a:cubicBezTo>
                  <a:pt x="614271" y="1248144"/>
                  <a:pt x="615083" y="1249352"/>
                  <a:pt x="616504" y="1249352"/>
                </a:cubicBezTo>
                <a:cubicBezTo>
                  <a:pt x="617926" y="1249352"/>
                  <a:pt x="618738" y="1248144"/>
                  <a:pt x="618941" y="1245730"/>
                </a:cubicBezTo>
                <a:cubicBezTo>
                  <a:pt x="618738" y="1245730"/>
                  <a:pt x="617926" y="1245730"/>
                  <a:pt x="616504" y="1245730"/>
                </a:cubicBezTo>
                <a:cubicBezTo>
                  <a:pt x="615083" y="1245730"/>
                  <a:pt x="614271" y="1245730"/>
                  <a:pt x="614068" y="1245730"/>
                </a:cubicBezTo>
                <a:close/>
                <a:moveTo>
                  <a:pt x="2297880" y="1240902"/>
                </a:moveTo>
                <a:cubicBezTo>
                  <a:pt x="2295443" y="1241305"/>
                  <a:pt x="2294225" y="1242914"/>
                  <a:pt x="2294225" y="1245730"/>
                </a:cubicBezTo>
                <a:cubicBezTo>
                  <a:pt x="2294225" y="1248547"/>
                  <a:pt x="2295443" y="1250156"/>
                  <a:pt x="2297880" y="1250558"/>
                </a:cubicBezTo>
                <a:cubicBezTo>
                  <a:pt x="2300316" y="1250156"/>
                  <a:pt x="2301535" y="1248547"/>
                  <a:pt x="2301535" y="1245730"/>
                </a:cubicBezTo>
                <a:cubicBezTo>
                  <a:pt x="2301535" y="1242914"/>
                  <a:pt x="2300316" y="1241305"/>
                  <a:pt x="2297880" y="1240902"/>
                </a:cubicBezTo>
                <a:close/>
                <a:moveTo>
                  <a:pt x="2005467" y="1240902"/>
                </a:moveTo>
                <a:cubicBezTo>
                  <a:pt x="2003030" y="1241103"/>
                  <a:pt x="2001812" y="1241908"/>
                  <a:pt x="2001812" y="1243316"/>
                </a:cubicBezTo>
                <a:cubicBezTo>
                  <a:pt x="2001812" y="1244724"/>
                  <a:pt x="2003030" y="1245528"/>
                  <a:pt x="2005467" y="1245730"/>
                </a:cubicBezTo>
                <a:cubicBezTo>
                  <a:pt x="2007903" y="1245528"/>
                  <a:pt x="2009122" y="1244724"/>
                  <a:pt x="2009122" y="1243316"/>
                </a:cubicBezTo>
                <a:cubicBezTo>
                  <a:pt x="2009122" y="1241908"/>
                  <a:pt x="2007903" y="1241103"/>
                  <a:pt x="2005467" y="1240902"/>
                </a:cubicBezTo>
                <a:close/>
                <a:moveTo>
                  <a:pt x="1976225" y="1240902"/>
                </a:moveTo>
                <a:cubicBezTo>
                  <a:pt x="1976023" y="1243216"/>
                  <a:pt x="1975210" y="1244624"/>
                  <a:pt x="1973789" y="1245127"/>
                </a:cubicBezTo>
                <a:cubicBezTo>
                  <a:pt x="1972367" y="1245630"/>
                  <a:pt x="1971555" y="1245831"/>
                  <a:pt x="1971352" y="1245730"/>
                </a:cubicBezTo>
                <a:cubicBezTo>
                  <a:pt x="1970540" y="1245730"/>
                  <a:pt x="1972164" y="1245730"/>
                  <a:pt x="1976225" y="1245730"/>
                </a:cubicBezTo>
                <a:cubicBezTo>
                  <a:pt x="1976429" y="1245831"/>
                  <a:pt x="1977241" y="1245630"/>
                  <a:pt x="1978662" y="1245127"/>
                </a:cubicBezTo>
                <a:cubicBezTo>
                  <a:pt x="1980085" y="1244624"/>
                  <a:pt x="1980897" y="1243216"/>
                  <a:pt x="1981099" y="1240902"/>
                </a:cubicBezTo>
                <a:cubicBezTo>
                  <a:pt x="1980897" y="1240902"/>
                  <a:pt x="1980085" y="1240902"/>
                  <a:pt x="1978662" y="1240902"/>
                </a:cubicBezTo>
                <a:cubicBezTo>
                  <a:pt x="1977241" y="1240902"/>
                  <a:pt x="1976429" y="1240902"/>
                  <a:pt x="1976225" y="1240902"/>
                </a:cubicBezTo>
                <a:close/>
                <a:moveTo>
                  <a:pt x="635999" y="1237281"/>
                </a:moveTo>
                <a:cubicBezTo>
                  <a:pt x="634578" y="1237281"/>
                  <a:pt x="633765" y="1238487"/>
                  <a:pt x="633562" y="1240902"/>
                </a:cubicBezTo>
                <a:cubicBezTo>
                  <a:pt x="633765" y="1240902"/>
                  <a:pt x="634578" y="1240902"/>
                  <a:pt x="635999" y="1240902"/>
                </a:cubicBezTo>
                <a:cubicBezTo>
                  <a:pt x="637420" y="1240902"/>
                  <a:pt x="638232" y="1240902"/>
                  <a:pt x="638435" y="1240902"/>
                </a:cubicBezTo>
                <a:cubicBezTo>
                  <a:pt x="638232" y="1238487"/>
                  <a:pt x="637420" y="1237281"/>
                  <a:pt x="635999" y="1237281"/>
                </a:cubicBezTo>
                <a:close/>
                <a:moveTo>
                  <a:pt x="2063949" y="1226417"/>
                </a:moveTo>
                <a:cubicBezTo>
                  <a:pt x="2061005" y="1226417"/>
                  <a:pt x="2057147" y="1227624"/>
                  <a:pt x="2052376" y="1230038"/>
                </a:cubicBezTo>
                <a:cubicBezTo>
                  <a:pt x="2047603" y="1232453"/>
                  <a:pt x="2044963" y="1236073"/>
                  <a:pt x="2044455" y="1240902"/>
                </a:cubicBezTo>
                <a:cubicBezTo>
                  <a:pt x="2046690" y="1240902"/>
                  <a:pt x="2048313" y="1240902"/>
                  <a:pt x="2049329" y="1240902"/>
                </a:cubicBezTo>
                <a:cubicBezTo>
                  <a:pt x="2050344" y="1240902"/>
                  <a:pt x="2051969" y="1240902"/>
                  <a:pt x="2054202" y="1240902"/>
                </a:cubicBezTo>
                <a:cubicBezTo>
                  <a:pt x="2059888" y="1240902"/>
                  <a:pt x="2063137" y="1236073"/>
                  <a:pt x="2063949" y="1226417"/>
                </a:cubicBezTo>
                <a:close/>
                <a:moveTo>
                  <a:pt x="2317374" y="1211932"/>
                </a:moveTo>
                <a:cubicBezTo>
                  <a:pt x="2288640" y="1211832"/>
                  <a:pt x="2260820" y="1212032"/>
                  <a:pt x="2233915" y="1212535"/>
                </a:cubicBezTo>
                <a:cubicBezTo>
                  <a:pt x="2207009" y="1213038"/>
                  <a:pt x="2177970" y="1214446"/>
                  <a:pt x="2146800" y="1216760"/>
                </a:cubicBezTo>
                <a:cubicBezTo>
                  <a:pt x="2141926" y="1216961"/>
                  <a:pt x="2138272" y="1218973"/>
                  <a:pt x="2135835" y="1222796"/>
                </a:cubicBezTo>
                <a:cubicBezTo>
                  <a:pt x="2133398" y="1226618"/>
                  <a:pt x="2132179" y="1231043"/>
                  <a:pt x="2132179" y="1236073"/>
                </a:cubicBezTo>
                <a:cubicBezTo>
                  <a:pt x="2167309" y="1237683"/>
                  <a:pt x="2212796" y="1239292"/>
                  <a:pt x="2268638" y="1240902"/>
                </a:cubicBezTo>
                <a:lnTo>
                  <a:pt x="2151673" y="1240902"/>
                </a:lnTo>
                <a:lnTo>
                  <a:pt x="2127305" y="1245730"/>
                </a:lnTo>
                <a:lnTo>
                  <a:pt x="2132179" y="1250558"/>
                </a:lnTo>
                <a:cubicBezTo>
                  <a:pt x="2132586" y="1250558"/>
                  <a:pt x="2134210" y="1250558"/>
                  <a:pt x="2137052" y="1250558"/>
                </a:cubicBezTo>
                <a:cubicBezTo>
                  <a:pt x="2139896" y="1250558"/>
                  <a:pt x="2141521" y="1250558"/>
                  <a:pt x="2141926" y="1250558"/>
                </a:cubicBezTo>
                <a:cubicBezTo>
                  <a:pt x="2144871" y="1250558"/>
                  <a:pt x="2148729" y="1250558"/>
                  <a:pt x="2153501" y="1250558"/>
                </a:cubicBezTo>
                <a:cubicBezTo>
                  <a:pt x="2158274" y="1250558"/>
                  <a:pt x="2160912" y="1250558"/>
                  <a:pt x="2161420" y="1250558"/>
                </a:cubicBezTo>
                <a:cubicBezTo>
                  <a:pt x="2174011" y="1250357"/>
                  <a:pt x="2195130" y="1249552"/>
                  <a:pt x="2224776" y="1248144"/>
                </a:cubicBezTo>
                <a:cubicBezTo>
                  <a:pt x="2254424" y="1246736"/>
                  <a:pt x="2275543" y="1245931"/>
                  <a:pt x="2288133" y="1245730"/>
                </a:cubicBezTo>
                <a:lnTo>
                  <a:pt x="2288133" y="1240902"/>
                </a:lnTo>
                <a:lnTo>
                  <a:pt x="2268638" y="1240902"/>
                </a:lnTo>
                <a:cubicBezTo>
                  <a:pt x="2324481" y="1242511"/>
                  <a:pt x="2369969" y="1234464"/>
                  <a:pt x="2405098" y="1216760"/>
                </a:cubicBezTo>
                <a:lnTo>
                  <a:pt x="2375857" y="1216760"/>
                </a:lnTo>
                <a:cubicBezTo>
                  <a:pt x="2372202" y="1216558"/>
                  <a:pt x="2363673" y="1215754"/>
                  <a:pt x="2350271" y="1214346"/>
                </a:cubicBezTo>
                <a:cubicBezTo>
                  <a:pt x="2336868" y="1212938"/>
                  <a:pt x="2325903" y="1212133"/>
                  <a:pt x="2317374" y="1211932"/>
                </a:cubicBezTo>
                <a:close/>
                <a:moveTo>
                  <a:pt x="2068823" y="1211932"/>
                </a:moveTo>
                <a:cubicBezTo>
                  <a:pt x="2066386" y="1212133"/>
                  <a:pt x="2065168" y="1212938"/>
                  <a:pt x="2065168" y="1214346"/>
                </a:cubicBezTo>
                <a:cubicBezTo>
                  <a:pt x="2065168" y="1215754"/>
                  <a:pt x="2066386" y="1216558"/>
                  <a:pt x="2068823" y="1216760"/>
                </a:cubicBezTo>
                <a:cubicBezTo>
                  <a:pt x="2068823" y="1216558"/>
                  <a:pt x="2068823" y="1215754"/>
                  <a:pt x="2068823" y="1214346"/>
                </a:cubicBezTo>
                <a:cubicBezTo>
                  <a:pt x="2068823" y="1212938"/>
                  <a:pt x="2068823" y="1212133"/>
                  <a:pt x="2068823" y="1211932"/>
                </a:cubicBezTo>
                <a:close/>
                <a:moveTo>
                  <a:pt x="2146800" y="1192618"/>
                </a:moveTo>
                <a:cubicBezTo>
                  <a:pt x="2144465" y="1193122"/>
                  <a:pt x="2143043" y="1195737"/>
                  <a:pt x="2142535" y="1200464"/>
                </a:cubicBezTo>
                <a:cubicBezTo>
                  <a:pt x="2142028" y="1205192"/>
                  <a:pt x="2141825" y="1209014"/>
                  <a:pt x="2141926" y="1211932"/>
                </a:cubicBezTo>
                <a:cubicBezTo>
                  <a:pt x="2178884" y="1211832"/>
                  <a:pt x="2217061" y="1210825"/>
                  <a:pt x="2256454" y="1208914"/>
                </a:cubicBezTo>
                <a:cubicBezTo>
                  <a:pt x="2295850" y="1207003"/>
                  <a:pt x="2334026" y="1204791"/>
                  <a:pt x="2370983" y="1202275"/>
                </a:cubicBezTo>
                <a:lnTo>
                  <a:pt x="2351489" y="1202275"/>
                </a:lnTo>
                <a:lnTo>
                  <a:pt x="2356362" y="1192618"/>
                </a:lnTo>
                <a:close/>
                <a:moveTo>
                  <a:pt x="2434339" y="1168477"/>
                </a:moveTo>
                <a:cubicBezTo>
                  <a:pt x="2446726" y="1175418"/>
                  <a:pt x="2459723" y="1179643"/>
                  <a:pt x="2473328" y="1181151"/>
                </a:cubicBezTo>
                <a:cubicBezTo>
                  <a:pt x="2486934" y="1182660"/>
                  <a:pt x="2499929" y="1183263"/>
                  <a:pt x="2512316" y="1182962"/>
                </a:cubicBezTo>
                <a:cubicBezTo>
                  <a:pt x="2515057" y="1182962"/>
                  <a:pt x="2518104" y="1182962"/>
                  <a:pt x="2521454" y="1182962"/>
                </a:cubicBezTo>
                <a:cubicBezTo>
                  <a:pt x="2524804" y="1182962"/>
                  <a:pt x="2526632" y="1182962"/>
                  <a:pt x="2526937" y="1182962"/>
                </a:cubicBezTo>
                <a:cubicBezTo>
                  <a:pt x="2514855" y="1180246"/>
                  <a:pt x="2502468" y="1177229"/>
                  <a:pt x="2489776" y="1173908"/>
                </a:cubicBezTo>
                <a:cubicBezTo>
                  <a:pt x="2477084" y="1170589"/>
                  <a:pt x="2463479" y="1168778"/>
                  <a:pt x="2448960" y="1168477"/>
                </a:cubicBezTo>
                <a:cubicBezTo>
                  <a:pt x="2448351" y="1168477"/>
                  <a:pt x="2445914" y="1168477"/>
                  <a:pt x="2441649" y="1168477"/>
                </a:cubicBezTo>
                <a:cubicBezTo>
                  <a:pt x="2437385" y="1168477"/>
                  <a:pt x="2434948" y="1168477"/>
                  <a:pt x="2434339" y="1168477"/>
                </a:cubicBezTo>
                <a:close/>
                <a:moveTo>
                  <a:pt x="2312500" y="1163649"/>
                </a:moveTo>
                <a:cubicBezTo>
                  <a:pt x="2313313" y="1166063"/>
                  <a:pt x="2316562" y="1167270"/>
                  <a:pt x="2322247" y="1167270"/>
                </a:cubicBezTo>
                <a:cubicBezTo>
                  <a:pt x="2327933" y="1167270"/>
                  <a:pt x="2331182" y="1166063"/>
                  <a:pt x="2331995" y="1163649"/>
                </a:cubicBezTo>
                <a:cubicBezTo>
                  <a:pt x="2329356" y="1163649"/>
                  <a:pt x="2326105" y="1163649"/>
                  <a:pt x="2322247" y="1163649"/>
                </a:cubicBezTo>
                <a:cubicBezTo>
                  <a:pt x="2318390" y="1163649"/>
                  <a:pt x="2315140" y="1163649"/>
                  <a:pt x="2312500" y="1163649"/>
                </a:cubicBezTo>
                <a:close/>
                <a:moveTo>
                  <a:pt x="2293006" y="1163649"/>
                </a:moveTo>
                <a:cubicBezTo>
                  <a:pt x="2293616" y="1166063"/>
                  <a:pt x="2296053" y="1167270"/>
                  <a:pt x="2300316" y="1167270"/>
                </a:cubicBezTo>
                <a:cubicBezTo>
                  <a:pt x="2304581" y="1167270"/>
                  <a:pt x="2307018" y="1166063"/>
                  <a:pt x="2307627" y="1163649"/>
                </a:cubicBezTo>
                <a:cubicBezTo>
                  <a:pt x="2304886" y="1163649"/>
                  <a:pt x="2301840" y="1163649"/>
                  <a:pt x="2298489" y="1163649"/>
                </a:cubicBezTo>
                <a:cubicBezTo>
                  <a:pt x="2295138" y="1163649"/>
                  <a:pt x="2293311" y="1163649"/>
                  <a:pt x="2293006" y="1163649"/>
                </a:cubicBezTo>
                <a:close/>
                <a:moveTo>
                  <a:pt x="2268638" y="1163649"/>
                </a:moveTo>
                <a:cubicBezTo>
                  <a:pt x="2269045" y="1166063"/>
                  <a:pt x="2270670" y="1167270"/>
                  <a:pt x="2273512" y="1167270"/>
                </a:cubicBezTo>
                <a:cubicBezTo>
                  <a:pt x="2276355" y="1167270"/>
                  <a:pt x="2277980" y="1166063"/>
                  <a:pt x="2278385" y="1163649"/>
                </a:cubicBezTo>
                <a:cubicBezTo>
                  <a:pt x="2272700" y="1163649"/>
                  <a:pt x="2269451" y="1163649"/>
                  <a:pt x="2268638" y="1163649"/>
                </a:cubicBezTo>
                <a:close/>
                <a:moveTo>
                  <a:pt x="2448960" y="1158820"/>
                </a:moveTo>
                <a:cubicBezTo>
                  <a:pt x="2467642" y="1164453"/>
                  <a:pt x="2488760" y="1167672"/>
                  <a:pt x="2512316" y="1168477"/>
                </a:cubicBezTo>
                <a:cubicBezTo>
                  <a:pt x="2512723" y="1168477"/>
                  <a:pt x="2514347" y="1168477"/>
                  <a:pt x="2517190" y="1168477"/>
                </a:cubicBezTo>
                <a:cubicBezTo>
                  <a:pt x="2520033" y="1168477"/>
                  <a:pt x="2521658" y="1168477"/>
                  <a:pt x="2522063" y="1168477"/>
                </a:cubicBezTo>
                <a:cubicBezTo>
                  <a:pt x="2512113" y="1165963"/>
                  <a:pt x="2501554" y="1163750"/>
                  <a:pt x="2490385" y="1161838"/>
                </a:cubicBezTo>
                <a:cubicBezTo>
                  <a:pt x="2479217" y="1159927"/>
                  <a:pt x="2468657" y="1158920"/>
                  <a:pt x="2458707" y="1158820"/>
                </a:cubicBezTo>
                <a:cubicBezTo>
                  <a:pt x="2458301" y="1158820"/>
                  <a:pt x="2456677" y="1158820"/>
                  <a:pt x="2453833" y="1158820"/>
                </a:cubicBezTo>
                <a:cubicBezTo>
                  <a:pt x="2450991" y="1158820"/>
                  <a:pt x="2449367" y="1158820"/>
                  <a:pt x="2448960" y="1158820"/>
                </a:cubicBezTo>
                <a:close/>
                <a:moveTo>
                  <a:pt x="2551304" y="1144335"/>
                </a:moveTo>
                <a:cubicBezTo>
                  <a:pt x="2561864" y="1149968"/>
                  <a:pt x="2569986" y="1153187"/>
                  <a:pt x="2575672" y="1153992"/>
                </a:cubicBezTo>
                <a:cubicBezTo>
                  <a:pt x="2575469" y="1149365"/>
                  <a:pt x="2573439" y="1146548"/>
                  <a:pt x="2569581" y="1145543"/>
                </a:cubicBezTo>
                <a:cubicBezTo>
                  <a:pt x="2565722" y="1144537"/>
                  <a:pt x="2561255" y="1144135"/>
                  <a:pt x="2556178" y="1144335"/>
                </a:cubicBezTo>
                <a:cubicBezTo>
                  <a:pt x="2555975" y="1144335"/>
                  <a:pt x="2555164" y="1144335"/>
                  <a:pt x="2553741" y="1144335"/>
                </a:cubicBezTo>
                <a:cubicBezTo>
                  <a:pt x="2552320" y="1144335"/>
                  <a:pt x="2551508" y="1144335"/>
                  <a:pt x="2551304" y="1144335"/>
                </a:cubicBezTo>
                <a:close/>
                <a:moveTo>
                  <a:pt x="1162951" y="1133472"/>
                </a:moveTo>
                <a:cubicBezTo>
                  <a:pt x="1161022" y="1133069"/>
                  <a:pt x="1160008" y="1135082"/>
                  <a:pt x="1159905" y="1139507"/>
                </a:cubicBezTo>
                <a:cubicBezTo>
                  <a:pt x="1160109" y="1139507"/>
                  <a:pt x="1160921" y="1139507"/>
                  <a:pt x="1162342" y="1139507"/>
                </a:cubicBezTo>
                <a:cubicBezTo>
                  <a:pt x="1163763" y="1139507"/>
                  <a:pt x="1164576" y="1139507"/>
                  <a:pt x="1164779" y="1139507"/>
                </a:cubicBezTo>
                <a:cubicBezTo>
                  <a:pt x="1165186" y="1137194"/>
                  <a:pt x="1166810" y="1135785"/>
                  <a:pt x="1169653" y="1135282"/>
                </a:cubicBezTo>
                <a:cubicBezTo>
                  <a:pt x="1172496" y="1134779"/>
                  <a:pt x="1174121" y="1134579"/>
                  <a:pt x="1174526" y="1134679"/>
                </a:cubicBezTo>
                <a:cubicBezTo>
                  <a:pt x="1174323" y="1134679"/>
                  <a:pt x="1173512" y="1134679"/>
                  <a:pt x="1172089" y="1134679"/>
                </a:cubicBezTo>
                <a:cubicBezTo>
                  <a:pt x="1170668" y="1134679"/>
                  <a:pt x="1169856" y="1134679"/>
                  <a:pt x="1169653" y="1134679"/>
                </a:cubicBezTo>
                <a:cubicBezTo>
                  <a:pt x="1167115" y="1134277"/>
                  <a:pt x="1164880" y="1133874"/>
                  <a:pt x="1162951" y="1133472"/>
                </a:cubicBezTo>
                <a:close/>
                <a:moveTo>
                  <a:pt x="2536684" y="1129850"/>
                </a:moveTo>
                <a:cubicBezTo>
                  <a:pt x="2544197" y="1132366"/>
                  <a:pt x="2552320" y="1134579"/>
                  <a:pt x="2561051" y="1136490"/>
                </a:cubicBezTo>
                <a:cubicBezTo>
                  <a:pt x="2569784" y="1138401"/>
                  <a:pt x="2577906" y="1139407"/>
                  <a:pt x="2585419" y="1139507"/>
                </a:cubicBezTo>
                <a:cubicBezTo>
                  <a:pt x="2580241" y="1136993"/>
                  <a:pt x="2573540" y="1134779"/>
                  <a:pt x="2565316" y="1132868"/>
                </a:cubicBezTo>
                <a:cubicBezTo>
                  <a:pt x="2557093" y="1130957"/>
                  <a:pt x="2549172" y="1129950"/>
                  <a:pt x="2541557" y="1129850"/>
                </a:cubicBezTo>
                <a:cubicBezTo>
                  <a:pt x="2541354" y="1129850"/>
                  <a:pt x="2540543" y="1129850"/>
                  <a:pt x="2539120" y="1129850"/>
                </a:cubicBezTo>
                <a:cubicBezTo>
                  <a:pt x="2537699" y="1129850"/>
                  <a:pt x="2536887" y="1129850"/>
                  <a:pt x="2536684" y="1129850"/>
                </a:cubicBezTo>
                <a:close/>
                <a:moveTo>
                  <a:pt x="1072182" y="1125022"/>
                </a:moveTo>
                <a:cubicBezTo>
                  <a:pt x="1072385" y="1125022"/>
                  <a:pt x="1073197" y="1125022"/>
                  <a:pt x="1074618" y="1125022"/>
                </a:cubicBezTo>
                <a:cubicBezTo>
                  <a:pt x="1076039" y="1125022"/>
                  <a:pt x="1076852" y="1125022"/>
                  <a:pt x="1077055" y="1125022"/>
                </a:cubicBezTo>
                <a:cubicBezTo>
                  <a:pt x="1076852" y="1127436"/>
                  <a:pt x="1076039" y="1128644"/>
                  <a:pt x="1074618" y="1128644"/>
                </a:cubicBezTo>
                <a:cubicBezTo>
                  <a:pt x="1073197" y="1128644"/>
                  <a:pt x="1072385" y="1127436"/>
                  <a:pt x="1072182" y="1125022"/>
                </a:cubicBezTo>
                <a:close/>
                <a:moveTo>
                  <a:pt x="2421546" y="1121401"/>
                </a:moveTo>
                <a:cubicBezTo>
                  <a:pt x="2419922" y="1121401"/>
                  <a:pt x="2417688" y="1122608"/>
                  <a:pt x="2414845" y="1125022"/>
                </a:cubicBezTo>
                <a:cubicBezTo>
                  <a:pt x="2415252" y="1125022"/>
                  <a:pt x="2416876" y="1125022"/>
                  <a:pt x="2419718" y="1125022"/>
                </a:cubicBezTo>
                <a:cubicBezTo>
                  <a:pt x="2422562" y="1125022"/>
                  <a:pt x="2424187" y="1125022"/>
                  <a:pt x="2424592" y="1125022"/>
                </a:cubicBezTo>
                <a:cubicBezTo>
                  <a:pt x="2424187" y="1122608"/>
                  <a:pt x="2423171" y="1121401"/>
                  <a:pt x="2421546" y="1121401"/>
                </a:cubicBezTo>
                <a:close/>
                <a:moveTo>
                  <a:pt x="1820272" y="1115365"/>
                </a:moveTo>
                <a:cubicBezTo>
                  <a:pt x="1817835" y="1115768"/>
                  <a:pt x="1816617" y="1117378"/>
                  <a:pt x="1816617" y="1120194"/>
                </a:cubicBezTo>
                <a:cubicBezTo>
                  <a:pt x="1816617" y="1123011"/>
                  <a:pt x="1817835" y="1124619"/>
                  <a:pt x="1820272" y="1125022"/>
                </a:cubicBezTo>
                <a:cubicBezTo>
                  <a:pt x="1822708" y="1124619"/>
                  <a:pt x="1823927" y="1123011"/>
                  <a:pt x="1823927" y="1120194"/>
                </a:cubicBezTo>
                <a:cubicBezTo>
                  <a:pt x="1823927" y="1117378"/>
                  <a:pt x="1822708" y="1115768"/>
                  <a:pt x="1820272" y="1115365"/>
                </a:cubicBezTo>
                <a:close/>
                <a:moveTo>
                  <a:pt x="2347644" y="1110481"/>
                </a:moveTo>
                <a:cubicBezTo>
                  <a:pt x="2341323" y="1110443"/>
                  <a:pt x="2336107" y="1110461"/>
                  <a:pt x="2331995" y="1110537"/>
                </a:cubicBezTo>
                <a:cubicBezTo>
                  <a:pt x="2326105" y="1110537"/>
                  <a:pt x="2317172" y="1110537"/>
                  <a:pt x="2305190" y="1110537"/>
                </a:cubicBezTo>
                <a:cubicBezTo>
                  <a:pt x="2293210" y="1110537"/>
                  <a:pt x="2284275" y="1110537"/>
                  <a:pt x="2278385" y="1110537"/>
                </a:cubicBezTo>
                <a:cubicBezTo>
                  <a:pt x="2317781" y="1110437"/>
                  <a:pt x="2358394" y="1111845"/>
                  <a:pt x="2400224" y="1114762"/>
                </a:cubicBezTo>
                <a:cubicBezTo>
                  <a:pt x="2442056" y="1117679"/>
                  <a:pt x="2482669" y="1122708"/>
                  <a:pt x="2522063" y="1129850"/>
                </a:cubicBezTo>
                <a:lnTo>
                  <a:pt x="2522063" y="1125022"/>
                </a:lnTo>
                <a:cubicBezTo>
                  <a:pt x="2515363" y="1118081"/>
                  <a:pt x="2486120" y="1113857"/>
                  <a:pt x="2434339" y="1112348"/>
                </a:cubicBezTo>
                <a:cubicBezTo>
                  <a:pt x="2395503" y="1111216"/>
                  <a:pt x="2366604" y="1110594"/>
                  <a:pt x="2347644" y="1110481"/>
                </a:cubicBezTo>
                <a:close/>
                <a:moveTo>
                  <a:pt x="2271075" y="1106917"/>
                </a:moveTo>
                <a:cubicBezTo>
                  <a:pt x="2269654" y="1106917"/>
                  <a:pt x="2268842" y="1108123"/>
                  <a:pt x="2268638" y="1110537"/>
                </a:cubicBezTo>
                <a:cubicBezTo>
                  <a:pt x="2268842" y="1110537"/>
                  <a:pt x="2269654" y="1110537"/>
                  <a:pt x="2271075" y="1110537"/>
                </a:cubicBezTo>
                <a:cubicBezTo>
                  <a:pt x="2272498" y="1110537"/>
                  <a:pt x="2273310" y="1110537"/>
                  <a:pt x="2273512" y="1110537"/>
                </a:cubicBezTo>
                <a:cubicBezTo>
                  <a:pt x="2273310" y="1108123"/>
                  <a:pt x="2272498" y="1106917"/>
                  <a:pt x="2271075" y="1106917"/>
                </a:cubicBezTo>
                <a:close/>
                <a:moveTo>
                  <a:pt x="2258282" y="1106917"/>
                </a:moveTo>
                <a:cubicBezTo>
                  <a:pt x="2257470" y="1106917"/>
                  <a:pt x="2256049" y="1108123"/>
                  <a:pt x="2254018" y="1110537"/>
                </a:cubicBezTo>
                <a:cubicBezTo>
                  <a:pt x="2254221" y="1110537"/>
                  <a:pt x="2255033" y="1110537"/>
                  <a:pt x="2256454" y="1110537"/>
                </a:cubicBezTo>
                <a:cubicBezTo>
                  <a:pt x="2257876" y="1110537"/>
                  <a:pt x="2258689" y="1110537"/>
                  <a:pt x="2258891" y="1110537"/>
                </a:cubicBezTo>
                <a:cubicBezTo>
                  <a:pt x="2259298" y="1108123"/>
                  <a:pt x="2259095" y="1106917"/>
                  <a:pt x="2258282" y="1106917"/>
                </a:cubicBezTo>
                <a:close/>
                <a:moveTo>
                  <a:pt x="1094113" y="1106917"/>
                </a:moveTo>
                <a:cubicBezTo>
                  <a:pt x="1098377" y="1106917"/>
                  <a:pt x="1100814" y="1108123"/>
                  <a:pt x="1101423" y="1110537"/>
                </a:cubicBezTo>
                <a:cubicBezTo>
                  <a:pt x="1102642" y="1110537"/>
                  <a:pt x="1100205" y="1110537"/>
                  <a:pt x="1094113" y="1110537"/>
                </a:cubicBezTo>
                <a:cubicBezTo>
                  <a:pt x="1088021" y="1110537"/>
                  <a:pt x="1085584" y="1110537"/>
                  <a:pt x="1086802" y="1110537"/>
                </a:cubicBezTo>
                <a:cubicBezTo>
                  <a:pt x="1087411" y="1108123"/>
                  <a:pt x="1089848" y="1106917"/>
                  <a:pt x="1094113" y="1106917"/>
                </a:cubicBezTo>
                <a:close/>
                <a:moveTo>
                  <a:pt x="1122745" y="1102088"/>
                </a:moveTo>
                <a:cubicBezTo>
                  <a:pt x="1124369" y="1102088"/>
                  <a:pt x="1125385" y="1103295"/>
                  <a:pt x="1125791" y="1105709"/>
                </a:cubicBezTo>
                <a:cubicBezTo>
                  <a:pt x="1125385" y="1105709"/>
                  <a:pt x="1123761" y="1105709"/>
                  <a:pt x="1120917" y="1105709"/>
                </a:cubicBezTo>
                <a:cubicBezTo>
                  <a:pt x="1118075" y="1105709"/>
                  <a:pt x="1116450" y="1105709"/>
                  <a:pt x="1116043" y="1105709"/>
                </a:cubicBezTo>
                <a:cubicBezTo>
                  <a:pt x="1118887" y="1103295"/>
                  <a:pt x="1121120" y="1102088"/>
                  <a:pt x="1122745" y="1102088"/>
                </a:cubicBezTo>
                <a:close/>
                <a:moveTo>
                  <a:pt x="1291491" y="1100881"/>
                </a:moveTo>
                <a:cubicBezTo>
                  <a:pt x="1293928" y="1101284"/>
                  <a:pt x="1295147" y="1102893"/>
                  <a:pt x="1295147" y="1105709"/>
                </a:cubicBezTo>
                <a:cubicBezTo>
                  <a:pt x="1295147" y="1108526"/>
                  <a:pt x="1293928" y="1110135"/>
                  <a:pt x="1291491" y="1110537"/>
                </a:cubicBezTo>
                <a:cubicBezTo>
                  <a:pt x="1289055" y="1110135"/>
                  <a:pt x="1287837" y="1108526"/>
                  <a:pt x="1287837" y="1105709"/>
                </a:cubicBezTo>
                <a:cubicBezTo>
                  <a:pt x="1287837" y="1102893"/>
                  <a:pt x="1289055" y="1101284"/>
                  <a:pt x="1291491" y="1100881"/>
                </a:cubicBezTo>
                <a:close/>
                <a:moveTo>
                  <a:pt x="1142848" y="1097260"/>
                </a:moveTo>
                <a:cubicBezTo>
                  <a:pt x="1147113" y="1097260"/>
                  <a:pt x="1149549" y="1098466"/>
                  <a:pt x="1150158" y="1100881"/>
                </a:cubicBezTo>
                <a:cubicBezTo>
                  <a:pt x="1151377" y="1100881"/>
                  <a:pt x="1148941" y="1100881"/>
                  <a:pt x="1142848" y="1100881"/>
                </a:cubicBezTo>
                <a:cubicBezTo>
                  <a:pt x="1136757" y="1100881"/>
                  <a:pt x="1134320" y="1100881"/>
                  <a:pt x="1135538" y="1100881"/>
                </a:cubicBezTo>
                <a:cubicBezTo>
                  <a:pt x="1136147" y="1098466"/>
                  <a:pt x="1138583" y="1097260"/>
                  <a:pt x="1142848" y="1097260"/>
                </a:cubicBezTo>
                <a:close/>
                <a:moveTo>
                  <a:pt x="755401" y="1096052"/>
                </a:moveTo>
                <a:cubicBezTo>
                  <a:pt x="752964" y="1096455"/>
                  <a:pt x="751746" y="1098065"/>
                  <a:pt x="751746" y="1100881"/>
                </a:cubicBezTo>
                <a:cubicBezTo>
                  <a:pt x="751746" y="1103698"/>
                  <a:pt x="752964" y="1105307"/>
                  <a:pt x="755401" y="1105709"/>
                </a:cubicBezTo>
                <a:cubicBezTo>
                  <a:pt x="757837" y="1105307"/>
                  <a:pt x="759056" y="1103698"/>
                  <a:pt x="759056" y="1100881"/>
                </a:cubicBezTo>
                <a:cubicBezTo>
                  <a:pt x="759056" y="1098065"/>
                  <a:pt x="757837" y="1096455"/>
                  <a:pt x="755401" y="1096052"/>
                </a:cubicBezTo>
                <a:close/>
                <a:moveTo>
                  <a:pt x="1834892" y="1091224"/>
                </a:moveTo>
                <a:lnTo>
                  <a:pt x="1727674" y="1115365"/>
                </a:lnTo>
                <a:cubicBezTo>
                  <a:pt x="1733360" y="1115365"/>
                  <a:pt x="1736609" y="1115365"/>
                  <a:pt x="1737421" y="1115365"/>
                </a:cubicBezTo>
                <a:cubicBezTo>
                  <a:pt x="1752245" y="1115064"/>
                  <a:pt x="1767678" y="1113253"/>
                  <a:pt x="1783720" y="1109934"/>
                </a:cubicBezTo>
                <a:cubicBezTo>
                  <a:pt x="1799762" y="1106615"/>
                  <a:pt x="1815196" y="1103596"/>
                  <a:pt x="1830019" y="1100881"/>
                </a:cubicBezTo>
                <a:cubicBezTo>
                  <a:pt x="1830222" y="1100679"/>
                  <a:pt x="1831034" y="1099874"/>
                  <a:pt x="1832456" y="1098466"/>
                </a:cubicBezTo>
                <a:cubicBezTo>
                  <a:pt x="1833878" y="1097058"/>
                  <a:pt x="1834690" y="1096254"/>
                  <a:pt x="1834892" y="1096052"/>
                </a:cubicBezTo>
                <a:cubicBezTo>
                  <a:pt x="1834892" y="1095851"/>
                  <a:pt x="1834892" y="1095046"/>
                  <a:pt x="1834892" y="1093638"/>
                </a:cubicBezTo>
                <a:cubicBezTo>
                  <a:pt x="1834892" y="1092230"/>
                  <a:pt x="1834892" y="1091425"/>
                  <a:pt x="1834892" y="1091224"/>
                </a:cubicBezTo>
                <a:close/>
                <a:moveTo>
                  <a:pt x="1218388" y="1091224"/>
                </a:moveTo>
                <a:cubicBezTo>
                  <a:pt x="1218591" y="1093638"/>
                  <a:pt x="1219404" y="1094846"/>
                  <a:pt x="1220825" y="1094846"/>
                </a:cubicBezTo>
                <a:cubicBezTo>
                  <a:pt x="1222246" y="1094846"/>
                  <a:pt x="1223058" y="1093638"/>
                  <a:pt x="1223262" y="1091224"/>
                </a:cubicBezTo>
                <a:cubicBezTo>
                  <a:pt x="1223058" y="1091224"/>
                  <a:pt x="1222246" y="1091224"/>
                  <a:pt x="1220825" y="1091224"/>
                </a:cubicBezTo>
                <a:cubicBezTo>
                  <a:pt x="1219404" y="1091224"/>
                  <a:pt x="1218591" y="1091224"/>
                  <a:pt x="1218388" y="1091224"/>
                </a:cubicBezTo>
                <a:close/>
                <a:moveTo>
                  <a:pt x="1169653" y="1091224"/>
                </a:moveTo>
                <a:cubicBezTo>
                  <a:pt x="1172089" y="1091627"/>
                  <a:pt x="1173308" y="1093236"/>
                  <a:pt x="1173308" y="1096052"/>
                </a:cubicBezTo>
                <a:cubicBezTo>
                  <a:pt x="1173308" y="1098869"/>
                  <a:pt x="1172089" y="1100479"/>
                  <a:pt x="1169653" y="1100881"/>
                </a:cubicBezTo>
                <a:cubicBezTo>
                  <a:pt x="1167216" y="1100479"/>
                  <a:pt x="1165998" y="1098869"/>
                  <a:pt x="1165998" y="1096052"/>
                </a:cubicBezTo>
                <a:cubicBezTo>
                  <a:pt x="1165998" y="1093236"/>
                  <a:pt x="1167216" y="1091627"/>
                  <a:pt x="1169653" y="1091224"/>
                </a:cubicBezTo>
                <a:close/>
                <a:moveTo>
                  <a:pt x="2039582" y="1086396"/>
                </a:moveTo>
                <a:cubicBezTo>
                  <a:pt x="2039582" y="1086799"/>
                  <a:pt x="2039582" y="1088408"/>
                  <a:pt x="2039582" y="1091224"/>
                </a:cubicBezTo>
                <a:cubicBezTo>
                  <a:pt x="2039582" y="1094041"/>
                  <a:pt x="2039582" y="1095650"/>
                  <a:pt x="2039582" y="1096052"/>
                </a:cubicBezTo>
                <a:cubicBezTo>
                  <a:pt x="2042018" y="1095650"/>
                  <a:pt x="2043237" y="1094041"/>
                  <a:pt x="2043237" y="1091224"/>
                </a:cubicBezTo>
                <a:cubicBezTo>
                  <a:pt x="2043237" y="1088408"/>
                  <a:pt x="2042018" y="1086799"/>
                  <a:pt x="2039582" y="1086396"/>
                </a:cubicBezTo>
                <a:close/>
                <a:moveTo>
                  <a:pt x="1208641" y="1086396"/>
                </a:moveTo>
                <a:lnTo>
                  <a:pt x="1209628" y="1087700"/>
                </a:lnTo>
                <a:lnTo>
                  <a:pt x="1206999" y="1088565"/>
                </a:lnTo>
                <a:close/>
                <a:moveTo>
                  <a:pt x="799263" y="1086396"/>
                </a:moveTo>
                <a:cubicBezTo>
                  <a:pt x="799669" y="1088810"/>
                  <a:pt x="801294" y="1090017"/>
                  <a:pt x="804136" y="1090017"/>
                </a:cubicBezTo>
                <a:cubicBezTo>
                  <a:pt x="806980" y="1090017"/>
                  <a:pt x="808604" y="1088810"/>
                  <a:pt x="809010" y="1086396"/>
                </a:cubicBezTo>
                <a:cubicBezTo>
                  <a:pt x="808604" y="1086396"/>
                  <a:pt x="806980" y="1086396"/>
                  <a:pt x="804136" y="1086396"/>
                </a:cubicBezTo>
                <a:cubicBezTo>
                  <a:pt x="801294" y="1086396"/>
                  <a:pt x="799669" y="1086396"/>
                  <a:pt x="799263" y="1086396"/>
                </a:cubicBezTo>
                <a:close/>
                <a:moveTo>
                  <a:pt x="2105374" y="1082775"/>
                </a:moveTo>
                <a:cubicBezTo>
                  <a:pt x="2103953" y="1082775"/>
                  <a:pt x="2103141" y="1083981"/>
                  <a:pt x="2102938" y="1086396"/>
                </a:cubicBezTo>
                <a:cubicBezTo>
                  <a:pt x="2103141" y="1086396"/>
                  <a:pt x="2103953" y="1086396"/>
                  <a:pt x="2105374" y="1086396"/>
                </a:cubicBezTo>
                <a:cubicBezTo>
                  <a:pt x="2106796" y="1086396"/>
                  <a:pt x="2107609" y="1086396"/>
                  <a:pt x="2107811" y="1086396"/>
                </a:cubicBezTo>
                <a:cubicBezTo>
                  <a:pt x="2107609" y="1083981"/>
                  <a:pt x="2106796" y="1082775"/>
                  <a:pt x="2105374" y="1082775"/>
                </a:cubicBezTo>
                <a:close/>
                <a:moveTo>
                  <a:pt x="818757" y="1081567"/>
                </a:moveTo>
                <a:cubicBezTo>
                  <a:pt x="816320" y="1081769"/>
                  <a:pt x="815102" y="1082573"/>
                  <a:pt x="815102" y="1083981"/>
                </a:cubicBezTo>
                <a:cubicBezTo>
                  <a:pt x="815102" y="1085389"/>
                  <a:pt x="816320" y="1086195"/>
                  <a:pt x="818757" y="1086396"/>
                </a:cubicBezTo>
                <a:cubicBezTo>
                  <a:pt x="818757" y="1086195"/>
                  <a:pt x="818757" y="1085389"/>
                  <a:pt x="818757" y="1083981"/>
                </a:cubicBezTo>
                <a:cubicBezTo>
                  <a:pt x="818757" y="1082573"/>
                  <a:pt x="818757" y="1081769"/>
                  <a:pt x="818757" y="1081567"/>
                </a:cubicBezTo>
                <a:close/>
                <a:moveTo>
                  <a:pt x="833377" y="1077947"/>
                </a:moveTo>
                <a:cubicBezTo>
                  <a:pt x="830535" y="1077947"/>
                  <a:pt x="828911" y="1079153"/>
                  <a:pt x="828504" y="1081567"/>
                </a:cubicBezTo>
                <a:cubicBezTo>
                  <a:pt x="828911" y="1081567"/>
                  <a:pt x="830535" y="1081567"/>
                  <a:pt x="833377" y="1081567"/>
                </a:cubicBezTo>
                <a:cubicBezTo>
                  <a:pt x="836221" y="1081567"/>
                  <a:pt x="837846" y="1081567"/>
                  <a:pt x="838251" y="1081567"/>
                </a:cubicBezTo>
                <a:cubicBezTo>
                  <a:pt x="837846" y="1079153"/>
                  <a:pt x="836221" y="1077947"/>
                  <a:pt x="833377" y="1077947"/>
                </a:cubicBezTo>
                <a:close/>
                <a:moveTo>
                  <a:pt x="736515" y="1077947"/>
                </a:moveTo>
                <a:cubicBezTo>
                  <a:pt x="735703" y="1077947"/>
                  <a:pt x="735501" y="1079153"/>
                  <a:pt x="735906" y="1081567"/>
                </a:cubicBezTo>
                <a:cubicBezTo>
                  <a:pt x="736110" y="1081567"/>
                  <a:pt x="736922" y="1081567"/>
                  <a:pt x="738343" y="1081567"/>
                </a:cubicBezTo>
                <a:cubicBezTo>
                  <a:pt x="739764" y="1081567"/>
                  <a:pt x="740577" y="1081567"/>
                  <a:pt x="740780" y="1081567"/>
                </a:cubicBezTo>
                <a:cubicBezTo>
                  <a:pt x="738750" y="1079153"/>
                  <a:pt x="737328" y="1077947"/>
                  <a:pt x="736515" y="1077947"/>
                </a:cubicBezTo>
                <a:close/>
                <a:moveTo>
                  <a:pt x="850435" y="1073118"/>
                </a:moveTo>
                <a:cubicBezTo>
                  <a:pt x="849014" y="1073118"/>
                  <a:pt x="848202" y="1074325"/>
                  <a:pt x="847998" y="1076739"/>
                </a:cubicBezTo>
                <a:lnTo>
                  <a:pt x="850435" y="1076739"/>
                </a:lnTo>
                <a:lnTo>
                  <a:pt x="852872" y="1076739"/>
                </a:lnTo>
                <a:cubicBezTo>
                  <a:pt x="852668" y="1074325"/>
                  <a:pt x="851856" y="1073118"/>
                  <a:pt x="850435" y="1073118"/>
                </a:cubicBezTo>
                <a:close/>
                <a:moveTo>
                  <a:pt x="770021" y="1071911"/>
                </a:moveTo>
                <a:cubicBezTo>
                  <a:pt x="765555" y="1071811"/>
                  <a:pt x="762305" y="1072012"/>
                  <a:pt x="760274" y="1072514"/>
                </a:cubicBezTo>
                <a:cubicBezTo>
                  <a:pt x="758244" y="1073017"/>
                  <a:pt x="754995" y="1074426"/>
                  <a:pt x="750527" y="1076739"/>
                </a:cubicBezTo>
                <a:cubicBezTo>
                  <a:pt x="750730" y="1076739"/>
                  <a:pt x="751543" y="1076739"/>
                  <a:pt x="752964" y="1076739"/>
                </a:cubicBezTo>
                <a:cubicBezTo>
                  <a:pt x="754385" y="1076739"/>
                  <a:pt x="755197" y="1076739"/>
                  <a:pt x="755401" y="1076739"/>
                </a:cubicBezTo>
                <a:cubicBezTo>
                  <a:pt x="764335" y="1077544"/>
                  <a:pt x="770834" y="1075934"/>
                  <a:pt x="774895" y="1071911"/>
                </a:cubicBezTo>
                <a:cubicBezTo>
                  <a:pt x="774691" y="1071911"/>
                  <a:pt x="773879" y="1071911"/>
                  <a:pt x="772458" y="1071911"/>
                </a:cubicBezTo>
                <a:cubicBezTo>
                  <a:pt x="771037" y="1071911"/>
                  <a:pt x="770225" y="1071911"/>
                  <a:pt x="770021" y="1071911"/>
                </a:cubicBezTo>
                <a:close/>
                <a:moveTo>
                  <a:pt x="2374714" y="1070553"/>
                </a:moveTo>
                <a:cubicBezTo>
                  <a:pt x="2348214" y="1070553"/>
                  <a:pt x="2324228" y="1071006"/>
                  <a:pt x="2302753" y="1071911"/>
                </a:cubicBezTo>
                <a:cubicBezTo>
                  <a:pt x="2283462" y="1071811"/>
                  <a:pt x="2264780" y="1072012"/>
                  <a:pt x="2246707" y="1072514"/>
                </a:cubicBezTo>
                <a:cubicBezTo>
                  <a:pt x="2228634" y="1073017"/>
                  <a:pt x="2209954" y="1074426"/>
                  <a:pt x="2190662" y="1076739"/>
                </a:cubicBezTo>
                <a:lnTo>
                  <a:pt x="2190662" y="1081567"/>
                </a:lnTo>
                <a:cubicBezTo>
                  <a:pt x="2257369" y="1082975"/>
                  <a:pt x="2326208" y="1088608"/>
                  <a:pt x="2397179" y="1098466"/>
                </a:cubicBezTo>
                <a:cubicBezTo>
                  <a:pt x="2468150" y="1108324"/>
                  <a:pt x="2535770" y="1113958"/>
                  <a:pt x="2600040" y="1115365"/>
                </a:cubicBezTo>
                <a:cubicBezTo>
                  <a:pt x="2605726" y="1115365"/>
                  <a:pt x="2608975" y="1115365"/>
                  <a:pt x="2609787" y="1115365"/>
                </a:cubicBezTo>
                <a:cubicBezTo>
                  <a:pt x="2574150" y="1088207"/>
                  <a:pt x="2524804" y="1073722"/>
                  <a:pt x="2461753" y="1071911"/>
                </a:cubicBezTo>
                <a:cubicBezTo>
                  <a:pt x="2430228" y="1071006"/>
                  <a:pt x="2401214" y="1070553"/>
                  <a:pt x="2374714" y="1070553"/>
                </a:cubicBezTo>
                <a:close/>
                <a:moveTo>
                  <a:pt x="869929" y="1068290"/>
                </a:moveTo>
                <a:cubicBezTo>
                  <a:pt x="868508" y="1068290"/>
                  <a:pt x="867696" y="1069496"/>
                  <a:pt x="867492" y="1071911"/>
                </a:cubicBezTo>
                <a:cubicBezTo>
                  <a:pt x="867696" y="1074325"/>
                  <a:pt x="868508" y="1075533"/>
                  <a:pt x="869929" y="1075533"/>
                </a:cubicBezTo>
                <a:cubicBezTo>
                  <a:pt x="871350" y="1075533"/>
                  <a:pt x="872162" y="1074325"/>
                  <a:pt x="872366" y="1071911"/>
                </a:cubicBezTo>
                <a:cubicBezTo>
                  <a:pt x="872162" y="1069496"/>
                  <a:pt x="871350" y="1068290"/>
                  <a:pt x="869929" y="1068290"/>
                </a:cubicBezTo>
                <a:close/>
                <a:moveTo>
                  <a:pt x="877239" y="1067082"/>
                </a:moveTo>
                <a:cubicBezTo>
                  <a:pt x="877848" y="1069496"/>
                  <a:pt x="880285" y="1070704"/>
                  <a:pt x="884550" y="1070704"/>
                </a:cubicBezTo>
                <a:cubicBezTo>
                  <a:pt x="888814" y="1070704"/>
                  <a:pt x="891251" y="1069496"/>
                  <a:pt x="891860" y="1067082"/>
                </a:cubicBezTo>
                <a:cubicBezTo>
                  <a:pt x="891556" y="1067082"/>
                  <a:pt x="889728" y="1067082"/>
                  <a:pt x="886378" y="1067082"/>
                </a:cubicBezTo>
                <a:cubicBezTo>
                  <a:pt x="883028" y="1067082"/>
                  <a:pt x="879981" y="1067082"/>
                  <a:pt x="877239" y="1067082"/>
                </a:cubicBezTo>
                <a:close/>
                <a:moveTo>
                  <a:pt x="896734" y="1062254"/>
                </a:moveTo>
                <a:cubicBezTo>
                  <a:pt x="895313" y="1064668"/>
                  <a:pt x="896937" y="1065876"/>
                  <a:pt x="901607" y="1065876"/>
                </a:cubicBezTo>
                <a:cubicBezTo>
                  <a:pt x="906277" y="1065876"/>
                  <a:pt x="907902" y="1064668"/>
                  <a:pt x="906481" y="1062254"/>
                </a:cubicBezTo>
                <a:cubicBezTo>
                  <a:pt x="906075" y="1062254"/>
                  <a:pt x="904451" y="1062254"/>
                  <a:pt x="901607" y="1062254"/>
                </a:cubicBezTo>
                <a:cubicBezTo>
                  <a:pt x="898765" y="1062254"/>
                  <a:pt x="897140" y="1062254"/>
                  <a:pt x="896734" y="1062254"/>
                </a:cubicBezTo>
                <a:close/>
                <a:moveTo>
                  <a:pt x="911354" y="1057426"/>
                </a:moveTo>
                <a:cubicBezTo>
                  <a:pt x="911963" y="1059840"/>
                  <a:pt x="914400" y="1061048"/>
                  <a:pt x="918665" y="1061048"/>
                </a:cubicBezTo>
                <a:cubicBezTo>
                  <a:pt x="922929" y="1061048"/>
                  <a:pt x="925366" y="1059840"/>
                  <a:pt x="925975" y="1057426"/>
                </a:cubicBezTo>
                <a:cubicBezTo>
                  <a:pt x="923234" y="1057426"/>
                  <a:pt x="920188" y="1057426"/>
                  <a:pt x="916837" y="1057426"/>
                </a:cubicBezTo>
                <a:cubicBezTo>
                  <a:pt x="913487" y="1057426"/>
                  <a:pt x="911659" y="1057426"/>
                  <a:pt x="911354" y="1057426"/>
                </a:cubicBezTo>
                <a:close/>
                <a:moveTo>
                  <a:pt x="939987" y="1053805"/>
                </a:moveTo>
                <a:cubicBezTo>
                  <a:pt x="936637" y="1053805"/>
                  <a:pt x="933590" y="1055012"/>
                  <a:pt x="930849" y="1057426"/>
                </a:cubicBezTo>
                <a:cubicBezTo>
                  <a:pt x="931457" y="1057426"/>
                  <a:pt x="933894" y="1057426"/>
                  <a:pt x="938159" y="1057426"/>
                </a:cubicBezTo>
                <a:cubicBezTo>
                  <a:pt x="942424" y="1057426"/>
                  <a:pt x="944860" y="1057426"/>
                  <a:pt x="945469" y="1057426"/>
                </a:cubicBezTo>
                <a:cubicBezTo>
                  <a:pt x="945165" y="1055012"/>
                  <a:pt x="943337" y="1053805"/>
                  <a:pt x="939987" y="1053805"/>
                </a:cubicBezTo>
                <a:close/>
                <a:moveTo>
                  <a:pt x="2287524" y="1048977"/>
                </a:moveTo>
                <a:cubicBezTo>
                  <a:pt x="2247824" y="1048977"/>
                  <a:pt x="2218786" y="1050183"/>
                  <a:pt x="2200409" y="1052597"/>
                </a:cubicBezTo>
                <a:lnTo>
                  <a:pt x="2206275" y="1052597"/>
                </a:lnTo>
                <a:cubicBezTo>
                  <a:pt x="2212743" y="1052597"/>
                  <a:pt x="2223724" y="1052597"/>
                  <a:pt x="2239217" y="1052597"/>
                </a:cubicBezTo>
                <a:cubicBezTo>
                  <a:pt x="2270203" y="1052597"/>
                  <a:pt x="2301189" y="1052597"/>
                  <a:pt x="2332175" y="1052597"/>
                </a:cubicBezTo>
                <a:cubicBezTo>
                  <a:pt x="2347668" y="1052597"/>
                  <a:pt x="2358649" y="1052597"/>
                  <a:pt x="2365117" y="1052597"/>
                </a:cubicBezTo>
                <a:lnTo>
                  <a:pt x="2370983" y="1052597"/>
                </a:lnTo>
                <a:cubicBezTo>
                  <a:pt x="2355042" y="1050183"/>
                  <a:pt x="2327223" y="1048977"/>
                  <a:pt x="2287524" y="1048977"/>
                </a:cubicBezTo>
                <a:close/>
                <a:moveTo>
                  <a:pt x="955216" y="1048977"/>
                </a:moveTo>
                <a:cubicBezTo>
                  <a:pt x="952374" y="1048977"/>
                  <a:pt x="950749" y="1050183"/>
                  <a:pt x="950343" y="1052597"/>
                </a:cubicBezTo>
                <a:cubicBezTo>
                  <a:pt x="948922" y="1052597"/>
                  <a:pt x="950546" y="1052597"/>
                  <a:pt x="955216" y="1052597"/>
                </a:cubicBezTo>
                <a:cubicBezTo>
                  <a:pt x="959886" y="1052597"/>
                  <a:pt x="961511" y="1052597"/>
                  <a:pt x="960090" y="1052597"/>
                </a:cubicBezTo>
                <a:cubicBezTo>
                  <a:pt x="959684" y="1050183"/>
                  <a:pt x="958060" y="1048977"/>
                  <a:pt x="955216" y="1048977"/>
                </a:cubicBezTo>
                <a:close/>
                <a:moveTo>
                  <a:pt x="974710" y="1044148"/>
                </a:moveTo>
                <a:cubicBezTo>
                  <a:pt x="970853" y="1044148"/>
                  <a:pt x="967604" y="1045355"/>
                  <a:pt x="964963" y="1047769"/>
                </a:cubicBezTo>
                <a:cubicBezTo>
                  <a:pt x="965776" y="1047769"/>
                  <a:pt x="969025" y="1047769"/>
                  <a:pt x="974710" y="1047769"/>
                </a:cubicBezTo>
                <a:cubicBezTo>
                  <a:pt x="980396" y="1047769"/>
                  <a:pt x="983645" y="1047769"/>
                  <a:pt x="984458" y="1047769"/>
                </a:cubicBezTo>
                <a:cubicBezTo>
                  <a:pt x="981817" y="1045355"/>
                  <a:pt x="978570" y="1044148"/>
                  <a:pt x="974710" y="1044148"/>
                </a:cubicBezTo>
                <a:close/>
                <a:moveTo>
                  <a:pt x="1281744" y="1033284"/>
                </a:moveTo>
                <a:cubicBezTo>
                  <a:pt x="1281744" y="1033486"/>
                  <a:pt x="1281744" y="1034290"/>
                  <a:pt x="1281744" y="1035698"/>
                </a:cubicBezTo>
                <a:cubicBezTo>
                  <a:pt x="1281744" y="1037106"/>
                  <a:pt x="1281744" y="1037912"/>
                  <a:pt x="1281744" y="1038112"/>
                </a:cubicBezTo>
                <a:cubicBezTo>
                  <a:pt x="1284181" y="1037912"/>
                  <a:pt x="1285400" y="1037106"/>
                  <a:pt x="1285400" y="1035698"/>
                </a:cubicBezTo>
                <a:cubicBezTo>
                  <a:pt x="1285400" y="1034290"/>
                  <a:pt x="1284181" y="1033486"/>
                  <a:pt x="1281744" y="1033284"/>
                </a:cubicBezTo>
                <a:close/>
                <a:moveTo>
                  <a:pt x="1995720" y="1004314"/>
                </a:moveTo>
                <a:cubicBezTo>
                  <a:pt x="1993283" y="1004516"/>
                  <a:pt x="1992065" y="1005320"/>
                  <a:pt x="1992065" y="1006728"/>
                </a:cubicBezTo>
                <a:cubicBezTo>
                  <a:pt x="1992065" y="1008136"/>
                  <a:pt x="1993283" y="1008941"/>
                  <a:pt x="1995720" y="1009143"/>
                </a:cubicBezTo>
                <a:cubicBezTo>
                  <a:pt x="1998156" y="1008941"/>
                  <a:pt x="1999375" y="1008136"/>
                  <a:pt x="1999375" y="1006728"/>
                </a:cubicBezTo>
                <a:cubicBezTo>
                  <a:pt x="1999375" y="1005320"/>
                  <a:pt x="1998156" y="1004516"/>
                  <a:pt x="1995720" y="1004314"/>
                </a:cubicBezTo>
                <a:close/>
                <a:moveTo>
                  <a:pt x="453240" y="1004314"/>
                </a:moveTo>
                <a:cubicBezTo>
                  <a:pt x="450906" y="1006527"/>
                  <a:pt x="449484" y="1008136"/>
                  <a:pt x="448976" y="1009143"/>
                </a:cubicBezTo>
                <a:cubicBezTo>
                  <a:pt x="448469" y="1010149"/>
                  <a:pt x="448266" y="1011758"/>
                  <a:pt x="448367" y="1013971"/>
                </a:cubicBezTo>
                <a:cubicBezTo>
                  <a:pt x="448367" y="1014172"/>
                  <a:pt x="448367" y="1014977"/>
                  <a:pt x="448367" y="1016385"/>
                </a:cubicBezTo>
                <a:cubicBezTo>
                  <a:pt x="448367" y="1017793"/>
                  <a:pt x="448367" y="1018598"/>
                  <a:pt x="448367" y="1018799"/>
                </a:cubicBezTo>
                <a:cubicBezTo>
                  <a:pt x="452428" y="1013971"/>
                  <a:pt x="454053" y="1009143"/>
                  <a:pt x="453240" y="1004314"/>
                </a:cubicBezTo>
                <a:close/>
                <a:moveTo>
                  <a:pt x="404505" y="1004314"/>
                </a:moveTo>
                <a:cubicBezTo>
                  <a:pt x="398819" y="1008338"/>
                  <a:pt x="395570" y="1014776"/>
                  <a:pt x="394758" y="1023628"/>
                </a:cubicBezTo>
                <a:cubicBezTo>
                  <a:pt x="394758" y="1023829"/>
                  <a:pt x="394758" y="1024634"/>
                  <a:pt x="394758" y="1026042"/>
                </a:cubicBezTo>
                <a:cubicBezTo>
                  <a:pt x="394758" y="1027450"/>
                  <a:pt x="394758" y="1028254"/>
                  <a:pt x="394758" y="1028456"/>
                </a:cubicBezTo>
                <a:cubicBezTo>
                  <a:pt x="397296" y="1023829"/>
                  <a:pt x="399530" y="1019805"/>
                  <a:pt x="401459" y="1016385"/>
                </a:cubicBezTo>
                <a:cubicBezTo>
                  <a:pt x="403388" y="1012965"/>
                  <a:pt x="404404" y="1008941"/>
                  <a:pt x="404505" y="1004314"/>
                </a:cubicBezTo>
                <a:close/>
                <a:moveTo>
                  <a:pt x="2034708" y="999486"/>
                </a:moveTo>
                <a:cubicBezTo>
                  <a:pt x="2032271" y="999989"/>
                  <a:pt x="2031053" y="1001397"/>
                  <a:pt x="2031053" y="1003711"/>
                </a:cubicBezTo>
                <a:cubicBezTo>
                  <a:pt x="2031053" y="1006025"/>
                  <a:pt x="2032271" y="1006225"/>
                  <a:pt x="2034708" y="1004314"/>
                </a:cubicBezTo>
                <a:cubicBezTo>
                  <a:pt x="2034708" y="1004113"/>
                  <a:pt x="2034708" y="1003308"/>
                  <a:pt x="2034708" y="1001900"/>
                </a:cubicBezTo>
                <a:cubicBezTo>
                  <a:pt x="2034708" y="1000492"/>
                  <a:pt x="2034708" y="999687"/>
                  <a:pt x="2034708" y="999486"/>
                </a:cubicBezTo>
                <a:close/>
                <a:moveTo>
                  <a:pt x="545838" y="999486"/>
                </a:moveTo>
                <a:cubicBezTo>
                  <a:pt x="543401" y="999687"/>
                  <a:pt x="542183" y="1000492"/>
                  <a:pt x="542183" y="1001900"/>
                </a:cubicBezTo>
                <a:cubicBezTo>
                  <a:pt x="542183" y="1003308"/>
                  <a:pt x="543401" y="1004113"/>
                  <a:pt x="545838" y="1004314"/>
                </a:cubicBezTo>
                <a:cubicBezTo>
                  <a:pt x="548275" y="1004113"/>
                  <a:pt x="549494" y="1003308"/>
                  <a:pt x="549494" y="1001900"/>
                </a:cubicBezTo>
                <a:cubicBezTo>
                  <a:pt x="549494" y="1000492"/>
                  <a:pt x="548275" y="999687"/>
                  <a:pt x="545838" y="999486"/>
                </a:cubicBezTo>
                <a:close/>
                <a:moveTo>
                  <a:pt x="550711" y="994658"/>
                </a:moveTo>
                <a:cubicBezTo>
                  <a:pt x="548275" y="994859"/>
                  <a:pt x="547057" y="995664"/>
                  <a:pt x="547057" y="997072"/>
                </a:cubicBezTo>
                <a:cubicBezTo>
                  <a:pt x="547057" y="998480"/>
                  <a:pt x="548275" y="999284"/>
                  <a:pt x="550711" y="999486"/>
                </a:cubicBezTo>
                <a:cubicBezTo>
                  <a:pt x="550711" y="999284"/>
                  <a:pt x="550711" y="998480"/>
                  <a:pt x="550711" y="997072"/>
                </a:cubicBezTo>
                <a:cubicBezTo>
                  <a:pt x="550711" y="995664"/>
                  <a:pt x="550711" y="994859"/>
                  <a:pt x="550711" y="994658"/>
                </a:cubicBezTo>
                <a:close/>
                <a:moveTo>
                  <a:pt x="458114" y="994658"/>
                </a:moveTo>
                <a:cubicBezTo>
                  <a:pt x="455677" y="994859"/>
                  <a:pt x="454459" y="995664"/>
                  <a:pt x="454459" y="997072"/>
                </a:cubicBezTo>
                <a:cubicBezTo>
                  <a:pt x="454459" y="998480"/>
                  <a:pt x="455677" y="999284"/>
                  <a:pt x="458114" y="999486"/>
                </a:cubicBezTo>
                <a:cubicBezTo>
                  <a:pt x="458114" y="999284"/>
                  <a:pt x="458114" y="998480"/>
                  <a:pt x="458114" y="997072"/>
                </a:cubicBezTo>
                <a:cubicBezTo>
                  <a:pt x="458114" y="995664"/>
                  <a:pt x="458114" y="994859"/>
                  <a:pt x="458114" y="994658"/>
                </a:cubicBezTo>
                <a:close/>
                <a:moveTo>
                  <a:pt x="409378" y="994658"/>
                </a:moveTo>
                <a:cubicBezTo>
                  <a:pt x="406942" y="994859"/>
                  <a:pt x="405724" y="995664"/>
                  <a:pt x="405724" y="997072"/>
                </a:cubicBezTo>
                <a:cubicBezTo>
                  <a:pt x="405724" y="998480"/>
                  <a:pt x="406942" y="999284"/>
                  <a:pt x="409378" y="999486"/>
                </a:cubicBezTo>
                <a:cubicBezTo>
                  <a:pt x="409378" y="999284"/>
                  <a:pt x="409378" y="998480"/>
                  <a:pt x="409378" y="997072"/>
                </a:cubicBezTo>
                <a:cubicBezTo>
                  <a:pt x="409378" y="995664"/>
                  <a:pt x="409378" y="994859"/>
                  <a:pt x="409378" y="994658"/>
                </a:cubicBezTo>
                <a:close/>
                <a:moveTo>
                  <a:pt x="2107811" y="989829"/>
                </a:moveTo>
                <a:lnTo>
                  <a:pt x="2102938" y="999486"/>
                </a:lnTo>
                <a:lnTo>
                  <a:pt x="2107811" y="999486"/>
                </a:lnTo>
                <a:close/>
                <a:moveTo>
                  <a:pt x="2000593" y="989829"/>
                </a:moveTo>
                <a:cubicBezTo>
                  <a:pt x="1998156" y="990232"/>
                  <a:pt x="1996939" y="991842"/>
                  <a:pt x="1996939" y="994658"/>
                </a:cubicBezTo>
                <a:cubicBezTo>
                  <a:pt x="1996939" y="997475"/>
                  <a:pt x="1998156" y="999084"/>
                  <a:pt x="2000593" y="999486"/>
                </a:cubicBezTo>
                <a:cubicBezTo>
                  <a:pt x="2003030" y="999084"/>
                  <a:pt x="2004249" y="997475"/>
                  <a:pt x="2004249" y="994658"/>
                </a:cubicBezTo>
                <a:cubicBezTo>
                  <a:pt x="2004249" y="991842"/>
                  <a:pt x="2003030" y="990232"/>
                  <a:pt x="2000593" y="989829"/>
                </a:cubicBezTo>
                <a:close/>
                <a:moveTo>
                  <a:pt x="2093191" y="985001"/>
                </a:moveTo>
                <a:cubicBezTo>
                  <a:pt x="2090856" y="985404"/>
                  <a:pt x="2089434" y="987013"/>
                  <a:pt x="2088927" y="989829"/>
                </a:cubicBezTo>
                <a:cubicBezTo>
                  <a:pt x="2088419" y="992646"/>
                  <a:pt x="2088216" y="994256"/>
                  <a:pt x="2088317" y="994658"/>
                </a:cubicBezTo>
                <a:cubicBezTo>
                  <a:pt x="2088317" y="994859"/>
                  <a:pt x="2088317" y="995664"/>
                  <a:pt x="2088317" y="997072"/>
                </a:cubicBezTo>
                <a:cubicBezTo>
                  <a:pt x="2088317" y="998480"/>
                  <a:pt x="2088317" y="999284"/>
                  <a:pt x="2088317" y="999486"/>
                </a:cubicBezTo>
                <a:cubicBezTo>
                  <a:pt x="2090653" y="997273"/>
                  <a:pt x="2092074" y="995664"/>
                  <a:pt x="2092582" y="994658"/>
                </a:cubicBezTo>
                <a:cubicBezTo>
                  <a:pt x="2093090" y="993651"/>
                  <a:pt x="2093293" y="992042"/>
                  <a:pt x="2093191" y="989829"/>
                </a:cubicBezTo>
                <a:cubicBezTo>
                  <a:pt x="2093191" y="989629"/>
                  <a:pt x="2093191" y="988823"/>
                  <a:pt x="2093191" y="987415"/>
                </a:cubicBezTo>
                <a:cubicBezTo>
                  <a:pt x="2093191" y="986007"/>
                  <a:pt x="2093191" y="985203"/>
                  <a:pt x="2093191" y="985001"/>
                </a:cubicBezTo>
                <a:close/>
                <a:moveTo>
                  <a:pt x="2078570" y="985001"/>
                </a:moveTo>
                <a:cubicBezTo>
                  <a:pt x="2078570" y="985203"/>
                  <a:pt x="2078570" y="986007"/>
                  <a:pt x="2078570" y="987415"/>
                </a:cubicBezTo>
                <a:cubicBezTo>
                  <a:pt x="2078570" y="988823"/>
                  <a:pt x="2078570" y="989629"/>
                  <a:pt x="2078570" y="989829"/>
                </a:cubicBezTo>
                <a:cubicBezTo>
                  <a:pt x="2081007" y="989629"/>
                  <a:pt x="2082226" y="988823"/>
                  <a:pt x="2082226" y="987415"/>
                </a:cubicBezTo>
                <a:cubicBezTo>
                  <a:pt x="2082226" y="986007"/>
                  <a:pt x="2081007" y="985203"/>
                  <a:pt x="2078570" y="985001"/>
                </a:cubicBezTo>
                <a:close/>
                <a:moveTo>
                  <a:pt x="2039582" y="985001"/>
                </a:moveTo>
                <a:cubicBezTo>
                  <a:pt x="2037145" y="985404"/>
                  <a:pt x="2035927" y="987013"/>
                  <a:pt x="2035927" y="989829"/>
                </a:cubicBezTo>
                <a:cubicBezTo>
                  <a:pt x="2035927" y="992646"/>
                  <a:pt x="2037145" y="994256"/>
                  <a:pt x="2039582" y="994658"/>
                </a:cubicBezTo>
                <a:cubicBezTo>
                  <a:pt x="2039582" y="993853"/>
                  <a:pt x="2039582" y="990634"/>
                  <a:pt x="2039582" y="985001"/>
                </a:cubicBezTo>
                <a:close/>
                <a:moveTo>
                  <a:pt x="1374342" y="980173"/>
                </a:moveTo>
                <a:cubicBezTo>
                  <a:pt x="1359721" y="980877"/>
                  <a:pt x="1345100" y="983090"/>
                  <a:pt x="1330480" y="986812"/>
                </a:cubicBezTo>
                <a:cubicBezTo>
                  <a:pt x="1315859" y="990534"/>
                  <a:pt x="1301238" y="991539"/>
                  <a:pt x="1286618" y="989829"/>
                </a:cubicBezTo>
                <a:lnTo>
                  <a:pt x="1047814" y="1028456"/>
                </a:lnTo>
                <a:cubicBezTo>
                  <a:pt x="1037863" y="1028757"/>
                  <a:pt x="1027305" y="1030568"/>
                  <a:pt x="1016136" y="1033887"/>
                </a:cubicBezTo>
                <a:cubicBezTo>
                  <a:pt x="1004967" y="1037208"/>
                  <a:pt x="994408" y="1040225"/>
                  <a:pt x="984458" y="1042941"/>
                </a:cubicBezTo>
                <a:lnTo>
                  <a:pt x="1003952" y="1042941"/>
                </a:lnTo>
                <a:lnTo>
                  <a:pt x="1306112" y="999486"/>
                </a:lnTo>
                <a:cubicBezTo>
                  <a:pt x="1322764" y="997072"/>
                  <a:pt x="1338197" y="994658"/>
                  <a:pt x="1352411" y="992243"/>
                </a:cubicBezTo>
                <a:cubicBezTo>
                  <a:pt x="1366626" y="989829"/>
                  <a:pt x="1382059" y="987415"/>
                  <a:pt x="1398709" y="985001"/>
                </a:cubicBezTo>
                <a:cubicBezTo>
                  <a:pt x="1395867" y="982688"/>
                  <a:pt x="1391806" y="981279"/>
                  <a:pt x="1386526" y="980776"/>
                </a:cubicBezTo>
                <a:cubicBezTo>
                  <a:pt x="1381247" y="980274"/>
                  <a:pt x="1377185" y="980073"/>
                  <a:pt x="1374342" y="980173"/>
                </a:cubicBezTo>
                <a:close/>
                <a:moveTo>
                  <a:pt x="555585" y="980173"/>
                </a:moveTo>
                <a:cubicBezTo>
                  <a:pt x="551524" y="979368"/>
                  <a:pt x="549899" y="980977"/>
                  <a:pt x="550711" y="985001"/>
                </a:cubicBezTo>
                <a:cubicBezTo>
                  <a:pt x="550711" y="985203"/>
                  <a:pt x="550711" y="986007"/>
                  <a:pt x="550711" y="987415"/>
                </a:cubicBezTo>
                <a:cubicBezTo>
                  <a:pt x="550711" y="988823"/>
                  <a:pt x="550711" y="989629"/>
                  <a:pt x="550711" y="989829"/>
                </a:cubicBezTo>
                <a:cubicBezTo>
                  <a:pt x="554773" y="989025"/>
                  <a:pt x="556397" y="985806"/>
                  <a:pt x="555585" y="980173"/>
                </a:cubicBezTo>
                <a:close/>
                <a:moveTo>
                  <a:pt x="462988" y="980173"/>
                </a:moveTo>
                <a:cubicBezTo>
                  <a:pt x="460551" y="980374"/>
                  <a:pt x="459333" y="981179"/>
                  <a:pt x="459333" y="982587"/>
                </a:cubicBezTo>
                <a:cubicBezTo>
                  <a:pt x="459333" y="983995"/>
                  <a:pt x="460551" y="984800"/>
                  <a:pt x="462988" y="985001"/>
                </a:cubicBezTo>
                <a:cubicBezTo>
                  <a:pt x="462988" y="984800"/>
                  <a:pt x="462988" y="983995"/>
                  <a:pt x="462988" y="982587"/>
                </a:cubicBezTo>
                <a:cubicBezTo>
                  <a:pt x="462988" y="981179"/>
                  <a:pt x="462988" y="980374"/>
                  <a:pt x="462988" y="980173"/>
                </a:cubicBezTo>
                <a:close/>
                <a:moveTo>
                  <a:pt x="2109944" y="979569"/>
                </a:moveTo>
                <a:cubicBezTo>
                  <a:pt x="2109335" y="979971"/>
                  <a:pt x="2109030" y="980977"/>
                  <a:pt x="2109030" y="982587"/>
                </a:cubicBezTo>
                <a:cubicBezTo>
                  <a:pt x="2109030" y="985806"/>
                  <a:pt x="2110248" y="986610"/>
                  <a:pt x="2112685" y="985001"/>
                </a:cubicBezTo>
                <a:cubicBezTo>
                  <a:pt x="2112685" y="984800"/>
                  <a:pt x="2112685" y="983995"/>
                  <a:pt x="2112685" y="982587"/>
                </a:cubicBezTo>
                <a:cubicBezTo>
                  <a:pt x="2112685" y="981179"/>
                  <a:pt x="2112685" y="980374"/>
                  <a:pt x="2112685" y="980173"/>
                </a:cubicBezTo>
                <a:cubicBezTo>
                  <a:pt x="2111467" y="979368"/>
                  <a:pt x="2110552" y="979166"/>
                  <a:pt x="2109944" y="979569"/>
                </a:cubicBezTo>
                <a:close/>
                <a:moveTo>
                  <a:pt x="2093191" y="975344"/>
                </a:moveTo>
                <a:cubicBezTo>
                  <a:pt x="2093191" y="975546"/>
                  <a:pt x="2093191" y="976351"/>
                  <a:pt x="2093191" y="977759"/>
                </a:cubicBezTo>
                <a:cubicBezTo>
                  <a:pt x="2093191" y="979166"/>
                  <a:pt x="2093191" y="979971"/>
                  <a:pt x="2093191" y="980173"/>
                </a:cubicBezTo>
                <a:cubicBezTo>
                  <a:pt x="2095627" y="979971"/>
                  <a:pt x="2096846" y="979166"/>
                  <a:pt x="2096846" y="977759"/>
                </a:cubicBezTo>
                <a:cubicBezTo>
                  <a:pt x="2096846" y="976351"/>
                  <a:pt x="2095627" y="975546"/>
                  <a:pt x="2093191" y="975344"/>
                </a:cubicBezTo>
                <a:close/>
                <a:moveTo>
                  <a:pt x="2083443" y="975344"/>
                </a:moveTo>
                <a:cubicBezTo>
                  <a:pt x="2081007" y="975546"/>
                  <a:pt x="2079789" y="976351"/>
                  <a:pt x="2079789" y="977759"/>
                </a:cubicBezTo>
                <a:cubicBezTo>
                  <a:pt x="2079789" y="979166"/>
                  <a:pt x="2081007" y="979971"/>
                  <a:pt x="2083443" y="980173"/>
                </a:cubicBezTo>
                <a:cubicBezTo>
                  <a:pt x="2083443" y="976149"/>
                  <a:pt x="2083443" y="974540"/>
                  <a:pt x="2083443" y="975344"/>
                </a:cubicBezTo>
                <a:close/>
                <a:moveTo>
                  <a:pt x="2039582" y="975344"/>
                </a:moveTo>
                <a:lnTo>
                  <a:pt x="2039582" y="977759"/>
                </a:lnTo>
                <a:lnTo>
                  <a:pt x="2039582" y="980173"/>
                </a:lnTo>
                <a:cubicBezTo>
                  <a:pt x="2042018" y="979971"/>
                  <a:pt x="2043237" y="979166"/>
                  <a:pt x="2043237" y="977759"/>
                </a:cubicBezTo>
                <a:cubicBezTo>
                  <a:pt x="2043237" y="976351"/>
                  <a:pt x="2042018" y="975546"/>
                  <a:pt x="2039582" y="975344"/>
                </a:cubicBezTo>
                <a:close/>
                <a:moveTo>
                  <a:pt x="2005467" y="975344"/>
                </a:moveTo>
                <a:cubicBezTo>
                  <a:pt x="2003030" y="975546"/>
                  <a:pt x="2001812" y="976351"/>
                  <a:pt x="2001812" y="977759"/>
                </a:cubicBezTo>
                <a:cubicBezTo>
                  <a:pt x="2001812" y="979166"/>
                  <a:pt x="2003030" y="979971"/>
                  <a:pt x="2005467" y="980173"/>
                </a:cubicBezTo>
                <a:cubicBezTo>
                  <a:pt x="2007903" y="979971"/>
                  <a:pt x="2009122" y="979166"/>
                  <a:pt x="2009122" y="977759"/>
                </a:cubicBezTo>
                <a:cubicBezTo>
                  <a:pt x="2009122" y="976351"/>
                  <a:pt x="2007903" y="975546"/>
                  <a:pt x="2005467" y="975344"/>
                </a:cubicBezTo>
                <a:close/>
                <a:moveTo>
                  <a:pt x="467861" y="975344"/>
                </a:moveTo>
                <a:cubicBezTo>
                  <a:pt x="465424" y="975546"/>
                  <a:pt x="464207" y="976351"/>
                  <a:pt x="464207" y="977759"/>
                </a:cubicBezTo>
                <a:cubicBezTo>
                  <a:pt x="464207" y="979166"/>
                  <a:pt x="465424" y="979971"/>
                  <a:pt x="467861" y="980173"/>
                </a:cubicBezTo>
                <a:cubicBezTo>
                  <a:pt x="467861" y="976149"/>
                  <a:pt x="467861" y="974540"/>
                  <a:pt x="467861" y="975344"/>
                </a:cubicBezTo>
                <a:close/>
                <a:moveTo>
                  <a:pt x="1359721" y="965688"/>
                </a:moveTo>
                <a:lnTo>
                  <a:pt x="1057561" y="1004314"/>
                </a:lnTo>
                <a:lnTo>
                  <a:pt x="774895" y="1067082"/>
                </a:lnTo>
                <a:lnTo>
                  <a:pt x="794389" y="1067082"/>
                </a:lnTo>
                <a:lnTo>
                  <a:pt x="1067308" y="1004314"/>
                </a:lnTo>
                <a:lnTo>
                  <a:pt x="1086802" y="1004314"/>
                </a:lnTo>
                <a:lnTo>
                  <a:pt x="1359721" y="975344"/>
                </a:lnTo>
                <a:cubicBezTo>
                  <a:pt x="1362462" y="973132"/>
                  <a:pt x="1366727" y="971522"/>
                  <a:pt x="1372514" y="970516"/>
                </a:cubicBezTo>
                <a:cubicBezTo>
                  <a:pt x="1378302" y="969510"/>
                  <a:pt x="1383784" y="967900"/>
                  <a:pt x="1388962" y="965688"/>
                </a:cubicBezTo>
                <a:close/>
                <a:moveTo>
                  <a:pt x="560459" y="965688"/>
                </a:moveTo>
                <a:cubicBezTo>
                  <a:pt x="558022" y="966091"/>
                  <a:pt x="556804" y="967700"/>
                  <a:pt x="556804" y="970516"/>
                </a:cubicBezTo>
                <a:cubicBezTo>
                  <a:pt x="556804" y="973333"/>
                  <a:pt x="558022" y="974943"/>
                  <a:pt x="560459" y="975344"/>
                </a:cubicBezTo>
                <a:cubicBezTo>
                  <a:pt x="562895" y="974943"/>
                  <a:pt x="564114" y="973333"/>
                  <a:pt x="564114" y="970516"/>
                </a:cubicBezTo>
                <a:cubicBezTo>
                  <a:pt x="564114" y="967700"/>
                  <a:pt x="562895" y="966091"/>
                  <a:pt x="560459" y="965688"/>
                </a:cubicBezTo>
                <a:close/>
                <a:moveTo>
                  <a:pt x="467861" y="965688"/>
                </a:moveTo>
                <a:cubicBezTo>
                  <a:pt x="467861" y="965889"/>
                  <a:pt x="467861" y="966694"/>
                  <a:pt x="467861" y="968102"/>
                </a:cubicBezTo>
                <a:cubicBezTo>
                  <a:pt x="467861" y="969510"/>
                  <a:pt x="467861" y="970315"/>
                  <a:pt x="467861" y="970516"/>
                </a:cubicBezTo>
                <a:cubicBezTo>
                  <a:pt x="470298" y="970315"/>
                  <a:pt x="471517" y="969510"/>
                  <a:pt x="471517" y="968102"/>
                </a:cubicBezTo>
                <a:cubicBezTo>
                  <a:pt x="471517" y="966694"/>
                  <a:pt x="470298" y="965889"/>
                  <a:pt x="467861" y="965688"/>
                </a:cubicBezTo>
                <a:close/>
                <a:moveTo>
                  <a:pt x="438620" y="965688"/>
                </a:moveTo>
                <a:lnTo>
                  <a:pt x="433746" y="970516"/>
                </a:lnTo>
                <a:lnTo>
                  <a:pt x="399631" y="1038112"/>
                </a:lnTo>
                <a:lnTo>
                  <a:pt x="399631" y="1042941"/>
                </a:lnTo>
                <a:cubicBezTo>
                  <a:pt x="409175" y="1036906"/>
                  <a:pt x="416892" y="1026042"/>
                  <a:pt x="422781" y="1010350"/>
                </a:cubicBezTo>
                <a:cubicBezTo>
                  <a:pt x="428669" y="994658"/>
                  <a:pt x="433950" y="981380"/>
                  <a:pt x="438620" y="970516"/>
                </a:cubicBezTo>
                <a:cubicBezTo>
                  <a:pt x="438620" y="970315"/>
                  <a:pt x="438620" y="969510"/>
                  <a:pt x="438620" y="968102"/>
                </a:cubicBezTo>
                <a:cubicBezTo>
                  <a:pt x="438620" y="966694"/>
                  <a:pt x="438620" y="965889"/>
                  <a:pt x="438620" y="965688"/>
                </a:cubicBezTo>
                <a:close/>
                <a:moveTo>
                  <a:pt x="419126" y="965688"/>
                </a:moveTo>
                <a:cubicBezTo>
                  <a:pt x="419126" y="965889"/>
                  <a:pt x="419126" y="966694"/>
                  <a:pt x="419126" y="968102"/>
                </a:cubicBezTo>
                <a:cubicBezTo>
                  <a:pt x="419126" y="969510"/>
                  <a:pt x="419126" y="970315"/>
                  <a:pt x="419126" y="970516"/>
                </a:cubicBezTo>
                <a:cubicBezTo>
                  <a:pt x="421562" y="970315"/>
                  <a:pt x="422781" y="969510"/>
                  <a:pt x="422781" y="968102"/>
                </a:cubicBezTo>
                <a:cubicBezTo>
                  <a:pt x="422781" y="966694"/>
                  <a:pt x="421562" y="965889"/>
                  <a:pt x="419126" y="965688"/>
                </a:cubicBezTo>
                <a:close/>
                <a:moveTo>
                  <a:pt x="2098064" y="960859"/>
                </a:moveTo>
                <a:cubicBezTo>
                  <a:pt x="2095627" y="961262"/>
                  <a:pt x="2094410" y="962872"/>
                  <a:pt x="2094410" y="965688"/>
                </a:cubicBezTo>
                <a:cubicBezTo>
                  <a:pt x="2094410" y="968505"/>
                  <a:pt x="2095627" y="970114"/>
                  <a:pt x="2098064" y="970516"/>
                </a:cubicBezTo>
                <a:cubicBezTo>
                  <a:pt x="2100501" y="970114"/>
                  <a:pt x="2101720" y="968505"/>
                  <a:pt x="2101720" y="965688"/>
                </a:cubicBezTo>
                <a:cubicBezTo>
                  <a:pt x="2101720" y="962872"/>
                  <a:pt x="2100501" y="961262"/>
                  <a:pt x="2098064" y="960859"/>
                </a:cubicBezTo>
                <a:close/>
                <a:moveTo>
                  <a:pt x="2044455" y="960859"/>
                </a:moveTo>
                <a:cubicBezTo>
                  <a:pt x="2044455" y="961262"/>
                  <a:pt x="2044455" y="962872"/>
                  <a:pt x="2044455" y="965688"/>
                </a:cubicBezTo>
                <a:cubicBezTo>
                  <a:pt x="2044455" y="968505"/>
                  <a:pt x="2044455" y="970114"/>
                  <a:pt x="2044455" y="970516"/>
                </a:cubicBezTo>
                <a:cubicBezTo>
                  <a:pt x="2046892" y="970114"/>
                  <a:pt x="2048111" y="968505"/>
                  <a:pt x="2048111" y="965688"/>
                </a:cubicBezTo>
                <a:cubicBezTo>
                  <a:pt x="2048111" y="962872"/>
                  <a:pt x="2046892" y="961262"/>
                  <a:pt x="2044455" y="960859"/>
                </a:cubicBezTo>
                <a:close/>
                <a:moveTo>
                  <a:pt x="2010340" y="960859"/>
                </a:moveTo>
                <a:cubicBezTo>
                  <a:pt x="2007903" y="961262"/>
                  <a:pt x="2006686" y="962872"/>
                  <a:pt x="2006686" y="965688"/>
                </a:cubicBezTo>
                <a:cubicBezTo>
                  <a:pt x="2006686" y="968505"/>
                  <a:pt x="2007903" y="970114"/>
                  <a:pt x="2010340" y="970516"/>
                </a:cubicBezTo>
                <a:cubicBezTo>
                  <a:pt x="2010340" y="970114"/>
                  <a:pt x="2010340" y="968505"/>
                  <a:pt x="2010340" y="965688"/>
                </a:cubicBezTo>
                <a:cubicBezTo>
                  <a:pt x="2010340" y="962872"/>
                  <a:pt x="2010340" y="961262"/>
                  <a:pt x="2010340" y="960859"/>
                </a:cubicBezTo>
                <a:close/>
                <a:moveTo>
                  <a:pt x="609194" y="960859"/>
                </a:moveTo>
                <a:cubicBezTo>
                  <a:pt x="608991" y="963475"/>
                  <a:pt x="608178" y="966694"/>
                  <a:pt x="606757" y="970516"/>
                </a:cubicBezTo>
                <a:cubicBezTo>
                  <a:pt x="605336" y="974338"/>
                  <a:pt x="604524" y="977557"/>
                  <a:pt x="604321" y="980173"/>
                </a:cubicBezTo>
                <a:cubicBezTo>
                  <a:pt x="606656" y="979871"/>
                  <a:pt x="608077" y="978060"/>
                  <a:pt x="608585" y="974741"/>
                </a:cubicBezTo>
                <a:cubicBezTo>
                  <a:pt x="609093" y="971422"/>
                  <a:pt x="609296" y="968404"/>
                  <a:pt x="609194" y="965688"/>
                </a:cubicBezTo>
                <a:cubicBezTo>
                  <a:pt x="609194" y="965488"/>
                  <a:pt x="609194" y="964682"/>
                  <a:pt x="609194" y="963274"/>
                </a:cubicBezTo>
                <a:cubicBezTo>
                  <a:pt x="609194" y="961866"/>
                  <a:pt x="609194" y="961061"/>
                  <a:pt x="609194" y="960859"/>
                </a:cubicBezTo>
                <a:close/>
                <a:moveTo>
                  <a:pt x="565332" y="956031"/>
                </a:moveTo>
                <a:cubicBezTo>
                  <a:pt x="562895" y="956233"/>
                  <a:pt x="561678" y="957037"/>
                  <a:pt x="561678" y="958445"/>
                </a:cubicBezTo>
                <a:cubicBezTo>
                  <a:pt x="561678" y="959853"/>
                  <a:pt x="562895" y="960658"/>
                  <a:pt x="565332" y="960859"/>
                </a:cubicBezTo>
                <a:cubicBezTo>
                  <a:pt x="565332" y="960658"/>
                  <a:pt x="565332" y="959853"/>
                  <a:pt x="565332" y="958445"/>
                </a:cubicBezTo>
                <a:cubicBezTo>
                  <a:pt x="565332" y="957037"/>
                  <a:pt x="565332" y="956233"/>
                  <a:pt x="565332" y="956031"/>
                </a:cubicBezTo>
                <a:close/>
                <a:moveTo>
                  <a:pt x="575079" y="951203"/>
                </a:moveTo>
                <a:lnTo>
                  <a:pt x="555585" y="999486"/>
                </a:lnTo>
                <a:lnTo>
                  <a:pt x="555585" y="1004314"/>
                </a:lnTo>
                <a:cubicBezTo>
                  <a:pt x="562998" y="998983"/>
                  <a:pt x="568886" y="991539"/>
                  <a:pt x="573251" y="981984"/>
                </a:cubicBezTo>
                <a:cubicBezTo>
                  <a:pt x="577618" y="972427"/>
                  <a:pt x="579852" y="963777"/>
                  <a:pt x="579953" y="956031"/>
                </a:cubicBezTo>
                <a:cubicBezTo>
                  <a:pt x="579749" y="956133"/>
                  <a:pt x="578937" y="955931"/>
                  <a:pt x="577516" y="955428"/>
                </a:cubicBezTo>
                <a:cubicBezTo>
                  <a:pt x="576095" y="954925"/>
                  <a:pt x="575283" y="953517"/>
                  <a:pt x="575079" y="951203"/>
                </a:cubicBezTo>
                <a:close/>
                <a:moveTo>
                  <a:pt x="570206" y="951203"/>
                </a:moveTo>
                <a:cubicBezTo>
                  <a:pt x="567769" y="951404"/>
                  <a:pt x="566551" y="952209"/>
                  <a:pt x="566551" y="953617"/>
                </a:cubicBezTo>
                <a:cubicBezTo>
                  <a:pt x="566551" y="955025"/>
                  <a:pt x="567769" y="955830"/>
                  <a:pt x="570206" y="956031"/>
                </a:cubicBezTo>
                <a:cubicBezTo>
                  <a:pt x="572642" y="955830"/>
                  <a:pt x="573861" y="955025"/>
                  <a:pt x="573861" y="953617"/>
                </a:cubicBezTo>
                <a:cubicBezTo>
                  <a:pt x="573861" y="952209"/>
                  <a:pt x="572642" y="951404"/>
                  <a:pt x="570206" y="951203"/>
                </a:cubicBezTo>
                <a:close/>
                <a:moveTo>
                  <a:pt x="443493" y="951203"/>
                </a:moveTo>
                <a:cubicBezTo>
                  <a:pt x="441057" y="951606"/>
                  <a:pt x="439839" y="953215"/>
                  <a:pt x="439839" y="956031"/>
                </a:cubicBezTo>
                <a:cubicBezTo>
                  <a:pt x="439839" y="958848"/>
                  <a:pt x="441057" y="960458"/>
                  <a:pt x="443493" y="960859"/>
                </a:cubicBezTo>
                <a:cubicBezTo>
                  <a:pt x="443493" y="960458"/>
                  <a:pt x="443493" y="958848"/>
                  <a:pt x="443493" y="956031"/>
                </a:cubicBezTo>
                <a:cubicBezTo>
                  <a:pt x="443493" y="953215"/>
                  <a:pt x="443493" y="951606"/>
                  <a:pt x="443493" y="951203"/>
                </a:cubicBezTo>
                <a:close/>
                <a:moveTo>
                  <a:pt x="1374342" y="941546"/>
                </a:moveTo>
                <a:lnTo>
                  <a:pt x="1374342" y="951203"/>
                </a:lnTo>
                <a:lnTo>
                  <a:pt x="1398709" y="951203"/>
                </a:lnTo>
                <a:cubicBezTo>
                  <a:pt x="1398507" y="948890"/>
                  <a:pt x="1397694" y="947481"/>
                  <a:pt x="1396273" y="946978"/>
                </a:cubicBezTo>
                <a:cubicBezTo>
                  <a:pt x="1394852" y="946476"/>
                  <a:pt x="1394039" y="946274"/>
                  <a:pt x="1393836" y="946375"/>
                </a:cubicBezTo>
                <a:cubicBezTo>
                  <a:pt x="1393328" y="946173"/>
                  <a:pt x="1390688" y="945368"/>
                  <a:pt x="1385917" y="943960"/>
                </a:cubicBezTo>
                <a:cubicBezTo>
                  <a:pt x="1381144" y="942552"/>
                  <a:pt x="1377286" y="941748"/>
                  <a:pt x="1374342" y="941546"/>
                </a:cubicBezTo>
                <a:close/>
                <a:moveTo>
                  <a:pt x="511723" y="941546"/>
                </a:moveTo>
                <a:cubicBezTo>
                  <a:pt x="511114" y="942351"/>
                  <a:pt x="508677" y="946778"/>
                  <a:pt x="504413" y="954825"/>
                </a:cubicBezTo>
                <a:cubicBezTo>
                  <a:pt x="500148" y="962872"/>
                  <a:pt x="497711" y="969711"/>
                  <a:pt x="497102" y="975344"/>
                </a:cubicBezTo>
                <a:cubicBezTo>
                  <a:pt x="491823" y="981581"/>
                  <a:pt x="486543" y="990836"/>
                  <a:pt x="481264" y="1003108"/>
                </a:cubicBezTo>
                <a:cubicBezTo>
                  <a:pt x="475984" y="1015379"/>
                  <a:pt x="473141" y="1022220"/>
                  <a:pt x="472735" y="1023628"/>
                </a:cubicBezTo>
                <a:lnTo>
                  <a:pt x="472735" y="1028456"/>
                </a:lnTo>
                <a:lnTo>
                  <a:pt x="477608" y="1028456"/>
                </a:lnTo>
                <a:cubicBezTo>
                  <a:pt x="477913" y="1027751"/>
                  <a:pt x="479741" y="1024332"/>
                  <a:pt x="483091" y="1018196"/>
                </a:cubicBezTo>
                <a:cubicBezTo>
                  <a:pt x="486442" y="1012060"/>
                  <a:pt x="489488" y="1007433"/>
                  <a:pt x="492229" y="1004314"/>
                </a:cubicBezTo>
                <a:cubicBezTo>
                  <a:pt x="492940" y="998078"/>
                  <a:pt x="496393" y="987617"/>
                  <a:pt x="502585" y="972930"/>
                </a:cubicBezTo>
                <a:cubicBezTo>
                  <a:pt x="508778" y="958244"/>
                  <a:pt x="513450" y="947782"/>
                  <a:pt x="516597" y="941546"/>
                </a:cubicBezTo>
                <a:close/>
                <a:moveTo>
                  <a:pt x="477608" y="941546"/>
                </a:moveTo>
                <a:cubicBezTo>
                  <a:pt x="475171" y="941949"/>
                  <a:pt x="473954" y="943559"/>
                  <a:pt x="473954" y="946375"/>
                </a:cubicBezTo>
                <a:cubicBezTo>
                  <a:pt x="473954" y="949192"/>
                  <a:pt x="475171" y="950801"/>
                  <a:pt x="477608" y="951203"/>
                </a:cubicBezTo>
                <a:cubicBezTo>
                  <a:pt x="480045" y="950801"/>
                  <a:pt x="481264" y="949192"/>
                  <a:pt x="481264" y="946375"/>
                </a:cubicBezTo>
                <a:cubicBezTo>
                  <a:pt x="481264" y="943559"/>
                  <a:pt x="480045" y="941949"/>
                  <a:pt x="477608" y="941546"/>
                </a:cubicBezTo>
                <a:close/>
                <a:moveTo>
                  <a:pt x="2054202" y="936718"/>
                </a:moveTo>
                <a:cubicBezTo>
                  <a:pt x="2054000" y="937020"/>
                  <a:pt x="2053188" y="938830"/>
                  <a:pt x="2051765" y="942149"/>
                </a:cubicBezTo>
                <a:cubicBezTo>
                  <a:pt x="2050344" y="945470"/>
                  <a:pt x="2049532" y="948487"/>
                  <a:pt x="2049329" y="951203"/>
                </a:cubicBezTo>
                <a:cubicBezTo>
                  <a:pt x="2049329" y="955226"/>
                  <a:pt x="2049329" y="956836"/>
                  <a:pt x="2049329" y="956031"/>
                </a:cubicBezTo>
                <a:cubicBezTo>
                  <a:pt x="2051664" y="953919"/>
                  <a:pt x="2053085" y="952108"/>
                  <a:pt x="2053593" y="950600"/>
                </a:cubicBezTo>
                <a:cubicBezTo>
                  <a:pt x="2054101" y="949090"/>
                  <a:pt x="2054304" y="946073"/>
                  <a:pt x="2054202" y="941546"/>
                </a:cubicBezTo>
                <a:cubicBezTo>
                  <a:pt x="2054202" y="941346"/>
                  <a:pt x="2054202" y="940540"/>
                  <a:pt x="2054202" y="939132"/>
                </a:cubicBezTo>
                <a:cubicBezTo>
                  <a:pt x="2054202" y="937724"/>
                  <a:pt x="2054202" y="936919"/>
                  <a:pt x="2054202" y="936718"/>
                </a:cubicBezTo>
                <a:close/>
                <a:moveTo>
                  <a:pt x="2015214" y="936718"/>
                </a:moveTo>
                <a:cubicBezTo>
                  <a:pt x="2015214" y="936919"/>
                  <a:pt x="2015214" y="937724"/>
                  <a:pt x="2015214" y="939132"/>
                </a:cubicBezTo>
                <a:cubicBezTo>
                  <a:pt x="2015214" y="940540"/>
                  <a:pt x="2015214" y="941346"/>
                  <a:pt x="2015214" y="941546"/>
                </a:cubicBezTo>
                <a:cubicBezTo>
                  <a:pt x="2017651" y="941346"/>
                  <a:pt x="2018870" y="940540"/>
                  <a:pt x="2018870" y="939132"/>
                </a:cubicBezTo>
                <a:cubicBezTo>
                  <a:pt x="2018870" y="937724"/>
                  <a:pt x="2017651" y="936919"/>
                  <a:pt x="2015214" y="936718"/>
                </a:cubicBezTo>
                <a:close/>
                <a:moveTo>
                  <a:pt x="1330480" y="936718"/>
                </a:moveTo>
                <a:cubicBezTo>
                  <a:pt x="1328855" y="939132"/>
                  <a:pt x="1329668" y="940340"/>
                  <a:pt x="1332917" y="940340"/>
                </a:cubicBezTo>
                <a:cubicBezTo>
                  <a:pt x="1336166" y="940340"/>
                  <a:pt x="1336978" y="939132"/>
                  <a:pt x="1335353" y="936718"/>
                </a:cubicBezTo>
                <a:cubicBezTo>
                  <a:pt x="1335151" y="936718"/>
                  <a:pt x="1334338" y="936718"/>
                  <a:pt x="1332917" y="936718"/>
                </a:cubicBezTo>
                <a:cubicBezTo>
                  <a:pt x="1331495" y="936718"/>
                  <a:pt x="1330683" y="936718"/>
                  <a:pt x="1330480" y="936718"/>
                </a:cubicBezTo>
                <a:close/>
                <a:moveTo>
                  <a:pt x="575079" y="927061"/>
                </a:moveTo>
                <a:cubicBezTo>
                  <a:pt x="575079" y="932694"/>
                  <a:pt x="575079" y="935913"/>
                  <a:pt x="575079" y="936718"/>
                </a:cubicBezTo>
                <a:cubicBezTo>
                  <a:pt x="575079" y="940741"/>
                  <a:pt x="575079" y="942351"/>
                  <a:pt x="575079" y="941546"/>
                </a:cubicBezTo>
                <a:cubicBezTo>
                  <a:pt x="579141" y="940741"/>
                  <a:pt x="580765" y="937523"/>
                  <a:pt x="579953" y="931890"/>
                </a:cubicBezTo>
                <a:cubicBezTo>
                  <a:pt x="579749" y="931688"/>
                  <a:pt x="578937" y="930883"/>
                  <a:pt x="577516" y="929475"/>
                </a:cubicBezTo>
                <a:cubicBezTo>
                  <a:pt x="576095" y="928067"/>
                  <a:pt x="575283" y="927263"/>
                  <a:pt x="575079" y="927061"/>
                </a:cubicBezTo>
                <a:close/>
                <a:moveTo>
                  <a:pt x="438620" y="927061"/>
                </a:moveTo>
                <a:cubicBezTo>
                  <a:pt x="435879" y="930180"/>
                  <a:pt x="432833" y="934807"/>
                  <a:pt x="429482" y="940943"/>
                </a:cubicBezTo>
                <a:cubicBezTo>
                  <a:pt x="426131" y="947079"/>
                  <a:pt x="424304" y="950498"/>
                  <a:pt x="423999" y="951203"/>
                </a:cubicBezTo>
                <a:cubicBezTo>
                  <a:pt x="423999" y="951404"/>
                  <a:pt x="423999" y="952209"/>
                  <a:pt x="423999" y="953617"/>
                </a:cubicBezTo>
                <a:cubicBezTo>
                  <a:pt x="423999" y="955025"/>
                  <a:pt x="423999" y="955830"/>
                  <a:pt x="423999" y="956031"/>
                </a:cubicBezTo>
                <a:cubicBezTo>
                  <a:pt x="423999" y="956233"/>
                  <a:pt x="423999" y="957037"/>
                  <a:pt x="423999" y="958445"/>
                </a:cubicBezTo>
                <a:cubicBezTo>
                  <a:pt x="423999" y="959853"/>
                  <a:pt x="423999" y="960658"/>
                  <a:pt x="423999" y="960859"/>
                </a:cubicBezTo>
                <a:cubicBezTo>
                  <a:pt x="426436" y="958044"/>
                  <a:pt x="428873" y="954020"/>
                  <a:pt x="431309" y="948789"/>
                </a:cubicBezTo>
                <a:cubicBezTo>
                  <a:pt x="433746" y="943559"/>
                  <a:pt x="436183" y="939535"/>
                  <a:pt x="438620" y="936718"/>
                </a:cubicBezTo>
                <a:cubicBezTo>
                  <a:pt x="438620" y="936516"/>
                  <a:pt x="438620" y="935712"/>
                  <a:pt x="438620" y="934304"/>
                </a:cubicBezTo>
                <a:cubicBezTo>
                  <a:pt x="438620" y="932896"/>
                  <a:pt x="438620" y="932091"/>
                  <a:pt x="438620" y="931890"/>
                </a:cubicBezTo>
                <a:cubicBezTo>
                  <a:pt x="438620" y="931688"/>
                  <a:pt x="438620" y="930883"/>
                  <a:pt x="438620" y="929475"/>
                </a:cubicBezTo>
                <a:cubicBezTo>
                  <a:pt x="438620" y="928067"/>
                  <a:pt x="438620" y="927263"/>
                  <a:pt x="438620" y="927061"/>
                </a:cubicBezTo>
                <a:close/>
                <a:moveTo>
                  <a:pt x="487355" y="922233"/>
                </a:moveTo>
                <a:cubicBezTo>
                  <a:pt x="483294" y="927061"/>
                  <a:pt x="481670" y="931890"/>
                  <a:pt x="482482" y="936718"/>
                </a:cubicBezTo>
                <a:cubicBezTo>
                  <a:pt x="482482" y="936919"/>
                  <a:pt x="482482" y="937724"/>
                  <a:pt x="482482" y="939132"/>
                </a:cubicBezTo>
                <a:cubicBezTo>
                  <a:pt x="482482" y="940540"/>
                  <a:pt x="482482" y="941346"/>
                  <a:pt x="482482" y="941546"/>
                </a:cubicBezTo>
                <a:cubicBezTo>
                  <a:pt x="486543" y="936718"/>
                  <a:pt x="488168" y="931890"/>
                  <a:pt x="487355" y="927061"/>
                </a:cubicBezTo>
                <a:cubicBezTo>
                  <a:pt x="487355" y="927866"/>
                  <a:pt x="487355" y="926257"/>
                  <a:pt x="487355" y="922233"/>
                </a:cubicBezTo>
                <a:close/>
                <a:moveTo>
                  <a:pt x="2024961" y="912576"/>
                </a:moveTo>
                <a:cubicBezTo>
                  <a:pt x="2024961" y="912778"/>
                  <a:pt x="2024961" y="913583"/>
                  <a:pt x="2024961" y="914990"/>
                </a:cubicBezTo>
                <a:cubicBezTo>
                  <a:pt x="2024961" y="916398"/>
                  <a:pt x="2024961" y="917204"/>
                  <a:pt x="2024961" y="917405"/>
                </a:cubicBezTo>
                <a:cubicBezTo>
                  <a:pt x="2027398" y="917204"/>
                  <a:pt x="2028617" y="916398"/>
                  <a:pt x="2028617" y="914990"/>
                </a:cubicBezTo>
                <a:cubicBezTo>
                  <a:pt x="2028617" y="913583"/>
                  <a:pt x="2027398" y="912778"/>
                  <a:pt x="2024961" y="912576"/>
                </a:cubicBezTo>
                <a:close/>
                <a:moveTo>
                  <a:pt x="584826" y="912576"/>
                </a:moveTo>
                <a:cubicBezTo>
                  <a:pt x="584826" y="912778"/>
                  <a:pt x="584826" y="913583"/>
                  <a:pt x="584826" y="914990"/>
                </a:cubicBezTo>
                <a:cubicBezTo>
                  <a:pt x="584826" y="916398"/>
                  <a:pt x="584826" y="917204"/>
                  <a:pt x="584826" y="917405"/>
                </a:cubicBezTo>
                <a:cubicBezTo>
                  <a:pt x="587263" y="917204"/>
                  <a:pt x="588482" y="916398"/>
                  <a:pt x="588482" y="914990"/>
                </a:cubicBezTo>
                <a:cubicBezTo>
                  <a:pt x="588482" y="913583"/>
                  <a:pt x="587263" y="912778"/>
                  <a:pt x="584826" y="912576"/>
                </a:cubicBezTo>
                <a:close/>
                <a:moveTo>
                  <a:pt x="2068823" y="902920"/>
                </a:moveTo>
                <a:cubicBezTo>
                  <a:pt x="2064762" y="907748"/>
                  <a:pt x="2063137" y="912576"/>
                  <a:pt x="2063949" y="917405"/>
                </a:cubicBezTo>
                <a:cubicBezTo>
                  <a:pt x="2063949" y="919617"/>
                  <a:pt x="2063949" y="921227"/>
                  <a:pt x="2063949" y="922233"/>
                </a:cubicBezTo>
                <a:cubicBezTo>
                  <a:pt x="2063949" y="923239"/>
                  <a:pt x="2063949" y="924849"/>
                  <a:pt x="2063949" y="927061"/>
                </a:cubicBezTo>
                <a:cubicBezTo>
                  <a:pt x="2063848" y="924346"/>
                  <a:pt x="2064052" y="921328"/>
                  <a:pt x="2064559" y="918008"/>
                </a:cubicBezTo>
                <a:cubicBezTo>
                  <a:pt x="2065066" y="914689"/>
                  <a:pt x="2066488" y="912878"/>
                  <a:pt x="2068823" y="912576"/>
                </a:cubicBezTo>
                <a:cubicBezTo>
                  <a:pt x="2068823" y="912375"/>
                  <a:pt x="2068823" y="911570"/>
                  <a:pt x="2068823" y="910162"/>
                </a:cubicBezTo>
                <a:cubicBezTo>
                  <a:pt x="2068823" y="908754"/>
                  <a:pt x="2068823" y="907950"/>
                  <a:pt x="2068823" y="907748"/>
                </a:cubicBezTo>
                <a:cubicBezTo>
                  <a:pt x="2068823" y="907547"/>
                  <a:pt x="2068823" y="906742"/>
                  <a:pt x="2068823" y="905334"/>
                </a:cubicBezTo>
                <a:cubicBezTo>
                  <a:pt x="2068823" y="903926"/>
                  <a:pt x="2068823" y="903121"/>
                  <a:pt x="2068823" y="902920"/>
                </a:cubicBezTo>
                <a:close/>
                <a:moveTo>
                  <a:pt x="2027093" y="900883"/>
                </a:moveTo>
                <a:cubicBezTo>
                  <a:pt x="2026484" y="900582"/>
                  <a:pt x="2026180" y="900656"/>
                  <a:pt x="2026180" y="901109"/>
                </a:cubicBezTo>
                <a:cubicBezTo>
                  <a:pt x="2026180" y="902015"/>
                  <a:pt x="2027398" y="902618"/>
                  <a:pt x="2029834" y="902920"/>
                </a:cubicBezTo>
                <a:cubicBezTo>
                  <a:pt x="2028617" y="901864"/>
                  <a:pt x="2027702" y="901185"/>
                  <a:pt x="2027093" y="900883"/>
                </a:cubicBezTo>
                <a:close/>
                <a:moveTo>
                  <a:pt x="2054202" y="898091"/>
                </a:moveTo>
                <a:cubicBezTo>
                  <a:pt x="2051765" y="898293"/>
                  <a:pt x="2050548" y="899098"/>
                  <a:pt x="2050548" y="900506"/>
                </a:cubicBezTo>
                <a:cubicBezTo>
                  <a:pt x="2050548" y="901914"/>
                  <a:pt x="2051765" y="902718"/>
                  <a:pt x="2054202" y="902920"/>
                </a:cubicBezTo>
                <a:cubicBezTo>
                  <a:pt x="2056639" y="902718"/>
                  <a:pt x="2057858" y="901914"/>
                  <a:pt x="2057858" y="900506"/>
                </a:cubicBezTo>
                <a:cubicBezTo>
                  <a:pt x="2057858" y="899098"/>
                  <a:pt x="2056639" y="898293"/>
                  <a:pt x="2054202" y="898091"/>
                </a:cubicBezTo>
                <a:close/>
                <a:moveTo>
                  <a:pt x="448367" y="898091"/>
                </a:moveTo>
                <a:cubicBezTo>
                  <a:pt x="445829" y="902718"/>
                  <a:pt x="443596" y="906742"/>
                  <a:pt x="441665" y="910162"/>
                </a:cubicBezTo>
                <a:cubicBezTo>
                  <a:pt x="439737" y="913583"/>
                  <a:pt x="438722" y="917606"/>
                  <a:pt x="438620" y="922233"/>
                </a:cubicBezTo>
                <a:cubicBezTo>
                  <a:pt x="437808" y="922233"/>
                  <a:pt x="439432" y="922233"/>
                  <a:pt x="443493" y="922233"/>
                </a:cubicBezTo>
                <a:cubicBezTo>
                  <a:pt x="447555" y="918209"/>
                  <a:pt x="449179" y="911772"/>
                  <a:pt x="448367" y="902920"/>
                </a:cubicBezTo>
                <a:cubicBezTo>
                  <a:pt x="448367" y="903724"/>
                  <a:pt x="448367" y="902115"/>
                  <a:pt x="448367" y="898091"/>
                </a:cubicBezTo>
                <a:close/>
                <a:moveTo>
                  <a:pt x="2068823" y="893263"/>
                </a:moveTo>
                <a:cubicBezTo>
                  <a:pt x="2068823" y="893465"/>
                  <a:pt x="2068823" y="894269"/>
                  <a:pt x="2068823" y="895677"/>
                </a:cubicBezTo>
                <a:cubicBezTo>
                  <a:pt x="2068823" y="897085"/>
                  <a:pt x="2068823" y="897890"/>
                  <a:pt x="2068823" y="898091"/>
                </a:cubicBezTo>
                <a:cubicBezTo>
                  <a:pt x="2071260" y="897890"/>
                  <a:pt x="2072479" y="897085"/>
                  <a:pt x="2072479" y="895677"/>
                </a:cubicBezTo>
                <a:cubicBezTo>
                  <a:pt x="2072479" y="894269"/>
                  <a:pt x="2071260" y="893465"/>
                  <a:pt x="2068823" y="893263"/>
                </a:cubicBezTo>
                <a:close/>
                <a:moveTo>
                  <a:pt x="594573" y="893263"/>
                </a:moveTo>
                <a:cubicBezTo>
                  <a:pt x="592137" y="893465"/>
                  <a:pt x="590919" y="894269"/>
                  <a:pt x="590919" y="895677"/>
                </a:cubicBezTo>
                <a:cubicBezTo>
                  <a:pt x="590919" y="897085"/>
                  <a:pt x="592137" y="897890"/>
                  <a:pt x="594573" y="898091"/>
                </a:cubicBezTo>
                <a:cubicBezTo>
                  <a:pt x="594573" y="894068"/>
                  <a:pt x="594573" y="892458"/>
                  <a:pt x="594573" y="893263"/>
                </a:cubicBezTo>
                <a:close/>
                <a:moveTo>
                  <a:pt x="2122432" y="888435"/>
                </a:moveTo>
                <a:cubicBezTo>
                  <a:pt x="2117558" y="896080"/>
                  <a:pt x="2113904" y="904932"/>
                  <a:pt x="2111467" y="914990"/>
                </a:cubicBezTo>
                <a:cubicBezTo>
                  <a:pt x="2109030" y="925050"/>
                  <a:pt x="2107811" y="933902"/>
                  <a:pt x="2107811" y="941546"/>
                </a:cubicBezTo>
                <a:cubicBezTo>
                  <a:pt x="2107811" y="943759"/>
                  <a:pt x="2107811" y="945368"/>
                  <a:pt x="2107811" y="946375"/>
                </a:cubicBezTo>
                <a:cubicBezTo>
                  <a:pt x="2107811" y="947381"/>
                  <a:pt x="2107811" y="948990"/>
                  <a:pt x="2107811" y="951203"/>
                </a:cubicBezTo>
                <a:cubicBezTo>
                  <a:pt x="2110552" y="943357"/>
                  <a:pt x="2113599" y="933701"/>
                  <a:pt x="2116949" y="922233"/>
                </a:cubicBezTo>
                <a:cubicBezTo>
                  <a:pt x="2120299" y="910765"/>
                  <a:pt x="2122127" y="901109"/>
                  <a:pt x="2122432" y="893263"/>
                </a:cubicBezTo>
                <a:cubicBezTo>
                  <a:pt x="2122432" y="893063"/>
                  <a:pt x="2122432" y="892257"/>
                  <a:pt x="2122432" y="890849"/>
                </a:cubicBezTo>
                <a:cubicBezTo>
                  <a:pt x="2122432" y="889441"/>
                  <a:pt x="2122432" y="888636"/>
                  <a:pt x="2122432" y="888435"/>
                </a:cubicBezTo>
                <a:close/>
                <a:moveTo>
                  <a:pt x="2034708" y="888435"/>
                </a:moveTo>
                <a:cubicBezTo>
                  <a:pt x="2032271" y="888838"/>
                  <a:pt x="2031053" y="890447"/>
                  <a:pt x="2031053" y="893263"/>
                </a:cubicBezTo>
                <a:cubicBezTo>
                  <a:pt x="2031053" y="896080"/>
                  <a:pt x="2032271" y="897690"/>
                  <a:pt x="2034708" y="898091"/>
                </a:cubicBezTo>
                <a:cubicBezTo>
                  <a:pt x="2037145" y="897690"/>
                  <a:pt x="2038364" y="896080"/>
                  <a:pt x="2038364" y="893263"/>
                </a:cubicBezTo>
                <a:cubicBezTo>
                  <a:pt x="2038364" y="890447"/>
                  <a:pt x="2037145" y="888838"/>
                  <a:pt x="2034708" y="888435"/>
                </a:cubicBezTo>
                <a:close/>
                <a:moveTo>
                  <a:pt x="2146800" y="878778"/>
                </a:moveTo>
                <a:lnTo>
                  <a:pt x="2141926" y="883606"/>
                </a:lnTo>
                <a:lnTo>
                  <a:pt x="2117558" y="960859"/>
                </a:lnTo>
                <a:lnTo>
                  <a:pt x="2117558" y="975344"/>
                </a:lnTo>
                <a:cubicBezTo>
                  <a:pt x="2118777" y="968505"/>
                  <a:pt x="2123651" y="954422"/>
                  <a:pt x="2132179" y="933097"/>
                </a:cubicBezTo>
                <a:cubicBezTo>
                  <a:pt x="2140708" y="911772"/>
                  <a:pt x="2145582" y="895276"/>
                  <a:pt x="2146800" y="883606"/>
                </a:cubicBezTo>
                <a:cubicBezTo>
                  <a:pt x="2146800" y="883405"/>
                  <a:pt x="2146800" y="882600"/>
                  <a:pt x="2146800" y="881192"/>
                </a:cubicBezTo>
                <a:cubicBezTo>
                  <a:pt x="2146800" y="879784"/>
                  <a:pt x="2146800" y="878980"/>
                  <a:pt x="2146800" y="878778"/>
                </a:cubicBezTo>
                <a:close/>
                <a:moveTo>
                  <a:pt x="2073696" y="878778"/>
                </a:moveTo>
                <a:cubicBezTo>
                  <a:pt x="2073696" y="878980"/>
                  <a:pt x="2073696" y="879784"/>
                  <a:pt x="2073696" y="881192"/>
                </a:cubicBezTo>
                <a:cubicBezTo>
                  <a:pt x="2073696" y="882600"/>
                  <a:pt x="2073696" y="883405"/>
                  <a:pt x="2073696" y="883606"/>
                </a:cubicBezTo>
                <a:cubicBezTo>
                  <a:pt x="2076133" y="883405"/>
                  <a:pt x="2077352" y="882600"/>
                  <a:pt x="2077352" y="881192"/>
                </a:cubicBezTo>
                <a:cubicBezTo>
                  <a:pt x="2077352" y="879784"/>
                  <a:pt x="2076133" y="878980"/>
                  <a:pt x="2073696" y="878778"/>
                </a:cubicBezTo>
                <a:close/>
                <a:moveTo>
                  <a:pt x="2127305" y="873950"/>
                </a:moveTo>
                <a:lnTo>
                  <a:pt x="2127305" y="876364"/>
                </a:lnTo>
                <a:lnTo>
                  <a:pt x="2127305" y="878778"/>
                </a:lnTo>
                <a:cubicBezTo>
                  <a:pt x="2129742" y="878577"/>
                  <a:pt x="2130961" y="877772"/>
                  <a:pt x="2130961" y="876364"/>
                </a:cubicBezTo>
                <a:cubicBezTo>
                  <a:pt x="2130961" y="874956"/>
                  <a:pt x="2129742" y="874151"/>
                  <a:pt x="2127305" y="873950"/>
                </a:cubicBezTo>
                <a:close/>
                <a:moveTo>
                  <a:pt x="2039582" y="873950"/>
                </a:moveTo>
                <a:cubicBezTo>
                  <a:pt x="2037145" y="874151"/>
                  <a:pt x="2035927" y="874956"/>
                  <a:pt x="2035927" y="876364"/>
                </a:cubicBezTo>
                <a:cubicBezTo>
                  <a:pt x="2035927" y="877772"/>
                  <a:pt x="2037145" y="878577"/>
                  <a:pt x="2039582" y="878778"/>
                </a:cubicBezTo>
                <a:cubicBezTo>
                  <a:pt x="2039582" y="879583"/>
                  <a:pt x="2039582" y="877973"/>
                  <a:pt x="2039582" y="873950"/>
                </a:cubicBezTo>
                <a:close/>
                <a:moveTo>
                  <a:pt x="604321" y="869122"/>
                </a:moveTo>
                <a:cubicBezTo>
                  <a:pt x="601884" y="869323"/>
                  <a:pt x="600666" y="870128"/>
                  <a:pt x="600666" y="871536"/>
                </a:cubicBezTo>
                <a:cubicBezTo>
                  <a:pt x="600666" y="872944"/>
                  <a:pt x="601884" y="873748"/>
                  <a:pt x="604321" y="873950"/>
                </a:cubicBezTo>
                <a:cubicBezTo>
                  <a:pt x="604321" y="873748"/>
                  <a:pt x="604321" y="872944"/>
                  <a:pt x="604321" y="871536"/>
                </a:cubicBezTo>
                <a:cubicBezTo>
                  <a:pt x="604321" y="870128"/>
                  <a:pt x="604321" y="869323"/>
                  <a:pt x="604321" y="869122"/>
                </a:cubicBezTo>
                <a:close/>
                <a:moveTo>
                  <a:pt x="589700" y="869122"/>
                </a:moveTo>
                <a:cubicBezTo>
                  <a:pt x="589599" y="871939"/>
                  <a:pt x="588583" y="875962"/>
                  <a:pt x="586654" y="881192"/>
                </a:cubicBezTo>
                <a:cubicBezTo>
                  <a:pt x="584725" y="886424"/>
                  <a:pt x="582492" y="890447"/>
                  <a:pt x="579953" y="893263"/>
                </a:cubicBezTo>
                <a:cubicBezTo>
                  <a:pt x="579953" y="892458"/>
                  <a:pt x="579953" y="894068"/>
                  <a:pt x="579953" y="898091"/>
                </a:cubicBezTo>
                <a:cubicBezTo>
                  <a:pt x="584623" y="895476"/>
                  <a:pt x="587467" y="892257"/>
                  <a:pt x="588482" y="888435"/>
                </a:cubicBezTo>
                <a:cubicBezTo>
                  <a:pt x="589497" y="884613"/>
                  <a:pt x="589903" y="881394"/>
                  <a:pt x="589700" y="878778"/>
                </a:cubicBezTo>
                <a:cubicBezTo>
                  <a:pt x="589700" y="877973"/>
                  <a:pt x="589700" y="874755"/>
                  <a:pt x="589700" y="869122"/>
                </a:cubicBezTo>
                <a:close/>
                <a:moveTo>
                  <a:pt x="462988" y="869122"/>
                </a:moveTo>
                <a:cubicBezTo>
                  <a:pt x="460450" y="873748"/>
                  <a:pt x="458216" y="877772"/>
                  <a:pt x="456286" y="881192"/>
                </a:cubicBezTo>
                <a:cubicBezTo>
                  <a:pt x="454357" y="884613"/>
                  <a:pt x="453343" y="888636"/>
                  <a:pt x="453240" y="893263"/>
                </a:cubicBezTo>
                <a:cubicBezTo>
                  <a:pt x="453240" y="892458"/>
                  <a:pt x="453240" y="894068"/>
                  <a:pt x="453240" y="898091"/>
                </a:cubicBezTo>
                <a:cubicBezTo>
                  <a:pt x="455780" y="893465"/>
                  <a:pt x="458013" y="889441"/>
                  <a:pt x="459942" y="886021"/>
                </a:cubicBezTo>
                <a:cubicBezTo>
                  <a:pt x="461871" y="882600"/>
                  <a:pt x="462887" y="878577"/>
                  <a:pt x="462988" y="873950"/>
                </a:cubicBezTo>
                <a:cubicBezTo>
                  <a:pt x="462988" y="874755"/>
                  <a:pt x="462988" y="873145"/>
                  <a:pt x="462988" y="869122"/>
                </a:cubicBezTo>
                <a:close/>
                <a:moveTo>
                  <a:pt x="2039582" y="864293"/>
                </a:moveTo>
                <a:cubicBezTo>
                  <a:pt x="2039582" y="864495"/>
                  <a:pt x="2039582" y="865299"/>
                  <a:pt x="2039582" y="866707"/>
                </a:cubicBezTo>
                <a:cubicBezTo>
                  <a:pt x="2039582" y="868115"/>
                  <a:pt x="2039582" y="868921"/>
                  <a:pt x="2039582" y="869122"/>
                </a:cubicBezTo>
                <a:cubicBezTo>
                  <a:pt x="2042018" y="868921"/>
                  <a:pt x="2043237" y="868115"/>
                  <a:pt x="2043237" y="866707"/>
                </a:cubicBezTo>
                <a:cubicBezTo>
                  <a:pt x="2043237" y="865299"/>
                  <a:pt x="2042018" y="864495"/>
                  <a:pt x="2039582" y="864293"/>
                </a:cubicBezTo>
                <a:close/>
                <a:moveTo>
                  <a:pt x="516597" y="864293"/>
                </a:moveTo>
                <a:cubicBezTo>
                  <a:pt x="513855" y="866909"/>
                  <a:pt x="510810" y="870128"/>
                  <a:pt x="507458" y="873950"/>
                </a:cubicBezTo>
                <a:cubicBezTo>
                  <a:pt x="504108" y="877772"/>
                  <a:pt x="502280" y="880991"/>
                  <a:pt x="501976" y="883606"/>
                </a:cubicBezTo>
                <a:cubicBezTo>
                  <a:pt x="501976" y="887630"/>
                  <a:pt x="501976" y="889240"/>
                  <a:pt x="501976" y="888435"/>
                </a:cubicBezTo>
                <a:cubicBezTo>
                  <a:pt x="504717" y="885518"/>
                  <a:pt x="507764" y="881695"/>
                  <a:pt x="511114" y="876967"/>
                </a:cubicBezTo>
                <a:cubicBezTo>
                  <a:pt x="514464" y="872240"/>
                  <a:pt x="516292" y="869625"/>
                  <a:pt x="516597" y="869122"/>
                </a:cubicBezTo>
                <a:cubicBezTo>
                  <a:pt x="516597" y="868921"/>
                  <a:pt x="516597" y="868115"/>
                  <a:pt x="516597" y="866707"/>
                </a:cubicBezTo>
                <a:cubicBezTo>
                  <a:pt x="516597" y="865299"/>
                  <a:pt x="516597" y="864495"/>
                  <a:pt x="516597" y="864293"/>
                </a:cubicBezTo>
                <a:close/>
                <a:moveTo>
                  <a:pt x="2146800" y="859465"/>
                </a:moveTo>
                <a:cubicBezTo>
                  <a:pt x="2146800" y="859868"/>
                  <a:pt x="2146800" y="861477"/>
                  <a:pt x="2146800" y="864293"/>
                </a:cubicBezTo>
                <a:cubicBezTo>
                  <a:pt x="2146800" y="867110"/>
                  <a:pt x="2146800" y="868720"/>
                  <a:pt x="2146800" y="869122"/>
                </a:cubicBezTo>
                <a:cubicBezTo>
                  <a:pt x="2149236" y="868720"/>
                  <a:pt x="2150455" y="867110"/>
                  <a:pt x="2150455" y="864293"/>
                </a:cubicBezTo>
                <a:cubicBezTo>
                  <a:pt x="2150455" y="861477"/>
                  <a:pt x="2149236" y="859868"/>
                  <a:pt x="2146800" y="859465"/>
                </a:cubicBezTo>
                <a:close/>
                <a:moveTo>
                  <a:pt x="2132179" y="859465"/>
                </a:moveTo>
                <a:cubicBezTo>
                  <a:pt x="2132179" y="859868"/>
                  <a:pt x="2132179" y="861477"/>
                  <a:pt x="2132179" y="864293"/>
                </a:cubicBezTo>
                <a:cubicBezTo>
                  <a:pt x="2132179" y="867110"/>
                  <a:pt x="2132179" y="868720"/>
                  <a:pt x="2132179" y="869122"/>
                </a:cubicBezTo>
                <a:cubicBezTo>
                  <a:pt x="2134616" y="868720"/>
                  <a:pt x="2135835" y="867110"/>
                  <a:pt x="2135835" y="864293"/>
                </a:cubicBezTo>
                <a:cubicBezTo>
                  <a:pt x="2135835" y="861477"/>
                  <a:pt x="2134616" y="859868"/>
                  <a:pt x="2132179" y="859465"/>
                </a:cubicBezTo>
                <a:close/>
                <a:moveTo>
                  <a:pt x="618941" y="859465"/>
                </a:moveTo>
                <a:lnTo>
                  <a:pt x="584826" y="931890"/>
                </a:lnTo>
                <a:lnTo>
                  <a:pt x="584826" y="941546"/>
                </a:lnTo>
                <a:cubicBezTo>
                  <a:pt x="592239" y="927263"/>
                  <a:pt x="599346" y="913583"/>
                  <a:pt x="606148" y="900506"/>
                </a:cubicBezTo>
                <a:cubicBezTo>
                  <a:pt x="612951" y="887429"/>
                  <a:pt x="618840" y="873748"/>
                  <a:pt x="623815" y="859465"/>
                </a:cubicBezTo>
                <a:close/>
                <a:moveTo>
                  <a:pt x="609194" y="854637"/>
                </a:moveTo>
                <a:cubicBezTo>
                  <a:pt x="609194" y="854838"/>
                  <a:pt x="609194" y="855643"/>
                  <a:pt x="609194" y="857051"/>
                </a:cubicBezTo>
                <a:cubicBezTo>
                  <a:pt x="609194" y="858459"/>
                  <a:pt x="609194" y="859263"/>
                  <a:pt x="609194" y="859465"/>
                </a:cubicBezTo>
                <a:cubicBezTo>
                  <a:pt x="611631" y="859263"/>
                  <a:pt x="612850" y="858459"/>
                  <a:pt x="612850" y="857051"/>
                </a:cubicBezTo>
                <a:cubicBezTo>
                  <a:pt x="612850" y="855643"/>
                  <a:pt x="611631" y="854838"/>
                  <a:pt x="609194" y="854637"/>
                </a:cubicBezTo>
                <a:close/>
                <a:moveTo>
                  <a:pt x="599447" y="854637"/>
                </a:moveTo>
                <a:cubicBezTo>
                  <a:pt x="599244" y="855040"/>
                  <a:pt x="598431" y="856649"/>
                  <a:pt x="597010" y="859465"/>
                </a:cubicBezTo>
                <a:cubicBezTo>
                  <a:pt x="595589" y="862282"/>
                  <a:pt x="594777" y="863892"/>
                  <a:pt x="594573" y="864293"/>
                </a:cubicBezTo>
                <a:cubicBezTo>
                  <a:pt x="594573" y="864495"/>
                  <a:pt x="594573" y="865299"/>
                  <a:pt x="594573" y="866707"/>
                </a:cubicBezTo>
                <a:cubicBezTo>
                  <a:pt x="594573" y="868115"/>
                  <a:pt x="594573" y="868921"/>
                  <a:pt x="594573" y="869122"/>
                </a:cubicBezTo>
                <a:cubicBezTo>
                  <a:pt x="596909" y="866909"/>
                  <a:pt x="598330" y="865299"/>
                  <a:pt x="598838" y="864293"/>
                </a:cubicBezTo>
                <a:cubicBezTo>
                  <a:pt x="599346" y="863287"/>
                  <a:pt x="599549" y="861678"/>
                  <a:pt x="599447" y="859465"/>
                </a:cubicBezTo>
                <a:cubicBezTo>
                  <a:pt x="599447" y="859263"/>
                  <a:pt x="599447" y="858459"/>
                  <a:pt x="599447" y="857051"/>
                </a:cubicBezTo>
                <a:cubicBezTo>
                  <a:pt x="599447" y="855643"/>
                  <a:pt x="599447" y="854838"/>
                  <a:pt x="599447" y="854637"/>
                </a:cubicBezTo>
                <a:close/>
                <a:moveTo>
                  <a:pt x="2137052" y="849808"/>
                </a:moveTo>
                <a:cubicBezTo>
                  <a:pt x="2134616" y="850010"/>
                  <a:pt x="2133398" y="850815"/>
                  <a:pt x="2133398" y="852222"/>
                </a:cubicBezTo>
                <a:cubicBezTo>
                  <a:pt x="2133398" y="853630"/>
                  <a:pt x="2134616" y="854435"/>
                  <a:pt x="2137052" y="854637"/>
                </a:cubicBezTo>
                <a:cubicBezTo>
                  <a:pt x="2139489" y="854435"/>
                  <a:pt x="2140708" y="853630"/>
                  <a:pt x="2140708" y="852222"/>
                </a:cubicBezTo>
                <a:cubicBezTo>
                  <a:pt x="2140708" y="850815"/>
                  <a:pt x="2139489" y="850010"/>
                  <a:pt x="2137052" y="849808"/>
                </a:cubicBezTo>
                <a:close/>
                <a:moveTo>
                  <a:pt x="604321" y="844980"/>
                </a:moveTo>
                <a:cubicBezTo>
                  <a:pt x="601884" y="845181"/>
                  <a:pt x="600666" y="845986"/>
                  <a:pt x="600666" y="847394"/>
                </a:cubicBezTo>
                <a:cubicBezTo>
                  <a:pt x="600666" y="848802"/>
                  <a:pt x="601884" y="849607"/>
                  <a:pt x="604321" y="849808"/>
                </a:cubicBezTo>
                <a:cubicBezTo>
                  <a:pt x="604321" y="850613"/>
                  <a:pt x="604321" y="849004"/>
                  <a:pt x="604321" y="844980"/>
                </a:cubicBezTo>
                <a:close/>
                <a:moveTo>
                  <a:pt x="472735" y="844980"/>
                </a:moveTo>
                <a:cubicBezTo>
                  <a:pt x="468673" y="849004"/>
                  <a:pt x="467049" y="855441"/>
                  <a:pt x="467861" y="864293"/>
                </a:cubicBezTo>
                <a:cubicBezTo>
                  <a:pt x="467861" y="864495"/>
                  <a:pt x="467861" y="865299"/>
                  <a:pt x="467861" y="866707"/>
                </a:cubicBezTo>
                <a:cubicBezTo>
                  <a:pt x="467861" y="868115"/>
                  <a:pt x="467861" y="868921"/>
                  <a:pt x="467861" y="869122"/>
                </a:cubicBezTo>
                <a:cubicBezTo>
                  <a:pt x="470197" y="864495"/>
                  <a:pt x="471618" y="860471"/>
                  <a:pt x="472126" y="857051"/>
                </a:cubicBezTo>
                <a:cubicBezTo>
                  <a:pt x="472634" y="853630"/>
                  <a:pt x="472837" y="849607"/>
                  <a:pt x="472735" y="844980"/>
                </a:cubicBezTo>
                <a:close/>
                <a:moveTo>
                  <a:pt x="2156547" y="840152"/>
                </a:moveTo>
                <a:cubicBezTo>
                  <a:pt x="2156547" y="840353"/>
                  <a:pt x="2156547" y="841158"/>
                  <a:pt x="2156547" y="842566"/>
                </a:cubicBezTo>
                <a:cubicBezTo>
                  <a:pt x="2156547" y="843974"/>
                  <a:pt x="2156547" y="844780"/>
                  <a:pt x="2156547" y="844980"/>
                </a:cubicBezTo>
                <a:cubicBezTo>
                  <a:pt x="2158983" y="844780"/>
                  <a:pt x="2160202" y="843974"/>
                  <a:pt x="2160202" y="842566"/>
                </a:cubicBezTo>
                <a:cubicBezTo>
                  <a:pt x="2160202" y="841158"/>
                  <a:pt x="2158983" y="840353"/>
                  <a:pt x="2156547" y="840152"/>
                </a:cubicBezTo>
                <a:close/>
                <a:moveTo>
                  <a:pt x="2049329" y="840152"/>
                </a:moveTo>
                <a:cubicBezTo>
                  <a:pt x="2049329" y="840353"/>
                  <a:pt x="2049329" y="841158"/>
                  <a:pt x="2049329" y="842566"/>
                </a:cubicBezTo>
                <a:cubicBezTo>
                  <a:pt x="2049329" y="843974"/>
                  <a:pt x="2049329" y="844780"/>
                  <a:pt x="2049329" y="844980"/>
                </a:cubicBezTo>
                <a:cubicBezTo>
                  <a:pt x="2051765" y="844780"/>
                  <a:pt x="2052984" y="843974"/>
                  <a:pt x="2052984" y="842566"/>
                </a:cubicBezTo>
                <a:cubicBezTo>
                  <a:pt x="2052984" y="841158"/>
                  <a:pt x="2051765" y="840353"/>
                  <a:pt x="2049329" y="840152"/>
                </a:cubicBezTo>
                <a:close/>
                <a:moveTo>
                  <a:pt x="2127305" y="830495"/>
                </a:moveTo>
                <a:cubicBezTo>
                  <a:pt x="2124056" y="842667"/>
                  <a:pt x="2118371" y="861779"/>
                  <a:pt x="2110248" y="887832"/>
                </a:cubicBezTo>
                <a:cubicBezTo>
                  <a:pt x="2102125" y="913884"/>
                  <a:pt x="2096440" y="931789"/>
                  <a:pt x="2093191" y="941546"/>
                </a:cubicBezTo>
                <a:cubicBezTo>
                  <a:pt x="2090856" y="946173"/>
                  <a:pt x="2089434" y="950197"/>
                  <a:pt x="2088927" y="953617"/>
                </a:cubicBezTo>
                <a:cubicBezTo>
                  <a:pt x="2088419" y="957037"/>
                  <a:pt x="2088216" y="961061"/>
                  <a:pt x="2088317" y="965688"/>
                </a:cubicBezTo>
                <a:cubicBezTo>
                  <a:pt x="2088317" y="965889"/>
                  <a:pt x="2088317" y="966694"/>
                  <a:pt x="2088317" y="968102"/>
                </a:cubicBezTo>
                <a:cubicBezTo>
                  <a:pt x="2088317" y="969510"/>
                  <a:pt x="2088317" y="970315"/>
                  <a:pt x="2088317" y="970516"/>
                </a:cubicBezTo>
                <a:cubicBezTo>
                  <a:pt x="2092074" y="957742"/>
                  <a:pt x="2099181" y="936215"/>
                  <a:pt x="2109639" y="905937"/>
                </a:cubicBezTo>
                <a:cubicBezTo>
                  <a:pt x="2120097" y="875659"/>
                  <a:pt x="2125985" y="855341"/>
                  <a:pt x="2127305" y="844980"/>
                </a:cubicBezTo>
                <a:close/>
                <a:moveTo>
                  <a:pt x="2054202" y="825667"/>
                </a:moveTo>
                <a:cubicBezTo>
                  <a:pt x="2054202" y="825868"/>
                  <a:pt x="2054202" y="826673"/>
                  <a:pt x="2054202" y="828081"/>
                </a:cubicBezTo>
                <a:cubicBezTo>
                  <a:pt x="2054202" y="829489"/>
                  <a:pt x="2054202" y="830294"/>
                  <a:pt x="2054202" y="830495"/>
                </a:cubicBezTo>
                <a:cubicBezTo>
                  <a:pt x="2056639" y="830294"/>
                  <a:pt x="2057858" y="829489"/>
                  <a:pt x="2057858" y="828081"/>
                </a:cubicBezTo>
                <a:cubicBezTo>
                  <a:pt x="2057858" y="826673"/>
                  <a:pt x="2056639" y="825868"/>
                  <a:pt x="2054202" y="825667"/>
                </a:cubicBezTo>
                <a:close/>
                <a:moveTo>
                  <a:pt x="2161420" y="820838"/>
                </a:moveTo>
                <a:cubicBezTo>
                  <a:pt x="2158983" y="821040"/>
                  <a:pt x="2157766" y="821845"/>
                  <a:pt x="2157766" y="823253"/>
                </a:cubicBezTo>
                <a:cubicBezTo>
                  <a:pt x="2157766" y="824661"/>
                  <a:pt x="2158983" y="825465"/>
                  <a:pt x="2161420" y="825667"/>
                </a:cubicBezTo>
                <a:cubicBezTo>
                  <a:pt x="2166294" y="826471"/>
                  <a:pt x="2166294" y="824862"/>
                  <a:pt x="2161420" y="820838"/>
                </a:cubicBezTo>
                <a:close/>
                <a:moveTo>
                  <a:pt x="2173300" y="820235"/>
                </a:moveTo>
                <a:cubicBezTo>
                  <a:pt x="2172691" y="820638"/>
                  <a:pt x="2172386" y="821643"/>
                  <a:pt x="2172386" y="823253"/>
                </a:cubicBezTo>
                <a:cubicBezTo>
                  <a:pt x="2172386" y="826471"/>
                  <a:pt x="2173604" y="827276"/>
                  <a:pt x="2176041" y="825667"/>
                </a:cubicBezTo>
                <a:cubicBezTo>
                  <a:pt x="2176041" y="825465"/>
                  <a:pt x="2176041" y="824661"/>
                  <a:pt x="2176041" y="823253"/>
                </a:cubicBezTo>
                <a:cubicBezTo>
                  <a:pt x="2176041" y="821845"/>
                  <a:pt x="2176041" y="821040"/>
                  <a:pt x="2176041" y="820838"/>
                </a:cubicBezTo>
                <a:cubicBezTo>
                  <a:pt x="2174823" y="820034"/>
                  <a:pt x="2173909" y="819832"/>
                  <a:pt x="2173300" y="820235"/>
                </a:cubicBezTo>
                <a:close/>
                <a:moveTo>
                  <a:pt x="2144058" y="819481"/>
                </a:moveTo>
                <a:cubicBezTo>
                  <a:pt x="2143449" y="819481"/>
                  <a:pt x="2143145" y="819934"/>
                  <a:pt x="2143145" y="820838"/>
                </a:cubicBezTo>
                <a:cubicBezTo>
                  <a:pt x="2143145" y="822649"/>
                  <a:pt x="2144363" y="822649"/>
                  <a:pt x="2146800" y="820838"/>
                </a:cubicBezTo>
                <a:cubicBezTo>
                  <a:pt x="2145582" y="819934"/>
                  <a:pt x="2144667" y="819481"/>
                  <a:pt x="2144058" y="819481"/>
                </a:cubicBezTo>
                <a:close/>
                <a:moveTo>
                  <a:pt x="2059076" y="816010"/>
                </a:moveTo>
                <a:cubicBezTo>
                  <a:pt x="2056639" y="816513"/>
                  <a:pt x="2055421" y="817921"/>
                  <a:pt x="2055421" y="820235"/>
                </a:cubicBezTo>
                <a:cubicBezTo>
                  <a:pt x="2055421" y="822549"/>
                  <a:pt x="2056639" y="822749"/>
                  <a:pt x="2059076" y="820838"/>
                </a:cubicBezTo>
                <a:cubicBezTo>
                  <a:pt x="2059076" y="820638"/>
                  <a:pt x="2059076" y="819832"/>
                  <a:pt x="2059076" y="818424"/>
                </a:cubicBezTo>
                <a:cubicBezTo>
                  <a:pt x="2059076" y="817016"/>
                  <a:pt x="2059076" y="816212"/>
                  <a:pt x="2059076" y="816010"/>
                </a:cubicBezTo>
                <a:close/>
                <a:moveTo>
                  <a:pt x="618941" y="806353"/>
                </a:moveTo>
                <a:cubicBezTo>
                  <a:pt x="613255" y="811987"/>
                  <a:pt x="610006" y="820034"/>
                  <a:pt x="609194" y="830495"/>
                </a:cubicBezTo>
                <a:cubicBezTo>
                  <a:pt x="609194" y="830697"/>
                  <a:pt x="609194" y="831501"/>
                  <a:pt x="609194" y="832909"/>
                </a:cubicBezTo>
                <a:cubicBezTo>
                  <a:pt x="609194" y="834317"/>
                  <a:pt x="609194" y="835122"/>
                  <a:pt x="609194" y="835323"/>
                </a:cubicBezTo>
                <a:lnTo>
                  <a:pt x="623815" y="811182"/>
                </a:lnTo>
                <a:close/>
                <a:moveTo>
                  <a:pt x="2146800" y="801525"/>
                </a:moveTo>
                <a:cubicBezTo>
                  <a:pt x="2146800" y="801727"/>
                  <a:pt x="2146800" y="802531"/>
                  <a:pt x="2146800" y="803939"/>
                </a:cubicBezTo>
                <a:cubicBezTo>
                  <a:pt x="2146800" y="805347"/>
                  <a:pt x="2146800" y="806152"/>
                  <a:pt x="2146800" y="806353"/>
                </a:cubicBezTo>
                <a:cubicBezTo>
                  <a:pt x="2149236" y="806152"/>
                  <a:pt x="2150455" y="805347"/>
                  <a:pt x="2150455" y="803939"/>
                </a:cubicBezTo>
                <a:cubicBezTo>
                  <a:pt x="2150455" y="802531"/>
                  <a:pt x="2149236" y="801727"/>
                  <a:pt x="2146800" y="801525"/>
                </a:cubicBezTo>
                <a:close/>
                <a:moveTo>
                  <a:pt x="2063949" y="801525"/>
                </a:moveTo>
                <a:cubicBezTo>
                  <a:pt x="2061512" y="801928"/>
                  <a:pt x="2060295" y="803538"/>
                  <a:pt x="2060295" y="806353"/>
                </a:cubicBezTo>
                <a:cubicBezTo>
                  <a:pt x="2060295" y="809171"/>
                  <a:pt x="2061512" y="810780"/>
                  <a:pt x="2063949" y="811182"/>
                </a:cubicBezTo>
                <a:cubicBezTo>
                  <a:pt x="2063949" y="810780"/>
                  <a:pt x="2063949" y="809171"/>
                  <a:pt x="2063949" y="806353"/>
                </a:cubicBezTo>
                <a:cubicBezTo>
                  <a:pt x="2063949" y="803538"/>
                  <a:pt x="2063949" y="801928"/>
                  <a:pt x="2063949" y="801525"/>
                </a:cubicBezTo>
                <a:close/>
                <a:moveTo>
                  <a:pt x="2171167" y="796697"/>
                </a:moveTo>
                <a:cubicBezTo>
                  <a:pt x="2168833" y="798809"/>
                  <a:pt x="2167410" y="800620"/>
                  <a:pt x="2166903" y="802128"/>
                </a:cubicBezTo>
                <a:cubicBezTo>
                  <a:pt x="2166396" y="803638"/>
                  <a:pt x="2166193" y="806655"/>
                  <a:pt x="2166294" y="811182"/>
                </a:cubicBezTo>
                <a:cubicBezTo>
                  <a:pt x="2166294" y="811383"/>
                  <a:pt x="2166294" y="812188"/>
                  <a:pt x="2166294" y="813596"/>
                </a:cubicBezTo>
                <a:cubicBezTo>
                  <a:pt x="2166294" y="815004"/>
                  <a:pt x="2166294" y="815809"/>
                  <a:pt x="2166294" y="816010"/>
                </a:cubicBezTo>
                <a:cubicBezTo>
                  <a:pt x="2170355" y="811182"/>
                  <a:pt x="2171980" y="806353"/>
                  <a:pt x="2171167" y="801525"/>
                </a:cubicBezTo>
                <a:cubicBezTo>
                  <a:pt x="2171167" y="801324"/>
                  <a:pt x="2171167" y="800519"/>
                  <a:pt x="2171167" y="799111"/>
                </a:cubicBezTo>
                <a:cubicBezTo>
                  <a:pt x="2171167" y="797703"/>
                  <a:pt x="2171167" y="796898"/>
                  <a:pt x="2171167" y="796697"/>
                </a:cubicBezTo>
                <a:close/>
                <a:moveTo>
                  <a:pt x="2151673" y="791869"/>
                </a:moveTo>
                <a:lnTo>
                  <a:pt x="2151673" y="794283"/>
                </a:lnTo>
                <a:lnTo>
                  <a:pt x="2151673" y="796697"/>
                </a:lnTo>
                <a:cubicBezTo>
                  <a:pt x="2154110" y="796497"/>
                  <a:pt x="2155329" y="795691"/>
                  <a:pt x="2155329" y="794283"/>
                </a:cubicBezTo>
                <a:cubicBezTo>
                  <a:pt x="2155329" y="792875"/>
                  <a:pt x="2154110" y="792070"/>
                  <a:pt x="2151673" y="791869"/>
                </a:cubicBezTo>
                <a:close/>
                <a:moveTo>
                  <a:pt x="2066082" y="791265"/>
                </a:moveTo>
                <a:cubicBezTo>
                  <a:pt x="2065473" y="791667"/>
                  <a:pt x="2065168" y="792673"/>
                  <a:pt x="2065168" y="794283"/>
                </a:cubicBezTo>
                <a:cubicBezTo>
                  <a:pt x="2065168" y="797502"/>
                  <a:pt x="2066386" y="798306"/>
                  <a:pt x="2068823" y="796697"/>
                </a:cubicBezTo>
                <a:cubicBezTo>
                  <a:pt x="2068823" y="796497"/>
                  <a:pt x="2068823" y="795691"/>
                  <a:pt x="2068823" y="794283"/>
                </a:cubicBezTo>
                <a:cubicBezTo>
                  <a:pt x="2068823" y="792875"/>
                  <a:pt x="2068823" y="792070"/>
                  <a:pt x="2068823" y="791869"/>
                </a:cubicBezTo>
                <a:cubicBezTo>
                  <a:pt x="2067605" y="791064"/>
                  <a:pt x="2066690" y="790862"/>
                  <a:pt x="2066082" y="791265"/>
                </a:cubicBezTo>
                <a:close/>
                <a:moveTo>
                  <a:pt x="2156547" y="777384"/>
                </a:moveTo>
                <a:cubicBezTo>
                  <a:pt x="2156547" y="777787"/>
                  <a:pt x="2156547" y="779396"/>
                  <a:pt x="2156547" y="782212"/>
                </a:cubicBezTo>
                <a:cubicBezTo>
                  <a:pt x="2156547" y="785029"/>
                  <a:pt x="2156547" y="786639"/>
                  <a:pt x="2156547" y="787040"/>
                </a:cubicBezTo>
                <a:cubicBezTo>
                  <a:pt x="2158983" y="786639"/>
                  <a:pt x="2160202" y="785029"/>
                  <a:pt x="2160202" y="782212"/>
                </a:cubicBezTo>
                <a:cubicBezTo>
                  <a:pt x="2160202" y="779396"/>
                  <a:pt x="2158983" y="777787"/>
                  <a:pt x="2156547" y="777384"/>
                </a:cubicBezTo>
                <a:close/>
                <a:moveTo>
                  <a:pt x="501976" y="777384"/>
                </a:moveTo>
                <a:cubicBezTo>
                  <a:pt x="497915" y="778188"/>
                  <a:pt x="496290" y="781407"/>
                  <a:pt x="497102" y="787040"/>
                </a:cubicBezTo>
                <a:cubicBezTo>
                  <a:pt x="497102" y="786236"/>
                  <a:pt x="497102" y="787845"/>
                  <a:pt x="497102" y="791869"/>
                </a:cubicBezTo>
                <a:cubicBezTo>
                  <a:pt x="492025" y="799111"/>
                  <a:pt x="487559" y="806353"/>
                  <a:pt x="483701" y="813596"/>
                </a:cubicBezTo>
                <a:cubicBezTo>
                  <a:pt x="479842" y="820838"/>
                  <a:pt x="477812" y="828081"/>
                  <a:pt x="477608" y="835323"/>
                </a:cubicBezTo>
                <a:cubicBezTo>
                  <a:pt x="477608" y="835525"/>
                  <a:pt x="477608" y="836330"/>
                  <a:pt x="477608" y="837738"/>
                </a:cubicBezTo>
                <a:cubicBezTo>
                  <a:pt x="477608" y="839145"/>
                  <a:pt x="477608" y="839950"/>
                  <a:pt x="477608" y="840152"/>
                </a:cubicBezTo>
                <a:cubicBezTo>
                  <a:pt x="480553" y="832909"/>
                  <a:pt x="484411" y="825667"/>
                  <a:pt x="489183" y="818424"/>
                </a:cubicBezTo>
                <a:cubicBezTo>
                  <a:pt x="493956" y="811182"/>
                  <a:pt x="496595" y="803939"/>
                  <a:pt x="497102" y="796697"/>
                </a:cubicBezTo>
                <a:cubicBezTo>
                  <a:pt x="497102" y="797502"/>
                  <a:pt x="497102" y="795892"/>
                  <a:pt x="497102" y="791869"/>
                </a:cubicBezTo>
                <a:cubicBezTo>
                  <a:pt x="501164" y="786236"/>
                  <a:pt x="502788" y="783017"/>
                  <a:pt x="501976" y="782212"/>
                </a:cubicBezTo>
                <a:cubicBezTo>
                  <a:pt x="501976" y="783017"/>
                  <a:pt x="501976" y="781407"/>
                  <a:pt x="501976" y="777384"/>
                </a:cubicBezTo>
                <a:close/>
                <a:moveTo>
                  <a:pt x="2107811" y="772555"/>
                </a:moveTo>
                <a:cubicBezTo>
                  <a:pt x="2105374" y="772958"/>
                  <a:pt x="2104157" y="774568"/>
                  <a:pt x="2104157" y="777384"/>
                </a:cubicBezTo>
                <a:cubicBezTo>
                  <a:pt x="2104157" y="780201"/>
                  <a:pt x="2105374" y="781810"/>
                  <a:pt x="2107811" y="782212"/>
                </a:cubicBezTo>
                <a:cubicBezTo>
                  <a:pt x="2110248" y="781810"/>
                  <a:pt x="2111467" y="780201"/>
                  <a:pt x="2111467" y="777384"/>
                </a:cubicBezTo>
                <a:cubicBezTo>
                  <a:pt x="2111467" y="774568"/>
                  <a:pt x="2110248" y="772958"/>
                  <a:pt x="2107811" y="772555"/>
                </a:cubicBezTo>
                <a:close/>
                <a:moveTo>
                  <a:pt x="2158679" y="767124"/>
                </a:moveTo>
                <a:cubicBezTo>
                  <a:pt x="2158070" y="767526"/>
                  <a:pt x="2157766" y="768532"/>
                  <a:pt x="2157766" y="770141"/>
                </a:cubicBezTo>
                <a:cubicBezTo>
                  <a:pt x="2157766" y="773360"/>
                  <a:pt x="2158983" y="774165"/>
                  <a:pt x="2161420" y="772555"/>
                </a:cubicBezTo>
                <a:cubicBezTo>
                  <a:pt x="2163857" y="772355"/>
                  <a:pt x="2165076" y="771549"/>
                  <a:pt x="2165076" y="770141"/>
                </a:cubicBezTo>
                <a:cubicBezTo>
                  <a:pt x="2165076" y="768733"/>
                  <a:pt x="2163857" y="767928"/>
                  <a:pt x="2161420" y="767727"/>
                </a:cubicBezTo>
                <a:cubicBezTo>
                  <a:pt x="2160202" y="766922"/>
                  <a:pt x="2159288" y="766721"/>
                  <a:pt x="2158679" y="767124"/>
                </a:cubicBezTo>
                <a:close/>
                <a:moveTo>
                  <a:pt x="2112685" y="762899"/>
                </a:moveTo>
                <a:cubicBezTo>
                  <a:pt x="2110248" y="763100"/>
                  <a:pt x="2109030" y="763905"/>
                  <a:pt x="2109030" y="765313"/>
                </a:cubicBezTo>
                <a:cubicBezTo>
                  <a:pt x="2109030" y="766721"/>
                  <a:pt x="2110248" y="767526"/>
                  <a:pt x="2112685" y="767727"/>
                </a:cubicBezTo>
                <a:cubicBezTo>
                  <a:pt x="2112685" y="767526"/>
                  <a:pt x="2112685" y="766721"/>
                  <a:pt x="2112685" y="765313"/>
                </a:cubicBezTo>
                <a:cubicBezTo>
                  <a:pt x="2112685" y="763905"/>
                  <a:pt x="2112685" y="763100"/>
                  <a:pt x="2112685" y="762899"/>
                </a:cubicBezTo>
                <a:close/>
                <a:moveTo>
                  <a:pt x="2073696" y="762899"/>
                </a:moveTo>
                <a:cubicBezTo>
                  <a:pt x="2073494" y="763302"/>
                  <a:pt x="2072681" y="764911"/>
                  <a:pt x="2071260" y="767727"/>
                </a:cubicBezTo>
                <a:cubicBezTo>
                  <a:pt x="2069838" y="770544"/>
                  <a:pt x="2069026" y="772154"/>
                  <a:pt x="2068823" y="772555"/>
                </a:cubicBezTo>
                <a:cubicBezTo>
                  <a:pt x="2068823" y="772757"/>
                  <a:pt x="2068823" y="773562"/>
                  <a:pt x="2068823" y="774969"/>
                </a:cubicBezTo>
                <a:cubicBezTo>
                  <a:pt x="2068823" y="776377"/>
                  <a:pt x="2068823" y="777182"/>
                  <a:pt x="2068823" y="777384"/>
                </a:cubicBezTo>
                <a:cubicBezTo>
                  <a:pt x="2068823" y="777585"/>
                  <a:pt x="2068823" y="778390"/>
                  <a:pt x="2068823" y="779798"/>
                </a:cubicBezTo>
                <a:cubicBezTo>
                  <a:pt x="2068823" y="781206"/>
                  <a:pt x="2068823" y="782010"/>
                  <a:pt x="2068823" y="782212"/>
                </a:cubicBezTo>
                <a:cubicBezTo>
                  <a:pt x="2072884" y="777384"/>
                  <a:pt x="2074509" y="772555"/>
                  <a:pt x="2073696" y="767727"/>
                </a:cubicBezTo>
                <a:cubicBezTo>
                  <a:pt x="2073696" y="767526"/>
                  <a:pt x="2073696" y="766721"/>
                  <a:pt x="2073696" y="765313"/>
                </a:cubicBezTo>
                <a:cubicBezTo>
                  <a:pt x="2073696" y="763905"/>
                  <a:pt x="2073696" y="763100"/>
                  <a:pt x="2073696" y="762899"/>
                </a:cubicBezTo>
                <a:close/>
                <a:moveTo>
                  <a:pt x="506850" y="762899"/>
                </a:moveTo>
                <a:cubicBezTo>
                  <a:pt x="504413" y="763302"/>
                  <a:pt x="503195" y="764911"/>
                  <a:pt x="503195" y="767727"/>
                </a:cubicBezTo>
                <a:cubicBezTo>
                  <a:pt x="503195" y="770544"/>
                  <a:pt x="504413" y="772154"/>
                  <a:pt x="506850" y="772555"/>
                </a:cubicBezTo>
                <a:cubicBezTo>
                  <a:pt x="509286" y="772154"/>
                  <a:pt x="510505" y="770544"/>
                  <a:pt x="510505" y="767727"/>
                </a:cubicBezTo>
                <a:cubicBezTo>
                  <a:pt x="510505" y="764911"/>
                  <a:pt x="509286" y="763302"/>
                  <a:pt x="506850" y="762899"/>
                </a:cubicBezTo>
                <a:close/>
                <a:moveTo>
                  <a:pt x="511723" y="758070"/>
                </a:moveTo>
                <a:cubicBezTo>
                  <a:pt x="509286" y="758272"/>
                  <a:pt x="508069" y="759077"/>
                  <a:pt x="508069" y="760485"/>
                </a:cubicBezTo>
                <a:cubicBezTo>
                  <a:pt x="508069" y="761892"/>
                  <a:pt x="509286" y="762697"/>
                  <a:pt x="511723" y="762899"/>
                </a:cubicBezTo>
                <a:cubicBezTo>
                  <a:pt x="511723" y="758875"/>
                  <a:pt x="511723" y="757266"/>
                  <a:pt x="511723" y="758070"/>
                </a:cubicBezTo>
                <a:close/>
                <a:moveTo>
                  <a:pt x="2195535" y="753242"/>
                </a:moveTo>
                <a:cubicBezTo>
                  <a:pt x="2192896" y="759177"/>
                  <a:pt x="2189646" y="767828"/>
                  <a:pt x="2185788" y="779195"/>
                </a:cubicBezTo>
                <a:cubicBezTo>
                  <a:pt x="2181930" y="790561"/>
                  <a:pt x="2178681" y="798005"/>
                  <a:pt x="2176041" y="801525"/>
                </a:cubicBezTo>
                <a:cubicBezTo>
                  <a:pt x="2176041" y="802330"/>
                  <a:pt x="2176041" y="805549"/>
                  <a:pt x="2176041" y="811182"/>
                </a:cubicBezTo>
                <a:cubicBezTo>
                  <a:pt x="2176041" y="811383"/>
                  <a:pt x="2176041" y="812188"/>
                  <a:pt x="2176041" y="813596"/>
                </a:cubicBezTo>
                <a:cubicBezTo>
                  <a:pt x="2176041" y="815004"/>
                  <a:pt x="2176041" y="815809"/>
                  <a:pt x="2176041" y="816010"/>
                </a:cubicBezTo>
                <a:cubicBezTo>
                  <a:pt x="2183250" y="808466"/>
                  <a:pt x="2188327" y="799413"/>
                  <a:pt x="2191270" y="788851"/>
                </a:cubicBezTo>
                <a:cubicBezTo>
                  <a:pt x="2194215" y="778290"/>
                  <a:pt x="2195637" y="768029"/>
                  <a:pt x="2195535" y="758070"/>
                </a:cubicBezTo>
                <a:cubicBezTo>
                  <a:pt x="2195535" y="757869"/>
                  <a:pt x="2195535" y="757064"/>
                  <a:pt x="2195535" y="755656"/>
                </a:cubicBezTo>
                <a:cubicBezTo>
                  <a:pt x="2195535" y="754248"/>
                  <a:pt x="2195535" y="753444"/>
                  <a:pt x="2195535" y="753242"/>
                </a:cubicBezTo>
                <a:close/>
                <a:moveTo>
                  <a:pt x="2180914" y="753242"/>
                </a:moveTo>
                <a:cubicBezTo>
                  <a:pt x="2178377" y="760183"/>
                  <a:pt x="2176143" y="765614"/>
                  <a:pt x="2174214" y="769538"/>
                </a:cubicBezTo>
                <a:cubicBezTo>
                  <a:pt x="2172284" y="773461"/>
                  <a:pt x="2171270" y="777685"/>
                  <a:pt x="2171167" y="782212"/>
                </a:cubicBezTo>
                <a:cubicBezTo>
                  <a:pt x="2171371" y="784727"/>
                  <a:pt x="2172183" y="786940"/>
                  <a:pt x="2173604" y="788851"/>
                </a:cubicBezTo>
                <a:cubicBezTo>
                  <a:pt x="2175027" y="790762"/>
                  <a:pt x="2175839" y="791768"/>
                  <a:pt x="2176041" y="791869"/>
                </a:cubicBezTo>
                <a:cubicBezTo>
                  <a:pt x="2178377" y="785029"/>
                  <a:pt x="2179798" y="779396"/>
                  <a:pt x="2180306" y="774969"/>
                </a:cubicBezTo>
                <a:cubicBezTo>
                  <a:pt x="2180813" y="770544"/>
                  <a:pt x="2181017" y="764911"/>
                  <a:pt x="2180914" y="758070"/>
                </a:cubicBezTo>
                <a:cubicBezTo>
                  <a:pt x="2180914" y="757869"/>
                  <a:pt x="2180914" y="757064"/>
                  <a:pt x="2180914" y="755656"/>
                </a:cubicBezTo>
                <a:cubicBezTo>
                  <a:pt x="2180914" y="754248"/>
                  <a:pt x="2180914" y="753444"/>
                  <a:pt x="2180914" y="753242"/>
                </a:cubicBezTo>
                <a:close/>
                <a:moveTo>
                  <a:pt x="2166294" y="753242"/>
                </a:moveTo>
                <a:cubicBezTo>
                  <a:pt x="2163857" y="753645"/>
                  <a:pt x="2162639" y="755254"/>
                  <a:pt x="2162639" y="758070"/>
                </a:cubicBezTo>
                <a:cubicBezTo>
                  <a:pt x="2162639" y="760888"/>
                  <a:pt x="2163857" y="762497"/>
                  <a:pt x="2166294" y="762899"/>
                </a:cubicBezTo>
                <a:cubicBezTo>
                  <a:pt x="2166294" y="762497"/>
                  <a:pt x="2166294" y="760888"/>
                  <a:pt x="2166294" y="758070"/>
                </a:cubicBezTo>
                <a:cubicBezTo>
                  <a:pt x="2166294" y="755254"/>
                  <a:pt x="2166294" y="753645"/>
                  <a:pt x="2166294" y="753242"/>
                </a:cubicBezTo>
                <a:close/>
                <a:moveTo>
                  <a:pt x="2078570" y="753242"/>
                </a:moveTo>
                <a:cubicBezTo>
                  <a:pt x="2078570" y="753444"/>
                  <a:pt x="2078570" y="754248"/>
                  <a:pt x="2078570" y="755656"/>
                </a:cubicBezTo>
                <a:cubicBezTo>
                  <a:pt x="2078570" y="757064"/>
                  <a:pt x="2078570" y="757869"/>
                  <a:pt x="2078570" y="758070"/>
                </a:cubicBezTo>
                <a:cubicBezTo>
                  <a:pt x="2081007" y="757869"/>
                  <a:pt x="2082226" y="757064"/>
                  <a:pt x="2082226" y="755656"/>
                </a:cubicBezTo>
                <a:cubicBezTo>
                  <a:pt x="2082226" y="754248"/>
                  <a:pt x="2081007" y="753444"/>
                  <a:pt x="2078570" y="753242"/>
                </a:cubicBezTo>
                <a:close/>
                <a:moveTo>
                  <a:pt x="2185788" y="743585"/>
                </a:moveTo>
                <a:lnTo>
                  <a:pt x="2185788" y="746000"/>
                </a:lnTo>
                <a:lnTo>
                  <a:pt x="2185788" y="748414"/>
                </a:lnTo>
                <a:cubicBezTo>
                  <a:pt x="2188225" y="748214"/>
                  <a:pt x="2189444" y="747408"/>
                  <a:pt x="2189444" y="746000"/>
                </a:cubicBezTo>
                <a:cubicBezTo>
                  <a:pt x="2189444" y="744592"/>
                  <a:pt x="2188225" y="743787"/>
                  <a:pt x="2185788" y="743585"/>
                </a:cubicBezTo>
                <a:close/>
                <a:moveTo>
                  <a:pt x="2197667" y="742982"/>
                </a:moveTo>
                <a:cubicBezTo>
                  <a:pt x="2197059" y="743384"/>
                  <a:pt x="2196754" y="744390"/>
                  <a:pt x="2196754" y="746000"/>
                </a:cubicBezTo>
                <a:cubicBezTo>
                  <a:pt x="2196754" y="749218"/>
                  <a:pt x="2197972" y="750023"/>
                  <a:pt x="2200409" y="748414"/>
                </a:cubicBezTo>
                <a:cubicBezTo>
                  <a:pt x="2200409" y="748214"/>
                  <a:pt x="2200409" y="747408"/>
                  <a:pt x="2200409" y="746000"/>
                </a:cubicBezTo>
                <a:cubicBezTo>
                  <a:pt x="2200409" y="744592"/>
                  <a:pt x="2200409" y="743787"/>
                  <a:pt x="2200409" y="743585"/>
                </a:cubicBezTo>
                <a:cubicBezTo>
                  <a:pt x="2199191" y="742781"/>
                  <a:pt x="2198276" y="742579"/>
                  <a:pt x="2197667" y="742982"/>
                </a:cubicBezTo>
                <a:close/>
                <a:moveTo>
                  <a:pt x="2168426" y="742228"/>
                </a:moveTo>
                <a:cubicBezTo>
                  <a:pt x="2167817" y="742228"/>
                  <a:pt x="2167513" y="742681"/>
                  <a:pt x="2167513" y="743585"/>
                </a:cubicBezTo>
                <a:cubicBezTo>
                  <a:pt x="2167513" y="745396"/>
                  <a:pt x="2168731" y="745396"/>
                  <a:pt x="2171167" y="743585"/>
                </a:cubicBezTo>
                <a:cubicBezTo>
                  <a:pt x="2169950" y="742681"/>
                  <a:pt x="2169035" y="742228"/>
                  <a:pt x="2168426" y="742228"/>
                </a:cubicBezTo>
                <a:close/>
                <a:moveTo>
                  <a:pt x="2080702" y="738154"/>
                </a:moveTo>
                <a:cubicBezTo>
                  <a:pt x="2080093" y="738556"/>
                  <a:pt x="2079789" y="739562"/>
                  <a:pt x="2079789" y="741171"/>
                </a:cubicBezTo>
                <a:cubicBezTo>
                  <a:pt x="2079789" y="744390"/>
                  <a:pt x="2081007" y="745195"/>
                  <a:pt x="2083443" y="743585"/>
                </a:cubicBezTo>
                <a:cubicBezTo>
                  <a:pt x="2083443" y="743384"/>
                  <a:pt x="2083443" y="742579"/>
                  <a:pt x="2083443" y="741171"/>
                </a:cubicBezTo>
                <a:cubicBezTo>
                  <a:pt x="2083443" y="739763"/>
                  <a:pt x="2083443" y="738959"/>
                  <a:pt x="2083443" y="738757"/>
                </a:cubicBezTo>
                <a:cubicBezTo>
                  <a:pt x="2082226" y="737952"/>
                  <a:pt x="2081311" y="737751"/>
                  <a:pt x="2080702" y="738154"/>
                </a:cubicBezTo>
                <a:close/>
                <a:moveTo>
                  <a:pt x="2190662" y="729101"/>
                </a:moveTo>
                <a:cubicBezTo>
                  <a:pt x="2188225" y="729504"/>
                  <a:pt x="2187007" y="731113"/>
                  <a:pt x="2187007" y="733929"/>
                </a:cubicBezTo>
                <a:cubicBezTo>
                  <a:pt x="2187007" y="736746"/>
                  <a:pt x="2188225" y="738355"/>
                  <a:pt x="2190662" y="738757"/>
                </a:cubicBezTo>
                <a:cubicBezTo>
                  <a:pt x="2190662" y="733124"/>
                  <a:pt x="2190662" y="729905"/>
                  <a:pt x="2190662" y="729101"/>
                </a:cubicBezTo>
                <a:close/>
                <a:moveTo>
                  <a:pt x="521470" y="729101"/>
                </a:moveTo>
                <a:cubicBezTo>
                  <a:pt x="521470" y="729504"/>
                  <a:pt x="521470" y="731113"/>
                  <a:pt x="521470" y="733929"/>
                </a:cubicBezTo>
                <a:cubicBezTo>
                  <a:pt x="521470" y="736746"/>
                  <a:pt x="521470" y="738355"/>
                  <a:pt x="521470" y="738757"/>
                </a:cubicBezTo>
                <a:cubicBezTo>
                  <a:pt x="519033" y="738959"/>
                  <a:pt x="517816" y="739763"/>
                  <a:pt x="517816" y="741171"/>
                </a:cubicBezTo>
                <a:cubicBezTo>
                  <a:pt x="517816" y="742579"/>
                  <a:pt x="519033" y="743384"/>
                  <a:pt x="521470" y="743585"/>
                </a:cubicBezTo>
                <a:cubicBezTo>
                  <a:pt x="521470" y="743384"/>
                  <a:pt x="521470" y="742579"/>
                  <a:pt x="521470" y="741171"/>
                </a:cubicBezTo>
                <a:cubicBezTo>
                  <a:pt x="521470" y="739763"/>
                  <a:pt x="521470" y="738959"/>
                  <a:pt x="521470" y="738757"/>
                </a:cubicBezTo>
                <a:cubicBezTo>
                  <a:pt x="523907" y="738355"/>
                  <a:pt x="525126" y="736746"/>
                  <a:pt x="525126" y="733929"/>
                </a:cubicBezTo>
                <a:cubicBezTo>
                  <a:pt x="525126" y="731113"/>
                  <a:pt x="523907" y="729504"/>
                  <a:pt x="521470" y="729101"/>
                </a:cubicBezTo>
                <a:close/>
                <a:moveTo>
                  <a:pt x="2088317" y="724272"/>
                </a:moveTo>
                <a:cubicBezTo>
                  <a:pt x="2085880" y="724675"/>
                  <a:pt x="2084663" y="726285"/>
                  <a:pt x="2084663" y="729101"/>
                </a:cubicBezTo>
                <a:cubicBezTo>
                  <a:pt x="2084663" y="731918"/>
                  <a:pt x="2085880" y="733527"/>
                  <a:pt x="2088317" y="733929"/>
                </a:cubicBezTo>
                <a:cubicBezTo>
                  <a:pt x="2088317" y="733527"/>
                  <a:pt x="2088317" y="731918"/>
                  <a:pt x="2088317" y="729101"/>
                </a:cubicBezTo>
                <a:cubicBezTo>
                  <a:pt x="2088317" y="726285"/>
                  <a:pt x="2088317" y="724675"/>
                  <a:pt x="2088317" y="724272"/>
                </a:cubicBezTo>
                <a:close/>
                <a:moveTo>
                  <a:pt x="2176041" y="714616"/>
                </a:moveTo>
                <a:cubicBezTo>
                  <a:pt x="2176041" y="713208"/>
                  <a:pt x="2176041" y="714817"/>
                  <a:pt x="2176041" y="719444"/>
                </a:cubicBezTo>
                <a:cubicBezTo>
                  <a:pt x="2176041" y="724072"/>
                  <a:pt x="2176041" y="725680"/>
                  <a:pt x="2176041" y="724272"/>
                </a:cubicBezTo>
                <a:cubicBezTo>
                  <a:pt x="2178478" y="723870"/>
                  <a:pt x="2179697" y="722261"/>
                  <a:pt x="2179697" y="719444"/>
                </a:cubicBezTo>
                <a:cubicBezTo>
                  <a:pt x="2179697" y="716628"/>
                  <a:pt x="2178478" y="715019"/>
                  <a:pt x="2176041" y="714616"/>
                </a:cubicBezTo>
                <a:close/>
                <a:moveTo>
                  <a:pt x="526344" y="714616"/>
                </a:moveTo>
                <a:cubicBezTo>
                  <a:pt x="523907" y="715019"/>
                  <a:pt x="522689" y="716628"/>
                  <a:pt x="522689" y="719444"/>
                </a:cubicBezTo>
                <a:cubicBezTo>
                  <a:pt x="522689" y="722261"/>
                  <a:pt x="523907" y="723870"/>
                  <a:pt x="526344" y="724272"/>
                </a:cubicBezTo>
                <a:cubicBezTo>
                  <a:pt x="528780" y="723870"/>
                  <a:pt x="530000" y="722261"/>
                  <a:pt x="530000" y="719444"/>
                </a:cubicBezTo>
                <a:cubicBezTo>
                  <a:pt x="530000" y="716628"/>
                  <a:pt x="528780" y="715019"/>
                  <a:pt x="526344" y="714616"/>
                </a:cubicBezTo>
                <a:close/>
                <a:moveTo>
                  <a:pt x="2180914" y="704959"/>
                </a:moveTo>
                <a:cubicBezTo>
                  <a:pt x="2180914" y="705160"/>
                  <a:pt x="2180914" y="705965"/>
                  <a:pt x="2180914" y="707373"/>
                </a:cubicBezTo>
                <a:cubicBezTo>
                  <a:pt x="2180914" y="708781"/>
                  <a:pt x="2180914" y="709586"/>
                  <a:pt x="2180914" y="709787"/>
                </a:cubicBezTo>
                <a:cubicBezTo>
                  <a:pt x="2183351" y="709586"/>
                  <a:pt x="2184570" y="708781"/>
                  <a:pt x="2184570" y="707373"/>
                </a:cubicBezTo>
                <a:cubicBezTo>
                  <a:pt x="2184570" y="705965"/>
                  <a:pt x="2183351" y="705160"/>
                  <a:pt x="2180914" y="704959"/>
                </a:cubicBezTo>
                <a:close/>
                <a:moveTo>
                  <a:pt x="2210156" y="700131"/>
                </a:moveTo>
                <a:cubicBezTo>
                  <a:pt x="2210156" y="700332"/>
                  <a:pt x="2210156" y="701137"/>
                  <a:pt x="2210156" y="702545"/>
                </a:cubicBezTo>
                <a:cubicBezTo>
                  <a:pt x="2210156" y="703953"/>
                  <a:pt x="2210156" y="704757"/>
                  <a:pt x="2210156" y="704959"/>
                </a:cubicBezTo>
                <a:cubicBezTo>
                  <a:pt x="2212593" y="704757"/>
                  <a:pt x="2213812" y="703953"/>
                  <a:pt x="2213812" y="702545"/>
                </a:cubicBezTo>
                <a:cubicBezTo>
                  <a:pt x="2213812" y="701137"/>
                  <a:pt x="2212593" y="700332"/>
                  <a:pt x="2210156" y="700131"/>
                </a:cubicBezTo>
                <a:close/>
                <a:moveTo>
                  <a:pt x="2200409" y="700131"/>
                </a:moveTo>
                <a:cubicBezTo>
                  <a:pt x="2198074" y="704557"/>
                  <a:pt x="2196652" y="707776"/>
                  <a:pt x="2196145" y="709787"/>
                </a:cubicBezTo>
                <a:cubicBezTo>
                  <a:pt x="2195637" y="711800"/>
                  <a:pt x="2195434" y="715019"/>
                  <a:pt x="2195535" y="719444"/>
                </a:cubicBezTo>
                <a:cubicBezTo>
                  <a:pt x="2195535" y="719645"/>
                  <a:pt x="2195535" y="720450"/>
                  <a:pt x="2195535" y="721858"/>
                </a:cubicBezTo>
                <a:cubicBezTo>
                  <a:pt x="2195535" y="723266"/>
                  <a:pt x="2195535" y="724072"/>
                  <a:pt x="2195535" y="724272"/>
                </a:cubicBezTo>
                <a:cubicBezTo>
                  <a:pt x="2199596" y="720249"/>
                  <a:pt x="2201221" y="713811"/>
                  <a:pt x="2200409" y="704959"/>
                </a:cubicBezTo>
                <a:cubicBezTo>
                  <a:pt x="2200409" y="704757"/>
                  <a:pt x="2200409" y="703953"/>
                  <a:pt x="2200409" y="702545"/>
                </a:cubicBezTo>
                <a:cubicBezTo>
                  <a:pt x="2200409" y="701137"/>
                  <a:pt x="2200409" y="700332"/>
                  <a:pt x="2200409" y="700131"/>
                </a:cubicBezTo>
                <a:close/>
                <a:moveTo>
                  <a:pt x="2200409" y="690474"/>
                </a:moveTo>
                <a:lnTo>
                  <a:pt x="2200409" y="692888"/>
                </a:lnTo>
                <a:lnTo>
                  <a:pt x="2200409" y="695302"/>
                </a:lnTo>
                <a:cubicBezTo>
                  <a:pt x="2202845" y="695101"/>
                  <a:pt x="2204064" y="694296"/>
                  <a:pt x="2204064" y="692888"/>
                </a:cubicBezTo>
                <a:cubicBezTo>
                  <a:pt x="2204064" y="691480"/>
                  <a:pt x="2202845" y="690676"/>
                  <a:pt x="2200409" y="690474"/>
                </a:cubicBezTo>
                <a:close/>
                <a:moveTo>
                  <a:pt x="2176041" y="690474"/>
                </a:moveTo>
                <a:cubicBezTo>
                  <a:pt x="2170457" y="700332"/>
                  <a:pt x="2163349" y="718036"/>
                  <a:pt x="2154719" y="743585"/>
                </a:cubicBezTo>
                <a:cubicBezTo>
                  <a:pt x="2146090" y="769135"/>
                  <a:pt x="2140200" y="786839"/>
                  <a:pt x="2137052" y="796697"/>
                </a:cubicBezTo>
                <a:cubicBezTo>
                  <a:pt x="2134718" y="803436"/>
                  <a:pt x="2133296" y="808063"/>
                  <a:pt x="2132788" y="810579"/>
                </a:cubicBezTo>
                <a:cubicBezTo>
                  <a:pt x="2132281" y="813093"/>
                  <a:pt x="2132078" y="816513"/>
                  <a:pt x="2132179" y="820838"/>
                </a:cubicBezTo>
                <a:cubicBezTo>
                  <a:pt x="2132179" y="821040"/>
                  <a:pt x="2132179" y="821845"/>
                  <a:pt x="2132179" y="823253"/>
                </a:cubicBezTo>
                <a:cubicBezTo>
                  <a:pt x="2132179" y="824661"/>
                  <a:pt x="2132179" y="825465"/>
                  <a:pt x="2132179" y="825667"/>
                </a:cubicBezTo>
                <a:lnTo>
                  <a:pt x="2176041" y="700131"/>
                </a:lnTo>
                <a:close/>
                <a:moveTo>
                  <a:pt x="540964" y="690474"/>
                </a:moveTo>
                <a:cubicBezTo>
                  <a:pt x="538528" y="690877"/>
                  <a:pt x="537310" y="692486"/>
                  <a:pt x="537310" y="695302"/>
                </a:cubicBezTo>
                <a:cubicBezTo>
                  <a:pt x="537310" y="698119"/>
                  <a:pt x="538528" y="699729"/>
                  <a:pt x="540964" y="700131"/>
                </a:cubicBezTo>
                <a:cubicBezTo>
                  <a:pt x="543401" y="699729"/>
                  <a:pt x="544620" y="698119"/>
                  <a:pt x="544620" y="695302"/>
                </a:cubicBezTo>
                <a:cubicBezTo>
                  <a:pt x="544620" y="692486"/>
                  <a:pt x="543401" y="690877"/>
                  <a:pt x="540964" y="690474"/>
                </a:cubicBezTo>
                <a:close/>
                <a:moveTo>
                  <a:pt x="2205282" y="675989"/>
                </a:moveTo>
                <a:cubicBezTo>
                  <a:pt x="2205282" y="676191"/>
                  <a:pt x="2205282" y="676995"/>
                  <a:pt x="2205282" y="678403"/>
                </a:cubicBezTo>
                <a:cubicBezTo>
                  <a:pt x="2205282" y="679811"/>
                  <a:pt x="2205282" y="680616"/>
                  <a:pt x="2205282" y="680817"/>
                </a:cubicBezTo>
                <a:cubicBezTo>
                  <a:pt x="2207719" y="680616"/>
                  <a:pt x="2208938" y="679811"/>
                  <a:pt x="2208938" y="678403"/>
                </a:cubicBezTo>
                <a:cubicBezTo>
                  <a:pt x="2208938" y="676995"/>
                  <a:pt x="2207719" y="676191"/>
                  <a:pt x="2205282" y="675989"/>
                </a:cubicBezTo>
                <a:close/>
                <a:moveTo>
                  <a:pt x="2190662" y="675989"/>
                </a:moveTo>
                <a:cubicBezTo>
                  <a:pt x="2188225" y="676392"/>
                  <a:pt x="2187007" y="678002"/>
                  <a:pt x="2187007" y="680817"/>
                </a:cubicBezTo>
                <a:cubicBezTo>
                  <a:pt x="2187007" y="683635"/>
                  <a:pt x="2188225" y="685244"/>
                  <a:pt x="2190662" y="685646"/>
                </a:cubicBezTo>
                <a:cubicBezTo>
                  <a:pt x="2193098" y="685244"/>
                  <a:pt x="2194317" y="683635"/>
                  <a:pt x="2194317" y="680817"/>
                </a:cubicBezTo>
                <a:cubicBezTo>
                  <a:pt x="2194317" y="678002"/>
                  <a:pt x="2193098" y="676392"/>
                  <a:pt x="2190662" y="675989"/>
                </a:cubicBezTo>
                <a:close/>
                <a:moveTo>
                  <a:pt x="2234524" y="671161"/>
                </a:moveTo>
                <a:cubicBezTo>
                  <a:pt x="2229448" y="686853"/>
                  <a:pt x="2221324" y="714616"/>
                  <a:pt x="2210156" y="754450"/>
                </a:cubicBezTo>
                <a:cubicBezTo>
                  <a:pt x="2198988" y="794283"/>
                  <a:pt x="2185991" y="824460"/>
                  <a:pt x="2171167" y="844980"/>
                </a:cubicBezTo>
                <a:lnTo>
                  <a:pt x="2171167" y="854637"/>
                </a:lnTo>
                <a:lnTo>
                  <a:pt x="2166294" y="849808"/>
                </a:lnTo>
                <a:lnTo>
                  <a:pt x="2166294" y="864293"/>
                </a:lnTo>
                <a:lnTo>
                  <a:pt x="2161420" y="864293"/>
                </a:lnTo>
                <a:lnTo>
                  <a:pt x="2117558" y="994658"/>
                </a:lnTo>
                <a:lnTo>
                  <a:pt x="2122432" y="994658"/>
                </a:lnTo>
                <a:lnTo>
                  <a:pt x="2141926" y="951203"/>
                </a:lnTo>
                <a:lnTo>
                  <a:pt x="2146800" y="951203"/>
                </a:lnTo>
                <a:cubicBezTo>
                  <a:pt x="2146394" y="958445"/>
                  <a:pt x="2144770" y="965688"/>
                  <a:pt x="2141926" y="972930"/>
                </a:cubicBezTo>
                <a:cubicBezTo>
                  <a:pt x="2139084" y="980173"/>
                  <a:pt x="2137459" y="987415"/>
                  <a:pt x="2137052" y="994658"/>
                </a:cubicBezTo>
                <a:cubicBezTo>
                  <a:pt x="2142738" y="995462"/>
                  <a:pt x="2145987" y="993853"/>
                  <a:pt x="2146800" y="989829"/>
                </a:cubicBezTo>
                <a:cubicBezTo>
                  <a:pt x="2151420" y="977055"/>
                  <a:pt x="2157333" y="959602"/>
                  <a:pt x="2164543" y="937472"/>
                </a:cubicBezTo>
                <a:lnTo>
                  <a:pt x="2173544" y="909439"/>
                </a:lnTo>
                <a:lnTo>
                  <a:pt x="2171167" y="912576"/>
                </a:lnTo>
                <a:cubicBezTo>
                  <a:pt x="2168731" y="912175"/>
                  <a:pt x="2167513" y="910565"/>
                  <a:pt x="2167513" y="907748"/>
                </a:cubicBezTo>
                <a:cubicBezTo>
                  <a:pt x="2167513" y="904932"/>
                  <a:pt x="2168731" y="903323"/>
                  <a:pt x="2171167" y="902920"/>
                </a:cubicBezTo>
                <a:lnTo>
                  <a:pt x="2174305" y="907065"/>
                </a:lnTo>
                <a:lnTo>
                  <a:pt x="2176326" y="900770"/>
                </a:lnTo>
                <a:cubicBezTo>
                  <a:pt x="2180578" y="887366"/>
                  <a:pt x="2185154" y="872793"/>
                  <a:pt x="2190053" y="857051"/>
                </a:cubicBezTo>
                <a:cubicBezTo>
                  <a:pt x="2209648" y="794081"/>
                  <a:pt x="2222847" y="749822"/>
                  <a:pt x="2229650" y="724272"/>
                </a:cubicBezTo>
                <a:cubicBezTo>
                  <a:pt x="2234321" y="714817"/>
                  <a:pt x="2237164" y="705965"/>
                  <a:pt x="2238179" y="697716"/>
                </a:cubicBezTo>
                <a:cubicBezTo>
                  <a:pt x="2239194" y="689468"/>
                  <a:pt x="2239600" y="680616"/>
                  <a:pt x="2239397" y="671161"/>
                </a:cubicBezTo>
                <a:close/>
                <a:moveTo>
                  <a:pt x="2210156" y="666332"/>
                </a:moveTo>
                <a:cubicBezTo>
                  <a:pt x="2207719" y="666534"/>
                  <a:pt x="2206501" y="667339"/>
                  <a:pt x="2206501" y="668747"/>
                </a:cubicBezTo>
                <a:cubicBezTo>
                  <a:pt x="2206501" y="670155"/>
                  <a:pt x="2207719" y="670959"/>
                  <a:pt x="2210156" y="671161"/>
                </a:cubicBezTo>
                <a:cubicBezTo>
                  <a:pt x="2212593" y="670959"/>
                  <a:pt x="2213812" y="670155"/>
                  <a:pt x="2213812" y="668747"/>
                </a:cubicBezTo>
                <a:cubicBezTo>
                  <a:pt x="2213812" y="667339"/>
                  <a:pt x="2212593" y="666534"/>
                  <a:pt x="2210156" y="666332"/>
                </a:cubicBezTo>
                <a:close/>
                <a:moveTo>
                  <a:pt x="2200409" y="651848"/>
                </a:moveTo>
                <a:cubicBezTo>
                  <a:pt x="2197972" y="652251"/>
                  <a:pt x="2196754" y="653860"/>
                  <a:pt x="2196754" y="656676"/>
                </a:cubicBezTo>
                <a:cubicBezTo>
                  <a:pt x="2196754" y="659493"/>
                  <a:pt x="2197972" y="661102"/>
                  <a:pt x="2200409" y="661504"/>
                </a:cubicBezTo>
                <a:cubicBezTo>
                  <a:pt x="2200409" y="661102"/>
                  <a:pt x="2200409" y="659493"/>
                  <a:pt x="2200409" y="656676"/>
                </a:cubicBezTo>
                <a:cubicBezTo>
                  <a:pt x="2200409" y="653860"/>
                  <a:pt x="2200409" y="652251"/>
                  <a:pt x="2200409" y="651848"/>
                </a:cubicBezTo>
                <a:close/>
                <a:moveTo>
                  <a:pt x="2215029" y="647019"/>
                </a:moveTo>
                <a:cubicBezTo>
                  <a:pt x="2212593" y="647422"/>
                  <a:pt x="2211375" y="649032"/>
                  <a:pt x="2211375" y="651848"/>
                </a:cubicBezTo>
                <a:cubicBezTo>
                  <a:pt x="2211375" y="654665"/>
                  <a:pt x="2212593" y="656274"/>
                  <a:pt x="2215029" y="656676"/>
                </a:cubicBezTo>
                <a:cubicBezTo>
                  <a:pt x="2215029" y="656274"/>
                  <a:pt x="2215029" y="654665"/>
                  <a:pt x="2215029" y="651848"/>
                </a:cubicBezTo>
                <a:cubicBezTo>
                  <a:pt x="2215029" y="649032"/>
                  <a:pt x="2215029" y="647422"/>
                  <a:pt x="2215029" y="647019"/>
                </a:cubicBezTo>
                <a:close/>
                <a:moveTo>
                  <a:pt x="2217162" y="636759"/>
                </a:moveTo>
                <a:cubicBezTo>
                  <a:pt x="2216553" y="637162"/>
                  <a:pt x="2216248" y="638167"/>
                  <a:pt x="2216248" y="639777"/>
                </a:cubicBezTo>
                <a:cubicBezTo>
                  <a:pt x="2216248" y="642996"/>
                  <a:pt x="2217466" y="643800"/>
                  <a:pt x="2219903" y="642191"/>
                </a:cubicBezTo>
                <a:cubicBezTo>
                  <a:pt x="2219903" y="641991"/>
                  <a:pt x="2219903" y="641185"/>
                  <a:pt x="2219903" y="639777"/>
                </a:cubicBezTo>
                <a:cubicBezTo>
                  <a:pt x="2219903" y="638369"/>
                  <a:pt x="2219903" y="637564"/>
                  <a:pt x="2219903" y="637363"/>
                </a:cubicBezTo>
                <a:cubicBezTo>
                  <a:pt x="2218685" y="636558"/>
                  <a:pt x="2217771" y="636356"/>
                  <a:pt x="2217162" y="636759"/>
                </a:cubicBezTo>
                <a:close/>
                <a:moveTo>
                  <a:pt x="2117558" y="632534"/>
                </a:moveTo>
                <a:cubicBezTo>
                  <a:pt x="2110147" y="642694"/>
                  <a:pt x="2104258" y="654966"/>
                  <a:pt x="2099892" y="669350"/>
                </a:cubicBezTo>
                <a:cubicBezTo>
                  <a:pt x="2095526" y="683735"/>
                  <a:pt x="2093293" y="697213"/>
                  <a:pt x="2093191" y="709787"/>
                </a:cubicBezTo>
                <a:cubicBezTo>
                  <a:pt x="2093191" y="715420"/>
                  <a:pt x="2093191" y="718639"/>
                  <a:pt x="2093191" y="719444"/>
                </a:cubicBezTo>
                <a:lnTo>
                  <a:pt x="2117558" y="642191"/>
                </a:lnTo>
                <a:close/>
                <a:moveTo>
                  <a:pt x="2195535" y="622878"/>
                </a:moveTo>
                <a:cubicBezTo>
                  <a:pt x="2192591" y="628612"/>
                  <a:pt x="2188733" y="637664"/>
                  <a:pt x="2183961" y="650037"/>
                </a:cubicBezTo>
                <a:cubicBezTo>
                  <a:pt x="2179189" y="662410"/>
                  <a:pt x="2176549" y="672670"/>
                  <a:pt x="2176041" y="680817"/>
                </a:cubicBezTo>
                <a:cubicBezTo>
                  <a:pt x="2176041" y="681019"/>
                  <a:pt x="2176041" y="681824"/>
                  <a:pt x="2176041" y="683232"/>
                </a:cubicBezTo>
                <a:cubicBezTo>
                  <a:pt x="2176041" y="684639"/>
                  <a:pt x="2176041" y="685444"/>
                  <a:pt x="2176041" y="685646"/>
                </a:cubicBezTo>
                <a:cubicBezTo>
                  <a:pt x="2183250" y="678102"/>
                  <a:pt x="2188327" y="669048"/>
                  <a:pt x="2191270" y="658487"/>
                </a:cubicBezTo>
                <a:cubicBezTo>
                  <a:pt x="2194215" y="647925"/>
                  <a:pt x="2195637" y="637664"/>
                  <a:pt x="2195535" y="627706"/>
                </a:cubicBezTo>
                <a:cubicBezTo>
                  <a:pt x="2195535" y="627506"/>
                  <a:pt x="2195535" y="626700"/>
                  <a:pt x="2195535" y="625292"/>
                </a:cubicBezTo>
                <a:cubicBezTo>
                  <a:pt x="2195535" y="623884"/>
                  <a:pt x="2195535" y="623079"/>
                  <a:pt x="2195535" y="622878"/>
                </a:cubicBezTo>
                <a:close/>
                <a:moveTo>
                  <a:pt x="2176041" y="613221"/>
                </a:moveTo>
                <a:lnTo>
                  <a:pt x="2122432" y="782212"/>
                </a:lnTo>
                <a:lnTo>
                  <a:pt x="2054202" y="999486"/>
                </a:lnTo>
                <a:lnTo>
                  <a:pt x="2054202" y="1004314"/>
                </a:lnTo>
                <a:cubicBezTo>
                  <a:pt x="2056436" y="1004113"/>
                  <a:pt x="2058060" y="1003308"/>
                  <a:pt x="2059076" y="1001900"/>
                </a:cubicBezTo>
                <a:cubicBezTo>
                  <a:pt x="2060091" y="1000492"/>
                  <a:pt x="2061716" y="999687"/>
                  <a:pt x="2063949" y="999486"/>
                </a:cubicBezTo>
                <a:cubicBezTo>
                  <a:pt x="2072072" y="969711"/>
                  <a:pt x="2082631" y="936316"/>
                  <a:pt x="2095627" y="899299"/>
                </a:cubicBezTo>
                <a:cubicBezTo>
                  <a:pt x="2108623" y="862282"/>
                  <a:pt x="2119183" y="826471"/>
                  <a:pt x="2127305" y="791869"/>
                </a:cubicBezTo>
                <a:cubicBezTo>
                  <a:pt x="2127305" y="791667"/>
                  <a:pt x="2127305" y="790862"/>
                  <a:pt x="2127305" y="789454"/>
                </a:cubicBezTo>
                <a:cubicBezTo>
                  <a:pt x="2127305" y="788046"/>
                  <a:pt x="2127305" y="787242"/>
                  <a:pt x="2127305" y="787040"/>
                </a:cubicBezTo>
                <a:cubicBezTo>
                  <a:pt x="2127408" y="786839"/>
                  <a:pt x="2127204" y="786034"/>
                  <a:pt x="2126697" y="784626"/>
                </a:cubicBezTo>
                <a:cubicBezTo>
                  <a:pt x="2126189" y="783218"/>
                  <a:pt x="2124768" y="782413"/>
                  <a:pt x="2122432" y="782212"/>
                </a:cubicBezTo>
                <a:lnTo>
                  <a:pt x="2132179" y="772555"/>
                </a:lnTo>
                <a:lnTo>
                  <a:pt x="2166294" y="680817"/>
                </a:lnTo>
                <a:cubicBezTo>
                  <a:pt x="2164568" y="671161"/>
                  <a:pt x="2165584" y="661504"/>
                  <a:pt x="2169339" y="651848"/>
                </a:cubicBezTo>
                <a:cubicBezTo>
                  <a:pt x="2173096" y="642191"/>
                  <a:pt x="2175331" y="632534"/>
                  <a:pt x="2176041" y="622878"/>
                </a:cubicBezTo>
                <a:cubicBezTo>
                  <a:pt x="2176041" y="622073"/>
                  <a:pt x="2176041" y="618854"/>
                  <a:pt x="2176041" y="613221"/>
                </a:cubicBezTo>
                <a:close/>
                <a:moveTo>
                  <a:pt x="2197667" y="607790"/>
                </a:moveTo>
                <a:cubicBezTo>
                  <a:pt x="2197059" y="608192"/>
                  <a:pt x="2196754" y="609197"/>
                  <a:pt x="2196754" y="610807"/>
                </a:cubicBezTo>
                <a:cubicBezTo>
                  <a:pt x="2196754" y="614026"/>
                  <a:pt x="2197972" y="614830"/>
                  <a:pt x="2200409" y="613221"/>
                </a:cubicBezTo>
                <a:cubicBezTo>
                  <a:pt x="2200409" y="613020"/>
                  <a:pt x="2200409" y="612215"/>
                  <a:pt x="2200409" y="610807"/>
                </a:cubicBezTo>
                <a:cubicBezTo>
                  <a:pt x="2200409" y="609399"/>
                  <a:pt x="2200409" y="608594"/>
                  <a:pt x="2200409" y="608393"/>
                </a:cubicBezTo>
                <a:cubicBezTo>
                  <a:pt x="2199191" y="607588"/>
                  <a:pt x="2198276" y="607388"/>
                  <a:pt x="2197667" y="607790"/>
                </a:cubicBezTo>
                <a:close/>
                <a:moveTo>
                  <a:pt x="2210156" y="603564"/>
                </a:moveTo>
                <a:cubicBezTo>
                  <a:pt x="2210156" y="603766"/>
                  <a:pt x="2210156" y="604571"/>
                  <a:pt x="2210156" y="605979"/>
                </a:cubicBezTo>
                <a:cubicBezTo>
                  <a:pt x="2210156" y="607387"/>
                  <a:pt x="2210156" y="608192"/>
                  <a:pt x="2210156" y="608393"/>
                </a:cubicBezTo>
                <a:cubicBezTo>
                  <a:pt x="2212593" y="608192"/>
                  <a:pt x="2213812" y="607387"/>
                  <a:pt x="2213812" y="605979"/>
                </a:cubicBezTo>
                <a:cubicBezTo>
                  <a:pt x="2213812" y="604571"/>
                  <a:pt x="2212593" y="603766"/>
                  <a:pt x="2210156" y="603564"/>
                </a:cubicBezTo>
                <a:close/>
                <a:moveTo>
                  <a:pt x="2200409" y="593908"/>
                </a:moveTo>
                <a:cubicBezTo>
                  <a:pt x="2200409" y="594109"/>
                  <a:pt x="2200409" y="594914"/>
                  <a:pt x="2200409" y="596322"/>
                </a:cubicBezTo>
                <a:cubicBezTo>
                  <a:pt x="2200409" y="597730"/>
                  <a:pt x="2200409" y="598535"/>
                  <a:pt x="2200409" y="598736"/>
                </a:cubicBezTo>
                <a:cubicBezTo>
                  <a:pt x="2202845" y="598535"/>
                  <a:pt x="2204064" y="597730"/>
                  <a:pt x="2204064" y="596322"/>
                </a:cubicBezTo>
                <a:cubicBezTo>
                  <a:pt x="2204064" y="594914"/>
                  <a:pt x="2202845" y="594109"/>
                  <a:pt x="2200409" y="593908"/>
                </a:cubicBezTo>
                <a:close/>
                <a:moveTo>
                  <a:pt x="2185788" y="584251"/>
                </a:moveTo>
                <a:cubicBezTo>
                  <a:pt x="2181727" y="593103"/>
                  <a:pt x="2180102" y="599541"/>
                  <a:pt x="2180914" y="603564"/>
                </a:cubicBezTo>
                <a:cubicBezTo>
                  <a:pt x="2180914" y="604369"/>
                  <a:pt x="2180914" y="607588"/>
                  <a:pt x="2180914" y="613221"/>
                </a:cubicBezTo>
                <a:cubicBezTo>
                  <a:pt x="2184976" y="604369"/>
                  <a:pt x="2186600" y="597931"/>
                  <a:pt x="2185788" y="593908"/>
                </a:cubicBezTo>
                <a:cubicBezTo>
                  <a:pt x="2185788" y="593103"/>
                  <a:pt x="2185788" y="589884"/>
                  <a:pt x="2185788" y="584251"/>
                </a:cubicBezTo>
                <a:close/>
                <a:moveTo>
                  <a:pt x="2176041" y="564938"/>
                </a:moveTo>
                <a:cubicBezTo>
                  <a:pt x="2173604" y="565341"/>
                  <a:pt x="2172386" y="566950"/>
                  <a:pt x="2172386" y="569766"/>
                </a:cubicBezTo>
                <a:cubicBezTo>
                  <a:pt x="2172386" y="572583"/>
                  <a:pt x="2173604" y="574193"/>
                  <a:pt x="2176041" y="574595"/>
                </a:cubicBezTo>
                <a:cubicBezTo>
                  <a:pt x="2176041" y="574193"/>
                  <a:pt x="2176041" y="572583"/>
                  <a:pt x="2176041" y="569766"/>
                </a:cubicBezTo>
                <a:cubicBezTo>
                  <a:pt x="2176041" y="566950"/>
                  <a:pt x="2176041" y="565341"/>
                  <a:pt x="2176041" y="564938"/>
                </a:cubicBezTo>
                <a:close/>
                <a:moveTo>
                  <a:pt x="2229650" y="540796"/>
                </a:moveTo>
                <a:cubicBezTo>
                  <a:pt x="2227213" y="541199"/>
                  <a:pt x="2225995" y="542809"/>
                  <a:pt x="2225995" y="545625"/>
                </a:cubicBezTo>
                <a:cubicBezTo>
                  <a:pt x="2225995" y="548442"/>
                  <a:pt x="2227213" y="550051"/>
                  <a:pt x="2229650" y="550453"/>
                </a:cubicBezTo>
                <a:cubicBezTo>
                  <a:pt x="2229650" y="550051"/>
                  <a:pt x="2229650" y="548442"/>
                  <a:pt x="2229650" y="545625"/>
                </a:cubicBezTo>
                <a:cubicBezTo>
                  <a:pt x="2229650" y="542809"/>
                  <a:pt x="2229650" y="541199"/>
                  <a:pt x="2229650" y="540796"/>
                </a:cubicBezTo>
                <a:close/>
                <a:moveTo>
                  <a:pt x="2180914" y="540796"/>
                </a:moveTo>
                <a:cubicBezTo>
                  <a:pt x="2180914" y="540998"/>
                  <a:pt x="2180914" y="541803"/>
                  <a:pt x="2180914" y="543211"/>
                </a:cubicBezTo>
                <a:cubicBezTo>
                  <a:pt x="2180914" y="544618"/>
                  <a:pt x="2180914" y="545424"/>
                  <a:pt x="2180914" y="545625"/>
                </a:cubicBezTo>
                <a:cubicBezTo>
                  <a:pt x="2183351" y="545424"/>
                  <a:pt x="2184570" y="544618"/>
                  <a:pt x="2184570" y="543211"/>
                </a:cubicBezTo>
                <a:cubicBezTo>
                  <a:pt x="2184570" y="541803"/>
                  <a:pt x="2183351" y="540998"/>
                  <a:pt x="2180914" y="540796"/>
                </a:cubicBezTo>
                <a:close/>
                <a:moveTo>
                  <a:pt x="2200409" y="535968"/>
                </a:moveTo>
                <a:cubicBezTo>
                  <a:pt x="2197871" y="543010"/>
                  <a:pt x="2195637" y="549447"/>
                  <a:pt x="2193707" y="555281"/>
                </a:cubicBezTo>
                <a:cubicBezTo>
                  <a:pt x="2191778" y="561116"/>
                  <a:pt x="2190764" y="567554"/>
                  <a:pt x="2190662" y="574595"/>
                </a:cubicBezTo>
                <a:cubicBezTo>
                  <a:pt x="2190662" y="575399"/>
                  <a:pt x="2190662" y="578618"/>
                  <a:pt x="2190662" y="584251"/>
                </a:cubicBezTo>
                <a:cubicBezTo>
                  <a:pt x="2190764" y="581234"/>
                  <a:pt x="2191778" y="576405"/>
                  <a:pt x="2193707" y="569766"/>
                </a:cubicBezTo>
                <a:cubicBezTo>
                  <a:pt x="2195637" y="563127"/>
                  <a:pt x="2197871" y="558300"/>
                  <a:pt x="2200409" y="555281"/>
                </a:cubicBezTo>
                <a:cubicBezTo>
                  <a:pt x="2200409" y="554880"/>
                  <a:pt x="2200409" y="553270"/>
                  <a:pt x="2200409" y="550453"/>
                </a:cubicBezTo>
                <a:cubicBezTo>
                  <a:pt x="2200409" y="547637"/>
                  <a:pt x="2200409" y="546028"/>
                  <a:pt x="2200409" y="545625"/>
                </a:cubicBezTo>
                <a:cubicBezTo>
                  <a:pt x="2200409" y="541601"/>
                  <a:pt x="2200409" y="539992"/>
                  <a:pt x="2200409" y="540796"/>
                </a:cubicBezTo>
                <a:cubicBezTo>
                  <a:pt x="2200409" y="540595"/>
                  <a:pt x="2200409" y="539790"/>
                  <a:pt x="2200409" y="538382"/>
                </a:cubicBezTo>
                <a:cubicBezTo>
                  <a:pt x="2200409" y="536974"/>
                  <a:pt x="2200409" y="536170"/>
                  <a:pt x="2200409" y="535968"/>
                </a:cubicBezTo>
                <a:close/>
                <a:moveTo>
                  <a:pt x="2200409" y="521483"/>
                </a:moveTo>
                <a:cubicBezTo>
                  <a:pt x="2200409" y="522188"/>
                  <a:pt x="2200409" y="524400"/>
                  <a:pt x="2200409" y="528122"/>
                </a:cubicBezTo>
                <a:lnTo>
                  <a:pt x="2200409" y="531140"/>
                </a:lnTo>
                <a:cubicBezTo>
                  <a:pt x="2202845" y="530738"/>
                  <a:pt x="2204064" y="529129"/>
                  <a:pt x="2204064" y="526311"/>
                </a:cubicBezTo>
                <a:cubicBezTo>
                  <a:pt x="2204064" y="523496"/>
                  <a:pt x="2202845" y="521886"/>
                  <a:pt x="2200409" y="521483"/>
                </a:cubicBezTo>
                <a:close/>
                <a:moveTo>
                  <a:pt x="2234524" y="516655"/>
                </a:moveTo>
                <a:cubicBezTo>
                  <a:pt x="2234524" y="516856"/>
                  <a:pt x="2234524" y="517661"/>
                  <a:pt x="2234524" y="519069"/>
                </a:cubicBezTo>
                <a:cubicBezTo>
                  <a:pt x="2234524" y="520477"/>
                  <a:pt x="2234524" y="521283"/>
                  <a:pt x="2234524" y="521483"/>
                </a:cubicBezTo>
                <a:cubicBezTo>
                  <a:pt x="2236960" y="521283"/>
                  <a:pt x="2238179" y="520477"/>
                  <a:pt x="2238179" y="519069"/>
                </a:cubicBezTo>
                <a:cubicBezTo>
                  <a:pt x="2238179" y="517661"/>
                  <a:pt x="2236960" y="516856"/>
                  <a:pt x="2234524" y="516655"/>
                </a:cubicBezTo>
                <a:close/>
                <a:moveTo>
                  <a:pt x="2205282" y="506998"/>
                </a:moveTo>
                <a:lnTo>
                  <a:pt x="2205282" y="510017"/>
                </a:lnTo>
                <a:cubicBezTo>
                  <a:pt x="2205282" y="513738"/>
                  <a:pt x="2205282" y="515951"/>
                  <a:pt x="2205282" y="516655"/>
                </a:cubicBezTo>
                <a:cubicBezTo>
                  <a:pt x="2207719" y="516253"/>
                  <a:pt x="2208938" y="514644"/>
                  <a:pt x="2208938" y="511826"/>
                </a:cubicBezTo>
                <a:cubicBezTo>
                  <a:pt x="2208938" y="509011"/>
                  <a:pt x="2207719" y="507401"/>
                  <a:pt x="2205282" y="506998"/>
                </a:cubicBezTo>
                <a:close/>
                <a:moveTo>
                  <a:pt x="2254018" y="487685"/>
                </a:moveTo>
                <a:cubicBezTo>
                  <a:pt x="2253816" y="490904"/>
                  <a:pt x="2253002" y="496537"/>
                  <a:pt x="2251581" y="504584"/>
                </a:cubicBezTo>
                <a:cubicBezTo>
                  <a:pt x="2250160" y="512631"/>
                  <a:pt x="2249348" y="518264"/>
                  <a:pt x="2249144" y="521483"/>
                </a:cubicBezTo>
                <a:cubicBezTo>
                  <a:pt x="2249144" y="521685"/>
                  <a:pt x="2249144" y="522489"/>
                  <a:pt x="2249144" y="523897"/>
                </a:cubicBezTo>
                <a:cubicBezTo>
                  <a:pt x="2249144" y="525305"/>
                  <a:pt x="2249144" y="526110"/>
                  <a:pt x="2249144" y="526311"/>
                </a:cubicBezTo>
                <a:cubicBezTo>
                  <a:pt x="2249144" y="526513"/>
                  <a:pt x="2249144" y="527318"/>
                  <a:pt x="2249144" y="528726"/>
                </a:cubicBezTo>
                <a:cubicBezTo>
                  <a:pt x="2249144" y="530134"/>
                  <a:pt x="2249144" y="530940"/>
                  <a:pt x="2249144" y="531140"/>
                </a:cubicBezTo>
                <a:cubicBezTo>
                  <a:pt x="2253205" y="522288"/>
                  <a:pt x="2254830" y="511022"/>
                  <a:pt x="2254018" y="497342"/>
                </a:cubicBezTo>
                <a:cubicBezTo>
                  <a:pt x="2254018" y="496940"/>
                  <a:pt x="2254018" y="495330"/>
                  <a:pt x="2254018" y="492513"/>
                </a:cubicBezTo>
                <a:cubicBezTo>
                  <a:pt x="2254018" y="489697"/>
                  <a:pt x="2254018" y="488088"/>
                  <a:pt x="2254018" y="487685"/>
                </a:cubicBezTo>
                <a:close/>
                <a:moveTo>
                  <a:pt x="2210156" y="487685"/>
                </a:moveTo>
                <a:cubicBezTo>
                  <a:pt x="2210156" y="488088"/>
                  <a:pt x="2210156" y="489697"/>
                  <a:pt x="2210156" y="492513"/>
                </a:cubicBezTo>
                <a:cubicBezTo>
                  <a:pt x="2210156" y="495330"/>
                  <a:pt x="2210156" y="496940"/>
                  <a:pt x="2210156" y="497342"/>
                </a:cubicBezTo>
                <a:cubicBezTo>
                  <a:pt x="2212593" y="496940"/>
                  <a:pt x="2213812" y="495330"/>
                  <a:pt x="2213812" y="492513"/>
                </a:cubicBezTo>
                <a:cubicBezTo>
                  <a:pt x="2213812" y="489697"/>
                  <a:pt x="2212593" y="488088"/>
                  <a:pt x="2210156" y="487685"/>
                </a:cubicBezTo>
                <a:close/>
                <a:moveTo>
                  <a:pt x="2215029" y="478028"/>
                </a:moveTo>
                <a:cubicBezTo>
                  <a:pt x="2212593" y="478230"/>
                  <a:pt x="2211375" y="479035"/>
                  <a:pt x="2211375" y="480442"/>
                </a:cubicBezTo>
                <a:cubicBezTo>
                  <a:pt x="2211375" y="481850"/>
                  <a:pt x="2212593" y="482656"/>
                  <a:pt x="2215029" y="482857"/>
                </a:cubicBezTo>
                <a:cubicBezTo>
                  <a:pt x="2215029" y="478833"/>
                  <a:pt x="2215029" y="477224"/>
                  <a:pt x="2215029" y="478028"/>
                </a:cubicBezTo>
                <a:close/>
                <a:moveTo>
                  <a:pt x="633562" y="429745"/>
                </a:moveTo>
                <a:cubicBezTo>
                  <a:pt x="631125" y="430148"/>
                  <a:pt x="629907" y="431758"/>
                  <a:pt x="629907" y="434574"/>
                </a:cubicBezTo>
                <a:cubicBezTo>
                  <a:pt x="629907" y="437391"/>
                  <a:pt x="631125" y="439000"/>
                  <a:pt x="633562" y="439402"/>
                </a:cubicBezTo>
                <a:cubicBezTo>
                  <a:pt x="635999" y="439000"/>
                  <a:pt x="637218" y="437391"/>
                  <a:pt x="637218" y="434574"/>
                </a:cubicBezTo>
                <a:cubicBezTo>
                  <a:pt x="637218" y="431758"/>
                  <a:pt x="635999" y="430148"/>
                  <a:pt x="633562" y="429745"/>
                </a:cubicBezTo>
                <a:close/>
                <a:moveTo>
                  <a:pt x="657930" y="405604"/>
                </a:moveTo>
                <a:cubicBezTo>
                  <a:pt x="655493" y="406007"/>
                  <a:pt x="654275" y="407616"/>
                  <a:pt x="654275" y="410432"/>
                </a:cubicBezTo>
                <a:cubicBezTo>
                  <a:pt x="654275" y="413249"/>
                  <a:pt x="655493" y="414859"/>
                  <a:pt x="657930" y="415260"/>
                </a:cubicBezTo>
                <a:cubicBezTo>
                  <a:pt x="657930" y="414859"/>
                  <a:pt x="657930" y="413249"/>
                  <a:pt x="657930" y="410432"/>
                </a:cubicBezTo>
                <a:cubicBezTo>
                  <a:pt x="657930" y="407616"/>
                  <a:pt x="657930" y="406007"/>
                  <a:pt x="657930" y="405604"/>
                </a:cubicBezTo>
                <a:close/>
                <a:moveTo>
                  <a:pt x="687171" y="400775"/>
                </a:moveTo>
                <a:cubicBezTo>
                  <a:pt x="685242" y="403189"/>
                  <a:pt x="685445" y="404397"/>
                  <a:pt x="687780" y="404397"/>
                </a:cubicBezTo>
                <a:cubicBezTo>
                  <a:pt x="690116" y="404397"/>
                  <a:pt x="691537" y="403189"/>
                  <a:pt x="692044" y="400775"/>
                </a:cubicBezTo>
                <a:cubicBezTo>
                  <a:pt x="691841" y="400775"/>
                  <a:pt x="691029" y="400775"/>
                  <a:pt x="689608" y="400775"/>
                </a:cubicBezTo>
                <a:cubicBezTo>
                  <a:pt x="688187" y="400775"/>
                  <a:pt x="687374" y="400775"/>
                  <a:pt x="687171" y="400775"/>
                </a:cubicBezTo>
                <a:close/>
                <a:moveTo>
                  <a:pt x="833377" y="395947"/>
                </a:moveTo>
                <a:cubicBezTo>
                  <a:pt x="830941" y="396350"/>
                  <a:pt x="829723" y="397959"/>
                  <a:pt x="829723" y="400775"/>
                </a:cubicBezTo>
                <a:cubicBezTo>
                  <a:pt x="829723" y="403592"/>
                  <a:pt x="830941" y="405202"/>
                  <a:pt x="833377" y="405604"/>
                </a:cubicBezTo>
                <a:cubicBezTo>
                  <a:pt x="835814" y="405202"/>
                  <a:pt x="837033" y="403592"/>
                  <a:pt x="837033" y="400775"/>
                </a:cubicBezTo>
                <a:cubicBezTo>
                  <a:pt x="837033" y="397959"/>
                  <a:pt x="835814" y="396350"/>
                  <a:pt x="833377" y="395947"/>
                </a:cubicBezTo>
                <a:close/>
                <a:moveTo>
                  <a:pt x="701792" y="395947"/>
                </a:moveTo>
                <a:cubicBezTo>
                  <a:pt x="701995" y="398361"/>
                  <a:pt x="702807" y="399569"/>
                  <a:pt x="704228" y="399569"/>
                </a:cubicBezTo>
                <a:cubicBezTo>
                  <a:pt x="705649" y="399569"/>
                  <a:pt x="706462" y="398361"/>
                  <a:pt x="706665" y="395947"/>
                </a:cubicBezTo>
                <a:cubicBezTo>
                  <a:pt x="706462" y="395947"/>
                  <a:pt x="705649" y="395947"/>
                  <a:pt x="704228" y="395947"/>
                </a:cubicBezTo>
                <a:cubicBezTo>
                  <a:pt x="702807" y="395947"/>
                  <a:pt x="701995" y="395947"/>
                  <a:pt x="701792" y="395947"/>
                </a:cubicBezTo>
                <a:close/>
                <a:moveTo>
                  <a:pt x="847998" y="391119"/>
                </a:moveTo>
                <a:cubicBezTo>
                  <a:pt x="845561" y="391522"/>
                  <a:pt x="844344" y="393131"/>
                  <a:pt x="844344" y="395947"/>
                </a:cubicBezTo>
                <a:cubicBezTo>
                  <a:pt x="844344" y="398764"/>
                  <a:pt x="845561" y="400374"/>
                  <a:pt x="847998" y="400775"/>
                </a:cubicBezTo>
                <a:cubicBezTo>
                  <a:pt x="847998" y="400374"/>
                  <a:pt x="847998" y="398764"/>
                  <a:pt x="847998" y="395947"/>
                </a:cubicBezTo>
                <a:cubicBezTo>
                  <a:pt x="847998" y="393131"/>
                  <a:pt x="847998" y="391522"/>
                  <a:pt x="847998" y="391119"/>
                </a:cubicBezTo>
                <a:close/>
                <a:moveTo>
                  <a:pt x="711539" y="391119"/>
                </a:moveTo>
                <a:cubicBezTo>
                  <a:pt x="710016" y="393533"/>
                  <a:pt x="711843" y="394741"/>
                  <a:pt x="717021" y="394741"/>
                </a:cubicBezTo>
                <a:cubicBezTo>
                  <a:pt x="722200" y="394741"/>
                  <a:pt x="725246" y="393533"/>
                  <a:pt x="726159" y="391119"/>
                </a:cubicBezTo>
                <a:cubicBezTo>
                  <a:pt x="723418" y="391119"/>
                  <a:pt x="720372" y="391119"/>
                  <a:pt x="717021" y="391119"/>
                </a:cubicBezTo>
                <a:cubicBezTo>
                  <a:pt x="713671" y="391119"/>
                  <a:pt x="711843" y="391119"/>
                  <a:pt x="711539" y="391119"/>
                </a:cubicBezTo>
                <a:close/>
                <a:moveTo>
                  <a:pt x="731033" y="386290"/>
                </a:moveTo>
                <a:cubicBezTo>
                  <a:pt x="731236" y="388705"/>
                  <a:pt x="732049" y="389912"/>
                  <a:pt x="733470" y="389912"/>
                </a:cubicBezTo>
                <a:cubicBezTo>
                  <a:pt x="734891" y="389912"/>
                  <a:pt x="735703" y="388705"/>
                  <a:pt x="735906" y="386290"/>
                </a:cubicBezTo>
                <a:cubicBezTo>
                  <a:pt x="735703" y="386290"/>
                  <a:pt x="734891" y="386290"/>
                  <a:pt x="733470" y="386290"/>
                </a:cubicBezTo>
                <a:cubicBezTo>
                  <a:pt x="732049" y="386290"/>
                  <a:pt x="731236" y="386290"/>
                  <a:pt x="731033" y="386290"/>
                </a:cubicBezTo>
                <a:close/>
                <a:moveTo>
                  <a:pt x="748090" y="382670"/>
                </a:moveTo>
                <a:cubicBezTo>
                  <a:pt x="746669" y="382670"/>
                  <a:pt x="745857" y="383876"/>
                  <a:pt x="745654" y="386290"/>
                </a:cubicBezTo>
                <a:cubicBezTo>
                  <a:pt x="745857" y="386290"/>
                  <a:pt x="746669" y="386290"/>
                  <a:pt x="748090" y="386290"/>
                </a:cubicBezTo>
                <a:cubicBezTo>
                  <a:pt x="749511" y="386290"/>
                  <a:pt x="750324" y="386290"/>
                  <a:pt x="750527" y="386290"/>
                </a:cubicBezTo>
                <a:cubicBezTo>
                  <a:pt x="750324" y="383876"/>
                  <a:pt x="749511" y="382670"/>
                  <a:pt x="748090" y="382670"/>
                </a:cubicBezTo>
                <a:close/>
                <a:moveTo>
                  <a:pt x="699355" y="382670"/>
                </a:moveTo>
                <a:cubicBezTo>
                  <a:pt x="697934" y="382670"/>
                  <a:pt x="697121" y="383876"/>
                  <a:pt x="696918" y="386290"/>
                </a:cubicBezTo>
                <a:cubicBezTo>
                  <a:pt x="697121" y="386290"/>
                  <a:pt x="697934" y="386290"/>
                  <a:pt x="699355" y="386290"/>
                </a:cubicBezTo>
                <a:cubicBezTo>
                  <a:pt x="700776" y="386290"/>
                  <a:pt x="701588" y="386290"/>
                  <a:pt x="701792" y="386290"/>
                </a:cubicBezTo>
                <a:cubicBezTo>
                  <a:pt x="701588" y="383876"/>
                  <a:pt x="700776" y="382670"/>
                  <a:pt x="699355" y="382670"/>
                </a:cubicBezTo>
                <a:close/>
                <a:moveTo>
                  <a:pt x="762711" y="377841"/>
                </a:moveTo>
                <a:cubicBezTo>
                  <a:pt x="761290" y="377841"/>
                  <a:pt x="760478" y="379048"/>
                  <a:pt x="760274" y="381462"/>
                </a:cubicBezTo>
                <a:cubicBezTo>
                  <a:pt x="760782" y="381462"/>
                  <a:pt x="762203" y="381462"/>
                  <a:pt x="764539" y="381462"/>
                </a:cubicBezTo>
                <a:lnTo>
                  <a:pt x="765148" y="381462"/>
                </a:lnTo>
                <a:cubicBezTo>
                  <a:pt x="764944" y="379048"/>
                  <a:pt x="764132" y="377841"/>
                  <a:pt x="762711" y="377841"/>
                </a:cubicBezTo>
                <a:close/>
                <a:moveTo>
                  <a:pt x="517206" y="377841"/>
                </a:moveTo>
                <a:cubicBezTo>
                  <a:pt x="516393" y="377841"/>
                  <a:pt x="516191" y="379048"/>
                  <a:pt x="516597" y="381462"/>
                </a:cubicBezTo>
                <a:cubicBezTo>
                  <a:pt x="516800" y="381462"/>
                  <a:pt x="517612" y="381462"/>
                  <a:pt x="519033" y="381462"/>
                </a:cubicBezTo>
                <a:cubicBezTo>
                  <a:pt x="520455" y="381462"/>
                  <a:pt x="521267" y="381462"/>
                  <a:pt x="521470" y="381462"/>
                </a:cubicBezTo>
                <a:cubicBezTo>
                  <a:pt x="519440" y="379048"/>
                  <a:pt x="518018" y="377841"/>
                  <a:pt x="517206" y="377841"/>
                </a:cubicBezTo>
                <a:close/>
                <a:moveTo>
                  <a:pt x="716412" y="376634"/>
                </a:moveTo>
                <a:cubicBezTo>
                  <a:pt x="713975" y="377037"/>
                  <a:pt x="712758" y="378646"/>
                  <a:pt x="712758" y="381462"/>
                </a:cubicBezTo>
                <a:cubicBezTo>
                  <a:pt x="712758" y="384279"/>
                  <a:pt x="713975" y="385889"/>
                  <a:pt x="716412" y="386290"/>
                </a:cubicBezTo>
                <a:cubicBezTo>
                  <a:pt x="718849" y="385889"/>
                  <a:pt x="720068" y="384279"/>
                  <a:pt x="720068" y="381462"/>
                </a:cubicBezTo>
                <a:cubicBezTo>
                  <a:pt x="720068" y="378646"/>
                  <a:pt x="718849" y="377037"/>
                  <a:pt x="716412" y="376634"/>
                </a:cubicBezTo>
                <a:close/>
                <a:moveTo>
                  <a:pt x="776723" y="373013"/>
                </a:moveTo>
                <a:cubicBezTo>
                  <a:pt x="775098" y="373013"/>
                  <a:pt x="772865" y="374220"/>
                  <a:pt x="770021" y="376634"/>
                </a:cubicBezTo>
                <a:cubicBezTo>
                  <a:pt x="770428" y="376634"/>
                  <a:pt x="772053" y="376634"/>
                  <a:pt x="774895" y="376634"/>
                </a:cubicBezTo>
                <a:cubicBezTo>
                  <a:pt x="777738" y="376634"/>
                  <a:pt x="779363" y="376634"/>
                  <a:pt x="779768" y="376634"/>
                </a:cubicBezTo>
                <a:cubicBezTo>
                  <a:pt x="779363" y="374220"/>
                  <a:pt x="778347" y="373013"/>
                  <a:pt x="776723" y="373013"/>
                </a:cubicBezTo>
                <a:close/>
                <a:moveTo>
                  <a:pt x="726159" y="373013"/>
                </a:moveTo>
                <a:cubicBezTo>
                  <a:pt x="723317" y="373013"/>
                  <a:pt x="721693" y="374220"/>
                  <a:pt x="721286" y="376634"/>
                </a:cubicBezTo>
                <a:cubicBezTo>
                  <a:pt x="721693" y="376634"/>
                  <a:pt x="723317" y="376634"/>
                  <a:pt x="726159" y="376634"/>
                </a:cubicBezTo>
                <a:cubicBezTo>
                  <a:pt x="729003" y="376634"/>
                  <a:pt x="730627" y="376634"/>
                  <a:pt x="731033" y="376634"/>
                </a:cubicBezTo>
                <a:cubicBezTo>
                  <a:pt x="730627" y="374220"/>
                  <a:pt x="729003" y="373013"/>
                  <a:pt x="726159" y="373013"/>
                </a:cubicBezTo>
                <a:close/>
                <a:moveTo>
                  <a:pt x="528780" y="373013"/>
                </a:moveTo>
                <a:cubicBezTo>
                  <a:pt x="527359" y="373013"/>
                  <a:pt x="526547" y="374220"/>
                  <a:pt x="526344" y="376634"/>
                </a:cubicBezTo>
                <a:cubicBezTo>
                  <a:pt x="526547" y="376634"/>
                  <a:pt x="527359" y="376634"/>
                  <a:pt x="528780" y="376634"/>
                </a:cubicBezTo>
                <a:cubicBezTo>
                  <a:pt x="530202" y="376634"/>
                  <a:pt x="531014" y="376634"/>
                  <a:pt x="531217" y="376634"/>
                </a:cubicBezTo>
                <a:cubicBezTo>
                  <a:pt x="531014" y="374220"/>
                  <a:pt x="530202" y="373013"/>
                  <a:pt x="528780" y="373013"/>
                </a:cubicBezTo>
                <a:close/>
                <a:moveTo>
                  <a:pt x="740780" y="371805"/>
                </a:moveTo>
                <a:cubicBezTo>
                  <a:pt x="738851" y="374220"/>
                  <a:pt x="739054" y="375427"/>
                  <a:pt x="741389" y="375427"/>
                </a:cubicBezTo>
                <a:cubicBezTo>
                  <a:pt x="743725" y="375427"/>
                  <a:pt x="745146" y="374220"/>
                  <a:pt x="745654" y="371805"/>
                </a:cubicBezTo>
                <a:cubicBezTo>
                  <a:pt x="745450" y="371805"/>
                  <a:pt x="744638" y="371805"/>
                  <a:pt x="743217" y="371805"/>
                </a:cubicBezTo>
                <a:cubicBezTo>
                  <a:pt x="741796" y="371805"/>
                  <a:pt x="740983" y="371805"/>
                  <a:pt x="740780" y="371805"/>
                </a:cubicBezTo>
                <a:close/>
                <a:moveTo>
                  <a:pt x="545838" y="371805"/>
                </a:moveTo>
                <a:cubicBezTo>
                  <a:pt x="546041" y="374220"/>
                  <a:pt x="546854" y="375427"/>
                  <a:pt x="548275" y="375427"/>
                </a:cubicBezTo>
                <a:cubicBezTo>
                  <a:pt x="549696" y="375427"/>
                  <a:pt x="550508" y="374220"/>
                  <a:pt x="550711" y="371805"/>
                </a:cubicBezTo>
                <a:cubicBezTo>
                  <a:pt x="546650" y="371805"/>
                  <a:pt x="545026" y="371805"/>
                  <a:pt x="545838" y="371805"/>
                </a:cubicBezTo>
                <a:close/>
                <a:moveTo>
                  <a:pt x="750527" y="366977"/>
                </a:moveTo>
                <a:cubicBezTo>
                  <a:pt x="750934" y="369391"/>
                  <a:pt x="752558" y="370599"/>
                  <a:pt x="755401" y="370599"/>
                </a:cubicBezTo>
                <a:cubicBezTo>
                  <a:pt x="758244" y="370599"/>
                  <a:pt x="759869" y="369391"/>
                  <a:pt x="760274" y="366977"/>
                </a:cubicBezTo>
                <a:cubicBezTo>
                  <a:pt x="759869" y="366977"/>
                  <a:pt x="758244" y="366977"/>
                  <a:pt x="755401" y="366977"/>
                </a:cubicBezTo>
                <a:cubicBezTo>
                  <a:pt x="752558" y="366977"/>
                  <a:pt x="750934" y="366977"/>
                  <a:pt x="750527" y="366977"/>
                </a:cubicBezTo>
                <a:close/>
                <a:moveTo>
                  <a:pt x="555585" y="366977"/>
                </a:moveTo>
                <a:cubicBezTo>
                  <a:pt x="555788" y="369391"/>
                  <a:pt x="556601" y="370599"/>
                  <a:pt x="558022" y="370599"/>
                </a:cubicBezTo>
                <a:cubicBezTo>
                  <a:pt x="559443" y="370599"/>
                  <a:pt x="560255" y="369391"/>
                  <a:pt x="560459" y="366977"/>
                </a:cubicBezTo>
                <a:cubicBezTo>
                  <a:pt x="560255" y="366977"/>
                  <a:pt x="559443" y="366977"/>
                  <a:pt x="558022" y="366977"/>
                </a:cubicBezTo>
                <a:cubicBezTo>
                  <a:pt x="556601" y="366977"/>
                  <a:pt x="555788" y="366977"/>
                  <a:pt x="555585" y="366977"/>
                </a:cubicBezTo>
                <a:close/>
                <a:moveTo>
                  <a:pt x="833377" y="362149"/>
                </a:moveTo>
                <a:cubicBezTo>
                  <a:pt x="828707" y="362350"/>
                  <a:pt x="824646" y="363155"/>
                  <a:pt x="821194" y="364563"/>
                </a:cubicBezTo>
                <a:cubicBezTo>
                  <a:pt x="817741" y="365971"/>
                  <a:pt x="813680" y="366777"/>
                  <a:pt x="809010" y="366977"/>
                </a:cubicBezTo>
                <a:cubicBezTo>
                  <a:pt x="809822" y="366977"/>
                  <a:pt x="813071" y="366977"/>
                  <a:pt x="818757" y="366977"/>
                </a:cubicBezTo>
                <a:cubicBezTo>
                  <a:pt x="822818" y="367782"/>
                  <a:pt x="829316" y="366172"/>
                  <a:pt x="838251" y="362149"/>
                </a:cubicBezTo>
                <a:cubicBezTo>
                  <a:pt x="838048" y="362149"/>
                  <a:pt x="837235" y="362149"/>
                  <a:pt x="835814" y="362149"/>
                </a:cubicBezTo>
                <a:cubicBezTo>
                  <a:pt x="834393" y="362149"/>
                  <a:pt x="833581" y="362149"/>
                  <a:pt x="833377" y="362149"/>
                </a:cubicBezTo>
                <a:close/>
                <a:moveTo>
                  <a:pt x="765148" y="362149"/>
                </a:moveTo>
                <a:cubicBezTo>
                  <a:pt x="765757" y="364563"/>
                  <a:pt x="768193" y="365771"/>
                  <a:pt x="772458" y="365771"/>
                </a:cubicBezTo>
                <a:cubicBezTo>
                  <a:pt x="776723" y="365771"/>
                  <a:pt x="779160" y="364563"/>
                  <a:pt x="779768" y="362149"/>
                </a:cubicBezTo>
                <a:cubicBezTo>
                  <a:pt x="779464" y="362149"/>
                  <a:pt x="777636" y="362149"/>
                  <a:pt x="774286" y="362149"/>
                </a:cubicBezTo>
                <a:cubicBezTo>
                  <a:pt x="770936" y="362149"/>
                  <a:pt x="767889" y="362149"/>
                  <a:pt x="765148" y="362149"/>
                </a:cubicBezTo>
                <a:close/>
                <a:moveTo>
                  <a:pt x="794389" y="358528"/>
                </a:moveTo>
                <a:cubicBezTo>
                  <a:pt x="791547" y="358528"/>
                  <a:pt x="789922" y="359735"/>
                  <a:pt x="789516" y="362149"/>
                </a:cubicBezTo>
                <a:cubicBezTo>
                  <a:pt x="788094" y="362149"/>
                  <a:pt x="789719" y="362149"/>
                  <a:pt x="794389" y="362149"/>
                </a:cubicBezTo>
                <a:cubicBezTo>
                  <a:pt x="799059" y="362149"/>
                  <a:pt x="800684" y="362149"/>
                  <a:pt x="799263" y="362149"/>
                </a:cubicBezTo>
                <a:cubicBezTo>
                  <a:pt x="798857" y="359735"/>
                  <a:pt x="797233" y="358528"/>
                  <a:pt x="794389" y="358528"/>
                </a:cubicBezTo>
                <a:close/>
                <a:moveTo>
                  <a:pt x="674987" y="358528"/>
                </a:moveTo>
                <a:cubicBezTo>
                  <a:pt x="673566" y="358528"/>
                  <a:pt x="672754" y="359735"/>
                  <a:pt x="672550" y="362149"/>
                </a:cubicBezTo>
                <a:cubicBezTo>
                  <a:pt x="672754" y="362149"/>
                  <a:pt x="673566" y="362149"/>
                  <a:pt x="674987" y="362149"/>
                </a:cubicBezTo>
                <a:cubicBezTo>
                  <a:pt x="676408" y="362149"/>
                  <a:pt x="677220" y="362149"/>
                  <a:pt x="677424" y="362149"/>
                </a:cubicBezTo>
                <a:cubicBezTo>
                  <a:pt x="677220" y="359735"/>
                  <a:pt x="676408" y="358528"/>
                  <a:pt x="674987" y="358528"/>
                </a:cubicBezTo>
                <a:close/>
                <a:moveTo>
                  <a:pt x="586654" y="358528"/>
                </a:moveTo>
                <a:cubicBezTo>
                  <a:pt x="585030" y="358528"/>
                  <a:pt x="582796" y="359735"/>
                  <a:pt x="579953" y="362149"/>
                </a:cubicBezTo>
                <a:cubicBezTo>
                  <a:pt x="580360" y="362149"/>
                  <a:pt x="581984" y="362149"/>
                  <a:pt x="584826" y="362149"/>
                </a:cubicBezTo>
                <a:cubicBezTo>
                  <a:pt x="587670" y="362149"/>
                  <a:pt x="589294" y="362149"/>
                  <a:pt x="589700" y="362149"/>
                </a:cubicBezTo>
                <a:cubicBezTo>
                  <a:pt x="589294" y="359735"/>
                  <a:pt x="588279" y="358528"/>
                  <a:pt x="586654" y="358528"/>
                </a:cubicBezTo>
                <a:close/>
                <a:moveTo>
                  <a:pt x="862619" y="357321"/>
                </a:moveTo>
                <a:cubicBezTo>
                  <a:pt x="858557" y="356516"/>
                  <a:pt x="852059" y="358125"/>
                  <a:pt x="843125" y="362149"/>
                </a:cubicBezTo>
                <a:cubicBezTo>
                  <a:pt x="843328" y="362149"/>
                  <a:pt x="844140" y="362149"/>
                  <a:pt x="845561" y="362149"/>
                </a:cubicBezTo>
                <a:cubicBezTo>
                  <a:pt x="846982" y="362149"/>
                  <a:pt x="847795" y="362149"/>
                  <a:pt x="847998" y="362149"/>
                </a:cubicBezTo>
                <a:cubicBezTo>
                  <a:pt x="852668" y="362250"/>
                  <a:pt x="856731" y="362049"/>
                  <a:pt x="860182" y="361546"/>
                </a:cubicBezTo>
                <a:cubicBezTo>
                  <a:pt x="863634" y="361043"/>
                  <a:pt x="867696" y="359635"/>
                  <a:pt x="872366" y="357321"/>
                </a:cubicBezTo>
                <a:cubicBezTo>
                  <a:pt x="870132" y="357321"/>
                  <a:pt x="868508" y="357321"/>
                  <a:pt x="867492" y="357321"/>
                </a:cubicBezTo>
                <a:cubicBezTo>
                  <a:pt x="866477" y="357321"/>
                  <a:pt x="864852" y="357321"/>
                  <a:pt x="862619" y="357321"/>
                </a:cubicBezTo>
                <a:close/>
                <a:moveTo>
                  <a:pt x="1159905" y="352492"/>
                </a:moveTo>
                <a:cubicBezTo>
                  <a:pt x="1147417" y="352594"/>
                  <a:pt x="1134624" y="353599"/>
                  <a:pt x="1121526" y="355510"/>
                </a:cubicBezTo>
                <a:cubicBezTo>
                  <a:pt x="1108429" y="357422"/>
                  <a:pt x="1096854" y="359635"/>
                  <a:pt x="1086802" y="362149"/>
                </a:cubicBezTo>
                <a:cubicBezTo>
                  <a:pt x="1087006" y="362149"/>
                  <a:pt x="1087818" y="362149"/>
                  <a:pt x="1089239" y="362149"/>
                </a:cubicBezTo>
                <a:cubicBezTo>
                  <a:pt x="1090660" y="362149"/>
                  <a:pt x="1091472" y="362149"/>
                  <a:pt x="1091676" y="362149"/>
                </a:cubicBezTo>
                <a:cubicBezTo>
                  <a:pt x="1104164" y="362350"/>
                  <a:pt x="1116958" y="361949"/>
                  <a:pt x="1130055" y="360942"/>
                </a:cubicBezTo>
                <a:cubicBezTo>
                  <a:pt x="1143152" y="359936"/>
                  <a:pt x="1154727" y="357119"/>
                  <a:pt x="1164779" y="352492"/>
                </a:cubicBezTo>
                <a:cubicBezTo>
                  <a:pt x="1164576" y="352492"/>
                  <a:pt x="1163763" y="352492"/>
                  <a:pt x="1162342" y="352492"/>
                </a:cubicBezTo>
                <a:cubicBezTo>
                  <a:pt x="1160921" y="352492"/>
                  <a:pt x="1160109" y="352492"/>
                  <a:pt x="1159905" y="352492"/>
                </a:cubicBezTo>
                <a:close/>
                <a:moveTo>
                  <a:pt x="823630" y="352492"/>
                </a:moveTo>
                <a:cubicBezTo>
                  <a:pt x="819569" y="351687"/>
                  <a:pt x="813071" y="353297"/>
                  <a:pt x="804136" y="357321"/>
                </a:cubicBezTo>
                <a:cubicBezTo>
                  <a:pt x="804340" y="357321"/>
                  <a:pt x="805152" y="357321"/>
                  <a:pt x="806573" y="357321"/>
                </a:cubicBezTo>
                <a:cubicBezTo>
                  <a:pt x="807995" y="357321"/>
                  <a:pt x="808806" y="357321"/>
                  <a:pt x="809010" y="357321"/>
                </a:cubicBezTo>
                <a:cubicBezTo>
                  <a:pt x="813680" y="357422"/>
                  <a:pt x="817741" y="357220"/>
                  <a:pt x="821194" y="356717"/>
                </a:cubicBezTo>
                <a:cubicBezTo>
                  <a:pt x="824646" y="356214"/>
                  <a:pt x="828707" y="354806"/>
                  <a:pt x="833377" y="352492"/>
                </a:cubicBezTo>
                <a:cubicBezTo>
                  <a:pt x="832565" y="352492"/>
                  <a:pt x="829316" y="352492"/>
                  <a:pt x="823630" y="352492"/>
                </a:cubicBezTo>
                <a:close/>
                <a:moveTo>
                  <a:pt x="611631" y="348872"/>
                </a:moveTo>
                <a:cubicBezTo>
                  <a:pt x="610210" y="348872"/>
                  <a:pt x="609397" y="350078"/>
                  <a:pt x="609194" y="352492"/>
                </a:cubicBezTo>
                <a:cubicBezTo>
                  <a:pt x="609397" y="352492"/>
                  <a:pt x="610210" y="352492"/>
                  <a:pt x="611631" y="352492"/>
                </a:cubicBezTo>
                <a:cubicBezTo>
                  <a:pt x="613052" y="352492"/>
                  <a:pt x="613864" y="352492"/>
                  <a:pt x="614068" y="352492"/>
                </a:cubicBezTo>
                <a:cubicBezTo>
                  <a:pt x="613864" y="350078"/>
                  <a:pt x="613052" y="348872"/>
                  <a:pt x="611631" y="348872"/>
                </a:cubicBezTo>
                <a:close/>
                <a:moveTo>
                  <a:pt x="1179400" y="347664"/>
                </a:moveTo>
                <a:lnTo>
                  <a:pt x="1184273" y="352492"/>
                </a:lnTo>
                <a:lnTo>
                  <a:pt x="1208641" y="347664"/>
                </a:lnTo>
                <a:close/>
                <a:moveTo>
                  <a:pt x="633562" y="342836"/>
                </a:moveTo>
                <a:cubicBezTo>
                  <a:pt x="633969" y="345250"/>
                  <a:pt x="635593" y="346457"/>
                  <a:pt x="638435" y="346457"/>
                </a:cubicBezTo>
                <a:cubicBezTo>
                  <a:pt x="641279" y="346457"/>
                  <a:pt x="642903" y="345250"/>
                  <a:pt x="643309" y="342836"/>
                </a:cubicBezTo>
                <a:cubicBezTo>
                  <a:pt x="642497" y="342836"/>
                  <a:pt x="639248" y="342836"/>
                  <a:pt x="633562" y="342836"/>
                </a:cubicBezTo>
                <a:close/>
                <a:moveTo>
                  <a:pt x="1159905" y="338007"/>
                </a:moveTo>
                <a:cubicBezTo>
                  <a:pt x="1134725" y="338109"/>
                  <a:pt x="1108328" y="340321"/>
                  <a:pt x="1080711" y="344647"/>
                </a:cubicBezTo>
                <a:cubicBezTo>
                  <a:pt x="1053094" y="348972"/>
                  <a:pt x="1029132" y="354806"/>
                  <a:pt x="1008825" y="362149"/>
                </a:cubicBezTo>
                <a:lnTo>
                  <a:pt x="1028320" y="362149"/>
                </a:lnTo>
                <a:cubicBezTo>
                  <a:pt x="1031569" y="361646"/>
                  <a:pt x="1049438" y="359031"/>
                  <a:pt x="1081929" y="354303"/>
                </a:cubicBezTo>
                <a:cubicBezTo>
                  <a:pt x="1114419" y="349575"/>
                  <a:pt x="1142036" y="345753"/>
                  <a:pt x="1164779" y="342836"/>
                </a:cubicBezTo>
                <a:cubicBezTo>
                  <a:pt x="1165388" y="342635"/>
                  <a:pt x="1167825" y="341829"/>
                  <a:pt x="1172089" y="340421"/>
                </a:cubicBezTo>
                <a:cubicBezTo>
                  <a:pt x="1176354" y="339013"/>
                  <a:pt x="1178791" y="338209"/>
                  <a:pt x="1179400" y="338007"/>
                </a:cubicBezTo>
                <a:cubicBezTo>
                  <a:pt x="1176455" y="338007"/>
                  <a:pt x="1172597" y="338007"/>
                  <a:pt x="1167825" y="338007"/>
                </a:cubicBezTo>
                <a:cubicBezTo>
                  <a:pt x="1163053" y="338007"/>
                  <a:pt x="1160413" y="338007"/>
                  <a:pt x="1159905" y="338007"/>
                </a:cubicBezTo>
                <a:close/>
                <a:moveTo>
                  <a:pt x="872366" y="338007"/>
                </a:moveTo>
                <a:cubicBezTo>
                  <a:pt x="869117" y="340523"/>
                  <a:pt x="863431" y="342735"/>
                  <a:pt x="855308" y="344647"/>
                </a:cubicBezTo>
                <a:cubicBezTo>
                  <a:pt x="847186" y="346558"/>
                  <a:pt x="841500" y="347564"/>
                  <a:pt x="838251" y="347664"/>
                </a:cubicBezTo>
                <a:cubicBezTo>
                  <a:pt x="839063" y="347664"/>
                  <a:pt x="842312" y="347664"/>
                  <a:pt x="847998" y="347664"/>
                </a:cubicBezTo>
                <a:cubicBezTo>
                  <a:pt x="853075" y="347865"/>
                  <a:pt x="858761" y="347462"/>
                  <a:pt x="865056" y="346457"/>
                </a:cubicBezTo>
                <a:cubicBezTo>
                  <a:pt x="871350" y="345451"/>
                  <a:pt x="877036" y="342635"/>
                  <a:pt x="882113" y="338007"/>
                </a:cubicBezTo>
                <a:cubicBezTo>
                  <a:pt x="881910" y="338007"/>
                  <a:pt x="881097" y="338007"/>
                  <a:pt x="879676" y="338007"/>
                </a:cubicBezTo>
                <a:cubicBezTo>
                  <a:pt x="878255" y="338007"/>
                  <a:pt x="877443" y="338007"/>
                  <a:pt x="877239" y="338007"/>
                </a:cubicBezTo>
                <a:cubicBezTo>
                  <a:pt x="877036" y="338007"/>
                  <a:pt x="876224" y="338007"/>
                  <a:pt x="874803" y="338007"/>
                </a:cubicBezTo>
                <a:cubicBezTo>
                  <a:pt x="873382" y="338007"/>
                  <a:pt x="872569" y="338007"/>
                  <a:pt x="872366" y="338007"/>
                </a:cubicBezTo>
                <a:close/>
                <a:moveTo>
                  <a:pt x="443493" y="338007"/>
                </a:moveTo>
                <a:cubicBezTo>
                  <a:pt x="443900" y="340421"/>
                  <a:pt x="445525" y="341629"/>
                  <a:pt x="448367" y="341629"/>
                </a:cubicBezTo>
                <a:cubicBezTo>
                  <a:pt x="451210" y="341629"/>
                  <a:pt x="452835" y="340421"/>
                  <a:pt x="453240" y="338007"/>
                </a:cubicBezTo>
                <a:cubicBezTo>
                  <a:pt x="452428" y="338007"/>
                  <a:pt x="449179" y="338007"/>
                  <a:pt x="443493" y="338007"/>
                </a:cubicBezTo>
                <a:close/>
                <a:moveTo>
                  <a:pt x="1018572" y="333179"/>
                </a:moveTo>
                <a:cubicBezTo>
                  <a:pt x="1018877" y="333179"/>
                  <a:pt x="1020705" y="333179"/>
                  <a:pt x="1024055" y="333179"/>
                </a:cubicBezTo>
                <a:cubicBezTo>
                  <a:pt x="1027406" y="333179"/>
                  <a:pt x="1030452" y="333179"/>
                  <a:pt x="1033193" y="333179"/>
                </a:cubicBezTo>
                <a:cubicBezTo>
                  <a:pt x="1026290" y="335493"/>
                  <a:pt x="1020604" y="336901"/>
                  <a:pt x="1016136" y="337404"/>
                </a:cubicBezTo>
                <a:cubicBezTo>
                  <a:pt x="1011669" y="337907"/>
                  <a:pt x="1005983" y="338109"/>
                  <a:pt x="999078" y="338007"/>
                </a:cubicBezTo>
                <a:cubicBezTo>
                  <a:pt x="998266" y="338007"/>
                  <a:pt x="995017" y="338007"/>
                  <a:pt x="989331" y="338007"/>
                </a:cubicBezTo>
                <a:cubicBezTo>
                  <a:pt x="999078" y="333984"/>
                  <a:pt x="1008825" y="332374"/>
                  <a:pt x="1018572" y="333179"/>
                </a:cubicBezTo>
                <a:close/>
                <a:moveTo>
                  <a:pt x="891860" y="333179"/>
                </a:moveTo>
                <a:cubicBezTo>
                  <a:pt x="892267" y="333380"/>
                  <a:pt x="893891" y="334185"/>
                  <a:pt x="896734" y="335593"/>
                </a:cubicBezTo>
                <a:cubicBezTo>
                  <a:pt x="899577" y="337001"/>
                  <a:pt x="901202" y="337807"/>
                  <a:pt x="901607" y="338007"/>
                </a:cubicBezTo>
                <a:cubicBezTo>
                  <a:pt x="906277" y="338109"/>
                  <a:pt x="910339" y="337907"/>
                  <a:pt x="913791" y="337404"/>
                </a:cubicBezTo>
                <a:cubicBezTo>
                  <a:pt x="917243" y="336901"/>
                  <a:pt x="921305" y="335493"/>
                  <a:pt x="925975" y="333179"/>
                </a:cubicBezTo>
                <a:cubicBezTo>
                  <a:pt x="923742" y="333179"/>
                  <a:pt x="922117" y="333179"/>
                  <a:pt x="921101" y="333179"/>
                </a:cubicBezTo>
                <a:cubicBezTo>
                  <a:pt x="920086" y="333179"/>
                  <a:pt x="918461" y="333179"/>
                  <a:pt x="916228" y="333179"/>
                </a:cubicBezTo>
                <a:cubicBezTo>
                  <a:pt x="911558" y="333179"/>
                  <a:pt x="907496" y="333179"/>
                  <a:pt x="904044" y="333179"/>
                </a:cubicBezTo>
                <a:cubicBezTo>
                  <a:pt x="900592" y="333179"/>
                  <a:pt x="896530" y="333179"/>
                  <a:pt x="891860" y="333179"/>
                </a:cubicBezTo>
                <a:close/>
                <a:moveTo>
                  <a:pt x="667677" y="333179"/>
                </a:moveTo>
                <a:cubicBezTo>
                  <a:pt x="668083" y="335593"/>
                  <a:pt x="669708" y="336801"/>
                  <a:pt x="672550" y="336801"/>
                </a:cubicBezTo>
                <a:cubicBezTo>
                  <a:pt x="675394" y="336801"/>
                  <a:pt x="677018" y="335593"/>
                  <a:pt x="677424" y="333179"/>
                </a:cubicBezTo>
                <a:cubicBezTo>
                  <a:pt x="677018" y="333179"/>
                  <a:pt x="675394" y="333179"/>
                  <a:pt x="672550" y="333179"/>
                </a:cubicBezTo>
                <a:cubicBezTo>
                  <a:pt x="669708" y="333179"/>
                  <a:pt x="668083" y="333179"/>
                  <a:pt x="667677" y="333179"/>
                </a:cubicBezTo>
                <a:close/>
                <a:moveTo>
                  <a:pt x="662803" y="333179"/>
                </a:moveTo>
                <a:cubicBezTo>
                  <a:pt x="660366" y="333582"/>
                  <a:pt x="659149" y="335191"/>
                  <a:pt x="659149" y="338007"/>
                </a:cubicBezTo>
                <a:cubicBezTo>
                  <a:pt x="659149" y="340824"/>
                  <a:pt x="660366" y="342434"/>
                  <a:pt x="662803" y="342836"/>
                </a:cubicBezTo>
                <a:cubicBezTo>
                  <a:pt x="665240" y="342434"/>
                  <a:pt x="666459" y="340824"/>
                  <a:pt x="666459" y="338007"/>
                </a:cubicBezTo>
                <a:cubicBezTo>
                  <a:pt x="666459" y="335191"/>
                  <a:pt x="665240" y="333582"/>
                  <a:pt x="662803" y="333179"/>
                </a:cubicBezTo>
                <a:close/>
                <a:moveTo>
                  <a:pt x="687171" y="329558"/>
                </a:moveTo>
                <a:cubicBezTo>
                  <a:pt x="684329" y="329558"/>
                  <a:pt x="682704" y="330765"/>
                  <a:pt x="682297" y="333179"/>
                </a:cubicBezTo>
                <a:cubicBezTo>
                  <a:pt x="680876" y="333179"/>
                  <a:pt x="682501" y="333179"/>
                  <a:pt x="687171" y="333179"/>
                </a:cubicBezTo>
                <a:cubicBezTo>
                  <a:pt x="691841" y="333179"/>
                  <a:pt x="693466" y="333179"/>
                  <a:pt x="692044" y="333179"/>
                </a:cubicBezTo>
                <a:cubicBezTo>
                  <a:pt x="691639" y="330765"/>
                  <a:pt x="690014" y="329558"/>
                  <a:pt x="687171" y="329558"/>
                </a:cubicBezTo>
                <a:close/>
                <a:moveTo>
                  <a:pt x="699964" y="324730"/>
                </a:moveTo>
                <a:cubicBezTo>
                  <a:pt x="698339" y="324730"/>
                  <a:pt x="697325" y="325936"/>
                  <a:pt x="696918" y="328351"/>
                </a:cubicBezTo>
                <a:cubicBezTo>
                  <a:pt x="697325" y="328351"/>
                  <a:pt x="698949" y="328351"/>
                  <a:pt x="701792" y="328351"/>
                </a:cubicBezTo>
                <a:cubicBezTo>
                  <a:pt x="704635" y="328351"/>
                  <a:pt x="706260" y="328351"/>
                  <a:pt x="706665" y="328351"/>
                </a:cubicBezTo>
                <a:cubicBezTo>
                  <a:pt x="703823" y="325936"/>
                  <a:pt x="701588" y="324730"/>
                  <a:pt x="699964" y="324730"/>
                </a:cubicBezTo>
                <a:close/>
                <a:moveTo>
                  <a:pt x="2005467" y="323522"/>
                </a:moveTo>
                <a:cubicBezTo>
                  <a:pt x="2003030" y="323724"/>
                  <a:pt x="2001812" y="324529"/>
                  <a:pt x="2001812" y="325936"/>
                </a:cubicBezTo>
                <a:cubicBezTo>
                  <a:pt x="2001812" y="327344"/>
                  <a:pt x="2003030" y="328150"/>
                  <a:pt x="2005467" y="328351"/>
                </a:cubicBezTo>
                <a:cubicBezTo>
                  <a:pt x="2007903" y="328150"/>
                  <a:pt x="2009122" y="327344"/>
                  <a:pt x="2009122" y="325936"/>
                </a:cubicBezTo>
                <a:cubicBezTo>
                  <a:pt x="2009122" y="324529"/>
                  <a:pt x="2007903" y="323724"/>
                  <a:pt x="2005467" y="323522"/>
                </a:cubicBezTo>
                <a:close/>
                <a:moveTo>
                  <a:pt x="1995720" y="323522"/>
                </a:moveTo>
                <a:cubicBezTo>
                  <a:pt x="1993283" y="323925"/>
                  <a:pt x="1992065" y="325535"/>
                  <a:pt x="1992065" y="328351"/>
                </a:cubicBezTo>
                <a:cubicBezTo>
                  <a:pt x="1992065" y="331168"/>
                  <a:pt x="1993283" y="332777"/>
                  <a:pt x="1995720" y="333179"/>
                </a:cubicBezTo>
                <a:cubicBezTo>
                  <a:pt x="1998156" y="332777"/>
                  <a:pt x="1999375" y="331168"/>
                  <a:pt x="1999375" y="328351"/>
                </a:cubicBezTo>
                <a:cubicBezTo>
                  <a:pt x="1999375" y="325535"/>
                  <a:pt x="1998156" y="323925"/>
                  <a:pt x="1995720" y="323522"/>
                </a:cubicBezTo>
                <a:close/>
                <a:moveTo>
                  <a:pt x="1091676" y="323522"/>
                </a:moveTo>
                <a:cubicBezTo>
                  <a:pt x="1094316" y="323522"/>
                  <a:pt x="1097565" y="323522"/>
                  <a:pt x="1101423" y="323522"/>
                </a:cubicBezTo>
                <a:cubicBezTo>
                  <a:pt x="1105281" y="323522"/>
                  <a:pt x="1108530" y="323522"/>
                  <a:pt x="1111170" y="323522"/>
                </a:cubicBezTo>
                <a:cubicBezTo>
                  <a:pt x="1101219" y="326038"/>
                  <a:pt x="1090660" y="328251"/>
                  <a:pt x="1079492" y="330162"/>
                </a:cubicBezTo>
                <a:cubicBezTo>
                  <a:pt x="1068324" y="332073"/>
                  <a:pt x="1057764" y="333079"/>
                  <a:pt x="1047814" y="333179"/>
                </a:cubicBezTo>
                <a:cubicBezTo>
                  <a:pt x="1047408" y="333179"/>
                  <a:pt x="1045784" y="333179"/>
                  <a:pt x="1042940" y="333179"/>
                </a:cubicBezTo>
                <a:cubicBezTo>
                  <a:pt x="1040098" y="333179"/>
                  <a:pt x="1038473" y="333179"/>
                  <a:pt x="1038067" y="333179"/>
                </a:cubicBezTo>
                <a:cubicBezTo>
                  <a:pt x="1045479" y="328552"/>
                  <a:pt x="1053804" y="325736"/>
                  <a:pt x="1063043" y="324730"/>
                </a:cubicBezTo>
                <a:cubicBezTo>
                  <a:pt x="1072284" y="323724"/>
                  <a:pt x="1081828" y="323321"/>
                  <a:pt x="1091676" y="323522"/>
                </a:cubicBezTo>
                <a:close/>
                <a:moveTo>
                  <a:pt x="731033" y="318694"/>
                </a:moveTo>
                <a:cubicBezTo>
                  <a:pt x="726159" y="317889"/>
                  <a:pt x="721286" y="319499"/>
                  <a:pt x="716412" y="323522"/>
                </a:cubicBezTo>
                <a:cubicBezTo>
                  <a:pt x="716616" y="323522"/>
                  <a:pt x="717428" y="323522"/>
                  <a:pt x="718849" y="323522"/>
                </a:cubicBezTo>
                <a:cubicBezTo>
                  <a:pt x="720270" y="323522"/>
                  <a:pt x="721082" y="323522"/>
                  <a:pt x="721286" y="323522"/>
                </a:cubicBezTo>
                <a:cubicBezTo>
                  <a:pt x="721489" y="323522"/>
                  <a:pt x="722301" y="323522"/>
                  <a:pt x="723723" y="323522"/>
                </a:cubicBezTo>
                <a:cubicBezTo>
                  <a:pt x="725144" y="323522"/>
                  <a:pt x="725956" y="323522"/>
                  <a:pt x="726159" y="323522"/>
                </a:cubicBezTo>
                <a:cubicBezTo>
                  <a:pt x="726464" y="323321"/>
                  <a:pt x="728292" y="322516"/>
                  <a:pt x="731642" y="321108"/>
                </a:cubicBezTo>
                <a:cubicBezTo>
                  <a:pt x="734993" y="319700"/>
                  <a:pt x="738039" y="318896"/>
                  <a:pt x="740780" y="318694"/>
                </a:cubicBezTo>
                <a:cubicBezTo>
                  <a:pt x="735094" y="318694"/>
                  <a:pt x="731845" y="318694"/>
                  <a:pt x="731033" y="318694"/>
                </a:cubicBezTo>
                <a:close/>
                <a:moveTo>
                  <a:pt x="1388962" y="313866"/>
                </a:moveTo>
                <a:cubicBezTo>
                  <a:pt x="1356980" y="313464"/>
                  <a:pt x="1324693" y="314269"/>
                  <a:pt x="1292102" y="316280"/>
                </a:cubicBezTo>
                <a:cubicBezTo>
                  <a:pt x="1259509" y="318292"/>
                  <a:pt x="1228440" y="323925"/>
                  <a:pt x="1198894" y="333179"/>
                </a:cubicBezTo>
                <a:lnTo>
                  <a:pt x="1233009" y="333179"/>
                </a:lnTo>
                <a:lnTo>
                  <a:pt x="1413330" y="313866"/>
                </a:lnTo>
                <a:cubicBezTo>
                  <a:pt x="1412314" y="313866"/>
                  <a:pt x="1408253" y="313866"/>
                  <a:pt x="1401146" y="313866"/>
                </a:cubicBezTo>
                <a:cubicBezTo>
                  <a:pt x="1394039" y="313866"/>
                  <a:pt x="1389978" y="313866"/>
                  <a:pt x="1388962" y="313866"/>
                </a:cubicBezTo>
                <a:close/>
                <a:moveTo>
                  <a:pt x="1437698" y="309037"/>
                </a:moveTo>
                <a:lnTo>
                  <a:pt x="1437698" y="313866"/>
                </a:lnTo>
                <a:cubicBezTo>
                  <a:pt x="1436886" y="313866"/>
                  <a:pt x="1438510" y="313866"/>
                  <a:pt x="1442571" y="313866"/>
                </a:cubicBezTo>
                <a:cubicBezTo>
                  <a:pt x="1448257" y="313967"/>
                  <a:pt x="1456380" y="313766"/>
                  <a:pt x="1466939" y="313262"/>
                </a:cubicBezTo>
                <a:cubicBezTo>
                  <a:pt x="1477499" y="312759"/>
                  <a:pt x="1485621" y="311351"/>
                  <a:pt x="1491307" y="309037"/>
                </a:cubicBezTo>
                <a:close/>
                <a:moveTo>
                  <a:pt x="745654" y="309037"/>
                </a:moveTo>
                <a:cubicBezTo>
                  <a:pt x="743217" y="309440"/>
                  <a:pt x="741999" y="311050"/>
                  <a:pt x="741999" y="313866"/>
                </a:cubicBezTo>
                <a:cubicBezTo>
                  <a:pt x="741999" y="316683"/>
                  <a:pt x="743217" y="318292"/>
                  <a:pt x="745654" y="318694"/>
                </a:cubicBezTo>
                <a:cubicBezTo>
                  <a:pt x="748090" y="318292"/>
                  <a:pt x="749309" y="316683"/>
                  <a:pt x="749309" y="313866"/>
                </a:cubicBezTo>
                <a:cubicBezTo>
                  <a:pt x="749309" y="311050"/>
                  <a:pt x="748090" y="309440"/>
                  <a:pt x="745654" y="309037"/>
                </a:cubicBezTo>
                <a:close/>
                <a:moveTo>
                  <a:pt x="2039582" y="304209"/>
                </a:moveTo>
                <a:cubicBezTo>
                  <a:pt x="2039582" y="304612"/>
                  <a:pt x="2039582" y="306222"/>
                  <a:pt x="2039582" y="309037"/>
                </a:cubicBezTo>
                <a:cubicBezTo>
                  <a:pt x="2039582" y="311855"/>
                  <a:pt x="2039582" y="313464"/>
                  <a:pt x="2039582" y="313866"/>
                </a:cubicBezTo>
                <a:cubicBezTo>
                  <a:pt x="2042018" y="313464"/>
                  <a:pt x="2043237" y="311855"/>
                  <a:pt x="2043237" y="309037"/>
                </a:cubicBezTo>
                <a:cubicBezTo>
                  <a:pt x="2043237" y="306222"/>
                  <a:pt x="2042018" y="304612"/>
                  <a:pt x="2039582" y="304209"/>
                </a:cubicBezTo>
                <a:close/>
                <a:moveTo>
                  <a:pt x="789516" y="304209"/>
                </a:moveTo>
                <a:cubicBezTo>
                  <a:pt x="787079" y="304411"/>
                  <a:pt x="785861" y="305215"/>
                  <a:pt x="785861" y="306623"/>
                </a:cubicBezTo>
                <a:cubicBezTo>
                  <a:pt x="785861" y="308031"/>
                  <a:pt x="787079" y="308836"/>
                  <a:pt x="789516" y="309037"/>
                </a:cubicBezTo>
                <a:cubicBezTo>
                  <a:pt x="791952" y="308836"/>
                  <a:pt x="793171" y="308031"/>
                  <a:pt x="793171" y="306623"/>
                </a:cubicBezTo>
                <a:cubicBezTo>
                  <a:pt x="793171" y="305215"/>
                  <a:pt x="791952" y="304411"/>
                  <a:pt x="789516" y="304209"/>
                </a:cubicBezTo>
                <a:close/>
                <a:moveTo>
                  <a:pt x="830941" y="295760"/>
                </a:moveTo>
                <a:cubicBezTo>
                  <a:pt x="829520" y="295760"/>
                  <a:pt x="828707" y="296967"/>
                  <a:pt x="828504" y="299381"/>
                </a:cubicBezTo>
                <a:cubicBezTo>
                  <a:pt x="828707" y="299381"/>
                  <a:pt x="829520" y="299381"/>
                  <a:pt x="830941" y="299381"/>
                </a:cubicBezTo>
                <a:cubicBezTo>
                  <a:pt x="832363" y="299381"/>
                  <a:pt x="833174" y="299381"/>
                  <a:pt x="833377" y="299381"/>
                </a:cubicBezTo>
                <a:cubicBezTo>
                  <a:pt x="833174" y="296967"/>
                  <a:pt x="832363" y="295760"/>
                  <a:pt x="830941" y="295760"/>
                </a:cubicBezTo>
                <a:close/>
                <a:moveTo>
                  <a:pt x="1325606" y="294552"/>
                </a:moveTo>
                <a:cubicBezTo>
                  <a:pt x="1328347" y="294552"/>
                  <a:pt x="1331394" y="294552"/>
                  <a:pt x="1334744" y="294552"/>
                </a:cubicBezTo>
                <a:cubicBezTo>
                  <a:pt x="1338095" y="294552"/>
                  <a:pt x="1339922" y="294552"/>
                  <a:pt x="1340227" y="294552"/>
                </a:cubicBezTo>
                <a:cubicBezTo>
                  <a:pt x="1339719" y="294754"/>
                  <a:pt x="1337080" y="295559"/>
                  <a:pt x="1332308" y="296967"/>
                </a:cubicBezTo>
                <a:cubicBezTo>
                  <a:pt x="1327535" y="298375"/>
                  <a:pt x="1323677" y="299179"/>
                  <a:pt x="1320733" y="299381"/>
                </a:cubicBezTo>
                <a:cubicBezTo>
                  <a:pt x="1292102" y="302298"/>
                  <a:pt x="1256768" y="306120"/>
                  <a:pt x="1214734" y="310848"/>
                </a:cubicBezTo>
                <a:cubicBezTo>
                  <a:pt x="1172698" y="315577"/>
                  <a:pt x="1149549" y="318191"/>
                  <a:pt x="1145285" y="318694"/>
                </a:cubicBezTo>
                <a:lnTo>
                  <a:pt x="1116043" y="318694"/>
                </a:lnTo>
                <a:lnTo>
                  <a:pt x="1267124" y="299381"/>
                </a:lnTo>
                <a:cubicBezTo>
                  <a:pt x="1276871" y="299179"/>
                  <a:pt x="1286618" y="298375"/>
                  <a:pt x="1296365" y="296967"/>
                </a:cubicBezTo>
                <a:cubicBezTo>
                  <a:pt x="1306112" y="295559"/>
                  <a:pt x="1315859" y="294754"/>
                  <a:pt x="1325606" y="294552"/>
                </a:cubicBezTo>
                <a:close/>
                <a:moveTo>
                  <a:pt x="1471813" y="289724"/>
                </a:moveTo>
                <a:cubicBezTo>
                  <a:pt x="1475164" y="289724"/>
                  <a:pt x="1481864" y="289724"/>
                  <a:pt x="1491917" y="289724"/>
                </a:cubicBezTo>
                <a:cubicBezTo>
                  <a:pt x="1501969" y="289724"/>
                  <a:pt x="1509888" y="289724"/>
                  <a:pt x="1515675" y="289724"/>
                </a:cubicBezTo>
                <a:cubicBezTo>
                  <a:pt x="1515370" y="292138"/>
                  <a:pt x="1507451" y="293346"/>
                  <a:pt x="1491917" y="293346"/>
                </a:cubicBezTo>
                <a:cubicBezTo>
                  <a:pt x="1476382" y="293346"/>
                  <a:pt x="1469680" y="292138"/>
                  <a:pt x="1471813" y="289724"/>
                </a:cubicBezTo>
                <a:close/>
                <a:moveTo>
                  <a:pt x="852872" y="289724"/>
                </a:moveTo>
                <a:cubicBezTo>
                  <a:pt x="853278" y="292138"/>
                  <a:pt x="854903" y="293346"/>
                  <a:pt x="857745" y="293346"/>
                </a:cubicBezTo>
                <a:cubicBezTo>
                  <a:pt x="860589" y="293346"/>
                  <a:pt x="862213" y="292138"/>
                  <a:pt x="862619" y="289724"/>
                </a:cubicBezTo>
                <a:cubicBezTo>
                  <a:pt x="861807" y="289724"/>
                  <a:pt x="858557" y="289724"/>
                  <a:pt x="852872" y="289724"/>
                </a:cubicBezTo>
                <a:close/>
                <a:moveTo>
                  <a:pt x="2039582" y="284896"/>
                </a:moveTo>
                <a:cubicBezTo>
                  <a:pt x="2039582" y="285299"/>
                  <a:pt x="2039582" y="286908"/>
                  <a:pt x="2039582" y="289724"/>
                </a:cubicBezTo>
                <a:cubicBezTo>
                  <a:pt x="2039582" y="292541"/>
                  <a:pt x="2039582" y="294151"/>
                  <a:pt x="2039582" y="294552"/>
                </a:cubicBezTo>
                <a:cubicBezTo>
                  <a:pt x="2042018" y="294151"/>
                  <a:pt x="2043237" y="292541"/>
                  <a:pt x="2043237" y="289724"/>
                </a:cubicBezTo>
                <a:cubicBezTo>
                  <a:pt x="2043237" y="286908"/>
                  <a:pt x="2042018" y="285299"/>
                  <a:pt x="2039582" y="284896"/>
                </a:cubicBezTo>
                <a:close/>
                <a:moveTo>
                  <a:pt x="877239" y="284896"/>
                </a:moveTo>
                <a:cubicBezTo>
                  <a:pt x="877443" y="287310"/>
                  <a:pt x="878255" y="288518"/>
                  <a:pt x="879676" y="288518"/>
                </a:cubicBezTo>
                <a:cubicBezTo>
                  <a:pt x="881097" y="288518"/>
                  <a:pt x="881910" y="287310"/>
                  <a:pt x="882113" y="284896"/>
                </a:cubicBezTo>
                <a:cubicBezTo>
                  <a:pt x="881910" y="284896"/>
                  <a:pt x="881097" y="284896"/>
                  <a:pt x="879676" y="284896"/>
                </a:cubicBezTo>
                <a:cubicBezTo>
                  <a:pt x="878255" y="284896"/>
                  <a:pt x="877443" y="284896"/>
                  <a:pt x="877239" y="284896"/>
                </a:cubicBezTo>
                <a:close/>
                <a:moveTo>
                  <a:pt x="1271338" y="281607"/>
                </a:moveTo>
                <a:lnTo>
                  <a:pt x="1086802" y="299381"/>
                </a:lnTo>
                <a:cubicBezTo>
                  <a:pt x="1081320" y="299784"/>
                  <a:pt x="1063043" y="302600"/>
                  <a:pt x="1031975" y="307831"/>
                </a:cubicBezTo>
                <a:cubicBezTo>
                  <a:pt x="1000906" y="313061"/>
                  <a:pt x="975319" y="318292"/>
                  <a:pt x="955216" y="323522"/>
                </a:cubicBezTo>
                <a:cubicBezTo>
                  <a:pt x="952576" y="323724"/>
                  <a:pt x="949327" y="324529"/>
                  <a:pt x="945469" y="325936"/>
                </a:cubicBezTo>
                <a:cubicBezTo>
                  <a:pt x="941611" y="327344"/>
                  <a:pt x="938362" y="328150"/>
                  <a:pt x="935722" y="328351"/>
                </a:cubicBezTo>
                <a:lnTo>
                  <a:pt x="955216" y="328351"/>
                </a:lnTo>
                <a:close/>
                <a:moveTo>
                  <a:pt x="2989924" y="275239"/>
                </a:moveTo>
                <a:cubicBezTo>
                  <a:pt x="2990127" y="277653"/>
                  <a:pt x="2990940" y="278861"/>
                  <a:pt x="2992361" y="278861"/>
                </a:cubicBezTo>
                <a:cubicBezTo>
                  <a:pt x="2993783" y="278861"/>
                  <a:pt x="2994594" y="277653"/>
                  <a:pt x="2994798" y="275239"/>
                </a:cubicBezTo>
                <a:cubicBezTo>
                  <a:pt x="2994594" y="275239"/>
                  <a:pt x="2993783" y="275239"/>
                  <a:pt x="2992361" y="275239"/>
                </a:cubicBezTo>
                <a:cubicBezTo>
                  <a:pt x="2990940" y="275239"/>
                  <a:pt x="2990127" y="275239"/>
                  <a:pt x="2989924" y="275239"/>
                </a:cubicBezTo>
                <a:close/>
                <a:moveTo>
                  <a:pt x="2843717" y="275239"/>
                </a:moveTo>
                <a:cubicBezTo>
                  <a:pt x="2843921" y="277653"/>
                  <a:pt x="2844733" y="278861"/>
                  <a:pt x="2846154" y="278861"/>
                </a:cubicBezTo>
                <a:cubicBezTo>
                  <a:pt x="2847577" y="278861"/>
                  <a:pt x="2848388" y="277653"/>
                  <a:pt x="2848591" y="275239"/>
                </a:cubicBezTo>
                <a:cubicBezTo>
                  <a:pt x="2848388" y="275239"/>
                  <a:pt x="2847577" y="275239"/>
                  <a:pt x="2846154" y="275239"/>
                </a:cubicBezTo>
                <a:cubicBezTo>
                  <a:pt x="2844733" y="275239"/>
                  <a:pt x="2843921" y="275239"/>
                  <a:pt x="2843717" y="275239"/>
                </a:cubicBezTo>
                <a:close/>
                <a:moveTo>
                  <a:pt x="2541557" y="275239"/>
                </a:moveTo>
                <a:cubicBezTo>
                  <a:pt x="2540136" y="277653"/>
                  <a:pt x="2541761" y="278861"/>
                  <a:pt x="2546431" y="278861"/>
                </a:cubicBezTo>
                <a:cubicBezTo>
                  <a:pt x="2551101" y="278861"/>
                  <a:pt x="2552725" y="277653"/>
                  <a:pt x="2551304" y="275239"/>
                </a:cubicBezTo>
                <a:cubicBezTo>
                  <a:pt x="2550899" y="275239"/>
                  <a:pt x="2549274" y="275239"/>
                  <a:pt x="2546431" y="275239"/>
                </a:cubicBezTo>
                <a:cubicBezTo>
                  <a:pt x="2543589" y="275239"/>
                  <a:pt x="2541964" y="275239"/>
                  <a:pt x="2541557" y="275239"/>
                </a:cubicBezTo>
                <a:close/>
                <a:moveTo>
                  <a:pt x="2531810" y="275239"/>
                </a:moveTo>
                <a:cubicBezTo>
                  <a:pt x="2529373" y="275642"/>
                  <a:pt x="2528156" y="277252"/>
                  <a:pt x="2528156" y="280068"/>
                </a:cubicBezTo>
                <a:cubicBezTo>
                  <a:pt x="2528156" y="282885"/>
                  <a:pt x="2529373" y="284494"/>
                  <a:pt x="2531810" y="284896"/>
                </a:cubicBezTo>
                <a:cubicBezTo>
                  <a:pt x="2534247" y="284494"/>
                  <a:pt x="2535466" y="282885"/>
                  <a:pt x="2535466" y="280068"/>
                </a:cubicBezTo>
                <a:cubicBezTo>
                  <a:pt x="2535466" y="277252"/>
                  <a:pt x="2534247" y="275642"/>
                  <a:pt x="2531810" y="275239"/>
                </a:cubicBezTo>
                <a:close/>
                <a:moveTo>
                  <a:pt x="3248222" y="270411"/>
                </a:moveTo>
                <a:cubicBezTo>
                  <a:pt x="3250659" y="270814"/>
                  <a:pt x="3251878" y="272423"/>
                  <a:pt x="3251878" y="275239"/>
                </a:cubicBezTo>
                <a:cubicBezTo>
                  <a:pt x="3251878" y="278057"/>
                  <a:pt x="3250659" y="279666"/>
                  <a:pt x="3248222" y="280068"/>
                </a:cubicBezTo>
                <a:cubicBezTo>
                  <a:pt x="3245785" y="279666"/>
                  <a:pt x="3244568" y="278057"/>
                  <a:pt x="3244568" y="275239"/>
                </a:cubicBezTo>
                <a:cubicBezTo>
                  <a:pt x="3244568" y="272423"/>
                  <a:pt x="3245785" y="270814"/>
                  <a:pt x="3248222" y="270411"/>
                </a:cubicBezTo>
                <a:close/>
                <a:moveTo>
                  <a:pt x="2965556" y="270411"/>
                </a:moveTo>
                <a:cubicBezTo>
                  <a:pt x="2964338" y="272825"/>
                  <a:pt x="2966775" y="274033"/>
                  <a:pt x="2972867" y="274033"/>
                </a:cubicBezTo>
                <a:cubicBezTo>
                  <a:pt x="2978959" y="274033"/>
                  <a:pt x="2981396" y="272825"/>
                  <a:pt x="2980177" y="270411"/>
                </a:cubicBezTo>
                <a:cubicBezTo>
                  <a:pt x="2979568" y="270411"/>
                  <a:pt x="2977131" y="270411"/>
                  <a:pt x="2972867" y="270411"/>
                </a:cubicBezTo>
                <a:cubicBezTo>
                  <a:pt x="2968602" y="270411"/>
                  <a:pt x="2966165" y="270411"/>
                  <a:pt x="2965556" y="270411"/>
                </a:cubicBezTo>
                <a:close/>
                <a:moveTo>
                  <a:pt x="3209234" y="265583"/>
                </a:moveTo>
                <a:cubicBezTo>
                  <a:pt x="3211874" y="265482"/>
                  <a:pt x="3215123" y="265684"/>
                  <a:pt x="3218981" y="266186"/>
                </a:cubicBezTo>
                <a:cubicBezTo>
                  <a:pt x="3222839" y="266689"/>
                  <a:pt x="3226088" y="268098"/>
                  <a:pt x="3228728" y="270411"/>
                </a:cubicBezTo>
                <a:cubicBezTo>
                  <a:pt x="3228525" y="270411"/>
                  <a:pt x="3227712" y="270411"/>
                  <a:pt x="3226291" y="270411"/>
                </a:cubicBezTo>
                <a:cubicBezTo>
                  <a:pt x="3224870" y="270411"/>
                  <a:pt x="3224058" y="270411"/>
                  <a:pt x="3223854" y="270411"/>
                </a:cubicBezTo>
                <a:cubicBezTo>
                  <a:pt x="3221113" y="270211"/>
                  <a:pt x="3218068" y="269405"/>
                  <a:pt x="3214718" y="267997"/>
                </a:cubicBezTo>
                <a:cubicBezTo>
                  <a:pt x="3211366" y="266589"/>
                  <a:pt x="3209538" y="265784"/>
                  <a:pt x="3209234" y="265583"/>
                </a:cubicBezTo>
                <a:close/>
                <a:moveTo>
                  <a:pt x="1437698" y="265583"/>
                </a:moveTo>
                <a:lnTo>
                  <a:pt x="1301405" y="278710"/>
                </a:lnTo>
                <a:lnTo>
                  <a:pt x="1322179" y="277277"/>
                </a:lnTo>
                <a:cubicBezTo>
                  <a:pt x="1336496" y="276572"/>
                  <a:pt x="1351650" y="276095"/>
                  <a:pt x="1367640" y="275842"/>
                </a:cubicBezTo>
                <a:cubicBezTo>
                  <a:pt x="1399624" y="275341"/>
                  <a:pt x="1429474" y="275139"/>
                  <a:pt x="1457192" y="275239"/>
                </a:cubicBezTo>
                <a:cubicBezTo>
                  <a:pt x="1471813" y="274838"/>
                  <a:pt x="1486433" y="274435"/>
                  <a:pt x="1501054" y="274033"/>
                </a:cubicBezTo>
                <a:cubicBezTo>
                  <a:pt x="1515675" y="273630"/>
                  <a:pt x="1530295" y="275642"/>
                  <a:pt x="1544916" y="280068"/>
                </a:cubicBezTo>
                <a:cubicBezTo>
                  <a:pt x="1453435" y="277955"/>
                  <a:pt x="1365915" y="280974"/>
                  <a:pt x="1282353" y="289121"/>
                </a:cubicBezTo>
                <a:cubicBezTo>
                  <a:pt x="1198793" y="297268"/>
                  <a:pt x="1112490" y="308736"/>
                  <a:pt x="1023446" y="323522"/>
                </a:cubicBezTo>
                <a:cubicBezTo>
                  <a:pt x="998165" y="326540"/>
                  <a:pt x="968313" y="331368"/>
                  <a:pt x="933894" y="338007"/>
                </a:cubicBezTo>
                <a:cubicBezTo>
                  <a:pt x="899475" y="344647"/>
                  <a:pt x="880591" y="349475"/>
                  <a:pt x="877239" y="352492"/>
                </a:cubicBezTo>
                <a:lnTo>
                  <a:pt x="877239" y="357321"/>
                </a:lnTo>
                <a:cubicBezTo>
                  <a:pt x="894196" y="356717"/>
                  <a:pt x="910238" y="354303"/>
                  <a:pt x="925366" y="350078"/>
                </a:cubicBezTo>
                <a:cubicBezTo>
                  <a:pt x="940495" y="345853"/>
                  <a:pt x="955317" y="343439"/>
                  <a:pt x="969837" y="342836"/>
                </a:cubicBezTo>
                <a:cubicBezTo>
                  <a:pt x="972578" y="342836"/>
                  <a:pt x="975625" y="342836"/>
                  <a:pt x="978975" y="342836"/>
                </a:cubicBezTo>
                <a:cubicBezTo>
                  <a:pt x="982325" y="342836"/>
                  <a:pt x="984153" y="342836"/>
                  <a:pt x="984458" y="342836"/>
                </a:cubicBezTo>
                <a:cubicBezTo>
                  <a:pt x="962222" y="348770"/>
                  <a:pt x="925062" y="357422"/>
                  <a:pt x="872975" y="368788"/>
                </a:cubicBezTo>
                <a:cubicBezTo>
                  <a:pt x="820889" y="380154"/>
                  <a:pt x="784946" y="387598"/>
                  <a:pt x="765148" y="391119"/>
                </a:cubicBezTo>
                <a:cubicBezTo>
                  <a:pt x="747989" y="396450"/>
                  <a:pt x="726262" y="402686"/>
                  <a:pt x="699964" y="409829"/>
                </a:cubicBezTo>
                <a:cubicBezTo>
                  <a:pt x="673667" y="416971"/>
                  <a:pt x="658032" y="422000"/>
                  <a:pt x="653056" y="424917"/>
                </a:cubicBezTo>
                <a:lnTo>
                  <a:pt x="638435" y="434574"/>
                </a:lnTo>
                <a:lnTo>
                  <a:pt x="1042940" y="342836"/>
                </a:lnTo>
                <a:lnTo>
                  <a:pt x="1047814" y="342836"/>
                </a:lnTo>
                <a:lnTo>
                  <a:pt x="1354848" y="309037"/>
                </a:lnTo>
                <a:cubicBezTo>
                  <a:pt x="1389166" y="308636"/>
                  <a:pt x="1424093" y="307026"/>
                  <a:pt x="1459629" y="304209"/>
                </a:cubicBezTo>
                <a:cubicBezTo>
                  <a:pt x="1495165" y="301393"/>
                  <a:pt x="1530093" y="299784"/>
                  <a:pt x="1564410" y="299381"/>
                </a:cubicBezTo>
                <a:cubicBezTo>
                  <a:pt x="1567863" y="299381"/>
                  <a:pt x="1574361" y="299381"/>
                  <a:pt x="1583904" y="299381"/>
                </a:cubicBezTo>
                <a:cubicBezTo>
                  <a:pt x="1593448" y="299381"/>
                  <a:pt x="1599946" y="299381"/>
                  <a:pt x="1603399" y="299381"/>
                </a:cubicBezTo>
                <a:cubicBezTo>
                  <a:pt x="1606039" y="299582"/>
                  <a:pt x="1609288" y="300387"/>
                  <a:pt x="1613146" y="301795"/>
                </a:cubicBezTo>
                <a:cubicBezTo>
                  <a:pt x="1617004" y="303203"/>
                  <a:pt x="1620254" y="304009"/>
                  <a:pt x="1622893" y="304209"/>
                </a:cubicBezTo>
                <a:cubicBezTo>
                  <a:pt x="1623096" y="304209"/>
                  <a:pt x="1623908" y="304209"/>
                  <a:pt x="1625330" y="304209"/>
                </a:cubicBezTo>
                <a:cubicBezTo>
                  <a:pt x="1626752" y="304209"/>
                  <a:pt x="1627564" y="304209"/>
                  <a:pt x="1627766" y="304209"/>
                </a:cubicBezTo>
                <a:cubicBezTo>
                  <a:pt x="1618019" y="300186"/>
                  <a:pt x="1613146" y="293748"/>
                  <a:pt x="1613146" y="284896"/>
                </a:cubicBezTo>
                <a:cubicBezTo>
                  <a:pt x="1629899" y="285097"/>
                  <a:pt x="1646347" y="285902"/>
                  <a:pt x="1662491" y="287310"/>
                </a:cubicBezTo>
                <a:lnTo>
                  <a:pt x="1679860" y="288102"/>
                </a:lnTo>
                <a:lnTo>
                  <a:pt x="1682594" y="284293"/>
                </a:lnTo>
                <a:lnTo>
                  <a:pt x="1688557" y="279159"/>
                </a:lnTo>
                <a:lnTo>
                  <a:pt x="1655713" y="277804"/>
                </a:lnTo>
                <a:cubicBezTo>
                  <a:pt x="1637336" y="276598"/>
                  <a:pt x="1618883" y="274938"/>
                  <a:pt x="1600353" y="272825"/>
                </a:cubicBezTo>
                <a:cubicBezTo>
                  <a:pt x="1563294" y="268601"/>
                  <a:pt x="1525321" y="266186"/>
                  <a:pt x="1486433" y="265583"/>
                </a:cubicBezTo>
                <a:cubicBezTo>
                  <a:pt x="1480139" y="265583"/>
                  <a:pt x="1470797" y="265583"/>
                  <a:pt x="1458411" y="265583"/>
                </a:cubicBezTo>
                <a:cubicBezTo>
                  <a:pt x="1446024" y="265583"/>
                  <a:pt x="1439119" y="265583"/>
                  <a:pt x="1437698" y="265583"/>
                </a:cubicBezTo>
                <a:close/>
                <a:moveTo>
                  <a:pt x="2684718" y="261962"/>
                </a:moveTo>
                <a:cubicBezTo>
                  <a:pt x="2673245" y="261962"/>
                  <a:pt x="2664513" y="263168"/>
                  <a:pt x="2658522" y="265583"/>
                </a:cubicBezTo>
                <a:cubicBezTo>
                  <a:pt x="2659030" y="265583"/>
                  <a:pt x="2667762" y="265583"/>
                  <a:pt x="2684718" y="265583"/>
                </a:cubicBezTo>
                <a:cubicBezTo>
                  <a:pt x="2701675" y="265583"/>
                  <a:pt x="2709187" y="265583"/>
                  <a:pt x="2707258" y="265583"/>
                </a:cubicBezTo>
                <a:cubicBezTo>
                  <a:pt x="2703705" y="263168"/>
                  <a:pt x="2696191" y="261962"/>
                  <a:pt x="2684718" y="261962"/>
                </a:cubicBezTo>
                <a:close/>
                <a:moveTo>
                  <a:pt x="2794982" y="260754"/>
                </a:moveTo>
                <a:lnTo>
                  <a:pt x="2809603" y="265583"/>
                </a:lnTo>
                <a:cubicBezTo>
                  <a:pt x="2814680" y="265784"/>
                  <a:pt x="2831330" y="266589"/>
                  <a:pt x="2859557" y="267997"/>
                </a:cubicBezTo>
                <a:cubicBezTo>
                  <a:pt x="2887783" y="269405"/>
                  <a:pt x="2911744" y="270211"/>
                  <a:pt x="2931441" y="270411"/>
                </a:cubicBezTo>
                <a:cubicBezTo>
                  <a:pt x="2931949" y="270411"/>
                  <a:pt x="2934589" y="270411"/>
                  <a:pt x="2939361" y="270411"/>
                </a:cubicBezTo>
                <a:cubicBezTo>
                  <a:pt x="2944133" y="270411"/>
                  <a:pt x="2947991" y="270411"/>
                  <a:pt x="2950936" y="270411"/>
                </a:cubicBezTo>
                <a:cubicBezTo>
                  <a:pt x="2926364" y="265784"/>
                  <a:pt x="2901186" y="262967"/>
                  <a:pt x="2875396" y="261962"/>
                </a:cubicBezTo>
                <a:cubicBezTo>
                  <a:pt x="2849607" y="260956"/>
                  <a:pt x="2824427" y="260553"/>
                  <a:pt x="2799855" y="260754"/>
                </a:cubicBezTo>
                <a:cubicBezTo>
                  <a:pt x="2799652" y="260754"/>
                  <a:pt x="2798841" y="260754"/>
                  <a:pt x="2797419" y="260754"/>
                </a:cubicBezTo>
                <a:cubicBezTo>
                  <a:pt x="2795998" y="260754"/>
                  <a:pt x="2795185" y="260754"/>
                  <a:pt x="2794982" y="260754"/>
                </a:cubicBezTo>
                <a:close/>
                <a:moveTo>
                  <a:pt x="1281744" y="260754"/>
                </a:moveTo>
                <a:cubicBezTo>
                  <a:pt x="1279307" y="261157"/>
                  <a:pt x="1278090" y="262767"/>
                  <a:pt x="1278090" y="265583"/>
                </a:cubicBezTo>
                <a:cubicBezTo>
                  <a:pt x="1278090" y="268400"/>
                  <a:pt x="1279307" y="270009"/>
                  <a:pt x="1281744" y="270411"/>
                </a:cubicBezTo>
                <a:cubicBezTo>
                  <a:pt x="1281744" y="270009"/>
                  <a:pt x="1281744" y="268400"/>
                  <a:pt x="1281744" y="265583"/>
                </a:cubicBezTo>
                <a:cubicBezTo>
                  <a:pt x="1281744" y="262767"/>
                  <a:pt x="1281744" y="261157"/>
                  <a:pt x="1281744" y="260754"/>
                </a:cubicBezTo>
                <a:close/>
                <a:moveTo>
                  <a:pt x="2582982" y="257134"/>
                </a:moveTo>
                <a:cubicBezTo>
                  <a:pt x="2581561" y="257134"/>
                  <a:pt x="2580749" y="258340"/>
                  <a:pt x="2580546" y="260754"/>
                </a:cubicBezTo>
                <a:cubicBezTo>
                  <a:pt x="2580749" y="260754"/>
                  <a:pt x="2581561" y="260754"/>
                  <a:pt x="2582982" y="260754"/>
                </a:cubicBezTo>
                <a:cubicBezTo>
                  <a:pt x="2584405" y="260754"/>
                  <a:pt x="2585216" y="260754"/>
                  <a:pt x="2585419" y="260754"/>
                </a:cubicBezTo>
                <a:cubicBezTo>
                  <a:pt x="2585216" y="258340"/>
                  <a:pt x="2584405" y="257134"/>
                  <a:pt x="2582982" y="257134"/>
                </a:cubicBezTo>
                <a:close/>
                <a:moveTo>
                  <a:pt x="3199487" y="255926"/>
                </a:moveTo>
                <a:cubicBezTo>
                  <a:pt x="3201923" y="256329"/>
                  <a:pt x="3203143" y="257938"/>
                  <a:pt x="3203143" y="260754"/>
                </a:cubicBezTo>
                <a:cubicBezTo>
                  <a:pt x="3203143" y="263572"/>
                  <a:pt x="3201923" y="265181"/>
                  <a:pt x="3199487" y="265583"/>
                </a:cubicBezTo>
                <a:cubicBezTo>
                  <a:pt x="3197050" y="265181"/>
                  <a:pt x="3195832" y="263572"/>
                  <a:pt x="3195832" y="260754"/>
                </a:cubicBezTo>
                <a:cubicBezTo>
                  <a:pt x="3195832" y="257938"/>
                  <a:pt x="3197050" y="256329"/>
                  <a:pt x="3199487" y="255926"/>
                </a:cubicBezTo>
                <a:close/>
                <a:moveTo>
                  <a:pt x="2775488" y="255926"/>
                </a:moveTo>
                <a:cubicBezTo>
                  <a:pt x="2773051" y="256329"/>
                  <a:pt x="2771833" y="257938"/>
                  <a:pt x="2771833" y="260754"/>
                </a:cubicBezTo>
                <a:cubicBezTo>
                  <a:pt x="2771833" y="263572"/>
                  <a:pt x="2773051" y="265181"/>
                  <a:pt x="2775488" y="265583"/>
                </a:cubicBezTo>
                <a:cubicBezTo>
                  <a:pt x="2777925" y="265181"/>
                  <a:pt x="2779144" y="263572"/>
                  <a:pt x="2779144" y="260754"/>
                </a:cubicBezTo>
                <a:cubicBezTo>
                  <a:pt x="2779144" y="257938"/>
                  <a:pt x="2777925" y="256329"/>
                  <a:pt x="2775488" y="255926"/>
                </a:cubicBezTo>
                <a:close/>
                <a:moveTo>
                  <a:pt x="2755994" y="255926"/>
                </a:moveTo>
                <a:cubicBezTo>
                  <a:pt x="2753557" y="256329"/>
                  <a:pt x="2752339" y="257938"/>
                  <a:pt x="2752339" y="260754"/>
                </a:cubicBezTo>
                <a:cubicBezTo>
                  <a:pt x="2752339" y="263572"/>
                  <a:pt x="2753557" y="265181"/>
                  <a:pt x="2755994" y="265583"/>
                </a:cubicBezTo>
                <a:cubicBezTo>
                  <a:pt x="2755994" y="265181"/>
                  <a:pt x="2755994" y="263572"/>
                  <a:pt x="2755994" y="260754"/>
                </a:cubicBezTo>
                <a:cubicBezTo>
                  <a:pt x="2755994" y="257938"/>
                  <a:pt x="2755994" y="256329"/>
                  <a:pt x="2755994" y="255926"/>
                </a:cubicBezTo>
                <a:close/>
                <a:moveTo>
                  <a:pt x="2736499" y="255926"/>
                </a:moveTo>
                <a:cubicBezTo>
                  <a:pt x="2734063" y="256329"/>
                  <a:pt x="2732845" y="257938"/>
                  <a:pt x="2732845" y="260754"/>
                </a:cubicBezTo>
                <a:cubicBezTo>
                  <a:pt x="2732845" y="263572"/>
                  <a:pt x="2734063" y="265181"/>
                  <a:pt x="2736499" y="265583"/>
                </a:cubicBezTo>
                <a:cubicBezTo>
                  <a:pt x="2738936" y="265181"/>
                  <a:pt x="2740155" y="263572"/>
                  <a:pt x="2740155" y="260754"/>
                </a:cubicBezTo>
                <a:cubicBezTo>
                  <a:pt x="2740155" y="257938"/>
                  <a:pt x="2738936" y="256329"/>
                  <a:pt x="2736499" y="255926"/>
                </a:cubicBezTo>
                <a:close/>
                <a:moveTo>
                  <a:pt x="2624408" y="255926"/>
                </a:moveTo>
                <a:cubicBezTo>
                  <a:pt x="2625017" y="258340"/>
                  <a:pt x="2627453" y="259548"/>
                  <a:pt x="2631718" y="259548"/>
                </a:cubicBezTo>
                <a:cubicBezTo>
                  <a:pt x="2635983" y="259548"/>
                  <a:pt x="2638419" y="258340"/>
                  <a:pt x="2639028" y="255926"/>
                </a:cubicBezTo>
                <a:cubicBezTo>
                  <a:pt x="2638724" y="255926"/>
                  <a:pt x="2636896" y="255926"/>
                  <a:pt x="2633546" y="255926"/>
                </a:cubicBezTo>
                <a:cubicBezTo>
                  <a:pt x="2630196" y="255926"/>
                  <a:pt x="2627149" y="255926"/>
                  <a:pt x="2624408" y="255926"/>
                </a:cubicBezTo>
                <a:close/>
                <a:moveTo>
                  <a:pt x="1627766" y="255926"/>
                </a:moveTo>
                <a:cubicBezTo>
                  <a:pt x="1629290" y="260754"/>
                  <a:pt x="1635991" y="264376"/>
                  <a:pt x="1647871" y="266790"/>
                </a:cubicBezTo>
                <a:cubicBezTo>
                  <a:pt x="1659749" y="269205"/>
                  <a:pt x="1667669" y="270411"/>
                  <a:pt x="1671628" y="270411"/>
                </a:cubicBezTo>
                <a:cubicBezTo>
                  <a:pt x="1668176" y="263470"/>
                  <a:pt x="1661679" y="259246"/>
                  <a:pt x="1652134" y="257737"/>
                </a:cubicBezTo>
                <a:cubicBezTo>
                  <a:pt x="1642590" y="256228"/>
                  <a:pt x="1636092" y="255625"/>
                  <a:pt x="1632640" y="255926"/>
                </a:cubicBezTo>
                <a:cubicBezTo>
                  <a:pt x="1632438" y="255926"/>
                  <a:pt x="1631624" y="255926"/>
                  <a:pt x="1630203" y="255926"/>
                </a:cubicBezTo>
                <a:cubicBezTo>
                  <a:pt x="1628782" y="255926"/>
                  <a:pt x="1627970" y="255926"/>
                  <a:pt x="1627766" y="255926"/>
                </a:cubicBezTo>
                <a:close/>
                <a:moveTo>
                  <a:pt x="2755994" y="251098"/>
                </a:moveTo>
                <a:cubicBezTo>
                  <a:pt x="2790820" y="253814"/>
                  <a:pt x="2828387" y="256832"/>
                  <a:pt x="2868694" y="260151"/>
                </a:cubicBezTo>
                <a:cubicBezTo>
                  <a:pt x="2909003" y="263470"/>
                  <a:pt x="2947789" y="265281"/>
                  <a:pt x="2985050" y="265583"/>
                </a:cubicBezTo>
                <a:cubicBezTo>
                  <a:pt x="2985659" y="265583"/>
                  <a:pt x="2988096" y="265583"/>
                  <a:pt x="2992361" y="265583"/>
                </a:cubicBezTo>
                <a:cubicBezTo>
                  <a:pt x="2996625" y="265583"/>
                  <a:pt x="2999062" y="265583"/>
                  <a:pt x="2999671" y="265583"/>
                </a:cubicBezTo>
                <a:cubicBezTo>
                  <a:pt x="2940376" y="255926"/>
                  <a:pt x="2878645" y="251098"/>
                  <a:pt x="2814476" y="251098"/>
                </a:cubicBezTo>
                <a:cubicBezTo>
                  <a:pt x="2808385" y="251098"/>
                  <a:pt x="2798638" y="251098"/>
                  <a:pt x="2785235" y="251098"/>
                </a:cubicBezTo>
                <a:cubicBezTo>
                  <a:pt x="2771833" y="251098"/>
                  <a:pt x="2762086" y="251098"/>
                  <a:pt x="2755994" y="251098"/>
                </a:cubicBezTo>
                <a:close/>
                <a:moveTo>
                  <a:pt x="2687764" y="251098"/>
                </a:moveTo>
                <a:cubicBezTo>
                  <a:pt x="2688678" y="253512"/>
                  <a:pt x="2691724" y="254720"/>
                  <a:pt x="2696902" y="254720"/>
                </a:cubicBezTo>
                <a:cubicBezTo>
                  <a:pt x="2702080" y="254720"/>
                  <a:pt x="2703908" y="253512"/>
                  <a:pt x="2702384" y="251098"/>
                </a:cubicBezTo>
                <a:cubicBezTo>
                  <a:pt x="2702080" y="251098"/>
                  <a:pt x="2700252" y="251098"/>
                  <a:pt x="2696902" y="251098"/>
                </a:cubicBezTo>
                <a:cubicBezTo>
                  <a:pt x="2693552" y="251098"/>
                  <a:pt x="2690505" y="251098"/>
                  <a:pt x="2687764" y="251098"/>
                </a:cubicBezTo>
                <a:close/>
                <a:moveTo>
                  <a:pt x="2648775" y="251098"/>
                </a:moveTo>
                <a:cubicBezTo>
                  <a:pt x="2647862" y="253512"/>
                  <a:pt x="2652127" y="254720"/>
                  <a:pt x="2661568" y="254720"/>
                </a:cubicBezTo>
                <a:cubicBezTo>
                  <a:pt x="2671011" y="254720"/>
                  <a:pt x="2676495" y="253512"/>
                  <a:pt x="2678017" y="251098"/>
                </a:cubicBezTo>
                <a:cubicBezTo>
                  <a:pt x="2674971" y="251098"/>
                  <a:pt x="2670098" y="251098"/>
                  <a:pt x="2663396" y="251098"/>
                </a:cubicBezTo>
                <a:cubicBezTo>
                  <a:pt x="2656695" y="251098"/>
                  <a:pt x="2651821" y="251098"/>
                  <a:pt x="2648775" y="251098"/>
                </a:cubicBezTo>
                <a:close/>
                <a:moveTo>
                  <a:pt x="1081929" y="249891"/>
                </a:moveTo>
                <a:cubicBezTo>
                  <a:pt x="1077055" y="249488"/>
                  <a:pt x="1072182" y="251501"/>
                  <a:pt x="1067308" y="255926"/>
                </a:cubicBezTo>
                <a:cubicBezTo>
                  <a:pt x="1069541" y="255926"/>
                  <a:pt x="1071166" y="255926"/>
                  <a:pt x="1072182" y="255926"/>
                </a:cubicBezTo>
                <a:cubicBezTo>
                  <a:pt x="1073197" y="255926"/>
                  <a:pt x="1074822" y="255926"/>
                  <a:pt x="1077055" y="255926"/>
                </a:cubicBezTo>
                <a:cubicBezTo>
                  <a:pt x="1077258" y="255926"/>
                  <a:pt x="1078071" y="255926"/>
                  <a:pt x="1079492" y="255926"/>
                </a:cubicBezTo>
                <a:cubicBezTo>
                  <a:pt x="1080913" y="255926"/>
                  <a:pt x="1081725" y="255926"/>
                  <a:pt x="1081929" y="255926"/>
                </a:cubicBezTo>
                <a:cubicBezTo>
                  <a:pt x="1084974" y="253613"/>
                  <a:pt x="1089848" y="252204"/>
                  <a:pt x="1096549" y="251701"/>
                </a:cubicBezTo>
                <a:cubicBezTo>
                  <a:pt x="1103251" y="251199"/>
                  <a:pt x="1108124" y="250998"/>
                  <a:pt x="1111170" y="251098"/>
                </a:cubicBezTo>
                <a:cubicBezTo>
                  <a:pt x="1108429" y="251098"/>
                  <a:pt x="1105383" y="251098"/>
                  <a:pt x="1102032" y="251098"/>
                </a:cubicBezTo>
                <a:cubicBezTo>
                  <a:pt x="1098682" y="251098"/>
                  <a:pt x="1096854" y="251098"/>
                  <a:pt x="1096549" y="251098"/>
                </a:cubicBezTo>
                <a:cubicBezTo>
                  <a:pt x="1091676" y="250696"/>
                  <a:pt x="1086802" y="250293"/>
                  <a:pt x="1081929" y="249891"/>
                </a:cubicBezTo>
                <a:close/>
                <a:moveTo>
                  <a:pt x="2865648" y="242649"/>
                </a:moveTo>
                <a:cubicBezTo>
                  <a:pt x="2861384" y="242649"/>
                  <a:pt x="2858947" y="243855"/>
                  <a:pt x="2858338" y="246269"/>
                </a:cubicBezTo>
                <a:cubicBezTo>
                  <a:pt x="2857120" y="246269"/>
                  <a:pt x="2859557" y="246269"/>
                  <a:pt x="2865648" y="246269"/>
                </a:cubicBezTo>
                <a:cubicBezTo>
                  <a:pt x="2871741" y="246269"/>
                  <a:pt x="2874178" y="246269"/>
                  <a:pt x="2872959" y="246269"/>
                </a:cubicBezTo>
                <a:cubicBezTo>
                  <a:pt x="2872350" y="243855"/>
                  <a:pt x="2869913" y="242649"/>
                  <a:pt x="2865648" y="242649"/>
                </a:cubicBezTo>
                <a:close/>
                <a:moveTo>
                  <a:pt x="1128227" y="242649"/>
                </a:moveTo>
                <a:cubicBezTo>
                  <a:pt x="1122948" y="242649"/>
                  <a:pt x="1118887" y="243855"/>
                  <a:pt x="1116043" y="246269"/>
                </a:cubicBezTo>
                <a:cubicBezTo>
                  <a:pt x="1117059" y="246269"/>
                  <a:pt x="1121120" y="246269"/>
                  <a:pt x="1128227" y="246269"/>
                </a:cubicBezTo>
                <a:cubicBezTo>
                  <a:pt x="1135334" y="246269"/>
                  <a:pt x="1139396" y="246269"/>
                  <a:pt x="1140411" y="246269"/>
                </a:cubicBezTo>
                <a:cubicBezTo>
                  <a:pt x="1137569" y="243855"/>
                  <a:pt x="1133508" y="242649"/>
                  <a:pt x="1128227" y="242649"/>
                </a:cubicBezTo>
                <a:close/>
                <a:moveTo>
                  <a:pt x="3253096" y="241441"/>
                </a:moveTo>
                <a:cubicBezTo>
                  <a:pt x="3253299" y="241341"/>
                  <a:pt x="3254111" y="241542"/>
                  <a:pt x="3255533" y="242045"/>
                </a:cubicBezTo>
                <a:cubicBezTo>
                  <a:pt x="3256955" y="242547"/>
                  <a:pt x="3257766" y="243957"/>
                  <a:pt x="3257969" y="246269"/>
                </a:cubicBezTo>
                <a:cubicBezTo>
                  <a:pt x="3257157" y="246269"/>
                  <a:pt x="3258782" y="246269"/>
                  <a:pt x="3262843" y="246269"/>
                </a:cubicBezTo>
                <a:cubicBezTo>
                  <a:pt x="3258782" y="242246"/>
                  <a:pt x="3257157" y="240636"/>
                  <a:pt x="3257969" y="241441"/>
                </a:cubicBezTo>
                <a:cubicBezTo>
                  <a:pt x="3257766" y="241441"/>
                  <a:pt x="3256955" y="241441"/>
                  <a:pt x="3255533" y="241441"/>
                </a:cubicBezTo>
                <a:cubicBezTo>
                  <a:pt x="3254111" y="241441"/>
                  <a:pt x="3253299" y="241441"/>
                  <a:pt x="3253096" y="241441"/>
                </a:cubicBezTo>
                <a:close/>
                <a:moveTo>
                  <a:pt x="2838844" y="241441"/>
                </a:moveTo>
                <a:cubicBezTo>
                  <a:pt x="2838844" y="241643"/>
                  <a:pt x="2838844" y="242447"/>
                  <a:pt x="2838844" y="243855"/>
                </a:cubicBezTo>
                <a:cubicBezTo>
                  <a:pt x="2838844" y="245263"/>
                  <a:pt x="2838844" y="246069"/>
                  <a:pt x="2838844" y="246269"/>
                </a:cubicBezTo>
                <a:cubicBezTo>
                  <a:pt x="2841281" y="246069"/>
                  <a:pt x="2842500" y="245263"/>
                  <a:pt x="2842500" y="243855"/>
                </a:cubicBezTo>
                <a:cubicBezTo>
                  <a:pt x="2842500" y="242447"/>
                  <a:pt x="2841281" y="241643"/>
                  <a:pt x="2838844" y="241441"/>
                </a:cubicBezTo>
                <a:close/>
                <a:moveTo>
                  <a:pt x="1157469" y="237820"/>
                </a:moveTo>
                <a:cubicBezTo>
                  <a:pt x="1152190" y="237820"/>
                  <a:pt x="1148128" y="239027"/>
                  <a:pt x="1145285" y="241441"/>
                </a:cubicBezTo>
                <a:cubicBezTo>
                  <a:pt x="1146300" y="241441"/>
                  <a:pt x="1150362" y="241441"/>
                  <a:pt x="1157469" y="241441"/>
                </a:cubicBezTo>
                <a:cubicBezTo>
                  <a:pt x="1164576" y="241441"/>
                  <a:pt x="1168637" y="241441"/>
                  <a:pt x="1169653" y="241441"/>
                </a:cubicBezTo>
                <a:cubicBezTo>
                  <a:pt x="1166810" y="239027"/>
                  <a:pt x="1162749" y="237820"/>
                  <a:pt x="1157469" y="237820"/>
                </a:cubicBezTo>
                <a:close/>
                <a:moveTo>
                  <a:pt x="3199487" y="236613"/>
                </a:moveTo>
                <a:lnTo>
                  <a:pt x="3202969" y="241212"/>
                </a:lnTo>
                <a:lnTo>
                  <a:pt x="3197681" y="238999"/>
                </a:lnTo>
                <a:close/>
                <a:moveTo>
                  <a:pt x="1189147" y="236613"/>
                </a:moveTo>
                <a:cubicBezTo>
                  <a:pt x="1189858" y="239027"/>
                  <a:pt x="1192091" y="240235"/>
                  <a:pt x="1195848" y="240235"/>
                </a:cubicBezTo>
                <a:cubicBezTo>
                  <a:pt x="1199605" y="240235"/>
                  <a:pt x="1200621" y="239027"/>
                  <a:pt x="1198894" y="236613"/>
                </a:cubicBezTo>
                <a:cubicBezTo>
                  <a:pt x="1198488" y="236613"/>
                  <a:pt x="1196864" y="236613"/>
                  <a:pt x="1194020" y="236613"/>
                </a:cubicBezTo>
                <a:cubicBezTo>
                  <a:pt x="1191178" y="236613"/>
                  <a:pt x="1189554" y="236613"/>
                  <a:pt x="1189147" y="236613"/>
                </a:cubicBezTo>
                <a:close/>
                <a:moveTo>
                  <a:pt x="2983240" y="234263"/>
                </a:moveTo>
                <a:lnTo>
                  <a:pt x="3016805" y="236840"/>
                </a:lnTo>
                <a:cubicBezTo>
                  <a:pt x="3040056" y="239354"/>
                  <a:pt x="3064601" y="242699"/>
                  <a:pt x="3090441" y="246873"/>
                </a:cubicBezTo>
                <a:cubicBezTo>
                  <a:pt x="3116282" y="251048"/>
                  <a:pt x="3139913" y="257108"/>
                  <a:pt x="3161336" y="265055"/>
                </a:cubicBezTo>
                <a:lnTo>
                  <a:pt x="3165939" y="267069"/>
                </a:lnTo>
                <a:lnTo>
                  <a:pt x="3163951" y="266768"/>
                </a:lnTo>
                <a:cubicBezTo>
                  <a:pt x="3150142" y="264592"/>
                  <a:pt x="3131121" y="261455"/>
                  <a:pt x="3106889" y="257357"/>
                </a:cubicBezTo>
                <a:close/>
                <a:moveTo>
                  <a:pt x="2857729" y="232992"/>
                </a:moveTo>
                <a:cubicBezTo>
                  <a:pt x="2854379" y="232992"/>
                  <a:pt x="2851332" y="234199"/>
                  <a:pt x="2848591" y="236613"/>
                </a:cubicBezTo>
                <a:cubicBezTo>
                  <a:pt x="2849506" y="236613"/>
                  <a:pt x="2852551" y="236613"/>
                  <a:pt x="2857729" y="236613"/>
                </a:cubicBezTo>
                <a:cubicBezTo>
                  <a:pt x="2862907" y="236613"/>
                  <a:pt x="2864735" y="236613"/>
                  <a:pt x="2863212" y="236613"/>
                </a:cubicBezTo>
                <a:cubicBezTo>
                  <a:pt x="2862907" y="234199"/>
                  <a:pt x="2861079" y="232992"/>
                  <a:pt x="2857729" y="232992"/>
                </a:cubicBezTo>
                <a:close/>
                <a:moveTo>
                  <a:pt x="2833970" y="231784"/>
                </a:moveTo>
                <a:cubicBezTo>
                  <a:pt x="2831534" y="232187"/>
                  <a:pt x="2830316" y="233797"/>
                  <a:pt x="2830316" y="236613"/>
                </a:cubicBezTo>
                <a:cubicBezTo>
                  <a:pt x="2830316" y="239430"/>
                  <a:pt x="2831534" y="241039"/>
                  <a:pt x="2833970" y="241441"/>
                </a:cubicBezTo>
                <a:cubicBezTo>
                  <a:pt x="2836407" y="241039"/>
                  <a:pt x="2837626" y="239430"/>
                  <a:pt x="2837626" y="236613"/>
                </a:cubicBezTo>
                <a:cubicBezTo>
                  <a:pt x="2837626" y="233797"/>
                  <a:pt x="2836407" y="232187"/>
                  <a:pt x="2833970" y="231784"/>
                </a:cubicBezTo>
                <a:close/>
                <a:moveTo>
                  <a:pt x="1242756" y="231784"/>
                </a:moveTo>
                <a:cubicBezTo>
                  <a:pt x="1243163" y="234199"/>
                  <a:pt x="1244787" y="235406"/>
                  <a:pt x="1247629" y="235406"/>
                </a:cubicBezTo>
                <a:cubicBezTo>
                  <a:pt x="1250473" y="235406"/>
                  <a:pt x="1252097" y="234199"/>
                  <a:pt x="1252503" y="231784"/>
                </a:cubicBezTo>
                <a:cubicBezTo>
                  <a:pt x="1246817" y="231784"/>
                  <a:pt x="1243568" y="231784"/>
                  <a:pt x="1242756" y="231784"/>
                </a:cubicBezTo>
                <a:close/>
                <a:moveTo>
                  <a:pt x="1228135" y="231784"/>
                </a:moveTo>
                <a:cubicBezTo>
                  <a:pt x="1228339" y="234199"/>
                  <a:pt x="1229151" y="235406"/>
                  <a:pt x="1230572" y="235406"/>
                </a:cubicBezTo>
                <a:cubicBezTo>
                  <a:pt x="1231993" y="235406"/>
                  <a:pt x="1232807" y="234199"/>
                  <a:pt x="1233009" y="231784"/>
                </a:cubicBezTo>
                <a:cubicBezTo>
                  <a:pt x="1232807" y="231784"/>
                  <a:pt x="1231993" y="231784"/>
                  <a:pt x="1230572" y="231784"/>
                </a:cubicBezTo>
                <a:cubicBezTo>
                  <a:pt x="1229151" y="231784"/>
                  <a:pt x="1228339" y="231784"/>
                  <a:pt x="1228135" y="231784"/>
                </a:cubicBezTo>
                <a:close/>
                <a:moveTo>
                  <a:pt x="653056" y="231784"/>
                </a:moveTo>
                <a:cubicBezTo>
                  <a:pt x="653259" y="234199"/>
                  <a:pt x="654072" y="235406"/>
                  <a:pt x="655493" y="235406"/>
                </a:cubicBezTo>
                <a:cubicBezTo>
                  <a:pt x="656914" y="235406"/>
                  <a:pt x="657726" y="234199"/>
                  <a:pt x="657930" y="231784"/>
                </a:cubicBezTo>
                <a:cubicBezTo>
                  <a:pt x="653868" y="231784"/>
                  <a:pt x="652244" y="231784"/>
                  <a:pt x="653056" y="231784"/>
                </a:cubicBezTo>
                <a:close/>
                <a:moveTo>
                  <a:pt x="3179993" y="226956"/>
                </a:moveTo>
                <a:cubicBezTo>
                  <a:pt x="3182429" y="227359"/>
                  <a:pt x="3183648" y="228969"/>
                  <a:pt x="3183648" y="231784"/>
                </a:cubicBezTo>
                <a:lnTo>
                  <a:pt x="3182876" y="232805"/>
                </a:lnTo>
                <a:lnTo>
                  <a:pt x="3179993" y="231597"/>
                </a:lnTo>
                <a:close/>
                <a:moveTo>
                  <a:pt x="1276871" y="226956"/>
                </a:moveTo>
                <a:cubicBezTo>
                  <a:pt x="1276058" y="229370"/>
                  <a:pt x="1280120" y="230578"/>
                  <a:pt x="1289055" y="230578"/>
                </a:cubicBezTo>
                <a:cubicBezTo>
                  <a:pt x="1297989" y="230578"/>
                  <a:pt x="1302051" y="229370"/>
                  <a:pt x="1301238" y="226956"/>
                </a:cubicBezTo>
                <a:cubicBezTo>
                  <a:pt x="1298092" y="226956"/>
                  <a:pt x="1293420" y="226956"/>
                  <a:pt x="1287227" y="226956"/>
                </a:cubicBezTo>
                <a:cubicBezTo>
                  <a:pt x="1281033" y="226956"/>
                  <a:pt x="1277582" y="226956"/>
                  <a:pt x="1276871" y="226956"/>
                </a:cubicBezTo>
                <a:close/>
                <a:moveTo>
                  <a:pt x="662803" y="226956"/>
                </a:moveTo>
                <a:cubicBezTo>
                  <a:pt x="663007" y="229370"/>
                  <a:pt x="663819" y="230578"/>
                  <a:pt x="665240" y="230578"/>
                </a:cubicBezTo>
                <a:cubicBezTo>
                  <a:pt x="666661" y="230578"/>
                  <a:pt x="667473" y="229370"/>
                  <a:pt x="667677" y="226956"/>
                </a:cubicBezTo>
                <a:cubicBezTo>
                  <a:pt x="667473" y="226956"/>
                  <a:pt x="666661" y="226956"/>
                  <a:pt x="665240" y="226956"/>
                </a:cubicBezTo>
                <a:cubicBezTo>
                  <a:pt x="663819" y="226956"/>
                  <a:pt x="663007" y="226956"/>
                  <a:pt x="662803" y="226956"/>
                </a:cubicBezTo>
                <a:close/>
                <a:moveTo>
                  <a:pt x="1359721" y="222128"/>
                </a:moveTo>
                <a:cubicBezTo>
                  <a:pt x="1357284" y="222329"/>
                  <a:pt x="1356067" y="223134"/>
                  <a:pt x="1356067" y="224542"/>
                </a:cubicBezTo>
                <a:cubicBezTo>
                  <a:pt x="1356067" y="225950"/>
                  <a:pt x="1357284" y="226755"/>
                  <a:pt x="1359721" y="226956"/>
                </a:cubicBezTo>
                <a:cubicBezTo>
                  <a:pt x="1359721" y="226755"/>
                  <a:pt x="1359721" y="225950"/>
                  <a:pt x="1359721" y="224542"/>
                </a:cubicBezTo>
                <a:cubicBezTo>
                  <a:pt x="1359721" y="223134"/>
                  <a:pt x="1359721" y="222329"/>
                  <a:pt x="1359721" y="222128"/>
                </a:cubicBezTo>
                <a:close/>
                <a:moveTo>
                  <a:pt x="682297" y="222128"/>
                </a:moveTo>
                <a:cubicBezTo>
                  <a:pt x="679861" y="222329"/>
                  <a:pt x="678643" y="223134"/>
                  <a:pt x="678643" y="224542"/>
                </a:cubicBezTo>
                <a:cubicBezTo>
                  <a:pt x="678643" y="225950"/>
                  <a:pt x="679861" y="226755"/>
                  <a:pt x="682297" y="226956"/>
                </a:cubicBezTo>
                <a:cubicBezTo>
                  <a:pt x="684734" y="226755"/>
                  <a:pt x="685953" y="225950"/>
                  <a:pt x="685953" y="224542"/>
                </a:cubicBezTo>
                <a:cubicBezTo>
                  <a:pt x="685953" y="223134"/>
                  <a:pt x="684734" y="222329"/>
                  <a:pt x="682297" y="222128"/>
                </a:cubicBezTo>
                <a:close/>
                <a:moveTo>
                  <a:pt x="3238475" y="217299"/>
                </a:moveTo>
                <a:cubicBezTo>
                  <a:pt x="3236038" y="217702"/>
                  <a:pt x="3234821" y="219312"/>
                  <a:pt x="3234821" y="222128"/>
                </a:cubicBezTo>
                <a:cubicBezTo>
                  <a:pt x="3234821" y="224945"/>
                  <a:pt x="3236038" y="226554"/>
                  <a:pt x="3238475" y="226956"/>
                </a:cubicBezTo>
                <a:cubicBezTo>
                  <a:pt x="3240912" y="226554"/>
                  <a:pt x="3242131" y="224945"/>
                  <a:pt x="3242131" y="222128"/>
                </a:cubicBezTo>
                <a:cubicBezTo>
                  <a:pt x="3242131" y="219312"/>
                  <a:pt x="3240912" y="217702"/>
                  <a:pt x="3238475" y="217299"/>
                </a:cubicBezTo>
                <a:close/>
                <a:moveTo>
                  <a:pt x="3136131" y="217299"/>
                </a:moveTo>
                <a:cubicBezTo>
                  <a:pt x="3136334" y="219714"/>
                  <a:pt x="3137146" y="220921"/>
                  <a:pt x="3138567" y="220921"/>
                </a:cubicBezTo>
                <a:cubicBezTo>
                  <a:pt x="3139990" y="220921"/>
                  <a:pt x="3140801" y="219714"/>
                  <a:pt x="3141004" y="217299"/>
                </a:cubicBezTo>
                <a:cubicBezTo>
                  <a:pt x="3140801" y="217299"/>
                  <a:pt x="3139990" y="217299"/>
                  <a:pt x="3138567" y="217299"/>
                </a:cubicBezTo>
                <a:cubicBezTo>
                  <a:pt x="3137146" y="217299"/>
                  <a:pt x="3136334" y="217299"/>
                  <a:pt x="3136131" y="217299"/>
                </a:cubicBezTo>
                <a:close/>
                <a:moveTo>
                  <a:pt x="2576281" y="213679"/>
                </a:moveTo>
                <a:cubicBezTo>
                  <a:pt x="2572931" y="213679"/>
                  <a:pt x="2571103" y="214885"/>
                  <a:pt x="2570799" y="217299"/>
                </a:cubicBezTo>
                <a:cubicBezTo>
                  <a:pt x="2569581" y="217299"/>
                  <a:pt x="2572018" y="217299"/>
                  <a:pt x="2578109" y="217299"/>
                </a:cubicBezTo>
                <a:cubicBezTo>
                  <a:pt x="2584201" y="217299"/>
                  <a:pt x="2586638" y="217299"/>
                  <a:pt x="2585419" y="217299"/>
                </a:cubicBezTo>
                <a:cubicBezTo>
                  <a:pt x="2582678" y="214885"/>
                  <a:pt x="2579632" y="213679"/>
                  <a:pt x="2576281" y="213679"/>
                </a:cubicBezTo>
                <a:close/>
                <a:moveTo>
                  <a:pt x="3126383" y="212471"/>
                </a:moveTo>
                <a:cubicBezTo>
                  <a:pt x="3123947" y="212673"/>
                  <a:pt x="3122729" y="213477"/>
                  <a:pt x="3122729" y="214885"/>
                </a:cubicBezTo>
                <a:cubicBezTo>
                  <a:pt x="3122729" y="216294"/>
                  <a:pt x="3123947" y="217099"/>
                  <a:pt x="3126383" y="217299"/>
                </a:cubicBezTo>
                <a:cubicBezTo>
                  <a:pt x="3128820" y="217099"/>
                  <a:pt x="3130039" y="216294"/>
                  <a:pt x="3130039" y="214885"/>
                </a:cubicBezTo>
                <a:cubicBezTo>
                  <a:pt x="3130039" y="213477"/>
                  <a:pt x="3128820" y="212673"/>
                  <a:pt x="3126383" y="212471"/>
                </a:cubicBezTo>
                <a:close/>
                <a:moveTo>
                  <a:pt x="2624408" y="212471"/>
                </a:moveTo>
                <a:lnTo>
                  <a:pt x="2624408" y="217299"/>
                </a:lnTo>
                <a:cubicBezTo>
                  <a:pt x="2627149" y="217299"/>
                  <a:pt x="2630196" y="217299"/>
                  <a:pt x="2633546" y="217299"/>
                </a:cubicBezTo>
                <a:cubicBezTo>
                  <a:pt x="2636896" y="217299"/>
                  <a:pt x="2638724" y="217299"/>
                  <a:pt x="2639028" y="217299"/>
                </a:cubicBezTo>
                <a:cubicBezTo>
                  <a:pt x="2649588" y="218104"/>
                  <a:pt x="2657710" y="216495"/>
                  <a:pt x="2663396" y="212471"/>
                </a:cubicBezTo>
                <a:close/>
                <a:moveTo>
                  <a:pt x="1310986" y="212471"/>
                </a:moveTo>
                <a:cubicBezTo>
                  <a:pt x="1308549" y="212874"/>
                  <a:pt x="1307331" y="214484"/>
                  <a:pt x="1307331" y="217299"/>
                </a:cubicBezTo>
                <a:cubicBezTo>
                  <a:pt x="1307331" y="220117"/>
                  <a:pt x="1308549" y="221726"/>
                  <a:pt x="1310986" y="222128"/>
                </a:cubicBezTo>
                <a:cubicBezTo>
                  <a:pt x="1313422" y="221726"/>
                  <a:pt x="1314641" y="220117"/>
                  <a:pt x="1314641" y="217299"/>
                </a:cubicBezTo>
                <a:cubicBezTo>
                  <a:pt x="1314641" y="214484"/>
                  <a:pt x="1313422" y="212874"/>
                  <a:pt x="1310986" y="212471"/>
                </a:cubicBezTo>
                <a:close/>
                <a:moveTo>
                  <a:pt x="2704821" y="208851"/>
                </a:moveTo>
                <a:cubicBezTo>
                  <a:pt x="2699542" y="208851"/>
                  <a:pt x="2695481" y="210057"/>
                  <a:pt x="2692637" y="212471"/>
                </a:cubicBezTo>
                <a:cubicBezTo>
                  <a:pt x="2691825" y="212471"/>
                  <a:pt x="2695886" y="212471"/>
                  <a:pt x="2704821" y="212471"/>
                </a:cubicBezTo>
                <a:cubicBezTo>
                  <a:pt x="2713756" y="212471"/>
                  <a:pt x="2717817" y="212471"/>
                  <a:pt x="2717005" y="212471"/>
                </a:cubicBezTo>
                <a:cubicBezTo>
                  <a:pt x="2714163" y="210057"/>
                  <a:pt x="2710102" y="208851"/>
                  <a:pt x="2704821" y="208851"/>
                </a:cubicBezTo>
                <a:close/>
                <a:moveTo>
                  <a:pt x="2882706" y="207643"/>
                </a:moveTo>
                <a:cubicBezTo>
                  <a:pt x="2887851" y="212978"/>
                  <a:pt x="2914384" y="220549"/>
                  <a:pt x="2962307" y="230354"/>
                </a:cubicBezTo>
                <a:lnTo>
                  <a:pt x="2983240" y="234263"/>
                </a:lnTo>
                <a:lnTo>
                  <a:pt x="2950936" y="231784"/>
                </a:lnTo>
                <a:cubicBezTo>
                  <a:pt x="2949311" y="231784"/>
                  <a:pt x="2947078" y="231784"/>
                  <a:pt x="2944234" y="231784"/>
                </a:cubicBezTo>
                <a:lnTo>
                  <a:pt x="2936315" y="231784"/>
                </a:lnTo>
                <a:lnTo>
                  <a:pt x="2872959" y="236613"/>
                </a:lnTo>
                <a:cubicBezTo>
                  <a:pt x="2883010" y="238825"/>
                  <a:pt x="2893368" y="240435"/>
                  <a:pt x="2904028" y="241441"/>
                </a:cubicBezTo>
                <a:cubicBezTo>
                  <a:pt x="2914688" y="242447"/>
                  <a:pt x="2923827" y="244057"/>
                  <a:pt x="2931441" y="246269"/>
                </a:cubicBezTo>
                <a:lnTo>
                  <a:pt x="3077648" y="270411"/>
                </a:lnTo>
                <a:cubicBezTo>
                  <a:pt x="3079881" y="272725"/>
                  <a:pt x="3081506" y="274133"/>
                  <a:pt x="3082521" y="274636"/>
                </a:cubicBezTo>
                <a:cubicBezTo>
                  <a:pt x="3083537" y="275139"/>
                  <a:pt x="3085162" y="275341"/>
                  <a:pt x="3087395" y="275239"/>
                </a:cubicBezTo>
                <a:cubicBezTo>
                  <a:pt x="3093081" y="275239"/>
                  <a:pt x="3096330" y="275239"/>
                  <a:pt x="3097142" y="275239"/>
                </a:cubicBezTo>
                <a:lnTo>
                  <a:pt x="3087395" y="270411"/>
                </a:lnTo>
                <a:cubicBezTo>
                  <a:pt x="3087598" y="270411"/>
                  <a:pt x="3088411" y="270411"/>
                  <a:pt x="3089832" y="270411"/>
                </a:cubicBezTo>
                <a:cubicBezTo>
                  <a:pt x="3091254" y="270411"/>
                  <a:pt x="3092065" y="270411"/>
                  <a:pt x="3092269" y="270411"/>
                </a:cubicBezTo>
                <a:cubicBezTo>
                  <a:pt x="3114099" y="271417"/>
                  <a:pt x="3135014" y="275441"/>
                  <a:pt x="3155016" y="282482"/>
                </a:cubicBezTo>
                <a:cubicBezTo>
                  <a:pt x="3175018" y="289524"/>
                  <a:pt x="3194714" y="293546"/>
                  <a:pt x="3214107" y="294552"/>
                </a:cubicBezTo>
                <a:cubicBezTo>
                  <a:pt x="3214311" y="294552"/>
                  <a:pt x="3215123" y="294552"/>
                  <a:pt x="3216544" y="294552"/>
                </a:cubicBezTo>
                <a:cubicBezTo>
                  <a:pt x="3217967" y="294552"/>
                  <a:pt x="3218778" y="294552"/>
                  <a:pt x="3218981" y="294552"/>
                </a:cubicBezTo>
                <a:cubicBezTo>
                  <a:pt x="3210478" y="288694"/>
                  <a:pt x="3201422" y="283305"/>
                  <a:pt x="3191814" y="278390"/>
                </a:cubicBezTo>
                <a:lnTo>
                  <a:pt x="3165939" y="267069"/>
                </a:lnTo>
                <a:lnTo>
                  <a:pt x="3180754" y="269311"/>
                </a:lnTo>
                <a:cubicBezTo>
                  <a:pt x="3185053" y="269918"/>
                  <a:pt x="3188047" y="270284"/>
                  <a:pt x="3189740" y="270411"/>
                </a:cubicBezTo>
                <a:cubicBezTo>
                  <a:pt x="3199487" y="275441"/>
                  <a:pt x="3209234" y="279868"/>
                  <a:pt x="3218981" y="283690"/>
                </a:cubicBezTo>
                <a:cubicBezTo>
                  <a:pt x="3228728" y="287512"/>
                  <a:pt x="3238475" y="289524"/>
                  <a:pt x="3248222" y="289724"/>
                </a:cubicBezTo>
                <a:cubicBezTo>
                  <a:pt x="3248527" y="289724"/>
                  <a:pt x="3250355" y="289724"/>
                  <a:pt x="3253705" y="289724"/>
                </a:cubicBezTo>
                <a:cubicBezTo>
                  <a:pt x="3257056" y="289724"/>
                  <a:pt x="3260102" y="289724"/>
                  <a:pt x="3262843" y="289724"/>
                </a:cubicBezTo>
                <a:cubicBezTo>
                  <a:pt x="3260507" y="289323"/>
                  <a:pt x="3259086" y="287713"/>
                  <a:pt x="3258578" y="284896"/>
                </a:cubicBezTo>
                <a:cubicBezTo>
                  <a:pt x="3258072" y="282080"/>
                  <a:pt x="3257868" y="280471"/>
                  <a:pt x="3257969" y="280068"/>
                </a:cubicBezTo>
                <a:cubicBezTo>
                  <a:pt x="3257868" y="279868"/>
                  <a:pt x="3258072" y="279061"/>
                  <a:pt x="3258578" y="277653"/>
                </a:cubicBezTo>
                <a:cubicBezTo>
                  <a:pt x="3259086" y="276245"/>
                  <a:pt x="3260507" y="275441"/>
                  <a:pt x="3262843" y="275239"/>
                </a:cubicBezTo>
                <a:cubicBezTo>
                  <a:pt x="3257969" y="270713"/>
                  <a:pt x="3253096" y="267695"/>
                  <a:pt x="3248222" y="266186"/>
                </a:cubicBezTo>
                <a:cubicBezTo>
                  <a:pt x="3243349" y="264678"/>
                  <a:pt x="3238475" y="262867"/>
                  <a:pt x="3233602" y="260754"/>
                </a:cubicBezTo>
                <a:cubicBezTo>
                  <a:pt x="3224870" y="257938"/>
                  <a:pt x="3211874" y="253915"/>
                  <a:pt x="3194613" y="248684"/>
                </a:cubicBezTo>
                <a:cubicBezTo>
                  <a:pt x="3177352" y="243453"/>
                  <a:pt x="3164357" y="239430"/>
                  <a:pt x="3155625" y="236613"/>
                </a:cubicBezTo>
                <a:cubicBezTo>
                  <a:pt x="3153492" y="236814"/>
                  <a:pt x="3151666" y="237619"/>
                  <a:pt x="3150142" y="239027"/>
                </a:cubicBezTo>
                <a:cubicBezTo>
                  <a:pt x="3148619" y="240435"/>
                  <a:pt x="3145573" y="241241"/>
                  <a:pt x="3141004" y="241441"/>
                </a:cubicBezTo>
                <a:cubicBezTo>
                  <a:pt x="3135318" y="241441"/>
                  <a:pt x="3132069" y="241441"/>
                  <a:pt x="3131257" y="241441"/>
                </a:cubicBezTo>
                <a:cubicBezTo>
                  <a:pt x="3100290" y="235808"/>
                  <a:pt x="3062317" y="228969"/>
                  <a:pt x="3017337" y="220921"/>
                </a:cubicBezTo>
                <a:cubicBezTo>
                  <a:pt x="2972359" y="212874"/>
                  <a:pt x="2930731" y="208448"/>
                  <a:pt x="2892453" y="207643"/>
                </a:cubicBezTo>
                <a:cubicBezTo>
                  <a:pt x="2892047" y="207643"/>
                  <a:pt x="2890423" y="207643"/>
                  <a:pt x="2887579" y="207643"/>
                </a:cubicBezTo>
                <a:cubicBezTo>
                  <a:pt x="2884737" y="207643"/>
                  <a:pt x="2883113" y="207643"/>
                  <a:pt x="2882706" y="207643"/>
                </a:cubicBezTo>
                <a:close/>
                <a:moveTo>
                  <a:pt x="2853465" y="207643"/>
                </a:moveTo>
                <a:cubicBezTo>
                  <a:pt x="2855901" y="212270"/>
                  <a:pt x="2858338" y="215087"/>
                  <a:pt x="2860775" y="216093"/>
                </a:cubicBezTo>
                <a:cubicBezTo>
                  <a:pt x="2863212" y="217099"/>
                  <a:pt x="2865648" y="217501"/>
                  <a:pt x="2868085" y="217299"/>
                </a:cubicBezTo>
                <a:cubicBezTo>
                  <a:pt x="2873771" y="217299"/>
                  <a:pt x="2877020" y="217299"/>
                  <a:pt x="2877832" y="217299"/>
                </a:cubicBezTo>
                <a:lnTo>
                  <a:pt x="2872959" y="207643"/>
                </a:lnTo>
                <a:close/>
                <a:moveTo>
                  <a:pt x="2755994" y="207643"/>
                </a:moveTo>
                <a:lnTo>
                  <a:pt x="2755994" y="212471"/>
                </a:lnTo>
                <a:cubicBezTo>
                  <a:pt x="2759547" y="212371"/>
                  <a:pt x="2768278" y="212573"/>
                  <a:pt x="2782189" y="213075"/>
                </a:cubicBezTo>
                <a:cubicBezTo>
                  <a:pt x="2796099" y="213578"/>
                  <a:pt x="2808486" y="214987"/>
                  <a:pt x="2819350" y="217299"/>
                </a:cubicBezTo>
                <a:cubicBezTo>
                  <a:pt x="2819654" y="217299"/>
                  <a:pt x="2821482" y="217299"/>
                  <a:pt x="2824832" y="217299"/>
                </a:cubicBezTo>
                <a:cubicBezTo>
                  <a:pt x="2828183" y="217299"/>
                  <a:pt x="2831229" y="217299"/>
                  <a:pt x="2833970" y="217299"/>
                </a:cubicBezTo>
                <a:cubicBezTo>
                  <a:pt x="2836712" y="217299"/>
                  <a:pt x="2839758" y="217299"/>
                  <a:pt x="2843109" y="217299"/>
                </a:cubicBezTo>
                <a:cubicBezTo>
                  <a:pt x="2846459" y="217299"/>
                  <a:pt x="2848287" y="217299"/>
                  <a:pt x="2848591" y="217299"/>
                </a:cubicBezTo>
                <a:cubicBezTo>
                  <a:pt x="2847779" y="211666"/>
                  <a:pt x="2844530" y="208448"/>
                  <a:pt x="2838844" y="207643"/>
                </a:cubicBezTo>
                <a:lnTo>
                  <a:pt x="2838844" y="212471"/>
                </a:lnTo>
                <a:cubicBezTo>
                  <a:pt x="2832346" y="212270"/>
                  <a:pt x="2820974" y="211465"/>
                  <a:pt x="2804729" y="210057"/>
                </a:cubicBezTo>
                <a:cubicBezTo>
                  <a:pt x="2788484" y="208649"/>
                  <a:pt x="2777112" y="207844"/>
                  <a:pt x="2770614" y="207643"/>
                </a:cubicBezTo>
                <a:cubicBezTo>
                  <a:pt x="2769802" y="207643"/>
                  <a:pt x="2766553" y="207643"/>
                  <a:pt x="2760867" y="207643"/>
                </a:cubicBezTo>
                <a:cubicBezTo>
                  <a:pt x="2760664" y="207643"/>
                  <a:pt x="2759851" y="207643"/>
                  <a:pt x="2758430" y="207643"/>
                </a:cubicBezTo>
                <a:cubicBezTo>
                  <a:pt x="2757009" y="207643"/>
                  <a:pt x="2756197" y="207643"/>
                  <a:pt x="2755994" y="207643"/>
                </a:cubicBezTo>
                <a:close/>
                <a:moveTo>
                  <a:pt x="3097142" y="202815"/>
                </a:moveTo>
                <a:cubicBezTo>
                  <a:pt x="3094705" y="203218"/>
                  <a:pt x="3093488" y="204827"/>
                  <a:pt x="3093488" y="207643"/>
                </a:cubicBezTo>
                <a:cubicBezTo>
                  <a:pt x="3093488" y="210460"/>
                  <a:pt x="3094705" y="212069"/>
                  <a:pt x="3097142" y="212471"/>
                </a:cubicBezTo>
                <a:cubicBezTo>
                  <a:pt x="3099579" y="212069"/>
                  <a:pt x="3100798" y="210460"/>
                  <a:pt x="3100798" y="207643"/>
                </a:cubicBezTo>
                <a:cubicBezTo>
                  <a:pt x="3100798" y="204827"/>
                  <a:pt x="3099579" y="203218"/>
                  <a:pt x="3097142" y="202815"/>
                </a:cubicBezTo>
                <a:close/>
                <a:moveTo>
                  <a:pt x="3092269" y="197986"/>
                </a:moveTo>
                <a:cubicBezTo>
                  <a:pt x="3121307" y="209454"/>
                  <a:pt x="3149736" y="220318"/>
                  <a:pt x="3177556" y="230578"/>
                </a:cubicBezTo>
                <a:lnTo>
                  <a:pt x="3179993" y="231597"/>
                </a:lnTo>
                <a:lnTo>
                  <a:pt x="3179993" y="231784"/>
                </a:lnTo>
                <a:cubicBezTo>
                  <a:pt x="3179993" y="234602"/>
                  <a:pt x="3179993" y="236211"/>
                  <a:pt x="3179993" y="236613"/>
                </a:cubicBezTo>
                <a:lnTo>
                  <a:pt x="3182876" y="232805"/>
                </a:lnTo>
                <a:lnTo>
                  <a:pt x="3197681" y="238999"/>
                </a:lnTo>
                <a:lnTo>
                  <a:pt x="3195832" y="241441"/>
                </a:lnTo>
                <a:cubicBezTo>
                  <a:pt x="3195832" y="244258"/>
                  <a:pt x="3197050" y="245868"/>
                  <a:pt x="3199487" y="246269"/>
                </a:cubicBezTo>
                <a:cubicBezTo>
                  <a:pt x="3201923" y="245868"/>
                  <a:pt x="3203143" y="244258"/>
                  <a:pt x="3203143" y="241441"/>
                </a:cubicBezTo>
                <a:lnTo>
                  <a:pt x="3202969" y="241212"/>
                </a:lnTo>
                <a:lnTo>
                  <a:pt x="3219742" y="248231"/>
                </a:lnTo>
                <a:cubicBezTo>
                  <a:pt x="3233957" y="254871"/>
                  <a:pt x="3248323" y="262264"/>
                  <a:pt x="3262843" y="270411"/>
                </a:cubicBezTo>
                <a:cubicBezTo>
                  <a:pt x="3244364" y="248382"/>
                  <a:pt x="3219184" y="230880"/>
                  <a:pt x="3187303" y="217903"/>
                </a:cubicBezTo>
                <a:cubicBezTo>
                  <a:pt x="3155421" y="204927"/>
                  <a:pt x="3125368" y="198288"/>
                  <a:pt x="3097142" y="197986"/>
                </a:cubicBezTo>
                <a:cubicBezTo>
                  <a:pt x="3096939" y="197986"/>
                  <a:pt x="3096128" y="197986"/>
                  <a:pt x="3094705" y="197986"/>
                </a:cubicBezTo>
                <a:cubicBezTo>
                  <a:pt x="3093284" y="197986"/>
                  <a:pt x="3092472" y="197986"/>
                  <a:pt x="3092269" y="197986"/>
                </a:cubicBezTo>
                <a:close/>
                <a:moveTo>
                  <a:pt x="3077648" y="193158"/>
                </a:moveTo>
                <a:cubicBezTo>
                  <a:pt x="3077851" y="195572"/>
                  <a:pt x="3078664" y="196780"/>
                  <a:pt x="3080085" y="196780"/>
                </a:cubicBezTo>
                <a:cubicBezTo>
                  <a:pt x="3081506" y="196780"/>
                  <a:pt x="3082318" y="195572"/>
                  <a:pt x="3082521" y="193158"/>
                </a:cubicBezTo>
                <a:cubicBezTo>
                  <a:pt x="3082318" y="193158"/>
                  <a:pt x="3081506" y="193158"/>
                  <a:pt x="3080085" y="193158"/>
                </a:cubicBezTo>
                <a:cubicBezTo>
                  <a:pt x="3078664" y="193158"/>
                  <a:pt x="3077851" y="193158"/>
                  <a:pt x="3077648" y="193158"/>
                </a:cubicBezTo>
                <a:close/>
                <a:moveTo>
                  <a:pt x="1600962" y="184709"/>
                </a:moveTo>
                <a:cubicBezTo>
                  <a:pt x="1602384" y="184709"/>
                  <a:pt x="1603197" y="185915"/>
                  <a:pt x="1603399" y="188330"/>
                </a:cubicBezTo>
                <a:cubicBezTo>
                  <a:pt x="1603197" y="188330"/>
                  <a:pt x="1602384" y="188330"/>
                  <a:pt x="1600962" y="188330"/>
                </a:cubicBezTo>
                <a:cubicBezTo>
                  <a:pt x="1599541" y="188330"/>
                  <a:pt x="1598728" y="188330"/>
                  <a:pt x="1598525" y="188330"/>
                </a:cubicBezTo>
                <a:cubicBezTo>
                  <a:pt x="1598728" y="185915"/>
                  <a:pt x="1599541" y="184709"/>
                  <a:pt x="1600962" y="184709"/>
                </a:cubicBezTo>
                <a:close/>
                <a:moveTo>
                  <a:pt x="1583904" y="178673"/>
                </a:moveTo>
                <a:cubicBezTo>
                  <a:pt x="1586341" y="179076"/>
                  <a:pt x="1587560" y="180685"/>
                  <a:pt x="1587560" y="183502"/>
                </a:cubicBezTo>
                <a:cubicBezTo>
                  <a:pt x="1587560" y="186318"/>
                  <a:pt x="1586341" y="187928"/>
                  <a:pt x="1583904" y="188330"/>
                </a:cubicBezTo>
                <a:cubicBezTo>
                  <a:pt x="1581468" y="187928"/>
                  <a:pt x="1580250" y="186318"/>
                  <a:pt x="1580250" y="183502"/>
                </a:cubicBezTo>
                <a:cubicBezTo>
                  <a:pt x="1580250" y="180685"/>
                  <a:pt x="1581468" y="179076"/>
                  <a:pt x="1583904" y="178673"/>
                </a:cubicBezTo>
                <a:close/>
                <a:moveTo>
                  <a:pt x="1544916" y="178673"/>
                </a:moveTo>
                <a:cubicBezTo>
                  <a:pt x="1545119" y="178673"/>
                  <a:pt x="1545932" y="178673"/>
                  <a:pt x="1547353" y="178673"/>
                </a:cubicBezTo>
                <a:cubicBezTo>
                  <a:pt x="1548774" y="178673"/>
                  <a:pt x="1549587" y="178673"/>
                  <a:pt x="1549790" y="178673"/>
                </a:cubicBezTo>
                <a:cubicBezTo>
                  <a:pt x="1551719" y="181087"/>
                  <a:pt x="1551516" y="182295"/>
                  <a:pt x="1549181" y="182295"/>
                </a:cubicBezTo>
                <a:cubicBezTo>
                  <a:pt x="1546845" y="182295"/>
                  <a:pt x="1545424" y="181087"/>
                  <a:pt x="1544916" y="178673"/>
                </a:cubicBezTo>
                <a:close/>
                <a:moveTo>
                  <a:pt x="2838844" y="169017"/>
                </a:moveTo>
                <a:cubicBezTo>
                  <a:pt x="2839251" y="171431"/>
                  <a:pt x="2840875" y="172638"/>
                  <a:pt x="2843717" y="172638"/>
                </a:cubicBezTo>
                <a:cubicBezTo>
                  <a:pt x="2846561" y="172638"/>
                  <a:pt x="2848186" y="171431"/>
                  <a:pt x="2848591" y="169017"/>
                </a:cubicBezTo>
                <a:cubicBezTo>
                  <a:pt x="2847779" y="169017"/>
                  <a:pt x="2844530" y="169017"/>
                  <a:pt x="2838844" y="169017"/>
                </a:cubicBezTo>
                <a:close/>
                <a:moveTo>
                  <a:pt x="1437698" y="169017"/>
                </a:moveTo>
                <a:cubicBezTo>
                  <a:pt x="1446227" y="169218"/>
                  <a:pt x="1457192" y="170023"/>
                  <a:pt x="1470595" y="171431"/>
                </a:cubicBezTo>
                <a:cubicBezTo>
                  <a:pt x="1483997" y="172839"/>
                  <a:pt x="1492526" y="173644"/>
                  <a:pt x="1496181" y="173845"/>
                </a:cubicBezTo>
                <a:lnTo>
                  <a:pt x="1525422" y="173845"/>
                </a:lnTo>
                <a:cubicBezTo>
                  <a:pt x="1481967" y="174046"/>
                  <a:pt x="1439729" y="174851"/>
                  <a:pt x="1398709" y="176259"/>
                </a:cubicBezTo>
                <a:cubicBezTo>
                  <a:pt x="1357691" y="177667"/>
                  <a:pt x="1315454" y="178472"/>
                  <a:pt x="1271997" y="178673"/>
                </a:cubicBezTo>
                <a:cubicBezTo>
                  <a:pt x="1269155" y="178673"/>
                  <a:pt x="1265094" y="178673"/>
                  <a:pt x="1259813" y="178673"/>
                </a:cubicBezTo>
                <a:cubicBezTo>
                  <a:pt x="1254534" y="178673"/>
                  <a:pt x="1250473" y="178673"/>
                  <a:pt x="1247629" y="178673"/>
                </a:cubicBezTo>
                <a:cubicBezTo>
                  <a:pt x="1282963" y="174046"/>
                  <a:pt x="1314641" y="171230"/>
                  <a:pt x="1342664" y="170224"/>
                </a:cubicBezTo>
                <a:cubicBezTo>
                  <a:pt x="1370687" y="169218"/>
                  <a:pt x="1402365" y="168816"/>
                  <a:pt x="1437698" y="169017"/>
                </a:cubicBezTo>
                <a:close/>
                <a:moveTo>
                  <a:pt x="3028912" y="164188"/>
                </a:moveTo>
                <a:cubicBezTo>
                  <a:pt x="3041502" y="167206"/>
                  <a:pt x="3062622" y="172035"/>
                  <a:pt x="3092269" y="178673"/>
                </a:cubicBezTo>
                <a:cubicBezTo>
                  <a:pt x="3121915" y="185312"/>
                  <a:pt x="3143035" y="190141"/>
                  <a:pt x="3155625" y="193158"/>
                </a:cubicBezTo>
                <a:cubicBezTo>
                  <a:pt x="3159281" y="195774"/>
                  <a:pt x="3166591" y="198992"/>
                  <a:pt x="3177556" y="202815"/>
                </a:cubicBezTo>
                <a:cubicBezTo>
                  <a:pt x="3188522" y="206637"/>
                  <a:pt x="3195832" y="209857"/>
                  <a:pt x="3199487" y="212471"/>
                </a:cubicBezTo>
                <a:cubicBezTo>
                  <a:pt x="3199690" y="212471"/>
                  <a:pt x="3200502" y="212471"/>
                  <a:pt x="3201923" y="212471"/>
                </a:cubicBezTo>
                <a:cubicBezTo>
                  <a:pt x="3203345" y="212471"/>
                  <a:pt x="3204157" y="212471"/>
                  <a:pt x="3204360" y="212471"/>
                </a:cubicBezTo>
                <a:cubicBezTo>
                  <a:pt x="3179485" y="197786"/>
                  <a:pt x="3152478" y="186117"/>
                  <a:pt x="3123338" y="177467"/>
                </a:cubicBezTo>
                <a:cubicBezTo>
                  <a:pt x="3094198" y="168816"/>
                  <a:pt x="3065972" y="164390"/>
                  <a:pt x="3038660" y="164188"/>
                </a:cubicBezTo>
                <a:cubicBezTo>
                  <a:pt x="3038254" y="164188"/>
                  <a:pt x="3036628" y="164188"/>
                  <a:pt x="3033786" y="164188"/>
                </a:cubicBezTo>
                <a:cubicBezTo>
                  <a:pt x="3030944" y="164188"/>
                  <a:pt x="3029318" y="164188"/>
                  <a:pt x="3028912" y="164188"/>
                </a:cubicBezTo>
                <a:close/>
                <a:moveTo>
                  <a:pt x="1325606" y="164188"/>
                </a:moveTo>
                <a:cubicBezTo>
                  <a:pt x="1188233" y="164993"/>
                  <a:pt x="1043855" y="180283"/>
                  <a:pt x="892469" y="210057"/>
                </a:cubicBezTo>
                <a:cubicBezTo>
                  <a:pt x="741084" y="239832"/>
                  <a:pt x="602798" y="279263"/>
                  <a:pt x="477608" y="328351"/>
                </a:cubicBezTo>
                <a:lnTo>
                  <a:pt x="458114" y="333179"/>
                </a:lnTo>
                <a:lnTo>
                  <a:pt x="467861" y="333179"/>
                </a:lnTo>
                <a:cubicBezTo>
                  <a:pt x="566144" y="309842"/>
                  <a:pt x="661991" y="284091"/>
                  <a:pt x="755401" y="255926"/>
                </a:cubicBezTo>
                <a:lnTo>
                  <a:pt x="1120917" y="193158"/>
                </a:lnTo>
                <a:cubicBezTo>
                  <a:pt x="1155032" y="187525"/>
                  <a:pt x="1189147" y="184306"/>
                  <a:pt x="1223262" y="183502"/>
                </a:cubicBezTo>
                <a:cubicBezTo>
                  <a:pt x="1225902" y="183502"/>
                  <a:pt x="1229151" y="183502"/>
                  <a:pt x="1233009" y="183502"/>
                </a:cubicBezTo>
                <a:cubicBezTo>
                  <a:pt x="1236867" y="183502"/>
                  <a:pt x="1240117" y="183502"/>
                  <a:pt x="1242756" y="183502"/>
                </a:cubicBezTo>
                <a:lnTo>
                  <a:pt x="886987" y="236613"/>
                </a:lnTo>
                <a:lnTo>
                  <a:pt x="833377" y="251098"/>
                </a:lnTo>
                <a:lnTo>
                  <a:pt x="852872" y="251098"/>
                </a:lnTo>
                <a:lnTo>
                  <a:pt x="1330480" y="183502"/>
                </a:lnTo>
                <a:lnTo>
                  <a:pt x="1525422" y="183502"/>
                </a:lnTo>
                <a:cubicBezTo>
                  <a:pt x="1549485" y="184306"/>
                  <a:pt x="1572025" y="187525"/>
                  <a:pt x="1593043" y="193158"/>
                </a:cubicBezTo>
                <a:cubicBezTo>
                  <a:pt x="1614060" y="198791"/>
                  <a:pt x="1635381" y="202010"/>
                  <a:pt x="1657008" y="202815"/>
                </a:cubicBezTo>
                <a:cubicBezTo>
                  <a:pt x="1661069" y="202815"/>
                  <a:pt x="1662694" y="202815"/>
                  <a:pt x="1661881" y="202815"/>
                </a:cubicBezTo>
                <a:cubicBezTo>
                  <a:pt x="1647059" y="188531"/>
                  <a:pt x="1623096" y="178472"/>
                  <a:pt x="1589997" y="172638"/>
                </a:cubicBezTo>
                <a:cubicBezTo>
                  <a:pt x="1556897" y="166804"/>
                  <a:pt x="1530499" y="163987"/>
                  <a:pt x="1510801" y="164188"/>
                </a:cubicBezTo>
                <a:close/>
                <a:moveTo>
                  <a:pt x="3014901" y="155739"/>
                </a:moveTo>
                <a:cubicBezTo>
                  <a:pt x="3011551" y="155739"/>
                  <a:pt x="3009723" y="156946"/>
                  <a:pt x="3009418" y="159360"/>
                </a:cubicBezTo>
                <a:cubicBezTo>
                  <a:pt x="3010027" y="159360"/>
                  <a:pt x="3012464" y="159360"/>
                  <a:pt x="3016729" y="159360"/>
                </a:cubicBezTo>
                <a:cubicBezTo>
                  <a:pt x="3020993" y="159360"/>
                  <a:pt x="3023430" y="159360"/>
                  <a:pt x="3024039" y="159360"/>
                </a:cubicBezTo>
                <a:cubicBezTo>
                  <a:pt x="3021298" y="156946"/>
                  <a:pt x="3018252" y="155739"/>
                  <a:pt x="3014901" y="155739"/>
                </a:cubicBezTo>
                <a:close/>
                <a:moveTo>
                  <a:pt x="2984442" y="150911"/>
                </a:moveTo>
                <a:cubicBezTo>
                  <a:pt x="2978248" y="150911"/>
                  <a:pt x="2973578" y="152117"/>
                  <a:pt x="2970430" y="154532"/>
                </a:cubicBezTo>
                <a:cubicBezTo>
                  <a:pt x="2971750" y="154532"/>
                  <a:pt x="2976420" y="154532"/>
                  <a:pt x="2984442" y="154532"/>
                </a:cubicBezTo>
                <a:cubicBezTo>
                  <a:pt x="2992462" y="154532"/>
                  <a:pt x="2995914" y="154532"/>
                  <a:pt x="2994798" y="154532"/>
                </a:cubicBezTo>
                <a:cubicBezTo>
                  <a:pt x="2994088" y="152117"/>
                  <a:pt x="2990635" y="150911"/>
                  <a:pt x="2984442" y="150911"/>
                </a:cubicBezTo>
                <a:close/>
                <a:moveTo>
                  <a:pt x="2946062" y="149703"/>
                </a:moveTo>
                <a:cubicBezTo>
                  <a:pt x="2946671" y="152117"/>
                  <a:pt x="2949108" y="153325"/>
                  <a:pt x="2953372" y="153325"/>
                </a:cubicBezTo>
                <a:cubicBezTo>
                  <a:pt x="2957637" y="153325"/>
                  <a:pt x="2960074" y="152117"/>
                  <a:pt x="2960683" y="149703"/>
                </a:cubicBezTo>
                <a:cubicBezTo>
                  <a:pt x="2955809" y="149703"/>
                  <a:pt x="2950936" y="149703"/>
                  <a:pt x="2946062" y="149703"/>
                </a:cubicBezTo>
                <a:close/>
                <a:moveTo>
                  <a:pt x="2921694" y="144875"/>
                </a:moveTo>
                <a:cubicBezTo>
                  <a:pt x="2922303" y="147289"/>
                  <a:pt x="2924740" y="148497"/>
                  <a:pt x="2929005" y="148497"/>
                </a:cubicBezTo>
                <a:cubicBezTo>
                  <a:pt x="2933269" y="148497"/>
                  <a:pt x="2935706" y="147289"/>
                  <a:pt x="2936315" y="144875"/>
                </a:cubicBezTo>
                <a:cubicBezTo>
                  <a:pt x="2931441" y="144875"/>
                  <a:pt x="2926568" y="144875"/>
                  <a:pt x="2921694" y="144875"/>
                </a:cubicBezTo>
                <a:close/>
                <a:moveTo>
                  <a:pt x="2882706" y="140047"/>
                </a:moveTo>
                <a:cubicBezTo>
                  <a:pt x="2881488" y="142461"/>
                  <a:pt x="2883925" y="143669"/>
                  <a:pt x="2890016" y="143669"/>
                </a:cubicBezTo>
                <a:cubicBezTo>
                  <a:pt x="2896109" y="143669"/>
                  <a:pt x="2898546" y="142461"/>
                  <a:pt x="2897327" y="140047"/>
                </a:cubicBezTo>
                <a:cubicBezTo>
                  <a:pt x="2896718" y="140047"/>
                  <a:pt x="2894281" y="140047"/>
                  <a:pt x="2890016" y="140047"/>
                </a:cubicBezTo>
                <a:cubicBezTo>
                  <a:pt x="2885752" y="140047"/>
                  <a:pt x="2883315" y="140047"/>
                  <a:pt x="2882706" y="140047"/>
                </a:cubicBezTo>
                <a:close/>
                <a:moveTo>
                  <a:pt x="2843717" y="136426"/>
                </a:moveTo>
                <a:cubicBezTo>
                  <a:pt x="2837016" y="136426"/>
                  <a:pt x="2832142" y="137632"/>
                  <a:pt x="2829097" y="140047"/>
                </a:cubicBezTo>
                <a:cubicBezTo>
                  <a:pt x="2828488" y="140047"/>
                  <a:pt x="2833361" y="140047"/>
                  <a:pt x="2843717" y="140047"/>
                </a:cubicBezTo>
                <a:cubicBezTo>
                  <a:pt x="2854073" y="140047"/>
                  <a:pt x="2858947" y="140047"/>
                  <a:pt x="2858338" y="140047"/>
                </a:cubicBezTo>
                <a:cubicBezTo>
                  <a:pt x="2855292" y="137632"/>
                  <a:pt x="2850419" y="136426"/>
                  <a:pt x="2843717" y="136426"/>
                </a:cubicBezTo>
                <a:close/>
                <a:moveTo>
                  <a:pt x="2451397" y="83315"/>
                </a:moveTo>
                <a:cubicBezTo>
                  <a:pt x="2449975" y="83315"/>
                  <a:pt x="2449163" y="84521"/>
                  <a:pt x="2448960" y="86935"/>
                </a:cubicBezTo>
                <a:cubicBezTo>
                  <a:pt x="2449163" y="86935"/>
                  <a:pt x="2449975" y="86935"/>
                  <a:pt x="2451397" y="86935"/>
                </a:cubicBezTo>
                <a:cubicBezTo>
                  <a:pt x="2452818" y="86935"/>
                  <a:pt x="2453631" y="86935"/>
                  <a:pt x="2453833" y="86935"/>
                </a:cubicBezTo>
                <a:cubicBezTo>
                  <a:pt x="2453631" y="84521"/>
                  <a:pt x="2452818" y="83315"/>
                  <a:pt x="2451397" y="83315"/>
                </a:cubicBezTo>
                <a:close/>
                <a:moveTo>
                  <a:pt x="2502569" y="78486"/>
                </a:moveTo>
                <a:cubicBezTo>
                  <a:pt x="2486324" y="78486"/>
                  <a:pt x="2474952" y="79693"/>
                  <a:pt x="2468454" y="82107"/>
                </a:cubicBezTo>
                <a:cubicBezTo>
                  <a:pt x="2467642" y="82107"/>
                  <a:pt x="2479013" y="82107"/>
                  <a:pt x="2502569" y="82107"/>
                </a:cubicBezTo>
                <a:cubicBezTo>
                  <a:pt x="2526124" y="82107"/>
                  <a:pt x="2537496" y="82107"/>
                  <a:pt x="2536684" y="82107"/>
                </a:cubicBezTo>
                <a:cubicBezTo>
                  <a:pt x="2530186" y="79693"/>
                  <a:pt x="2518814" y="78486"/>
                  <a:pt x="2502569" y="78486"/>
                </a:cubicBezTo>
                <a:close/>
                <a:moveTo>
                  <a:pt x="2463580" y="77278"/>
                </a:moveTo>
                <a:cubicBezTo>
                  <a:pt x="2461144" y="77681"/>
                  <a:pt x="2459926" y="79291"/>
                  <a:pt x="2459926" y="82107"/>
                </a:cubicBezTo>
                <a:cubicBezTo>
                  <a:pt x="2459926" y="84924"/>
                  <a:pt x="2461144" y="86533"/>
                  <a:pt x="2463580" y="86935"/>
                </a:cubicBezTo>
                <a:cubicBezTo>
                  <a:pt x="2466017" y="86533"/>
                  <a:pt x="2467236" y="84924"/>
                  <a:pt x="2467236" y="82107"/>
                </a:cubicBezTo>
                <a:cubicBezTo>
                  <a:pt x="2467236" y="79291"/>
                  <a:pt x="2466017" y="77681"/>
                  <a:pt x="2463580" y="77278"/>
                </a:cubicBezTo>
                <a:close/>
                <a:moveTo>
                  <a:pt x="2709695" y="73658"/>
                </a:moveTo>
                <a:cubicBezTo>
                  <a:pt x="2708274" y="73658"/>
                  <a:pt x="2707461" y="74864"/>
                  <a:pt x="2707258" y="77278"/>
                </a:cubicBezTo>
                <a:cubicBezTo>
                  <a:pt x="2707461" y="77278"/>
                  <a:pt x="2708274" y="77278"/>
                  <a:pt x="2709695" y="77278"/>
                </a:cubicBezTo>
                <a:cubicBezTo>
                  <a:pt x="2711116" y="77278"/>
                  <a:pt x="2711928" y="77278"/>
                  <a:pt x="2712132" y="77278"/>
                </a:cubicBezTo>
                <a:cubicBezTo>
                  <a:pt x="2711928" y="74864"/>
                  <a:pt x="2711116" y="73658"/>
                  <a:pt x="2709695" y="73658"/>
                </a:cubicBezTo>
                <a:close/>
                <a:moveTo>
                  <a:pt x="2600649" y="73658"/>
                </a:moveTo>
                <a:cubicBezTo>
                  <a:pt x="2577196" y="73658"/>
                  <a:pt x="2560747" y="74864"/>
                  <a:pt x="2551304" y="77278"/>
                </a:cubicBezTo>
                <a:cubicBezTo>
                  <a:pt x="2550087" y="77278"/>
                  <a:pt x="2567144" y="77278"/>
                  <a:pt x="2602477" y="77278"/>
                </a:cubicBezTo>
                <a:cubicBezTo>
                  <a:pt x="2637811" y="77278"/>
                  <a:pt x="2654868" y="77278"/>
                  <a:pt x="2653649" y="77278"/>
                </a:cubicBezTo>
                <a:cubicBezTo>
                  <a:pt x="2641770" y="74864"/>
                  <a:pt x="2624103" y="73658"/>
                  <a:pt x="2600649" y="73658"/>
                </a:cubicBezTo>
                <a:close/>
                <a:moveTo>
                  <a:pt x="2731626" y="72450"/>
                </a:moveTo>
                <a:cubicBezTo>
                  <a:pt x="2729189" y="72853"/>
                  <a:pt x="2727971" y="74463"/>
                  <a:pt x="2727971" y="77278"/>
                </a:cubicBezTo>
                <a:cubicBezTo>
                  <a:pt x="2727971" y="80096"/>
                  <a:pt x="2729189" y="81705"/>
                  <a:pt x="2731626" y="82107"/>
                </a:cubicBezTo>
                <a:cubicBezTo>
                  <a:pt x="2731626" y="81705"/>
                  <a:pt x="2731626" y="80096"/>
                  <a:pt x="2731626" y="77278"/>
                </a:cubicBezTo>
                <a:cubicBezTo>
                  <a:pt x="2731626" y="74463"/>
                  <a:pt x="2731626" y="72853"/>
                  <a:pt x="2731626" y="72450"/>
                </a:cubicBezTo>
                <a:close/>
                <a:moveTo>
                  <a:pt x="2668270" y="72450"/>
                </a:moveTo>
                <a:cubicBezTo>
                  <a:pt x="2665833" y="72853"/>
                  <a:pt x="2664615" y="74463"/>
                  <a:pt x="2664615" y="77278"/>
                </a:cubicBezTo>
                <a:cubicBezTo>
                  <a:pt x="2664615" y="80096"/>
                  <a:pt x="2665833" y="81705"/>
                  <a:pt x="2668270" y="82107"/>
                </a:cubicBezTo>
                <a:cubicBezTo>
                  <a:pt x="2670706" y="81705"/>
                  <a:pt x="2671925" y="80096"/>
                  <a:pt x="2671925" y="77278"/>
                </a:cubicBezTo>
                <a:cubicBezTo>
                  <a:pt x="2671925" y="74463"/>
                  <a:pt x="2670706" y="72853"/>
                  <a:pt x="2668270" y="72450"/>
                </a:cubicBezTo>
                <a:close/>
                <a:moveTo>
                  <a:pt x="2568077" y="7"/>
                </a:moveTo>
                <a:cubicBezTo>
                  <a:pt x="2586619" y="45"/>
                  <a:pt x="2610473" y="253"/>
                  <a:pt x="2639637" y="629"/>
                </a:cubicBezTo>
                <a:cubicBezTo>
                  <a:pt x="2678525" y="1132"/>
                  <a:pt x="2709187" y="2541"/>
                  <a:pt x="2731626" y="4854"/>
                </a:cubicBezTo>
                <a:lnTo>
                  <a:pt x="3028912" y="43480"/>
                </a:lnTo>
                <a:cubicBezTo>
                  <a:pt x="3101102" y="51428"/>
                  <a:pt x="3176034" y="72953"/>
                  <a:pt x="3253705" y="108059"/>
                </a:cubicBezTo>
                <a:cubicBezTo>
                  <a:pt x="3331377" y="143165"/>
                  <a:pt x="3373412" y="202111"/>
                  <a:pt x="3379808" y="284896"/>
                </a:cubicBezTo>
                <a:cubicBezTo>
                  <a:pt x="3378794" y="319297"/>
                  <a:pt x="3366203" y="347061"/>
                  <a:pt x="3342039" y="368185"/>
                </a:cubicBezTo>
                <a:cubicBezTo>
                  <a:pt x="3317874" y="389309"/>
                  <a:pt x="3288226" y="400172"/>
                  <a:pt x="3253096" y="400775"/>
                </a:cubicBezTo>
                <a:cubicBezTo>
                  <a:pt x="3250760" y="400474"/>
                  <a:pt x="3249340" y="398663"/>
                  <a:pt x="3248831" y="395344"/>
                </a:cubicBezTo>
                <a:cubicBezTo>
                  <a:pt x="3248323" y="392025"/>
                  <a:pt x="3248121" y="389006"/>
                  <a:pt x="3248222" y="386290"/>
                </a:cubicBezTo>
                <a:cubicBezTo>
                  <a:pt x="3248527" y="375930"/>
                  <a:pt x="3250355" y="364060"/>
                  <a:pt x="3253705" y="350681"/>
                </a:cubicBezTo>
                <a:cubicBezTo>
                  <a:pt x="3257056" y="337303"/>
                  <a:pt x="3260102" y="326641"/>
                  <a:pt x="3262843" y="318694"/>
                </a:cubicBezTo>
                <a:cubicBezTo>
                  <a:pt x="3257462" y="313766"/>
                  <a:pt x="3251167" y="309139"/>
                  <a:pt x="3243958" y="304814"/>
                </a:cubicBezTo>
                <a:cubicBezTo>
                  <a:pt x="3236750" y="300487"/>
                  <a:pt x="3231673" y="297068"/>
                  <a:pt x="3228728" y="294552"/>
                </a:cubicBezTo>
                <a:lnTo>
                  <a:pt x="3238475" y="309037"/>
                </a:lnTo>
                <a:cubicBezTo>
                  <a:pt x="3238272" y="309037"/>
                  <a:pt x="3237461" y="309037"/>
                  <a:pt x="3236038" y="309037"/>
                </a:cubicBezTo>
                <a:cubicBezTo>
                  <a:pt x="3234617" y="309037"/>
                  <a:pt x="3233805" y="309037"/>
                  <a:pt x="3233602" y="309037"/>
                </a:cubicBezTo>
                <a:cubicBezTo>
                  <a:pt x="3229540" y="308636"/>
                  <a:pt x="3220605" y="307026"/>
                  <a:pt x="3206797" y="304209"/>
                </a:cubicBezTo>
                <a:cubicBezTo>
                  <a:pt x="3192989" y="301393"/>
                  <a:pt x="3184054" y="299784"/>
                  <a:pt x="3179993" y="299381"/>
                </a:cubicBezTo>
                <a:cubicBezTo>
                  <a:pt x="3179789" y="299381"/>
                  <a:pt x="3178977" y="299381"/>
                  <a:pt x="3177556" y="299381"/>
                </a:cubicBezTo>
                <a:cubicBezTo>
                  <a:pt x="3176135" y="299381"/>
                  <a:pt x="3175322" y="299381"/>
                  <a:pt x="3175119" y="299381"/>
                </a:cubicBezTo>
                <a:cubicBezTo>
                  <a:pt x="3172785" y="299682"/>
                  <a:pt x="3171362" y="301493"/>
                  <a:pt x="3170854" y="304814"/>
                </a:cubicBezTo>
                <a:cubicBezTo>
                  <a:pt x="3170346" y="308133"/>
                  <a:pt x="3170144" y="311150"/>
                  <a:pt x="3170245" y="313866"/>
                </a:cubicBezTo>
                <a:cubicBezTo>
                  <a:pt x="3146690" y="308233"/>
                  <a:pt x="3125571" y="305014"/>
                  <a:pt x="3106889" y="304209"/>
                </a:cubicBezTo>
                <a:cubicBezTo>
                  <a:pt x="3098970" y="305014"/>
                  <a:pt x="3090441" y="308233"/>
                  <a:pt x="3081304" y="313866"/>
                </a:cubicBezTo>
                <a:cubicBezTo>
                  <a:pt x="3072166" y="319499"/>
                  <a:pt x="3066073" y="322718"/>
                  <a:pt x="3063027" y="323522"/>
                </a:cubicBezTo>
                <a:cubicBezTo>
                  <a:pt x="3060083" y="321210"/>
                  <a:pt x="3056225" y="319800"/>
                  <a:pt x="3051452" y="319297"/>
                </a:cubicBezTo>
                <a:cubicBezTo>
                  <a:pt x="3046681" y="318795"/>
                  <a:pt x="3044041" y="318594"/>
                  <a:pt x="3043533" y="318694"/>
                </a:cubicBezTo>
                <a:cubicBezTo>
                  <a:pt x="3037238" y="318694"/>
                  <a:pt x="3026679" y="318694"/>
                  <a:pt x="3011855" y="318694"/>
                </a:cubicBezTo>
                <a:cubicBezTo>
                  <a:pt x="2997031" y="318694"/>
                  <a:pt x="2986473" y="318694"/>
                  <a:pt x="2980177" y="318694"/>
                </a:cubicBezTo>
                <a:cubicBezTo>
                  <a:pt x="2895297" y="317588"/>
                  <a:pt x="2805541" y="319800"/>
                  <a:pt x="2710914" y="325333"/>
                </a:cubicBezTo>
                <a:cubicBezTo>
                  <a:pt x="2616285" y="330866"/>
                  <a:pt x="2528968" y="346356"/>
                  <a:pt x="2448960" y="371805"/>
                </a:cubicBezTo>
                <a:lnTo>
                  <a:pt x="2424592" y="376634"/>
                </a:lnTo>
                <a:lnTo>
                  <a:pt x="2385604" y="511826"/>
                </a:lnTo>
                <a:lnTo>
                  <a:pt x="2224776" y="985001"/>
                </a:lnTo>
                <a:lnTo>
                  <a:pt x="2224776" y="994658"/>
                </a:lnTo>
                <a:cubicBezTo>
                  <a:pt x="2245835" y="993525"/>
                  <a:pt x="2293066" y="993644"/>
                  <a:pt x="2366470" y="995015"/>
                </a:cubicBezTo>
                <a:cubicBezTo>
                  <a:pt x="2439875" y="996386"/>
                  <a:pt x="2510571" y="1005805"/>
                  <a:pt x="2578560" y="1023270"/>
                </a:cubicBezTo>
                <a:cubicBezTo>
                  <a:pt x="2646550" y="1040736"/>
                  <a:pt x="2682950" y="1073044"/>
                  <a:pt x="2687764" y="1120194"/>
                </a:cubicBezTo>
                <a:cubicBezTo>
                  <a:pt x="2681417" y="1162218"/>
                  <a:pt x="2634004" y="1198877"/>
                  <a:pt x="2545529" y="1230172"/>
                </a:cubicBezTo>
                <a:cubicBezTo>
                  <a:pt x="2457053" y="1261467"/>
                  <a:pt x="2365598" y="1286323"/>
                  <a:pt x="2271166" y="1304743"/>
                </a:cubicBezTo>
                <a:cubicBezTo>
                  <a:pt x="2176733" y="1323162"/>
                  <a:pt x="2117409" y="1334070"/>
                  <a:pt x="2093191" y="1337468"/>
                </a:cubicBezTo>
                <a:cubicBezTo>
                  <a:pt x="2090246" y="1341190"/>
                  <a:pt x="2086388" y="1348231"/>
                  <a:pt x="2081616" y="1358592"/>
                </a:cubicBezTo>
                <a:cubicBezTo>
                  <a:pt x="2076844" y="1368952"/>
                  <a:pt x="2074204" y="1374786"/>
                  <a:pt x="2073696" y="1376094"/>
                </a:cubicBezTo>
                <a:lnTo>
                  <a:pt x="1912869" y="1839612"/>
                </a:lnTo>
                <a:cubicBezTo>
                  <a:pt x="1909215" y="1858322"/>
                  <a:pt x="1901904" y="1889706"/>
                  <a:pt x="1890938" y="1933764"/>
                </a:cubicBezTo>
                <a:cubicBezTo>
                  <a:pt x="1879973" y="1977822"/>
                  <a:pt x="1872663" y="2009206"/>
                  <a:pt x="1869007" y="2027916"/>
                </a:cubicBezTo>
                <a:cubicBezTo>
                  <a:pt x="1861392" y="2048739"/>
                  <a:pt x="1854691" y="2063827"/>
                  <a:pt x="1848904" y="2073182"/>
                </a:cubicBezTo>
                <a:cubicBezTo>
                  <a:pt x="1843117" y="2082537"/>
                  <a:pt x="1840070" y="2106075"/>
                  <a:pt x="1839766" y="2143796"/>
                </a:cubicBezTo>
                <a:lnTo>
                  <a:pt x="1839766" y="2336928"/>
                </a:lnTo>
                <a:cubicBezTo>
                  <a:pt x="1842102" y="2348597"/>
                  <a:pt x="1843523" y="2359059"/>
                  <a:pt x="1844031" y="2368312"/>
                </a:cubicBezTo>
                <a:cubicBezTo>
                  <a:pt x="1844538" y="2377567"/>
                  <a:pt x="1844742" y="2388028"/>
                  <a:pt x="1844639" y="2399696"/>
                </a:cubicBezTo>
                <a:cubicBezTo>
                  <a:pt x="1844639" y="2402714"/>
                  <a:pt x="1844639" y="2407542"/>
                  <a:pt x="1844639" y="2414181"/>
                </a:cubicBezTo>
                <a:cubicBezTo>
                  <a:pt x="1844639" y="2420820"/>
                  <a:pt x="1844639" y="2425649"/>
                  <a:pt x="1844639" y="2428666"/>
                </a:cubicBezTo>
                <a:cubicBezTo>
                  <a:pt x="1841289" y="2447578"/>
                  <a:pt x="1832151" y="2460453"/>
                  <a:pt x="1817226" y="2467293"/>
                </a:cubicBezTo>
                <a:cubicBezTo>
                  <a:pt x="1802301" y="2474133"/>
                  <a:pt x="1787071" y="2477352"/>
                  <a:pt x="1771536" y="2476949"/>
                </a:cubicBezTo>
                <a:cubicBezTo>
                  <a:pt x="1695591" y="2469405"/>
                  <a:pt x="1645231" y="2425347"/>
                  <a:pt x="1620456" y="2344774"/>
                </a:cubicBezTo>
                <a:cubicBezTo>
                  <a:pt x="1595683" y="2264202"/>
                  <a:pt x="1584311" y="2192380"/>
                  <a:pt x="1586341" y="2129311"/>
                </a:cubicBezTo>
                <a:cubicBezTo>
                  <a:pt x="1586037" y="2070969"/>
                  <a:pt x="1589082" y="2011420"/>
                  <a:pt x="1595479" y="1950663"/>
                </a:cubicBezTo>
                <a:cubicBezTo>
                  <a:pt x="1601876" y="1889908"/>
                  <a:pt x="1613450" y="1830359"/>
                  <a:pt x="1630203" y="1772016"/>
                </a:cubicBezTo>
                <a:lnTo>
                  <a:pt x="1713054" y="1482317"/>
                </a:lnTo>
                <a:lnTo>
                  <a:pt x="1713054" y="1472660"/>
                </a:lnTo>
                <a:cubicBezTo>
                  <a:pt x="1677923" y="1491371"/>
                  <a:pt x="1645839" y="1519133"/>
                  <a:pt x="1616802" y="1555949"/>
                </a:cubicBezTo>
                <a:cubicBezTo>
                  <a:pt x="1587762" y="1592765"/>
                  <a:pt x="1553242" y="1613285"/>
                  <a:pt x="1513238" y="1617510"/>
                </a:cubicBezTo>
                <a:cubicBezTo>
                  <a:pt x="1475671" y="1611877"/>
                  <a:pt x="1452116" y="1583310"/>
                  <a:pt x="1442571" y="1531808"/>
                </a:cubicBezTo>
                <a:cubicBezTo>
                  <a:pt x="1433028" y="1480306"/>
                  <a:pt x="1428966" y="1439667"/>
                  <a:pt x="1430388" y="1409892"/>
                </a:cubicBezTo>
                <a:cubicBezTo>
                  <a:pt x="1430298" y="1388136"/>
                  <a:pt x="1433185" y="1354396"/>
                  <a:pt x="1439053" y="1308677"/>
                </a:cubicBezTo>
                <a:cubicBezTo>
                  <a:pt x="1444919" y="1262957"/>
                  <a:pt x="1454305" y="1219919"/>
                  <a:pt x="1467210" y="1179564"/>
                </a:cubicBezTo>
                <a:cubicBezTo>
                  <a:pt x="1480116" y="1139209"/>
                  <a:pt x="1497084" y="1116201"/>
                  <a:pt x="1518111" y="1110537"/>
                </a:cubicBezTo>
                <a:lnTo>
                  <a:pt x="1849513" y="1038112"/>
                </a:lnTo>
                <a:cubicBezTo>
                  <a:pt x="1856418" y="1037811"/>
                  <a:pt x="1860885" y="1034793"/>
                  <a:pt x="1862916" y="1029059"/>
                </a:cubicBezTo>
                <a:cubicBezTo>
                  <a:pt x="1864946" y="1023326"/>
                  <a:pt x="1866977" y="1016687"/>
                  <a:pt x="1869007" y="1009143"/>
                </a:cubicBezTo>
                <a:lnTo>
                  <a:pt x="2024961" y="516655"/>
                </a:lnTo>
                <a:lnTo>
                  <a:pt x="2024961" y="511826"/>
                </a:lnTo>
                <a:cubicBezTo>
                  <a:pt x="1986544" y="514331"/>
                  <a:pt x="1952369" y="531856"/>
                  <a:pt x="1922436" y="564402"/>
                </a:cubicBezTo>
                <a:cubicBezTo>
                  <a:pt x="1892503" y="596948"/>
                  <a:pt x="1863382" y="629494"/>
                  <a:pt x="1835073" y="662041"/>
                </a:cubicBezTo>
                <a:cubicBezTo>
                  <a:pt x="1806764" y="694588"/>
                  <a:pt x="1775838" y="712113"/>
                  <a:pt x="1742295" y="714616"/>
                </a:cubicBezTo>
                <a:cubicBezTo>
                  <a:pt x="1695184" y="710995"/>
                  <a:pt x="1665130" y="688060"/>
                  <a:pt x="1652134" y="645813"/>
                </a:cubicBezTo>
                <a:cubicBezTo>
                  <a:pt x="1639138" y="603564"/>
                  <a:pt x="1633452" y="563731"/>
                  <a:pt x="1635077" y="526311"/>
                </a:cubicBezTo>
                <a:cubicBezTo>
                  <a:pt x="1635280" y="490099"/>
                  <a:pt x="1638529" y="453887"/>
                  <a:pt x="1644824" y="417674"/>
                </a:cubicBezTo>
                <a:lnTo>
                  <a:pt x="1653913" y="377151"/>
                </a:lnTo>
                <a:lnTo>
                  <a:pt x="1652134" y="377841"/>
                </a:lnTo>
                <a:cubicBezTo>
                  <a:pt x="1626082" y="386872"/>
                  <a:pt x="1598946" y="394159"/>
                  <a:pt x="1570728" y="399702"/>
                </a:cubicBezTo>
                <a:cubicBezTo>
                  <a:pt x="1514291" y="410789"/>
                  <a:pt x="1471572" y="419195"/>
                  <a:pt x="1442571" y="424917"/>
                </a:cubicBezTo>
                <a:lnTo>
                  <a:pt x="1135538" y="535968"/>
                </a:lnTo>
                <a:cubicBezTo>
                  <a:pt x="1108328" y="545625"/>
                  <a:pt x="1083553" y="558903"/>
                  <a:pt x="1061217" y="575802"/>
                </a:cubicBezTo>
                <a:cubicBezTo>
                  <a:pt x="1038879" y="592701"/>
                  <a:pt x="1021416" y="613221"/>
                  <a:pt x="1008825" y="637363"/>
                </a:cubicBezTo>
                <a:lnTo>
                  <a:pt x="877239" y="864293"/>
                </a:lnTo>
                <a:cubicBezTo>
                  <a:pt x="874905" y="866909"/>
                  <a:pt x="873483" y="870128"/>
                  <a:pt x="872975" y="873950"/>
                </a:cubicBezTo>
                <a:cubicBezTo>
                  <a:pt x="872467" y="877772"/>
                  <a:pt x="872265" y="880991"/>
                  <a:pt x="872366" y="883606"/>
                </a:cubicBezTo>
                <a:cubicBezTo>
                  <a:pt x="872366" y="889038"/>
                  <a:pt x="873585" y="895074"/>
                  <a:pt x="876022" y="901713"/>
                </a:cubicBezTo>
                <a:cubicBezTo>
                  <a:pt x="878458" y="908351"/>
                  <a:pt x="882113" y="911973"/>
                  <a:pt x="886987" y="912576"/>
                </a:cubicBezTo>
                <a:lnTo>
                  <a:pt x="921101" y="912576"/>
                </a:lnTo>
                <a:lnTo>
                  <a:pt x="1384089" y="859465"/>
                </a:lnTo>
                <a:cubicBezTo>
                  <a:pt x="1384597" y="859465"/>
                  <a:pt x="1387237" y="859465"/>
                  <a:pt x="1392008" y="859465"/>
                </a:cubicBezTo>
                <a:cubicBezTo>
                  <a:pt x="1396781" y="859465"/>
                  <a:pt x="1400638" y="859465"/>
                  <a:pt x="1403583" y="859465"/>
                </a:cubicBezTo>
                <a:cubicBezTo>
                  <a:pt x="1406528" y="859465"/>
                  <a:pt x="1410386" y="859465"/>
                  <a:pt x="1415158" y="859465"/>
                </a:cubicBezTo>
                <a:cubicBezTo>
                  <a:pt x="1419931" y="859465"/>
                  <a:pt x="1422569" y="859465"/>
                  <a:pt x="1423077" y="859465"/>
                </a:cubicBezTo>
                <a:cubicBezTo>
                  <a:pt x="1425616" y="859666"/>
                  <a:pt x="1427850" y="860471"/>
                  <a:pt x="1429779" y="861879"/>
                </a:cubicBezTo>
                <a:cubicBezTo>
                  <a:pt x="1431708" y="863287"/>
                  <a:pt x="1432723" y="864092"/>
                  <a:pt x="1432824" y="864293"/>
                </a:cubicBezTo>
                <a:lnTo>
                  <a:pt x="1432824" y="898091"/>
                </a:lnTo>
                <a:cubicBezTo>
                  <a:pt x="1427139" y="898896"/>
                  <a:pt x="1423889" y="902115"/>
                  <a:pt x="1423077" y="907748"/>
                </a:cubicBezTo>
                <a:cubicBezTo>
                  <a:pt x="1423077" y="913381"/>
                  <a:pt x="1427951" y="916600"/>
                  <a:pt x="1437698" y="917405"/>
                </a:cubicBezTo>
                <a:cubicBezTo>
                  <a:pt x="1434856" y="921730"/>
                  <a:pt x="1430794" y="923943"/>
                  <a:pt x="1425514" y="924044"/>
                </a:cubicBezTo>
                <a:cubicBezTo>
                  <a:pt x="1420235" y="924144"/>
                  <a:pt x="1416174" y="925150"/>
                  <a:pt x="1413330" y="927061"/>
                </a:cubicBezTo>
                <a:lnTo>
                  <a:pt x="1423077" y="931890"/>
                </a:lnTo>
                <a:cubicBezTo>
                  <a:pt x="1422976" y="932191"/>
                  <a:pt x="1421961" y="934002"/>
                  <a:pt x="1420032" y="937321"/>
                </a:cubicBezTo>
                <a:cubicBezTo>
                  <a:pt x="1418103" y="940641"/>
                  <a:pt x="1415869" y="943659"/>
                  <a:pt x="1413330" y="946375"/>
                </a:cubicBezTo>
                <a:cubicBezTo>
                  <a:pt x="1413534" y="946878"/>
                  <a:pt x="1414346" y="949493"/>
                  <a:pt x="1415767" y="954220"/>
                </a:cubicBezTo>
                <a:cubicBezTo>
                  <a:pt x="1417188" y="958948"/>
                  <a:pt x="1418002" y="962771"/>
                  <a:pt x="1418204" y="965688"/>
                </a:cubicBezTo>
                <a:lnTo>
                  <a:pt x="1398709" y="965688"/>
                </a:lnTo>
                <a:lnTo>
                  <a:pt x="1413330" y="975344"/>
                </a:lnTo>
                <a:lnTo>
                  <a:pt x="1403583" y="980173"/>
                </a:lnTo>
                <a:cubicBezTo>
                  <a:pt x="1403990" y="980374"/>
                  <a:pt x="1405614" y="981179"/>
                  <a:pt x="1408457" y="982587"/>
                </a:cubicBezTo>
                <a:cubicBezTo>
                  <a:pt x="1411300" y="983995"/>
                  <a:pt x="1412925" y="984800"/>
                  <a:pt x="1413330" y="985001"/>
                </a:cubicBezTo>
                <a:cubicBezTo>
                  <a:pt x="1415666" y="985203"/>
                  <a:pt x="1417087" y="986007"/>
                  <a:pt x="1417595" y="987415"/>
                </a:cubicBezTo>
                <a:cubicBezTo>
                  <a:pt x="1418103" y="988823"/>
                  <a:pt x="1418306" y="989629"/>
                  <a:pt x="1418204" y="989829"/>
                </a:cubicBezTo>
                <a:cubicBezTo>
                  <a:pt x="1419016" y="989829"/>
                  <a:pt x="1417391" y="989829"/>
                  <a:pt x="1413330" y="989829"/>
                </a:cubicBezTo>
                <a:cubicBezTo>
                  <a:pt x="1410386" y="992545"/>
                  <a:pt x="1405310" y="995564"/>
                  <a:pt x="1398101" y="998883"/>
                </a:cubicBezTo>
                <a:cubicBezTo>
                  <a:pt x="1390891" y="1002202"/>
                  <a:pt x="1384597" y="1004013"/>
                  <a:pt x="1379215" y="1004314"/>
                </a:cubicBezTo>
                <a:lnTo>
                  <a:pt x="1393836" y="1023628"/>
                </a:lnTo>
                <a:cubicBezTo>
                  <a:pt x="1382668" y="1024432"/>
                  <a:pt x="1375763" y="1028859"/>
                  <a:pt x="1373124" y="1036906"/>
                </a:cubicBezTo>
                <a:cubicBezTo>
                  <a:pt x="1370484" y="1044953"/>
                  <a:pt x="1366016" y="1051793"/>
                  <a:pt x="1359721" y="1057426"/>
                </a:cubicBezTo>
                <a:cubicBezTo>
                  <a:pt x="1321647" y="1051793"/>
                  <a:pt x="1267428" y="1052196"/>
                  <a:pt x="1197066" y="1058633"/>
                </a:cubicBezTo>
                <a:cubicBezTo>
                  <a:pt x="1126704" y="1065071"/>
                  <a:pt x="1078579" y="1082372"/>
                  <a:pt x="1052687" y="1110537"/>
                </a:cubicBezTo>
                <a:lnTo>
                  <a:pt x="1081929" y="1110537"/>
                </a:lnTo>
                <a:lnTo>
                  <a:pt x="847998" y="1168477"/>
                </a:lnTo>
                <a:cubicBezTo>
                  <a:pt x="814492" y="1178838"/>
                  <a:pt x="777941" y="1190707"/>
                  <a:pt x="738343" y="1204086"/>
                </a:cubicBezTo>
                <a:cubicBezTo>
                  <a:pt x="698746" y="1217465"/>
                  <a:pt x="667068" y="1228126"/>
                  <a:pt x="643309" y="1236073"/>
                </a:cubicBezTo>
                <a:lnTo>
                  <a:pt x="672550" y="1236073"/>
                </a:lnTo>
                <a:lnTo>
                  <a:pt x="1130664" y="1129850"/>
                </a:lnTo>
                <a:cubicBezTo>
                  <a:pt x="1169653" y="1125827"/>
                  <a:pt x="1208641" y="1119389"/>
                  <a:pt x="1247629" y="1110537"/>
                </a:cubicBezTo>
                <a:cubicBezTo>
                  <a:pt x="1247224" y="1110537"/>
                  <a:pt x="1245599" y="1110537"/>
                  <a:pt x="1242756" y="1110537"/>
                </a:cubicBezTo>
                <a:cubicBezTo>
                  <a:pt x="1239914" y="1110537"/>
                  <a:pt x="1238289" y="1110537"/>
                  <a:pt x="1237882" y="1110537"/>
                </a:cubicBezTo>
                <a:cubicBezTo>
                  <a:pt x="1213515" y="1110940"/>
                  <a:pt x="1189147" y="1112550"/>
                  <a:pt x="1164779" y="1115365"/>
                </a:cubicBezTo>
                <a:cubicBezTo>
                  <a:pt x="1140411" y="1118183"/>
                  <a:pt x="1116043" y="1119792"/>
                  <a:pt x="1091676" y="1120194"/>
                </a:cubicBezTo>
                <a:cubicBezTo>
                  <a:pt x="1091472" y="1120194"/>
                  <a:pt x="1090660" y="1120194"/>
                  <a:pt x="1089239" y="1120194"/>
                </a:cubicBezTo>
                <a:cubicBezTo>
                  <a:pt x="1087818" y="1120194"/>
                  <a:pt x="1087006" y="1120194"/>
                  <a:pt x="1086802" y="1120194"/>
                </a:cubicBezTo>
                <a:cubicBezTo>
                  <a:pt x="1087209" y="1119994"/>
                  <a:pt x="1088833" y="1119188"/>
                  <a:pt x="1091676" y="1117780"/>
                </a:cubicBezTo>
                <a:cubicBezTo>
                  <a:pt x="1094519" y="1116372"/>
                  <a:pt x="1096144" y="1115567"/>
                  <a:pt x="1096549" y="1115365"/>
                </a:cubicBezTo>
                <a:cubicBezTo>
                  <a:pt x="1108632" y="1114561"/>
                  <a:pt x="1127111" y="1111342"/>
                  <a:pt x="1151986" y="1105709"/>
                </a:cubicBezTo>
                <a:cubicBezTo>
                  <a:pt x="1176862" y="1100076"/>
                  <a:pt x="1194123" y="1096857"/>
                  <a:pt x="1203767" y="1096052"/>
                </a:cubicBezTo>
                <a:lnTo>
                  <a:pt x="1184273" y="1096052"/>
                </a:lnTo>
                <a:lnTo>
                  <a:pt x="1206999" y="1088565"/>
                </a:lnTo>
                <a:lnTo>
                  <a:pt x="1204986" y="1091224"/>
                </a:lnTo>
                <a:cubicBezTo>
                  <a:pt x="1204986" y="1094041"/>
                  <a:pt x="1206204" y="1095650"/>
                  <a:pt x="1208641" y="1096052"/>
                </a:cubicBezTo>
                <a:cubicBezTo>
                  <a:pt x="1211078" y="1095650"/>
                  <a:pt x="1212297" y="1094041"/>
                  <a:pt x="1212297" y="1091224"/>
                </a:cubicBezTo>
                <a:lnTo>
                  <a:pt x="1209628" y="1087700"/>
                </a:lnTo>
                <a:lnTo>
                  <a:pt x="1216560" y="1085415"/>
                </a:lnTo>
                <a:cubicBezTo>
                  <a:pt x="1227932" y="1082096"/>
                  <a:pt x="1239914" y="1079002"/>
                  <a:pt x="1252503" y="1076136"/>
                </a:cubicBezTo>
                <a:cubicBezTo>
                  <a:pt x="1277683" y="1070401"/>
                  <a:pt x="1300426" y="1067384"/>
                  <a:pt x="1320733" y="1067082"/>
                </a:cubicBezTo>
                <a:cubicBezTo>
                  <a:pt x="1323373" y="1066982"/>
                  <a:pt x="1326622" y="1067184"/>
                  <a:pt x="1330480" y="1067686"/>
                </a:cubicBezTo>
                <a:cubicBezTo>
                  <a:pt x="1334338" y="1068189"/>
                  <a:pt x="1337587" y="1069598"/>
                  <a:pt x="1340227" y="1071911"/>
                </a:cubicBezTo>
                <a:cubicBezTo>
                  <a:pt x="1325505" y="1074928"/>
                  <a:pt x="1317179" y="1079756"/>
                  <a:pt x="1315250" y="1086396"/>
                </a:cubicBezTo>
                <a:cubicBezTo>
                  <a:pt x="1313321" y="1093035"/>
                  <a:pt x="1303778" y="1097863"/>
                  <a:pt x="1286618" y="1100881"/>
                </a:cubicBezTo>
                <a:cubicBezTo>
                  <a:pt x="1286618" y="1106010"/>
                  <a:pt x="1285400" y="1111443"/>
                  <a:pt x="1282963" y="1117176"/>
                </a:cubicBezTo>
                <a:cubicBezTo>
                  <a:pt x="1280526" y="1122910"/>
                  <a:pt x="1276871" y="1127135"/>
                  <a:pt x="1271997" y="1129850"/>
                </a:cubicBezTo>
                <a:cubicBezTo>
                  <a:pt x="1241030" y="1144537"/>
                  <a:pt x="1211586" y="1159826"/>
                  <a:pt x="1183664" y="1175719"/>
                </a:cubicBezTo>
                <a:cubicBezTo>
                  <a:pt x="1155743" y="1191612"/>
                  <a:pt x="1125081" y="1206902"/>
                  <a:pt x="1091676" y="1221588"/>
                </a:cubicBezTo>
                <a:lnTo>
                  <a:pt x="575079" y="1424377"/>
                </a:lnTo>
                <a:cubicBezTo>
                  <a:pt x="546801" y="1439905"/>
                  <a:pt x="517800" y="1485029"/>
                  <a:pt x="488078" y="1559749"/>
                </a:cubicBezTo>
                <a:cubicBezTo>
                  <a:pt x="458354" y="1634468"/>
                  <a:pt x="431881" y="1713212"/>
                  <a:pt x="408657" y="1795979"/>
                </a:cubicBezTo>
                <a:cubicBezTo>
                  <a:pt x="385431" y="1878746"/>
                  <a:pt x="369428" y="1939964"/>
                  <a:pt x="360643" y="1979633"/>
                </a:cubicBezTo>
                <a:cubicBezTo>
                  <a:pt x="362876" y="1986976"/>
                  <a:pt x="365720" y="1992810"/>
                  <a:pt x="369172" y="1997135"/>
                </a:cubicBezTo>
                <a:cubicBezTo>
                  <a:pt x="372623" y="2001462"/>
                  <a:pt x="377904" y="2003675"/>
                  <a:pt x="385011" y="2003775"/>
                </a:cubicBezTo>
                <a:cubicBezTo>
                  <a:pt x="409886" y="2003071"/>
                  <a:pt x="434457" y="1997237"/>
                  <a:pt x="458723" y="1986272"/>
                </a:cubicBezTo>
                <a:cubicBezTo>
                  <a:pt x="482990" y="1975308"/>
                  <a:pt x="503905" y="1963439"/>
                  <a:pt x="521470" y="1950663"/>
                </a:cubicBezTo>
                <a:lnTo>
                  <a:pt x="1301238" y="1438862"/>
                </a:lnTo>
                <a:lnTo>
                  <a:pt x="1320733" y="1434034"/>
                </a:lnTo>
                <a:cubicBezTo>
                  <a:pt x="1323169" y="1443289"/>
                  <a:pt x="1325606" y="1451336"/>
                  <a:pt x="1328043" y="1458176"/>
                </a:cubicBezTo>
                <a:cubicBezTo>
                  <a:pt x="1330480" y="1465016"/>
                  <a:pt x="1332917" y="1473062"/>
                  <a:pt x="1335353" y="1482317"/>
                </a:cubicBezTo>
                <a:lnTo>
                  <a:pt x="1345100" y="1482317"/>
                </a:lnTo>
                <a:cubicBezTo>
                  <a:pt x="1344390" y="1487347"/>
                  <a:pt x="1340938" y="1492980"/>
                  <a:pt x="1334744" y="1499216"/>
                </a:cubicBezTo>
                <a:cubicBezTo>
                  <a:pt x="1328551" y="1505452"/>
                  <a:pt x="1323881" y="1511085"/>
                  <a:pt x="1320733" y="1516115"/>
                </a:cubicBezTo>
                <a:lnTo>
                  <a:pt x="1325606" y="1516115"/>
                </a:lnTo>
                <a:cubicBezTo>
                  <a:pt x="1325505" y="1518731"/>
                  <a:pt x="1324490" y="1521950"/>
                  <a:pt x="1322561" y="1525772"/>
                </a:cubicBezTo>
                <a:cubicBezTo>
                  <a:pt x="1320632" y="1529594"/>
                  <a:pt x="1318398" y="1532813"/>
                  <a:pt x="1315859" y="1535429"/>
                </a:cubicBezTo>
                <a:cubicBezTo>
                  <a:pt x="1315250" y="1536032"/>
                  <a:pt x="1312813" y="1538446"/>
                  <a:pt x="1308549" y="1542671"/>
                </a:cubicBezTo>
                <a:cubicBezTo>
                  <a:pt x="1304285" y="1546896"/>
                  <a:pt x="1301847" y="1549310"/>
                  <a:pt x="1301238" y="1549913"/>
                </a:cubicBezTo>
                <a:lnTo>
                  <a:pt x="1310986" y="1549913"/>
                </a:lnTo>
                <a:cubicBezTo>
                  <a:pt x="1310478" y="1555145"/>
                  <a:pt x="1307839" y="1560375"/>
                  <a:pt x="1303066" y="1565606"/>
                </a:cubicBezTo>
                <a:cubicBezTo>
                  <a:pt x="1298294" y="1570836"/>
                  <a:pt x="1294436" y="1573653"/>
                  <a:pt x="1291491" y="1574055"/>
                </a:cubicBezTo>
                <a:lnTo>
                  <a:pt x="726159" y="1955492"/>
                </a:lnTo>
                <a:lnTo>
                  <a:pt x="731033" y="1955492"/>
                </a:lnTo>
                <a:lnTo>
                  <a:pt x="770021" y="1936178"/>
                </a:lnTo>
                <a:lnTo>
                  <a:pt x="1174526" y="1670621"/>
                </a:lnTo>
                <a:cubicBezTo>
                  <a:pt x="1181937" y="1665391"/>
                  <a:pt x="1190263" y="1660160"/>
                  <a:pt x="1199503" y="1654930"/>
                </a:cubicBezTo>
                <a:cubicBezTo>
                  <a:pt x="1208743" y="1649699"/>
                  <a:pt x="1218287" y="1646883"/>
                  <a:pt x="1228135" y="1646480"/>
                </a:cubicBezTo>
                <a:cubicBezTo>
                  <a:pt x="1228339" y="1646480"/>
                  <a:pt x="1229151" y="1646480"/>
                  <a:pt x="1230572" y="1646480"/>
                </a:cubicBezTo>
                <a:cubicBezTo>
                  <a:pt x="1231993" y="1646480"/>
                  <a:pt x="1232807" y="1646480"/>
                  <a:pt x="1233009" y="1646480"/>
                </a:cubicBezTo>
                <a:cubicBezTo>
                  <a:pt x="1229556" y="1649497"/>
                  <a:pt x="1223058" y="1654325"/>
                  <a:pt x="1213515" y="1660965"/>
                </a:cubicBezTo>
                <a:cubicBezTo>
                  <a:pt x="1203971" y="1667604"/>
                  <a:pt x="1197473" y="1672432"/>
                  <a:pt x="1194020" y="1675450"/>
                </a:cubicBezTo>
                <a:cubicBezTo>
                  <a:pt x="1188335" y="1681083"/>
                  <a:pt x="1185085" y="1684301"/>
                  <a:pt x="1184273" y="1685106"/>
                </a:cubicBezTo>
                <a:cubicBezTo>
                  <a:pt x="1198690" y="1683900"/>
                  <a:pt x="1212500" y="1677864"/>
                  <a:pt x="1225698" y="1667001"/>
                </a:cubicBezTo>
                <a:cubicBezTo>
                  <a:pt x="1238898" y="1656136"/>
                  <a:pt x="1252706" y="1647687"/>
                  <a:pt x="1267124" y="1641651"/>
                </a:cubicBezTo>
                <a:cubicBezTo>
                  <a:pt x="1267327" y="1641651"/>
                  <a:pt x="1268139" y="1641651"/>
                  <a:pt x="1269560" y="1641651"/>
                </a:cubicBezTo>
                <a:cubicBezTo>
                  <a:pt x="1270981" y="1641651"/>
                  <a:pt x="1271795" y="1641651"/>
                  <a:pt x="1271997" y="1641651"/>
                </a:cubicBezTo>
                <a:lnTo>
                  <a:pt x="1262250" y="1646480"/>
                </a:lnTo>
                <a:cubicBezTo>
                  <a:pt x="1246412" y="1658651"/>
                  <a:pt x="1219607" y="1677764"/>
                  <a:pt x="1181836" y="1703816"/>
                </a:cubicBezTo>
                <a:cubicBezTo>
                  <a:pt x="1144067" y="1729869"/>
                  <a:pt x="1117263" y="1747774"/>
                  <a:pt x="1101423" y="1757531"/>
                </a:cubicBezTo>
                <a:cubicBezTo>
                  <a:pt x="1098276" y="1760348"/>
                  <a:pt x="1093605" y="1764372"/>
                  <a:pt x="1087411" y="1769602"/>
                </a:cubicBezTo>
                <a:cubicBezTo>
                  <a:pt x="1081219" y="1774832"/>
                  <a:pt x="1077766" y="1778857"/>
                  <a:pt x="1077055" y="1781672"/>
                </a:cubicBezTo>
                <a:cubicBezTo>
                  <a:pt x="1093707" y="1775838"/>
                  <a:pt x="1109140" y="1766986"/>
                  <a:pt x="1123354" y="1755117"/>
                </a:cubicBezTo>
                <a:cubicBezTo>
                  <a:pt x="1137569" y="1743247"/>
                  <a:pt x="1153002" y="1734396"/>
                  <a:pt x="1169653" y="1728561"/>
                </a:cubicBezTo>
                <a:lnTo>
                  <a:pt x="964963" y="1873410"/>
                </a:lnTo>
                <a:cubicBezTo>
                  <a:pt x="939276" y="1898558"/>
                  <a:pt x="910238" y="1919481"/>
                  <a:pt x="877848" y="1936178"/>
                </a:cubicBezTo>
                <a:cubicBezTo>
                  <a:pt x="845460" y="1952877"/>
                  <a:pt x="817640" y="1973799"/>
                  <a:pt x="794389" y="1998946"/>
                </a:cubicBezTo>
                <a:cubicBezTo>
                  <a:pt x="804948" y="1996231"/>
                  <a:pt x="816727" y="1992006"/>
                  <a:pt x="829723" y="1986272"/>
                </a:cubicBezTo>
                <a:cubicBezTo>
                  <a:pt x="842719" y="1980539"/>
                  <a:pt x="852059" y="1975106"/>
                  <a:pt x="857745" y="1969977"/>
                </a:cubicBezTo>
                <a:lnTo>
                  <a:pt x="1106296" y="1810642"/>
                </a:lnTo>
                <a:cubicBezTo>
                  <a:pt x="1107109" y="1810642"/>
                  <a:pt x="1110358" y="1810642"/>
                  <a:pt x="1116043" y="1810642"/>
                </a:cubicBezTo>
                <a:cubicBezTo>
                  <a:pt x="1110358" y="1814666"/>
                  <a:pt x="1102235" y="1821104"/>
                  <a:pt x="1091676" y="1829956"/>
                </a:cubicBezTo>
                <a:cubicBezTo>
                  <a:pt x="1095737" y="1829151"/>
                  <a:pt x="1097362" y="1830760"/>
                  <a:pt x="1096549" y="1834784"/>
                </a:cubicBezTo>
                <a:cubicBezTo>
                  <a:pt x="1096652" y="1834985"/>
                  <a:pt x="1096448" y="1835790"/>
                  <a:pt x="1095940" y="1837198"/>
                </a:cubicBezTo>
                <a:cubicBezTo>
                  <a:pt x="1095433" y="1838606"/>
                  <a:pt x="1094011" y="1839411"/>
                  <a:pt x="1091676" y="1839612"/>
                </a:cubicBezTo>
                <a:cubicBezTo>
                  <a:pt x="1091676" y="1839411"/>
                  <a:pt x="1091676" y="1838606"/>
                  <a:pt x="1091676" y="1837198"/>
                </a:cubicBezTo>
                <a:cubicBezTo>
                  <a:pt x="1091676" y="1835790"/>
                  <a:pt x="1091676" y="1834985"/>
                  <a:pt x="1091676" y="1834784"/>
                </a:cubicBezTo>
                <a:cubicBezTo>
                  <a:pt x="1091472" y="1834784"/>
                  <a:pt x="1090660" y="1834784"/>
                  <a:pt x="1089239" y="1834784"/>
                </a:cubicBezTo>
                <a:cubicBezTo>
                  <a:pt x="1087818" y="1834784"/>
                  <a:pt x="1087006" y="1834784"/>
                  <a:pt x="1086802" y="1834784"/>
                </a:cubicBezTo>
                <a:cubicBezTo>
                  <a:pt x="1086599" y="1834784"/>
                  <a:pt x="1085787" y="1834784"/>
                  <a:pt x="1084365" y="1834784"/>
                </a:cubicBezTo>
                <a:cubicBezTo>
                  <a:pt x="1082944" y="1834784"/>
                  <a:pt x="1082132" y="1834784"/>
                  <a:pt x="1081929" y="1834784"/>
                </a:cubicBezTo>
                <a:lnTo>
                  <a:pt x="1086802" y="1839612"/>
                </a:lnTo>
                <a:lnTo>
                  <a:pt x="1077055" y="1849269"/>
                </a:lnTo>
                <a:cubicBezTo>
                  <a:pt x="1041519" y="1879647"/>
                  <a:pt x="994408" y="1909421"/>
                  <a:pt x="935722" y="1938593"/>
                </a:cubicBezTo>
                <a:cubicBezTo>
                  <a:pt x="877036" y="1967764"/>
                  <a:pt x="829925" y="2002367"/>
                  <a:pt x="794389" y="2042401"/>
                </a:cubicBezTo>
                <a:cubicBezTo>
                  <a:pt x="798450" y="2042401"/>
                  <a:pt x="800075" y="2042401"/>
                  <a:pt x="799263" y="2042401"/>
                </a:cubicBezTo>
                <a:cubicBezTo>
                  <a:pt x="823733" y="2040390"/>
                  <a:pt x="847897" y="2029929"/>
                  <a:pt x="871757" y="2011017"/>
                </a:cubicBezTo>
                <a:cubicBezTo>
                  <a:pt x="895617" y="1992107"/>
                  <a:pt x="918564" y="1976817"/>
                  <a:pt x="940596" y="1965148"/>
                </a:cubicBezTo>
                <a:lnTo>
                  <a:pt x="1101423" y="1858925"/>
                </a:lnTo>
                <a:lnTo>
                  <a:pt x="1106296" y="1858925"/>
                </a:lnTo>
                <a:lnTo>
                  <a:pt x="1077055" y="1887895"/>
                </a:lnTo>
                <a:lnTo>
                  <a:pt x="1096549" y="1887895"/>
                </a:lnTo>
                <a:lnTo>
                  <a:pt x="999078" y="1950663"/>
                </a:lnTo>
                <a:lnTo>
                  <a:pt x="1003952" y="1936178"/>
                </a:lnTo>
                <a:lnTo>
                  <a:pt x="901607" y="1998946"/>
                </a:lnTo>
                <a:lnTo>
                  <a:pt x="891860" y="2008603"/>
                </a:lnTo>
                <a:cubicBezTo>
                  <a:pt x="892063" y="2008603"/>
                  <a:pt x="892876" y="2008603"/>
                  <a:pt x="894297" y="2008603"/>
                </a:cubicBezTo>
                <a:cubicBezTo>
                  <a:pt x="895718" y="2008603"/>
                  <a:pt x="896530" y="2008603"/>
                  <a:pt x="896734" y="2008603"/>
                </a:cubicBezTo>
                <a:cubicBezTo>
                  <a:pt x="897546" y="2008201"/>
                  <a:pt x="900795" y="2006592"/>
                  <a:pt x="906481" y="2003775"/>
                </a:cubicBezTo>
                <a:cubicBezTo>
                  <a:pt x="912167" y="2000959"/>
                  <a:pt x="915416" y="1999349"/>
                  <a:pt x="916228" y="1998946"/>
                </a:cubicBezTo>
                <a:cubicBezTo>
                  <a:pt x="916228" y="1994923"/>
                  <a:pt x="916228" y="1993313"/>
                  <a:pt x="916228" y="1994118"/>
                </a:cubicBezTo>
                <a:cubicBezTo>
                  <a:pt x="916431" y="1994018"/>
                  <a:pt x="917243" y="1994219"/>
                  <a:pt x="918665" y="1994721"/>
                </a:cubicBezTo>
                <a:cubicBezTo>
                  <a:pt x="920086" y="1995224"/>
                  <a:pt x="920898" y="1996634"/>
                  <a:pt x="921101" y="1998946"/>
                </a:cubicBezTo>
                <a:cubicBezTo>
                  <a:pt x="921305" y="1998946"/>
                  <a:pt x="922117" y="1998946"/>
                  <a:pt x="923538" y="1998946"/>
                </a:cubicBezTo>
                <a:cubicBezTo>
                  <a:pt x="924959" y="1998946"/>
                  <a:pt x="925772" y="1998946"/>
                  <a:pt x="925975" y="1998946"/>
                </a:cubicBezTo>
                <a:cubicBezTo>
                  <a:pt x="910949" y="2017958"/>
                  <a:pt x="893485" y="2034254"/>
                  <a:pt x="873585" y="2047833"/>
                </a:cubicBezTo>
                <a:cubicBezTo>
                  <a:pt x="853684" y="2061413"/>
                  <a:pt x="833784" y="2074087"/>
                  <a:pt x="813883" y="2085856"/>
                </a:cubicBezTo>
                <a:lnTo>
                  <a:pt x="828504" y="2085856"/>
                </a:lnTo>
                <a:lnTo>
                  <a:pt x="813883" y="2100341"/>
                </a:lnTo>
                <a:cubicBezTo>
                  <a:pt x="813883" y="2099536"/>
                  <a:pt x="813883" y="2101146"/>
                  <a:pt x="813883" y="2105169"/>
                </a:cubicBezTo>
                <a:cubicBezTo>
                  <a:pt x="813274" y="2105572"/>
                  <a:pt x="810838" y="2107182"/>
                  <a:pt x="806573" y="2109998"/>
                </a:cubicBezTo>
                <a:cubicBezTo>
                  <a:pt x="802308" y="2112813"/>
                  <a:pt x="799871" y="2114424"/>
                  <a:pt x="799263" y="2114826"/>
                </a:cubicBezTo>
                <a:cubicBezTo>
                  <a:pt x="799263" y="2114021"/>
                  <a:pt x="799263" y="2115631"/>
                  <a:pt x="799263" y="2119654"/>
                </a:cubicBezTo>
                <a:cubicBezTo>
                  <a:pt x="801699" y="2119453"/>
                  <a:pt x="804136" y="2118648"/>
                  <a:pt x="806573" y="2117240"/>
                </a:cubicBezTo>
                <a:cubicBezTo>
                  <a:pt x="809010" y="2115832"/>
                  <a:pt x="811446" y="2115027"/>
                  <a:pt x="813883" y="2114826"/>
                </a:cubicBezTo>
                <a:cubicBezTo>
                  <a:pt x="813071" y="2114826"/>
                  <a:pt x="814696" y="2114826"/>
                  <a:pt x="818757" y="2114826"/>
                </a:cubicBezTo>
                <a:cubicBezTo>
                  <a:pt x="794693" y="2139672"/>
                  <a:pt x="758752" y="2158784"/>
                  <a:pt x="710930" y="2172162"/>
                </a:cubicBezTo>
                <a:cubicBezTo>
                  <a:pt x="663108" y="2185541"/>
                  <a:pt x="630821" y="2203446"/>
                  <a:pt x="614068" y="2225877"/>
                </a:cubicBezTo>
                <a:lnTo>
                  <a:pt x="633562" y="2225877"/>
                </a:lnTo>
                <a:cubicBezTo>
                  <a:pt x="618941" y="2246297"/>
                  <a:pt x="586045" y="2257361"/>
                  <a:pt x="534873" y="2259072"/>
                </a:cubicBezTo>
                <a:cubicBezTo>
                  <a:pt x="483701" y="2260781"/>
                  <a:pt x="443493" y="2260983"/>
                  <a:pt x="414252" y="2259675"/>
                </a:cubicBezTo>
                <a:cubicBezTo>
                  <a:pt x="307441" y="2257764"/>
                  <a:pt x="212812" y="2222960"/>
                  <a:pt x="130368" y="2155263"/>
                </a:cubicBezTo>
                <a:cubicBezTo>
                  <a:pt x="47923" y="2087567"/>
                  <a:pt x="4468" y="1998443"/>
                  <a:pt x="0" y="1887895"/>
                </a:cubicBezTo>
                <a:cubicBezTo>
                  <a:pt x="6702" y="1776341"/>
                  <a:pt x="33506" y="1667502"/>
                  <a:pt x="80414" y="1561381"/>
                </a:cubicBezTo>
                <a:cubicBezTo>
                  <a:pt x="127321" y="1455258"/>
                  <a:pt x="154126" y="1354870"/>
                  <a:pt x="160827" y="1260215"/>
                </a:cubicBezTo>
                <a:cubicBezTo>
                  <a:pt x="159406" y="1246031"/>
                  <a:pt x="153720" y="1232151"/>
                  <a:pt x="143770" y="1218571"/>
                </a:cubicBezTo>
                <a:cubicBezTo>
                  <a:pt x="133819" y="1204991"/>
                  <a:pt x="128134" y="1189903"/>
                  <a:pt x="126712" y="1173305"/>
                </a:cubicBezTo>
                <a:cubicBezTo>
                  <a:pt x="126712" y="1170589"/>
                  <a:pt x="126712" y="1167572"/>
                  <a:pt x="126712" y="1164252"/>
                </a:cubicBezTo>
                <a:cubicBezTo>
                  <a:pt x="126712" y="1160933"/>
                  <a:pt x="126712" y="1159122"/>
                  <a:pt x="126712" y="1158820"/>
                </a:cubicBezTo>
                <a:lnTo>
                  <a:pt x="136460" y="1149164"/>
                </a:lnTo>
                <a:lnTo>
                  <a:pt x="209563" y="1110537"/>
                </a:lnTo>
                <a:lnTo>
                  <a:pt x="224184" y="1096052"/>
                </a:lnTo>
                <a:lnTo>
                  <a:pt x="341149" y="816010"/>
                </a:lnTo>
                <a:cubicBezTo>
                  <a:pt x="341352" y="815809"/>
                  <a:pt x="342164" y="815004"/>
                  <a:pt x="343585" y="813596"/>
                </a:cubicBezTo>
                <a:cubicBezTo>
                  <a:pt x="345007" y="812188"/>
                  <a:pt x="345819" y="811383"/>
                  <a:pt x="346022" y="811182"/>
                </a:cubicBezTo>
                <a:cubicBezTo>
                  <a:pt x="349678" y="799212"/>
                  <a:pt x="356988" y="780904"/>
                  <a:pt x="367953" y="756259"/>
                </a:cubicBezTo>
                <a:cubicBezTo>
                  <a:pt x="378919" y="731616"/>
                  <a:pt x="386230" y="714515"/>
                  <a:pt x="389884" y="704959"/>
                </a:cubicBezTo>
                <a:cubicBezTo>
                  <a:pt x="389884" y="704757"/>
                  <a:pt x="389884" y="703953"/>
                  <a:pt x="389884" y="702545"/>
                </a:cubicBezTo>
                <a:cubicBezTo>
                  <a:pt x="389884" y="701137"/>
                  <a:pt x="389884" y="700332"/>
                  <a:pt x="389884" y="700131"/>
                </a:cubicBezTo>
                <a:cubicBezTo>
                  <a:pt x="389072" y="696107"/>
                  <a:pt x="385823" y="694498"/>
                  <a:pt x="380137" y="695302"/>
                </a:cubicBezTo>
                <a:cubicBezTo>
                  <a:pt x="363182" y="696107"/>
                  <a:pt x="345921" y="699326"/>
                  <a:pt x="328356" y="704959"/>
                </a:cubicBezTo>
                <a:cubicBezTo>
                  <a:pt x="310791" y="710592"/>
                  <a:pt x="292312" y="713811"/>
                  <a:pt x="272919" y="714616"/>
                </a:cubicBezTo>
                <a:cubicBezTo>
                  <a:pt x="203674" y="712705"/>
                  <a:pt x="148440" y="688764"/>
                  <a:pt x="107218" y="642795"/>
                </a:cubicBezTo>
                <a:cubicBezTo>
                  <a:pt x="65997" y="596825"/>
                  <a:pt x="44878" y="540293"/>
                  <a:pt x="43862" y="473200"/>
                </a:cubicBezTo>
                <a:cubicBezTo>
                  <a:pt x="43050" y="452780"/>
                  <a:pt x="44674" y="430852"/>
                  <a:pt x="48736" y="407415"/>
                </a:cubicBezTo>
                <a:cubicBezTo>
                  <a:pt x="52797" y="383978"/>
                  <a:pt x="64168" y="365669"/>
                  <a:pt x="82850" y="352492"/>
                </a:cubicBezTo>
                <a:cubicBezTo>
                  <a:pt x="83257" y="352694"/>
                  <a:pt x="84882" y="353498"/>
                  <a:pt x="87724" y="354906"/>
                </a:cubicBezTo>
                <a:cubicBezTo>
                  <a:pt x="90568" y="356314"/>
                  <a:pt x="92192" y="357119"/>
                  <a:pt x="92598" y="357321"/>
                </a:cubicBezTo>
                <a:cubicBezTo>
                  <a:pt x="95238" y="357119"/>
                  <a:pt x="98487" y="356314"/>
                  <a:pt x="102345" y="354906"/>
                </a:cubicBezTo>
                <a:cubicBezTo>
                  <a:pt x="106203" y="353498"/>
                  <a:pt x="109452" y="352694"/>
                  <a:pt x="112092" y="352492"/>
                </a:cubicBezTo>
                <a:lnTo>
                  <a:pt x="229057" y="299381"/>
                </a:lnTo>
                <a:lnTo>
                  <a:pt x="623815" y="173845"/>
                </a:lnTo>
                <a:lnTo>
                  <a:pt x="1038067" y="91763"/>
                </a:lnTo>
                <a:lnTo>
                  <a:pt x="1340227" y="53137"/>
                </a:lnTo>
                <a:cubicBezTo>
                  <a:pt x="1344390" y="53137"/>
                  <a:pt x="1355559" y="53137"/>
                  <a:pt x="1373733" y="53137"/>
                </a:cubicBezTo>
                <a:cubicBezTo>
                  <a:pt x="1391907" y="53137"/>
                  <a:pt x="1406731" y="53137"/>
                  <a:pt x="1418204" y="53137"/>
                </a:cubicBezTo>
                <a:cubicBezTo>
                  <a:pt x="1459780" y="52094"/>
                  <a:pt x="1510380" y="54717"/>
                  <a:pt x="1570007" y="61006"/>
                </a:cubicBezTo>
                <a:cubicBezTo>
                  <a:pt x="1629631" y="67294"/>
                  <a:pt x="1682760" y="83508"/>
                  <a:pt x="1729390" y="109646"/>
                </a:cubicBezTo>
                <a:cubicBezTo>
                  <a:pt x="1764361" y="129251"/>
                  <a:pt x="1786947" y="157957"/>
                  <a:pt x="1797145" y="195769"/>
                </a:cubicBezTo>
                <a:lnTo>
                  <a:pt x="1800629" y="219212"/>
                </a:lnTo>
                <a:lnTo>
                  <a:pt x="1812581" y="212924"/>
                </a:lnTo>
                <a:cubicBezTo>
                  <a:pt x="1849843" y="194215"/>
                  <a:pt x="1887944" y="175957"/>
                  <a:pt x="1926881" y="158154"/>
                </a:cubicBezTo>
                <a:cubicBezTo>
                  <a:pt x="2004757" y="122544"/>
                  <a:pt x="2082936" y="92367"/>
                  <a:pt x="2161420" y="67622"/>
                </a:cubicBezTo>
                <a:cubicBezTo>
                  <a:pt x="2181219" y="63498"/>
                  <a:pt x="2201323" y="59675"/>
                  <a:pt x="2221731" y="56155"/>
                </a:cubicBezTo>
                <a:cubicBezTo>
                  <a:pt x="2242138" y="52634"/>
                  <a:pt x="2261024" y="45191"/>
                  <a:pt x="2278385" y="33824"/>
                </a:cubicBezTo>
                <a:lnTo>
                  <a:pt x="2487948" y="26"/>
                </a:lnTo>
                <a:cubicBezTo>
                  <a:pt x="2489371" y="26"/>
                  <a:pt x="2497492" y="26"/>
                  <a:pt x="2512316" y="26"/>
                </a:cubicBezTo>
                <a:cubicBezTo>
                  <a:pt x="2527140" y="26"/>
                  <a:pt x="2540136" y="26"/>
                  <a:pt x="2551304" y="26"/>
                </a:cubicBezTo>
                <a:cubicBezTo>
                  <a:pt x="2556305" y="0"/>
                  <a:pt x="2561896" y="-6"/>
                  <a:pt x="2568077" y="7"/>
                </a:cubicBezTo>
                <a:close/>
              </a:path>
            </a:pathLst>
          </a:cu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7F8694-8EF5-DE04-FA46-D7883645A55F}"/>
              </a:ext>
            </a:extLst>
          </p:cNvPr>
          <p:cNvGrpSpPr/>
          <p:nvPr/>
        </p:nvGrpSpPr>
        <p:grpSpPr>
          <a:xfrm>
            <a:off x="4694030" y="1682461"/>
            <a:ext cx="2748492" cy="2982590"/>
            <a:chOff x="4224320" y="1632236"/>
            <a:chExt cx="3743360" cy="35927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7F68D6-64C9-9132-B610-7AE157A5CB1A}"/>
                </a:ext>
              </a:extLst>
            </p:cNvPr>
            <p:cNvSpPr/>
            <p:nvPr/>
          </p:nvSpPr>
          <p:spPr>
            <a:xfrm>
              <a:off x="4224320" y="1633041"/>
              <a:ext cx="3743360" cy="3591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4F130F-06E3-5A02-E526-9FC5DC578BB6}"/>
                </a:ext>
              </a:extLst>
            </p:cNvPr>
            <p:cNvSpPr/>
            <p:nvPr/>
          </p:nvSpPr>
          <p:spPr>
            <a:xfrm>
              <a:off x="7037751" y="2617108"/>
              <a:ext cx="864620" cy="8017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DB5AF0-005A-C403-7D7B-026A14B8E100}"/>
                </a:ext>
              </a:extLst>
            </p:cNvPr>
            <p:cNvSpPr/>
            <p:nvPr/>
          </p:nvSpPr>
          <p:spPr>
            <a:xfrm>
              <a:off x="6518150" y="1914037"/>
              <a:ext cx="864620" cy="8017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BD3D93-5EB4-E130-1966-F9A3385EDB97}"/>
                </a:ext>
              </a:extLst>
            </p:cNvPr>
            <p:cNvSpPr/>
            <p:nvPr/>
          </p:nvSpPr>
          <p:spPr>
            <a:xfrm>
              <a:off x="5663690" y="1632236"/>
              <a:ext cx="864620" cy="801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407056-BD8B-08F6-B41F-F557ED6ACD85}"/>
                </a:ext>
              </a:extLst>
            </p:cNvPr>
            <p:cNvSpPr/>
            <p:nvPr/>
          </p:nvSpPr>
          <p:spPr>
            <a:xfrm rot="10800000">
              <a:off x="4294478" y="3438355"/>
              <a:ext cx="864620" cy="801732"/>
            </a:xfrm>
            <a:prstGeom prst="ellipse">
              <a:avLst/>
            </a:prstGeom>
            <a:solidFill>
              <a:srgbClr val="07F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656B45-ED82-77F1-C546-06390CDBE00D}"/>
                </a:ext>
              </a:extLst>
            </p:cNvPr>
            <p:cNvSpPr/>
            <p:nvPr/>
          </p:nvSpPr>
          <p:spPr>
            <a:xfrm rot="10800000">
              <a:off x="4814079" y="4141426"/>
              <a:ext cx="864620" cy="8017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2C8D68-693A-71BB-E57D-B1C8FEE0CD93}"/>
                </a:ext>
              </a:extLst>
            </p:cNvPr>
            <p:cNvSpPr/>
            <p:nvPr/>
          </p:nvSpPr>
          <p:spPr>
            <a:xfrm rot="10800000">
              <a:off x="5668539" y="4423227"/>
              <a:ext cx="864620" cy="801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757418-E25F-E6D4-9896-76BB0D21E2F3}"/>
                </a:ext>
              </a:extLst>
            </p:cNvPr>
            <p:cNvSpPr/>
            <p:nvPr/>
          </p:nvSpPr>
          <p:spPr>
            <a:xfrm>
              <a:off x="7037751" y="3438355"/>
              <a:ext cx="864620" cy="801732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25C36A-94D5-18EB-9360-FA8E7D379185}"/>
                </a:ext>
              </a:extLst>
            </p:cNvPr>
            <p:cNvSpPr/>
            <p:nvPr/>
          </p:nvSpPr>
          <p:spPr>
            <a:xfrm>
              <a:off x="6533623" y="4131266"/>
              <a:ext cx="864620" cy="801732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BF9870-2A0C-E864-CC3E-0CB2888F2DC1}"/>
                </a:ext>
              </a:extLst>
            </p:cNvPr>
            <p:cNvSpPr/>
            <p:nvPr/>
          </p:nvSpPr>
          <p:spPr>
            <a:xfrm rot="10800000">
              <a:off x="4296163" y="2617108"/>
              <a:ext cx="864620" cy="8017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E94E8D-A143-2814-5AF1-097F744382D7}"/>
                </a:ext>
              </a:extLst>
            </p:cNvPr>
            <p:cNvSpPr/>
            <p:nvPr/>
          </p:nvSpPr>
          <p:spPr>
            <a:xfrm rot="10800000">
              <a:off x="4800291" y="1924197"/>
              <a:ext cx="864620" cy="801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70328-8B30-75EA-9941-888B3F083064}"/>
                </a:ext>
              </a:extLst>
            </p:cNvPr>
            <p:cNvSpPr/>
            <p:nvPr/>
          </p:nvSpPr>
          <p:spPr>
            <a:xfrm>
              <a:off x="4891905" y="2172487"/>
              <a:ext cx="2408190" cy="25130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44C99-B388-7748-9058-22A9E9EC5B1C}"/>
              </a:ext>
            </a:extLst>
          </p:cNvPr>
          <p:cNvCxnSpPr>
            <a:cxnSpLocks/>
          </p:cNvCxnSpPr>
          <p:nvPr/>
        </p:nvCxnSpPr>
        <p:spPr>
          <a:xfrm flipH="1" flipV="1">
            <a:off x="6057024" y="2186972"/>
            <a:ext cx="29621" cy="6918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510429-B5AE-8A92-9D83-E37042ADD0B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30838" y="3353849"/>
            <a:ext cx="29621" cy="6918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1EA93B-E1C0-6801-8C8A-70568A9395BD}"/>
              </a:ext>
            </a:extLst>
          </p:cNvPr>
          <p:cNvCxnSpPr>
            <a:cxnSpLocks/>
          </p:cNvCxnSpPr>
          <p:nvPr/>
        </p:nvCxnSpPr>
        <p:spPr>
          <a:xfrm rot="9000000" flipH="1" flipV="1">
            <a:off x="6368988" y="3312662"/>
            <a:ext cx="29621" cy="6918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3B096-BBCC-C335-7F5E-1218865DB74A}"/>
              </a:ext>
            </a:extLst>
          </p:cNvPr>
          <p:cNvCxnSpPr>
            <a:cxnSpLocks/>
          </p:cNvCxnSpPr>
          <p:nvPr/>
        </p:nvCxnSpPr>
        <p:spPr>
          <a:xfrm rot="6300000" flipH="1" flipV="1">
            <a:off x="6587750" y="3061017"/>
            <a:ext cx="34799" cy="5889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1FCD91-A0C8-25E0-A69F-56B19D018F76}"/>
              </a:ext>
            </a:extLst>
          </p:cNvPr>
          <p:cNvCxnSpPr>
            <a:cxnSpLocks/>
          </p:cNvCxnSpPr>
          <p:nvPr/>
        </p:nvCxnSpPr>
        <p:spPr>
          <a:xfrm rot="4500000" flipH="1" flipV="1">
            <a:off x="6522511" y="2745515"/>
            <a:ext cx="34799" cy="5889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2011C-9526-58CE-35F2-E3D2FF86A87A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6360832" y="2435161"/>
            <a:ext cx="34799" cy="5889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1633EA-A9AD-B959-BCED-9285A4BF1CBA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5785876" y="2348972"/>
            <a:ext cx="29621" cy="6918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277D6-CA2E-2C95-AB2D-21A38528AECF}"/>
              </a:ext>
            </a:extLst>
          </p:cNvPr>
          <p:cNvCxnSpPr>
            <a:cxnSpLocks/>
          </p:cNvCxnSpPr>
          <p:nvPr/>
        </p:nvCxnSpPr>
        <p:spPr>
          <a:xfrm rot="17100000" flipH="1" flipV="1">
            <a:off x="5640708" y="2702251"/>
            <a:ext cx="34799" cy="5889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9518E-F9E1-200D-811E-AD0298B939B3}"/>
              </a:ext>
            </a:extLst>
          </p:cNvPr>
          <p:cNvCxnSpPr>
            <a:cxnSpLocks/>
          </p:cNvCxnSpPr>
          <p:nvPr/>
        </p:nvCxnSpPr>
        <p:spPr>
          <a:xfrm rot="15300000" flipH="1" flipV="1">
            <a:off x="5643534" y="3024021"/>
            <a:ext cx="34799" cy="5889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6F12C-4C2A-E2DF-5691-5D86FC34F7B3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5771506" y="3263774"/>
            <a:ext cx="29621" cy="6918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D2A1C57-5652-A3F4-1A42-027DEB3A50EA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0A1EBD19-5BEB-DFDB-15BE-13FC6A1B683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7" name="Graphic 4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3E87462-F657-076E-CC1C-B19D6963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5900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9900"/>
            </a:gs>
            <a:gs pos="48000">
              <a:srgbClr val="AE1B1E"/>
            </a:gs>
            <a:gs pos="90000">
              <a:srgbClr val="1A27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5099E-4B22-4C78-656B-3FB6B2BE3EAC}"/>
              </a:ext>
            </a:extLst>
          </p:cNvPr>
          <p:cNvSpPr/>
          <p:nvPr/>
        </p:nvSpPr>
        <p:spPr>
          <a:xfrm>
            <a:off x="11315261" y="239947"/>
            <a:ext cx="9178712" cy="692901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değişiklikleri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D4831-E5D3-C926-6064-34621A82E552}"/>
              </a:ext>
            </a:extLst>
          </p:cNvPr>
          <p:cNvSpPr/>
          <p:nvPr/>
        </p:nvSpPr>
        <p:spPr>
          <a:xfrm>
            <a:off x="-7620872" y="693645"/>
            <a:ext cx="8358659" cy="692902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Akış  Teorisi</a:t>
            </a: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38C1A-938D-E659-98EB-6448B47A67ED}"/>
              </a:ext>
            </a:extLst>
          </p:cNvPr>
          <p:cNvSpPr/>
          <p:nvPr/>
        </p:nvSpPr>
        <p:spPr>
          <a:xfrm>
            <a:off x="5203825" y="944423"/>
            <a:ext cx="8030633" cy="74692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Davranışın Sıklığı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B4B9E5-7F93-40C7-F027-E80DF58AC36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C12BB5C0-6DFF-5151-DF94-8C0FCACE6DE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5A21F00-3E5D-02C6-EB51-56CAF4D0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ECF921-2B49-AC8C-83A7-C11DBF341321}"/>
              </a:ext>
            </a:extLst>
          </p:cNvPr>
          <p:cNvGrpSpPr/>
          <p:nvPr/>
        </p:nvGrpSpPr>
        <p:grpSpPr>
          <a:xfrm>
            <a:off x="-14053" y="2863168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3CBE4AD9-3939-91D7-8FB2-FC89E910ADD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3" name="Graphic 12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D69E7A3-CAFD-7FC7-C1CD-4810C50F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C4D5F480-B613-A794-999A-B3F7063620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358" y="2219359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C475B5-A527-ADA2-B654-835793506833}"/>
              </a:ext>
            </a:extLst>
          </p:cNvPr>
          <p:cNvSpPr txBox="1"/>
          <p:nvPr/>
        </p:nvSpPr>
        <p:spPr>
          <a:xfrm>
            <a:off x="1735007" y="2315058"/>
            <a:ext cx="49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Bir kez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CCB36-4FC0-7115-A2AC-431D6FA00FBD}"/>
              </a:ext>
            </a:extLst>
          </p:cNvPr>
          <p:cNvSpPr txBox="1"/>
          <p:nvPr/>
        </p:nvSpPr>
        <p:spPr>
          <a:xfrm>
            <a:off x="1754586" y="2952862"/>
            <a:ext cx="124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Bir dönem</a:t>
            </a:r>
          </a:p>
        </p:txBody>
      </p:sp>
      <p:pic>
        <p:nvPicPr>
          <p:cNvPr id="14" name="Graphic 13" descr="Alterations &amp; Tailoring with solid fill">
            <a:extLst>
              <a:ext uri="{FF2B5EF4-FFF2-40B4-BE49-F238E27FC236}">
                <a16:creationId xmlns:a16="http://schemas.microsoft.com/office/drawing/2014/main" id="{EE254B52-6ED0-8DE3-6D26-B23777E71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358" y="2970141"/>
            <a:ext cx="560730" cy="560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3518B7-D48A-539B-83D3-7133E05902F3}"/>
              </a:ext>
            </a:extLst>
          </p:cNvPr>
          <p:cNvSpPr txBox="1"/>
          <p:nvPr/>
        </p:nvSpPr>
        <p:spPr>
          <a:xfrm>
            <a:off x="1735007" y="3814748"/>
            <a:ext cx="20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Bundan sonra hep</a:t>
            </a:r>
          </a:p>
        </p:txBody>
      </p:sp>
      <p:pic>
        <p:nvPicPr>
          <p:cNvPr id="16" name="Graphic 15" descr="Alterations &amp; Tailoring with solid fill">
            <a:extLst>
              <a:ext uri="{FF2B5EF4-FFF2-40B4-BE49-F238E27FC236}">
                <a16:creationId xmlns:a16="http://schemas.microsoft.com/office/drawing/2014/main" id="{61B1242C-FBAB-C5C1-2029-43429C50F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358" y="3720923"/>
            <a:ext cx="560730" cy="560730"/>
          </a:xfrm>
          <a:prstGeom prst="rect">
            <a:avLst/>
          </a:prstGeom>
        </p:spPr>
      </p:pic>
      <p:pic>
        <p:nvPicPr>
          <p:cNvPr id="32" name="Graphic 31" descr="Alterations &amp; Tailoring with solid fill">
            <a:extLst>
              <a:ext uri="{FF2B5EF4-FFF2-40B4-BE49-F238E27FC236}">
                <a16:creationId xmlns:a16="http://schemas.microsoft.com/office/drawing/2014/main" id="{ACD1A04D-9F2E-7BCA-A7F3-CCC808EFE6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4365" y="4387468"/>
            <a:ext cx="560730" cy="560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A8784C-3B07-BBC1-8D28-ADA6939F8DA5}"/>
              </a:ext>
            </a:extLst>
          </p:cNvPr>
          <p:cNvSpPr txBox="1"/>
          <p:nvPr/>
        </p:nvSpPr>
        <p:spPr>
          <a:xfrm>
            <a:off x="1736264" y="4483167"/>
            <a:ext cx="58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" pitchFamily="2" charset="-94"/>
              </a:rPr>
              <a:t>Varolan</a:t>
            </a:r>
            <a:r>
              <a:rPr lang="tr-TR" dirty="0">
                <a:latin typeface="Raleway" pitchFamily="2" charset="-94"/>
              </a:rPr>
              <a:t> bir davranış sonrasında</a:t>
            </a:r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7439B872-374D-1433-67EF-1C2FDD46C1C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5186" r="13570" b="5080"/>
          <a:stretch/>
        </p:blipFill>
        <p:spPr>
          <a:xfrm>
            <a:off x="5841073" y="2219359"/>
            <a:ext cx="4675786" cy="3847022"/>
          </a:xfrm>
          <a:prstGeom prst="roundRect">
            <a:avLst>
              <a:gd name="adj" fmla="val 15654"/>
            </a:avLst>
          </a:prstGeom>
          <a:solidFill>
            <a:schemeClr val="tx1"/>
          </a:solidFill>
          <a:ln w="25400" cap="sq">
            <a:solidFill>
              <a:schemeClr val="tx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128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Sosyal keşif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97AED6-740E-5D14-DC12-53C72E343F64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B6BFDE5-3886-87A5-B157-2F732DC7C60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E4B391B-52A1-32B9-F632-9668DA78E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B1FCD9EB-1733-441F-1024-AAC4B670D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0F47B-10C1-A58A-1E2A-8966FD49CC03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birbirleri arasında yeteneklerini keşfetmesi</a:t>
            </a:r>
          </a:p>
        </p:txBody>
      </p:sp>
    </p:spTree>
    <p:extLst>
      <p:ext uri="{BB962C8B-B14F-4D97-AF65-F5344CB8AC3E}">
        <p14:creationId xmlns:p14="http://schemas.microsoft.com/office/powerpoint/2010/main" val="301849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Hızlandırıcılar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CA08E-1954-3C78-ABE5-A8DDDD31D6C5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5F8480C4-0E4A-FB0A-3571-E4C4F5D2186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9CF386D-1ADA-7C81-68E9-68B0B94C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1ED624CB-C7CE-60E5-B5C2-03525228C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B67BA-B135-F2AC-7D38-CFA6DDA23D3A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istedikleri anda alabilecekleri oyun içi ödüller</a:t>
            </a:r>
          </a:p>
        </p:txBody>
      </p:sp>
    </p:spTree>
    <p:extLst>
      <p:ext uri="{BB962C8B-B14F-4D97-AF65-F5344CB8AC3E}">
        <p14:creationId xmlns:p14="http://schemas.microsoft.com/office/powerpoint/2010/main" val="400390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1568264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Geride kalanlara ek görev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6AD514-63D4-B8B2-3DA0-978E9F1A4B3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8FDCD918-CA89-84D9-A765-13A9B15441F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A2E5484C-03AF-2EAF-826C-BEC35698A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0209267E-C4B7-1330-1D32-AF6DE0A37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F7832-5F4D-778D-50E0-72696A02B02C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 arasına sonradan giren ya da yavaşlayanlara özel görevler</a:t>
            </a:r>
          </a:p>
        </p:txBody>
      </p:sp>
    </p:spTree>
    <p:extLst>
      <p:ext uri="{BB962C8B-B14F-4D97-AF65-F5344CB8AC3E}">
        <p14:creationId xmlns:p14="http://schemas.microsoft.com/office/powerpoint/2010/main" val="415978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Bilgi yarışması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DD357-91BE-424F-0F67-81039E8BB3B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9B3896C4-F4E4-634D-AE71-222C76875EF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CE2C76D-D802-0322-84C6-B1DC5DBBA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2670CA8A-437B-94F2-1F9C-EFAD8E301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F17D6-F897-711B-B2BB-4C911CBB4634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günde ya da haftada 1 gün bilgi yarışmasına girmesi</a:t>
            </a:r>
          </a:p>
        </p:txBody>
      </p:sp>
    </p:spTree>
    <p:extLst>
      <p:ext uri="{BB962C8B-B14F-4D97-AF65-F5344CB8AC3E}">
        <p14:creationId xmlns:p14="http://schemas.microsoft.com/office/powerpoint/2010/main" val="69664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Günün sorusu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5752BB-A2F0-F057-A35C-8A0A846E5D6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C78FA78F-9F94-9378-B54B-54EBA6C9ABF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2D0555BA-EEB4-C201-96F2-636A0CB7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1AB1293B-1F08-F75A-D298-DA250CCB6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7206B-E496-5AFE-5472-40F4D9605FFE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Günün sorusunu cevaplamak</a:t>
            </a:r>
          </a:p>
        </p:txBody>
      </p:sp>
    </p:spTree>
    <p:extLst>
      <p:ext uri="{BB962C8B-B14F-4D97-AF65-F5344CB8AC3E}">
        <p14:creationId xmlns:p14="http://schemas.microsoft.com/office/powerpoint/2010/main" val="312656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Süre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233505-78CC-71D4-1017-929FB82B4E9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15638186-C23E-5C10-5D86-60DC309358A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BF5A894-9429-91B8-E20E-B425B23C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97FBE90F-0CC0-0BDB-A258-D41E40E8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2E3DF-95A0-3E81-08F7-F1FE36B9A481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süreler tutulacak mı ?</a:t>
            </a:r>
          </a:p>
        </p:txBody>
      </p:sp>
    </p:spTree>
    <p:extLst>
      <p:ext uri="{BB962C8B-B14F-4D97-AF65-F5344CB8AC3E}">
        <p14:creationId xmlns:p14="http://schemas.microsoft.com/office/powerpoint/2010/main" val="328595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Paylaşma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CD27AA-3D6E-7899-FCDF-CF5933C78FA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3D30F3B4-3404-932B-6CC7-545EF66B279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7C210F07-769C-5A90-AF5E-97271079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97D7508A-5215-4E66-F4A3-7392B3000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ACECC-5D9E-F21B-7166-C491DA02EE55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Oyuncularla taktik ya da başka bir oyun unsuru paylaşabilecek mi ?</a:t>
            </a:r>
          </a:p>
        </p:txBody>
      </p:sp>
    </p:spTree>
    <p:extLst>
      <p:ext uri="{BB962C8B-B14F-4D97-AF65-F5344CB8AC3E}">
        <p14:creationId xmlns:p14="http://schemas.microsoft.com/office/powerpoint/2010/main" val="41693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Mentorluk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0C2953-6D15-F3A8-9271-7E33837FCE0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36C2005-F244-6ED5-8C92-2C957696506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47BAD5E-D33F-C966-7FE7-08EA5A655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B34C0961-5076-6FD9-4CC1-57982081E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5B33F-E160-1ABB-05A9-836A2653B106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Oyunculara bir konuda uzman olarak mentor atanacak mı ?</a:t>
            </a:r>
          </a:p>
        </p:txBody>
      </p:sp>
    </p:spTree>
    <p:extLst>
      <p:ext uri="{BB962C8B-B14F-4D97-AF65-F5344CB8AC3E}">
        <p14:creationId xmlns:p14="http://schemas.microsoft.com/office/powerpoint/2010/main" val="423874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Buddy sistemi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5ACBB-40B8-73DD-AD75-55385F05FB5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E4DD361-9B3E-2352-0EE1-B48713C358E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2C8DC4E8-825A-3E43-1D94-4F907E82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212F35D0-F18C-937A-1E2E-E892327D3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348ED-4BFA-FD42-A94B-F9AEF7D591CF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</a:t>
            </a:r>
            <a:r>
              <a:rPr lang="tr-TR" sz="2200" dirty="0" err="1">
                <a:solidFill>
                  <a:schemeClr val="bg1"/>
                </a:solidFill>
                <a:latin typeface="Raleway" pitchFamily="2" charset="-94"/>
              </a:rPr>
              <a:t>uzamnlıklarından</a:t>
            </a:r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 bağımsız birbirlerine yardım etmesi amacı ikili eşleştirme</a:t>
            </a:r>
          </a:p>
        </p:txBody>
      </p:sp>
    </p:spTree>
    <p:extLst>
      <p:ext uri="{BB962C8B-B14F-4D97-AF65-F5344CB8AC3E}">
        <p14:creationId xmlns:p14="http://schemas.microsoft.com/office/powerpoint/2010/main" val="353623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Meydan okuma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53B49-88DE-4B4B-B13A-8AB730B0DD3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3AD3F7A9-21D0-F3BF-21F5-B343EFE86EA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700FEA8-5B88-7CE5-36CB-85162DF4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AF108385-C9F9-476A-6D30-7A5805F69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B974D-4029-9ED5-45E6-DA0227753276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diğer oyunculara bir konuda belli bir süre için meydan okuması</a:t>
            </a:r>
          </a:p>
        </p:txBody>
      </p:sp>
    </p:spTree>
    <p:extLst>
      <p:ext uri="{BB962C8B-B14F-4D97-AF65-F5344CB8AC3E}">
        <p14:creationId xmlns:p14="http://schemas.microsoft.com/office/powerpoint/2010/main" val="10836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E1245C30-EFC4-23BB-7DD5-7035ACF0599A}"/>
              </a:ext>
            </a:extLst>
          </p:cNvPr>
          <p:cNvSpPr/>
          <p:nvPr/>
        </p:nvSpPr>
        <p:spPr>
          <a:xfrm>
            <a:off x="4159898" y="744861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Montserrat SemiBold" pitchFamily="2" charset="-94"/>
              </a:rPr>
              <a:t>Persona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7455671" y="5256457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Araştırma Yöntemleri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9651295" y="5256457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Kullanılan Platformlar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5114010" y="5288246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Eğlence Türleri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2772349" y="5272046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Oyuncu Tipi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576725" y="5288246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Persona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DFB3C1-AB76-A9B8-C13E-EC08D4ADEB5E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3754339" y="4680322"/>
            <a:ext cx="2376937" cy="59172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8A2075-2A76-52A1-3755-BF5318BA902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6096000" y="4680322"/>
            <a:ext cx="35276" cy="60792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D8FE1A-0B60-FCDC-1B3D-61182B38F416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flipH="1" flipV="1">
            <a:off x="6131276" y="4680322"/>
            <a:ext cx="2306385" cy="57613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E224E-0540-B931-941E-253E2B37E7C4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H="1" flipV="1">
            <a:off x="6131276" y="4680322"/>
            <a:ext cx="4502009" cy="57613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A16EF-A28D-3A69-4102-68E547C509C6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V="1">
            <a:off x="1558715" y="4680322"/>
            <a:ext cx="4572561" cy="60792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9DF6D2-38EF-9A40-B24E-CB0D01B055A2}"/>
              </a:ext>
            </a:extLst>
          </p:cNvPr>
          <p:cNvGrpSpPr/>
          <p:nvPr/>
        </p:nvGrpSpPr>
        <p:grpSpPr>
          <a:xfrm>
            <a:off x="1626066" y="3581790"/>
            <a:ext cx="9074570" cy="1098532"/>
            <a:chOff x="1626066" y="3581790"/>
            <a:chExt cx="9074570" cy="1098532"/>
          </a:xfrm>
        </p:grpSpPr>
        <p:sp useBgFill="1"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93C9B03-C8B3-76A1-0201-BED485E9031B}"/>
                </a:ext>
              </a:extLst>
            </p:cNvPr>
            <p:cNvSpPr/>
            <p:nvPr/>
          </p:nvSpPr>
          <p:spPr>
            <a:xfrm>
              <a:off x="1748531" y="3680927"/>
              <a:ext cx="8765490" cy="999395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Hedef kitleyi en az 2 persona ayırıp, ilgili oyuncu tiplerini ve araştırma yöntemlerini bul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CEB686-FC22-1EFB-76A9-77AAD6C057AB}"/>
                </a:ext>
              </a:extLst>
            </p:cNvPr>
            <p:cNvCxnSpPr>
              <a:cxnSpLocks/>
            </p:cNvCxnSpPr>
            <p:nvPr/>
          </p:nvCxnSpPr>
          <p:spPr>
            <a:xfrm>
              <a:off x="1626066" y="3581790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649A8E-7FD8-B53A-E86B-9142190B8A18}"/>
              </a:ext>
            </a:extLst>
          </p:cNvPr>
          <p:cNvGrpSpPr/>
          <p:nvPr/>
        </p:nvGrpSpPr>
        <p:grpSpPr>
          <a:xfrm>
            <a:off x="3915126" y="781805"/>
            <a:ext cx="730908" cy="646238"/>
            <a:chOff x="8302302" y="1853257"/>
            <a:chExt cx="1424777" cy="13191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FC7B2D-0ED8-F24D-5A9E-26E00645345D}"/>
                </a:ext>
              </a:extLst>
            </p:cNvPr>
            <p:cNvSpPr/>
            <p:nvPr/>
          </p:nvSpPr>
          <p:spPr>
            <a:xfrm>
              <a:off x="8302302" y="1853257"/>
              <a:ext cx="1424777" cy="1319124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aphic 7" descr="Hero Male outline">
              <a:extLst>
                <a:ext uri="{FF2B5EF4-FFF2-40B4-BE49-F238E27FC236}">
                  <a16:creationId xmlns:a16="http://schemas.microsoft.com/office/drawing/2014/main" id="{B57AA06D-9199-474D-0CDE-8295AD9C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25967" y="2124096"/>
              <a:ext cx="777445" cy="77744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4A1AC1-EA68-6813-BC62-5FDF648DEAF2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3D045685-519E-5481-2CCD-FFC8FA41A8AC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3" name="Graphic 42" descr="Circular flowch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CD6A2AC1-342E-7868-EBE2-604A77E6D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A7E06-B5F5-E17F-03F6-850592B892BE}"/>
              </a:ext>
            </a:extLst>
          </p:cNvPr>
          <p:cNvGrpSpPr/>
          <p:nvPr/>
        </p:nvGrpSpPr>
        <p:grpSpPr>
          <a:xfrm>
            <a:off x="-4307201" y="7167695"/>
            <a:ext cx="3798562" cy="3373490"/>
            <a:chOff x="-1899281" y="5171255"/>
            <a:chExt cx="3798562" cy="33734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7DB86D-78E3-4022-F2E2-A4797E65E1E1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2328B202-F4D5-54BE-E668-6991D2F1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9B0BD8E3-AFA8-064B-6AB4-1B111AFA98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07642" y="196776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489531-0CAC-ED06-7094-102AA14DF0C6}"/>
              </a:ext>
            </a:extLst>
          </p:cNvPr>
          <p:cNvSpPr txBox="1"/>
          <p:nvPr/>
        </p:nvSpPr>
        <p:spPr>
          <a:xfrm>
            <a:off x="1558493" y="20207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523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4"/>
            <a:ext cx="4832431" cy="1504653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Ekstra can ve hak kazanma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EEF258-10E3-3835-365F-2DB91BE9A83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CF100C84-0FE1-5B1F-9B50-9C235434A4B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B46125D-C381-6EA0-B78A-C9E6165A6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D8C66E3-4F62-2467-A452-E2C2EC286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316FF-4337-EA76-0602-A1D200EFE68C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Oyunculara </a:t>
            </a:r>
            <a:r>
              <a:rPr lang="tr-TR" sz="2200" dirty="0" err="1">
                <a:solidFill>
                  <a:schemeClr val="bg1"/>
                </a:solidFill>
                <a:latin typeface="Raleway" pitchFamily="2" charset="-94"/>
              </a:rPr>
              <a:t>extra</a:t>
            </a:r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 can verme</a:t>
            </a:r>
          </a:p>
        </p:txBody>
      </p:sp>
    </p:spTree>
    <p:extLst>
      <p:ext uri="{BB962C8B-B14F-4D97-AF65-F5344CB8AC3E}">
        <p14:creationId xmlns:p14="http://schemas.microsoft.com/office/powerpoint/2010/main" val="202104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056C1BEB-8A91-DB86-5C0B-A7DE8764F987}"/>
              </a:ext>
            </a:extLst>
          </p:cNvPr>
          <p:cNvSpPr/>
          <p:nvPr/>
        </p:nvSpPr>
        <p:spPr>
          <a:xfrm>
            <a:off x="4159898" y="744861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Ödüller</a:t>
            </a: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90B9105D-DF61-24B8-6655-BDAC613DC0F1}"/>
              </a:ext>
            </a:extLst>
          </p:cNvPr>
          <p:cNvSpPr/>
          <p:nvPr/>
        </p:nvSpPr>
        <p:spPr>
          <a:xfrm>
            <a:off x="681624" y="4281920"/>
            <a:ext cx="3061945" cy="1962572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Monotype Corsiva" panose="03010101010201010101" pitchFamily="66" charset="0"/>
              </a:rPr>
              <a:t>En az 1 adet içsel ve en az 1 adet dışsal ödül seçelim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A294D-17B3-9E6B-87C0-59C97F7EE6FA}"/>
              </a:ext>
            </a:extLst>
          </p:cNvPr>
          <p:cNvCxnSpPr>
            <a:cxnSpLocks/>
          </p:cNvCxnSpPr>
          <p:nvPr/>
        </p:nvCxnSpPr>
        <p:spPr>
          <a:xfrm flipV="1">
            <a:off x="539627" y="4197432"/>
            <a:ext cx="0" cy="214141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6BD626-EB1C-089D-FAE2-C2A3C90FB60E}"/>
              </a:ext>
            </a:extLst>
          </p:cNvPr>
          <p:cNvGrpSpPr/>
          <p:nvPr/>
        </p:nvGrpSpPr>
        <p:grpSpPr>
          <a:xfrm>
            <a:off x="3957660" y="804457"/>
            <a:ext cx="653206" cy="608596"/>
            <a:chOff x="3767330" y="4768816"/>
            <a:chExt cx="1424777" cy="131912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DB0CC9-CEC3-A783-C83B-DF65F05F3531}"/>
                </a:ext>
              </a:extLst>
            </p:cNvPr>
            <p:cNvSpPr/>
            <p:nvPr/>
          </p:nvSpPr>
          <p:spPr>
            <a:xfrm>
              <a:off x="3767330" y="4768816"/>
              <a:ext cx="1424777" cy="131912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Trophy outline">
              <a:extLst>
                <a:ext uri="{FF2B5EF4-FFF2-40B4-BE49-F238E27FC236}">
                  <a16:creationId xmlns:a16="http://schemas.microsoft.com/office/drawing/2014/main" id="{32FAA272-3B8F-3CF2-4236-C3B2C7C90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9446" y="5024548"/>
              <a:ext cx="777445" cy="77744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79606A-9BFD-ACA6-C215-CF5EEE9B1117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D0838893-663F-8156-CE15-810A15DEC6BB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6" name="Graphic 35" descr="Circular flowchart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02AC6196-E19E-844F-ED11-29E178D1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7434B8-95DF-FCE6-127E-CE59A309FE2C}"/>
              </a:ext>
            </a:extLst>
          </p:cNvPr>
          <p:cNvSpPr/>
          <p:nvPr/>
        </p:nvSpPr>
        <p:spPr>
          <a:xfrm>
            <a:off x="5177621" y="4506708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Dışsal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BAB9B-99A0-BFCD-A2A8-AF9E0FA0956E}"/>
              </a:ext>
            </a:extLst>
          </p:cNvPr>
          <p:cNvSpPr/>
          <p:nvPr/>
        </p:nvSpPr>
        <p:spPr>
          <a:xfrm>
            <a:off x="8693421" y="4506708"/>
            <a:ext cx="1963980" cy="87401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İçsel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4159898" y="5560345"/>
            <a:ext cx="743460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Ödül Kurgusu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4CF64C-2D69-6BC0-5D31-FD6990337512}"/>
              </a:ext>
            </a:extLst>
          </p:cNvPr>
          <p:cNvSpPr/>
          <p:nvPr/>
        </p:nvSpPr>
        <p:spPr>
          <a:xfrm>
            <a:off x="-3909067" y="5273745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prstClr val="white"/>
                </a:solidFill>
                <a:latin typeface="Montserrat SemiBold" pitchFamily="2" charset="-94"/>
              </a:rPr>
              <a:t>Takım ödülleri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63CB4A-E203-1374-959D-BF850A276EC1}"/>
              </a:ext>
            </a:extLst>
          </p:cNvPr>
          <p:cNvSpPr/>
          <p:nvPr/>
        </p:nvSpPr>
        <p:spPr>
          <a:xfrm>
            <a:off x="-3909067" y="4703371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prstClr val="white"/>
                </a:solidFill>
                <a:latin typeface="Montserrat SemiBold" pitchFamily="2" charset="-94"/>
              </a:rPr>
              <a:t>Bireysel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D46A45-BAD9-9C2E-59F3-645499F166C4}"/>
              </a:ext>
            </a:extLst>
          </p:cNvPr>
          <p:cNvSpPr/>
          <p:nvPr/>
        </p:nvSpPr>
        <p:spPr>
          <a:xfrm>
            <a:off x="-3909067" y="4132997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prstClr val="white"/>
                </a:solidFill>
                <a:latin typeface="Montserrat SemiBold" pitchFamily="2" charset="-94"/>
              </a:rPr>
              <a:t>Koleksiyon tamamlama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DB2D22-DDC8-A89E-E2DB-DDD520873AC3}"/>
              </a:ext>
            </a:extLst>
          </p:cNvPr>
          <p:cNvSpPr/>
          <p:nvPr/>
        </p:nvSpPr>
        <p:spPr>
          <a:xfrm>
            <a:off x="-3909067" y="3562623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prstClr val="white"/>
                </a:solidFill>
                <a:latin typeface="Montserrat SemiBold" pitchFamily="2" charset="-94"/>
              </a:rPr>
              <a:t>Hediye edilen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8250C2-B918-3C05-2F57-1D1801FFA1A2}"/>
              </a:ext>
            </a:extLst>
          </p:cNvPr>
          <p:cNvSpPr/>
          <p:nvPr/>
        </p:nvSpPr>
        <p:spPr>
          <a:xfrm>
            <a:off x="-3909067" y="2992249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CAC8C4-BDB7-8D1C-914E-D86662AF9D4A}"/>
              </a:ext>
            </a:extLst>
          </p:cNvPr>
          <p:cNvSpPr/>
          <p:nvPr/>
        </p:nvSpPr>
        <p:spPr>
          <a:xfrm>
            <a:off x="-3909067" y="2421875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A9399A-E75B-747E-98FA-C21E4371D75D}"/>
              </a:ext>
            </a:extLst>
          </p:cNvPr>
          <p:cNvSpPr/>
          <p:nvPr/>
        </p:nvSpPr>
        <p:spPr>
          <a:xfrm>
            <a:off x="-3909067" y="1851501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7844B7-B51D-F018-2228-064C1D949E54}"/>
              </a:ext>
            </a:extLst>
          </p:cNvPr>
          <p:cNvSpPr/>
          <p:nvPr/>
        </p:nvSpPr>
        <p:spPr>
          <a:xfrm>
            <a:off x="-3909067" y="1281127"/>
            <a:ext cx="367278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AEAADE-42FE-DE39-D6BE-497231B8AD1F}"/>
              </a:ext>
            </a:extLst>
          </p:cNvPr>
          <p:cNvGrpSpPr/>
          <p:nvPr/>
        </p:nvGrpSpPr>
        <p:grpSpPr>
          <a:xfrm>
            <a:off x="5592503" y="7319305"/>
            <a:ext cx="1354238" cy="841368"/>
            <a:chOff x="5592503" y="7319305"/>
            <a:chExt cx="1354238" cy="841368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E35575F-A014-7FDC-0ECE-6472D2002566}"/>
                </a:ext>
              </a:extLst>
            </p:cNvPr>
            <p:cNvSpPr/>
            <p:nvPr/>
          </p:nvSpPr>
          <p:spPr>
            <a:xfrm>
              <a:off x="5592503" y="7319305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F999D9-A40E-A5D9-4224-0AF7B23A9511}"/>
                </a:ext>
              </a:extLst>
            </p:cNvPr>
            <p:cNvSpPr txBox="1"/>
            <p:nvPr/>
          </p:nvSpPr>
          <p:spPr>
            <a:xfrm>
              <a:off x="5714035" y="7553392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</a:rPr>
                <a:t>Statü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C02F65-D59D-02D8-4696-E1275BD3DBC7}"/>
              </a:ext>
            </a:extLst>
          </p:cNvPr>
          <p:cNvGrpSpPr/>
          <p:nvPr/>
        </p:nvGrpSpPr>
        <p:grpSpPr>
          <a:xfrm>
            <a:off x="5592503" y="8019075"/>
            <a:ext cx="1354238" cy="841368"/>
            <a:chOff x="5592503" y="8019075"/>
            <a:chExt cx="1354238" cy="841368"/>
          </a:xfrm>
        </p:grpSpPr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F4867A-6468-AB42-960D-AFEACCF3F948}"/>
                </a:ext>
              </a:extLst>
            </p:cNvPr>
            <p:cNvSpPr/>
            <p:nvPr/>
          </p:nvSpPr>
          <p:spPr>
            <a:xfrm rot="10800000">
              <a:off x="5592503" y="8019075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26D56A-1557-59EB-7716-5CE735D43754}"/>
                </a:ext>
              </a:extLst>
            </p:cNvPr>
            <p:cNvSpPr txBox="1"/>
            <p:nvPr/>
          </p:nvSpPr>
          <p:spPr>
            <a:xfrm>
              <a:off x="6018615" y="8250856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</a:rPr>
                <a:t>Erişim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24D053-932C-6F94-62C6-63BB98DCE627}"/>
              </a:ext>
            </a:extLst>
          </p:cNvPr>
          <p:cNvGrpSpPr/>
          <p:nvPr/>
        </p:nvGrpSpPr>
        <p:grpSpPr>
          <a:xfrm>
            <a:off x="5592502" y="8776768"/>
            <a:ext cx="1354238" cy="841368"/>
            <a:chOff x="5592502" y="8776768"/>
            <a:chExt cx="1354238" cy="841368"/>
          </a:xfrm>
        </p:grpSpPr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C527F587-F8E5-BFBB-B1DA-E2367394AE7A}"/>
                </a:ext>
              </a:extLst>
            </p:cNvPr>
            <p:cNvSpPr/>
            <p:nvPr/>
          </p:nvSpPr>
          <p:spPr>
            <a:xfrm>
              <a:off x="5592502" y="8776768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0B018C-DE96-E3D5-9B44-3247882DEEFF}"/>
                </a:ext>
              </a:extLst>
            </p:cNvPr>
            <p:cNvSpPr txBox="1"/>
            <p:nvPr/>
          </p:nvSpPr>
          <p:spPr>
            <a:xfrm>
              <a:off x="5871130" y="8986246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</a:rPr>
                <a:t>Güç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D658F4-49B8-0ED1-F960-03D129B27921}"/>
              </a:ext>
            </a:extLst>
          </p:cNvPr>
          <p:cNvGrpSpPr/>
          <p:nvPr/>
        </p:nvGrpSpPr>
        <p:grpSpPr>
          <a:xfrm>
            <a:off x="5592501" y="9534461"/>
            <a:ext cx="1354238" cy="841368"/>
            <a:chOff x="5592501" y="9534461"/>
            <a:chExt cx="1354238" cy="841368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C1F349D6-DC56-F768-D92F-7B04D8585278}"/>
                </a:ext>
              </a:extLst>
            </p:cNvPr>
            <p:cNvSpPr/>
            <p:nvPr/>
          </p:nvSpPr>
          <p:spPr>
            <a:xfrm rot="10800000">
              <a:off x="5592501" y="9534461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B4734A-2DC6-FD10-2970-E7CC5779F664}"/>
                </a:ext>
              </a:extLst>
            </p:cNvPr>
            <p:cNvSpPr txBox="1"/>
            <p:nvPr/>
          </p:nvSpPr>
          <p:spPr>
            <a:xfrm>
              <a:off x="6018615" y="9743938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</a:rPr>
                <a:t>Eşya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6955FE-C108-EFB8-8094-9AD23D9FDFAD}"/>
              </a:ext>
            </a:extLst>
          </p:cNvPr>
          <p:cNvCxnSpPr>
            <a:cxnSpLocks/>
          </p:cNvCxnSpPr>
          <p:nvPr/>
        </p:nvCxnSpPr>
        <p:spPr>
          <a:xfrm flipV="1">
            <a:off x="6055067" y="7461494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46D720-9A77-AC03-5906-2C457A953810}"/>
              </a:ext>
            </a:extLst>
          </p:cNvPr>
          <p:cNvCxnSpPr>
            <a:cxnSpLocks/>
          </p:cNvCxnSpPr>
          <p:nvPr/>
        </p:nvCxnSpPr>
        <p:spPr>
          <a:xfrm flipV="1">
            <a:off x="6169367" y="7461494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Arrow: Straight outline">
            <a:extLst>
              <a:ext uri="{FF2B5EF4-FFF2-40B4-BE49-F238E27FC236}">
                <a16:creationId xmlns:a16="http://schemas.microsoft.com/office/drawing/2014/main" id="{F682447A-FC9F-4115-A90D-2FC3C27BE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928092" y="175966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A5F2ED-4E63-569A-C817-651F1C061454}"/>
              </a:ext>
            </a:extLst>
          </p:cNvPr>
          <p:cNvSpPr txBox="1"/>
          <p:nvPr/>
        </p:nvSpPr>
        <p:spPr>
          <a:xfrm>
            <a:off x="1478943" y="1812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382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7434B8-95DF-FCE6-127E-CE59A309FE2C}"/>
              </a:ext>
            </a:extLst>
          </p:cNvPr>
          <p:cNvSpPr/>
          <p:nvPr/>
        </p:nvSpPr>
        <p:spPr>
          <a:xfrm>
            <a:off x="-1609260" y="251482"/>
            <a:ext cx="6922939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Dışsal Ödüller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BAB9B-99A0-BFCD-A2A8-AF9E0FA0956E}"/>
              </a:ext>
            </a:extLst>
          </p:cNvPr>
          <p:cNvSpPr/>
          <p:nvPr/>
        </p:nvSpPr>
        <p:spPr>
          <a:xfrm>
            <a:off x="6878323" y="251482"/>
            <a:ext cx="7304601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İçsel Ödüller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2205979" y="7091680"/>
            <a:ext cx="743460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F4A2C6-0328-30BE-2EB8-F6F83F1104CE}"/>
              </a:ext>
            </a:extLst>
          </p:cNvPr>
          <p:cNvGrpSpPr/>
          <p:nvPr/>
        </p:nvGrpSpPr>
        <p:grpSpPr>
          <a:xfrm>
            <a:off x="5418882" y="3732026"/>
            <a:ext cx="1354238" cy="841368"/>
            <a:chOff x="5418882" y="3732026"/>
            <a:chExt cx="1354238" cy="841368"/>
          </a:xfrm>
        </p:grpSpPr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81AD686C-11B6-E5CA-4ECC-0323D3D473B9}"/>
                </a:ext>
              </a:extLst>
            </p:cNvPr>
            <p:cNvSpPr/>
            <p:nvPr/>
          </p:nvSpPr>
          <p:spPr>
            <a:xfrm>
              <a:off x="5418882" y="3732026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F7B527-3406-EC79-F5A1-9121B7432D67}"/>
                </a:ext>
              </a:extLst>
            </p:cNvPr>
            <p:cNvSpPr txBox="1"/>
            <p:nvPr/>
          </p:nvSpPr>
          <p:spPr>
            <a:xfrm>
              <a:off x="5540414" y="3966113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Statü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B94522-40EC-D5FC-4E19-B0DBDA1F37A3}"/>
              </a:ext>
            </a:extLst>
          </p:cNvPr>
          <p:cNvGrpSpPr/>
          <p:nvPr/>
        </p:nvGrpSpPr>
        <p:grpSpPr>
          <a:xfrm>
            <a:off x="5418882" y="4431796"/>
            <a:ext cx="1354238" cy="841368"/>
            <a:chOff x="5418882" y="4431796"/>
            <a:chExt cx="1354238" cy="841368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BCA47066-5EE2-FE0D-BD72-65127BEE13B9}"/>
                </a:ext>
              </a:extLst>
            </p:cNvPr>
            <p:cNvSpPr/>
            <p:nvPr/>
          </p:nvSpPr>
          <p:spPr>
            <a:xfrm rot="10800000">
              <a:off x="5418882" y="4431796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E51011-2B22-9C6A-4849-B5160445F568}"/>
                </a:ext>
              </a:extLst>
            </p:cNvPr>
            <p:cNvSpPr txBox="1"/>
            <p:nvPr/>
          </p:nvSpPr>
          <p:spPr>
            <a:xfrm>
              <a:off x="5844994" y="4663577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Erişim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F86182A-E4CF-CAF9-4205-E103EC01F0D0}"/>
              </a:ext>
            </a:extLst>
          </p:cNvPr>
          <p:cNvGrpSpPr/>
          <p:nvPr/>
        </p:nvGrpSpPr>
        <p:grpSpPr>
          <a:xfrm>
            <a:off x="5418881" y="5189489"/>
            <a:ext cx="1354238" cy="841368"/>
            <a:chOff x="5418881" y="5189489"/>
            <a:chExt cx="1354238" cy="841368"/>
          </a:xfrm>
        </p:grpSpPr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E6C20733-2C44-EACE-C5EB-33C421F43CA6}"/>
                </a:ext>
              </a:extLst>
            </p:cNvPr>
            <p:cNvSpPr/>
            <p:nvPr/>
          </p:nvSpPr>
          <p:spPr>
            <a:xfrm>
              <a:off x="5418881" y="5189489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8A5B9B-11C0-49DE-ACEA-8D2D4426FD1E}"/>
                </a:ext>
              </a:extLst>
            </p:cNvPr>
            <p:cNvSpPr txBox="1"/>
            <p:nvPr/>
          </p:nvSpPr>
          <p:spPr>
            <a:xfrm>
              <a:off x="5697509" y="5398967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Güç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050606B-C6C5-76A5-88D2-5B9D941B2AF0}"/>
              </a:ext>
            </a:extLst>
          </p:cNvPr>
          <p:cNvGrpSpPr/>
          <p:nvPr/>
        </p:nvGrpSpPr>
        <p:grpSpPr>
          <a:xfrm>
            <a:off x="5418880" y="5947182"/>
            <a:ext cx="1354238" cy="841368"/>
            <a:chOff x="5418880" y="5947182"/>
            <a:chExt cx="1354238" cy="841368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6B7C8F0C-4BED-6BE0-8E9B-6494E5F81DD4}"/>
                </a:ext>
              </a:extLst>
            </p:cNvPr>
            <p:cNvSpPr/>
            <p:nvPr/>
          </p:nvSpPr>
          <p:spPr>
            <a:xfrm rot="10800000">
              <a:off x="5418880" y="5947182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0BC9E8-CCEB-5E39-6AB1-7967F11B4F4A}"/>
                </a:ext>
              </a:extLst>
            </p:cNvPr>
            <p:cNvSpPr txBox="1"/>
            <p:nvPr/>
          </p:nvSpPr>
          <p:spPr>
            <a:xfrm>
              <a:off x="5844994" y="6156659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Eşya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EC0557B-0631-B1D4-99A4-3E9ACA1B5CEA}"/>
              </a:ext>
            </a:extLst>
          </p:cNvPr>
          <p:cNvCxnSpPr>
            <a:cxnSpLocks/>
          </p:cNvCxnSpPr>
          <p:nvPr/>
        </p:nvCxnSpPr>
        <p:spPr>
          <a:xfrm flipV="1">
            <a:off x="6082075" y="343063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D142385-0B2F-0672-3283-14AE56C0A79A}"/>
              </a:ext>
            </a:extLst>
          </p:cNvPr>
          <p:cNvCxnSpPr>
            <a:cxnSpLocks/>
          </p:cNvCxnSpPr>
          <p:nvPr/>
        </p:nvCxnSpPr>
        <p:spPr>
          <a:xfrm flipV="1">
            <a:off x="6196375" y="343063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AC00615-9EBA-B37E-9E89-AC968F384507}"/>
              </a:ext>
            </a:extLst>
          </p:cNvPr>
          <p:cNvGrpSpPr/>
          <p:nvPr/>
        </p:nvGrpSpPr>
        <p:grpSpPr>
          <a:xfrm>
            <a:off x="37131" y="4663577"/>
            <a:ext cx="751840" cy="741680"/>
            <a:chOff x="6421120" y="2367372"/>
            <a:chExt cx="751840" cy="741680"/>
          </a:xfrm>
        </p:grpSpPr>
        <p:sp useBgFill="1">
          <p:nvSpPr>
            <p:cNvPr id="127" name="Oval 126">
              <a:extLst>
                <a:ext uri="{FF2B5EF4-FFF2-40B4-BE49-F238E27FC236}">
                  <a16:creationId xmlns:a16="http://schemas.microsoft.com/office/drawing/2014/main" id="{D518EEB2-93FC-FAD0-4897-12B6BCDC182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8" name="Graphic 127" descr="Back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79B5C300-C902-F292-74BC-1D2BA3EC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45E893-A06A-DCED-4A7A-882ADEE50823}"/>
              </a:ext>
            </a:extLst>
          </p:cNvPr>
          <p:cNvGrpSpPr/>
          <p:nvPr/>
        </p:nvGrpSpPr>
        <p:grpSpPr>
          <a:xfrm rot="10800000">
            <a:off x="11309531" y="4575159"/>
            <a:ext cx="751840" cy="741680"/>
            <a:chOff x="6421120" y="2367372"/>
            <a:chExt cx="751840" cy="741680"/>
          </a:xfrm>
        </p:grpSpPr>
        <p:sp useBgFill="1">
          <p:nvSpPr>
            <p:cNvPr id="130" name="Oval 129">
              <a:extLst>
                <a:ext uri="{FF2B5EF4-FFF2-40B4-BE49-F238E27FC236}">
                  <a16:creationId xmlns:a16="http://schemas.microsoft.com/office/drawing/2014/main" id="{42ADAF95-C233-4FE8-0E6A-649A40DDA72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31" name="Graphic 13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9E1567E-E50B-3EF3-C3AC-DBF0BEBF7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76FE9F5-7D9C-51A6-8C61-71DAFB254AD9}"/>
              </a:ext>
            </a:extLst>
          </p:cNvPr>
          <p:cNvSpPr txBox="1"/>
          <p:nvPr/>
        </p:nvSpPr>
        <p:spPr>
          <a:xfrm>
            <a:off x="789666" y="1480011"/>
            <a:ext cx="45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Oyunlaştırma süreciyle ilgili olmayan ve maddi karşılığı olan ödüller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8E7FE6CB-7586-1E57-BF6E-C31C3637A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4966" y="1516847"/>
            <a:ext cx="363478" cy="3634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8364727-F567-A096-6FF2-7276C40A16DF}"/>
              </a:ext>
            </a:extLst>
          </p:cNvPr>
          <p:cNvGrpSpPr/>
          <p:nvPr/>
        </p:nvGrpSpPr>
        <p:grpSpPr>
          <a:xfrm>
            <a:off x="1274642" y="2490008"/>
            <a:ext cx="1459302" cy="307777"/>
            <a:chOff x="1905670" y="4507509"/>
            <a:chExt cx="1459302" cy="307777"/>
          </a:xfrm>
        </p:grpSpPr>
        <p:pic>
          <p:nvPicPr>
            <p:cNvPr id="48" name="Graphic 47" descr="Anchor outline">
              <a:extLst>
                <a:ext uri="{FF2B5EF4-FFF2-40B4-BE49-F238E27FC236}">
                  <a16:creationId xmlns:a16="http://schemas.microsoft.com/office/drawing/2014/main" id="{9F09ED75-73DF-821B-D5C4-8435450E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05670" y="4514277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C0F2B8-D532-8E09-4CE8-FA09CCDABDC8}"/>
                </a:ext>
              </a:extLst>
            </p:cNvPr>
            <p:cNvSpPr txBox="1"/>
            <p:nvPr/>
          </p:nvSpPr>
          <p:spPr>
            <a:xfrm>
              <a:off x="2128800" y="4507509"/>
              <a:ext cx="1236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Hediye çekleri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2476DC-09BE-CAB0-1208-011F34D2C25B}"/>
              </a:ext>
            </a:extLst>
          </p:cNvPr>
          <p:cNvGrpSpPr/>
          <p:nvPr/>
        </p:nvGrpSpPr>
        <p:grpSpPr>
          <a:xfrm>
            <a:off x="1274642" y="2851423"/>
            <a:ext cx="1760730" cy="307777"/>
            <a:chOff x="1009022" y="3304459"/>
            <a:chExt cx="1760730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34E5B2-3C77-FABE-CABE-D9A2CFCA0B48}"/>
                </a:ext>
              </a:extLst>
            </p:cNvPr>
            <p:cNvSpPr txBox="1"/>
            <p:nvPr/>
          </p:nvSpPr>
          <p:spPr>
            <a:xfrm>
              <a:off x="1232152" y="3304459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İndirim kuponları</a:t>
              </a:r>
            </a:p>
          </p:txBody>
        </p:sp>
        <p:pic>
          <p:nvPicPr>
            <p:cNvPr id="63" name="Graphic 62" descr="Anchor outline">
              <a:extLst>
                <a:ext uri="{FF2B5EF4-FFF2-40B4-BE49-F238E27FC236}">
                  <a16:creationId xmlns:a16="http://schemas.microsoft.com/office/drawing/2014/main" id="{D14E77FA-55E1-636F-1C7D-31F4EA72C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DCF538-0EDF-7B87-F2CB-921088C8A878}"/>
              </a:ext>
            </a:extLst>
          </p:cNvPr>
          <p:cNvGrpSpPr/>
          <p:nvPr/>
        </p:nvGrpSpPr>
        <p:grpSpPr>
          <a:xfrm>
            <a:off x="1274642" y="3206884"/>
            <a:ext cx="822397" cy="307777"/>
            <a:chOff x="1009022" y="3304459"/>
            <a:chExt cx="822397" cy="30777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6376F5-9DDC-CE2F-1DB2-828256D9D005}"/>
                </a:ext>
              </a:extLst>
            </p:cNvPr>
            <p:cNvSpPr txBox="1"/>
            <p:nvPr/>
          </p:nvSpPr>
          <p:spPr>
            <a:xfrm>
              <a:off x="1232152" y="3304459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Nakit</a:t>
              </a:r>
            </a:p>
          </p:txBody>
        </p:sp>
        <p:pic>
          <p:nvPicPr>
            <p:cNvPr id="67" name="Graphic 66" descr="Anchor outline">
              <a:extLst>
                <a:ext uri="{FF2B5EF4-FFF2-40B4-BE49-F238E27FC236}">
                  <a16:creationId xmlns:a16="http://schemas.microsoft.com/office/drawing/2014/main" id="{5352E7B0-2743-3863-15B0-68E86FAF7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E168FC-55A7-DF0E-5854-4E4107BBAE74}"/>
              </a:ext>
            </a:extLst>
          </p:cNvPr>
          <p:cNvGrpSpPr/>
          <p:nvPr/>
        </p:nvGrpSpPr>
        <p:grpSpPr>
          <a:xfrm>
            <a:off x="1280574" y="3537074"/>
            <a:ext cx="778090" cy="307777"/>
            <a:chOff x="1009022" y="3304459"/>
            <a:chExt cx="778090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69D69C-3906-A0B3-5A2B-591CA26656AA}"/>
                </a:ext>
              </a:extLst>
            </p:cNvPr>
            <p:cNvSpPr txBox="1"/>
            <p:nvPr/>
          </p:nvSpPr>
          <p:spPr>
            <a:xfrm>
              <a:off x="1232152" y="330445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Altın</a:t>
              </a:r>
            </a:p>
          </p:txBody>
        </p:sp>
        <p:pic>
          <p:nvPicPr>
            <p:cNvPr id="70" name="Graphic 69" descr="Anchor outline">
              <a:extLst>
                <a:ext uri="{FF2B5EF4-FFF2-40B4-BE49-F238E27FC236}">
                  <a16:creationId xmlns:a16="http://schemas.microsoft.com/office/drawing/2014/main" id="{8E63D338-7E38-254A-D53E-F588B1F73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55E441-C1C0-43A2-C8E1-E507B185B6EF}"/>
              </a:ext>
            </a:extLst>
          </p:cNvPr>
          <p:cNvGrpSpPr/>
          <p:nvPr/>
        </p:nvGrpSpPr>
        <p:grpSpPr>
          <a:xfrm>
            <a:off x="1274642" y="3896234"/>
            <a:ext cx="1272905" cy="307777"/>
            <a:chOff x="1009022" y="3304459"/>
            <a:chExt cx="1272905" cy="30777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36D096-F007-3725-2B14-561E7274BE32}"/>
                </a:ext>
              </a:extLst>
            </p:cNvPr>
            <p:cNvSpPr txBox="1"/>
            <p:nvPr/>
          </p:nvSpPr>
          <p:spPr>
            <a:xfrm>
              <a:off x="1232152" y="3304459"/>
              <a:ext cx="1049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Kripto para</a:t>
              </a:r>
            </a:p>
          </p:txBody>
        </p:sp>
        <p:pic>
          <p:nvPicPr>
            <p:cNvPr id="73" name="Graphic 72" descr="Anchor outline">
              <a:extLst>
                <a:ext uri="{FF2B5EF4-FFF2-40B4-BE49-F238E27FC236}">
                  <a16:creationId xmlns:a16="http://schemas.microsoft.com/office/drawing/2014/main" id="{6A31A7EF-90D9-F89A-DB82-83B694B3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DFB383-1CE1-B917-9B23-6849A2FBE553}"/>
              </a:ext>
            </a:extLst>
          </p:cNvPr>
          <p:cNvGrpSpPr/>
          <p:nvPr/>
        </p:nvGrpSpPr>
        <p:grpSpPr>
          <a:xfrm>
            <a:off x="1274642" y="4226397"/>
            <a:ext cx="991289" cy="307777"/>
            <a:chOff x="1009022" y="3304459"/>
            <a:chExt cx="991289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0549D8-6338-DE1A-D954-E1CA53D472B9}"/>
                </a:ext>
              </a:extLst>
            </p:cNvPr>
            <p:cNvSpPr txBox="1"/>
            <p:nvPr/>
          </p:nvSpPr>
          <p:spPr>
            <a:xfrm>
              <a:off x="1232152" y="3304459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NFT vs.</a:t>
              </a:r>
            </a:p>
          </p:txBody>
        </p:sp>
        <p:pic>
          <p:nvPicPr>
            <p:cNvPr id="76" name="Graphic 75" descr="Anchor outline">
              <a:extLst>
                <a:ext uri="{FF2B5EF4-FFF2-40B4-BE49-F238E27FC236}">
                  <a16:creationId xmlns:a16="http://schemas.microsoft.com/office/drawing/2014/main" id="{C87D2A58-FA9C-E402-D217-93890E95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0D38943-8FEA-9C3A-96B0-FD4D8E0435DA}"/>
              </a:ext>
            </a:extLst>
          </p:cNvPr>
          <p:cNvSpPr txBox="1"/>
          <p:nvPr/>
        </p:nvSpPr>
        <p:spPr>
          <a:xfrm>
            <a:off x="7408344" y="1473238"/>
            <a:ext cx="42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Oyunlaştırma sürecini destekleyen oyun içi harcanacak ödüller</a:t>
            </a:r>
          </a:p>
        </p:txBody>
      </p:sp>
      <p:pic>
        <p:nvPicPr>
          <p:cNvPr id="78" name="Graphic 77" descr="Alterations &amp; Tailoring with solid fill">
            <a:extLst>
              <a:ext uri="{FF2B5EF4-FFF2-40B4-BE49-F238E27FC236}">
                <a16:creationId xmlns:a16="http://schemas.microsoft.com/office/drawing/2014/main" id="{2BC3AB60-C566-6646-DB38-4558DCEA7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3644" y="1516847"/>
            <a:ext cx="363478" cy="363478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FEDC8DD-705C-0E2A-A92F-E44F8843BC59}"/>
              </a:ext>
            </a:extLst>
          </p:cNvPr>
          <p:cNvGrpSpPr/>
          <p:nvPr/>
        </p:nvGrpSpPr>
        <p:grpSpPr>
          <a:xfrm>
            <a:off x="7827409" y="2763796"/>
            <a:ext cx="1301759" cy="307777"/>
            <a:chOff x="1905670" y="4507509"/>
            <a:chExt cx="1301759" cy="307777"/>
          </a:xfrm>
        </p:grpSpPr>
        <p:pic>
          <p:nvPicPr>
            <p:cNvPr id="82" name="Graphic 81" descr="Anchor outline">
              <a:extLst>
                <a:ext uri="{FF2B5EF4-FFF2-40B4-BE49-F238E27FC236}">
                  <a16:creationId xmlns:a16="http://schemas.microsoft.com/office/drawing/2014/main" id="{747DE280-BD41-F459-FAAF-AEFF4F30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05670" y="4514277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513DB22-425C-7C2B-29D9-ED78CDFE97DA}"/>
                </a:ext>
              </a:extLst>
            </p:cNvPr>
            <p:cNvSpPr txBox="1"/>
            <p:nvPr/>
          </p:nvSpPr>
          <p:spPr>
            <a:xfrm>
              <a:off x="2128800" y="4507509"/>
              <a:ext cx="1078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Oyun puanı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59954C-399C-F04A-1476-368086E8C199}"/>
              </a:ext>
            </a:extLst>
          </p:cNvPr>
          <p:cNvGrpSpPr/>
          <p:nvPr/>
        </p:nvGrpSpPr>
        <p:grpSpPr>
          <a:xfrm>
            <a:off x="7827409" y="3129872"/>
            <a:ext cx="2425400" cy="307777"/>
            <a:chOff x="1009022" y="3304459"/>
            <a:chExt cx="2425400" cy="3077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E89BE0-9F53-7C14-EA79-33885FD5FD50}"/>
                </a:ext>
              </a:extLst>
            </p:cNvPr>
            <p:cNvSpPr txBox="1"/>
            <p:nvPr/>
          </p:nvSpPr>
          <p:spPr>
            <a:xfrm>
              <a:off x="1232152" y="3304459"/>
              <a:ext cx="220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Bilgi yarışmasında joker vs.</a:t>
              </a:r>
            </a:p>
          </p:txBody>
        </p:sp>
        <p:pic>
          <p:nvPicPr>
            <p:cNvPr id="86" name="Graphic 85" descr="Anchor outline">
              <a:extLst>
                <a:ext uri="{FF2B5EF4-FFF2-40B4-BE49-F238E27FC236}">
                  <a16:creationId xmlns:a16="http://schemas.microsoft.com/office/drawing/2014/main" id="{E68E2490-D4B3-1845-C583-3F228BA3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9022" y="3340218"/>
              <a:ext cx="236260" cy="236260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7303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E0725"/>
            </a:gs>
            <a:gs pos="90000">
              <a:srgbClr val="E536A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96DACCEF-0913-D32B-96BE-82D0EBCD8A57}"/>
              </a:ext>
            </a:extLst>
          </p:cNvPr>
          <p:cNvGrpSpPr/>
          <p:nvPr/>
        </p:nvGrpSpPr>
        <p:grpSpPr>
          <a:xfrm>
            <a:off x="406011" y="570905"/>
            <a:ext cx="1354238" cy="841368"/>
            <a:chOff x="406011" y="570905"/>
            <a:chExt cx="1354238" cy="841368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774A93-6618-426D-9306-069AB24B3324}"/>
                </a:ext>
              </a:extLst>
            </p:cNvPr>
            <p:cNvSpPr/>
            <p:nvPr/>
          </p:nvSpPr>
          <p:spPr>
            <a:xfrm>
              <a:off x="406011" y="570905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9392E1-9EBA-D1B0-2359-F4AD703D6E92}"/>
                </a:ext>
              </a:extLst>
            </p:cNvPr>
            <p:cNvSpPr txBox="1"/>
            <p:nvPr/>
          </p:nvSpPr>
          <p:spPr>
            <a:xfrm>
              <a:off x="527543" y="804992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</a:rPr>
                <a:t>Statü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965C09-4E5A-DA7F-33A1-FF90A54AB6BC}"/>
              </a:ext>
            </a:extLst>
          </p:cNvPr>
          <p:cNvGrpSpPr/>
          <p:nvPr/>
        </p:nvGrpSpPr>
        <p:grpSpPr>
          <a:xfrm>
            <a:off x="406013" y="4431796"/>
            <a:ext cx="1354238" cy="841368"/>
            <a:chOff x="406013" y="4431796"/>
            <a:chExt cx="1354238" cy="84136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CF89C8-2DB8-81E2-7A8A-AADA39B940E0}"/>
                </a:ext>
              </a:extLst>
            </p:cNvPr>
            <p:cNvSpPr/>
            <p:nvPr/>
          </p:nvSpPr>
          <p:spPr>
            <a:xfrm rot="10800000">
              <a:off x="406013" y="4431796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F6141B-F794-0122-1538-170E5A668624}"/>
                </a:ext>
              </a:extLst>
            </p:cNvPr>
            <p:cNvSpPr txBox="1"/>
            <p:nvPr/>
          </p:nvSpPr>
          <p:spPr>
            <a:xfrm>
              <a:off x="832125" y="4663577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Erişim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7AE03-17C3-3ACF-615B-E6AF11881A02}"/>
              </a:ext>
            </a:extLst>
          </p:cNvPr>
          <p:cNvGrpSpPr/>
          <p:nvPr/>
        </p:nvGrpSpPr>
        <p:grpSpPr>
          <a:xfrm>
            <a:off x="406012" y="5189489"/>
            <a:ext cx="1354238" cy="841368"/>
            <a:chOff x="406012" y="5189489"/>
            <a:chExt cx="1354238" cy="841368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796E81D-71E9-9BD9-F083-B28F25A87437}"/>
                </a:ext>
              </a:extLst>
            </p:cNvPr>
            <p:cNvSpPr/>
            <p:nvPr/>
          </p:nvSpPr>
          <p:spPr>
            <a:xfrm>
              <a:off x="406012" y="5189489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5B7C5-7173-AC1C-D798-6AB2A596C18F}"/>
                </a:ext>
              </a:extLst>
            </p:cNvPr>
            <p:cNvSpPr txBox="1"/>
            <p:nvPr/>
          </p:nvSpPr>
          <p:spPr>
            <a:xfrm>
              <a:off x="684640" y="5398967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Güç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FC0419-AFBB-4CC2-F414-180875E949ED}"/>
              </a:ext>
            </a:extLst>
          </p:cNvPr>
          <p:cNvGrpSpPr/>
          <p:nvPr/>
        </p:nvGrpSpPr>
        <p:grpSpPr>
          <a:xfrm>
            <a:off x="406011" y="5947182"/>
            <a:ext cx="1354238" cy="841368"/>
            <a:chOff x="406011" y="5947182"/>
            <a:chExt cx="1354238" cy="84136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60CE46C-6B5B-D86A-A9A2-1BF369A7F12F}"/>
                </a:ext>
              </a:extLst>
            </p:cNvPr>
            <p:cNvSpPr/>
            <p:nvPr/>
          </p:nvSpPr>
          <p:spPr>
            <a:xfrm rot="10800000">
              <a:off x="406011" y="5947182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AF327A-E8B2-0FE9-3084-3BD59E79F9D3}"/>
                </a:ext>
              </a:extLst>
            </p:cNvPr>
            <p:cNvSpPr txBox="1"/>
            <p:nvPr/>
          </p:nvSpPr>
          <p:spPr>
            <a:xfrm>
              <a:off x="832125" y="6156659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  <a:latin typeface="Raleway" pitchFamily="2" charset="-94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Eşya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</p:grpSp>
      <p:sp useBgFill="1"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FBB2EF-81A2-90DA-1335-6D8005EDBD74}"/>
              </a:ext>
            </a:extLst>
          </p:cNvPr>
          <p:cNvSpPr/>
          <p:nvPr/>
        </p:nvSpPr>
        <p:spPr>
          <a:xfrm>
            <a:off x="-1504060" y="-3850423"/>
            <a:ext cx="6922939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Dışsal Ödüller</a:t>
            </a:r>
          </a:p>
        </p:txBody>
      </p:sp>
      <p:sp useBgFill="1"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F7292A-7274-2FBD-FA7B-76C47BFC52DE}"/>
              </a:ext>
            </a:extLst>
          </p:cNvPr>
          <p:cNvSpPr/>
          <p:nvPr/>
        </p:nvSpPr>
        <p:spPr>
          <a:xfrm>
            <a:off x="6983523" y="-3850423"/>
            <a:ext cx="7304601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İçsel Ödüller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8EF098-A593-CA45-AEEF-E2E9D52F8B80}"/>
              </a:ext>
            </a:extLst>
          </p:cNvPr>
          <p:cNvCxnSpPr>
            <a:cxnSpLocks/>
          </p:cNvCxnSpPr>
          <p:nvPr/>
        </p:nvCxnSpPr>
        <p:spPr>
          <a:xfrm flipV="1">
            <a:off x="6187275" y="-3758842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553C3F-9684-F1C9-729B-A4078CCFD029}"/>
              </a:ext>
            </a:extLst>
          </p:cNvPr>
          <p:cNvCxnSpPr>
            <a:cxnSpLocks/>
          </p:cNvCxnSpPr>
          <p:nvPr/>
        </p:nvCxnSpPr>
        <p:spPr>
          <a:xfrm flipV="1">
            <a:off x="6301575" y="-3758842"/>
            <a:ext cx="0" cy="33889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0C1BA2-2DA4-C7FE-9B42-8F738784A66D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51" name="Oval 50">
              <a:extLst>
                <a:ext uri="{FF2B5EF4-FFF2-40B4-BE49-F238E27FC236}">
                  <a16:creationId xmlns:a16="http://schemas.microsoft.com/office/drawing/2014/main" id="{C0DBED1D-3401-4527-AC3B-1C8FC002244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52" name="Graphic 5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C380474-87A0-5C54-1FAB-E581392C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EA9735-39C4-8B1D-815F-A3F245C9938C}"/>
              </a:ext>
            </a:extLst>
          </p:cNvPr>
          <p:cNvGrpSpPr/>
          <p:nvPr/>
        </p:nvGrpSpPr>
        <p:grpSpPr>
          <a:xfrm>
            <a:off x="29522" y="2863168"/>
            <a:ext cx="751840" cy="741680"/>
            <a:chOff x="6421120" y="2367372"/>
            <a:chExt cx="751840" cy="741680"/>
          </a:xfrm>
        </p:grpSpPr>
        <p:sp useBgFill="1">
          <p:nvSpPr>
            <p:cNvPr id="61" name="Oval 60">
              <a:extLst>
                <a:ext uri="{FF2B5EF4-FFF2-40B4-BE49-F238E27FC236}">
                  <a16:creationId xmlns:a16="http://schemas.microsoft.com/office/drawing/2014/main" id="{0BF83124-4DA9-C55C-DFA4-2FB8DAA8DC3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2" name="Graphic 6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0E2FBDC-F67C-AEDE-4147-A5F6A619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CC1E4-6C7F-9640-4832-996913B9F45D}"/>
              </a:ext>
            </a:extLst>
          </p:cNvPr>
          <p:cNvGrpSpPr/>
          <p:nvPr/>
        </p:nvGrpSpPr>
        <p:grpSpPr>
          <a:xfrm rot="10800000">
            <a:off x="11407882" y="3689232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52DCF5A0-69F0-CDB4-8DDE-382DB81102B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FF2BD4CC-4E51-12CA-45CD-C199A058D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93CFC5-EA26-BEEA-1A80-5098799959A0}"/>
              </a:ext>
            </a:extLst>
          </p:cNvPr>
          <p:cNvSpPr txBox="1"/>
          <p:nvPr/>
        </p:nvSpPr>
        <p:spPr>
          <a:xfrm>
            <a:off x="2594176" y="2263003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Bir isimle temsil edilen oyuncuya verilecek özel bir isim Dr. Kısaltması gibi başında ya da Agile Koç gibi ismin altında gözükebilir. 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41A644FA-9F10-6AC8-E4EB-2DEBADEA5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2120321" y="1839993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E0725"/>
            </a:gs>
            <a:gs pos="90000">
              <a:srgbClr val="E536A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562A6D-20F0-6513-FC40-69516C31B243}"/>
              </a:ext>
            </a:extLst>
          </p:cNvPr>
          <p:cNvGrpSpPr/>
          <p:nvPr/>
        </p:nvGrpSpPr>
        <p:grpSpPr>
          <a:xfrm>
            <a:off x="10354534" y="4121639"/>
            <a:ext cx="1354238" cy="841368"/>
            <a:chOff x="10354534" y="4121639"/>
            <a:chExt cx="1354238" cy="841368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774A93-6618-426D-9306-069AB24B3324}"/>
                </a:ext>
              </a:extLst>
            </p:cNvPr>
            <p:cNvSpPr/>
            <p:nvPr/>
          </p:nvSpPr>
          <p:spPr>
            <a:xfrm>
              <a:off x="10354534" y="4121639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9392E1-9EBA-D1B0-2359-F4AD703D6E92}"/>
                </a:ext>
              </a:extLst>
            </p:cNvPr>
            <p:cNvSpPr txBox="1"/>
            <p:nvPr/>
          </p:nvSpPr>
          <p:spPr>
            <a:xfrm>
              <a:off x="10476066" y="4355726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Statü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3B9464-4370-D59D-DECE-62A04B4B79A3}"/>
              </a:ext>
            </a:extLst>
          </p:cNvPr>
          <p:cNvGrpSpPr/>
          <p:nvPr/>
        </p:nvGrpSpPr>
        <p:grpSpPr>
          <a:xfrm>
            <a:off x="10354532" y="559510"/>
            <a:ext cx="1354238" cy="841368"/>
            <a:chOff x="10354532" y="559510"/>
            <a:chExt cx="1354238" cy="84136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CF89C8-2DB8-81E2-7A8A-AADA39B940E0}"/>
                </a:ext>
              </a:extLst>
            </p:cNvPr>
            <p:cNvSpPr/>
            <p:nvPr/>
          </p:nvSpPr>
          <p:spPr>
            <a:xfrm rot="10800000">
              <a:off x="10354532" y="55951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F6141B-F794-0122-1538-170E5A668624}"/>
                </a:ext>
              </a:extLst>
            </p:cNvPr>
            <p:cNvSpPr txBox="1"/>
            <p:nvPr/>
          </p:nvSpPr>
          <p:spPr>
            <a:xfrm>
              <a:off x="10780644" y="791291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</a:rPr>
                <a:t>Erişim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356202-2C28-1EC7-4A4E-E02E643A549D}"/>
              </a:ext>
            </a:extLst>
          </p:cNvPr>
          <p:cNvGrpSpPr/>
          <p:nvPr/>
        </p:nvGrpSpPr>
        <p:grpSpPr>
          <a:xfrm>
            <a:off x="10354533" y="5070220"/>
            <a:ext cx="1354238" cy="841368"/>
            <a:chOff x="10354533" y="5070220"/>
            <a:chExt cx="1354238" cy="841368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796E81D-71E9-9BD9-F083-B28F25A87437}"/>
                </a:ext>
              </a:extLst>
            </p:cNvPr>
            <p:cNvSpPr/>
            <p:nvPr/>
          </p:nvSpPr>
          <p:spPr>
            <a:xfrm>
              <a:off x="10354533" y="507022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5B7C5-7173-AC1C-D798-6AB2A596C18F}"/>
                </a:ext>
              </a:extLst>
            </p:cNvPr>
            <p:cNvSpPr txBox="1"/>
            <p:nvPr/>
          </p:nvSpPr>
          <p:spPr>
            <a:xfrm>
              <a:off x="10633161" y="5279698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Güç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421ED8-716C-8E5B-5B56-368487937550}"/>
              </a:ext>
            </a:extLst>
          </p:cNvPr>
          <p:cNvGrpSpPr/>
          <p:nvPr/>
        </p:nvGrpSpPr>
        <p:grpSpPr>
          <a:xfrm>
            <a:off x="10354532" y="5827913"/>
            <a:ext cx="1354238" cy="841368"/>
            <a:chOff x="10354532" y="5827913"/>
            <a:chExt cx="1354238" cy="84136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60CE46C-6B5B-D86A-A9A2-1BF369A7F12F}"/>
                </a:ext>
              </a:extLst>
            </p:cNvPr>
            <p:cNvSpPr/>
            <p:nvPr/>
          </p:nvSpPr>
          <p:spPr>
            <a:xfrm rot="10800000">
              <a:off x="10354532" y="5827913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AF327A-E8B2-0FE9-3084-3BD59E79F9D3}"/>
                </a:ext>
              </a:extLst>
            </p:cNvPr>
            <p:cNvSpPr txBox="1"/>
            <p:nvPr/>
          </p:nvSpPr>
          <p:spPr>
            <a:xfrm>
              <a:off x="10780646" y="6037390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Eşya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49A8B-1286-791B-8F86-F87BE04BD2FE}"/>
              </a:ext>
            </a:extLst>
          </p:cNvPr>
          <p:cNvGrpSpPr/>
          <p:nvPr/>
        </p:nvGrpSpPr>
        <p:grpSpPr>
          <a:xfrm rot="10800000">
            <a:off x="11396307" y="2343145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C761976-EA4A-8990-8DDE-4F18D424CC9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FD1B1C5-3F20-388D-AC01-1148EF90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6FD79-55B3-F603-6AE8-BC34523DEE39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2FD93BD6-86E1-333B-1EE7-2F3E660DD2F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6DADB9E-E06A-E9CD-52F4-8C5877439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98AE02-4BE8-43E1-EFBC-C70FF6CDF39D}"/>
              </a:ext>
            </a:extLst>
          </p:cNvPr>
          <p:cNvGrpSpPr/>
          <p:nvPr/>
        </p:nvGrpSpPr>
        <p:grpSpPr>
          <a:xfrm rot="10800000">
            <a:off x="11396307" y="3231839"/>
            <a:ext cx="751840" cy="741680"/>
            <a:chOff x="6421120" y="2367372"/>
            <a:chExt cx="751840" cy="741680"/>
          </a:xfrm>
        </p:grpSpPr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D7DB3C28-CE74-6BE1-AA14-7F85C0601D0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4" name="Graphic 13" descr="Back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332AC07D-9A79-EF7F-8983-F38A16BA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3CAF98-D32D-19DB-B1A8-C20D4AC7DEB2}"/>
              </a:ext>
            </a:extLst>
          </p:cNvPr>
          <p:cNvSpPr txBox="1"/>
          <p:nvPr/>
        </p:nvSpPr>
        <p:spPr>
          <a:xfrm>
            <a:off x="2129356" y="2119926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Herkese açık olmayan bir kaynağı ona açmak</a:t>
            </a:r>
          </a:p>
        </p:txBody>
      </p:sp>
      <p:pic>
        <p:nvPicPr>
          <p:cNvPr id="17" name="Graphic 16" descr="Alterations &amp; Tailoring with solid fill">
            <a:extLst>
              <a:ext uri="{FF2B5EF4-FFF2-40B4-BE49-F238E27FC236}">
                <a16:creationId xmlns:a16="http://schemas.microsoft.com/office/drawing/2014/main" id="{B90CCE25-CAE1-CB48-10A9-C29FB1D08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1655501" y="1696916"/>
            <a:ext cx="560730" cy="560730"/>
          </a:xfrm>
          <a:prstGeom prst="rect">
            <a:avLst/>
          </a:prstGeom>
        </p:spPr>
      </p:pic>
      <p:pic>
        <p:nvPicPr>
          <p:cNvPr id="18" name="Graphic 17" descr="Alterations &amp; Tailoring with solid fill">
            <a:extLst>
              <a:ext uri="{FF2B5EF4-FFF2-40B4-BE49-F238E27FC236}">
                <a16:creationId xmlns:a16="http://schemas.microsoft.com/office/drawing/2014/main" id="{201A9444-9AA6-FBFF-9BC6-26AD66DC5E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500000">
            <a:off x="2633108" y="3080608"/>
            <a:ext cx="373354" cy="373354"/>
          </a:xfrm>
          <a:prstGeom prst="rect">
            <a:avLst/>
          </a:prstGeom>
        </p:spPr>
      </p:pic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1B8114AB-B555-0D02-5BF1-C43B050812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500000">
            <a:off x="2633109" y="3616231"/>
            <a:ext cx="373354" cy="373354"/>
          </a:xfrm>
          <a:prstGeom prst="rect">
            <a:avLst/>
          </a:prstGeom>
        </p:spPr>
      </p:pic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55F4E2CF-6581-61EE-88F8-1047236EC3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500000">
            <a:off x="2633110" y="4151854"/>
            <a:ext cx="373354" cy="3733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891A3A-5DCA-D771-5206-EC4DE1DA2FBE}"/>
              </a:ext>
            </a:extLst>
          </p:cNvPr>
          <p:cNvSpPr txBox="1"/>
          <p:nvPr/>
        </p:nvSpPr>
        <p:spPr>
          <a:xfrm>
            <a:off x="3083787" y="3062561"/>
            <a:ext cx="156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CEO ile tanışmak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AAC37-A240-62E7-AB34-9770856A6E81}"/>
              </a:ext>
            </a:extLst>
          </p:cNvPr>
          <p:cNvSpPr txBox="1"/>
          <p:nvPr/>
        </p:nvSpPr>
        <p:spPr>
          <a:xfrm>
            <a:off x="3083787" y="3599329"/>
            <a:ext cx="2297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Bağış bütçesini yönetmek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DB3F7-1603-B851-2B7B-A5CFCE36FB23}"/>
              </a:ext>
            </a:extLst>
          </p:cNvPr>
          <p:cNvSpPr txBox="1"/>
          <p:nvPr/>
        </p:nvSpPr>
        <p:spPr>
          <a:xfrm>
            <a:off x="3083787" y="4134952"/>
            <a:ext cx="366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Bir yazılıma ya da mekana ilk erişen olmak</a:t>
            </a:r>
          </a:p>
        </p:txBody>
      </p:sp>
    </p:spTree>
    <p:extLst>
      <p:ext uri="{BB962C8B-B14F-4D97-AF65-F5344CB8AC3E}">
        <p14:creationId xmlns:p14="http://schemas.microsoft.com/office/powerpoint/2010/main" val="221862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E0725"/>
            </a:gs>
            <a:gs pos="90000">
              <a:srgbClr val="E536A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5D2185-4F4D-D628-B3AD-35519AF444E2}"/>
              </a:ext>
            </a:extLst>
          </p:cNvPr>
          <p:cNvGrpSpPr/>
          <p:nvPr/>
        </p:nvGrpSpPr>
        <p:grpSpPr>
          <a:xfrm>
            <a:off x="298241" y="4185250"/>
            <a:ext cx="1354238" cy="841368"/>
            <a:chOff x="298241" y="4185250"/>
            <a:chExt cx="1354238" cy="841368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774A93-6618-426D-9306-069AB24B3324}"/>
                </a:ext>
              </a:extLst>
            </p:cNvPr>
            <p:cNvSpPr/>
            <p:nvPr/>
          </p:nvSpPr>
          <p:spPr>
            <a:xfrm>
              <a:off x="298241" y="418525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9392E1-9EBA-D1B0-2359-F4AD703D6E92}"/>
                </a:ext>
              </a:extLst>
            </p:cNvPr>
            <p:cNvSpPr txBox="1"/>
            <p:nvPr/>
          </p:nvSpPr>
          <p:spPr>
            <a:xfrm>
              <a:off x="419773" y="4419337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Statü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38424F-02D0-D78B-BE80-32D3D48A71B3}"/>
              </a:ext>
            </a:extLst>
          </p:cNvPr>
          <p:cNvGrpSpPr/>
          <p:nvPr/>
        </p:nvGrpSpPr>
        <p:grpSpPr>
          <a:xfrm>
            <a:off x="298241" y="4885020"/>
            <a:ext cx="1354238" cy="841368"/>
            <a:chOff x="298241" y="4885020"/>
            <a:chExt cx="1354238" cy="84136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CF89C8-2DB8-81E2-7A8A-AADA39B940E0}"/>
                </a:ext>
              </a:extLst>
            </p:cNvPr>
            <p:cNvSpPr/>
            <p:nvPr/>
          </p:nvSpPr>
          <p:spPr>
            <a:xfrm rot="10800000">
              <a:off x="298241" y="488502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F6141B-F794-0122-1538-170E5A668624}"/>
                </a:ext>
              </a:extLst>
            </p:cNvPr>
            <p:cNvSpPr txBox="1"/>
            <p:nvPr/>
          </p:nvSpPr>
          <p:spPr>
            <a:xfrm>
              <a:off x="724353" y="5116801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Erişim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3D87A8-8473-8F6E-0D4E-7380EF3A46A0}"/>
              </a:ext>
            </a:extLst>
          </p:cNvPr>
          <p:cNvGrpSpPr/>
          <p:nvPr/>
        </p:nvGrpSpPr>
        <p:grpSpPr>
          <a:xfrm>
            <a:off x="298241" y="363047"/>
            <a:ext cx="1354238" cy="841368"/>
            <a:chOff x="298241" y="363047"/>
            <a:chExt cx="1354238" cy="841368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796E81D-71E9-9BD9-F083-B28F25A87437}"/>
                </a:ext>
              </a:extLst>
            </p:cNvPr>
            <p:cNvSpPr/>
            <p:nvPr/>
          </p:nvSpPr>
          <p:spPr>
            <a:xfrm>
              <a:off x="298241" y="363047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5B7C5-7173-AC1C-D798-6AB2A596C18F}"/>
                </a:ext>
              </a:extLst>
            </p:cNvPr>
            <p:cNvSpPr txBox="1"/>
            <p:nvPr/>
          </p:nvSpPr>
          <p:spPr>
            <a:xfrm>
              <a:off x="576869" y="572525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</a:rPr>
                <a:t>Güç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60CA1C-6FBE-2377-9710-99D0A4A6AA4D}"/>
              </a:ext>
            </a:extLst>
          </p:cNvPr>
          <p:cNvGrpSpPr/>
          <p:nvPr/>
        </p:nvGrpSpPr>
        <p:grpSpPr>
          <a:xfrm>
            <a:off x="298239" y="5907425"/>
            <a:ext cx="1354238" cy="841368"/>
            <a:chOff x="298239" y="5907425"/>
            <a:chExt cx="1354238" cy="84136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60CE46C-6B5B-D86A-A9A2-1BF369A7F12F}"/>
                </a:ext>
              </a:extLst>
            </p:cNvPr>
            <p:cNvSpPr/>
            <p:nvPr/>
          </p:nvSpPr>
          <p:spPr>
            <a:xfrm rot="10800000">
              <a:off x="298239" y="5907425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AF327A-E8B2-0FE9-3084-3BD59E79F9D3}"/>
                </a:ext>
              </a:extLst>
            </p:cNvPr>
            <p:cNvSpPr txBox="1"/>
            <p:nvPr/>
          </p:nvSpPr>
          <p:spPr>
            <a:xfrm>
              <a:off x="724353" y="6116902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Eşya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9373D-97C4-AECF-2B5C-9A54ECA30192}"/>
              </a:ext>
            </a:extLst>
          </p:cNvPr>
          <p:cNvGrpSpPr/>
          <p:nvPr/>
        </p:nvGrpSpPr>
        <p:grpSpPr>
          <a:xfrm>
            <a:off x="28186" y="2774751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86530FE3-DD10-A8F2-0027-C32F1D166F0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4EF1A6F-8CBF-FCDA-BB79-980BC8474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CBFCC8-A98C-1F69-90C8-5FDD040DF6BB}"/>
              </a:ext>
            </a:extLst>
          </p:cNvPr>
          <p:cNvGrpSpPr/>
          <p:nvPr/>
        </p:nvGrpSpPr>
        <p:grpSpPr>
          <a:xfrm rot="10800000">
            <a:off x="11411974" y="2774751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934DC0FC-C6EE-C19A-8737-1C2D8F2542E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969116E-4BAC-0A55-213E-16C431C0C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D970A-BBCA-85AA-59FB-70C97ADD4461}"/>
              </a:ext>
            </a:extLst>
          </p:cNvPr>
          <p:cNvGrpSpPr/>
          <p:nvPr/>
        </p:nvGrpSpPr>
        <p:grpSpPr>
          <a:xfrm rot="10800000">
            <a:off x="11396307" y="3677657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BB1FB2A-81C7-A4C9-785C-2BBC5556157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6CDDC7B7-46C5-D4B5-FAC5-61913A7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10751-19CE-25DF-208F-099E3CBC018F}"/>
              </a:ext>
            </a:extLst>
          </p:cNvPr>
          <p:cNvSpPr txBox="1"/>
          <p:nvPr/>
        </p:nvSpPr>
        <p:spPr>
          <a:xfrm>
            <a:off x="2594176" y="2263003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Başka oyuncuların üzerinde söz hakkı olmak. Bu hafta bunu yapacaksınız, onlara sunum ve mentorluk yapabilmek vs.</a:t>
            </a:r>
          </a:p>
        </p:txBody>
      </p:sp>
      <p:pic>
        <p:nvPicPr>
          <p:cNvPr id="9" name="Graphic 8" descr="Alterations &amp; Tailoring with solid fill">
            <a:extLst>
              <a:ext uri="{FF2B5EF4-FFF2-40B4-BE49-F238E27FC236}">
                <a16:creationId xmlns:a16="http://schemas.microsoft.com/office/drawing/2014/main" id="{CDEE4505-6BD3-06B0-FDA8-268350D057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2120321" y="1839993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E0725"/>
            </a:gs>
            <a:gs pos="90000">
              <a:srgbClr val="E536A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876713-436F-FD33-1E84-9C234BDF1ED6}"/>
              </a:ext>
            </a:extLst>
          </p:cNvPr>
          <p:cNvGrpSpPr/>
          <p:nvPr/>
        </p:nvGrpSpPr>
        <p:grpSpPr>
          <a:xfrm>
            <a:off x="10456252" y="4311690"/>
            <a:ext cx="1354238" cy="841368"/>
            <a:chOff x="10456252" y="4311690"/>
            <a:chExt cx="1354238" cy="841368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774A93-6618-426D-9306-069AB24B3324}"/>
                </a:ext>
              </a:extLst>
            </p:cNvPr>
            <p:cNvSpPr/>
            <p:nvPr/>
          </p:nvSpPr>
          <p:spPr>
            <a:xfrm>
              <a:off x="10456252" y="431169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9392E1-9EBA-D1B0-2359-F4AD703D6E92}"/>
                </a:ext>
              </a:extLst>
            </p:cNvPr>
            <p:cNvSpPr txBox="1"/>
            <p:nvPr/>
          </p:nvSpPr>
          <p:spPr>
            <a:xfrm>
              <a:off x="10577784" y="4545777"/>
              <a:ext cx="798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Statü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1C64CB-5A75-BD05-D900-4DC26113B50F}"/>
              </a:ext>
            </a:extLst>
          </p:cNvPr>
          <p:cNvGrpSpPr/>
          <p:nvPr/>
        </p:nvGrpSpPr>
        <p:grpSpPr>
          <a:xfrm>
            <a:off x="10456252" y="5011460"/>
            <a:ext cx="1354238" cy="841368"/>
            <a:chOff x="10456252" y="5011460"/>
            <a:chExt cx="1354238" cy="84136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CF89C8-2DB8-81E2-7A8A-AADA39B940E0}"/>
                </a:ext>
              </a:extLst>
            </p:cNvPr>
            <p:cNvSpPr/>
            <p:nvPr/>
          </p:nvSpPr>
          <p:spPr>
            <a:xfrm rot="10800000">
              <a:off x="10456252" y="5011460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F6141B-F794-0122-1538-170E5A668624}"/>
                </a:ext>
              </a:extLst>
            </p:cNvPr>
            <p:cNvSpPr txBox="1"/>
            <p:nvPr/>
          </p:nvSpPr>
          <p:spPr>
            <a:xfrm>
              <a:off x="10882364" y="5243241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Erişim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8FC302-0D2B-F48F-C0ED-3C573CEDE2D0}"/>
              </a:ext>
            </a:extLst>
          </p:cNvPr>
          <p:cNvGrpSpPr/>
          <p:nvPr/>
        </p:nvGrpSpPr>
        <p:grpSpPr>
          <a:xfrm>
            <a:off x="10456251" y="5769153"/>
            <a:ext cx="1354238" cy="841368"/>
            <a:chOff x="10456251" y="5769153"/>
            <a:chExt cx="1354238" cy="841368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796E81D-71E9-9BD9-F083-B28F25A87437}"/>
                </a:ext>
              </a:extLst>
            </p:cNvPr>
            <p:cNvSpPr/>
            <p:nvPr/>
          </p:nvSpPr>
          <p:spPr>
            <a:xfrm>
              <a:off x="10456251" y="5769153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5B7C5-7173-AC1C-D798-6AB2A596C18F}"/>
                </a:ext>
              </a:extLst>
            </p:cNvPr>
            <p:cNvSpPr txBox="1"/>
            <p:nvPr/>
          </p:nvSpPr>
          <p:spPr>
            <a:xfrm>
              <a:off x="10734879" y="5978631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Güç</a:t>
              </a:r>
              <a:endPara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B713C4-F392-0A05-F05D-2B7BE3483A8D}"/>
              </a:ext>
            </a:extLst>
          </p:cNvPr>
          <p:cNvGrpSpPr/>
          <p:nvPr/>
        </p:nvGrpSpPr>
        <p:grpSpPr>
          <a:xfrm>
            <a:off x="10456251" y="406459"/>
            <a:ext cx="1354238" cy="841368"/>
            <a:chOff x="10456251" y="406459"/>
            <a:chExt cx="1354238" cy="84136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60CE46C-6B5B-D86A-A9A2-1BF369A7F12F}"/>
                </a:ext>
              </a:extLst>
            </p:cNvPr>
            <p:cNvSpPr/>
            <p:nvPr/>
          </p:nvSpPr>
          <p:spPr>
            <a:xfrm rot="10800000">
              <a:off x="10456251" y="406459"/>
              <a:ext cx="1354238" cy="84136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190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AF327A-E8B2-0FE9-3084-3BD59E79F9D3}"/>
                </a:ext>
              </a:extLst>
            </p:cNvPr>
            <p:cNvSpPr txBox="1"/>
            <p:nvPr/>
          </p:nvSpPr>
          <p:spPr>
            <a:xfrm>
              <a:off x="10882365" y="615936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itchFamily="2" charset="-94"/>
                  <a:ea typeface="+mn-ea"/>
                  <a:cs typeface="+mn-cs"/>
                </a:rPr>
                <a:t>Eşya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0339E-EEC2-ED05-5380-629074C2F561}"/>
              </a:ext>
            </a:extLst>
          </p:cNvPr>
          <p:cNvGrpSpPr/>
          <p:nvPr/>
        </p:nvGrpSpPr>
        <p:grpSpPr>
          <a:xfrm>
            <a:off x="28186" y="2774751"/>
            <a:ext cx="751840" cy="741680"/>
            <a:chOff x="6421120" y="2367372"/>
            <a:chExt cx="751840" cy="741680"/>
          </a:xfrm>
        </p:grpSpPr>
        <p:sp useBgFill="1">
          <p:nvSpPr>
            <p:cNvPr id="7" name="Oval 6">
              <a:extLst>
                <a:ext uri="{FF2B5EF4-FFF2-40B4-BE49-F238E27FC236}">
                  <a16:creationId xmlns:a16="http://schemas.microsoft.com/office/drawing/2014/main" id="{3DB5CE8C-A2E6-0E99-B446-09B7F9E22D3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DEE9189-DB32-A3E7-C99E-C2EF4256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4F0029-98EA-9FFF-1EBD-B6C5DF79BE54}"/>
              </a:ext>
            </a:extLst>
          </p:cNvPr>
          <p:cNvGrpSpPr/>
          <p:nvPr/>
        </p:nvGrpSpPr>
        <p:grpSpPr>
          <a:xfrm rot="10800000">
            <a:off x="11382005" y="2774751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577BF607-8DD4-D376-48EC-D89CFFE9C91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7" name="Graphic 26" descr="Back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8A18FFD0-13EE-874A-7FCC-410B02A3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F4A293-489C-A28E-6644-B78D27D5B765}"/>
              </a:ext>
            </a:extLst>
          </p:cNvPr>
          <p:cNvSpPr txBox="1"/>
          <p:nvPr/>
        </p:nvSpPr>
        <p:spPr>
          <a:xfrm>
            <a:off x="2002441" y="2141084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Oyundaki kazanımları gösterecek temsili maddi karşılığı olmayan eşyalar. Kupa, rozet, 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tshirt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, kalem, şapka, oyuncak plaket vs.</a:t>
            </a:r>
          </a:p>
        </p:txBody>
      </p:sp>
      <p:pic>
        <p:nvPicPr>
          <p:cNvPr id="3" name="Graphic 2" descr="Alterations &amp; Tailoring with solid fill">
            <a:extLst>
              <a:ext uri="{FF2B5EF4-FFF2-40B4-BE49-F238E27FC236}">
                <a16:creationId xmlns:a16="http://schemas.microsoft.com/office/drawing/2014/main" id="{C5BAA6C2-56BC-79D2-58B1-7F2387F50C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1528586" y="1718074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25462" y="279919"/>
            <a:ext cx="1124266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89978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Takım ödülleri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89978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Bireysel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89978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Koleksiyon tamamlama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89978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Hediye edilen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89978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Çekiliş hakkı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89978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Sürpriz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89978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Rastgele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89978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Anlık ödüller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8184F1F-0F57-CC43-AD1E-946C13E554C5}"/>
              </a:ext>
            </a:extLst>
          </p:cNvPr>
          <p:cNvSpPr/>
          <p:nvPr/>
        </p:nvSpPr>
        <p:spPr>
          <a:xfrm>
            <a:off x="5523054" y="7297028"/>
            <a:ext cx="1354238" cy="841368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1503A7-5296-B091-5B9B-4A6054FFF8DB}"/>
              </a:ext>
            </a:extLst>
          </p:cNvPr>
          <p:cNvSpPr/>
          <p:nvPr/>
        </p:nvSpPr>
        <p:spPr>
          <a:xfrm rot="10800000">
            <a:off x="5523054" y="7996798"/>
            <a:ext cx="1354238" cy="841368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7FEA8F9-1953-CB43-DB3C-FE3C96BA89B0}"/>
              </a:ext>
            </a:extLst>
          </p:cNvPr>
          <p:cNvSpPr/>
          <p:nvPr/>
        </p:nvSpPr>
        <p:spPr>
          <a:xfrm rot="10800000">
            <a:off x="5523052" y="9512184"/>
            <a:ext cx="1354238" cy="841368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411E5EB-FAD8-6674-9A20-691A50CC7398}"/>
              </a:ext>
            </a:extLst>
          </p:cNvPr>
          <p:cNvSpPr/>
          <p:nvPr/>
        </p:nvSpPr>
        <p:spPr>
          <a:xfrm>
            <a:off x="5523053" y="8754491"/>
            <a:ext cx="1354238" cy="841368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8A899-77EB-3A7C-80AC-F081A89009A8}"/>
              </a:ext>
            </a:extLst>
          </p:cNvPr>
          <p:cNvSpPr txBox="1"/>
          <p:nvPr/>
        </p:nvSpPr>
        <p:spPr>
          <a:xfrm>
            <a:off x="5644586" y="7531115"/>
            <a:ext cx="7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Raleway" pitchFamily="2" charset="-94"/>
              </a:rPr>
              <a:t>Statü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9189F0-835E-9CAC-7530-159C84EB345E}"/>
              </a:ext>
            </a:extLst>
          </p:cNvPr>
          <p:cNvSpPr txBox="1"/>
          <p:nvPr/>
        </p:nvSpPr>
        <p:spPr>
          <a:xfrm>
            <a:off x="5949166" y="8228579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Raleway" pitchFamily="2" charset="-94"/>
              </a:rPr>
              <a:t>Erişim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4239D-9A7B-FD5E-F4E9-362FA4B8CDCD}"/>
              </a:ext>
            </a:extLst>
          </p:cNvPr>
          <p:cNvSpPr txBox="1"/>
          <p:nvPr/>
        </p:nvSpPr>
        <p:spPr>
          <a:xfrm>
            <a:off x="5801681" y="8963969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Raleway" pitchFamily="2" charset="-94"/>
              </a:rPr>
              <a:t>Güç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ABB2C3-8CA3-00AE-554B-3CB195D4F118}"/>
              </a:ext>
            </a:extLst>
          </p:cNvPr>
          <p:cNvSpPr txBox="1"/>
          <p:nvPr/>
        </p:nvSpPr>
        <p:spPr>
          <a:xfrm>
            <a:off x="5949166" y="9721661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Raleway" pitchFamily="2" charset="-94"/>
              </a:rPr>
              <a:t>Eşya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43786-0CC8-F4D5-F46C-D2F0470BF914}"/>
              </a:ext>
            </a:extLst>
          </p:cNvPr>
          <p:cNvGrpSpPr/>
          <p:nvPr/>
        </p:nvGrpSpPr>
        <p:grpSpPr>
          <a:xfrm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5AA1E0E-6D55-E457-6AC5-DCB3F640D85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2" name="Graphic 41" descr="Back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FA411ED5-BFF9-06DF-60F8-CF390F407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B78F70-2015-244C-F4ED-58506A6A8B4F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44" name="Oval 43">
              <a:extLst>
                <a:ext uri="{FF2B5EF4-FFF2-40B4-BE49-F238E27FC236}">
                  <a16:creationId xmlns:a16="http://schemas.microsoft.com/office/drawing/2014/main" id="{45B79894-3A22-D098-F0E5-B67E88AC5B2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5" name="Graphic 44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58D2CDC-133D-5AFB-8B56-F5658ABF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C7284-E0CC-B166-A51B-039F0F1AE29B}"/>
              </a:ext>
            </a:extLst>
          </p:cNvPr>
          <p:cNvSpPr/>
          <p:nvPr/>
        </p:nvSpPr>
        <p:spPr>
          <a:xfrm>
            <a:off x="-899782" y="5902956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Bağış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7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61931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95946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62418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522794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478090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89978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E66F7A-F04E-0913-97AF-7F08FD5F4ADC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77176667-82EA-5D35-ED29-BE02E394E0F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1DA1C49-6237-52C5-126F-9F60BD8F6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035584-3EFE-D24C-A311-1A1BF0E68E58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4DE9313F-D849-0339-5534-996F73622E5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875DDB4-73C5-28FC-E922-0290AB1C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8B9EA3-BC0D-60FC-858B-EF8B8531185C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A6C47-856F-5875-C33D-B9CF651AA49E}"/>
              </a:ext>
            </a:extLst>
          </p:cNvPr>
          <p:cNvGrpSpPr/>
          <p:nvPr/>
        </p:nvGrpSpPr>
        <p:grpSpPr>
          <a:xfrm>
            <a:off x="2648755" y="2399416"/>
            <a:ext cx="7201098" cy="662099"/>
            <a:chOff x="2648755" y="2399416"/>
            <a:chExt cx="7201098" cy="6620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772BD3-8C38-5E59-5B49-65BE65D30666}"/>
                </a:ext>
              </a:extLst>
            </p:cNvPr>
            <p:cNvSpPr txBox="1"/>
            <p:nvPr/>
          </p:nvSpPr>
          <p:spPr>
            <a:xfrm>
              <a:off x="3123395" y="2599850"/>
              <a:ext cx="672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b="1" dirty="0">
                  <a:solidFill>
                    <a:schemeClr val="bg1"/>
                  </a:solidFill>
                  <a:latin typeface="Poor Richard" panose="02080502050505020702" pitchFamily="18" charset="0"/>
                </a:rPr>
                <a:t>Bu hedefe ulaşana anında verilen direkt ödüller</a:t>
              </a:r>
            </a:p>
          </p:txBody>
        </p:sp>
        <p:pic>
          <p:nvPicPr>
            <p:cNvPr id="16" name="Graphic 15" descr="Alterations &amp; Tailoring with solid fill">
              <a:extLst>
                <a:ext uri="{FF2B5EF4-FFF2-40B4-BE49-F238E27FC236}">
                  <a16:creationId xmlns:a16="http://schemas.microsoft.com/office/drawing/2014/main" id="{93FA21F9-0D60-1D5E-6286-20F5975C2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2648755" y="2399416"/>
              <a:ext cx="560730" cy="560730"/>
            </a:xfrm>
            <a:prstGeom prst="rect">
              <a:avLst/>
            </a:prstGeom>
          </p:spPr>
        </p:pic>
      </p:grp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26399149-7612-77AD-E237-892D157FE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3" y="4319607"/>
            <a:ext cx="1540042" cy="15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61931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95946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62418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522794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92010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524826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D7BD44-6F22-04CE-75E9-A1E769178CB9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A35FE96D-134C-4E47-B6C3-77AA7089F18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2E460FA-B1FE-EB67-31CC-8C7DE83F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DA6422-5FD7-7CC4-BEFC-26D2064C72FD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D076195-5EA1-6B06-4CB8-0D86EB6FF4E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4B964C5-1FD5-4633-FC03-0884FBB97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059D4EF-96D5-4E14-3C95-D0F5021CD3B5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7F574-38F8-1649-083A-1CF9907A72C2}"/>
              </a:ext>
            </a:extLst>
          </p:cNvPr>
          <p:cNvSpPr txBox="1"/>
          <p:nvPr/>
        </p:nvSpPr>
        <p:spPr>
          <a:xfrm>
            <a:off x="3124677" y="3115970"/>
            <a:ext cx="672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Hedefe ulaşınca şans unsuruyla bir ödülü direkt alabilmek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C2AF70E7-0D61-AD41-EF55-863EFD9F7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650037" y="2915536"/>
            <a:ext cx="560730" cy="56073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9B7A9FF-970E-D6B8-1AA4-5C0E5CC8B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81" y="503726"/>
            <a:ext cx="1542108" cy="15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5" name="Graphic 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7CB97-50FB-EBE8-D36A-3455E6E3B253}"/>
              </a:ext>
            </a:extLst>
          </p:cNvPr>
          <p:cNvSpPr/>
          <p:nvPr/>
        </p:nvSpPr>
        <p:spPr>
          <a:xfrm>
            <a:off x="11533658" y="1046615"/>
            <a:ext cx="9254897" cy="42049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F8593-67BF-83AE-80A7-3861EE153D17}"/>
              </a:ext>
            </a:extLst>
          </p:cNvPr>
          <p:cNvSpPr/>
          <p:nvPr/>
        </p:nvSpPr>
        <p:spPr>
          <a:xfrm>
            <a:off x="-8775463" y="1234786"/>
            <a:ext cx="9276503" cy="43700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028F3-5298-0C5F-463F-F82D414831AC}"/>
              </a:ext>
            </a:extLst>
          </p:cNvPr>
          <p:cNvSpPr/>
          <p:nvPr/>
        </p:nvSpPr>
        <p:spPr>
          <a:xfrm>
            <a:off x="-8775463" y="756871"/>
            <a:ext cx="9923633" cy="410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</a:rPr>
              <a:t>Eğlence Türleri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8" name="Rectangle: Rounded Corners 7">
            <a:extLst>
              <a:ext uri="{FF2B5EF4-FFF2-40B4-BE49-F238E27FC236}">
                <a16:creationId xmlns:a16="http://schemas.microsoft.com/office/drawing/2014/main" id="{85CB22FF-02C5-584A-F54F-A6392EC4E3D5}"/>
              </a:ext>
            </a:extLst>
          </p:cNvPr>
          <p:cNvSpPr/>
          <p:nvPr/>
        </p:nvSpPr>
        <p:spPr>
          <a:xfrm>
            <a:off x="10864922" y="563879"/>
            <a:ext cx="9923633" cy="42049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AB793-61BB-5C99-A4B3-A616A87DAC5D}"/>
              </a:ext>
            </a:extLst>
          </p:cNvPr>
          <p:cNvSpPr/>
          <p:nvPr/>
        </p:nvSpPr>
        <p:spPr>
          <a:xfrm>
            <a:off x="-2189469" y="319738"/>
            <a:ext cx="9923633" cy="3898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87BBFA-6AAD-FC2D-29F6-BCD7CEA3B520}"/>
              </a:ext>
            </a:extLst>
          </p:cNvPr>
          <p:cNvGrpSpPr/>
          <p:nvPr/>
        </p:nvGrpSpPr>
        <p:grpSpPr>
          <a:xfrm>
            <a:off x="-3971921" y="6782102"/>
            <a:ext cx="3798562" cy="3373490"/>
            <a:chOff x="-1899281" y="5171255"/>
            <a:chExt cx="3798562" cy="337349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44A42-15EA-2EDC-5F3C-01AB81903DF6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" name="Graphic 19" descr="Touchscreen outline">
              <a:extLst>
                <a:ext uri="{FF2B5EF4-FFF2-40B4-BE49-F238E27FC236}">
                  <a16:creationId xmlns:a16="http://schemas.microsoft.com/office/drawing/2014/main" id="{C6856E52-B206-F07D-F89C-D142E219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3" name="Graphic 12" descr="Alterations &amp; Tailoring with solid fill">
            <a:extLst>
              <a:ext uri="{FF2B5EF4-FFF2-40B4-BE49-F238E27FC236}">
                <a16:creationId xmlns:a16="http://schemas.microsoft.com/office/drawing/2014/main" id="{159074A1-E324-078C-E625-E6646ED1C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726" y="1264617"/>
            <a:ext cx="560730" cy="56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5D7E8-C9FB-EDA7-ACA7-C160164E3B12}"/>
              </a:ext>
            </a:extLst>
          </p:cNvPr>
          <p:cNvSpPr txBox="1"/>
          <p:nvPr/>
        </p:nvSpPr>
        <p:spPr>
          <a:xfrm>
            <a:off x="1852375" y="1360316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Karşı hedef kitleyi anlamaya çalışmak, herkesi bir tutmamak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83960-A01A-F629-5673-95C9D1B53CFE}"/>
              </a:ext>
            </a:extLst>
          </p:cNvPr>
          <p:cNvSpPr txBox="1"/>
          <p:nvPr/>
        </p:nvSpPr>
        <p:spPr>
          <a:xfrm>
            <a:off x="1871954" y="2579158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latin typeface="Raleway Black" pitchFamily="2" charset="-94"/>
              </a:rPr>
              <a:t>Person</a:t>
            </a:r>
            <a:r>
              <a:rPr lang="tr-TR" dirty="0">
                <a:latin typeface="Raleway Black" pitchFamily="2" charset="-94"/>
              </a:rPr>
              <a:t> -&gt; </a:t>
            </a:r>
            <a:r>
              <a:rPr lang="tr-TR" dirty="0">
                <a:latin typeface="Raleway" pitchFamily="2" charset="-94"/>
              </a:rPr>
              <a:t>İnsan </a:t>
            </a:r>
            <a:br>
              <a:rPr lang="tr-TR" dirty="0">
                <a:latin typeface="Raleway" pitchFamily="2" charset="-94"/>
              </a:rPr>
            </a:br>
            <a:r>
              <a:rPr lang="tr-TR" dirty="0">
                <a:latin typeface="Raleway Black" pitchFamily="2" charset="-94"/>
              </a:rPr>
              <a:t>Persona -&gt; </a:t>
            </a:r>
            <a:r>
              <a:rPr lang="tr-TR" dirty="0">
                <a:latin typeface="Raleway" pitchFamily="2" charset="-94"/>
              </a:rPr>
              <a:t>İnsanların yüzüne tuttuğu maske </a:t>
            </a:r>
          </a:p>
        </p:txBody>
      </p:sp>
      <p:pic>
        <p:nvPicPr>
          <p:cNvPr id="16" name="Graphic 15" descr="Alterations &amp; Tailoring with solid fill">
            <a:extLst>
              <a:ext uri="{FF2B5EF4-FFF2-40B4-BE49-F238E27FC236}">
                <a16:creationId xmlns:a16="http://schemas.microsoft.com/office/drawing/2014/main" id="{E40F9614-CB6C-E8F0-F5D5-A442CF12A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726" y="2596437"/>
            <a:ext cx="560730" cy="560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DE9CC3-3BCA-42EE-CB32-0057536B2206}"/>
              </a:ext>
            </a:extLst>
          </p:cNvPr>
          <p:cNvSpPr txBox="1"/>
          <p:nvPr/>
        </p:nvSpPr>
        <p:spPr>
          <a:xfrm>
            <a:off x="1852375" y="3509059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Oyuncuları motivasyonel olarak kategorilere ayırırken başvuracağımız ilk yöntem </a:t>
            </a:r>
          </a:p>
        </p:txBody>
      </p:sp>
      <p:pic>
        <p:nvPicPr>
          <p:cNvPr id="21" name="Graphic 20" descr="Alterations &amp; Tailoring with solid fill">
            <a:extLst>
              <a:ext uri="{FF2B5EF4-FFF2-40B4-BE49-F238E27FC236}">
                <a16:creationId xmlns:a16="http://schemas.microsoft.com/office/drawing/2014/main" id="{B052A584-FC6A-FB91-860C-45FD52C46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726" y="3415234"/>
            <a:ext cx="560730" cy="5607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08E90E-2568-23C9-0791-2C9577806661}"/>
              </a:ext>
            </a:extLst>
          </p:cNvPr>
          <p:cNvGrpSpPr/>
          <p:nvPr/>
        </p:nvGrpSpPr>
        <p:grpSpPr>
          <a:xfrm>
            <a:off x="1778456" y="4891224"/>
            <a:ext cx="2193811" cy="369332"/>
            <a:chOff x="1842723" y="4451330"/>
            <a:chExt cx="2193811" cy="369332"/>
          </a:xfrm>
        </p:grpSpPr>
        <p:pic>
          <p:nvPicPr>
            <p:cNvPr id="23" name="Graphic 22" descr="Anchor outline">
              <a:extLst>
                <a:ext uri="{FF2B5EF4-FFF2-40B4-BE49-F238E27FC236}">
                  <a16:creationId xmlns:a16="http://schemas.microsoft.com/office/drawing/2014/main" id="{5B4CBAA4-1BC7-1871-EFDB-1BC3441C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C9F443-8A2C-BDC2-75FD-F9EF08E178FE}"/>
                </a:ext>
              </a:extLst>
            </p:cNvPr>
            <p:cNvSpPr txBox="1"/>
            <p:nvPr/>
          </p:nvSpPr>
          <p:spPr>
            <a:xfrm>
              <a:off x="2182757" y="4451330"/>
              <a:ext cx="1853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Ödül delisi Deniz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9A165C-0363-FAE0-DFA6-9EA65BB785B2}"/>
              </a:ext>
            </a:extLst>
          </p:cNvPr>
          <p:cNvGrpSpPr/>
          <p:nvPr/>
        </p:nvGrpSpPr>
        <p:grpSpPr>
          <a:xfrm>
            <a:off x="1778456" y="5410230"/>
            <a:ext cx="1928127" cy="369332"/>
            <a:chOff x="1831663" y="5177878"/>
            <a:chExt cx="1928127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ACA46D7E-26DE-9F4F-C56C-BA1BA21B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F5FD45-1D03-7101-3942-6FFBC8BA24FC}"/>
                </a:ext>
              </a:extLst>
            </p:cNvPr>
            <p:cNvSpPr txBox="1"/>
            <p:nvPr/>
          </p:nvSpPr>
          <p:spPr>
            <a:xfrm>
              <a:off x="2204877" y="5177878"/>
              <a:ext cx="155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Havalı Zeynep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9E47A-2215-D980-2781-27026574A64B}"/>
              </a:ext>
            </a:extLst>
          </p:cNvPr>
          <p:cNvGrpSpPr/>
          <p:nvPr/>
        </p:nvGrpSpPr>
        <p:grpSpPr>
          <a:xfrm>
            <a:off x="1778456" y="5925883"/>
            <a:ext cx="1990870" cy="369332"/>
            <a:chOff x="1820603" y="5918782"/>
            <a:chExt cx="1990870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F47B6F57-4DC1-CC90-271B-62206E1E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44D3D-8FA8-C8FF-E677-CB70753EAD5E}"/>
                </a:ext>
              </a:extLst>
            </p:cNvPr>
            <p:cNvSpPr txBox="1"/>
            <p:nvPr/>
          </p:nvSpPr>
          <p:spPr>
            <a:xfrm>
              <a:off x="2182757" y="5918782"/>
              <a:ext cx="162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Oyunsever</a:t>
              </a:r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 Can</a:t>
              </a:r>
            </a:p>
          </p:txBody>
        </p:sp>
      </p:grpSp>
      <p:pic>
        <p:nvPicPr>
          <p:cNvPr id="37" name="Graphic 36" descr="Alterations &amp; Tailoring with solid fill">
            <a:extLst>
              <a:ext uri="{FF2B5EF4-FFF2-40B4-BE49-F238E27FC236}">
                <a16:creationId xmlns:a16="http://schemas.microsoft.com/office/drawing/2014/main" id="{335A8D5A-294F-02C4-84B9-F8C11CE33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726" y="4177569"/>
            <a:ext cx="560730" cy="5607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DA4D73-C7F1-C281-F025-7DD02BC24D59}"/>
              </a:ext>
            </a:extLst>
          </p:cNvPr>
          <p:cNvSpPr txBox="1"/>
          <p:nvPr/>
        </p:nvSpPr>
        <p:spPr>
          <a:xfrm>
            <a:off x="1819283" y="426307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pic>
        <p:nvPicPr>
          <p:cNvPr id="39" name="Graphic 38" descr="Alterations &amp; Tailoring with solid fill">
            <a:extLst>
              <a:ext uri="{FF2B5EF4-FFF2-40B4-BE49-F238E27FC236}">
                <a16:creationId xmlns:a16="http://schemas.microsoft.com/office/drawing/2014/main" id="{44084913-B450-88B6-EDBD-220AEA98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726" y="1882573"/>
            <a:ext cx="560730" cy="5607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EDFC8A-10A7-86D3-0322-8A660DE27669}"/>
              </a:ext>
            </a:extLst>
          </p:cNvPr>
          <p:cNvSpPr txBox="1"/>
          <p:nvPr/>
        </p:nvSpPr>
        <p:spPr>
          <a:xfrm>
            <a:off x="1852375" y="1978272"/>
            <a:ext cx="95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Varsayımsal olarak taslak oluştururuz. En az 2 adet en fazla 3-4 ve bunları isimlendir.</a:t>
            </a:r>
          </a:p>
        </p:txBody>
      </p:sp>
    </p:spTree>
    <p:extLst>
      <p:ext uri="{BB962C8B-B14F-4D97-AF65-F5344CB8AC3E}">
        <p14:creationId xmlns:p14="http://schemas.microsoft.com/office/powerpoint/2010/main" val="39901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61931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95946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62418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95058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522794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570546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27A815-796E-35F3-3791-075BAE10940A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41B2001-09DE-77D4-0804-E4CE4508EFB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5958AA8-96DD-CB9C-B679-551EFFCA2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64551B-85D4-20AB-0C5D-545079E00057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E5E5C65-A641-65FB-1A2E-C25162956A1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080C473-BF8B-D22A-1C4D-08F6C962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1D83053D-0207-0824-F513-767FB8EA1EDF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8B5D1-EE33-18F3-2812-930859F69D4F}"/>
              </a:ext>
            </a:extLst>
          </p:cNvPr>
          <p:cNvSpPr txBox="1"/>
          <p:nvPr/>
        </p:nvSpPr>
        <p:spPr>
          <a:xfrm>
            <a:off x="3007837" y="3794881"/>
            <a:ext cx="67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Hedefe ulaşmadan oyun içinde sürpriz ödüller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F7588710-2189-17B4-B6D9-CE92449C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533197" y="3594447"/>
            <a:ext cx="560730" cy="560730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low confidence">
            <a:extLst>
              <a:ext uri="{FF2B5EF4-FFF2-40B4-BE49-F238E27FC236}">
                <a16:creationId xmlns:a16="http://schemas.microsoft.com/office/drawing/2014/main" id="{E1E47E1D-6129-7E62-BFB7-E09A8FEC7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00" y="805124"/>
            <a:ext cx="1389126" cy="13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61931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95946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99122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522794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573594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01026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796268-2CF9-5A74-25B5-04DDC7131C81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C0FFF777-817B-68B4-A737-BFD187C10C3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02D722A-3E95-E7A9-C2A3-E1EDF0C50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6E2343-6165-1CD6-2E01-90F76AEE53E8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0ED1EE26-3B3D-A441-FEDB-3CFF138A268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50E3651-2ABB-869A-DFDE-90C0A709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70A873A8-920A-55DD-B293-6E5D724A50E4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17FD6-4F42-0394-15FE-6F67E368079D}"/>
              </a:ext>
            </a:extLst>
          </p:cNvPr>
          <p:cNvSpPr txBox="1"/>
          <p:nvPr/>
        </p:nvSpPr>
        <p:spPr>
          <a:xfrm>
            <a:off x="3259753" y="1687263"/>
            <a:ext cx="672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Hedefe ulaşınca çekilişle dağıtacak bir ödüle katılma hakkı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E0731FA1-8EFC-9330-99DC-83D3A29D3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785113" y="1486829"/>
            <a:ext cx="560730" cy="56073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CEBACC5D-1777-1F77-B1C9-D0FE6EC6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64" y="4329551"/>
            <a:ext cx="1947936" cy="19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61931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100138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18730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569530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602042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36586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5F135-118D-1521-14BC-E7440450081B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EA4ECA39-8D71-84F5-0C14-670C2212F0E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E2D0235-0C81-929A-C5B9-065F04FC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A0F8C-15D9-69A1-37A8-450287D7E4CE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E20C8F28-44E9-3D47-4478-E0AEA2F0110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C6931FE-5BD0-14C2-A286-513AE392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ACC3049B-2F18-944D-D731-BE50187BAEBD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03DB-6281-3EA6-2B37-5D25B5A95454}"/>
              </a:ext>
            </a:extLst>
          </p:cNvPr>
          <p:cNvSpPr txBox="1"/>
          <p:nvPr/>
        </p:nvSpPr>
        <p:spPr>
          <a:xfrm>
            <a:off x="3259753" y="1687263"/>
            <a:ext cx="67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Kazanılan ödülü başkasıyla paylaşma zorunluluğu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87DE3564-140B-789C-7A53-F55D6A453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785113" y="1486829"/>
            <a:ext cx="560730" cy="56073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529807C-D1B1-0180-E731-9185C7340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3" y="4445193"/>
            <a:ext cx="2065788" cy="2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3002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642682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103186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15682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68514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600010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626426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46746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C2F127-8DF5-4A3B-BE2F-562EFC40ABC2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80722CE9-E44B-CA3B-321A-77626E0A0E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DC0AB37-670A-5D1B-83A0-B15ABD703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C2FEE-77C2-3EE0-2FF7-5FCAB2006BED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A00411B5-20A9-7783-CFEE-F85E411FACD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9D2D27B-CCE0-E1EB-F4C1-F27E5E010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4F802A97-C14D-36CE-9C41-5FA07555C810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A226D-6DF6-3DEE-4681-0AF9A51E40D4}"/>
              </a:ext>
            </a:extLst>
          </p:cNvPr>
          <p:cNvSpPr txBox="1"/>
          <p:nvPr/>
        </p:nvSpPr>
        <p:spPr>
          <a:xfrm>
            <a:off x="3259753" y="1687263"/>
            <a:ext cx="672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Hedeflenen davranışla büyük bir ödülün bir parçasını kazanma. Puzzle parçası, şirketin ismindeki harfler, gökkuşağındaki renkler vs.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C57C95BB-3B7D-23F5-C7F9-5EFCC2977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785113" y="1486829"/>
            <a:ext cx="560730" cy="56073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398DC73-7FB7-1D03-BB34-81C06CC4E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8" y="4733145"/>
            <a:ext cx="1539814" cy="15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666050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101154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515682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53274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576642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607122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630490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59954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D99F46-45C5-C70E-6AAC-E870C304E8B2}"/>
              </a:ext>
            </a:extLst>
          </p:cNvPr>
          <p:cNvGrpSpPr/>
          <p:nvPr/>
        </p:nvGrpSpPr>
        <p:grpSpPr>
          <a:xfrm rot="10800000">
            <a:off x="11440160" y="379193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2BB10F1A-B836-E90A-B610-766437E1ED2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F8547C9-4457-C4E4-5550-57BD1102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F8D8C9-2AD2-8F4F-0554-D79B9EBDFD32}"/>
              </a:ext>
            </a:extLst>
          </p:cNvPr>
          <p:cNvGrpSpPr/>
          <p:nvPr/>
        </p:nvGrpSpPr>
        <p:grpSpPr>
          <a:xfrm>
            <a:off x="11440160" y="2850717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51CBC896-F6FB-28D0-4DE5-49570470A16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EDDB4C8-45DC-D171-FA93-F5309631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9A5CA-7EBF-A9E9-8505-3EB34114C195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1C680-115F-5B56-A5D5-E56EE388A30A}"/>
              </a:ext>
            </a:extLst>
          </p:cNvPr>
          <p:cNvSpPr txBox="1"/>
          <p:nvPr/>
        </p:nvSpPr>
        <p:spPr>
          <a:xfrm>
            <a:off x="2941541" y="2108137"/>
            <a:ext cx="672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Ödüller bireysel alınabilir ve bireysel harcanabilir mi olacak ?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270B0493-C9C5-8DB4-E0BC-964DF1F5F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466901" y="1907703"/>
            <a:ext cx="560730" cy="56073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4C15E69-72D5-1815-DFBA-B5B8AC56E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70" y="4533611"/>
            <a:ext cx="1868830" cy="18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1001382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513650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55327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83754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609154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634554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657922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76210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785EB8-8829-E1C4-29AE-BEF09FC5FA03}"/>
              </a:ext>
            </a:extLst>
          </p:cNvPr>
          <p:cNvGrpSpPr/>
          <p:nvPr/>
        </p:nvGrpSpPr>
        <p:grpSpPr>
          <a:xfrm>
            <a:off x="11346662" y="2651183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4D87FD44-DB96-106C-19A6-9DBA2122B61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8231E3C-B295-8EDD-7702-9849CEF40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1C56D7-B333-815D-BE6C-A4EE83606CD5}"/>
              </a:ext>
            </a:extLst>
          </p:cNvPr>
          <p:cNvSpPr/>
          <p:nvPr/>
        </p:nvSpPr>
        <p:spPr>
          <a:xfrm>
            <a:off x="12344400" y="360409"/>
            <a:ext cx="935254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02CF-7EB2-15C3-3769-435AF4B74FA4}"/>
              </a:ext>
            </a:extLst>
          </p:cNvPr>
          <p:cNvSpPr txBox="1"/>
          <p:nvPr/>
        </p:nvSpPr>
        <p:spPr>
          <a:xfrm>
            <a:off x="2651207" y="2197839"/>
            <a:ext cx="672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Takım ödülleri, eğer takım olarak alabilecekleri değil bireysel ise dağılım eşit mi olacak katkıya göre mi ?</a:t>
            </a:r>
          </a:p>
        </p:txBody>
      </p:sp>
      <p:pic>
        <p:nvPicPr>
          <p:cNvPr id="15" name="Graphic 14" descr="Alterations &amp; Tailoring with solid fill">
            <a:extLst>
              <a:ext uri="{FF2B5EF4-FFF2-40B4-BE49-F238E27FC236}">
                <a16:creationId xmlns:a16="http://schemas.microsoft.com/office/drawing/2014/main" id="{A14E05D7-FB35-5BB4-8659-8067338E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176567" y="1997405"/>
            <a:ext cx="560730" cy="560730"/>
          </a:xfrm>
          <a:prstGeom prst="rect">
            <a:avLst/>
          </a:prstGeom>
        </p:spPr>
      </p:pic>
      <p:pic>
        <p:nvPicPr>
          <p:cNvPr id="21" name="Picture 20" descr="Icon">
            <a:extLst>
              <a:ext uri="{FF2B5EF4-FFF2-40B4-BE49-F238E27FC236}">
                <a16:creationId xmlns:a16="http://schemas.microsoft.com/office/drawing/2014/main" id="{58AF3E99-C12A-88F6-9A5E-2DF010807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05" y="4577896"/>
            <a:ext cx="1932768" cy="193276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3B197-E227-81CE-481C-861879050C5E}"/>
              </a:ext>
            </a:extLst>
          </p:cNvPr>
          <p:cNvGrpSpPr/>
          <p:nvPr/>
        </p:nvGrpSpPr>
        <p:grpSpPr>
          <a:xfrm rot="10800000">
            <a:off x="11346662" y="3478316"/>
            <a:ext cx="751840" cy="741680"/>
            <a:chOff x="6421120" y="2367372"/>
            <a:chExt cx="751840" cy="741680"/>
          </a:xfrm>
        </p:grpSpPr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F976958A-C982-B314-8F39-273F01E8B0F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4" name="Graphic 23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12A21BB-E34E-1697-DF53-3CA925E4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1848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0725"/>
            </a:gs>
            <a:gs pos="100000">
              <a:srgbClr val="F4E5F0"/>
            </a:gs>
            <a:gs pos="75000">
              <a:srgbClr val="E536AB"/>
            </a:gs>
            <a:gs pos="35000">
              <a:srgbClr val="5C03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FBF635-DBE0-63F8-BC80-B460E75964D3}"/>
              </a:ext>
            </a:extLst>
          </p:cNvPr>
          <p:cNvSpPr/>
          <p:nvPr/>
        </p:nvSpPr>
        <p:spPr>
          <a:xfrm>
            <a:off x="-6995782" y="162179"/>
            <a:ext cx="6630022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Ödül Kurgusu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10518-64E3-27EA-5A98-B489BB6592AF}"/>
              </a:ext>
            </a:extLst>
          </p:cNvPr>
          <p:cNvSpPr/>
          <p:nvPr/>
        </p:nvSpPr>
        <p:spPr>
          <a:xfrm>
            <a:off x="-4482527" y="530351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Takım ödülleri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99C5E-BB5E-C32B-8FB8-7F63591C35E9}"/>
              </a:ext>
            </a:extLst>
          </p:cNvPr>
          <p:cNvSpPr/>
          <p:nvPr/>
        </p:nvSpPr>
        <p:spPr>
          <a:xfrm>
            <a:off x="-5136502" y="473314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Bireysel ödüller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526DC-3119-B740-53CA-C270B552711C}"/>
              </a:ext>
            </a:extLst>
          </p:cNvPr>
          <p:cNvSpPr/>
          <p:nvPr/>
        </p:nvSpPr>
        <p:spPr>
          <a:xfrm>
            <a:off x="-5532742" y="416277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Koleksiyon tamamlama</a:t>
            </a: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B53E12-45F6-874E-4E24-49D3BE3D166A}"/>
              </a:ext>
            </a:extLst>
          </p:cNvPr>
          <p:cNvSpPr/>
          <p:nvPr/>
        </p:nvSpPr>
        <p:spPr>
          <a:xfrm>
            <a:off x="-5837542" y="3592397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Hediye edilen ödüller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A0250C-3A1D-60D6-0D69-7FDD473B99C9}"/>
              </a:ext>
            </a:extLst>
          </p:cNvPr>
          <p:cNvSpPr/>
          <p:nvPr/>
        </p:nvSpPr>
        <p:spPr>
          <a:xfrm>
            <a:off x="-6091542" y="3022023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Çekiliş hakkı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16F3AE-E61E-0143-5ED2-94E579A78BF6}"/>
              </a:ext>
            </a:extLst>
          </p:cNvPr>
          <p:cNvSpPr/>
          <p:nvPr/>
        </p:nvSpPr>
        <p:spPr>
          <a:xfrm>
            <a:off x="-6345542" y="2451649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Sürpriz ödüller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B14CB9-C70B-3337-4BD5-7CA4A231B8A2}"/>
              </a:ext>
            </a:extLst>
          </p:cNvPr>
          <p:cNvSpPr/>
          <p:nvPr/>
        </p:nvSpPr>
        <p:spPr>
          <a:xfrm>
            <a:off x="-6579222" y="1881275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Rastgele ödüller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CFEE8-0F11-3261-C5D0-C11A05C48845}"/>
              </a:ext>
            </a:extLst>
          </p:cNvPr>
          <p:cNvSpPr/>
          <p:nvPr/>
        </p:nvSpPr>
        <p:spPr>
          <a:xfrm>
            <a:off x="-6762102" y="1310901"/>
            <a:ext cx="6904342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Anlık ödüller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540B1-AB52-79A5-DFFA-49FCBD95C241}"/>
              </a:ext>
            </a:extLst>
          </p:cNvPr>
          <p:cNvGrpSpPr/>
          <p:nvPr/>
        </p:nvGrpSpPr>
        <p:grpSpPr>
          <a:xfrm rot="10800000">
            <a:off x="11346662" y="3649237"/>
            <a:ext cx="751840" cy="741680"/>
            <a:chOff x="6421120" y="2367372"/>
            <a:chExt cx="751840" cy="741680"/>
          </a:xfrm>
        </p:grpSpPr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EB311124-B475-44FB-467C-115A4290C8F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Graphic 5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7D196304-F75F-7CC5-1CFB-A618D412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785EB8-8829-E1C4-29AE-BEF09FC5FA03}"/>
              </a:ext>
            </a:extLst>
          </p:cNvPr>
          <p:cNvGrpSpPr/>
          <p:nvPr/>
        </p:nvGrpSpPr>
        <p:grpSpPr>
          <a:xfrm>
            <a:off x="11346662" y="2651183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4D87FD44-DB96-106C-19A6-9DBA2122B61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8231E3C-B295-8EDD-7702-9849CEF40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282561-4A70-9F13-9259-7CF9BE17F421}"/>
              </a:ext>
            </a:extLst>
          </p:cNvPr>
          <p:cNvSpPr/>
          <p:nvPr/>
        </p:nvSpPr>
        <p:spPr>
          <a:xfrm>
            <a:off x="2887579" y="360409"/>
            <a:ext cx="10392075" cy="45629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Bağış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B76EC-E25B-DF92-6EBD-E669641FB04B}"/>
              </a:ext>
            </a:extLst>
          </p:cNvPr>
          <p:cNvSpPr txBox="1"/>
          <p:nvPr/>
        </p:nvSpPr>
        <p:spPr>
          <a:xfrm>
            <a:off x="2884887" y="2545596"/>
            <a:ext cx="67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Seçilen bir STK maddi olarak bağış.</a:t>
            </a:r>
          </a:p>
        </p:txBody>
      </p:sp>
      <p:pic>
        <p:nvPicPr>
          <p:cNvPr id="15" name="Graphic 14" descr="Alterations &amp; Tailoring with solid fill">
            <a:extLst>
              <a:ext uri="{FF2B5EF4-FFF2-40B4-BE49-F238E27FC236}">
                <a16:creationId xmlns:a16="http://schemas.microsoft.com/office/drawing/2014/main" id="{F7A1592C-C8B8-8E0E-A9AD-D2583EFB6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00000">
            <a:off x="2410247" y="2345162"/>
            <a:ext cx="560730" cy="560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E8C86-0BDA-E36C-625C-35E83563BA07}"/>
              </a:ext>
            </a:extLst>
          </p:cNvPr>
          <p:cNvSpPr txBox="1"/>
          <p:nvPr/>
        </p:nvSpPr>
        <p:spPr>
          <a:xfrm>
            <a:off x="3392888" y="3576685"/>
            <a:ext cx="672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Poor Richard" panose="02080502050505020702" pitchFamily="18" charset="0"/>
              </a:rPr>
              <a:t>Sokak hayvanlarına yardım, ağaç dikmek, çocuklar, askerler vs.</a:t>
            </a:r>
          </a:p>
        </p:txBody>
      </p:sp>
      <p:pic>
        <p:nvPicPr>
          <p:cNvPr id="21" name="Graphic 20" descr="Alterations &amp; Tailoring with solid fill">
            <a:extLst>
              <a:ext uri="{FF2B5EF4-FFF2-40B4-BE49-F238E27FC236}">
                <a16:creationId xmlns:a16="http://schemas.microsoft.com/office/drawing/2014/main" id="{1FD8FE16-0A78-82FC-0713-9145C7735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00000">
            <a:off x="2918248" y="3376251"/>
            <a:ext cx="560730" cy="560730"/>
          </a:xfrm>
          <a:prstGeom prst="rect">
            <a:avLst/>
          </a:prstGeom>
        </p:spPr>
      </p:pic>
      <p:pic>
        <p:nvPicPr>
          <p:cNvPr id="23" name="Picture 22" descr="Icon">
            <a:extLst>
              <a:ext uri="{FF2B5EF4-FFF2-40B4-BE49-F238E27FC236}">
                <a16:creationId xmlns:a16="http://schemas.microsoft.com/office/drawing/2014/main" id="{D423D28F-09B1-2E81-7915-D248DB12D8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22" y="4492329"/>
            <a:ext cx="2005262" cy="2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07F49E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159898" y="737366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58715" y="4560896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11200" y="791274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Circular flowchart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1711217" y="5731700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600" dirty="0">
                <a:solidFill>
                  <a:schemeClr val="bg1"/>
                </a:solidFill>
                <a:latin typeface="Montserrat SemiBold" pitchFamily="2" charset="-94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Teknoloji</a:t>
            </a:r>
            <a:endParaRPr kumimoji="0" lang="tr-TR" sz="2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8CA73-5690-491B-97A4-ECBCD5926A8A}"/>
              </a:ext>
            </a:extLst>
          </p:cNvPr>
          <p:cNvSpPr/>
          <p:nvPr/>
        </p:nvSpPr>
        <p:spPr>
          <a:xfrm>
            <a:off x="6604503" y="5785608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Platform- ve- Araçlar</a:t>
            </a:r>
            <a:endParaRPr kumimoji="0" lang="tr-TR" sz="2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A06E1D-71F9-CBEB-EF4B-BD18C3426536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3647319" y="5411134"/>
            <a:ext cx="2446643" cy="32056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6D320A-CCDA-6002-3BC8-4C2ED299231F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093962" y="5411134"/>
            <a:ext cx="2446643" cy="37447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Arrow: Straight outline">
            <a:extLst>
              <a:ext uri="{FF2B5EF4-FFF2-40B4-BE49-F238E27FC236}">
                <a16:creationId xmlns:a16="http://schemas.microsoft.com/office/drawing/2014/main" id="{CD4F71F5-4AE4-7660-BC86-1CD3AD6C3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977331" y="193308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9081D0-E21D-A148-654E-FBB50B01DFCA}"/>
              </a:ext>
            </a:extLst>
          </p:cNvPr>
          <p:cNvSpPr txBox="1"/>
          <p:nvPr/>
        </p:nvSpPr>
        <p:spPr>
          <a:xfrm>
            <a:off x="1528182" y="1986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303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98042" y="7525888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2DBE13-CB3C-5A36-7E97-B2381D5F6E64}"/>
              </a:ext>
            </a:extLst>
          </p:cNvPr>
          <p:cNvGrpSpPr/>
          <p:nvPr/>
        </p:nvGrpSpPr>
        <p:grpSpPr>
          <a:xfrm>
            <a:off x="11280812" y="2948195"/>
            <a:ext cx="751840" cy="741680"/>
            <a:chOff x="6421120" y="2367372"/>
            <a:chExt cx="751840" cy="741680"/>
          </a:xfrm>
        </p:grpSpPr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F51FD360-8513-B0C4-BB9A-D50A6CEDBD6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8" name="Graphic 17" descr="Back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B9FB0DC0-7E26-5329-88F9-61C47CA8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FAD779F-518E-A05C-5F69-B177B853711A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29CA480-3A21-4D8C-0025-E34BB7240997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3D386072-423B-EA30-0B7C-B260E9ECD29E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2DC4C282-97D2-B2C7-C8ED-40106589C7C9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BDA8A179-4496-650C-B929-40499C3576E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4" name="Minus Sign 23">
            <a:extLst>
              <a:ext uri="{FF2B5EF4-FFF2-40B4-BE49-F238E27FC236}">
                <a16:creationId xmlns:a16="http://schemas.microsoft.com/office/drawing/2014/main" id="{B8360C4D-B883-1DD0-425D-E47B3B677307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5" name="Minus Sign 24">
            <a:extLst>
              <a:ext uri="{FF2B5EF4-FFF2-40B4-BE49-F238E27FC236}">
                <a16:creationId xmlns:a16="http://schemas.microsoft.com/office/drawing/2014/main" id="{A63BCB2B-F9FB-1421-8925-F4A7EB1F89FA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6" name="Minus Sign 25">
            <a:extLst>
              <a:ext uri="{FF2B5EF4-FFF2-40B4-BE49-F238E27FC236}">
                <a16:creationId xmlns:a16="http://schemas.microsoft.com/office/drawing/2014/main" id="{B92729FA-2CAC-3DAE-4D17-9A8294B5E579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7" name="Minus Sign 26">
            <a:extLst>
              <a:ext uri="{FF2B5EF4-FFF2-40B4-BE49-F238E27FC236}">
                <a16:creationId xmlns:a16="http://schemas.microsoft.com/office/drawing/2014/main" id="{F51C7BEA-78CD-2CED-23D9-A626CE7A81EE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8" name="Minus Sign 27">
            <a:extLst>
              <a:ext uri="{FF2B5EF4-FFF2-40B4-BE49-F238E27FC236}">
                <a16:creationId xmlns:a16="http://schemas.microsoft.com/office/drawing/2014/main" id="{3AE213AD-FB26-21C1-96BF-AA17578C2928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9" name="Minus Sign 28">
            <a:extLst>
              <a:ext uri="{FF2B5EF4-FFF2-40B4-BE49-F238E27FC236}">
                <a16:creationId xmlns:a16="http://schemas.microsoft.com/office/drawing/2014/main" id="{75BDFFA6-A659-E193-3D28-4E279BD376C8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0" name="Minus Sign 29">
            <a:extLst>
              <a:ext uri="{FF2B5EF4-FFF2-40B4-BE49-F238E27FC236}">
                <a16:creationId xmlns:a16="http://schemas.microsoft.com/office/drawing/2014/main" id="{F8172B6F-E876-0F12-AD61-513D0DA85004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4" name="Minus Sign 33">
            <a:extLst>
              <a:ext uri="{FF2B5EF4-FFF2-40B4-BE49-F238E27FC236}">
                <a16:creationId xmlns:a16="http://schemas.microsoft.com/office/drawing/2014/main" id="{711EED45-E8F7-9CE3-919E-C7F818F59A50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856257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27BC64C-C795-4C82-6DCF-2A1E09744A20}"/>
              </a:ext>
            </a:extLst>
          </p:cNvPr>
          <p:cNvSpPr/>
          <p:nvPr/>
        </p:nvSpPr>
        <p:spPr>
          <a:xfrm>
            <a:off x="1001741" y="159559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Oyun kartları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E3A43F5-FE95-1B37-821B-042307F8C7BA}"/>
              </a:ext>
            </a:extLst>
          </p:cNvPr>
          <p:cNvSpPr/>
          <p:nvPr/>
        </p:nvSpPr>
        <p:spPr>
          <a:xfrm>
            <a:off x="994995" y="530199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 oyunu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CD97CC-9A4E-AE5E-14ED-668D738EC096}"/>
              </a:ext>
            </a:extLst>
          </p:cNvPr>
          <p:cNvSpPr/>
          <p:nvPr/>
        </p:nvSpPr>
        <p:spPr>
          <a:xfrm>
            <a:off x="1001740" y="895154"/>
            <a:ext cx="3865459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bg1"/>
                </a:solidFill>
                <a:latin typeface="Raleway" pitchFamily="2" charset="-94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543868-7A2B-EFE2-1D4D-1C18DE1CEF99}"/>
              </a:ext>
            </a:extLst>
          </p:cNvPr>
          <p:cNvSpPr/>
          <p:nvPr/>
        </p:nvSpPr>
        <p:spPr>
          <a:xfrm>
            <a:off x="1001741" y="1278818"/>
            <a:ext cx="3865458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Raleway" pitchFamily="2" charset="-94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  Arttırılmış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1A7EFA9-5EF3-9F3B-6F58-2D5F54E9F673}"/>
              </a:ext>
            </a:extLst>
          </p:cNvPr>
          <p:cNvSpPr/>
          <p:nvPr/>
        </p:nvSpPr>
        <p:spPr>
          <a:xfrm>
            <a:off x="994995" y="1647698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Raleway" pitchFamily="2" charset="-94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  Sanal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7810C5-FEE9-F3A6-C593-FB3C1E25E05E}"/>
              </a:ext>
            </a:extLst>
          </p:cNvPr>
          <p:cNvSpPr/>
          <p:nvPr/>
        </p:nvSpPr>
        <p:spPr>
          <a:xfrm>
            <a:off x="994995" y="2031362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Metaverse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platformları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936BE74-36A6-FEC3-9632-A5B24906A955}"/>
              </a:ext>
            </a:extLst>
          </p:cNvPr>
          <p:cNvSpPr/>
          <p:nvPr/>
        </p:nvSpPr>
        <p:spPr>
          <a:xfrm>
            <a:off x="982503" y="2433820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Oyunlaştırma  motorları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DD355CD-8B96-5702-E68C-9E8C649932E9}"/>
              </a:ext>
            </a:extLst>
          </p:cNvPr>
          <p:cNvSpPr/>
          <p:nvPr/>
        </p:nvSpPr>
        <p:spPr>
          <a:xfrm>
            <a:off x="981503" y="2831145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platformu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ED1186-6D55-5EAF-3536-5A696AE7CB9F}"/>
              </a:ext>
            </a:extLst>
          </p:cNvPr>
          <p:cNvSpPr/>
          <p:nvPr/>
        </p:nvSpPr>
        <p:spPr>
          <a:xfrm>
            <a:off x="981503" y="3225852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mobil  uygulama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E1E4E5-7433-D9EE-38DF-CAB30AB109AF}"/>
              </a:ext>
            </a:extLst>
          </p:cNvPr>
          <p:cNvSpPr/>
          <p:nvPr/>
        </p:nvSpPr>
        <p:spPr>
          <a:xfrm>
            <a:off x="1001741" y="3622298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 entegrasyonu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3C8980D-45A6-440B-4989-DA4776A95C67}"/>
              </a:ext>
            </a:extLst>
          </p:cNvPr>
          <p:cNvSpPr/>
          <p:nvPr/>
        </p:nvSpPr>
        <p:spPr>
          <a:xfrm>
            <a:off x="1001741" y="4015943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Taslak  Prototip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9ECA2EA-AB85-43A2-886E-7C182368E537}"/>
              </a:ext>
            </a:extLst>
          </p:cNvPr>
          <p:cNvSpPr/>
          <p:nvPr/>
        </p:nvSpPr>
        <p:spPr>
          <a:xfrm>
            <a:off x="1001741" y="4409588"/>
            <a:ext cx="387220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A4  Kağıt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2276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6E2D49-1B61-4160-7919-A6F2BDD4E0A6}"/>
              </a:ext>
            </a:extLst>
          </p:cNvPr>
          <p:cNvSpPr/>
          <p:nvPr/>
        </p:nvSpPr>
        <p:spPr>
          <a:xfrm>
            <a:off x="1279778" y="347811"/>
            <a:ext cx="4460621" cy="4626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 kartları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07907A-E255-9B1A-754F-9514C3ABDEAD}"/>
              </a:ext>
            </a:extLst>
          </p:cNvPr>
          <p:cNvSpPr/>
          <p:nvPr/>
        </p:nvSpPr>
        <p:spPr>
          <a:xfrm>
            <a:off x="-2137876" y="502011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Masa oyunu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E246FB-0A25-8A28-018D-712D63A8D60E}"/>
              </a:ext>
            </a:extLst>
          </p:cNvPr>
          <p:cNvSpPr/>
          <p:nvPr/>
        </p:nvSpPr>
        <p:spPr>
          <a:xfrm>
            <a:off x="-2131131" y="866966"/>
            <a:ext cx="167923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BC32C-BAEC-4048-6529-35E13188DDF9}"/>
              </a:ext>
            </a:extLst>
          </p:cNvPr>
          <p:cNvSpPr/>
          <p:nvPr/>
        </p:nvSpPr>
        <p:spPr>
          <a:xfrm>
            <a:off x="-2131130" y="1250630"/>
            <a:ext cx="167923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AR  Arttırılmış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385C43-E41E-9C04-5269-3937B0DFCEF9}"/>
              </a:ext>
            </a:extLst>
          </p:cNvPr>
          <p:cNvSpPr/>
          <p:nvPr/>
        </p:nvSpPr>
        <p:spPr>
          <a:xfrm>
            <a:off x="-2137876" y="16195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VR  Sanal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5ECEE0-5E7A-FD48-5F0D-4091F896B9DB}"/>
              </a:ext>
            </a:extLst>
          </p:cNvPr>
          <p:cNvSpPr/>
          <p:nvPr/>
        </p:nvSpPr>
        <p:spPr>
          <a:xfrm>
            <a:off x="-2137876" y="200317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Metaverse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  platformları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921F00-04EF-0F8D-2785-4DAAC663421E}"/>
              </a:ext>
            </a:extLst>
          </p:cNvPr>
          <p:cNvSpPr/>
          <p:nvPr/>
        </p:nvSpPr>
        <p:spPr>
          <a:xfrm>
            <a:off x="-2150368" y="2405632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Oyunlaştırma  motorları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208503-169A-ABDD-A58C-CAAEA706B25F}"/>
              </a:ext>
            </a:extLst>
          </p:cNvPr>
          <p:cNvSpPr/>
          <p:nvPr/>
        </p:nvSpPr>
        <p:spPr>
          <a:xfrm>
            <a:off x="-2151368" y="2802957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Web platformu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B2EC08-0366-2B5B-1065-27629055B669}"/>
              </a:ext>
            </a:extLst>
          </p:cNvPr>
          <p:cNvSpPr/>
          <p:nvPr/>
        </p:nvSpPr>
        <p:spPr>
          <a:xfrm>
            <a:off x="-2151368" y="319766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App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  mobil  uygulama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554231-0FB5-ADAA-A425-95032CA52DB2}"/>
              </a:ext>
            </a:extLst>
          </p:cNvPr>
          <p:cNvSpPr/>
          <p:nvPr/>
        </p:nvSpPr>
        <p:spPr>
          <a:xfrm>
            <a:off x="-2131130" y="35941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API  entegrasyonu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633EEF-2B0F-B580-D782-E6B4B03BEEAF}"/>
              </a:ext>
            </a:extLst>
          </p:cNvPr>
          <p:cNvSpPr/>
          <p:nvPr/>
        </p:nvSpPr>
        <p:spPr>
          <a:xfrm>
            <a:off x="-2131130" y="3987755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Taslak  Prototip</a:t>
            </a:r>
          </a:p>
        </p:txBody>
      </p: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B58377-A2C7-7B3F-876B-042B4DC82684}"/>
              </a:ext>
            </a:extLst>
          </p:cNvPr>
          <p:cNvSpPr/>
          <p:nvPr/>
        </p:nvSpPr>
        <p:spPr>
          <a:xfrm>
            <a:off x="-2131130" y="438140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A4  Kağıt</a:t>
            </a:r>
          </a:p>
        </p:txBody>
      </p:sp>
      <p:sp useBgFill="1"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063904-1F02-9DCC-4B4C-50FB49F918AD}"/>
              </a:ext>
            </a:extLst>
          </p:cNvPr>
          <p:cNvSpPr/>
          <p:nvPr/>
        </p:nvSpPr>
        <p:spPr>
          <a:xfrm>
            <a:off x="-2219649" y="-356319"/>
            <a:ext cx="1770684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Post - </a:t>
            </a:r>
            <a:r>
              <a:rPr kumimoji="0" lang="tr-TR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It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818B3D-A4FF-27E0-9A74-266BDDDFCD7B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Fiziksel kartlarla belli kazanımları sembolleştirerek biriktirme, takas gibi unsurlarla birlikte kullanmak</a:t>
            </a:r>
          </a:p>
        </p:txBody>
      </p:sp>
      <p:pic>
        <p:nvPicPr>
          <p:cNvPr id="30" name="Graphic 29" descr="Alterations &amp; Tailoring with solid fill">
            <a:extLst>
              <a:ext uri="{FF2B5EF4-FFF2-40B4-BE49-F238E27FC236}">
                <a16:creationId xmlns:a16="http://schemas.microsoft.com/office/drawing/2014/main" id="{E14D4525-BD90-4B49-71F4-221620DB5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0864922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973884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9355128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4382842" y="51338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8775464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72" name="SEGMENTS">
            <a:extLst>
              <a:ext uri="{FF2B5EF4-FFF2-40B4-BE49-F238E27FC236}">
                <a16:creationId xmlns:a16="http://schemas.microsoft.com/office/drawing/2014/main" id="{C1494C3D-33A4-BBA6-915C-4E213FF8694B}"/>
              </a:ext>
            </a:extLst>
          </p:cNvPr>
          <p:cNvGrpSpPr/>
          <p:nvPr/>
        </p:nvGrpSpPr>
        <p:grpSpPr>
          <a:xfrm>
            <a:off x="-2580640" y="4250690"/>
            <a:ext cx="2289630" cy="2328552"/>
            <a:chOff x="461585" y="164216"/>
            <a:chExt cx="2854352" cy="2971458"/>
          </a:xfrm>
        </p:grpSpPr>
        <p:grpSp>
          <p:nvGrpSpPr>
            <p:cNvPr id="173" name="segments">
              <a:extLst>
                <a:ext uri="{FF2B5EF4-FFF2-40B4-BE49-F238E27FC236}">
                  <a16:creationId xmlns:a16="http://schemas.microsoft.com/office/drawing/2014/main" id="{216984E4-FBB4-E55B-B1D9-0155589DA80F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F96DC45-950F-97A1-7BDD-2B067D015A3F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0CC72F2-B752-6836-DDAC-2EB8E09EE34F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351976E-B277-1671-C4D0-198EBBB5AC09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B6CC80B-2DCB-35B5-AF0E-03B111F65261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86530-79A1-80AB-C1F5-8FBD7EA6DE6E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33CBE9A-2004-214C-ECC2-9E0DF867BB5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174" name="Oval 173">
              <a:extLst>
                <a:ext uri="{FF2B5EF4-FFF2-40B4-BE49-F238E27FC236}">
                  <a16:creationId xmlns:a16="http://schemas.microsoft.com/office/drawing/2014/main" id="{19E8D282-D5EA-4A24-5043-FC76060EB2B7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5" name="controller">
              <a:extLst>
                <a:ext uri="{FF2B5EF4-FFF2-40B4-BE49-F238E27FC236}">
                  <a16:creationId xmlns:a16="http://schemas.microsoft.com/office/drawing/2014/main" id="{303608DA-5CDC-AD4F-62F6-B5E6DE23F63C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76" name="Graphic 175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3212C042-4C33-5C5D-B4F4-4DCDA1C58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77" name="Graphic 176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5D31A08F-E9B3-E671-A318-D27A68BDB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84" name="active">
            <a:extLst>
              <a:ext uri="{FF2B5EF4-FFF2-40B4-BE49-F238E27FC236}">
                <a16:creationId xmlns:a16="http://schemas.microsoft.com/office/drawing/2014/main" id="{39A2E6BB-0B18-0311-DDF8-DE10B660189A}"/>
              </a:ext>
            </a:extLst>
          </p:cNvPr>
          <p:cNvGrpSpPr/>
          <p:nvPr/>
        </p:nvGrpSpPr>
        <p:grpSpPr>
          <a:xfrm>
            <a:off x="-2580640" y="4250690"/>
            <a:ext cx="2289630" cy="2328552"/>
            <a:chOff x="6508844" y="4226554"/>
            <a:chExt cx="2854352" cy="2971458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565AF42-638B-EB3C-94CE-C1641C1816CE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DC63BA9-A746-FC35-5EF7-185CD600292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0837349-5B5B-A1C4-D8A5-4DCE62322385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3D28414-5E75-CE72-3DF4-0B68ACD8B0CE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749C129-174D-14AB-C218-9D84DD23D959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191" name="icons">
            <a:extLst>
              <a:ext uri="{FF2B5EF4-FFF2-40B4-BE49-F238E27FC236}">
                <a16:creationId xmlns:a16="http://schemas.microsoft.com/office/drawing/2014/main" id="{B00298FE-1225-14F1-FDD1-2AEDA8A38D4C}"/>
              </a:ext>
            </a:extLst>
          </p:cNvPr>
          <p:cNvGrpSpPr/>
          <p:nvPr/>
        </p:nvGrpSpPr>
        <p:grpSpPr>
          <a:xfrm>
            <a:off x="-2484632" y="4490585"/>
            <a:ext cx="2116828" cy="1863779"/>
            <a:chOff x="581273" y="470345"/>
            <a:chExt cx="2638929" cy="2378363"/>
          </a:xfrm>
        </p:grpSpPr>
        <p:pic>
          <p:nvPicPr>
            <p:cNvPr id="192" name="Graphic 191" descr="Badge 6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9D704C0-6491-4100-8D2A-2B22EE14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93" name="Graphic 192" descr="Badge 5 outline">
              <a:hlinkClick r:id="rId12" action="ppaction://hlinksldjump"/>
              <a:extLst>
                <a:ext uri="{FF2B5EF4-FFF2-40B4-BE49-F238E27FC236}">
                  <a16:creationId xmlns:a16="http://schemas.microsoft.com/office/drawing/2014/main" id="{0FCF0AF7-511B-2912-E4ED-65413770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94" name="Graphic 193" descr="Badge 4 outline">
              <a:hlinkClick r:id="rId15" action="ppaction://hlinksldjump"/>
              <a:extLst>
                <a:ext uri="{FF2B5EF4-FFF2-40B4-BE49-F238E27FC236}">
                  <a16:creationId xmlns:a16="http://schemas.microsoft.com/office/drawing/2014/main" id="{7F605433-99DF-A45A-CFB1-293B44716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95" name="Graphic 194" descr="Badge 3 outline">
              <a:hlinkClick r:id="rId18" action="ppaction://hlinksldjump"/>
              <a:extLst>
                <a:ext uri="{FF2B5EF4-FFF2-40B4-BE49-F238E27FC236}">
                  <a16:creationId xmlns:a16="http://schemas.microsoft.com/office/drawing/2014/main" id="{154F8EB5-8619-69D4-25B3-84C8E34F7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96" name="Graphic 195" descr="Badge outline">
              <a:hlinkClick r:id="rId21" action="ppaction://hlinksldjump"/>
              <a:extLst>
                <a:ext uri="{FF2B5EF4-FFF2-40B4-BE49-F238E27FC236}">
                  <a16:creationId xmlns:a16="http://schemas.microsoft.com/office/drawing/2014/main" id="{A0F4A44B-2E98-A6AF-3848-7A073B876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97" name="Graphic 196" descr="Badge 1 outline">
              <a:hlinkClick r:id="rId24" action="ppaction://hlinksldjump"/>
              <a:extLst>
                <a:ext uri="{FF2B5EF4-FFF2-40B4-BE49-F238E27FC236}">
                  <a16:creationId xmlns:a16="http://schemas.microsoft.com/office/drawing/2014/main" id="{E117D91E-F00F-F2D7-1D09-C9FBF340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1B5D770-A5ED-B220-7CDB-F04D16227952}"/>
              </a:ext>
            </a:extLst>
          </p:cNvPr>
          <p:cNvGrpSpPr/>
          <p:nvPr/>
        </p:nvGrpSpPr>
        <p:grpSpPr>
          <a:xfrm>
            <a:off x="-1899281" y="5171255"/>
            <a:ext cx="3798562" cy="3373490"/>
            <a:chOff x="-1899281" y="5171255"/>
            <a:chExt cx="3798562" cy="3373490"/>
          </a:xfrm>
        </p:grpSpPr>
        <p:sp useBgFill="1">
          <p:nvSpPr>
            <p:cNvPr id="198" name="Oval 197">
              <a:extLst>
                <a:ext uri="{FF2B5EF4-FFF2-40B4-BE49-F238E27FC236}">
                  <a16:creationId xmlns:a16="http://schemas.microsoft.com/office/drawing/2014/main" id="{62F74029-939B-B150-1C5F-8489E9BB0EF0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2" name="Graphic 201" descr="Touchscreen outline">
              <a:hlinkClick r:id="rId27" action="ppaction://hlinksldjump"/>
              <a:extLst>
                <a:ext uri="{FF2B5EF4-FFF2-40B4-BE49-F238E27FC236}">
                  <a16:creationId xmlns:a16="http://schemas.microsoft.com/office/drawing/2014/main" id="{29D53751-8C4B-8E12-AE2D-551A7154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37219" y="56059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6" name="Graphic 35" descr="Alterations &amp; Tailoring with solid fill">
            <a:extLst>
              <a:ext uri="{FF2B5EF4-FFF2-40B4-BE49-F238E27FC236}">
                <a16:creationId xmlns:a16="http://schemas.microsoft.com/office/drawing/2014/main" id="{96288820-B14F-E343-515A-2E5E5BA02E2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73337" y="1533541"/>
            <a:ext cx="560730" cy="5607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C6F343-E07B-0282-DCA2-D96E102FF918}"/>
              </a:ext>
            </a:extLst>
          </p:cNvPr>
          <p:cNvSpPr txBox="1"/>
          <p:nvPr/>
        </p:nvSpPr>
        <p:spPr>
          <a:xfrm>
            <a:off x="1807986" y="1629240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Oyuncuların motivasyonel olarak nasıl bir oyuncu olduklarını dair bir gruplandırma yöntemi.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87E3D-CDA5-AD96-70BC-ED8D46BCB550}"/>
              </a:ext>
            </a:extLst>
          </p:cNvPr>
          <p:cNvSpPr txBox="1"/>
          <p:nvPr/>
        </p:nvSpPr>
        <p:spPr>
          <a:xfrm>
            <a:off x="1809590" y="2370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39" name="Graphic 38" descr="Alterations &amp; Tailoring with solid fill">
            <a:extLst>
              <a:ext uri="{FF2B5EF4-FFF2-40B4-BE49-F238E27FC236}">
                <a16:creationId xmlns:a16="http://schemas.microsoft.com/office/drawing/2014/main" id="{458EEA11-0AEE-C65D-2823-97889595E8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73337" y="2348491"/>
            <a:ext cx="560730" cy="5607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79BC43-8D8A-CE87-4A73-86E90AE737F4}"/>
              </a:ext>
            </a:extLst>
          </p:cNvPr>
          <p:cNvSpPr txBox="1"/>
          <p:nvPr/>
        </p:nvSpPr>
        <p:spPr>
          <a:xfrm>
            <a:off x="1807986" y="3128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3</a:t>
            </a:r>
          </a:p>
        </p:txBody>
      </p:sp>
      <p:pic>
        <p:nvPicPr>
          <p:cNvPr id="41" name="Graphic 40" descr="Alterations &amp; Tailoring with solid fill">
            <a:extLst>
              <a:ext uri="{FF2B5EF4-FFF2-40B4-BE49-F238E27FC236}">
                <a16:creationId xmlns:a16="http://schemas.microsoft.com/office/drawing/2014/main" id="{984A694B-C384-6EAE-355F-A5DA733985C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73337" y="303510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591ABA-26FD-6FB0-4E38-6ECA84D7375F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8FDC206E-0694-B69E-FF0B-F5BF52F37FE1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Graphic 17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1CB3A74-7262-DAF5-3EEF-315DD0E6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DB5844-C880-C5D3-F72E-54B97BDF0775}"/>
              </a:ext>
            </a:extLst>
          </p:cNvPr>
          <p:cNvSpPr/>
          <p:nvPr/>
        </p:nvSpPr>
        <p:spPr>
          <a:xfrm>
            <a:off x="1267640" y="324186"/>
            <a:ext cx="4460621" cy="46259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Masa oyunu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55AB8A-418B-E19A-62DD-81107C6D1FAC}"/>
              </a:ext>
            </a:extLst>
          </p:cNvPr>
          <p:cNvSpPr/>
          <p:nvPr/>
        </p:nvSpPr>
        <p:spPr>
          <a:xfrm>
            <a:off x="-2131131" y="866966"/>
            <a:ext cx="167923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A288D3-1934-7B66-A0C4-41A1C88F854F}"/>
              </a:ext>
            </a:extLst>
          </p:cNvPr>
          <p:cNvSpPr/>
          <p:nvPr/>
        </p:nvSpPr>
        <p:spPr>
          <a:xfrm>
            <a:off x="-2407534" y="275272"/>
            <a:ext cx="2303172" cy="4626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 kartları</a:t>
            </a:r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526C78-4E0D-BDD5-3D20-9FF94B8A4CE7}"/>
              </a:ext>
            </a:extLst>
          </p:cNvPr>
          <p:cNvSpPr/>
          <p:nvPr/>
        </p:nvSpPr>
        <p:spPr>
          <a:xfrm>
            <a:off x="-2219649" y="-356319"/>
            <a:ext cx="1770684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Post - </a:t>
            </a:r>
            <a:r>
              <a:rPr kumimoji="0" lang="tr-TR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It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976F5-399A-612D-6077-9B471145629E}"/>
              </a:ext>
            </a:extLst>
          </p:cNvPr>
          <p:cNvSpPr txBox="1"/>
          <p:nvPr/>
        </p:nvSpPr>
        <p:spPr>
          <a:xfrm>
            <a:off x="2594176" y="2263003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Masa oyunları katıp-kazanç kurallarına göre bir kulvar üzerinde ilerleme üzerinde kurgulanan oyunlarla gerçek hayatta görevler vererek. 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2FE8B8EF-7FDD-3CAF-660B-AA2BFDC198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C53B17-1ED8-73F7-6344-EEA91BB452E7}"/>
              </a:ext>
            </a:extLst>
          </p:cNvPr>
          <p:cNvSpPr/>
          <p:nvPr/>
        </p:nvSpPr>
        <p:spPr>
          <a:xfrm>
            <a:off x="1439643" y="368043"/>
            <a:ext cx="4439298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Post - </a:t>
            </a:r>
            <a:r>
              <a:rPr kumimoji="0" lang="tr-TR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It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26683E-AD1E-819D-4A4B-341A4983072C}"/>
              </a:ext>
            </a:extLst>
          </p:cNvPr>
          <p:cNvSpPr/>
          <p:nvPr/>
        </p:nvSpPr>
        <p:spPr>
          <a:xfrm>
            <a:off x="-2131131" y="866966"/>
            <a:ext cx="167923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4FF8A-AD3B-B6BE-9D9C-E919C030CF6A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Her bir oyuncunun kendi isminin altına eklenecek kazanılan post-it ‘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lerle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ilerleyen bir oyun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9F9E9E9E-765F-664D-76B0-D7CE9BCECE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ECC2E3F-E9BE-7F69-C5C1-23EB8AEA2F7E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33BB7374-F896-0909-0F55-705739A0BAC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Graphic 24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899BF07-C5AF-CFF0-0477-111AAF823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29044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28F5A0-0970-A546-1BC3-6ED046B37C3F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3107FEEB-B643-4EB4-4D01-427CEC125D8B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CF3F0E83-35E8-60B7-2AFD-A7E3CA22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905FC2-FE0D-7B25-C213-00DE16BD235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E79A2656-DAE5-549E-C9F6-104C64380F8A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2E389104-098F-B070-B4B4-D42EBC95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F691A4-3BA1-05A4-4AD6-A808A732A4B9}"/>
              </a:ext>
            </a:extLst>
          </p:cNvPr>
          <p:cNvSpPr/>
          <p:nvPr/>
        </p:nvSpPr>
        <p:spPr>
          <a:xfrm>
            <a:off x="-1808566" y="519100"/>
            <a:ext cx="1174618" cy="46259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Masa oyunu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311001E-1330-5BB3-459C-9ED27BB97451}"/>
              </a:ext>
            </a:extLst>
          </p:cNvPr>
          <p:cNvSpPr/>
          <p:nvPr/>
        </p:nvSpPr>
        <p:spPr>
          <a:xfrm>
            <a:off x="1439643" y="368043"/>
            <a:ext cx="4439298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F01264-811D-386E-B645-4DEA85990EC5}"/>
              </a:ext>
            </a:extLst>
          </p:cNvPr>
          <p:cNvSpPr/>
          <p:nvPr/>
        </p:nvSpPr>
        <p:spPr>
          <a:xfrm>
            <a:off x="-2131130" y="1250630"/>
            <a:ext cx="167923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AR  Arttırılmış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406EE4-DE22-4D2F-ED04-9873D90995C9}"/>
              </a:ext>
            </a:extLst>
          </p:cNvPr>
          <p:cNvSpPr/>
          <p:nvPr/>
        </p:nvSpPr>
        <p:spPr>
          <a:xfrm>
            <a:off x="-2219649" y="-356319"/>
            <a:ext cx="1770684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Post - </a:t>
            </a:r>
            <a:r>
              <a:rPr kumimoji="0" lang="tr-TR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It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2DD20-C860-46CC-A7A2-9726BF1AB5CF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Bir çok hazır yazılım ile 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varolan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kurguyu desteklemek.</a:t>
            </a:r>
          </a:p>
        </p:txBody>
      </p:sp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672397E7-E1BE-14D2-B364-2CC381CDB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5286934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425599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02E207-D27E-DCF5-EC1E-E3FBB9432760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9BB59F6B-EA83-9018-05EF-62DFA83C09B0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7D7848B6-B2F0-59DE-5011-D299E9143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8E9D83-A1C0-9BE0-B838-54AB937413C3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058789A2-60A7-697A-564B-C72327641B9B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D0B15204-9598-E477-0BC7-529A8B1E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EE218A-980C-36A7-99B7-834C31AA9EC5}"/>
              </a:ext>
            </a:extLst>
          </p:cNvPr>
          <p:cNvSpPr/>
          <p:nvPr/>
        </p:nvSpPr>
        <p:spPr>
          <a:xfrm>
            <a:off x="-2131131" y="866966"/>
            <a:ext cx="167923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Web 2.0  programları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BA34A6-4BAA-85B9-F654-1954E43B4B4F}"/>
              </a:ext>
            </a:extLst>
          </p:cNvPr>
          <p:cNvSpPr/>
          <p:nvPr/>
        </p:nvSpPr>
        <p:spPr>
          <a:xfrm>
            <a:off x="1234408" y="289652"/>
            <a:ext cx="4506635" cy="53759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AR  Arttırılmış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F8A95F-BC3A-990E-0B1C-C8B0049BA074}"/>
              </a:ext>
            </a:extLst>
          </p:cNvPr>
          <p:cNvSpPr/>
          <p:nvPr/>
        </p:nvSpPr>
        <p:spPr>
          <a:xfrm>
            <a:off x="-2137876" y="16195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VR  Sanal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B711A-3242-024D-1AE2-86A1C8FA2FF3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Gerçek dünyadaki objeleri okutarak yapılacak kurgu</a:t>
            </a:r>
          </a:p>
        </p:txBody>
      </p:sp>
      <p:pic>
        <p:nvPicPr>
          <p:cNvPr id="23" name="Graphic 22" descr="Alterations &amp; Tailoring with solid fill">
            <a:extLst>
              <a:ext uri="{FF2B5EF4-FFF2-40B4-BE49-F238E27FC236}">
                <a16:creationId xmlns:a16="http://schemas.microsoft.com/office/drawing/2014/main" id="{51E9D0D5-CA07-382D-4BD3-5EAC8FBD3D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5286935" y="60006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C02334-3D9E-BAAA-9D25-2E41A434AB6C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EBB9B329-AF83-8D5A-1C27-5C6570DD0B9F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34F7821-4BFF-3959-7F1E-4B99E0653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4CFE4D-1644-3217-0537-0A9B07E06C72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17EFFB6C-2BF6-9BFD-6058-4751EB0765D6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7E8CCBC-50DA-DA6C-08AF-AA4B9F5B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8C4B78-3252-D348-4DF3-DB5621284F95}"/>
              </a:ext>
            </a:extLst>
          </p:cNvPr>
          <p:cNvSpPr/>
          <p:nvPr/>
        </p:nvSpPr>
        <p:spPr>
          <a:xfrm>
            <a:off x="-2131130" y="1250630"/>
            <a:ext cx="1679234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AR  Arttırılmış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70F486-81D3-9B97-DD07-E6E1183D708F}"/>
              </a:ext>
            </a:extLst>
          </p:cNvPr>
          <p:cNvSpPr/>
          <p:nvPr/>
        </p:nvSpPr>
        <p:spPr>
          <a:xfrm>
            <a:off x="1161617" y="370951"/>
            <a:ext cx="5899730" cy="59046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VR  Sanal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12E99E-890D-5395-994B-D29C2AE516C3}"/>
              </a:ext>
            </a:extLst>
          </p:cNvPr>
          <p:cNvSpPr/>
          <p:nvPr/>
        </p:nvSpPr>
        <p:spPr>
          <a:xfrm>
            <a:off x="-2137876" y="200317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Metaverse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  platformları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266B7-0C2C-87C1-8484-BF6DF66B3C57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Sanal dünyadaki bazı deneyimler ve oyun elementlerini gerçek hayata taşıyarak kullanabilmek</a:t>
            </a:r>
          </a:p>
        </p:txBody>
      </p:sp>
      <p:pic>
        <p:nvPicPr>
          <p:cNvPr id="23" name="Graphic 22" descr="Alterations &amp; Tailoring with solid fill">
            <a:extLst>
              <a:ext uri="{FF2B5EF4-FFF2-40B4-BE49-F238E27FC236}">
                <a16:creationId xmlns:a16="http://schemas.microsoft.com/office/drawing/2014/main" id="{44F7B25E-E844-75B8-9AE9-30722ADA8A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4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7357988" y="597921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6322461" y="598233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5A57704-813F-D9BB-5250-AD0EAC73B8D0}"/>
              </a:ext>
            </a:extLst>
          </p:cNvPr>
          <p:cNvSpPr/>
          <p:nvPr/>
        </p:nvSpPr>
        <p:spPr>
          <a:xfrm>
            <a:off x="-2137876" y="16195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tx1"/>
                </a:solidFill>
                <a:latin typeface="Raleway" pitchFamily="2" charset="-94"/>
              </a:rPr>
              <a:t>VR  Sanal  gerçeklik</a:t>
            </a:r>
            <a:endParaRPr kumimoji="0" lang="tr-TR" sz="2000" b="0" i="0" u="none" strike="noStrike" kern="120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31E4B9-FC61-9165-DB84-802981EAB375}"/>
              </a:ext>
            </a:extLst>
          </p:cNvPr>
          <p:cNvSpPr/>
          <p:nvPr/>
        </p:nvSpPr>
        <p:spPr>
          <a:xfrm>
            <a:off x="1380233" y="353234"/>
            <a:ext cx="4059867" cy="541823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Metaverse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  platformları</a:t>
            </a:r>
          </a:p>
        </p:txBody>
      </p:sp>
      <p:sp useBgFill="1"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B1FF82-65B4-2DBA-0095-25327AC32AA1}"/>
              </a:ext>
            </a:extLst>
          </p:cNvPr>
          <p:cNvSpPr/>
          <p:nvPr/>
        </p:nvSpPr>
        <p:spPr>
          <a:xfrm>
            <a:off x="-2150368" y="2405632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Oyunlaştırma  motorları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3B513-8FDB-0F5B-C4DA-335EC8BE3399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Metaverse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platformlarındaki bazı deneyimleri oyunun bir kurgusunda kullanmak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BCD017A7-9E16-D5D2-C36F-0FF3264BE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5286935" y="6340071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7357989" y="59891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650CB-53D5-E20D-4881-C2A2CAE13FB2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46358D46-044B-5B9A-CD31-524551EA5F6C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Circular flowchart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5E287AD-F5F6-9703-261E-1B8B18152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CB90EB-3701-3074-320C-4692F24F76D9}"/>
              </a:ext>
            </a:extLst>
          </p:cNvPr>
          <p:cNvSpPr/>
          <p:nvPr/>
        </p:nvSpPr>
        <p:spPr>
          <a:xfrm>
            <a:off x="-2137876" y="200317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Metaverse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  platformları</a:t>
            </a:r>
          </a:p>
        </p:txBody>
      </p:sp>
      <p:sp useBgFill="1"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35C19C-4B9F-8523-14E7-00E27A562F12}"/>
              </a:ext>
            </a:extLst>
          </p:cNvPr>
          <p:cNvSpPr/>
          <p:nvPr/>
        </p:nvSpPr>
        <p:spPr>
          <a:xfrm>
            <a:off x="1144826" y="252968"/>
            <a:ext cx="5082353" cy="5297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Oyunlaştırma  motorları</a:t>
            </a:r>
          </a:p>
        </p:txBody>
      </p:sp>
      <p:sp useBgFill="1"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5B7EDC-2C90-9800-E6B5-05D81D958FBB}"/>
              </a:ext>
            </a:extLst>
          </p:cNvPr>
          <p:cNvSpPr/>
          <p:nvPr/>
        </p:nvSpPr>
        <p:spPr>
          <a:xfrm>
            <a:off x="-2151368" y="2802957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Web platformu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C5742-02AA-7629-87A9-CCDDE300E2D5}"/>
              </a:ext>
            </a:extLst>
          </p:cNvPr>
          <p:cNvSpPr txBox="1"/>
          <p:nvPr/>
        </p:nvSpPr>
        <p:spPr>
          <a:xfrm>
            <a:off x="2594176" y="2263003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Platformunuz teknolojik altyapıyı destekleyerek size oyunlaştırma kurgulamasını yapıp direkt ekran 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ekran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olarak verecek hazır yazılımlar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88A99E7A-3CC2-76C9-48FD-2909F09ED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6322461" y="6340071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5286935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B8B0D2-FE37-5C5C-8AA8-2BEC148D3113}"/>
              </a:ext>
            </a:extLst>
          </p:cNvPr>
          <p:cNvSpPr/>
          <p:nvPr/>
        </p:nvSpPr>
        <p:spPr>
          <a:xfrm>
            <a:off x="-2150368" y="2405632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Oyunlaştırma  motorları</a:t>
            </a:r>
          </a:p>
        </p:txBody>
      </p: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D3B383-6A12-C1E4-FD55-538FF5FA68D8}"/>
              </a:ext>
            </a:extLst>
          </p:cNvPr>
          <p:cNvSpPr/>
          <p:nvPr/>
        </p:nvSpPr>
        <p:spPr>
          <a:xfrm>
            <a:off x="1144827" y="303161"/>
            <a:ext cx="4608605" cy="576851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Web platformu</a:t>
            </a:r>
          </a:p>
        </p:txBody>
      </p:sp>
      <p:sp useBgFill="1"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0035D7-B066-D1DF-460C-DDDA8319937F}"/>
              </a:ext>
            </a:extLst>
          </p:cNvPr>
          <p:cNvSpPr/>
          <p:nvPr/>
        </p:nvSpPr>
        <p:spPr>
          <a:xfrm>
            <a:off x="-2151368" y="319766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App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  mobil  uygulama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E2441-CDD2-EE87-0E2C-CBF29E423857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Bir web sitesini sıfırdan tasarlayarak oyunu üzerinde geliştirmek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B5A847B3-E4B2-1CA8-52F5-E56E1B7CB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7369563" y="6358689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6310888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F26FC2-48B3-30A5-A886-ECDBBD1BE22B}"/>
              </a:ext>
            </a:extLst>
          </p:cNvPr>
          <p:cNvSpPr/>
          <p:nvPr/>
        </p:nvSpPr>
        <p:spPr>
          <a:xfrm>
            <a:off x="-2151368" y="2802957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Web platformu</a:t>
            </a:r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722C6-C93E-FCE5-BCF3-2E916249C28D}"/>
              </a:ext>
            </a:extLst>
          </p:cNvPr>
          <p:cNvSpPr/>
          <p:nvPr/>
        </p:nvSpPr>
        <p:spPr>
          <a:xfrm>
            <a:off x="1144827" y="362737"/>
            <a:ext cx="5500955" cy="5632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App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  mobil  uygulama</a:t>
            </a:r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AEEB76-31E8-D506-37DB-B0715AD01055}"/>
              </a:ext>
            </a:extLst>
          </p:cNvPr>
          <p:cNvSpPr/>
          <p:nvPr/>
        </p:nvSpPr>
        <p:spPr>
          <a:xfrm>
            <a:off x="-2131130" y="35941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API  entegrasyonu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C3EC2-E131-A4B6-470E-A749F5E768E4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Mobil uygulama olarak geliştirmek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FEB4507D-B4B6-2699-5866-886962EF8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8393512" y="633626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7357987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69EEA3-50DB-4BB3-FC3D-62969ACEDB63}"/>
              </a:ext>
            </a:extLst>
          </p:cNvPr>
          <p:cNvSpPr/>
          <p:nvPr/>
        </p:nvSpPr>
        <p:spPr>
          <a:xfrm>
            <a:off x="-2151368" y="3197664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App</a:t>
            </a: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  mobil  uygulama</a:t>
            </a:r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D7C439-6489-5877-36BD-1219EDB29DA9}"/>
              </a:ext>
            </a:extLst>
          </p:cNvPr>
          <p:cNvSpPr/>
          <p:nvPr/>
        </p:nvSpPr>
        <p:spPr>
          <a:xfrm>
            <a:off x="1144827" y="318474"/>
            <a:ext cx="5985992" cy="53805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94"/>
              </a:rPr>
              <a:t>API  entegrasyonu</a:t>
            </a:r>
          </a:p>
        </p:txBody>
      </p:sp>
      <p:sp useBgFill="1"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7A47C8-25DD-35AA-09DD-83537C48E082}"/>
              </a:ext>
            </a:extLst>
          </p:cNvPr>
          <p:cNvSpPr/>
          <p:nvPr/>
        </p:nvSpPr>
        <p:spPr>
          <a:xfrm>
            <a:off x="-2131130" y="3987755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Taslak  Prototip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6814-71D1-E1BE-5DC5-78B017C277DE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Bir platformdan oyuncu, rakam gibi bilgileri alarak kısmi bir arayüzde geliştirmek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6C8804FE-5FCF-609F-5761-EB85B7F3C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6508844" y="4226554"/>
            <a:chExt cx="2854352" cy="29714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1" y="4490477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hlinkClick r:id="rId15" action="ppaction://hlinksldjump"/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hlinkClick r:id="rId18" action="ppaction://hlinksldjump"/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83C26FF-C852-26E9-0B97-A9BF083F755A}"/>
              </a:ext>
            </a:extLst>
          </p:cNvPr>
          <p:cNvGrpSpPr/>
          <p:nvPr/>
        </p:nvGrpSpPr>
        <p:grpSpPr>
          <a:xfrm>
            <a:off x="-4063361" y="6858000"/>
            <a:ext cx="3798562" cy="3373490"/>
            <a:chOff x="-1899281" y="5171255"/>
            <a:chExt cx="3798562" cy="3373490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12B5789-3364-BC6B-9D20-384B41CA78A3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91" name="Graphic 190" descr="Touchscreen outline">
              <a:extLst>
                <a:ext uri="{FF2B5EF4-FFF2-40B4-BE49-F238E27FC236}">
                  <a16:creationId xmlns:a16="http://schemas.microsoft.com/office/drawing/2014/main" id="{F148A2C8-3681-D75B-2410-E4C5A06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723270-99A3-E348-BA04-0DA828E24295}"/>
              </a:ext>
            </a:extLst>
          </p:cNvPr>
          <p:cNvSpPr txBox="1"/>
          <p:nvPr/>
        </p:nvSpPr>
        <p:spPr>
          <a:xfrm>
            <a:off x="1686054" y="1768277"/>
            <a:ext cx="380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Hayırsever </a:t>
            </a:r>
            <a:b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</a:b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(</a:t>
            </a:r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Philantropist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89F3AE-9D91-39F9-426B-A5E9B2461C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943046" y="4749179"/>
            <a:ext cx="1787048" cy="17870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C043834-7C5B-3582-0559-501BD647F8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0" y="7321568"/>
            <a:ext cx="1789730" cy="178973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DA5A853-192A-AE5E-D470-FB509CBB32F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52" y="7680557"/>
            <a:ext cx="1511368" cy="1511368"/>
          </a:xfrm>
          <a:prstGeom prst="rect">
            <a:avLst/>
          </a:prstGeom>
        </p:spPr>
      </p:pic>
      <p:pic>
        <p:nvPicPr>
          <p:cNvPr id="19" name="Picture 18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C6AF8B6E-4805-DAEF-F266-EA41B27A54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40" y="4970607"/>
            <a:ext cx="1680552" cy="168055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536B8D3-D0C1-F7F1-EC22-6414B1BAD4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43" y="4967715"/>
            <a:ext cx="1802598" cy="180259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7961A6-0209-DF69-B60F-DD69683C677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65" y="4898681"/>
            <a:ext cx="1476098" cy="14760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9157B22-AE26-6D17-8B27-780DB08F9AF7}"/>
              </a:ext>
            </a:extLst>
          </p:cNvPr>
          <p:cNvGrpSpPr/>
          <p:nvPr/>
        </p:nvGrpSpPr>
        <p:grpSpPr>
          <a:xfrm>
            <a:off x="3879586" y="3856015"/>
            <a:ext cx="2592841" cy="441132"/>
            <a:chOff x="4415774" y="4217454"/>
            <a:chExt cx="2592841" cy="441132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43B29B51-2C39-6C34-DAB9-6815C330E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5A5462-E190-6848-A0AF-B3432D2CA8D4}"/>
                </a:ext>
              </a:extLst>
            </p:cNvPr>
            <p:cNvSpPr txBox="1"/>
            <p:nvPr/>
          </p:nvSpPr>
          <p:spPr>
            <a:xfrm>
              <a:off x="4826607" y="4217454"/>
              <a:ext cx="218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Kaynak paylaşmak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D37B37-B271-2262-E671-CDA96E7FE069}"/>
              </a:ext>
            </a:extLst>
          </p:cNvPr>
          <p:cNvGrpSpPr/>
          <p:nvPr/>
        </p:nvGrpSpPr>
        <p:grpSpPr>
          <a:xfrm>
            <a:off x="3879586" y="4401031"/>
            <a:ext cx="2249798" cy="441132"/>
            <a:chOff x="4415774" y="4217454"/>
            <a:chExt cx="2249798" cy="441132"/>
          </a:xfrm>
        </p:grpSpPr>
        <p:pic>
          <p:nvPicPr>
            <p:cNvPr id="23" name="Graphic 22" descr="Cursor with solid fill">
              <a:extLst>
                <a:ext uri="{FF2B5EF4-FFF2-40B4-BE49-F238E27FC236}">
                  <a16:creationId xmlns:a16="http://schemas.microsoft.com/office/drawing/2014/main" id="{DF15DC34-0626-27DC-D78C-937550A2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BF62CE-C9C2-AB11-F0FE-4687142BCB83}"/>
                </a:ext>
              </a:extLst>
            </p:cNvPr>
            <p:cNvSpPr txBox="1"/>
            <p:nvPr/>
          </p:nvSpPr>
          <p:spPr>
            <a:xfrm>
              <a:off x="4826607" y="4217454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Sunum yapmak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7FB855-B8F1-0120-B5A2-50EC6E1D39FB}"/>
              </a:ext>
            </a:extLst>
          </p:cNvPr>
          <p:cNvGrpSpPr/>
          <p:nvPr/>
        </p:nvGrpSpPr>
        <p:grpSpPr>
          <a:xfrm>
            <a:off x="3879586" y="4946047"/>
            <a:ext cx="3477698" cy="441132"/>
            <a:chOff x="4415774" y="4217454"/>
            <a:chExt cx="3477698" cy="441132"/>
          </a:xfrm>
        </p:grpSpPr>
        <p:pic>
          <p:nvPicPr>
            <p:cNvPr id="26" name="Graphic 25" descr="Cursor with solid fill">
              <a:extLst>
                <a:ext uri="{FF2B5EF4-FFF2-40B4-BE49-F238E27FC236}">
                  <a16:creationId xmlns:a16="http://schemas.microsoft.com/office/drawing/2014/main" id="{09C7DAB3-79C2-6DCA-28B9-31D99677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C86A91-EA41-E5E6-7B81-F5643CA4336B}"/>
                </a:ext>
              </a:extLst>
            </p:cNvPr>
            <p:cNvSpPr txBox="1"/>
            <p:nvPr/>
          </p:nvSpPr>
          <p:spPr>
            <a:xfrm>
              <a:off x="4826607" y="4217454"/>
              <a:ext cx="306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Başkasına görev yaptırmak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6DA413-176D-4821-04F9-5F9C572E5352}"/>
              </a:ext>
            </a:extLst>
          </p:cNvPr>
          <p:cNvGrpSpPr/>
          <p:nvPr/>
        </p:nvGrpSpPr>
        <p:grpSpPr>
          <a:xfrm>
            <a:off x="3879586" y="5491063"/>
            <a:ext cx="3006415" cy="441132"/>
            <a:chOff x="4415774" y="4217454"/>
            <a:chExt cx="3006415" cy="441132"/>
          </a:xfrm>
        </p:grpSpPr>
        <p:pic>
          <p:nvPicPr>
            <p:cNvPr id="29" name="Graphic 28" descr="Cursor with solid fill">
              <a:extLst>
                <a:ext uri="{FF2B5EF4-FFF2-40B4-BE49-F238E27FC236}">
                  <a16:creationId xmlns:a16="http://schemas.microsoft.com/office/drawing/2014/main" id="{5E687FB3-5545-552C-4F6B-07B4D3641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D915-E4DF-533D-5254-C1EDB89E4418}"/>
                </a:ext>
              </a:extLst>
            </p:cNvPr>
            <p:cNvSpPr txBox="1"/>
            <p:nvPr/>
          </p:nvSpPr>
          <p:spPr>
            <a:xfrm>
              <a:off x="4826607" y="4217454"/>
              <a:ext cx="2595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Takım hedefleri almak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B97A54-C15A-46F3-577D-A75AB13BE06D}"/>
              </a:ext>
            </a:extLst>
          </p:cNvPr>
          <p:cNvSpPr txBox="1"/>
          <p:nvPr/>
        </p:nvSpPr>
        <p:spPr>
          <a:xfrm>
            <a:off x="6783839" y="2236550"/>
            <a:ext cx="411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Oyuna ya da oyunculara yardım etme kurgularını çok severler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B1A744-EC27-B84E-A501-A1B6C115F7D5}"/>
              </a:ext>
            </a:extLst>
          </p:cNvPr>
          <p:cNvGrpSpPr/>
          <p:nvPr/>
        </p:nvGrpSpPr>
        <p:grpSpPr>
          <a:xfrm>
            <a:off x="3859491" y="6003995"/>
            <a:ext cx="1475548" cy="441132"/>
            <a:chOff x="4415774" y="4217454"/>
            <a:chExt cx="1475548" cy="441132"/>
          </a:xfrm>
        </p:grpSpPr>
        <p:pic>
          <p:nvPicPr>
            <p:cNvPr id="33" name="Graphic 32" descr="Cursor with solid fill">
              <a:extLst>
                <a:ext uri="{FF2B5EF4-FFF2-40B4-BE49-F238E27FC236}">
                  <a16:creationId xmlns:a16="http://schemas.microsoft.com/office/drawing/2014/main" id="{CBC97B49-8A7F-BDBD-575A-BB7D8F17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236C8E-16D8-97E0-D0D8-F6AE3AB09E90}"/>
                </a:ext>
              </a:extLst>
            </p:cNvPr>
            <p:cNvSpPr txBox="1"/>
            <p:nvPr/>
          </p:nvSpPr>
          <p:spPr>
            <a:xfrm>
              <a:off x="4826607" y="4217454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Bağış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3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CD57C-DAC5-0492-7BB4-50E6021DC78F}"/>
              </a:ext>
            </a:extLst>
          </p:cNvPr>
          <p:cNvGrpSpPr/>
          <p:nvPr/>
        </p:nvGrpSpPr>
        <p:grpSpPr>
          <a:xfrm rot="10800000">
            <a:off x="11243646" y="3429000"/>
            <a:ext cx="751840" cy="741680"/>
            <a:chOff x="6421120" y="2367372"/>
            <a:chExt cx="751840" cy="741680"/>
          </a:xfrm>
        </p:grpSpPr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C11EA320-5938-1137-7605-0D3E26678F1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86CF4F-551E-9046-B2B8-06036D2DD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243646" y="2580711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9429042" y="633626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8393515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5D7E79-ACEC-8A08-9B81-DACF186AF669}"/>
              </a:ext>
            </a:extLst>
          </p:cNvPr>
          <p:cNvSpPr/>
          <p:nvPr/>
        </p:nvSpPr>
        <p:spPr>
          <a:xfrm>
            <a:off x="-2131130" y="359411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API  entegrasyonu</a:t>
            </a:r>
          </a:p>
        </p:txBody>
      </p:sp>
      <p:sp useBgFill="1"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0AB0FC-40EA-1135-370E-8A170AA03A23}"/>
              </a:ext>
            </a:extLst>
          </p:cNvPr>
          <p:cNvSpPr/>
          <p:nvPr/>
        </p:nvSpPr>
        <p:spPr>
          <a:xfrm>
            <a:off x="1210601" y="301057"/>
            <a:ext cx="4796660" cy="56109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Taslak  Prototip</a:t>
            </a:r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8F8065-06B9-252D-CF93-BF0902E728C8}"/>
              </a:ext>
            </a:extLst>
          </p:cNvPr>
          <p:cNvSpPr/>
          <p:nvPr/>
        </p:nvSpPr>
        <p:spPr>
          <a:xfrm>
            <a:off x="-2131130" y="4381400"/>
            <a:ext cx="1682165" cy="30840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A4  Kağıt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9DDDC-70AA-C8EA-DF1B-3B59E70CF8ED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Siyah-beyaz taslak çizimlerle kurgulamak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6536EEDA-4C25-4756-96AA-FD707AFA6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/>
            </a:gs>
            <a:gs pos="8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922347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617" y="-58929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853687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105598" y="411883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727CF5D-053F-0F2E-D87D-264C72C9DDBA}"/>
              </a:ext>
            </a:extLst>
          </p:cNvPr>
          <p:cNvSpPr/>
          <p:nvPr/>
        </p:nvSpPr>
        <p:spPr>
          <a:xfrm>
            <a:off x="260479" y="-1134737"/>
            <a:ext cx="564927" cy="689893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4EC46-2C59-4D1A-309B-0C1550532A13}"/>
              </a:ext>
            </a:extLst>
          </p:cNvPr>
          <p:cNvSpPr/>
          <p:nvPr/>
        </p:nvSpPr>
        <p:spPr>
          <a:xfrm>
            <a:off x="6963318" y="7537462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506170-2F14-E98C-0CC5-F42597F17257}"/>
              </a:ext>
            </a:extLst>
          </p:cNvPr>
          <p:cNvGrpSpPr/>
          <p:nvPr/>
        </p:nvGrpSpPr>
        <p:grpSpPr>
          <a:xfrm>
            <a:off x="11360294" y="2390456"/>
            <a:ext cx="751840" cy="741680"/>
            <a:chOff x="6421120" y="2367372"/>
            <a:chExt cx="751840" cy="741680"/>
          </a:xfrm>
        </p:grpSpPr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7C2647C3-40C1-D14A-BA43-400FA468D59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3B9DEE2-75A4-3527-B743-83D4662CA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5F96DC5D-42BD-DA4B-DF4E-2A8B2C9A6025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noFill/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C6E9AA01-E857-C10F-0826-EC5EA1421908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E05A855F-C2DA-CD46-7BFE-D2D3032767E8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A3039E5B-AF40-F995-9A30-711BA9D45825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7D1CC1AC-6060-E738-C310-54290D7097AD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6B05376-EDF5-0E93-0E8E-5FEF769A33DD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8689CED7-2470-D63F-D1C9-6F68E1A975A4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4BC7EF06-E003-661D-B807-B06885AABB64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881B3B18-EC8F-B1AE-3306-86F6574A321D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A71AAFBB-008F-367A-7C21-DD75305FF59C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2259C645-6DED-F844-BF4B-714374CFACD2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05CDDA99-E5AE-07CB-D993-3DA20718566C}"/>
              </a:ext>
            </a:extLst>
          </p:cNvPr>
          <p:cNvSpPr/>
          <p:nvPr/>
        </p:nvSpPr>
        <p:spPr>
          <a:xfrm>
            <a:off x="10421932" y="6346277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D77140D3-43A4-CBED-C389-17AF6092BE57}"/>
              </a:ext>
            </a:extLst>
          </p:cNvPr>
          <p:cNvSpPr/>
          <p:nvPr/>
        </p:nvSpPr>
        <p:spPr>
          <a:xfrm>
            <a:off x="9429043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B196D3-3F40-E240-28A5-1A3050DBB247}"/>
              </a:ext>
            </a:extLst>
          </p:cNvPr>
          <p:cNvSpPr/>
          <p:nvPr/>
        </p:nvSpPr>
        <p:spPr>
          <a:xfrm>
            <a:off x="1439643" y="368043"/>
            <a:ext cx="4439298" cy="50097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300" dirty="0">
                <a:solidFill>
                  <a:schemeClr val="tx1"/>
                </a:solidFill>
                <a:latin typeface="Raleway" pitchFamily="2" charset="-94"/>
              </a:rPr>
              <a:t>A4 Kağıt</a:t>
            </a:r>
            <a:endParaRPr kumimoji="0" lang="tr-TR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-94"/>
            </a:endParaRP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C98872-1599-529E-8948-96C6D831B228}"/>
              </a:ext>
            </a:extLst>
          </p:cNvPr>
          <p:cNvSpPr/>
          <p:nvPr/>
        </p:nvSpPr>
        <p:spPr>
          <a:xfrm>
            <a:off x="-2674856" y="2761296"/>
            <a:ext cx="2532169" cy="56109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itchFamily="2" charset="-94"/>
              </a:rPr>
              <a:t>Taslak  Prototip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155779-6E28-BE46-0D4D-0ABE3C4C9393}"/>
              </a:ext>
            </a:extLst>
          </p:cNvPr>
          <p:cNvGrpSpPr/>
          <p:nvPr/>
        </p:nvGrpSpPr>
        <p:grpSpPr>
          <a:xfrm rot="10800000">
            <a:off x="11337144" y="3322391"/>
            <a:ext cx="751840" cy="741680"/>
            <a:chOff x="6421120" y="2367372"/>
            <a:chExt cx="751840" cy="741680"/>
          </a:xfrm>
        </p:grpSpPr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243BCC0F-38AE-2A19-1BB8-E32D62F4D1A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" name="Graphic 19" descr="Back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19B45AFA-60D8-32B3-8AD4-C4FD74EE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D62919-922A-57CD-3B19-DE01134CC84E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Ellerimizle çizilen taslakları kullanarak uygulamayı deneyimlemek.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FF3EF405-9538-490D-28B9-A477A964D3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spc="600" dirty="0">
                <a:solidFill>
                  <a:schemeClr val="bg1"/>
                </a:solidFill>
                <a:latin typeface="Montserrat SemiBold" pitchFamily="2" charset="-94"/>
              </a:rPr>
              <a:t>Teknoloji</a:t>
            </a:r>
            <a:endParaRPr kumimoji="0" lang="tr-TR" sz="2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9DD8E1-3A4F-E53E-29F1-9916F26F8445}"/>
              </a:ext>
            </a:extLst>
          </p:cNvPr>
          <p:cNvGrpSpPr/>
          <p:nvPr/>
        </p:nvGrpSpPr>
        <p:grpSpPr>
          <a:xfrm>
            <a:off x="64236" y="2616200"/>
            <a:ext cx="751840" cy="741680"/>
            <a:chOff x="6421120" y="2367372"/>
            <a:chExt cx="751840" cy="741680"/>
          </a:xfrm>
        </p:grpSpPr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5FB1C709-C560-85BF-310A-36C899D7C6A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" name="Graphic 19" descr="Back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4B427E35-74A2-7A67-96AD-B7913B54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47A879-C80B-2224-DDBB-5A74827A432D}"/>
              </a:ext>
            </a:extLst>
          </p:cNvPr>
          <p:cNvGrpSpPr/>
          <p:nvPr/>
        </p:nvGrpSpPr>
        <p:grpSpPr>
          <a:xfrm rot="10800000">
            <a:off x="64237" y="3476778"/>
            <a:ext cx="751840" cy="741680"/>
            <a:chOff x="6421120" y="2367372"/>
            <a:chExt cx="751840" cy="741680"/>
          </a:xfrm>
        </p:grpSpPr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07493645-8BA9-89AF-9C9A-F2823BE82B4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3" name="Graphic 2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5F6E11-EEBF-955A-8828-54400A66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27" name="Minus Sign 26">
            <a:extLst>
              <a:ext uri="{FF2B5EF4-FFF2-40B4-BE49-F238E27FC236}">
                <a16:creationId xmlns:a16="http://schemas.microsoft.com/office/drawing/2014/main" id="{4DBEA80E-741D-6F03-ADA2-DCCD5FBB3486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8" name="Minus Sign 27">
            <a:extLst>
              <a:ext uri="{FF2B5EF4-FFF2-40B4-BE49-F238E27FC236}">
                <a16:creationId xmlns:a16="http://schemas.microsoft.com/office/drawing/2014/main" id="{CBE85A0A-E6E0-C897-BB8C-0B41323F55D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9" name="Minus Sign 28">
            <a:extLst>
              <a:ext uri="{FF2B5EF4-FFF2-40B4-BE49-F238E27FC236}">
                <a16:creationId xmlns:a16="http://schemas.microsoft.com/office/drawing/2014/main" id="{4755589F-8BBD-2AD9-4E14-5A12599B8E8E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0" name="Minus Sign 29">
            <a:extLst>
              <a:ext uri="{FF2B5EF4-FFF2-40B4-BE49-F238E27FC236}">
                <a16:creationId xmlns:a16="http://schemas.microsoft.com/office/drawing/2014/main" id="{9CB8F933-C465-4C66-E898-66FB6E5621CE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4" name="Minus Sign 33">
            <a:extLst>
              <a:ext uri="{FF2B5EF4-FFF2-40B4-BE49-F238E27FC236}">
                <a16:creationId xmlns:a16="http://schemas.microsoft.com/office/drawing/2014/main" id="{31924819-20D2-51E0-0EA0-B67387F7919C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5" name="Minus Sign 34">
            <a:extLst>
              <a:ext uri="{FF2B5EF4-FFF2-40B4-BE49-F238E27FC236}">
                <a16:creationId xmlns:a16="http://schemas.microsoft.com/office/drawing/2014/main" id="{C771B4B4-E883-A720-ECF6-675AE54ADE5F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6" name="Minus Sign 35">
            <a:extLst>
              <a:ext uri="{FF2B5EF4-FFF2-40B4-BE49-F238E27FC236}">
                <a16:creationId xmlns:a16="http://schemas.microsoft.com/office/drawing/2014/main" id="{9AADC3DF-3DC4-A5AD-304C-999C837B58EB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7" name="Minus Sign 36">
            <a:extLst>
              <a:ext uri="{FF2B5EF4-FFF2-40B4-BE49-F238E27FC236}">
                <a16:creationId xmlns:a16="http://schemas.microsoft.com/office/drawing/2014/main" id="{553E9EA1-7A6B-2CE5-E69D-F07E1BBBB6AD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8" name="Minus Sign 37">
            <a:extLst>
              <a:ext uri="{FF2B5EF4-FFF2-40B4-BE49-F238E27FC236}">
                <a16:creationId xmlns:a16="http://schemas.microsoft.com/office/drawing/2014/main" id="{C81E957A-C002-D22D-8558-49F324720AD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39" name="Minus Sign 38">
            <a:extLst>
              <a:ext uri="{FF2B5EF4-FFF2-40B4-BE49-F238E27FC236}">
                <a16:creationId xmlns:a16="http://schemas.microsoft.com/office/drawing/2014/main" id="{C17A48AA-4267-D943-7047-62266218E450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0" name="Minus Sign 39">
            <a:extLst>
              <a:ext uri="{FF2B5EF4-FFF2-40B4-BE49-F238E27FC236}">
                <a16:creationId xmlns:a16="http://schemas.microsoft.com/office/drawing/2014/main" id="{15606D24-1133-ACCD-B67D-9173F1BF95E4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1" name="Minus Sign 40">
            <a:extLst>
              <a:ext uri="{FF2B5EF4-FFF2-40B4-BE49-F238E27FC236}">
                <a16:creationId xmlns:a16="http://schemas.microsoft.com/office/drawing/2014/main" id="{E03B38FF-2386-9604-82E2-01E03590529D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2" name="Minus Sign 41">
            <a:extLst>
              <a:ext uri="{FF2B5EF4-FFF2-40B4-BE49-F238E27FC236}">
                <a16:creationId xmlns:a16="http://schemas.microsoft.com/office/drawing/2014/main" id="{F23A9C3D-05D5-CA7F-2494-6AD19F509D98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1D46D5F8-D6DB-9467-342B-31450DEE4954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0547F91F-6C1C-0090-A1F6-0A2379876B41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C1C167F8-17A2-79F2-8E15-F8D5D9F8984A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B1FA63-EE5C-95C5-19A8-22174C7F926C}"/>
              </a:ext>
            </a:extLst>
          </p:cNvPr>
          <p:cNvGrpSpPr/>
          <p:nvPr/>
        </p:nvGrpSpPr>
        <p:grpSpPr>
          <a:xfrm>
            <a:off x="1759730" y="2990485"/>
            <a:ext cx="1433380" cy="461665"/>
            <a:chOff x="1759730" y="2990485"/>
            <a:chExt cx="1433380" cy="4616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9ECD11-5E6F-D293-8CDE-DEE3440AFBE4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1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Kahoot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13BA7B-FA93-78B1-B4C5-D8FDBE5E4941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B3FF547-B183-EC58-F1F7-5D66675142E2}"/>
              </a:ext>
            </a:extLst>
          </p:cNvPr>
          <p:cNvGrpSpPr/>
          <p:nvPr/>
        </p:nvGrpSpPr>
        <p:grpSpPr>
          <a:xfrm>
            <a:off x="1618825" y="3716149"/>
            <a:ext cx="1750800" cy="461665"/>
            <a:chOff x="1618825" y="3716149"/>
            <a:chExt cx="1750800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3BA117-FA73-28E7-5EC7-890E1C7F59B8}"/>
                </a:ext>
              </a:extLst>
            </p:cNvPr>
            <p:cNvSpPr txBox="1"/>
            <p:nvPr/>
          </p:nvSpPr>
          <p:spPr>
            <a:xfrm>
              <a:off x="1618825" y="3716149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1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Mentimeter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751DB-8ADD-F882-1C6B-7C15B0A5AC04}"/>
                </a:ext>
              </a:extLst>
            </p:cNvPr>
            <p:cNvCxnSpPr/>
            <p:nvPr/>
          </p:nvCxnSpPr>
          <p:spPr>
            <a:xfrm>
              <a:off x="1777535" y="414571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4DDD4D-E7BE-E985-F026-99CD88350F82}"/>
              </a:ext>
            </a:extLst>
          </p:cNvPr>
          <p:cNvGrpSpPr/>
          <p:nvPr/>
        </p:nvGrpSpPr>
        <p:grpSpPr>
          <a:xfrm>
            <a:off x="1781743" y="4437216"/>
            <a:ext cx="1433380" cy="461665"/>
            <a:chOff x="1781743" y="4437216"/>
            <a:chExt cx="1433380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5D3DD2-8B3B-EFCC-9174-564A58C798CA}"/>
                </a:ext>
              </a:extLst>
            </p:cNvPr>
            <p:cNvSpPr txBox="1"/>
            <p:nvPr/>
          </p:nvSpPr>
          <p:spPr>
            <a:xfrm>
              <a:off x="1804773" y="4437216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1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Genially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787BA9-2168-5DCA-7EA2-2A57699C5853}"/>
                </a:ext>
              </a:extLst>
            </p:cNvPr>
            <p:cNvCxnSpPr/>
            <p:nvPr/>
          </p:nvCxnSpPr>
          <p:spPr>
            <a:xfrm>
              <a:off x="1781743" y="4874491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84DEE0-D40B-D74D-D1FD-8A0886E0F215}"/>
              </a:ext>
            </a:extLst>
          </p:cNvPr>
          <p:cNvGrpSpPr/>
          <p:nvPr/>
        </p:nvGrpSpPr>
        <p:grpSpPr>
          <a:xfrm>
            <a:off x="1777535" y="5146708"/>
            <a:ext cx="1433380" cy="461665"/>
            <a:chOff x="1777535" y="5146708"/>
            <a:chExt cx="1433380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9821F0-5086-E749-BFAA-9B2EA05BF2AE}"/>
                </a:ext>
              </a:extLst>
            </p:cNvPr>
            <p:cNvSpPr txBox="1"/>
            <p:nvPr/>
          </p:nvSpPr>
          <p:spPr>
            <a:xfrm>
              <a:off x="1934444" y="5146708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1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Padlet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DD93DF-A45D-0F8B-5DFD-B8AD35411982}"/>
                </a:ext>
              </a:extLst>
            </p:cNvPr>
            <p:cNvCxnSpPr/>
            <p:nvPr/>
          </p:nvCxnSpPr>
          <p:spPr>
            <a:xfrm>
              <a:off x="1777535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CC6F33-83B1-9358-BDD0-6962FD6CD51E}"/>
              </a:ext>
            </a:extLst>
          </p:cNvPr>
          <p:cNvGrpSpPr/>
          <p:nvPr/>
        </p:nvGrpSpPr>
        <p:grpSpPr>
          <a:xfrm>
            <a:off x="3948913" y="2991719"/>
            <a:ext cx="1433380" cy="461665"/>
            <a:chOff x="1759730" y="2990485"/>
            <a:chExt cx="1433380" cy="4616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0CB02C-47FB-4586-3C2D-0B4295FDCFF1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1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Quizziz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DDDB21-655F-2584-1004-AF75E7131E77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EE174F-AD26-C776-4905-2D216E480843}"/>
              </a:ext>
            </a:extLst>
          </p:cNvPr>
          <p:cNvGrpSpPr/>
          <p:nvPr/>
        </p:nvGrpSpPr>
        <p:grpSpPr>
          <a:xfrm>
            <a:off x="3948913" y="3721032"/>
            <a:ext cx="1433380" cy="438108"/>
            <a:chOff x="3948913" y="3684456"/>
            <a:chExt cx="1433380" cy="43810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9CCCA7-A3DF-5FE0-FF11-D826739F8973}"/>
                </a:ext>
              </a:extLst>
            </p:cNvPr>
            <p:cNvSpPr txBox="1"/>
            <p:nvPr/>
          </p:nvSpPr>
          <p:spPr>
            <a:xfrm>
              <a:off x="3970568" y="3684456"/>
              <a:ext cx="1390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  <a:hlinkClick r:id="rId1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Classcraft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DF6E4C-7C56-162F-8D09-328734C6B2EA}"/>
                </a:ext>
              </a:extLst>
            </p:cNvPr>
            <p:cNvCxnSpPr/>
            <p:nvPr/>
          </p:nvCxnSpPr>
          <p:spPr>
            <a:xfrm>
              <a:off x="3948913" y="412256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8CCD87-5E34-8D70-37A5-28B4471A5F17}"/>
              </a:ext>
            </a:extLst>
          </p:cNvPr>
          <p:cNvGrpSpPr/>
          <p:nvPr/>
        </p:nvGrpSpPr>
        <p:grpSpPr>
          <a:xfrm>
            <a:off x="3925040" y="4421986"/>
            <a:ext cx="1476690" cy="438109"/>
            <a:chOff x="3925040" y="4421986"/>
            <a:chExt cx="1476690" cy="43810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A0A9ED-34BC-E261-AA46-3A95AE2F3154}"/>
                </a:ext>
              </a:extLst>
            </p:cNvPr>
            <p:cNvSpPr txBox="1"/>
            <p:nvPr/>
          </p:nvSpPr>
          <p:spPr>
            <a:xfrm>
              <a:off x="3992223" y="4421986"/>
              <a:ext cx="1409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  <a:hlinkClick r:id="rId2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Classdojo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8CF5DB-7D87-4E9C-FD3E-A297101A83E5}"/>
                </a:ext>
              </a:extLst>
            </p:cNvPr>
            <p:cNvCxnSpPr/>
            <p:nvPr/>
          </p:nvCxnSpPr>
          <p:spPr>
            <a:xfrm>
              <a:off x="3925040" y="486009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A992B3-9EA9-4ADB-AE3F-21DF4045DF32}"/>
              </a:ext>
            </a:extLst>
          </p:cNvPr>
          <p:cNvGrpSpPr/>
          <p:nvPr/>
        </p:nvGrpSpPr>
        <p:grpSpPr>
          <a:xfrm>
            <a:off x="3958631" y="5258982"/>
            <a:ext cx="1433380" cy="321786"/>
            <a:chOff x="3958631" y="5252886"/>
            <a:chExt cx="1433380" cy="3217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C5F437-228C-B64E-635C-339748E463FA}"/>
                </a:ext>
              </a:extLst>
            </p:cNvPr>
            <p:cNvSpPr txBox="1"/>
            <p:nvPr/>
          </p:nvSpPr>
          <p:spPr>
            <a:xfrm>
              <a:off x="3960849" y="5252886"/>
              <a:ext cx="1409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chemeClr val="bg1"/>
                  </a:solidFill>
                  <a:latin typeface="Raleway" pitchFamily="2" charset="-94"/>
                  <a:hlinkClick r:id="rId2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Ready Player Me</a:t>
              </a:r>
              <a:endParaRPr lang="tr-TR" sz="12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470B1A-8768-DF21-8AF3-B3077522C2DC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0B96FE-683C-37CB-5EB2-CC4C53CEA9F9}"/>
              </a:ext>
            </a:extLst>
          </p:cNvPr>
          <p:cNvGrpSpPr/>
          <p:nvPr/>
        </p:nvGrpSpPr>
        <p:grpSpPr>
          <a:xfrm>
            <a:off x="6093019" y="2987040"/>
            <a:ext cx="1461726" cy="461665"/>
            <a:chOff x="6093019" y="2987040"/>
            <a:chExt cx="1461726" cy="4616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70EC9D-4652-8ACF-14FB-ACB430C5B0B3}"/>
                </a:ext>
              </a:extLst>
            </p:cNvPr>
            <p:cNvSpPr txBox="1"/>
            <p:nvPr/>
          </p:nvSpPr>
          <p:spPr>
            <a:xfrm>
              <a:off x="6223315" y="2987040"/>
              <a:ext cx="133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2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Flippity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5ECA4B-0F4D-DC1D-CCF0-B6F606C755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19" y="342555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A37A13-5A94-77C0-486B-01F6D396E22E}"/>
              </a:ext>
            </a:extLst>
          </p:cNvPr>
          <p:cNvGrpSpPr/>
          <p:nvPr/>
        </p:nvGrpSpPr>
        <p:grpSpPr>
          <a:xfrm>
            <a:off x="6090991" y="3713311"/>
            <a:ext cx="1527747" cy="438515"/>
            <a:chOff x="6090991" y="3713311"/>
            <a:chExt cx="1527747" cy="43851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8837AD-9A1A-45D9-8C6C-406A872F3AD6}"/>
                </a:ext>
              </a:extLst>
            </p:cNvPr>
            <p:cNvSpPr txBox="1"/>
            <p:nvPr/>
          </p:nvSpPr>
          <p:spPr>
            <a:xfrm>
              <a:off x="6158994" y="3713311"/>
              <a:ext cx="145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  <a:hlinkClick r:id="rId2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Wordwall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37362-8F05-421F-67DA-D69D5504B4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991" y="4151826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EC0D5E4-3726-D029-E655-5B8002D988F7}"/>
              </a:ext>
            </a:extLst>
          </p:cNvPr>
          <p:cNvGrpSpPr/>
          <p:nvPr/>
        </p:nvGrpSpPr>
        <p:grpSpPr>
          <a:xfrm>
            <a:off x="6094880" y="4421986"/>
            <a:ext cx="1433380" cy="461665"/>
            <a:chOff x="1759730" y="2990485"/>
            <a:chExt cx="1433380" cy="4616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98C0F8-6532-7A69-237F-242C7F34870D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2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Canva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62763D-E36D-8639-91DF-800DDB417555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7B4A39-E18A-A52A-92A6-73F16E5A599D}"/>
              </a:ext>
            </a:extLst>
          </p:cNvPr>
          <p:cNvGrpSpPr/>
          <p:nvPr/>
        </p:nvGrpSpPr>
        <p:grpSpPr>
          <a:xfrm>
            <a:off x="6121365" y="5136734"/>
            <a:ext cx="1433380" cy="461665"/>
            <a:chOff x="1759730" y="2990485"/>
            <a:chExt cx="1433380" cy="4616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9C69B1-A291-2608-4D03-0C1AC93CFB62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2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Figma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D488AAA-5B07-BC67-59BD-31ED7ED1939C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4B0577-D197-1314-0CA1-886D35159C13}"/>
              </a:ext>
            </a:extLst>
          </p:cNvPr>
          <p:cNvGrpSpPr/>
          <p:nvPr/>
        </p:nvGrpSpPr>
        <p:grpSpPr>
          <a:xfrm>
            <a:off x="8264409" y="2988758"/>
            <a:ext cx="1433380" cy="461665"/>
            <a:chOff x="1759730" y="2990485"/>
            <a:chExt cx="1433380" cy="4616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2A8C60C-B438-C68D-15CB-0B1EFBFF453D}"/>
                </a:ext>
              </a:extLst>
            </p:cNvPr>
            <p:cNvSpPr txBox="1"/>
            <p:nvPr/>
          </p:nvSpPr>
          <p:spPr>
            <a:xfrm>
              <a:off x="2057515" y="2990485"/>
              <a:ext cx="985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bg1"/>
                  </a:solidFill>
                  <a:latin typeface="Raleway" pitchFamily="2" charset="-94"/>
                  <a:hlinkClick r:id="rId2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Miro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D74C7AA-4116-EA74-CCC5-416073A8C37E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36FC94-5843-AA96-D692-D140F378D251}"/>
              </a:ext>
            </a:extLst>
          </p:cNvPr>
          <p:cNvGrpSpPr/>
          <p:nvPr/>
        </p:nvGrpSpPr>
        <p:grpSpPr>
          <a:xfrm>
            <a:off x="8263877" y="3836850"/>
            <a:ext cx="1459744" cy="321786"/>
            <a:chOff x="3958631" y="5252886"/>
            <a:chExt cx="1459744" cy="32178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C1E52C-5A26-41CF-D330-80DDE3C6B2D6}"/>
                </a:ext>
              </a:extLst>
            </p:cNvPr>
            <p:cNvSpPr txBox="1"/>
            <p:nvPr/>
          </p:nvSpPr>
          <p:spPr>
            <a:xfrm>
              <a:off x="3958631" y="5252886"/>
              <a:ext cx="14597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>
                  <a:solidFill>
                    <a:schemeClr val="bg1"/>
                  </a:solidFill>
                  <a:latin typeface="Raleway" pitchFamily="2" charset="-94"/>
                  <a:hlinkClick r:id="rId2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Kağıt prototipleme</a:t>
              </a:r>
              <a:endParaRPr lang="tr-TR" sz="11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D6707E-5A0B-F453-067F-FD2955EF798F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46DB72-1A3D-DAC9-5A24-A67E880DFDE2}"/>
              </a:ext>
            </a:extLst>
          </p:cNvPr>
          <p:cNvGrpSpPr/>
          <p:nvPr/>
        </p:nvGrpSpPr>
        <p:grpSpPr>
          <a:xfrm>
            <a:off x="8251539" y="4543577"/>
            <a:ext cx="1459744" cy="321786"/>
            <a:chOff x="3958631" y="5252886"/>
            <a:chExt cx="1459744" cy="32178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E675BAD-C67D-DDE5-2D5B-846CC15951B2}"/>
                </a:ext>
              </a:extLst>
            </p:cNvPr>
            <p:cNvSpPr txBox="1"/>
            <p:nvPr/>
          </p:nvSpPr>
          <p:spPr>
            <a:xfrm>
              <a:off x="3958631" y="5252886"/>
              <a:ext cx="14597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50" dirty="0" err="1">
                  <a:solidFill>
                    <a:schemeClr val="bg1"/>
                  </a:solidFill>
                  <a:latin typeface="Raleway" pitchFamily="2" charset="-94"/>
                  <a:hlinkClick r:id="rId2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Mockup</a:t>
              </a:r>
              <a:r>
                <a:rPr lang="tr-TR" sz="1050" dirty="0">
                  <a:solidFill>
                    <a:schemeClr val="bg1"/>
                  </a:solidFill>
                  <a:latin typeface="Raleway" pitchFamily="2" charset="-94"/>
                  <a:hlinkClick r:id="rId2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/ </a:t>
              </a:r>
              <a:r>
                <a:rPr lang="tr-TR" sz="1050" dirty="0" err="1">
                  <a:solidFill>
                    <a:schemeClr val="bg1"/>
                  </a:solidFill>
                  <a:latin typeface="Raleway" pitchFamily="2" charset="-94"/>
                  <a:hlinkClick r:id="rId2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Wireframe</a:t>
              </a:r>
              <a:endParaRPr lang="tr-TR" sz="105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7D849FA-53F4-A368-D6C8-311E25BE8895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9F57756-55A8-760F-6DAA-DBD492C8F499}"/>
              </a:ext>
            </a:extLst>
          </p:cNvPr>
          <p:cNvGrpSpPr/>
          <p:nvPr/>
        </p:nvGrpSpPr>
        <p:grpSpPr>
          <a:xfrm>
            <a:off x="8247288" y="5142830"/>
            <a:ext cx="1449968" cy="461665"/>
            <a:chOff x="8247288" y="5142830"/>
            <a:chExt cx="1449968" cy="46166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CBBBB3A-E663-56A6-1B6C-2FA48D7E3261}"/>
                </a:ext>
              </a:extLst>
            </p:cNvPr>
            <p:cNvSpPr txBox="1"/>
            <p:nvPr/>
          </p:nvSpPr>
          <p:spPr>
            <a:xfrm>
              <a:off x="8370569" y="5142830"/>
              <a:ext cx="132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  <a:hlinkClick r:id="rId2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Invision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07EBA7-7CD3-5639-1B9A-88686E0A065D}"/>
                </a:ext>
              </a:extLst>
            </p:cNvPr>
            <p:cNvCxnSpPr>
              <a:cxnSpLocks/>
            </p:cNvCxnSpPr>
            <p:nvPr/>
          </p:nvCxnSpPr>
          <p:spPr>
            <a:xfrm>
              <a:off x="8247288" y="558134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81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6085E8-8F27-C554-87D0-4318D941304D}"/>
              </a:ext>
            </a:extLst>
          </p:cNvPr>
          <p:cNvGrpSpPr/>
          <p:nvPr/>
        </p:nvGrpSpPr>
        <p:grpSpPr>
          <a:xfrm>
            <a:off x="5121150" y="376826"/>
            <a:ext cx="1433380" cy="461665"/>
            <a:chOff x="1759730" y="2990485"/>
            <a:chExt cx="1433380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BF9965-2E3F-3220-E6EF-EE647D9D3210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Kahoot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AF1D15-42C5-7D51-EDBB-2B4C0E2E0E92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1FF636-951B-A672-8D6B-1744EC5ABEE3}"/>
              </a:ext>
            </a:extLst>
          </p:cNvPr>
          <p:cNvGrpSpPr/>
          <p:nvPr/>
        </p:nvGrpSpPr>
        <p:grpSpPr>
          <a:xfrm>
            <a:off x="634689" y="7023280"/>
            <a:ext cx="1750800" cy="461665"/>
            <a:chOff x="1618825" y="3716149"/>
            <a:chExt cx="1750800" cy="4616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A1A22-F870-455F-2492-E72E99B8CDC2}"/>
                </a:ext>
              </a:extLst>
            </p:cNvPr>
            <p:cNvSpPr txBox="1"/>
            <p:nvPr/>
          </p:nvSpPr>
          <p:spPr>
            <a:xfrm>
              <a:off x="1618825" y="3716149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Mentimeter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A94368-8F14-DF2F-8873-DD5C14E151AF}"/>
                </a:ext>
              </a:extLst>
            </p:cNvPr>
            <p:cNvCxnSpPr/>
            <p:nvPr/>
          </p:nvCxnSpPr>
          <p:spPr>
            <a:xfrm>
              <a:off x="1777535" y="414571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F12BF-00C8-BA1C-7AEF-00B85CD2FE2F}"/>
              </a:ext>
            </a:extLst>
          </p:cNvPr>
          <p:cNvGrpSpPr/>
          <p:nvPr/>
        </p:nvGrpSpPr>
        <p:grpSpPr>
          <a:xfrm>
            <a:off x="797607" y="7744347"/>
            <a:ext cx="1433380" cy="461665"/>
            <a:chOff x="1781743" y="4437216"/>
            <a:chExt cx="1433380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3927F-07F6-2AF5-0AF1-151778487FB2}"/>
                </a:ext>
              </a:extLst>
            </p:cNvPr>
            <p:cNvSpPr txBox="1"/>
            <p:nvPr/>
          </p:nvSpPr>
          <p:spPr>
            <a:xfrm>
              <a:off x="1804773" y="4437216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Genially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B3DE41-6E02-620E-1769-BADCE42416BE}"/>
                </a:ext>
              </a:extLst>
            </p:cNvPr>
            <p:cNvCxnSpPr/>
            <p:nvPr/>
          </p:nvCxnSpPr>
          <p:spPr>
            <a:xfrm>
              <a:off x="1781743" y="4874491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FE0EA1-A474-216D-CCA8-F7264D473826}"/>
              </a:ext>
            </a:extLst>
          </p:cNvPr>
          <p:cNvGrpSpPr/>
          <p:nvPr/>
        </p:nvGrpSpPr>
        <p:grpSpPr>
          <a:xfrm>
            <a:off x="793399" y="8453839"/>
            <a:ext cx="1433380" cy="461665"/>
            <a:chOff x="1777535" y="5146708"/>
            <a:chExt cx="1433380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AC86C-1328-4D1E-7BA2-FB8C403887B4}"/>
                </a:ext>
              </a:extLst>
            </p:cNvPr>
            <p:cNvSpPr txBox="1"/>
            <p:nvPr/>
          </p:nvSpPr>
          <p:spPr>
            <a:xfrm>
              <a:off x="1934444" y="5146708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Padlet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27370E-6977-1B5F-A460-F4095A65361F}"/>
                </a:ext>
              </a:extLst>
            </p:cNvPr>
            <p:cNvCxnSpPr/>
            <p:nvPr/>
          </p:nvCxnSpPr>
          <p:spPr>
            <a:xfrm>
              <a:off x="1777535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DD4A71-43DA-3D18-BE8B-A4B009178D6B}"/>
              </a:ext>
            </a:extLst>
          </p:cNvPr>
          <p:cNvGrpSpPr/>
          <p:nvPr/>
        </p:nvGrpSpPr>
        <p:grpSpPr>
          <a:xfrm>
            <a:off x="2544199" y="7389512"/>
            <a:ext cx="1433380" cy="461665"/>
            <a:chOff x="1759730" y="2990485"/>
            <a:chExt cx="143338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05530D-3341-E057-7DD4-55833E60FFF9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Quizziz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5D8F6C-4837-BE45-ECEA-BA1E4CFBAC92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333215-A7FF-5119-9965-CF17FE72B3D7}"/>
              </a:ext>
            </a:extLst>
          </p:cNvPr>
          <p:cNvGrpSpPr/>
          <p:nvPr/>
        </p:nvGrpSpPr>
        <p:grpSpPr>
          <a:xfrm>
            <a:off x="2964777" y="7028163"/>
            <a:ext cx="1433380" cy="438108"/>
            <a:chOff x="3948913" y="3684456"/>
            <a:chExt cx="1433380" cy="43810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85D91-4107-E08D-911E-182B75FE1CFA}"/>
                </a:ext>
              </a:extLst>
            </p:cNvPr>
            <p:cNvSpPr txBox="1"/>
            <p:nvPr/>
          </p:nvSpPr>
          <p:spPr>
            <a:xfrm>
              <a:off x="3970568" y="3684456"/>
              <a:ext cx="1390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Classcraft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7AEA5F-2374-A45B-5D1B-F2757681066D}"/>
                </a:ext>
              </a:extLst>
            </p:cNvPr>
            <p:cNvCxnSpPr/>
            <p:nvPr/>
          </p:nvCxnSpPr>
          <p:spPr>
            <a:xfrm>
              <a:off x="3948913" y="412256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34EC1E-05CE-EEB1-F82D-CF059A524B6F}"/>
              </a:ext>
            </a:extLst>
          </p:cNvPr>
          <p:cNvGrpSpPr/>
          <p:nvPr/>
        </p:nvGrpSpPr>
        <p:grpSpPr>
          <a:xfrm>
            <a:off x="2940904" y="7729117"/>
            <a:ext cx="1476690" cy="438109"/>
            <a:chOff x="3925040" y="4421986"/>
            <a:chExt cx="1476690" cy="4381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59910C-4736-5E87-459A-FD9767FAE5DD}"/>
                </a:ext>
              </a:extLst>
            </p:cNvPr>
            <p:cNvSpPr txBox="1"/>
            <p:nvPr/>
          </p:nvSpPr>
          <p:spPr>
            <a:xfrm>
              <a:off x="3992223" y="4421986"/>
              <a:ext cx="1409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Classdojo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8171F2-2BC8-6A25-D88E-5F75DDCC261A}"/>
                </a:ext>
              </a:extLst>
            </p:cNvPr>
            <p:cNvCxnSpPr/>
            <p:nvPr/>
          </p:nvCxnSpPr>
          <p:spPr>
            <a:xfrm>
              <a:off x="3925040" y="486009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D926C1-0DDA-E112-064F-EFDBF49FD5EA}"/>
              </a:ext>
            </a:extLst>
          </p:cNvPr>
          <p:cNvGrpSpPr/>
          <p:nvPr/>
        </p:nvGrpSpPr>
        <p:grpSpPr>
          <a:xfrm>
            <a:off x="2974495" y="8566113"/>
            <a:ext cx="1433380" cy="321786"/>
            <a:chOff x="3958631" y="5252886"/>
            <a:chExt cx="1433380" cy="32178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02EB7C-15A7-1D6D-8C86-8007D7C9BE83}"/>
                </a:ext>
              </a:extLst>
            </p:cNvPr>
            <p:cNvSpPr txBox="1"/>
            <p:nvPr/>
          </p:nvSpPr>
          <p:spPr>
            <a:xfrm>
              <a:off x="3960849" y="5252886"/>
              <a:ext cx="1409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chemeClr val="bg1"/>
                  </a:solidFill>
                  <a:latin typeface="Raleway" pitchFamily="2" charset="-94"/>
                </a:rPr>
                <a:t>Ready Player Me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F5BFF8-FB7A-0359-D624-117D815AF850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5B618A-1619-E1FD-5FAA-40E84B6E1463}"/>
              </a:ext>
            </a:extLst>
          </p:cNvPr>
          <p:cNvGrpSpPr/>
          <p:nvPr/>
        </p:nvGrpSpPr>
        <p:grpSpPr>
          <a:xfrm>
            <a:off x="4688305" y="7384833"/>
            <a:ext cx="1461726" cy="461665"/>
            <a:chOff x="6093019" y="2987040"/>
            <a:chExt cx="1461726" cy="4616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C2D4CF-9E33-CDE1-7D16-F71E2E4700D6}"/>
                </a:ext>
              </a:extLst>
            </p:cNvPr>
            <p:cNvSpPr txBox="1"/>
            <p:nvPr/>
          </p:nvSpPr>
          <p:spPr>
            <a:xfrm>
              <a:off x="6223315" y="2987040"/>
              <a:ext cx="133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Flippity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E6492C-9D02-3249-607E-A4FEDA83B3D1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19" y="342555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7502BE-A1C6-EFBD-EABE-10623264C767}"/>
              </a:ext>
            </a:extLst>
          </p:cNvPr>
          <p:cNvGrpSpPr/>
          <p:nvPr/>
        </p:nvGrpSpPr>
        <p:grpSpPr>
          <a:xfrm>
            <a:off x="5106855" y="7020442"/>
            <a:ext cx="1527747" cy="438515"/>
            <a:chOff x="6090991" y="3713311"/>
            <a:chExt cx="1527747" cy="43851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FBD7C6-C2FB-2E29-89C1-101C8B3E94DC}"/>
                </a:ext>
              </a:extLst>
            </p:cNvPr>
            <p:cNvSpPr txBox="1"/>
            <p:nvPr/>
          </p:nvSpPr>
          <p:spPr>
            <a:xfrm>
              <a:off x="6158994" y="3713311"/>
              <a:ext cx="145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Wordwall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F938D5-8CED-BB26-7B34-D7716302B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0991" y="4151826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99B73B-E2AA-70FB-6D6F-9A535F2FF7B6}"/>
              </a:ext>
            </a:extLst>
          </p:cNvPr>
          <p:cNvGrpSpPr/>
          <p:nvPr/>
        </p:nvGrpSpPr>
        <p:grpSpPr>
          <a:xfrm>
            <a:off x="5110744" y="7729117"/>
            <a:ext cx="1433380" cy="461665"/>
            <a:chOff x="1759730" y="2990485"/>
            <a:chExt cx="1433380" cy="4616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47239E-8C54-7604-7749-4F30B29A6C70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Canva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186248-2C86-A08B-66CA-553D2E33A481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4AB0C7-21A9-B631-9D46-55EAD1D39079}"/>
              </a:ext>
            </a:extLst>
          </p:cNvPr>
          <p:cNvGrpSpPr/>
          <p:nvPr/>
        </p:nvGrpSpPr>
        <p:grpSpPr>
          <a:xfrm>
            <a:off x="5137229" y="8443865"/>
            <a:ext cx="1433380" cy="461665"/>
            <a:chOff x="1759730" y="2990485"/>
            <a:chExt cx="1433380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124160-D421-87B9-4AD3-F13136A85E22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Figma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7FFFC5-096A-9840-CD4B-CF820F91E0C1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025013-0AF2-F96D-C8B2-A63AD12EEDE7}"/>
              </a:ext>
            </a:extLst>
          </p:cNvPr>
          <p:cNvGrpSpPr/>
          <p:nvPr/>
        </p:nvGrpSpPr>
        <p:grpSpPr>
          <a:xfrm>
            <a:off x="6859695" y="7386551"/>
            <a:ext cx="1433380" cy="461665"/>
            <a:chOff x="1759730" y="2990485"/>
            <a:chExt cx="1433380" cy="4616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FBFB8C9-D14A-2F48-A189-10BBED50DB04}"/>
                </a:ext>
              </a:extLst>
            </p:cNvPr>
            <p:cNvSpPr txBox="1"/>
            <p:nvPr/>
          </p:nvSpPr>
          <p:spPr>
            <a:xfrm>
              <a:off x="2057515" y="2990485"/>
              <a:ext cx="985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bg1"/>
                  </a:solidFill>
                  <a:latin typeface="Raleway" pitchFamily="2" charset="-94"/>
                </a:rPr>
                <a:t>Miro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BDB2D21-22B2-3BF8-6911-1401EE992C2E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9A8256-5231-1B39-3148-E89414243306}"/>
              </a:ext>
            </a:extLst>
          </p:cNvPr>
          <p:cNvGrpSpPr/>
          <p:nvPr/>
        </p:nvGrpSpPr>
        <p:grpSpPr>
          <a:xfrm>
            <a:off x="7279741" y="7143981"/>
            <a:ext cx="1459744" cy="321786"/>
            <a:chOff x="3958631" y="5252886"/>
            <a:chExt cx="1459744" cy="32178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53E8E8-7ECE-1085-D990-9D21A8F978F4}"/>
                </a:ext>
              </a:extLst>
            </p:cNvPr>
            <p:cNvSpPr txBox="1"/>
            <p:nvPr/>
          </p:nvSpPr>
          <p:spPr>
            <a:xfrm>
              <a:off x="3958631" y="5252886"/>
              <a:ext cx="14597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>
                  <a:solidFill>
                    <a:schemeClr val="bg1"/>
                  </a:solidFill>
                  <a:latin typeface="Raleway" pitchFamily="2" charset="-94"/>
                </a:rPr>
                <a:t>Kağıt prototipleme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5D713C-01CB-414C-A3F2-DA15BD4A620F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73941F-6B00-B2BF-8EDE-CBEF021456AC}"/>
              </a:ext>
            </a:extLst>
          </p:cNvPr>
          <p:cNvGrpSpPr/>
          <p:nvPr/>
        </p:nvGrpSpPr>
        <p:grpSpPr>
          <a:xfrm>
            <a:off x="7267403" y="7850708"/>
            <a:ext cx="1459744" cy="321786"/>
            <a:chOff x="3958631" y="5252886"/>
            <a:chExt cx="1459744" cy="32178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1899BF-3F82-75B1-CC8C-58B1F61D3325}"/>
                </a:ext>
              </a:extLst>
            </p:cNvPr>
            <p:cNvSpPr txBox="1"/>
            <p:nvPr/>
          </p:nvSpPr>
          <p:spPr>
            <a:xfrm>
              <a:off x="3958631" y="5252886"/>
              <a:ext cx="14597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50" dirty="0" err="1">
                  <a:solidFill>
                    <a:schemeClr val="bg1"/>
                  </a:solidFill>
                  <a:latin typeface="Raleway" pitchFamily="2" charset="-94"/>
                </a:rPr>
                <a:t>Mockup</a:t>
              </a:r>
              <a:r>
                <a:rPr lang="tr-TR" sz="1050" dirty="0">
                  <a:solidFill>
                    <a:schemeClr val="bg1"/>
                  </a:solidFill>
                  <a:latin typeface="Raleway" pitchFamily="2" charset="-94"/>
                </a:rPr>
                <a:t> / </a:t>
              </a:r>
              <a:r>
                <a:rPr lang="tr-TR" sz="1050" dirty="0" err="1">
                  <a:solidFill>
                    <a:schemeClr val="bg1"/>
                  </a:solidFill>
                  <a:latin typeface="Raleway" pitchFamily="2" charset="-94"/>
                </a:rPr>
                <a:t>Wireframe</a:t>
              </a:r>
              <a:endParaRPr lang="tr-TR" sz="105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F18B27-7E95-139C-0865-B1D53644D367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E92BC1-859B-7FD4-EE73-6221A781AC30}"/>
              </a:ext>
            </a:extLst>
          </p:cNvPr>
          <p:cNvGrpSpPr/>
          <p:nvPr/>
        </p:nvGrpSpPr>
        <p:grpSpPr>
          <a:xfrm>
            <a:off x="7263152" y="8449961"/>
            <a:ext cx="1449968" cy="461665"/>
            <a:chOff x="8247288" y="5142830"/>
            <a:chExt cx="1449968" cy="46166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648832-0501-8CAC-2013-A7DFCDB054ED}"/>
                </a:ext>
              </a:extLst>
            </p:cNvPr>
            <p:cNvSpPr txBox="1"/>
            <p:nvPr/>
          </p:nvSpPr>
          <p:spPr>
            <a:xfrm>
              <a:off x="8370569" y="5142830"/>
              <a:ext cx="132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Invision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C7DAC9-1FBB-3742-36DD-CC3ECDDEC19C}"/>
                </a:ext>
              </a:extLst>
            </p:cNvPr>
            <p:cNvCxnSpPr>
              <a:cxnSpLocks/>
            </p:cNvCxnSpPr>
            <p:nvPr/>
          </p:nvCxnSpPr>
          <p:spPr>
            <a:xfrm>
              <a:off x="8247288" y="558134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65DFAC4-E0D4-828D-884F-AD4E3F2DC188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Bilgi yarışması</a:t>
            </a:r>
          </a:p>
        </p:txBody>
      </p:sp>
      <p:pic>
        <p:nvPicPr>
          <p:cNvPr id="86" name="Graphic 85" descr="Alterations &amp; Tailoring with solid fill">
            <a:extLst>
              <a:ext uri="{FF2B5EF4-FFF2-40B4-BE49-F238E27FC236}">
                <a16:creationId xmlns:a16="http://schemas.microsoft.com/office/drawing/2014/main" id="{DDD2EDCC-E25D-64B0-E977-C90D77F6C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D44030-44A1-1854-FAA5-C820A23FFE10}"/>
              </a:ext>
            </a:extLst>
          </p:cNvPr>
          <p:cNvGrpSpPr/>
          <p:nvPr/>
        </p:nvGrpSpPr>
        <p:grpSpPr>
          <a:xfrm>
            <a:off x="3567862" y="7165516"/>
            <a:ext cx="1433380" cy="461665"/>
            <a:chOff x="1759730" y="2990485"/>
            <a:chExt cx="1433380" cy="46166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150687-C099-23B3-A26D-41C15C4B0546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Kahoot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18C797-D15F-EA12-365B-C4C65133C72E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9F82C2-4DEC-55A9-EE9C-C819B9C5146F}"/>
              </a:ext>
            </a:extLst>
          </p:cNvPr>
          <p:cNvGrpSpPr/>
          <p:nvPr/>
        </p:nvGrpSpPr>
        <p:grpSpPr>
          <a:xfrm>
            <a:off x="5380662" y="419214"/>
            <a:ext cx="1750800" cy="461665"/>
            <a:chOff x="1618825" y="3716149"/>
            <a:chExt cx="1750800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EF0B6D-BABC-9846-607C-DAD0A87E1036}"/>
                </a:ext>
              </a:extLst>
            </p:cNvPr>
            <p:cNvSpPr txBox="1"/>
            <p:nvPr/>
          </p:nvSpPr>
          <p:spPr>
            <a:xfrm>
              <a:off x="1618825" y="3716149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Mentimeter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4684E1-3F14-11D6-A236-EDDFAF578602}"/>
                </a:ext>
              </a:extLst>
            </p:cNvPr>
            <p:cNvCxnSpPr/>
            <p:nvPr/>
          </p:nvCxnSpPr>
          <p:spPr>
            <a:xfrm>
              <a:off x="1777535" y="414571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01554-8902-B1A1-D2BA-8A84A4388E92}"/>
              </a:ext>
            </a:extLst>
          </p:cNvPr>
          <p:cNvGrpSpPr/>
          <p:nvPr/>
        </p:nvGrpSpPr>
        <p:grpSpPr>
          <a:xfrm>
            <a:off x="2138587" y="7189906"/>
            <a:ext cx="1433380" cy="461665"/>
            <a:chOff x="1781743" y="4437216"/>
            <a:chExt cx="1433380" cy="461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ABB2F9-1671-2A81-E84D-F11FA98AE8A7}"/>
                </a:ext>
              </a:extLst>
            </p:cNvPr>
            <p:cNvSpPr txBox="1"/>
            <p:nvPr/>
          </p:nvSpPr>
          <p:spPr>
            <a:xfrm>
              <a:off x="1804773" y="4437216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Genially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2584677-245C-D540-07A8-73B2504A661A}"/>
                </a:ext>
              </a:extLst>
            </p:cNvPr>
            <p:cNvCxnSpPr/>
            <p:nvPr/>
          </p:nvCxnSpPr>
          <p:spPr>
            <a:xfrm>
              <a:off x="1781743" y="4874491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357BC9-E4CF-B2E3-3384-410836891F3A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Kelime bulutu, bilgi yarışması gibi alternatifleri mevcut.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0FDB3D5A-E2D4-0A38-A682-B769AA77F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E74F92-6089-6A6A-8BE1-9967FAA4E286}"/>
              </a:ext>
            </a:extLst>
          </p:cNvPr>
          <p:cNvGrpSpPr/>
          <p:nvPr/>
        </p:nvGrpSpPr>
        <p:grpSpPr>
          <a:xfrm>
            <a:off x="5645336" y="7855383"/>
            <a:ext cx="1750800" cy="461665"/>
            <a:chOff x="1618825" y="3716149"/>
            <a:chExt cx="1750800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ADA6A-5255-D5AA-61FD-39347E6CA990}"/>
                </a:ext>
              </a:extLst>
            </p:cNvPr>
            <p:cNvSpPr txBox="1"/>
            <p:nvPr/>
          </p:nvSpPr>
          <p:spPr>
            <a:xfrm>
              <a:off x="1618825" y="3716149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Mentimeter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526670-2FBB-1A8C-A20C-849ECB097097}"/>
                </a:ext>
              </a:extLst>
            </p:cNvPr>
            <p:cNvCxnSpPr/>
            <p:nvPr/>
          </p:nvCxnSpPr>
          <p:spPr>
            <a:xfrm>
              <a:off x="1777535" y="414571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6BBC38-85BE-CACE-3225-EC2949388EDD}"/>
              </a:ext>
            </a:extLst>
          </p:cNvPr>
          <p:cNvGrpSpPr/>
          <p:nvPr/>
        </p:nvGrpSpPr>
        <p:grpSpPr>
          <a:xfrm>
            <a:off x="5379310" y="278509"/>
            <a:ext cx="1433380" cy="461665"/>
            <a:chOff x="1781743" y="4437216"/>
            <a:chExt cx="1433380" cy="461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47E8C7-51B1-F139-5CD5-F1B5B817E0F7}"/>
                </a:ext>
              </a:extLst>
            </p:cNvPr>
            <p:cNvSpPr txBox="1"/>
            <p:nvPr/>
          </p:nvSpPr>
          <p:spPr>
            <a:xfrm>
              <a:off x="1804773" y="4437216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Genially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56E90C9-D8E9-97BB-4254-976DA73C8311}"/>
                </a:ext>
              </a:extLst>
            </p:cNvPr>
            <p:cNvCxnSpPr/>
            <p:nvPr/>
          </p:nvCxnSpPr>
          <p:spPr>
            <a:xfrm>
              <a:off x="1781743" y="4874491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4F170-DA71-AC55-D132-10A9A1BAEED3}"/>
              </a:ext>
            </a:extLst>
          </p:cNvPr>
          <p:cNvGrpSpPr/>
          <p:nvPr/>
        </p:nvGrpSpPr>
        <p:grpSpPr>
          <a:xfrm>
            <a:off x="7237426" y="7810946"/>
            <a:ext cx="1433380" cy="461665"/>
            <a:chOff x="1777535" y="5146708"/>
            <a:chExt cx="1433380" cy="4616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4276CC-692C-E537-D392-BBC8FB1597D8}"/>
                </a:ext>
              </a:extLst>
            </p:cNvPr>
            <p:cNvSpPr txBox="1"/>
            <p:nvPr/>
          </p:nvSpPr>
          <p:spPr>
            <a:xfrm>
              <a:off x="1934444" y="5146708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Padlet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20FDCFB-28CF-2A5C-216F-4DB8F7B1A256}"/>
                </a:ext>
              </a:extLst>
            </p:cNvPr>
            <p:cNvCxnSpPr/>
            <p:nvPr/>
          </p:nvCxnSpPr>
          <p:spPr>
            <a:xfrm>
              <a:off x="1777535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4C263A0-D7D4-1EAB-BC6C-86CF217D9E10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Kelimelik ya da 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Monopoly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gibi hazır oyunlar </a:t>
            </a:r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geliştiebilir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.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1B4FC663-3808-EB93-6CF2-E8C59C441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9813A5-213E-5035-9951-C843B592935D}"/>
              </a:ext>
            </a:extLst>
          </p:cNvPr>
          <p:cNvGrpSpPr/>
          <p:nvPr/>
        </p:nvGrpSpPr>
        <p:grpSpPr>
          <a:xfrm>
            <a:off x="5406845" y="7470901"/>
            <a:ext cx="1433380" cy="461665"/>
            <a:chOff x="1781743" y="4437216"/>
            <a:chExt cx="1433380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220098-E22E-40A9-38F8-FC023D87B687}"/>
                </a:ext>
              </a:extLst>
            </p:cNvPr>
            <p:cNvSpPr txBox="1"/>
            <p:nvPr/>
          </p:nvSpPr>
          <p:spPr>
            <a:xfrm>
              <a:off x="1804773" y="4437216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Genially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072F4C-D52C-D1B8-84CA-709063FB72F2}"/>
                </a:ext>
              </a:extLst>
            </p:cNvPr>
            <p:cNvCxnSpPr/>
            <p:nvPr/>
          </p:nvCxnSpPr>
          <p:spPr>
            <a:xfrm>
              <a:off x="1781743" y="4874491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857143-B08C-57A9-B64E-4D9744EE225C}"/>
              </a:ext>
            </a:extLst>
          </p:cNvPr>
          <p:cNvGrpSpPr/>
          <p:nvPr/>
        </p:nvGrpSpPr>
        <p:grpSpPr>
          <a:xfrm>
            <a:off x="5454496" y="328389"/>
            <a:ext cx="1433380" cy="461665"/>
            <a:chOff x="1777535" y="5146708"/>
            <a:chExt cx="1433380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46A2CF-B4AF-B945-5D0A-9C975A3DB94C}"/>
                </a:ext>
              </a:extLst>
            </p:cNvPr>
            <p:cNvSpPr txBox="1"/>
            <p:nvPr/>
          </p:nvSpPr>
          <p:spPr>
            <a:xfrm>
              <a:off x="1934444" y="5146708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Padlet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F7247-CBC7-6CD4-8728-1CD003DEE264}"/>
                </a:ext>
              </a:extLst>
            </p:cNvPr>
            <p:cNvCxnSpPr/>
            <p:nvPr/>
          </p:nvCxnSpPr>
          <p:spPr>
            <a:xfrm>
              <a:off x="1777535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91DF49-00C0-DC99-0FD0-A6A7E66EE7D9}"/>
              </a:ext>
            </a:extLst>
          </p:cNvPr>
          <p:cNvGrpSpPr/>
          <p:nvPr/>
        </p:nvGrpSpPr>
        <p:grpSpPr>
          <a:xfrm>
            <a:off x="7189798" y="7428814"/>
            <a:ext cx="1433380" cy="461665"/>
            <a:chOff x="1759730" y="2990485"/>
            <a:chExt cx="143338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6E16DF-EC24-E997-380D-41BDD7C67E92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Quizziz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08F991-866B-8689-F659-04DCB24501C9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59EF47-AC7F-3FDA-461C-9A980054828C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Post-it tarzında birlikte içerik ekleyerek içerikler oylama yapılabiliyor.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4A4C5AE4-524B-1699-DBEE-49D0FAD39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8E0C5-ABC0-F888-6EE5-CB71B1F9D90A}"/>
              </a:ext>
            </a:extLst>
          </p:cNvPr>
          <p:cNvGrpSpPr/>
          <p:nvPr/>
        </p:nvGrpSpPr>
        <p:grpSpPr>
          <a:xfrm>
            <a:off x="5406845" y="278509"/>
            <a:ext cx="1433380" cy="461665"/>
            <a:chOff x="1759730" y="2990485"/>
            <a:chExt cx="1433380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4DA530-A73A-FB20-51BE-56DD7AB7970D}"/>
                </a:ext>
              </a:extLst>
            </p:cNvPr>
            <p:cNvSpPr txBox="1"/>
            <p:nvPr/>
          </p:nvSpPr>
          <p:spPr>
            <a:xfrm>
              <a:off x="1861680" y="2990485"/>
              <a:ext cx="1181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Quizziz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27D251-836B-A2D6-EC95-5360BD1461C6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009AB7-9941-BD1F-C33F-7923235E47F8}"/>
              </a:ext>
            </a:extLst>
          </p:cNvPr>
          <p:cNvSpPr txBox="1"/>
          <p:nvPr/>
        </p:nvSpPr>
        <p:spPr>
          <a:xfrm>
            <a:off x="2594176" y="2263003"/>
            <a:ext cx="35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Bilgi yarışması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BDAA873F-24DF-A5A5-5613-E395BBAA21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C3B441-F98A-48B1-AD9C-96505A707B0F}"/>
              </a:ext>
            </a:extLst>
          </p:cNvPr>
          <p:cNvGrpSpPr/>
          <p:nvPr/>
        </p:nvGrpSpPr>
        <p:grpSpPr>
          <a:xfrm>
            <a:off x="5379310" y="318591"/>
            <a:ext cx="1433380" cy="438108"/>
            <a:chOff x="3948913" y="3684456"/>
            <a:chExt cx="1433380" cy="43810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0EAFB9-1920-6F52-C3E9-DB30E40F7A53}"/>
                </a:ext>
              </a:extLst>
            </p:cNvPr>
            <p:cNvSpPr txBox="1"/>
            <p:nvPr/>
          </p:nvSpPr>
          <p:spPr>
            <a:xfrm>
              <a:off x="3970568" y="3684456"/>
              <a:ext cx="1390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Classcraft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38B664-B30C-F4B0-D4D1-D1C5E6AD5D46}"/>
                </a:ext>
              </a:extLst>
            </p:cNvPr>
            <p:cNvCxnSpPr/>
            <p:nvPr/>
          </p:nvCxnSpPr>
          <p:spPr>
            <a:xfrm>
              <a:off x="3948913" y="4122564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C451B1-66FF-2BD3-45C6-67E1B027ED4B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Belirlenen davranışlardan kazanılan puanlarla savaşçı görünümlü, kahramanların gelişmesi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2DCBB8EA-672D-9893-7B1D-7B09013C42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3BD4A1-4930-71A1-0030-2E135B088B05}"/>
              </a:ext>
            </a:extLst>
          </p:cNvPr>
          <p:cNvGrpSpPr/>
          <p:nvPr/>
        </p:nvGrpSpPr>
        <p:grpSpPr>
          <a:xfrm>
            <a:off x="5363535" y="431246"/>
            <a:ext cx="1476690" cy="438109"/>
            <a:chOff x="3925040" y="4421986"/>
            <a:chExt cx="1476690" cy="4381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36B252-5827-2EA4-F03D-0CFA4F52BA2D}"/>
                </a:ext>
              </a:extLst>
            </p:cNvPr>
            <p:cNvSpPr txBox="1"/>
            <p:nvPr/>
          </p:nvSpPr>
          <p:spPr>
            <a:xfrm>
              <a:off x="3992223" y="4421986"/>
              <a:ext cx="1409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Classdojo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2D955A-06B0-39AB-4820-A213D6E977A2}"/>
                </a:ext>
              </a:extLst>
            </p:cNvPr>
            <p:cNvCxnSpPr/>
            <p:nvPr/>
          </p:nvCxnSpPr>
          <p:spPr>
            <a:xfrm>
              <a:off x="3925040" y="486009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2A0557-7111-8349-F700-2BF6E1E9BB46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Belirlenen davranışlardan kazanılan puanlarla canavar görünümlü avatarların gelişmesi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BC6B2B9D-B0B9-EEE5-6613-97B8D281A3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 rot="3600000">
            <a:off x="375920" y="4250691"/>
            <a:ext cx="2289630" cy="2328551"/>
            <a:chOff x="6508844" y="4226554"/>
            <a:chExt cx="2854352" cy="2971457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0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3" y="4490479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hlinkClick r:id="rId15" action="ppaction://hlinksldjump"/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F8AF1A-3F25-87E8-C134-8CA923E7C3AF}"/>
              </a:ext>
            </a:extLst>
          </p:cNvPr>
          <p:cNvGrpSpPr/>
          <p:nvPr/>
        </p:nvGrpSpPr>
        <p:grpSpPr>
          <a:xfrm>
            <a:off x="-5313041" y="8585015"/>
            <a:ext cx="3798562" cy="3373490"/>
            <a:chOff x="-1899281" y="5171255"/>
            <a:chExt cx="3798562" cy="337349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A3A349-25EB-3D9D-93CE-33FEB7D31924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" name="Graphic 19" descr="Touchscreen outline">
              <a:extLst>
                <a:ext uri="{FF2B5EF4-FFF2-40B4-BE49-F238E27FC236}">
                  <a16:creationId xmlns:a16="http://schemas.microsoft.com/office/drawing/2014/main" id="{0D675B85-858A-9487-E34A-5A5EEF57F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BBFDBB-F392-7C53-CB12-B4221BCF161D}"/>
              </a:ext>
            </a:extLst>
          </p:cNvPr>
          <p:cNvSpPr txBox="1"/>
          <p:nvPr/>
        </p:nvSpPr>
        <p:spPr>
          <a:xfrm>
            <a:off x="1725786" y="2018056"/>
            <a:ext cx="3800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Oyuncu  (Player)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09B49B-FE92-4A38-F886-8A71F0F750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311454" y="7735882"/>
            <a:ext cx="1787048" cy="17870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523F957-0886-CEB4-B50D-15DD9F3E2F4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38" y="4578615"/>
            <a:ext cx="1789730" cy="1789730"/>
          </a:xfrm>
          <a:prstGeom prst="rect">
            <a:avLst/>
          </a:prstGeom>
        </p:spPr>
      </p:pic>
      <p:pic>
        <p:nvPicPr>
          <p:cNvPr id="21" name="Picture 20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973F4A47-75D5-EA8E-7152-23E9CCAD8DD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612" y="4925159"/>
            <a:ext cx="1680552" cy="16805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453DB70-452E-E2C3-734B-59C7110C57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43" y="4967715"/>
            <a:ext cx="1802598" cy="180259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83C06F4-87C2-0A1D-D615-ED39B32C382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65" y="4898681"/>
            <a:ext cx="1476098" cy="14760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701572-EB9E-39AE-56E5-808D42803871}"/>
              </a:ext>
            </a:extLst>
          </p:cNvPr>
          <p:cNvSpPr txBox="1"/>
          <p:nvPr/>
        </p:nvSpPr>
        <p:spPr>
          <a:xfrm>
            <a:off x="6783839" y="2236550"/>
            <a:ext cx="411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Oyundaki oyun içi ya da oyun dışı ödülleri almak için oynamayı sevenler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F4830-9FDB-4653-75A4-CB03D5E33A52}"/>
              </a:ext>
            </a:extLst>
          </p:cNvPr>
          <p:cNvGrpSpPr/>
          <p:nvPr/>
        </p:nvGrpSpPr>
        <p:grpSpPr>
          <a:xfrm>
            <a:off x="3879586" y="3856015"/>
            <a:ext cx="2301094" cy="441132"/>
            <a:chOff x="4415774" y="4217454"/>
            <a:chExt cx="2301094" cy="441132"/>
          </a:xfrm>
        </p:grpSpPr>
        <p:pic>
          <p:nvPicPr>
            <p:cNvPr id="31" name="Graphic 30" descr="Cursor with solid fill">
              <a:extLst>
                <a:ext uri="{FF2B5EF4-FFF2-40B4-BE49-F238E27FC236}">
                  <a16:creationId xmlns:a16="http://schemas.microsoft.com/office/drawing/2014/main" id="{73DBA821-69E3-7C21-4BC9-2A0DE8AA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08EC77-6044-F60C-3176-8754002C226F}"/>
                </a:ext>
              </a:extLst>
            </p:cNvPr>
            <p:cNvSpPr txBox="1"/>
            <p:nvPr/>
          </p:nvSpPr>
          <p:spPr>
            <a:xfrm>
              <a:off x="4826607" y="4217454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Puan kazanmak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CA8D53-BC2D-3B00-D7DE-31BCA11F5351}"/>
              </a:ext>
            </a:extLst>
          </p:cNvPr>
          <p:cNvGrpSpPr/>
          <p:nvPr/>
        </p:nvGrpSpPr>
        <p:grpSpPr>
          <a:xfrm>
            <a:off x="3879586" y="4401031"/>
            <a:ext cx="2413304" cy="441132"/>
            <a:chOff x="4415774" y="4217454"/>
            <a:chExt cx="2413304" cy="441132"/>
          </a:xfrm>
        </p:grpSpPr>
        <p:pic>
          <p:nvPicPr>
            <p:cNvPr id="34" name="Graphic 33" descr="Cursor with solid fill">
              <a:extLst>
                <a:ext uri="{FF2B5EF4-FFF2-40B4-BE49-F238E27FC236}">
                  <a16:creationId xmlns:a16="http://schemas.microsoft.com/office/drawing/2014/main" id="{F36E96F2-4C55-9784-DDAC-C36ED31B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E950E4-FE64-662C-8691-70062556CCD6}"/>
                </a:ext>
              </a:extLst>
            </p:cNvPr>
            <p:cNvSpPr txBox="1"/>
            <p:nvPr/>
          </p:nvSpPr>
          <p:spPr>
            <a:xfrm>
              <a:off x="4826607" y="4217454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Çekilişe katılmak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B18C24-7EE5-F179-3404-2EA597C7514C}"/>
              </a:ext>
            </a:extLst>
          </p:cNvPr>
          <p:cNvGrpSpPr/>
          <p:nvPr/>
        </p:nvGrpSpPr>
        <p:grpSpPr>
          <a:xfrm>
            <a:off x="3879586" y="4946047"/>
            <a:ext cx="3609144" cy="441132"/>
            <a:chOff x="4415774" y="4217454"/>
            <a:chExt cx="3609144" cy="441132"/>
          </a:xfrm>
        </p:grpSpPr>
        <p:pic>
          <p:nvPicPr>
            <p:cNvPr id="37" name="Graphic 36" descr="Cursor with solid fill">
              <a:extLst>
                <a:ext uri="{FF2B5EF4-FFF2-40B4-BE49-F238E27FC236}">
                  <a16:creationId xmlns:a16="http://schemas.microsoft.com/office/drawing/2014/main" id="{B5B3A3F7-4C60-D356-DF73-5088E170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B5BC60-1D05-B98B-E8C2-FC980984A3A4}"/>
                </a:ext>
              </a:extLst>
            </p:cNvPr>
            <p:cNvSpPr txBox="1"/>
            <p:nvPr/>
          </p:nvSpPr>
          <p:spPr>
            <a:xfrm>
              <a:off x="4826607" y="4217454"/>
              <a:ext cx="3198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Sıralamaya dereceye girmek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BCEB06-09F7-E995-B386-483F18DB00C4}"/>
              </a:ext>
            </a:extLst>
          </p:cNvPr>
          <p:cNvGrpSpPr/>
          <p:nvPr/>
        </p:nvGrpSpPr>
        <p:grpSpPr>
          <a:xfrm>
            <a:off x="3879586" y="5491063"/>
            <a:ext cx="1839429" cy="441132"/>
            <a:chOff x="4415774" y="4217454"/>
            <a:chExt cx="1839429" cy="441132"/>
          </a:xfrm>
        </p:grpSpPr>
        <p:pic>
          <p:nvPicPr>
            <p:cNvPr id="40" name="Graphic 39" descr="Cursor with solid fill">
              <a:extLst>
                <a:ext uri="{FF2B5EF4-FFF2-40B4-BE49-F238E27FC236}">
                  <a16:creationId xmlns:a16="http://schemas.microsoft.com/office/drawing/2014/main" id="{8D5ADBC1-9019-044F-481F-754AD508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41E779-6E55-B88A-7D23-0FFFC258DDA3}"/>
                </a:ext>
              </a:extLst>
            </p:cNvPr>
            <p:cNvSpPr txBox="1"/>
            <p:nvPr/>
          </p:nvSpPr>
          <p:spPr>
            <a:xfrm>
              <a:off x="4826607" y="4217454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Ödül almak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87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1BF6B4-C6A3-4F3E-895D-14C39C4FDF53}"/>
              </a:ext>
            </a:extLst>
          </p:cNvPr>
          <p:cNvGrpSpPr/>
          <p:nvPr/>
        </p:nvGrpSpPr>
        <p:grpSpPr>
          <a:xfrm>
            <a:off x="5328646" y="258321"/>
            <a:ext cx="1433380" cy="321786"/>
            <a:chOff x="3958631" y="5252886"/>
            <a:chExt cx="1433380" cy="3217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1C1F58-24B3-0A72-A812-E5177D983F19}"/>
                </a:ext>
              </a:extLst>
            </p:cNvPr>
            <p:cNvSpPr txBox="1"/>
            <p:nvPr/>
          </p:nvSpPr>
          <p:spPr>
            <a:xfrm>
              <a:off x="3960849" y="5252886"/>
              <a:ext cx="1409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chemeClr val="bg1"/>
                  </a:solidFill>
                  <a:latin typeface="Raleway" pitchFamily="2" charset="-94"/>
                </a:rPr>
                <a:t>Ready Player 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F8CD9-0ABD-2F7C-99E1-A6C2D1AFC145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7C8E77-C562-B0BA-09DC-A16083CDC676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Raleway" pitchFamily="2" charset="-94"/>
              </a:rPr>
              <a:t>Metaverse</a:t>
            </a:r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 uyumlu avatar geliştirme platformu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68545B1F-A9CA-3DE0-6771-7B3A8973C0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76EF9A-6BD3-CE14-C88D-6B347C503059}"/>
              </a:ext>
            </a:extLst>
          </p:cNvPr>
          <p:cNvGrpSpPr/>
          <p:nvPr/>
        </p:nvGrpSpPr>
        <p:grpSpPr>
          <a:xfrm>
            <a:off x="5378499" y="222799"/>
            <a:ext cx="1461726" cy="461665"/>
            <a:chOff x="6093019" y="2987040"/>
            <a:chExt cx="1461726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E61F08-F39A-7D29-3576-E0A6D4CF30DD}"/>
                </a:ext>
              </a:extLst>
            </p:cNvPr>
            <p:cNvSpPr txBox="1"/>
            <p:nvPr/>
          </p:nvSpPr>
          <p:spPr>
            <a:xfrm>
              <a:off x="6223315" y="2987040"/>
              <a:ext cx="133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Flippity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ABE1D3-F3E6-94CD-9839-F2FB8FBE11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19" y="342555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622F02-BAE1-6753-E38A-B42D6149BF41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Oyuncuları belli puanlamalarla sıralamaya koymak.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37F7D312-14D0-DC46-4592-A081093793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491FED-8D48-FB30-D45E-3DA3D5199104}"/>
              </a:ext>
            </a:extLst>
          </p:cNvPr>
          <p:cNvGrpSpPr/>
          <p:nvPr/>
        </p:nvGrpSpPr>
        <p:grpSpPr>
          <a:xfrm>
            <a:off x="5425526" y="263948"/>
            <a:ext cx="1527747" cy="438515"/>
            <a:chOff x="6090991" y="3713311"/>
            <a:chExt cx="1527747" cy="4385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11EE85-45AD-EB43-DB25-CAE17B2426D1}"/>
                </a:ext>
              </a:extLst>
            </p:cNvPr>
            <p:cNvSpPr txBox="1"/>
            <p:nvPr/>
          </p:nvSpPr>
          <p:spPr>
            <a:xfrm>
              <a:off x="6158994" y="3713311"/>
              <a:ext cx="145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  <a:latin typeface="Raleway" pitchFamily="2" charset="-94"/>
                </a:rPr>
                <a:t>Wordwall</a:t>
              </a:r>
              <a:endParaRPr lang="tr-TR" sz="20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4CD002-2F39-88D0-238B-102B11D4353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991" y="4151826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E14CAE-A7BB-A953-E9E0-FD9DB2832EF7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Çarkıfelek, çengel bulmaca gibi hazır bazı oyun unsurları barındırmaktadır.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002E3B53-3CDB-3E8F-7810-0AEC2C2F2C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6D53F8-A78A-ADD9-5A39-6AF2FDD180F2}"/>
              </a:ext>
            </a:extLst>
          </p:cNvPr>
          <p:cNvGrpSpPr/>
          <p:nvPr/>
        </p:nvGrpSpPr>
        <p:grpSpPr>
          <a:xfrm>
            <a:off x="5382293" y="245949"/>
            <a:ext cx="1433380" cy="461665"/>
            <a:chOff x="1759730" y="2990485"/>
            <a:chExt cx="1433380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F8141-116D-4B40-FDFD-F0F3DF2CC8EF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Canva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54061-2DB4-91BA-BC10-676CBA83BE93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602F3C-1A67-11E9-AAFE-02224317AF97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Oyunun iletişimi ve duyuruların yapılacağı görseller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97198562-60D3-7F6E-07E0-2D509FA9FA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9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32CB68-A86D-A0B6-E64E-3C4A72226B6A}"/>
              </a:ext>
            </a:extLst>
          </p:cNvPr>
          <p:cNvGrpSpPr/>
          <p:nvPr/>
        </p:nvGrpSpPr>
        <p:grpSpPr>
          <a:xfrm>
            <a:off x="5588362" y="278509"/>
            <a:ext cx="1433380" cy="461665"/>
            <a:chOff x="1759730" y="2990485"/>
            <a:chExt cx="1433380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6B16E9-02DA-1D45-AE6D-4979D821F433}"/>
                </a:ext>
              </a:extLst>
            </p:cNvPr>
            <p:cNvSpPr txBox="1"/>
            <p:nvPr/>
          </p:nvSpPr>
          <p:spPr>
            <a:xfrm>
              <a:off x="1915172" y="2990485"/>
              <a:ext cx="1128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Figma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FFDB35-8149-EB48-955B-CA8C8A636F16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5109E6-0DEC-F41E-BD98-4B13C9F5E9C0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Oyunun ekranlarının prototiplerinin geliştirilebileceği bulut yazılımı.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6E3D965A-2323-2352-B1E9-22A8B62393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7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03AAC2-8C3F-EEC9-0F23-2F769A4F441D}"/>
              </a:ext>
            </a:extLst>
          </p:cNvPr>
          <p:cNvGrpSpPr/>
          <p:nvPr/>
        </p:nvGrpSpPr>
        <p:grpSpPr>
          <a:xfrm>
            <a:off x="5461647" y="278509"/>
            <a:ext cx="1433380" cy="461665"/>
            <a:chOff x="1759730" y="2990485"/>
            <a:chExt cx="1433380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342034-2F99-255A-01AC-9F0DC5646B53}"/>
                </a:ext>
              </a:extLst>
            </p:cNvPr>
            <p:cNvSpPr txBox="1"/>
            <p:nvPr/>
          </p:nvSpPr>
          <p:spPr>
            <a:xfrm>
              <a:off x="2057515" y="2990485"/>
              <a:ext cx="985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bg1"/>
                  </a:solidFill>
                  <a:latin typeface="Raleway" pitchFamily="2" charset="-94"/>
                </a:rPr>
                <a:t>Miro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B96BB7B-DF33-9425-AC45-437153F1031D}"/>
                </a:ext>
              </a:extLst>
            </p:cNvPr>
            <p:cNvCxnSpPr/>
            <p:nvPr/>
          </p:nvCxnSpPr>
          <p:spPr>
            <a:xfrm>
              <a:off x="1759730" y="3429000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A26245C-C7EB-6FAC-0BD7-DF2DA97F38C3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Oyunun ekranlarının prototiplerinin geliştirebileceği bulut yazılımı.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DD2781E2-4069-A412-A824-1DBB039C45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C15C81-7B08-6704-B21E-57E51BB01D9E}"/>
              </a:ext>
            </a:extLst>
          </p:cNvPr>
          <p:cNvGrpSpPr/>
          <p:nvPr/>
        </p:nvGrpSpPr>
        <p:grpSpPr>
          <a:xfrm>
            <a:off x="5323903" y="348450"/>
            <a:ext cx="1528310" cy="523220"/>
            <a:chOff x="3958631" y="5252886"/>
            <a:chExt cx="1459744" cy="331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A676BB-16D5-031C-2C2D-4E8061294ECB}"/>
                </a:ext>
              </a:extLst>
            </p:cNvPr>
            <p:cNvSpPr txBox="1"/>
            <p:nvPr/>
          </p:nvSpPr>
          <p:spPr>
            <a:xfrm>
              <a:off x="3958631" y="5252886"/>
              <a:ext cx="1459744" cy="33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Raleway" pitchFamily="2" charset="-94"/>
                </a:rPr>
                <a:t>Kağıt prototipleme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143273-E2A4-625E-ABD6-479244439BE8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D6CDC1A-F6DD-7996-E776-52058192AEF4}"/>
              </a:ext>
            </a:extLst>
          </p:cNvPr>
          <p:cNvSpPr txBox="1"/>
          <p:nvPr/>
        </p:nvSpPr>
        <p:spPr>
          <a:xfrm>
            <a:off x="2594176" y="2263003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ekranlarını önce kağıda çizerek geri bildirim almak.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E151D55B-37AC-50B6-0225-304C60DBFA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95B0F-CE73-FBE9-DD95-793F4E64513D}"/>
              </a:ext>
            </a:extLst>
          </p:cNvPr>
          <p:cNvGrpSpPr/>
          <p:nvPr/>
        </p:nvGrpSpPr>
        <p:grpSpPr>
          <a:xfrm rot="10800000">
            <a:off x="77806" y="3429000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4EF69F98-5FC2-C329-F9DE-02C3872C3D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Graphic 1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012C38-3315-823C-2618-C4339E8B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77806" y="2580711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997DC8-4800-1BB9-F7E2-2E7950205E8D}"/>
              </a:ext>
            </a:extLst>
          </p:cNvPr>
          <p:cNvGrpSpPr/>
          <p:nvPr/>
        </p:nvGrpSpPr>
        <p:grpSpPr>
          <a:xfrm>
            <a:off x="4930815" y="292739"/>
            <a:ext cx="2882095" cy="741680"/>
            <a:chOff x="3958631" y="5252886"/>
            <a:chExt cx="1648130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404C98-DA4C-716E-8665-E92BAAAF57F6}"/>
                </a:ext>
              </a:extLst>
            </p:cNvPr>
            <p:cNvSpPr txBox="1"/>
            <p:nvPr/>
          </p:nvSpPr>
          <p:spPr>
            <a:xfrm>
              <a:off x="3958631" y="5252886"/>
              <a:ext cx="1648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>
                  <a:solidFill>
                    <a:schemeClr val="bg1"/>
                  </a:solidFill>
                  <a:latin typeface="Raleway" pitchFamily="2" charset="-94"/>
                </a:rPr>
                <a:t>Mockup</a:t>
              </a:r>
              <a:r>
                <a:rPr lang="tr-TR" sz="1400" dirty="0">
                  <a:solidFill>
                    <a:schemeClr val="bg1"/>
                  </a:solidFill>
                  <a:latin typeface="Raleway" pitchFamily="2" charset="-94"/>
                </a:rPr>
                <a:t> / </a:t>
              </a:r>
              <a:r>
                <a:rPr lang="tr-TR" sz="1400" dirty="0" err="1">
                  <a:solidFill>
                    <a:schemeClr val="bg1"/>
                  </a:solidFill>
                  <a:latin typeface="Raleway" pitchFamily="2" charset="-94"/>
                </a:rPr>
                <a:t>Wireframe</a:t>
              </a:r>
              <a:endParaRPr lang="tr-TR" sz="1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D4E988-1CB2-B7C5-6F59-861ABD064234}"/>
                </a:ext>
              </a:extLst>
            </p:cNvPr>
            <p:cNvCxnSpPr/>
            <p:nvPr/>
          </p:nvCxnSpPr>
          <p:spPr>
            <a:xfrm>
              <a:off x="3958631" y="5574672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A651C5D-44C2-B9D6-ECBF-FAFD9AF2738A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ekranlarının çizgisel taslaklarını geliştirebileceğiniz bulut yazılımı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9D3CE95A-A2D4-37C2-A115-ACFF6C90F1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tx1"/>
            </a:gs>
            <a:gs pos="0">
              <a:srgbClr val="420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9A51F-1397-93F8-9971-7C2BFC18FF31}"/>
              </a:ext>
            </a:extLst>
          </p:cNvPr>
          <p:cNvSpPr/>
          <p:nvPr/>
        </p:nvSpPr>
        <p:spPr>
          <a:xfrm>
            <a:off x="4359640" y="-1000284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869F2-6F6A-79BF-D8AA-B1764815BA5F}"/>
              </a:ext>
            </a:extLst>
          </p:cNvPr>
          <p:cNvGrpSpPr/>
          <p:nvPr/>
        </p:nvGrpSpPr>
        <p:grpSpPr>
          <a:xfrm>
            <a:off x="1510089" y="7223073"/>
            <a:ext cx="9074570" cy="850238"/>
            <a:chOff x="1560753" y="4225616"/>
            <a:chExt cx="9074570" cy="850238"/>
          </a:xfrm>
        </p:grpSpPr>
        <p:sp useBgFill="1"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8BC6C-5B65-579B-5ECD-9D0484647A53}"/>
                </a:ext>
              </a:extLst>
            </p:cNvPr>
            <p:cNvSpPr/>
            <p:nvPr/>
          </p:nvSpPr>
          <p:spPr>
            <a:xfrm>
              <a:off x="1713255" y="4360074"/>
              <a:ext cx="8765490" cy="715780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Kullanacağımız teknolojileri seçelim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BE1B2-D147-289A-8B7C-79ED4F6454E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2256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8894C4FE-D893-746C-F121-6E0B18C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09115" y="-669723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9A2376-356E-C97A-4720-BF902889543A}"/>
              </a:ext>
            </a:extLst>
          </p:cNvPr>
          <p:cNvGrpSpPr/>
          <p:nvPr/>
        </p:nvGrpSpPr>
        <p:grpSpPr>
          <a:xfrm>
            <a:off x="3992223" y="-964958"/>
            <a:ext cx="734834" cy="590468"/>
            <a:chOff x="2693017" y="3654672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34432E-300E-1F2F-AE86-37E3FF97D2EB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Laptop outline">
              <a:extLst>
                <a:ext uri="{FF2B5EF4-FFF2-40B4-BE49-F238E27FC236}">
                  <a16:creationId xmlns:a16="http://schemas.microsoft.com/office/drawing/2014/main" id="{860491FD-778E-3569-A1BE-12AFEAA4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DF5C8-0018-8B39-5ADC-A80DE555FBAB}"/>
              </a:ext>
            </a:extLst>
          </p:cNvPr>
          <p:cNvGrpSpPr/>
          <p:nvPr/>
        </p:nvGrpSpPr>
        <p:grpSpPr>
          <a:xfrm>
            <a:off x="-1059428" y="419214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247536-A9FE-A25A-16BA-D5E9E45E426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E27FED0-249A-D515-E24A-63097472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1613374-9330-ACB9-9CAE-DDBB50111590}"/>
              </a:ext>
            </a:extLst>
          </p:cNvPr>
          <p:cNvSpPr/>
          <p:nvPr/>
        </p:nvSpPr>
        <p:spPr>
          <a:xfrm>
            <a:off x="1510089" y="7428814"/>
            <a:ext cx="3872204" cy="67030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Teknoloji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D39B0-19B0-6E9A-6316-C83BF749B2F0}"/>
              </a:ext>
            </a:extLst>
          </p:cNvPr>
          <p:cNvSpPr/>
          <p:nvPr/>
        </p:nvSpPr>
        <p:spPr>
          <a:xfrm>
            <a:off x="11182885" y="-233326"/>
            <a:ext cx="751839" cy="682003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Platform- ve- Araçlar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D7190B-6371-F6AA-B3E8-22428EA9C565}"/>
              </a:ext>
            </a:extLst>
          </p:cNvPr>
          <p:cNvGrpSpPr/>
          <p:nvPr/>
        </p:nvGrpSpPr>
        <p:grpSpPr>
          <a:xfrm>
            <a:off x="95869" y="3547898"/>
            <a:ext cx="751840" cy="741680"/>
            <a:chOff x="6421120" y="2367372"/>
            <a:chExt cx="751840" cy="741680"/>
          </a:xfrm>
        </p:grpSpPr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D905DB2A-876E-D2C6-FF9E-C107A4671CC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ACBE4E-BD3F-B080-2EB1-E36CA86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3" name="Minus Sign 42">
            <a:extLst>
              <a:ext uri="{FF2B5EF4-FFF2-40B4-BE49-F238E27FC236}">
                <a16:creationId xmlns:a16="http://schemas.microsoft.com/office/drawing/2014/main" id="{3BDCD646-32C8-DAAE-0BAE-8D2A5B9AA460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Minus Sign 43">
            <a:extLst>
              <a:ext uri="{FF2B5EF4-FFF2-40B4-BE49-F238E27FC236}">
                <a16:creationId xmlns:a16="http://schemas.microsoft.com/office/drawing/2014/main" id="{31A95D2A-C186-43D7-4C1B-056FCF5EB1EE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Minus Sign 44">
            <a:extLst>
              <a:ext uri="{FF2B5EF4-FFF2-40B4-BE49-F238E27FC236}">
                <a16:creationId xmlns:a16="http://schemas.microsoft.com/office/drawing/2014/main" id="{30EC5B3C-EB8A-2593-48D6-A6997778C6A3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Minus Sign 45">
            <a:extLst>
              <a:ext uri="{FF2B5EF4-FFF2-40B4-BE49-F238E27FC236}">
                <a16:creationId xmlns:a16="http://schemas.microsoft.com/office/drawing/2014/main" id="{C06EF8BE-86F1-450F-A62F-12A101770836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Minus Sign 46">
            <a:extLst>
              <a:ext uri="{FF2B5EF4-FFF2-40B4-BE49-F238E27FC236}">
                <a16:creationId xmlns:a16="http://schemas.microsoft.com/office/drawing/2014/main" id="{62CD8F0D-5528-DD4B-4A8F-879B7FC5AAB4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Minus Sign 47">
            <a:extLst>
              <a:ext uri="{FF2B5EF4-FFF2-40B4-BE49-F238E27FC236}">
                <a16:creationId xmlns:a16="http://schemas.microsoft.com/office/drawing/2014/main" id="{682939D2-DBDE-1A59-1D8D-7445666E7301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Minus Sign 48">
            <a:extLst>
              <a:ext uri="{FF2B5EF4-FFF2-40B4-BE49-F238E27FC236}">
                <a16:creationId xmlns:a16="http://schemas.microsoft.com/office/drawing/2014/main" id="{5535AD2F-2FE6-C5A7-EC4C-DB1A6F8F7B86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Minus Sign 49">
            <a:extLst>
              <a:ext uri="{FF2B5EF4-FFF2-40B4-BE49-F238E27FC236}">
                <a16:creationId xmlns:a16="http://schemas.microsoft.com/office/drawing/2014/main" id="{0BA17C45-C5B8-984F-D611-B2BCF6180BB8}"/>
              </a:ext>
            </a:extLst>
          </p:cNvPr>
          <p:cNvSpPr/>
          <p:nvPr/>
        </p:nvSpPr>
        <p:spPr>
          <a:xfrm>
            <a:off x="532007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Minus Sign 50">
            <a:extLst>
              <a:ext uri="{FF2B5EF4-FFF2-40B4-BE49-F238E27FC236}">
                <a16:creationId xmlns:a16="http://schemas.microsoft.com/office/drawing/2014/main" id="{B2AA1C81-060A-E78A-2B60-39CF106A0796}"/>
              </a:ext>
            </a:extLst>
          </p:cNvPr>
          <p:cNvSpPr/>
          <p:nvPr/>
        </p:nvSpPr>
        <p:spPr>
          <a:xfrm>
            <a:off x="6354401" y="636042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Minus Sign 51">
            <a:extLst>
              <a:ext uri="{FF2B5EF4-FFF2-40B4-BE49-F238E27FC236}">
                <a16:creationId xmlns:a16="http://schemas.microsoft.com/office/drawing/2014/main" id="{45F767F0-51EA-D4EB-8647-BAB952DFC2D2}"/>
              </a:ext>
            </a:extLst>
          </p:cNvPr>
          <p:cNvSpPr/>
          <p:nvPr/>
        </p:nvSpPr>
        <p:spPr>
          <a:xfrm>
            <a:off x="7388725" y="633929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Minus Sign 52">
            <a:extLst>
              <a:ext uri="{FF2B5EF4-FFF2-40B4-BE49-F238E27FC236}">
                <a16:creationId xmlns:a16="http://schemas.microsoft.com/office/drawing/2014/main" id="{790A62EC-5D71-2B50-2A22-9B14A9930A2A}"/>
              </a:ext>
            </a:extLst>
          </p:cNvPr>
          <p:cNvSpPr/>
          <p:nvPr/>
        </p:nvSpPr>
        <p:spPr>
          <a:xfrm>
            <a:off x="8393515" y="63532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id="{9F753DB0-9FD1-D594-4AAE-AF2BF83765E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Minus Sign 54">
            <a:extLst>
              <a:ext uri="{FF2B5EF4-FFF2-40B4-BE49-F238E27FC236}">
                <a16:creationId xmlns:a16="http://schemas.microsoft.com/office/drawing/2014/main" id="{AD016CDA-874F-A9F8-E25C-BAB2C48D5C27}"/>
              </a:ext>
            </a:extLst>
          </p:cNvPr>
          <p:cNvSpPr/>
          <p:nvPr/>
        </p:nvSpPr>
        <p:spPr>
          <a:xfrm>
            <a:off x="4267979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Minus Sign 55">
            <a:extLst>
              <a:ext uri="{FF2B5EF4-FFF2-40B4-BE49-F238E27FC236}">
                <a16:creationId xmlns:a16="http://schemas.microsoft.com/office/drawing/2014/main" id="{3C2E8A79-4144-2F9D-BEAE-D95C3EF21710}"/>
              </a:ext>
            </a:extLst>
          </p:cNvPr>
          <p:cNvSpPr/>
          <p:nvPr/>
        </p:nvSpPr>
        <p:spPr>
          <a:xfrm>
            <a:off x="8393516" y="600781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Minus Sign 56">
            <a:extLst>
              <a:ext uri="{FF2B5EF4-FFF2-40B4-BE49-F238E27FC236}">
                <a16:creationId xmlns:a16="http://schemas.microsoft.com/office/drawing/2014/main" id="{3F8E46FD-C35E-1737-7FD6-AA6045C681FA}"/>
              </a:ext>
            </a:extLst>
          </p:cNvPr>
          <p:cNvSpPr/>
          <p:nvPr/>
        </p:nvSpPr>
        <p:spPr>
          <a:xfrm>
            <a:off x="3249025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Minus Sign 57">
            <a:extLst>
              <a:ext uri="{FF2B5EF4-FFF2-40B4-BE49-F238E27FC236}">
                <a16:creationId xmlns:a16="http://schemas.microsoft.com/office/drawing/2014/main" id="{BC2693C3-6F35-B55F-5693-168AEE8827D4}"/>
              </a:ext>
            </a:extLst>
          </p:cNvPr>
          <p:cNvSpPr/>
          <p:nvPr/>
        </p:nvSpPr>
        <p:spPr>
          <a:xfrm>
            <a:off x="2180354" y="634723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4BD53F-6444-5C13-C427-9E4A4295739A}"/>
              </a:ext>
            </a:extLst>
          </p:cNvPr>
          <p:cNvGrpSpPr/>
          <p:nvPr/>
        </p:nvGrpSpPr>
        <p:grpSpPr>
          <a:xfrm>
            <a:off x="95869" y="2687320"/>
            <a:ext cx="751840" cy="741680"/>
            <a:chOff x="6421120" y="2367372"/>
            <a:chExt cx="751840" cy="741680"/>
          </a:xfrm>
        </p:grpSpPr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23C0BA04-B091-AE76-B4FC-D3F4800FA3B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0" name="Graphic 19" descr="Back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CAA954-2B24-7C98-6E8A-AA2F1B84C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29361-1260-1070-A23F-53B67B695D57}"/>
              </a:ext>
            </a:extLst>
          </p:cNvPr>
          <p:cNvGrpSpPr/>
          <p:nvPr/>
        </p:nvGrpSpPr>
        <p:grpSpPr>
          <a:xfrm>
            <a:off x="5597478" y="219604"/>
            <a:ext cx="1449968" cy="461665"/>
            <a:chOff x="8247288" y="5142830"/>
            <a:chExt cx="1449968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4C4371-4A22-5D50-0650-976B0EA0BCF5}"/>
                </a:ext>
              </a:extLst>
            </p:cNvPr>
            <p:cNvSpPr txBox="1"/>
            <p:nvPr/>
          </p:nvSpPr>
          <p:spPr>
            <a:xfrm>
              <a:off x="8370569" y="5142830"/>
              <a:ext cx="132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Raleway" pitchFamily="2" charset="-94"/>
                </a:rPr>
                <a:t>Invision</a:t>
              </a:r>
              <a:endParaRPr lang="tr-TR" sz="2400" dirty="0">
                <a:solidFill>
                  <a:schemeClr val="bg1"/>
                </a:solidFill>
                <a:latin typeface="Raleway" pitchFamily="2" charset="-94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A8702-276B-61A2-5C34-1345A39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7288" y="5581345"/>
              <a:ext cx="14333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1AE9101-1B0A-F690-A19F-0E2FA516694B}"/>
              </a:ext>
            </a:extLst>
          </p:cNvPr>
          <p:cNvSpPr txBox="1"/>
          <p:nvPr/>
        </p:nvSpPr>
        <p:spPr>
          <a:xfrm>
            <a:off x="2594176" y="2263003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taslaklarında tıklanabilir link oluşturabileceğiniz bulut yazılımı</a:t>
            </a:r>
          </a:p>
        </p:txBody>
      </p:sp>
      <p:pic>
        <p:nvPicPr>
          <p:cNvPr id="22" name="Graphic 21" descr="Alterations &amp; Tailoring with solid fill">
            <a:extLst>
              <a:ext uri="{FF2B5EF4-FFF2-40B4-BE49-F238E27FC236}">
                <a16:creationId xmlns:a16="http://schemas.microsoft.com/office/drawing/2014/main" id="{48D2C911-95A0-E07E-A731-D170AEEA9D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500000">
            <a:off x="1961859" y="19909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chemeClr val="tx1">
                <a:lumMod val="95000"/>
                <a:lumOff val="5000"/>
              </a:schemeClr>
            </a:gs>
            <a:gs pos="27000">
              <a:srgbClr val="5CB27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290C4D38-4E27-8893-44B7-CF0F1C41E1E1}"/>
              </a:ext>
            </a:extLst>
          </p:cNvPr>
          <p:cNvSpPr/>
          <p:nvPr/>
        </p:nvSpPr>
        <p:spPr>
          <a:xfrm>
            <a:off x="4159898" y="619891"/>
            <a:ext cx="3872204" cy="9574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Tetikleyiciler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ve İletişim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21CD6C-3461-02F4-A317-F476A1C67A12}"/>
              </a:ext>
            </a:extLst>
          </p:cNvPr>
          <p:cNvGrpSpPr/>
          <p:nvPr/>
        </p:nvGrpSpPr>
        <p:grpSpPr>
          <a:xfrm>
            <a:off x="1558715" y="4726244"/>
            <a:ext cx="9074570" cy="1120818"/>
            <a:chOff x="1560753" y="4104316"/>
            <a:chExt cx="9074570" cy="1120818"/>
          </a:xfrm>
        </p:grpSpPr>
        <p:sp useBgFill="1"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B16AF91-DE3D-5B82-A3D0-1BA405C21666}"/>
                </a:ext>
              </a:extLst>
            </p:cNvPr>
            <p:cNvSpPr/>
            <p:nvPr/>
          </p:nvSpPr>
          <p:spPr>
            <a:xfrm>
              <a:off x="1713255" y="4266765"/>
              <a:ext cx="8765490" cy="958369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Kurgudaki tetikleyicileri belirleyelim. Her kart üzerine düşünelim</a:t>
              </a:r>
              <a:endPara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Monotype Corsiva" panose="03010101010201010101" pitchFamily="66" charset="0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E83CD2-17F8-31FE-4561-FB9827468D00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1043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43ABA4-9278-6303-BE13-BBC71BA12E5B}"/>
              </a:ext>
            </a:extLst>
          </p:cNvPr>
          <p:cNvGrpSpPr/>
          <p:nvPr/>
        </p:nvGrpSpPr>
        <p:grpSpPr>
          <a:xfrm>
            <a:off x="3930959" y="819889"/>
            <a:ext cx="695316" cy="575646"/>
            <a:chOff x="2694992" y="1880966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F15AE5-5EEB-67D3-B3E3-17AE2B7F19EE}"/>
                </a:ext>
              </a:extLst>
            </p:cNvPr>
            <p:cNvSpPr/>
            <p:nvPr/>
          </p:nvSpPr>
          <p:spPr>
            <a:xfrm>
              <a:off x="2694992" y="1880966"/>
              <a:ext cx="1424777" cy="13191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Cell Tower outline">
              <a:extLst>
                <a:ext uri="{FF2B5EF4-FFF2-40B4-BE49-F238E27FC236}">
                  <a16:creationId xmlns:a16="http://schemas.microsoft.com/office/drawing/2014/main" id="{1EF45137-499A-C5A3-E81F-99E09319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6682" y="2130725"/>
              <a:ext cx="777445" cy="77744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1BB94-AB49-18B3-F5DA-C21EEFD2AA02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FB5410A7-1B29-CA8A-6045-EE6A04C2EE2D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 descr="Circular flowchart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E2B9A9B9-84FB-B9F5-0617-A5C8AAAF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Touchscreen outline">
            <a:hlinkClick r:id="rId2" action="ppaction://hlinksldjump"/>
            <a:extLst>
              <a:ext uri="{FF2B5EF4-FFF2-40B4-BE49-F238E27FC236}">
                <a16:creationId xmlns:a16="http://schemas.microsoft.com/office/drawing/2014/main" id="{7A15F75F-1605-4BA2-97C1-97EEE422F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9123" y="5367877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25" name="Graphic 24" descr="Arrow: Straight outline">
            <a:extLst>
              <a:ext uri="{FF2B5EF4-FFF2-40B4-BE49-F238E27FC236}">
                <a16:creationId xmlns:a16="http://schemas.microsoft.com/office/drawing/2014/main" id="{FCAAF39A-7250-630D-1FDC-C326C4ACCC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28092" y="175966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5E775D-7520-85FF-730C-DD896675BAE9}"/>
              </a:ext>
            </a:extLst>
          </p:cNvPr>
          <p:cNvSpPr txBox="1"/>
          <p:nvPr/>
        </p:nvSpPr>
        <p:spPr>
          <a:xfrm>
            <a:off x="1478943" y="1812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2568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 rot="7200000">
            <a:off x="375920" y="4250690"/>
            <a:ext cx="2289630" cy="2328552"/>
            <a:chOff x="6508844" y="4226554"/>
            <a:chExt cx="2854352" cy="29714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1" y="4490477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440AEB-2A1B-EAAC-B49B-837769B424AD}"/>
              </a:ext>
            </a:extLst>
          </p:cNvPr>
          <p:cNvGrpSpPr/>
          <p:nvPr/>
        </p:nvGrpSpPr>
        <p:grpSpPr>
          <a:xfrm>
            <a:off x="-4993543" y="8463095"/>
            <a:ext cx="3798562" cy="3373490"/>
            <a:chOff x="-1899281" y="5171255"/>
            <a:chExt cx="3798562" cy="337349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C17C40-534B-0B53-44DC-0629B18B6A0A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9" name="Graphic 18" descr="Touchscreen outline">
              <a:extLst>
                <a:ext uri="{FF2B5EF4-FFF2-40B4-BE49-F238E27FC236}">
                  <a16:creationId xmlns:a16="http://schemas.microsoft.com/office/drawing/2014/main" id="{947DECEB-8C26-EDEB-7713-21460075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9AF8D9-AF11-F3A6-6A9A-B0021C2C2C5E}"/>
              </a:ext>
            </a:extLst>
          </p:cNvPr>
          <p:cNvSpPr txBox="1"/>
          <p:nvPr/>
        </p:nvSpPr>
        <p:spPr>
          <a:xfrm>
            <a:off x="1714282" y="1606978"/>
            <a:ext cx="380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Görevci </a:t>
            </a:r>
            <a:b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</a:b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(</a:t>
            </a:r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Achiever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8F750A0-46CB-85D1-1BE6-9045730F2D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153872" y="7324250"/>
            <a:ext cx="1787048" cy="178704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E08294-B591-D493-084F-072E53EEE0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0" y="7321568"/>
            <a:ext cx="1789730" cy="178973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C8DC71A-6EE9-8027-ABC8-E0B7DDB7D6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25" y="4850831"/>
            <a:ext cx="1511368" cy="1511368"/>
          </a:xfrm>
          <a:prstGeom prst="rect">
            <a:avLst/>
          </a:prstGeom>
        </p:spPr>
      </p:pic>
      <p:pic>
        <p:nvPicPr>
          <p:cNvPr id="22" name="Picture 21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0F85F836-69DF-7F0C-DDDC-69A2B78DC9F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681" y="4989899"/>
            <a:ext cx="1680552" cy="16805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44705B4-6FB2-2FDD-EF37-91B33479D44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43" y="4967715"/>
            <a:ext cx="1802598" cy="180259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D17B909-117F-8CB0-1AF9-01E4A77B43C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65" y="4898681"/>
            <a:ext cx="1476098" cy="147609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C219C9A-DEB3-1CA0-400D-7D85AF801B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22" y="7086674"/>
            <a:ext cx="1511368" cy="151136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7E5D1C-8585-0D83-8E23-3C29B1CA01FF}"/>
              </a:ext>
            </a:extLst>
          </p:cNvPr>
          <p:cNvGrpSpPr/>
          <p:nvPr/>
        </p:nvGrpSpPr>
        <p:grpSpPr>
          <a:xfrm>
            <a:off x="3879586" y="3856015"/>
            <a:ext cx="3365488" cy="441132"/>
            <a:chOff x="4415774" y="4217454"/>
            <a:chExt cx="3365488" cy="441132"/>
          </a:xfrm>
        </p:grpSpPr>
        <p:pic>
          <p:nvPicPr>
            <p:cNvPr id="32" name="Graphic 31" descr="Cursor with solid fill">
              <a:extLst>
                <a:ext uri="{FF2B5EF4-FFF2-40B4-BE49-F238E27FC236}">
                  <a16:creationId xmlns:a16="http://schemas.microsoft.com/office/drawing/2014/main" id="{A06105ED-723D-DF1A-9C35-867E897BA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38F2C-40BE-DFE6-70A3-FEB0D2AE1B0B}"/>
                </a:ext>
              </a:extLst>
            </p:cNvPr>
            <p:cNvSpPr txBox="1"/>
            <p:nvPr/>
          </p:nvSpPr>
          <p:spPr>
            <a:xfrm>
              <a:off x="4826607" y="4217454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Görev listesi tamamlamak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FC78E4-0C16-5309-8FF9-79D7C306EAEF}"/>
              </a:ext>
            </a:extLst>
          </p:cNvPr>
          <p:cNvGrpSpPr/>
          <p:nvPr/>
        </p:nvGrpSpPr>
        <p:grpSpPr>
          <a:xfrm>
            <a:off x="3879586" y="4401031"/>
            <a:ext cx="2321934" cy="441132"/>
            <a:chOff x="4415774" y="4217454"/>
            <a:chExt cx="2321934" cy="441132"/>
          </a:xfrm>
        </p:grpSpPr>
        <p:pic>
          <p:nvPicPr>
            <p:cNvPr id="35" name="Graphic 34" descr="Cursor with solid fill">
              <a:extLst>
                <a:ext uri="{FF2B5EF4-FFF2-40B4-BE49-F238E27FC236}">
                  <a16:creationId xmlns:a16="http://schemas.microsoft.com/office/drawing/2014/main" id="{E684168B-2EF5-975A-4344-6674EAB30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6144A6-F692-4A30-CF45-FFB42CC27D46}"/>
                </a:ext>
              </a:extLst>
            </p:cNvPr>
            <p:cNvSpPr txBox="1"/>
            <p:nvPr/>
          </p:nvSpPr>
          <p:spPr>
            <a:xfrm>
              <a:off x="4826607" y="4217454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İlkleri başarmak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068F0C-D82D-6E71-772C-833911EDDE41}"/>
              </a:ext>
            </a:extLst>
          </p:cNvPr>
          <p:cNvGrpSpPr/>
          <p:nvPr/>
        </p:nvGrpSpPr>
        <p:grpSpPr>
          <a:xfrm>
            <a:off x="3879586" y="4946047"/>
            <a:ext cx="2503072" cy="441132"/>
            <a:chOff x="4415774" y="4217454"/>
            <a:chExt cx="2503072" cy="441132"/>
          </a:xfrm>
        </p:grpSpPr>
        <p:pic>
          <p:nvPicPr>
            <p:cNvPr id="38" name="Graphic 37" descr="Cursor with solid fill">
              <a:extLst>
                <a:ext uri="{FF2B5EF4-FFF2-40B4-BE49-F238E27FC236}">
                  <a16:creationId xmlns:a16="http://schemas.microsoft.com/office/drawing/2014/main" id="{92850136-58A5-5178-AB06-7C91FF3B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090F83-1FB7-C5AC-6F02-E5E5D1C93080}"/>
                </a:ext>
              </a:extLst>
            </p:cNvPr>
            <p:cNvSpPr txBox="1"/>
            <p:nvPr/>
          </p:nvSpPr>
          <p:spPr>
            <a:xfrm>
              <a:off x="4826607" y="4217454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Zorlaşan seviyeler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8828D2-2CCB-AFB9-F1AF-FE0D3FE53C71}"/>
              </a:ext>
            </a:extLst>
          </p:cNvPr>
          <p:cNvGrpSpPr/>
          <p:nvPr/>
        </p:nvGrpSpPr>
        <p:grpSpPr>
          <a:xfrm>
            <a:off x="3879586" y="5491063"/>
            <a:ext cx="2451776" cy="441132"/>
            <a:chOff x="4415774" y="4217454"/>
            <a:chExt cx="2451776" cy="441132"/>
          </a:xfrm>
        </p:grpSpPr>
        <p:pic>
          <p:nvPicPr>
            <p:cNvPr id="41" name="Graphic 40" descr="Cursor with solid fill">
              <a:extLst>
                <a:ext uri="{FF2B5EF4-FFF2-40B4-BE49-F238E27FC236}">
                  <a16:creationId xmlns:a16="http://schemas.microsoft.com/office/drawing/2014/main" id="{AB1F2493-5300-E542-2545-196D0FD85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F231D2-E946-49E6-3C32-FDA3D25DE6BD}"/>
                </a:ext>
              </a:extLst>
            </p:cNvPr>
            <p:cNvSpPr txBox="1"/>
            <p:nvPr/>
          </p:nvSpPr>
          <p:spPr>
            <a:xfrm>
              <a:off x="4826607" y="4217454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Gelişim görselleri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8294E7B-240C-54DC-435D-2A22997387EE}"/>
              </a:ext>
            </a:extLst>
          </p:cNvPr>
          <p:cNvSpPr txBox="1"/>
          <p:nvPr/>
        </p:nvSpPr>
        <p:spPr>
          <a:xfrm>
            <a:off x="6776219" y="2007169"/>
            <a:ext cx="411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Yapılacak görevlerin net olduğu ve zorlaşan görevleri yaparak motive olurlar</a:t>
            </a:r>
          </a:p>
        </p:txBody>
      </p:sp>
    </p:spTree>
    <p:extLst>
      <p:ext uri="{BB962C8B-B14F-4D97-AF65-F5344CB8AC3E}">
        <p14:creationId xmlns:p14="http://schemas.microsoft.com/office/powerpoint/2010/main" val="259701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290C4D38-4E27-8893-44B7-CF0F1C41E1E1}"/>
              </a:ext>
            </a:extLst>
          </p:cNvPr>
          <p:cNvSpPr/>
          <p:nvPr/>
        </p:nvSpPr>
        <p:spPr>
          <a:xfrm>
            <a:off x="4159898" y="-1128236"/>
            <a:ext cx="3872204" cy="9574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Tetikleyiciler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ve İletişim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21CD6C-3461-02F4-A317-F476A1C67A12}"/>
              </a:ext>
            </a:extLst>
          </p:cNvPr>
          <p:cNvGrpSpPr/>
          <p:nvPr/>
        </p:nvGrpSpPr>
        <p:grpSpPr>
          <a:xfrm>
            <a:off x="1662590" y="6974922"/>
            <a:ext cx="9074570" cy="1120818"/>
            <a:chOff x="1560753" y="4104316"/>
            <a:chExt cx="9074570" cy="1120818"/>
          </a:xfrm>
        </p:grpSpPr>
        <p:sp useBgFill="1"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B16AF91-DE3D-5B82-A3D0-1BA405C21666}"/>
                </a:ext>
              </a:extLst>
            </p:cNvPr>
            <p:cNvSpPr/>
            <p:nvPr/>
          </p:nvSpPr>
          <p:spPr>
            <a:xfrm>
              <a:off x="1713255" y="4266765"/>
              <a:ext cx="8765490" cy="958369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Kurgudaki tetikleyicileri belirleyelim. Her kart üzerine düşünelim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E83CD2-17F8-31FE-4561-FB9827468D00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1043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Arrow: Straight outline">
            <a:extLst>
              <a:ext uri="{FF2B5EF4-FFF2-40B4-BE49-F238E27FC236}">
                <a16:creationId xmlns:a16="http://schemas.microsoft.com/office/drawing/2014/main" id="{A96B4EBA-15E2-1926-1382-CBE63782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28030" y="1967409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43ABA4-9278-6303-BE13-BBC71BA12E5B}"/>
              </a:ext>
            </a:extLst>
          </p:cNvPr>
          <p:cNvGrpSpPr/>
          <p:nvPr/>
        </p:nvGrpSpPr>
        <p:grpSpPr>
          <a:xfrm>
            <a:off x="4035442" y="-896789"/>
            <a:ext cx="695316" cy="575646"/>
            <a:chOff x="2694992" y="1880966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F15AE5-5EEB-67D3-B3E3-17AE2B7F19EE}"/>
                </a:ext>
              </a:extLst>
            </p:cNvPr>
            <p:cNvSpPr/>
            <p:nvPr/>
          </p:nvSpPr>
          <p:spPr>
            <a:xfrm>
              <a:off x="2694992" y="1880966"/>
              <a:ext cx="1424777" cy="13191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Cell Tower outline">
              <a:extLst>
                <a:ext uri="{FF2B5EF4-FFF2-40B4-BE49-F238E27FC236}">
                  <a16:creationId xmlns:a16="http://schemas.microsoft.com/office/drawing/2014/main" id="{1EF45137-499A-C5A3-E81F-99E09319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6682" y="2130725"/>
              <a:ext cx="777445" cy="77744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1BB94-AB49-18B3-F5DA-C21EEFD2AA02}"/>
              </a:ext>
            </a:extLst>
          </p:cNvPr>
          <p:cNvGrpSpPr/>
          <p:nvPr/>
        </p:nvGrpSpPr>
        <p:grpSpPr>
          <a:xfrm>
            <a:off x="156043" y="-907631"/>
            <a:ext cx="751840" cy="741680"/>
            <a:chOff x="236621" y="297769"/>
            <a:chExt cx="751840" cy="741680"/>
          </a:xfrm>
        </p:grpSpPr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FB5410A7-1B29-CA8A-6045-EE6A04C2EE2D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6" name="Graphic 35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E2B9A9B9-84FB-B9F5-0617-A5C8AAAF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22EC6-C876-D6B4-AF19-A0C45DAB59C8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7CBBF877-79CB-2709-A88E-F440C2887C4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9" name="Graphic 2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5EA2527-06B1-C526-99F2-B24EC9F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B79786-3E56-4847-FBED-710D8D87403F}"/>
              </a:ext>
            </a:extLst>
          </p:cNvPr>
          <p:cNvGrpSpPr/>
          <p:nvPr/>
        </p:nvGrpSpPr>
        <p:grpSpPr>
          <a:xfrm>
            <a:off x="52858" y="2863169"/>
            <a:ext cx="751840" cy="741680"/>
            <a:chOff x="6421120" y="2367372"/>
            <a:chExt cx="751840" cy="741680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106AA618-17B7-558F-E51C-7F8F4BA74DF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2" name="Graphic 31" descr="Back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2DCD27DB-2EC6-3723-6685-CAA31685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47D89F-848C-B5A3-C639-B9EE97C1485F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CE9E4-7B7E-6603-5EEA-97DC7397ADDB}"/>
                </a:ext>
              </a:extLst>
            </p:cNvPr>
            <p:cNvSpPr txBox="1"/>
            <p:nvPr/>
          </p:nvSpPr>
          <p:spPr>
            <a:xfrm>
              <a:off x="1262420" y="687996"/>
              <a:ext cx="2871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Hatırlatıcılar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50F5AF2-9298-5673-1A5B-BAD0E82C17FE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CF5443E-1372-52D2-C4C1-ED57DB2147F4}"/>
              </a:ext>
            </a:extLst>
          </p:cNvPr>
          <p:cNvSpPr txBox="1"/>
          <p:nvPr/>
        </p:nvSpPr>
        <p:spPr>
          <a:xfrm>
            <a:off x="2594177" y="2305307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Sistemde otomatik eklenecek bazı durumlardan gönderilecek hatırlatıcılar</a:t>
            </a:r>
          </a:p>
        </p:txBody>
      </p:sp>
      <p:pic>
        <p:nvPicPr>
          <p:cNvPr id="33" name="Graphic 32" descr="Alterations &amp; Tailoring with solid fill">
            <a:extLst>
              <a:ext uri="{FF2B5EF4-FFF2-40B4-BE49-F238E27FC236}">
                <a16:creationId xmlns:a16="http://schemas.microsoft.com/office/drawing/2014/main" id="{C6470FF0-CEAF-F1E0-5E63-1E66474666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600000">
            <a:off x="1930826" y="2268018"/>
            <a:ext cx="560730" cy="560730"/>
          </a:xfrm>
          <a:prstGeom prst="rect">
            <a:avLst/>
          </a:prstGeom>
        </p:spPr>
      </p:pic>
      <p:pic>
        <p:nvPicPr>
          <p:cNvPr id="37" name="Graphic 36" descr="Alterations &amp; Tailoring with solid fill">
            <a:extLst>
              <a:ext uri="{FF2B5EF4-FFF2-40B4-BE49-F238E27FC236}">
                <a16:creationId xmlns:a16="http://schemas.microsoft.com/office/drawing/2014/main" id="{DC742B05-7CA7-B11F-26B2-4F82DF76AD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600000">
            <a:off x="3142005" y="3378835"/>
            <a:ext cx="560730" cy="5607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2B5E04-A2D8-24FE-248C-66C251CAA558}"/>
              </a:ext>
            </a:extLst>
          </p:cNvPr>
          <p:cNvSpPr txBox="1"/>
          <p:nvPr/>
        </p:nvSpPr>
        <p:spPr>
          <a:xfrm>
            <a:off x="3733644" y="3540069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Sitka Text" pitchFamily="2" charset="0"/>
              </a:rPr>
              <a:t>Örnekler :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17FAB4-FEA2-9461-2B65-1F1FAB6F4A3E}"/>
              </a:ext>
            </a:extLst>
          </p:cNvPr>
          <p:cNvGrpSpPr/>
          <p:nvPr/>
        </p:nvGrpSpPr>
        <p:grpSpPr>
          <a:xfrm>
            <a:off x="3805356" y="4182096"/>
            <a:ext cx="2308330" cy="369332"/>
            <a:chOff x="1842723" y="4451330"/>
            <a:chExt cx="2308330" cy="369332"/>
          </a:xfrm>
        </p:grpSpPr>
        <p:pic>
          <p:nvPicPr>
            <p:cNvPr id="41" name="Graphic 40" descr="Anchor outline">
              <a:extLst>
                <a:ext uri="{FF2B5EF4-FFF2-40B4-BE49-F238E27FC236}">
                  <a16:creationId xmlns:a16="http://schemas.microsoft.com/office/drawing/2014/main" id="{FF5DF981-AB5B-41D0-A3B7-212FC856E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6F5B65-A969-59EE-07F0-C8D3A5431272}"/>
                </a:ext>
              </a:extLst>
            </p:cNvPr>
            <p:cNvSpPr txBox="1"/>
            <p:nvPr/>
          </p:nvSpPr>
          <p:spPr>
            <a:xfrm>
              <a:off x="2182757" y="4451330"/>
              <a:ext cx="19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3 gündür girmedin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74D7C3-9DA7-6F78-4331-AFE3D87664CB}"/>
              </a:ext>
            </a:extLst>
          </p:cNvPr>
          <p:cNvGrpSpPr/>
          <p:nvPr/>
        </p:nvGrpSpPr>
        <p:grpSpPr>
          <a:xfrm>
            <a:off x="3805356" y="4701102"/>
            <a:ext cx="3190011" cy="369332"/>
            <a:chOff x="1831663" y="5177878"/>
            <a:chExt cx="3190011" cy="369332"/>
          </a:xfrm>
        </p:grpSpPr>
        <p:pic>
          <p:nvPicPr>
            <p:cNvPr id="44" name="Graphic 43" descr="Anchor outline">
              <a:extLst>
                <a:ext uri="{FF2B5EF4-FFF2-40B4-BE49-F238E27FC236}">
                  <a16:creationId xmlns:a16="http://schemas.microsoft.com/office/drawing/2014/main" id="{E3E0EE52-A1C2-204E-2875-5DA76C1D9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71A8EE-B5E0-7E23-3ED0-9C2FE2C2BEFE}"/>
                </a:ext>
              </a:extLst>
            </p:cNvPr>
            <p:cNvSpPr txBox="1"/>
            <p:nvPr/>
          </p:nvSpPr>
          <p:spPr>
            <a:xfrm>
              <a:off x="2204877" y="5177878"/>
              <a:ext cx="2816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Arkadaşın bu seviyeye ulaştı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70FBDA5-B975-5547-A854-62F16C58D179}"/>
              </a:ext>
            </a:extLst>
          </p:cNvPr>
          <p:cNvGrpSpPr/>
          <p:nvPr/>
        </p:nvGrpSpPr>
        <p:grpSpPr>
          <a:xfrm>
            <a:off x="3805356" y="5216755"/>
            <a:ext cx="3995072" cy="369332"/>
            <a:chOff x="1820603" y="5918782"/>
            <a:chExt cx="3995072" cy="369332"/>
          </a:xfrm>
        </p:grpSpPr>
        <p:pic>
          <p:nvPicPr>
            <p:cNvPr id="47" name="Graphic 46" descr="Anchor outline">
              <a:extLst>
                <a:ext uri="{FF2B5EF4-FFF2-40B4-BE49-F238E27FC236}">
                  <a16:creationId xmlns:a16="http://schemas.microsoft.com/office/drawing/2014/main" id="{A62A9FDF-34B7-3334-9611-4432FA53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740564-5906-FE89-CF79-E38C1EF395C1}"/>
                </a:ext>
              </a:extLst>
            </p:cNvPr>
            <p:cNvSpPr txBox="1"/>
            <p:nvPr/>
          </p:nvSpPr>
          <p:spPr>
            <a:xfrm>
              <a:off x="2182757" y="5918782"/>
              <a:ext cx="3632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Ödül kataloğuna bu ödül eklendi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1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DD1B15-E124-4822-ACA6-E0BD3FF199D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635743FD-1DF9-EE62-CD34-ABBAFC0CA04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6" name="Graphic 2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3B42DE-79C0-690D-D67D-586E96A0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C5939-8FD0-CB6C-3187-13D4CE40B6D6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799100A5-7C6F-E721-123D-C5C161DC842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9" name="Graphic 2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D38C535-8805-130B-52FD-15B9D1A06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49B389-50EA-05F2-F1FE-9C2428F6B601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834207-876C-B88A-C5F2-4353CCDA43D1}"/>
                </a:ext>
              </a:extLst>
            </p:cNvPr>
            <p:cNvSpPr txBox="1"/>
            <p:nvPr/>
          </p:nvSpPr>
          <p:spPr>
            <a:xfrm>
              <a:off x="1849120" y="687996"/>
              <a:ext cx="22846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Kanca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C74DD5-DA34-1A9B-4D59-50C9DA4CDAF4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FB1771-07EA-E4BC-26E5-145F41B0F8BB}"/>
              </a:ext>
            </a:extLst>
          </p:cNvPr>
          <p:cNvSpPr txBox="1"/>
          <p:nvPr/>
        </p:nvSpPr>
        <p:spPr>
          <a:xfrm>
            <a:off x="2594177" y="2305307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Ödül sonrası bir sonraki davranışa yöneltecek kanca modelini kullanmak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60208216-99AD-3F05-921D-F1BE0C39D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930826" y="2268018"/>
            <a:ext cx="560730" cy="560730"/>
          </a:xfrm>
          <a:prstGeom prst="rect">
            <a:avLst/>
          </a:prstGeom>
        </p:spPr>
      </p:pic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3833A429-10E1-D3E4-C673-40B9EF0C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00000">
            <a:off x="3094088" y="3619051"/>
            <a:ext cx="560730" cy="5607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4B1F8B-DE6E-6BCB-536A-E7F83A2E1609}"/>
              </a:ext>
            </a:extLst>
          </p:cNvPr>
          <p:cNvGrpSpPr/>
          <p:nvPr/>
        </p:nvGrpSpPr>
        <p:grpSpPr>
          <a:xfrm>
            <a:off x="3805356" y="4182096"/>
            <a:ext cx="4724248" cy="646331"/>
            <a:chOff x="1842723" y="4451330"/>
            <a:chExt cx="4724248" cy="646331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7CAAA7C7-055C-ACBD-425B-4D85F747C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32062-07CA-F193-78BB-98C2A7E1831B}"/>
                </a:ext>
              </a:extLst>
            </p:cNvPr>
            <p:cNvSpPr txBox="1"/>
            <p:nvPr/>
          </p:nvSpPr>
          <p:spPr>
            <a:xfrm>
              <a:off x="2182757" y="4451330"/>
              <a:ext cx="4384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Tebrikler bu seviyeye geldin </a:t>
              </a:r>
            </a:p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diğer arkadaşlarını görmek ister misin ? gibi.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0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5BF614-8196-B35F-1AED-6135EE1624D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9561F3EB-2994-2D7D-8841-3CFAD0AF013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5144A10-0A45-C6A7-1935-61085CBE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95F284-45AA-D897-C151-F813CC1EE0E7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42BC7BE-DB45-4E8F-BAB2-26D25F9F579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5B5E0F1-4977-B944-D940-DDB98C63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75200-4DFE-106D-7A16-859AAECDB7F9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AAD98F-A410-DD33-3A03-A732BAF8741B}"/>
                </a:ext>
              </a:extLst>
            </p:cNvPr>
            <p:cNvSpPr txBox="1"/>
            <p:nvPr/>
          </p:nvSpPr>
          <p:spPr>
            <a:xfrm>
              <a:off x="1838960" y="687996"/>
              <a:ext cx="22948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Dönem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C3011B-1E10-B7AE-6CEE-82A848F465BB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FA46D2-DF95-083E-7B8E-8A8983779297}"/>
              </a:ext>
            </a:extLst>
          </p:cNvPr>
          <p:cNvSpPr txBox="1"/>
          <p:nvPr/>
        </p:nvSpPr>
        <p:spPr>
          <a:xfrm>
            <a:off x="2594177" y="2305307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yaparken, özellikle pilot uygularken küçük bir dönem uygulamak doğrudur.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79243149-A082-0001-2759-E655886E0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930826" y="2268018"/>
            <a:ext cx="560730" cy="560730"/>
          </a:xfrm>
          <a:prstGeom prst="rect">
            <a:avLst/>
          </a:prstGeom>
        </p:spPr>
      </p:pic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D041075D-CD82-9C70-4375-D8C92E64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00000">
            <a:off x="3142005" y="3378835"/>
            <a:ext cx="560730" cy="5607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D6843C1-27C3-C592-EE05-D556EA9E3428}"/>
              </a:ext>
            </a:extLst>
          </p:cNvPr>
          <p:cNvGrpSpPr/>
          <p:nvPr/>
        </p:nvGrpSpPr>
        <p:grpSpPr>
          <a:xfrm>
            <a:off x="3805356" y="4182096"/>
            <a:ext cx="2216958" cy="369332"/>
            <a:chOff x="1842723" y="4451330"/>
            <a:chExt cx="2216958" cy="369332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6853CD59-8794-33CB-9DDA-3D854F38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BCE263-9534-4C99-E8C4-7B50EAC2095E}"/>
                </a:ext>
              </a:extLst>
            </p:cNvPr>
            <p:cNvSpPr txBox="1"/>
            <p:nvPr/>
          </p:nvSpPr>
          <p:spPr>
            <a:xfrm>
              <a:off x="2182757" y="4451330"/>
              <a:ext cx="1876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 çeyrek boyunca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AD2481-4CD9-4B0E-2776-E71B1D74FEEF}"/>
              </a:ext>
            </a:extLst>
          </p:cNvPr>
          <p:cNvGrpSpPr/>
          <p:nvPr/>
        </p:nvGrpSpPr>
        <p:grpSpPr>
          <a:xfrm>
            <a:off x="3805356" y="4701102"/>
            <a:ext cx="1603487" cy="369332"/>
            <a:chOff x="1831663" y="5177878"/>
            <a:chExt cx="1603487" cy="369332"/>
          </a:xfrm>
        </p:grpSpPr>
        <p:pic>
          <p:nvPicPr>
            <p:cNvPr id="33" name="Graphic 32" descr="Anchor outline">
              <a:extLst>
                <a:ext uri="{FF2B5EF4-FFF2-40B4-BE49-F238E27FC236}">
                  <a16:creationId xmlns:a16="http://schemas.microsoft.com/office/drawing/2014/main" id="{E473AE7B-BB61-A07D-6E54-55244672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FC2CA4-F959-3CEA-612D-44AA483EF33A}"/>
                </a:ext>
              </a:extLst>
            </p:cNvPr>
            <p:cNvSpPr txBox="1"/>
            <p:nvPr/>
          </p:nvSpPr>
          <p:spPr>
            <a:xfrm>
              <a:off x="2204877" y="5177878"/>
              <a:ext cx="1230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Hafta sonu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B71C21-7EF0-F0A1-0083-233547735148}"/>
              </a:ext>
            </a:extLst>
          </p:cNvPr>
          <p:cNvGrpSpPr/>
          <p:nvPr/>
        </p:nvGrpSpPr>
        <p:grpSpPr>
          <a:xfrm>
            <a:off x="3805356" y="5216755"/>
            <a:ext cx="1309849" cy="369332"/>
            <a:chOff x="1820603" y="5918782"/>
            <a:chExt cx="1309849" cy="369332"/>
          </a:xfrm>
        </p:grpSpPr>
        <p:pic>
          <p:nvPicPr>
            <p:cNvPr id="36" name="Graphic 35" descr="Anchor outline">
              <a:extLst>
                <a:ext uri="{FF2B5EF4-FFF2-40B4-BE49-F238E27FC236}">
                  <a16:creationId xmlns:a16="http://schemas.microsoft.com/office/drawing/2014/main" id="{CF132621-402C-2EAF-51D2-5D2698FBB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57F7CE-17D2-F576-9448-C89EBD30084A}"/>
                </a:ext>
              </a:extLst>
            </p:cNvPr>
            <p:cNvSpPr txBox="1"/>
            <p:nvPr/>
          </p:nvSpPr>
          <p:spPr>
            <a:xfrm>
              <a:off x="2182757" y="591878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Ay sonu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3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FF3EC8-620C-8684-C024-F8FA6B0631A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A5FDDBC3-E04E-0FAB-7D0D-A1B975A17E2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1BBE884-93D2-E441-F7BE-9E9B3420E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99623-DCD2-D48E-4CBC-F53FFAC42F9A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B90D7BE9-7344-D1EC-583D-773ECC62305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11A6440-49FE-AAA9-21F7-C26577F68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FF1D2-12C1-93F2-5872-1D67850D8B6A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2D1534-D88D-8EFA-4CE9-855221B18D76}"/>
                </a:ext>
              </a:extLst>
            </p:cNvPr>
            <p:cNvSpPr txBox="1"/>
            <p:nvPr/>
          </p:nvSpPr>
          <p:spPr>
            <a:xfrm>
              <a:off x="1747520" y="687996"/>
              <a:ext cx="23862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E-posta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5D9C62-E977-B2E8-1DD0-2F17F9B3BF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E91238-F33D-2919-80D0-231F1C1DCD78}"/>
              </a:ext>
            </a:extLst>
          </p:cNvPr>
          <p:cNvSpPr txBox="1"/>
          <p:nvPr/>
        </p:nvSpPr>
        <p:spPr>
          <a:xfrm>
            <a:off x="2720300" y="2708509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Oyunlaştırmadaki durumlarla ilgili iletişimde e-mail kullanmak ve yönetici, aile eklemek</a:t>
            </a:r>
          </a:p>
        </p:txBody>
      </p:sp>
      <p:pic>
        <p:nvPicPr>
          <p:cNvPr id="26" name="Graphic 25" descr="Alterations &amp; Tailoring with solid fill">
            <a:extLst>
              <a:ext uri="{FF2B5EF4-FFF2-40B4-BE49-F238E27FC236}">
                <a16:creationId xmlns:a16="http://schemas.microsoft.com/office/drawing/2014/main" id="{EE116754-56D7-3CA4-FB17-F107FA27C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2056949" y="2671220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1C4B1E-1FC8-F65D-6644-1DBD2E765BD2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EB26CC99-46EA-EB84-2171-A8F69506B81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C1F1D70-DC04-3E05-3A98-85C36387F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68F5BF-4872-B05C-65DC-38C6F065F61B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F709F220-EBC7-F3EA-6AE9-7BDD10D2D94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5B5D4E-24A0-EB48-9F6B-7A830CED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2E53BE-CF04-3A85-7C6B-051C157A99E2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1A064F-C95A-A77A-3947-66CB59F966DF}"/>
                </a:ext>
              </a:extLst>
            </p:cNvPr>
            <p:cNvSpPr txBox="1"/>
            <p:nvPr/>
          </p:nvSpPr>
          <p:spPr>
            <a:xfrm>
              <a:off x="1662590" y="687996"/>
              <a:ext cx="2471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Telefon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3A22085-6837-A1CF-E21F-504864829055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3F6901-A39E-D1BC-05EC-EF859AB7B6D4}"/>
              </a:ext>
            </a:extLst>
          </p:cNvPr>
          <p:cNvSpPr txBox="1"/>
          <p:nvPr/>
        </p:nvSpPr>
        <p:spPr>
          <a:xfrm>
            <a:off x="2835027" y="2708510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ile ilgili oluşturulabilecek </a:t>
            </a:r>
            <a:r>
              <a:rPr lang="tr-TR" sz="2400" dirty="0" err="1">
                <a:latin typeface="Raleway" pitchFamily="2" charset="-94"/>
              </a:rPr>
              <a:t>Whatsapp</a:t>
            </a:r>
            <a:r>
              <a:rPr lang="tr-TR" sz="2400" dirty="0">
                <a:latin typeface="Raleway" pitchFamily="2" charset="-94"/>
              </a:rPr>
              <a:t> grupları ve ilgili mesajlaşma gruplarıyla telefondan iletişim 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610340B0-0268-CB1D-EEA9-05F10DFA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2171676" y="267122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C9958F-E817-D7A7-13F4-C1E70BE5150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C1FA1160-FA73-4576-3488-093E8B76650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3A6CEDC-B26F-97F3-95D7-5B068386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698FA2-9D32-7084-2788-9255BF5C68E8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3F8CB0CB-75A8-1B5C-3787-F3A500D4968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947DF45-1BB7-2ADD-CE7C-E559BA92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98498A-D363-F74A-95B9-7BE72C6EF9D0}"/>
              </a:ext>
            </a:extLst>
          </p:cNvPr>
          <p:cNvGrpSpPr/>
          <p:nvPr/>
        </p:nvGrpSpPr>
        <p:grpSpPr>
          <a:xfrm>
            <a:off x="907883" y="687996"/>
            <a:ext cx="3343524" cy="579940"/>
            <a:chOff x="907883" y="687996"/>
            <a:chExt cx="3343524" cy="57994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58F727-5236-BE29-54B9-1D1D29CB490A}"/>
                </a:ext>
              </a:extLst>
            </p:cNvPr>
            <p:cNvSpPr txBox="1"/>
            <p:nvPr/>
          </p:nvSpPr>
          <p:spPr>
            <a:xfrm>
              <a:off x="907883" y="687996"/>
              <a:ext cx="33435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Koşul ve şartlar (Oyun)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4BA79A-0DFA-4658-8D3B-CF5D1EB57D98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679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E3CC1C-1EDB-7266-7AA7-E48775FD66AA}"/>
              </a:ext>
            </a:extLst>
          </p:cNvPr>
          <p:cNvSpPr txBox="1"/>
          <p:nvPr/>
        </p:nvSpPr>
        <p:spPr>
          <a:xfrm>
            <a:off x="2594177" y="2305307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içinde diğer oyuncuların durumlarıyla ilgili tetikleyici durumlar</a:t>
            </a:r>
          </a:p>
        </p:txBody>
      </p:sp>
      <p:pic>
        <p:nvPicPr>
          <p:cNvPr id="24" name="Graphic 23" descr="Alterations &amp; Tailoring with solid fill">
            <a:extLst>
              <a:ext uri="{FF2B5EF4-FFF2-40B4-BE49-F238E27FC236}">
                <a16:creationId xmlns:a16="http://schemas.microsoft.com/office/drawing/2014/main" id="{E7A1BF7F-E82F-5D35-C6E8-0F8C83255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930826" y="2268018"/>
            <a:ext cx="560730" cy="560730"/>
          </a:xfrm>
          <a:prstGeom prst="rect">
            <a:avLst/>
          </a:prstGeom>
        </p:spPr>
      </p:pic>
      <p:pic>
        <p:nvPicPr>
          <p:cNvPr id="25" name="Graphic 24" descr="Alterations &amp; Tailoring with solid fill">
            <a:extLst>
              <a:ext uri="{FF2B5EF4-FFF2-40B4-BE49-F238E27FC236}">
                <a16:creationId xmlns:a16="http://schemas.microsoft.com/office/drawing/2014/main" id="{65243B8E-C306-CA7E-791A-394BB2D8E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00000">
            <a:off x="3070293" y="3353231"/>
            <a:ext cx="560730" cy="5607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29D62B6-B8C8-2F9C-A341-868C02A43CF6}"/>
              </a:ext>
            </a:extLst>
          </p:cNvPr>
          <p:cNvGrpSpPr/>
          <p:nvPr/>
        </p:nvGrpSpPr>
        <p:grpSpPr>
          <a:xfrm>
            <a:off x="3787670" y="4421152"/>
            <a:ext cx="1565049" cy="369332"/>
            <a:chOff x="1842723" y="4451330"/>
            <a:chExt cx="1565049" cy="369332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A15A8C8A-EB29-613A-3111-0AEE9AB4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410710-4EDC-F7BF-1DC8-6A39BC463DDA}"/>
                </a:ext>
              </a:extLst>
            </p:cNvPr>
            <p:cNvSpPr txBox="1"/>
            <p:nvPr/>
          </p:nvSpPr>
          <p:spPr>
            <a:xfrm>
              <a:off x="2182757" y="4451330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İlk girişler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872CD-0A8A-46F5-9508-C857EE9E9CB2}"/>
              </a:ext>
            </a:extLst>
          </p:cNvPr>
          <p:cNvGrpSpPr/>
          <p:nvPr/>
        </p:nvGrpSpPr>
        <p:grpSpPr>
          <a:xfrm>
            <a:off x="3787670" y="4940158"/>
            <a:ext cx="3115568" cy="369332"/>
            <a:chOff x="1831663" y="5177878"/>
            <a:chExt cx="3115568" cy="369332"/>
          </a:xfrm>
        </p:grpSpPr>
        <p:pic>
          <p:nvPicPr>
            <p:cNvPr id="33" name="Graphic 32" descr="Anchor outline">
              <a:extLst>
                <a:ext uri="{FF2B5EF4-FFF2-40B4-BE49-F238E27FC236}">
                  <a16:creationId xmlns:a16="http://schemas.microsoft.com/office/drawing/2014/main" id="{1BA8335A-BA79-5CCF-6530-640A83871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635194-FC0C-CE41-A781-5045095BFB0E}"/>
                </a:ext>
              </a:extLst>
            </p:cNvPr>
            <p:cNvSpPr txBox="1"/>
            <p:nvPr/>
          </p:nvSpPr>
          <p:spPr>
            <a:xfrm>
              <a:off x="2204877" y="5177878"/>
              <a:ext cx="274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Haftalık-günlük oyun saati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F0F727-46B1-3128-D504-7CCDDF137E4E}"/>
              </a:ext>
            </a:extLst>
          </p:cNvPr>
          <p:cNvGrpSpPr/>
          <p:nvPr/>
        </p:nvGrpSpPr>
        <p:grpSpPr>
          <a:xfrm>
            <a:off x="7445088" y="4478310"/>
            <a:ext cx="2169380" cy="369332"/>
            <a:chOff x="1820603" y="5918782"/>
            <a:chExt cx="2169380" cy="369332"/>
          </a:xfrm>
        </p:grpSpPr>
        <p:pic>
          <p:nvPicPr>
            <p:cNvPr id="36" name="Graphic 35" descr="Anchor outline">
              <a:extLst>
                <a:ext uri="{FF2B5EF4-FFF2-40B4-BE49-F238E27FC236}">
                  <a16:creationId xmlns:a16="http://schemas.microsoft.com/office/drawing/2014/main" id="{454FF476-2511-0541-8CED-D07541B5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6A1B03-6853-DECE-02C7-7FAEBFD34500}"/>
                </a:ext>
              </a:extLst>
            </p:cNvPr>
            <p:cNvSpPr txBox="1"/>
            <p:nvPr/>
          </p:nvSpPr>
          <p:spPr>
            <a:xfrm>
              <a:off x="2182757" y="5918782"/>
              <a:ext cx="18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Yeni soru eklendi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4C9E02-D4B6-1144-718D-445126C7CFE5}"/>
              </a:ext>
            </a:extLst>
          </p:cNvPr>
          <p:cNvGrpSpPr/>
          <p:nvPr/>
        </p:nvGrpSpPr>
        <p:grpSpPr>
          <a:xfrm>
            <a:off x="3787670" y="3485793"/>
            <a:ext cx="3046416" cy="369332"/>
            <a:chOff x="1842723" y="4451330"/>
            <a:chExt cx="3046416" cy="369332"/>
          </a:xfrm>
        </p:grpSpPr>
        <p:pic>
          <p:nvPicPr>
            <p:cNvPr id="39" name="Graphic 38" descr="Anchor outline">
              <a:extLst>
                <a:ext uri="{FF2B5EF4-FFF2-40B4-BE49-F238E27FC236}">
                  <a16:creationId xmlns:a16="http://schemas.microsoft.com/office/drawing/2014/main" id="{2DF47B7D-3AD0-9A77-2B62-45E5E7D0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DC8DFF-80C4-3B36-0C74-E037D4C09FC0}"/>
                </a:ext>
              </a:extLst>
            </p:cNvPr>
            <p:cNvSpPr txBox="1"/>
            <p:nvPr/>
          </p:nvSpPr>
          <p:spPr>
            <a:xfrm>
              <a:off x="2182757" y="4451330"/>
              <a:ext cx="270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Ödül kataloğu güncellendi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38878B-2654-502D-2279-24AA2456A304}"/>
              </a:ext>
            </a:extLst>
          </p:cNvPr>
          <p:cNvGrpSpPr/>
          <p:nvPr/>
        </p:nvGrpSpPr>
        <p:grpSpPr>
          <a:xfrm>
            <a:off x="3787670" y="3964717"/>
            <a:ext cx="3302349" cy="369332"/>
            <a:chOff x="1831663" y="5177878"/>
            <a:chExt cx="3302349" cy="369332"/>
          </a:xfrm>
        </p:grpSpPr>
        <p:pic>
          <p:nvPicPr>
            <p:cNvPr id="42" name="Graphic 41" descr="Anchor outline">
              <a:extLst>
                <a:ext uri="{FF2B5EF4-FFF2-40B4-BE49-F238E27FC236}">
                  <a16:creationId xmlns:a16="http://schemas.microsoft.com/office/drawing/2014/main" id="{28D08A73-ED39-1E03-F191-ED7445792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2FCD0-A768-30A2-C2FB-243F526F8E0B}"/>
                </a:ext>
              </a:extLst>
            </p:cNvPr>
            <p:cNvSpPr txBox="1"/>
            <p:nvPr/>
          </p:nvSpPr>
          <p:spPr>
            <a:xfrm>
              <a:off x="2204877" y="5177878"/>
              <a:ext cx="292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Seviye atlamana 3 puan kaldı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F1DC6D-5379-975A-83F6-B1B80BCBBA6D}"/>
              </a:ext>
            </a:extLst>
          </p:cNvPr>
          <p:cNvGrpSpPr/>
          <p:nvPr/>
        </p:nvGrpSpPr>
        <p:grpSpPr>
          <a:xfrm>
            <a:off x="7445088" y="3891840"/>
            <a:ext cx="1961375" cy="369332"/>
            <a:chOff x="1842723" y="4451330"/>
            <a:chExt cx="1961375" cy="369332"/>
          </a:xfrm>
        </p:grpSpPr>
        <p:pic>
          <p:nvPicPr>
            <p:cNvPr id="48" name="Graphic 47" descr="Anchor outline">
              <a:extLst>
                <a:ext uri="{FF2B5EF4-FFF2-40B4-BE49-F238E27FC236}">
                  <a16:creationId xmlns:a16="http://schemas.microsoft.com/office/drawing/2014/main" id="{DCC534DC-5808-96AF-CCE6-00A8C479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7017A5-EFB0-13F9-3EF5-F5C050417C5E}"/>
                </a:ext>
              </a:extLst>
            </p:cNvPr>
            <p:cNvSpPr txBox="1"/>
            <p:nvPr/>
          </p:nvSpPr>
          <p:spPr>
            <a:xfrm>
              <a:off x="2182757" y="4451330"/>
              <a:ext cx="1621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En çok girenler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62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99C4CD-81C7-9BA4-5611-0E2F65A81537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C99CDC5F-C4DE-86BB-7E7B-26BE28D7149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AB6F7B-6956-BB5D-3458-FA232A65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14BEFE-5650-D9B0-0EDD-3673FE920DED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0F1ED662-CA2B-C631-DA44-A28E58F4D5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B8612-3153-B33F-22B3-3E548D65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E3F0D0-8260-AFC0-B8B4-F1025A9A817F}"/>
              </a:ext>
            </a:extLst>
          </p:cNvPr>
          <p:cNvGrpSpPr/>
          <p:nvPr/>
        </p:nvGrpSpPr>
        <p:grpSpPr>
          <a:xfrm>
            <a:off x="907883" y="687996"/>
            <a:ext cx="3343524" cy="579940"/>
            <a:chOff x="907883" y="687996"/>
            <a:chExt cx="3343524" cy="5799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3A082B-CD9A-829A-D1FC-D90A117D7488}"/>
                </a:ext>
              </a:extLst>
            </p:cNvPr>
            <p:cNvSpPr txBox="1"/>
            <p:nvPr/>
          </p:nvSpPr>
          <p:spPr>
            <a:xfrm>
              <a:off x="907883" y="687996"/>
              <a:ext cx="33435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5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Koşul ve şartlar (Oyuncu)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4B1E3EA-D947-4E8A-C8A6-29CBB51E93BA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679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BB205B-3E22-2444-BD4F-057E958CD3D5}"/>
              </a:ext>
            </a:extLst>
          </p:cNvPr>
          <p:cNvSpPr txBox="1"/>
          <p:nvPr/>
        </p:nvSpPr>
        <p:spPr>
          <a:xfrm>
            <a:off x="2594177" y="2305307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içinde diğer oyuncuların durumlarıyla ilgili tetikleyici durumlar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6D6F6CCD-9207-ADF6-20BC-A32E62CA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930826" y="2268018"/>
            <a:ext cx="560730" cy="560730"/>
          </a:xfrm>
          <a:prstGeom prst="rect">
            <a:avLst/>
          </a:prstGeom>
        </p:spPr>
      </p:pic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39B4D45B-BD13-21C2-57F0-65E7ECA94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00000">
            <a:off x="3070293" y="3353231"/>
            <a:ext cx="560730" cy="5607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1C82716-0387-DBA0-F176-2C85EBB01385}"/>
              </a:ext>
            </a:extLst>
          </p:cNvPr>
          <p:cNvGrpSpPr/>
          <p:nvPr/>
        </p:nvGrpSpPr>
        <p:grpSpPr>
          <a:xfrm>
            <a:off x="3858615" y="4696354"/>
            <a:ext cx="4089265" cy="369332"/>
            <a:chOff x="1842723" y="4451330"/>
            <a:chExt cx="4089265" cy="369332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3A2FF45D-1A81-FD35-593D-24FA42F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61A493-1F3A-80FE-FC9A-070B0E289A51}"/>
                </a:ext>
              </a:extLst>
            </p:cNvPr>
            <p:cNvSpPr txBox="1"/>
            <p:nvPr/>
          </p:nvSpPr>
          <p:spPr>
            <a:xfrm>
              <a:off x="2182757" y="4451330"/>
              <a:ext cx="3749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Bu oyuncu uzun süre sonra giriş yaptı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B4DEFD-6688-A473-21A9-4865EE8B1DB8}"/>
              </a:ext>
            </a:extLst>
          </p:cNvPr>
          <p:cNvGrpSpPr/>
          <p:nvPr/>
        </p:nvGrpSpPr>
        <p:grpSpPr>
          <a:xfrm>
            <a:off x="3864754" y="3769103"/>
            <a:ext cx="3505709" cy="369332"/>
            <a:chOff x="1842723" y="4451330"/>
            <a:chExt cx="3505709" cy="369332"/>
          </a:xfrm>
        </p:grpSpPr>
        <p:pic>
          <p:nvPicPr>
            <p:cNvPr id="39" name="Graphic 38" descr="Anchor outline">
              <a:extLst>
                <a:ext uri="{FF2B5EF4-FFF2-40B4-BE49-F238E27FC236}">
                  <a16:creationId xmlns:a16="http://schemas.microsoft.com/office/drawing/2014/main" id="{9CBB8B35-935A-6742-A798-3DE9D1B4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0A6EED-07E2-82AD-93B1-BCCDC4D26C57}"/>
                </a:ext>
              </a:extLst>
            </p:cNvPr>
            <p:cNvSpPr txBox="1"/>
            <p:nvPr/>
          </p:nvSpPr>
          <p:spPr>
            <a:xfrm>
              <a:off x="2182757" y="4451330"/>
              <a:ext cx="3165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Bir oyuncu sana meydan okudu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2FF249-448F-DE85-E5A7-577B4FA1963D}"/>
              </a:ext>
            </a:extLst>
          </p:cNvPr>
          <p:cNvGrpSpPr/>
          <p:nvPr/>
        </p:nvGrpSpPr>
        <p:grpSpPr>
          <a:xfrm>
            <a:off x="3858615" y="4239919"/>
            <a:ext cx="5007496" cy="369332"/>
            <a:chOff x="1831663" y="5177878"/>
            <a:chExt cx="5007496" cy="369332"/>
          </a:xfrm>
        </p:grpSpPr>
        <p:pic>
          <p:nvPicPr>
            <p:cNvPr id="42" name="Graphic 41" descr="Anchor outline">
              <a:extLst>
                <a:ext uri="{FF2B5EF4-FFF2-40B4-BE49-F238E27FC236}">
                  <a16:creationId xmlns:a16="http://schemas.microsoft.com/office/drawing/2014/main" id="{1950B2F1-B40F-F8CD-B180-3B3C1A8E1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2728DF-81B8-E55C-62F8-AE28E3B2BCC9}"/>
                </a:ext>
              </a:extLst>
            </p:cNvPr>
            <p:cNvSpPr txBox="1"/>
            <p:nvPr/>
          </p:nvSpPr>
          <p:spPr>
            <a:xfrm>
              <a:off x="2204877" y="5177878"/>
              <a:ext cx="463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Sıralamada altındaki oyuncu seni geçmek üzere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93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F0E31-0E34-0DE4-6746-938779C0EC3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474D9604-F27F-21D7-91DA-C4DBBD6D809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396F7AB-32C3-A15A-3D29-360443C36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0E2DF8-F21C-873A-C11C-44D3D5D5955D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35776267-EE91-CEFD-9971-422DEC401BA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988C0C8-259D-E416-6A5A-457E5FE6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9D00CD-A11B-2B52-A256-248C859245D7}"/>
              </a:ext>
            </a:extLst>
          </p:cNvPr>
          <p:cNvGrpSpPr/>
          <p:nvPr/>
        </p:nvGrpSpPr>
        <p:grpSpPr>
          <a:xfrm>
            <a:off x="907883" y="687996"/>
            <a:ext cx="3343524" cy="707886"/>
            <a:chOff x="907883" y="687996"/>
            <a:chExt cx="3343524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AD134D-993A-81A0-042A-FE4C913D985B}"/>
                </a:ext>
              </a:extLst>
            </p:cNvPr>
            <p:cNvSpPr txBox="1"/>
            <p:nvPr/>
          </p:nvSpPr>
          <p:spPr>
            <a:xfrm>
              <a:off x="2021840" y="687996"/>
              <a:ext cx="21119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SMS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4FFCDF8-D067-4098-14DA-F011FB8CE580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36953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B8C403-9DDD-1F2C-C87B-7ABAA7EEB54F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ile ilgili persona çıktılarına göre SMS okuyan bir personaya özet SMS göndermek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649ADCE7-10C0-E323-0331-B01D264FF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82863-4ED7-71CD-5FD5-038E565AE6A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D8AE0445-2730-483E-5011-B522026B5AA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B39799-CA11-94CB-7024-C518C744B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25898E-07BD-1C74-E320-3F32639E836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ECE58EED-CB2D-277B-0E2D-5062DB1AE85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4EE5E4-0800-1DE7-FC7B-19D4ABD2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FBAFE0-025E-A751-861B-82695E229BB4}"/>
              </a:ext>
            </a:extLst>
          </p:cNvPr>
          <p:cNvGrpSpPr/>
          <p:nvPr/>
        </p:nvGrpSpPr>
        <p:grpSpPr>
          <a:xfrm>
            <a:off x="907882" y="687996"/>
            <a:ext cx="3343525" cy="712020"/>
            <a:chOff x="907882" y="687996"/>
            <a:chExt cx="3343525" cy="7120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4D661-4073-BD1B-CD1A-FD5F50EE1658}"/>
                </a:ext>
              </a:extLst>
            </p:cNvPr>
            <p:cNvSpPr txBox="1"/>
            <p:nvPr/>
          </p:nvSpPr>
          <p:spPr>
            <a:xfrm>
              <a:off x="907882" y="687996"/>
              <a:ext cx="3343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Oyun Posterleri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EB4F33-0608-92D6-F6E7-73939329D8E6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40001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093F9E1-5DB5-402F-7F50-1BB4965E8A93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 açılmadan önce heyecan ve merak yaratmak üzerine posterler</a:t>
            </a:r>
          </a:p>
        </p:txBody>
      </p:sp>
      <p:pic>
        <p:nvPicPr>
          <p:cNvPr id="48" name="Graphic 47" descr="Alterations &amp; Tailoring with solid fill">
            <a:extLst>
              <a:ext uri="{FF2B5EF4-FFF2-40B4-BE49-F238E27FC236}">
                <a16:creationId xmlns:a16="http://schemas.microsoft.com/office/drawing/2014/main" id="{209EFF05-3036-42F5-73AE-4DAEAF37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9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99A71-D47F-5C9E-B448-EC1D56477C96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E21B998D-C764-6818-5277-E76E22B6D9F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39405E-D49E-5506-6662-C1DA62BE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0B99D4-6FAC-4AF0-6FE9-7150E950E5EB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E917CB48-073F-D8D1-BEB9-F56A51CA6CF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9617779-50EF-7E0A-2C13-244AED8E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FD9992-F3C1-21DF-5F36-353377ECC555}"/>
              </a:ext>
            </a:extLst>
          </p:cNvPr>
          <p:cNvGrpSpPr/>
          <p:nvPr/>
        </p:nvGrpSpPr>
        <p:grpSpPr>
          <a:xfrm>
            <a:off x="897723" y="687996"/>
            <a:ext cx="3353684" cy="569780"/>
            <a:chOff x="897723" y="687996"/>
            <a:chExt cx="3353684" cy="5697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2497EF-F093-F2D9-E762-512614E3CA5B}"/>
                </a:ext>
              </a:extLst>
            </p:cNvPr>
            <p:cNvSpPr txBox="1"/>
            <p:nvPr/>
          </p:nvSpPr>
          <p:spPr>
            <a:xfrm>
              <a:off x="907883" y="687996"/>
              <a:ext cx="3343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Oyun kuralları (S.S.S)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B5098D9-28EC-8A42-6271-B78F052216E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23" y="125777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DBBF3F1-0CFB-169A-EE37-4F8277F27E52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Oyundaki tüm puan kazanma ve akışın anlatıldığı Sıkça sorulan sorular departmanı hazırlamak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82653798-40A6-15F8-DFAF-D94C66E88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 rot="10800000">
            <a:off x="375920" y="4250690"/>
            <a:ext cx="2289630" cy="2328552"/>
            <a:chOff x="6508844" y="4226554"/>
            <a:chExt cx="2854352" cy="29714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1" y="4490477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hlinkClick r:id="rId14" action="ppaction://hlinksldjump"/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78167C-CD1E-B9D9-1114-791BA3A0CF51}"/>
              </a:ext>
            </a:extLst>
          </p:cNvPr>
          <p:cNvGrpSpPr/>
          <p:nvPr/>
        </p:nvGrpSpPr>
        <p:grpSpPr>
          <a:xfrm>
            <a:off x="-5830693" y="8219255"/>
            <a:ext cx="3798562" cy="3373490"/>
            <a:chOff x="-1899281" y="5171255"/>
            <a:chExt cx="3798562" cy="33734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1A12D3-EF2D-71EE-D37E-069BC970C245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Touchscreen outline">
              <a:extLst>
                <a:ext uri="{FF2B5EF4-FFF2-40B4-BE49-F238E27FC236}">
                  <a16:creationId xmlns:a16="http://schemas.microsoft.com/office/drawing/2014/main" id="{322074BE-6213-DDB7-4250-4F7E62C77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E84BD8-E63F-EAC1-ADD6-BE021142F08F}"/>
              </a:ext>
            </a:extLst>
          </p:cNvPr>
          <p:cNvSpPr txBox="1"/>
          <p:nvPr/>
        </p:nvSpPr>
        <p:spPr>
          <a:xfrm>
            <a:off x="1787700" y="1757839"/>
            <a:ext cx="380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Sosyelleşen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 </a:t>
            </a:r>
            <a:b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</a:b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(</a:t>
            </a:r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Socializers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)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3FF6215-8FCD-E484-1452-BB35463BC6D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278029" y="7321568"/>
            <a:ext cx="1787048" cy="178704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2C194B4-9B00-7770-DF2D-48668948F54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0" y="7321568"/>
            <a:ext cx="1789730" cy="178973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93E5521-B019-7769-E2C0-6B67BF2D3DB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52" y="7168147"/>
            <a:ext cx="1511368" cy="1511368"/>
          </a:xfrm>
          <a:prstGeom prst="rect">
            <a:avLst/>
          </a:prstGeom>
        </p:spPr>
      </p:pic>
      <p:pic>
        <p:nvPicPr>
          <p:cNvPr id="22" name="Picture 21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195A42DA-3030-FEA7-BE7B-B742FA79C6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637" y="4800281"/>
            <a:ext cx="1680552" cy="168055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4008492-8710-767E-584D-54F71B47E3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43" y="4967715"/>
            <a:ext cx="1802598" cy="180259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431A44F-BCB8-E62D-81C6-673FBC9656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65" y="4898681"/>
            <a:ext cx="1476098" cy="14760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A606105-EBB1-1A46-1DDB-1780309445FC}"/>
              </a:ext>
            </a:extLst>
          </p:cNvPr>
          <p:cNvGrpSpPr/>
          <p:nvPr/>
        </p:nvGrpSpPr>
        <p:grpSpPr>
          <a:xfrm>
            <a:off x="3879586" y="3856015"/>
            <a:ext cx="1618215" cy="441132"/>
            <a:chOff x="4415774" y="4217454"/>
            <a:chExt cx="1618215" cy="441132"/>
          </a:xfrm>
        </p:grpSpPr>
        <p:pic>
          <p:nvPicPr>
            <p:cNvPr id="4" name="Graphic 3" descr="Cursor with solid fill">
              <a:extLst>
                <a:ext uri="{FF2B5EF4-FFF2-40B4-BE49-F238E27FC236}">
                  <a16:creationId xmlns:a16="http://schemas.microsoft.com/office/drawing/2014/main" id="{E1360B49-5C2A-380F-BC68-A92A9B881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C2AC05-8ED4-96CC-7B0E-1E2017C3A44A}"/>
                </a:ext>
              </a:extLst>
            </p:cNvPr>
            <p:cNvSpPr txBox="1"/>
            <p:nvPr/>
          </p:nvSpPr>
          <p:spPr>
            <a:xfrm>
              <a:off x="4826607" y="421745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Tanışmak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2714AE-F92B-F93A-31BC-141F7D9D56D2}"/>
              </a:ext>
            </a:extLst>
          </p:cNvPr>
          <p:cNvGrpSpPr/>
          <p:nvPr/>
        </p:nvGrpSpPr>
        <p:grpSpPr>
          <a:xfrm>
            <a:off x="3879586" y="4401031"/>
            <a:ext cx="1929197" cy="441132"/>
            <a:chOff x="4415774" y="4217454"/>
            <a:chExt cx="1929197" cy="441132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00A4FEEA-C0FE-01E1-0A7D-BF04DFA38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44BEEA-FD2D-AEEF-17FF-DC0C57F1E1FF}"/>
                </a:ext>
              </a:extLst>
            </p:cNvPr>
            <p:cNvSpPr txBox="1"/>
            <p:nvPr/>
          </p:nvSpPr>
          <p:spPr>
            <a:xfrm>
              <a:off x="4826607" y="421745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Takip etmek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FA7A04-1595-F59C-F946-FF5397220024}"/>
              </a:ext>
            </a:extLst>
          </p:cNvPr>
          <p:cNvGrpSpPr/>
          <p:nvPr/>
        </p:nvGrpSpPr>
        <p:grpSpPr>
          <a:xfrm>
            <a:off x="3879586" y="4946047"/>
            <a:ext cx="1544477" cy="441132"/>
            <a:chOff x="4415774" y="4217454"/>
            <a:chExt cx="1544477" cy="441132"/>
          </a:xfrm>
        </p:grpSpPr>
        <p:pic>
          <p:nvPicPr>
            <p:cNvPr id="25" name="Graphic 24" descr="Cursor with solid fill">
              <a:extLst>
                <a:ext uri="{FF2B5EF4-FFF2-40B4-BE49-F238E27FC236}">
                  <a16:creationId xmlns:a16="http://schemas.microsoft.com/office/drawing/2014/main" id="{15058E13-68AB-21E8-2E0C-9ABC19C04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F9D671-7625-020D-28D6-D8A06CD2B5ED}"/>
                </a:ext>
              </a:extLst>
            </p:cNvPr>
            <p:cNvSpPr txBox="1"/>
            <p:nvPr/>
          </p:nvSpPr>
          <p:spPr>
            <a:xfrm>
              <a:off x="4826607" y="421745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Oylamak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D8AE0A-5DD0-5C9A-A2E2-7FDD66F6870D}"/>
              </a:ext>
            </a:extLst>
          </p:cNvPr>
          <p:cNvGrpSpPr/>
          <p:nvPr/>
        </p:nvGrpSpPr>
        <p:grpSpPr>
          <a:xfrm>
            <a:off x="3879586" y="5491063"/>
            <a:ext cx="2275446" cy="441132"/>
            <a:chOff x="4415774" y="4217454"/>
            <a:chExt cx="2275446" cy="441132"/>
          </a:xfrm>
        </p:grpSpPr>
        <p:pic>
          <p:nvPicPr>
            <p:cNvPr id="28" name="Graphic 27" descr="Cursor with solid fill">
              <a:extLst>
                <a:ext uri="{FF2B5EF4-FFF2-40B4-BE49-F238E27FC236}">
                  <a16:creationId xmlns:a16="http://schemas.microsoft.com/office/drawing/2014/main" id="{6A79386B-380B-044A-8AC9-169CD5E6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E25ABC-3241-B00C-3CCA-C7330182A52D}"/>
                </a:ext>
              </a:extLst>
            </p:cNvPr>
            <p:cNvSpPr txBox="1"/>
            <p:nvPr/>
          </p:nvSpPr>
          <p:spPr>
            <a:xfrm>
              <a:off x="4826607" y="4217454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Takım görevleri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BF764F-A663-D319-848A-727BFF2FA89A}"/>
              </a:ext>
            </a:extLst>
          </p:cNvPr>
          <p:cNvSpPr txBox="1"/>
          <p:nvPr/>
        </p:nvSpPr>
        <p:spPr>
          <a:xfrm>
            <a:off x="6783839" y="2236550"/>
            <a:ext cx="411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Diğer oyuncuların oyundaki durumlarıyla ve oyuncularla birlikte başarmayı severler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C50615-237A-E23E-9CCD-B7B6B780B717}"/>
              </a:ext>
            </a:extLst>
          </p:cNvPr>
          <p:cNvGrpSpPr/>
          <p:nvPr/>
        </p:nvGrpSpPr>
        <p:grpSpPr>
          <a:xfrm>
            <a:off x="6722879" y="4145161"/>
            <a:ext cx="1377764" cy="441132"/>
            <a:chOff x="4415774" y="4217454"/>
            <a:chExt cx="1377764" cy="441132"/>
          </a:xfrm>
        </p:grpSpPr>
        <p:pic>
          <p:nvPicPr>
            <p:cNvPr id="32" name="Graphic 31" descr="Cursor with solid fill">
              <a:extLst>
                <a:ext uri="{FF2B5EF4-FFF2-40B4-BE49-F238E27FC236}">
                  <a16:creationId xmlns:a16="http://schemas.microsoft.com/office/drawing/2014/main" id="{BB7D231A-26CE-66CD-6BF2-EC53782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9CC3C6-D4F2-56B1-8AF5-3964A800F4AA}"/>
                </a:ext>
              </a:extLst>
            </p:cNvPr>
            <p:cNvSpPr txBox="1"/>
            <p:nvPr/>
          </p:nvSpPr>
          <p:spPr>
            <a:xfrm>
              <a:off x="4826607" y="421745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Elemek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2E62C5-FA51-FD7E-7081-F9827D71B08C}"/>
              </a:ext>
            </a:extLst>
          </p:cNvPr>
          <p:cNvGrpSpPr/>
          <p:nvPr/>
        </p:nvGrpSpPr>
        <p:grpSpPr>
          <a:xfrm>
            <a:off x="6703730" y="4635222"/>
            <a:ext cx="2403686" cy="441132"/>
            <a:chOff x="4415774" y="4217454"/>
            <a:chExt cx="2403686" cy="441132"/>
          </a:xfrm>
        </p:grpSpPr>
        <p:pic>
          <p:nvPicPr>
            <p:cNvPr id="35" name="Graphic 34" descr="Cursor with solid fill">
              <a:extLst>
                <a:ext uri="{FF2B5EF4-FFF2-40B4-BE49-F238E27FC236}">
                  <a16:creationId xmlns:a16="http://schemas.microsoft.com/office/drawing/2014/main" id="{C8DFE606-41C8-D647-E837-8E4A7EF82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9E34D7-A767-3856-FDC3-E62DEEE15062}"/>
                </a:ext>
              </a:extLst>
            </p:cNvPr>
            <p:cNvSpPr txBox="1"/>
            <p:nvPr/>
          </p:nvSpPr>
          <p:spPr>
            <a:xfrm>
              <a:off x="4826607" y="4217454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Meydan okumak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9EEE00-6569-6E26-7094-AF8FDFC859C3}"/>
              </a:ext>
            </a:extLst>
          </p:cNvPr>
          <p:cNvGrpSpPr/>
          <p:nvPr/>
        </p:nvGrpSpPr>
        <p:grpSpPr>
          <a:xfrm>
            <a:off x="6681376" y="5125283"/>
            <a:ext cx="2429334" cy="441132"/>
            <a:chOff x="4415774" y="4217454"/>
            <a:chExt cx="2429334" cy="441132"/>
          </a:xfrm>
        </p:grpSpPr>
        <p:pic>
          <p:nvPicPr>
            <p:cNvPr id="38" name="Graphic 37" descr="Cursor with solid fill">
              <a:extLst>
                <a:ext uri="{FF2B5EF4-FFF2-40B4-BE49-F238E27FC236}">
                  <a16:creationId xmlns:a16="http://schemas.microsoft.com/office/drawing/2014/main" id="{6B6889FF-C6F6-EC3D-C843-821FC7372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DBCA89-0CC9-DC0A-0083-C02516AEAEA2}"/>
                </a:ext>
              </a:extLst>
            </p:cNvPr>
            <p:cNvSpPr txBox="1"/>
            <p:nvPr/>
          </p:nvSpPr>
          <p:spPr>
            <a:xfrm>
              <a:off x="4826607" y="421745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Etkinlik duvarları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08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6F416-C9E9-AC19-9D92-F8DDF63F841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3DB5A902-3910-E0FA-58EA-0A7F2965CE0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75A0852-07B8-7F05-3218-D1BE6FB4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984BD4-0156-CFDE-46D5-DED2359B8321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BDDDD79B-1AE5-7D2F-8877-B91664C1FF3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8BE9897-B3AF-7992-F882-A3F7948B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973BF-F5D6-FEE3-7709-E536F528E5ED}"/>
              </a:ext>
            </a:extLst>
          </p:cNvPr>
          <p:cNvGrpSpPr/>
          <p:nvPr/>
        </p:nvGrpSpPr>
        <p:grpSpPr>
          <a:xfrm>
            <a:off x="907882" y="738796"/>
            <a:ext cx="3420278" cy="549460"/>
            <a:chOff x="907882" y="738796"/>
            <a:chExt cx="3420278" cy="5494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D39B14-ED3B-B8CC-C54E-42DB70BF109D}"/>
                </a:ext>
              </a:extLst>
            </p:cNvPr>
            <p:cNvSpPr txBox="1"/>
            <p:nvPr/>
          </p:nvSpPr>
          <p:spPr>
            <a:xfrm>
              <a:off x="907882" y="738796"/>
              <a:ext cx="3420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Uygulama içi bildirim alanı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31DF5C-50ED-3482-C941-3314966B66C2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8825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6147AB5-6D72-7124-6912-9EAE3B2A5F29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 uygulamasına giriş yapıldığında bir bildirim ekranı olması ve orada olacakları belirlemek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5DAEA66C-BBBD-278F-FF78-FA33F0DE8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BD7A04-860B-37F4-F22D-E624E26259A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1C45502D-9BE4-D434-832B-2888D6E56B5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8FF451A-BCF3-F6A7-4895-73902BDEC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8A23A-6368-1525-499C-4FCC8B6C5033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28B22195-EEE5-2652-11BD-77342E32D62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1E0BB8-C3EC-2B81-D7B1-575418375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50EAB1-A0D1-88B1-BA35-D35EB32D7CBF}"/>
              </a:ext>
            </a:extLst>
          </p:cNvPr>
          <p:cNvGrpSpPr/>
          <p:nvPr/>
        </p:nvGrpSpPr>
        <p:grpSpPr>
          <a:xfrm>
            <a:off x="907882" y="738796"/>
            <a:ext cx="3420278" cy="549460"/>
            <a:chOff x="907882" y="738796"/>
            <a:chExt cx="3420278" cy="5494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644C4C-F4C9-2E5C-1130-5A851A7F1360}"/>
                </a:ext>
              </a:extLst>
            </p:cNvPr>
            <p:cNvSpPr txBox="1"/>
            <p:nvPr/>
          </p:nvSpPr>
          <p:spPr>
            <a:xfrm>
              <a:off x="907882" y="738796"/>
              <a:ext cx="3420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Günlük-Haftalık oyun saati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A9C865-E22D-5C42-1551-A5D2B15D1C25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8825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01514-B375-9A78-D13C-05A6EA404779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Oyunlaştırmaya zaman ayıramayanlara özel takvimlerine yöneticileriyle birlikte «oyun saati» eklemek</a:t>
            </a:r>
          </a:p>
        </p:txBody>
      </p:sp>
      <p:pic>
        <p:nvPicPr>
          <p:cNvPr id="24" name="Graphic 23" descr="Alterations &amp; Tailoring with solid fill">
            <a:extLst>
              <a:ext uri="{FF2B5EF4-FFF2-40B4-BE49-F238E27FC236}">
                <a16:creationId xmlns:a16="http://schemas.microsoft.com/office/drawing/2014/main" id="{8840011E-5DC7-A4E7-B8B6-765BE95D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6E02C-31D2-9C11-FE7E-D6E6380FF74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4163EDAA-B95D-CCAF-1EB3-86BCB4440B9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7F734C6-CA36-4D8D-7E31-18F0D40E5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640A3C-A3D4-0F8B-7AC3-C6D942D8DC59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4F10FF03-E821-2201-5E08-DBE91BC7690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1" name="Graphic 10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3470C9A-F097-6B97-14FC-BD2B60CB1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A152B3-4DA2-BF47-651E-F4BF42893F87}"/>
              </a:ext>
            </a:extLst>
          </p:cNvPr>
          <p:cNvGrpSpPr/>
          <p:nvPr/>
        </p:nvGrpSpPr>
        <p:grpSpPr>
          <a:xfrm>
            <a:off x="907883" y="738796"/>
            <a:ext cx="3420277" cy="549460"/>
            <a:chOff x="907883" y="738796"/>
            <a:chExt cx="3420277" cy="5494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90E269-8E41-C60A-1808-709B3330A324}"/>
                </a:ext>
              </a:extLst>
            </p:cNvPr>
            <p:cNvSpPr txBox="1"/>
            <p:nvPr/>
          </p:nvSpPr>
          <p:spPr>
            <a:xfrm>
              <a:off x="1371600" y="738796"/>
              <a:ext cx="2956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Push</a:t>
              </a:r>
              <a:r>
                <a:rPr lang="tr-TR" sz="2400" dirty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 Notification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CAA06E-5405-BDB4-B36D-3AE3E53B9623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8825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60CA6D-D192-D3F4-E1B4-522088606B10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Bir mobil uygulama kullanıyorsanız oyunlaştırmayla ilgili hangi koşullarda az ama öz </a:t>
            </a:r>
            <a:r>
              <a:rPr lang="tr-TR" sz="2400" dirty="0" err="1">
                <a:latin typeface="Raleway" pitchFamily="2" charset="-94"/>
              </a:rPr>
              <a:t>push</a:t>
            </a:r>
            <a:r>
              <a:rPr lang="tr-TR" sz="2400" dirty="0">
                <a:latin typeface="Raleway" pitchFamily="2" charset="-94"/>
              </a:rPr>
              <a:t> </a:t>
            </a:r>
            <a:r>
              <a:rPr lang="tr-TR" sz="2400" dirty="0" err="1">
                <a:latin typeface="Raleway" pitchFamily="2" charset="-94"/>
              </a:rPr>
              <a:t>notification</a:t>
            </a:r>
            <a:r>
              <a:rPr lang="tr-TR" sz="2400" dirty="0">
                <a:latin typeface="Raleway" pitchFamily="2" charset="-94"/>
              </a:rPr>
              <a:t> atılmalı</a:t>
            </a:r>
          </a:p>
        </p:txBody>
      </p:sp>
      <p:pic>
        <p:nvPicPr>
          <p:cNvPr id="27" name="Graphic 26" descr="Alterations &amp; Tailoring with solid fill">
            <a:extLst>
              <a:ext uri="{FF2B5EF4-FFF2-40B4-BE49-F238E27FC236}">
                <a16:creationId xmlns:a16="http://schemas.microsoft.com/office/drawing/2014/main" id="{5690EAAB-9A16-BF24-644B-0ACAE87A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9000">
              <a:schemeClr val="tx1">
                <a:lumMod val="95000"/>
                <a:lumOff val="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83CD2-17F8-31FE-4561-FB9827468D00}"/>
              </a:ext>
            </a:extLst>
          </p:cNvPr>
          <p:cNvCxnSpPr>
            <a:cxnSpLocks/>
          </p:cNvCxnSpPr>
          <p:nvPr/>
        </p:nvCxnSpPr>
        <p:spPr>
          <a:xfrm>
            <a:off x="1662590" y="6974922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Minus Sign 2">
            <a:extLst>
              <a:ext uri="{FF2B5EF4-FFF2-40B4-BE49-F238E27FC236}">
                <a16:creationId xmlns:a16="http://schemas.microsoft.com/office/drawing/2014/main" id="{DE50FD64-4D0C-FB00-6170-5FEBB7A42FEF}"/>
              </a:ext>
            </a:extLst>
          </p:cNvPr>
          <p:cNvSpPr/>
          <p:nvPr/>
        </p:nvSpPr>
        <p:spPr>
          <a:xfrm>
            <a:off x="1144827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7F25314C-5F6B-117C-EF25-A96AFE363A60}"/>
              </a:ext>
            </a:extLst>
          </p:cNvPr>
          <p:cNvSpPr/>
          <p:nvPr/>
        </p:nvSpPr>
        <p:spPr>
          <a:xfrm>
            <a:off x="2180354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30798FE5-B1CF-2259-35D7-130EB79C5F2D}"/>
              </a:ext>
            </a:extLst>
          </p:cNvPr>
          <p:cNvSpPr/>
          <p:nvPr/>
        </p:nvSpPr>
        <p:spPr>
          <a:xfrm>
            <a:off x="3215881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CD3EB807-6815-5530-D734-077A8D90DC4D}"/>
              </a:ext>
            </a:extLst>
          </p:cNvPr>
          <p:cNvSpPr/>
          <p:nvPr/>
        </p:nvSpPr>
        <p:spPr>
          <a:xfrm>
            <a:off x="4251408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8A0212D5-5695-072D-9D28-B554E684CFDB}"/>
              </a:ext>
            </a:extLst>
          </p:cNvPr>
          <p:cNvSpPr/>
          <p:nvPr/>
        </p:nvSpPr>
        <p:spPr>
          <a:xfrm>
            <a:off x="5286935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07AACB7E-B050-F0DE-B0CE-C1409BEF9A0B}"/>
              </a:ext>
            </a:extLst>
          </p:cNvPr>
          <p:cNvSpPr/>
          <p:nvPr/>
        </p:nvSpPr>
        <p:spPr>
          <a:xfrm>
            <a:off x="6322462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506B87A0-E3AF-CE19-6826-98C31FFAC95E}"/>
              </a:ext>
            </a:extLst>
          </p:cNvPr>
          <p:cNvSpPr/>
          <p:nvPr/>
        </p:nvSpPr>
        <p:spPr>
          <a:xfrm>
            <a:off x="7357989" y="599925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7A36F8AB-1ADF-2372-934B-4D1BE819448C}"/>
              </a:ext>
            </a:extLst>
          </p:cNvPr>
          <p:cNvSpPr/>
          <p:nvPr/>
        </p:nvSpPr>
        <p:spPr>
          <a:xfrm>
            <a:off x="5286935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BF53970D-307A-B33E-0E6E-426752D272A7}"/>
              </a:ext>
            </a:extLst>
          </p:cNvPr>
          <p:cNvSpPr/>
          <p:nvPr/>
        </p:nvSpPr>
        <p:spPr>
          <a:xfrm>
            <a:off x="6322462" y="635719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24788594-98E3-25DA-5427-4DD7EAD2EC55}"/>
              </a:ext>
            </a:extLst>
          </p:cNvPr>
          <p:cNvSpPr/>
          <p:nvPr/>
        </p:nvSpPr>
        <p:spPr>
          <a:xfrm>
            <a:off x="7357989" y="634007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2EFB6A9A-DD42-2BEE-63DC-476CE69D2DE5}"/>
              </a:ext>
            </a:extLst>
          </p:cNvPr>
          <p:cNvSpPr/>
          <p:nvPr/>
        </p:nvSpPr>
        <p:spPr>
          <a:xfrm>
            <a:off x="8393516" y="634627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66811169-CF4B-4C1D-A824-A23DFE6B6D50}"/>
              </a:ext>
            </a:extLst>
          </p:cNvPr>
          <p:cNvSpPr/>
          <p:nvPr/>
        </p:nvSpPr>
        <p:spPr>
          <a:xfrm>
            <a:off x="9429043" y="6352483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552B276D-ED57-1DBC-C659-4B62AF9A334D}"/>
              </a:ext>
            </a:extLst>
          </p:cNvPr>
          <p:cNvSpPr/>
          <p:nvPr/>
        </p:nvSpPr>
        <p:spPr>
          <a:xfrm>
            <a:off x="10464570" y="6358689"/>
            <a:ext cx="1035527" cy="40511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53B7A4ED-2A6C-C19E-A9BA-F8B1D3451F8C}"/>
              </a:ext>
            </a:extLst>
          </p:cNvPr>
          <p:cNvSpPr/>
          <p:nvPr/>
        </p:nvSpPr>
        <p:spPr>
          <a:xfrm>
            <a:off x="4251407" y="633626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956C2-B932-D54B-93D2-A53291721925}"/>
              </a:ext>
            </a:extLst>
          </p:cNvPr>
          <p:cNvGrpSpPr/>
          <p:nvPr/>
        </p:nvGrpSpPr>
        <p:grpSpPr>
          <a:xfrm>
            <a:off x="20320" y="287332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31031F50-BD98-2D03-8610-ED9848674D2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1B130BB-1ACE-4147-A9E7-8DB3584CE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656F2-554E-8483-6CDF-916F1681687D}"/>
              </a:ext>
            </a:extLst>
          </p:cNvPr>
          <p:cNvGrpSpPr/>
          <p:nvPr/>
        </p:nvGrpSpPr>
        <p:grpSpPr>
          <a:xfrm rot="10800000">
            <a:off x="11399520" y="2873329"/>
            <a:ext cx="751840" cy="741680"/>
            <a:chOff x="6421120" y="2367372"/>
            <a:chExt cx="751840" cy="741680"/>
          </a:xfrm>
        </p:grpSpPr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40F7BA53-A675-ED69-6EAD-2E5891E2F43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5" name="Graphic 24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4B4A70B6-BF01-3ED1-450D-5E0FE42F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442153-7D50-A37E-ABBE-1F4BC046B829}"/>
              </a:ext>
            </a:extLst>
          </p:cNvPr>
          <p:cNvGrpSpPr/>
          <p:nvPr/>
        </p:nvGrpSpPr>
        <p:grpSpPr>
          <a:xfrm>
            <a:off x="907883" y="738796"/>
            <a:ext cx="3420277" cy="549460"/>
            <a:chOff x="907883" y="738796"/>
            <a:chExt cx="3420277" cy="549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0B4B27-AEBE-C03E-3F4A-57EE589647CA}"/>
                </a:ext>
              </a:extLst>
            </p:cNvPr>
            <p:cNvSpPr txBox="1"/>
            <p:nvPr/>
          </p:nvSpPr>
          <p:spPr>
            <a:xfrm>
              <a:off x="1503680" y="738796"/>
              <a:ext cx="2824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Hikayeleştirme</a:t>
              </a:r>
              <a:endParaRPr lang="tr-TR" sz="2400" dirty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1A8BB-6666-4183-EA46-462BEC39AD96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3" y="1288256"/>
              <a:ext cx="334352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299C79-A8C2-FF13-5966-4DC7CF1BD236}"/>
              </a:ext>
            </a:extLst>
          </p:cNvPr>
          <p:cNvSpPr/>
          <p:nvPr/>
        </p:nvSpPr>
        <p:spPr>
          <a:xfrm>
            <a:off x="4159898" y="-1005709"/>
            <a:ext cx="3872204" cy="9574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Tetikleyiciler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ve İletişim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209B8C-2C40-4604-5385-29A1E8A5D5ED}"/>
              </a:ext>
            </a:extLst>
          </p:cNvPr>
          <p:cNvGrpSpPr/>
          <p:nvPr/>
        </p:nvGrpSpPr>
        <p:grpSpPr>
          <a:xfrm>
            <a:off x="1558715" y="7530404"/>
            <a:ext cx="9074570" cy="1120818"/>
            <a:chOff x="1560753" y="4104316"/>
            <a:chExt cx="9074570" cy="1120818"/>
          </a:xfrm>
        </p:grpSpPr>
        <p:sp useBgFill="1"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1773017-003B-7776-0120-E4ADCE0CFCFE}"/>
                </a:ext>
              </a:extLst>
            </p:cNvPr>
            <p:cNvSpPr/>
            <p:nvPr/>
          </p:nvSpPr>
          <p:spPr>
            <a:xfrm>
              <a:off x="1713255" y="4266765"/>
              <a:ext cx="8765490" cy="958369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254000" sx="102000" sy="102000" algn="ctr" rotWithShape="0">
                      <a:prstClr val="white">
                        <a:alpha val="40000"/>
                      </a:prstClr>
                    </a:outerShdw>
                  </a:effectLst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Kurgudaki tetikleyicileri belirleyelim. Her kart üzerine düşünelim</a:t>
              </a:r>
              <a:endPara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Monotype Corsiva" panose="03010101010201010101" pitchFamily="66" charset="0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A62276-B68B-F766-D1D4-887937B61058}"/>
                </a:ext>
              </a:extLst>
            </p:cNvPr>
            <p:cNvCxnSpPr>
              <a:cxnSpLocks/>
            </p:cNvCxnSpPr>
            <p:nvPr/>
          </p:nvCxnSpPr>
          <p:spPr>
            <a:xfrm>
              <a:off x="1560753" y="4104316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phic 29" descr="Arrow: Straight outline">
            <a:extLst>
              <a:ext uri="{FF2B5EF4-FFF2-40B4-BE49-F238E27FC236}">
                <a16:creationId xmlns:a16="http://schemas.microsoft.com/office/drawing/2014/main" id="{13EBA077-ACC7-B781-B97D-9D46181DF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-778788" y="1897961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9DDE830-1F65-09EF-3EAB-B90A903F7142}"/>
              </a:ext>
            </a:extLst>
          </p:cNvPr>
          <p:cNvGrpSpPr/>
          <p:nvPr/>
        </p:nvGrpSpPr>
        <p:grpSpPr>
          <a:xfrm>
            <a:off x="3930959" y="-866671"/>
            <a:ext cx="695316" cy="575646"/>
            <a:chOff x="2694992" y="1880966"/>
            <a:chExt cx="1424777" cy="13191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951400-28EE-AD09-E8EB-1CC01AA1C08A}"/>
                </a:ext>
              </a:extLst>
            </p:cNvPr>
            <p:cNvSpPr/>
            <p:nvPr/>
          </p:nvSpPr>
          <p:spPr>
            <a:xfrm>
              <a:off x="2694992" y="1880966"/>
              <a:ext cx="1424777" cy="13191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ell Tower outline">
              <a:extLst>
                <a:ext uri="{FF2B5EF4-FFF2-40B4-BE49-F238E27FC236}">
                  <a16:creationId xmlns:a16="http://schemas.microsoft.com/office/drawing/2014/main" id="{BE2618BD-7A80-2A8B-90F8-BB079C32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16682" y="2130725"/>
              <a:ext cx="777445" cy="77744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27F530-74F2-8273-945F-34F63312F824}"/>
              </a:ext>
            </a:extLst>
          </p:cNvPr>
          <p:cNvGrpSpPr/>
          <p:nvPr/>
        </p:nvGrpSpPr>
        <p:grpSpPr>
          <a:xfrm>
            <a:off x="-983549" y="226688"/>
            <a:ext cx="751840" cy="741680"/>
            <a:chOff x="236621" y="297769"/>
            <a:chExt cx="751840" cy="741680"/>
          </a:xfrm>
        </p:grpSpPr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31EEEFE4-0EF9-7CB0-C156-AD2B8E751531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 descr="Circular flowchart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7C2BDD25-6177-F947-F14B-FF798ECF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34344-14A4-E9CF-FA93-2CE597D0F484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Raleway" pitchFamily="2" charset="-94"/>
              </a:rPr>
              <a:t>Uzay, Star </a:t>
            </a:r>
            <a:r>
              <a:rPr lang="tr-TR" sz="2400" dirty="0" err="1">
                <a:latin typeface="Raleway" pitchFamily="2" charset="-94"/>
              </a:rPr>
              <a:t>wars</a:t>
            </a:r>
            <a:r>
              <a:rPr lang="tr-TR" sz="2400" dirty="0">
                <a:latin typeface="Raleway" pitchFamily="2" charset="-94"/>
              </a:rPr>
              <a:t>, klonlar, dünya adaları, açlık oyunları, </a:t>
            </a:r>
            <a:r>
              <a:rPr lang="tr-TR" sz="2400" dirty="0" err="1">
                <a:latin typeface="Raleway" pitchFamily="2" charset="-94"/>
              </a:rPr>
              <a:t>master</a:t>
            </a:r>
            <a:r>
              <a:rPr lang="tr-TR" sz="2400" dirty="0">
                <a:latin typeface="Raleway" pitchFamily="2" charset="-94"/>
              </a:rPr>
              <a:t> </a:t>
            </a:r>
            <a:r>
              <a:rPr lang="tr-TR" sz="2400" dirty="0" err="1">
                <a:latin typeface="Raleway" pitchFamily="2" charset="-94"/>
              </a:rPr>
              <a:t>chef</a:t>
            </a:r>
            <a:r>
              <a:rPr lang="tr-TR" sz="2400" dirty="0">
                <a:latin typeface="Raleway" pitchFamily="2" charset="-94"/>
              </a:rPr>
              <a:t>, şampiyonlar ligi </a:t>
            </a:r>
            <a:r>
              <a:rPr lang="tr-TR" sz="2400" dirty="0" err="1">
                <a:latin typeface="Raleway" pitchFamily="2" charset="-94"/>
              </a:rPr>
              <a:t>vs</a:t>
            </a:r>
            <a:r>
              <a:rPr lang="tr-TR" sz="2400" dirty="0">
                <a:latin typeface="Raleway" pitchFamily="2" charset="-94"/>
              </a:rPr>
              <a:t>…</a:t>
            </a:r>
          </a:p>
        </p:txBody>
      </p:sp>
      <p:pic>
        <p:nvPicPr>
          <p:cNvPr id="38" name="Graphic 37" descr="Alterations &amp; Tailoring with solid fill">
            <a:extLst>
              <a:ext uri="{FF2B5EF4-FFF2-40B4-BE49-F238E27FC236}">
                <a16:creationId xmlns:a16="http://schemas.microsoft.com/office/drawing/2014/main" id="{7BCF307D-B39B-825B-BDF2-8A32717D36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19547B"/>
            </a:gs>
            <a:gs pos="10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997252C-66BA-DC8B-6643-A883A64BA1E5}"/>
              </a:ext>
            </a:extLst>
          </p:cNvPr>
          <p:cNvSpPr/>
          <p:nvPr/>
        </p:nvSpPr>
        <p:spPr>
          <a:xfrm>
            <a:off x="4159898" y="598945"/>
            <a:ext cx="3872204" cy="101584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Ölçümleme ve Değerlendirme</a:t>
            </a:r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F0DED-BA01-A6DA-8B9A-2F6EC0C5BF20}"/>
              </a:ext>
            </a:extLst>
          </p:cNvPr>
          <p:cNvSpPr/>
          <p:nvPr/>
        </p:nvSpPr>
        <p:spPr>
          <a:xfrm>
            <a:off x="512055" y="5023820"/>
            <a:ext cx="9962690" cy="121885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Monotype Corsiva" panose="03010101010201010101" pitchFamily="66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Projenin istatistik olabilecek  ya da başarı kriteri olacak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Monotype Corsiva" panose="03010101010201010101" pitchFamily="66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kart seç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0" sx="102000" sy="102000" algn="ctr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Monotype Corsiva" panose="03010101010201010101" pitchFamily="66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D9325-2FD5-7FEB-E47D-29042CD6DC96}"/>
              </a:ext>
            </a:extLst>
          </p:cNvPr>
          <p:cNvCxnSpPr>
            <a:cxnSpLocks/>
          </p:cNvCxnSpPr>
          <p:nvPr/>
        </p:nvCxnSpPr>
        <p:spPr>
          <a:xfrm>
            <a:off x="398229" y="6482081"/>
            <a:ext cx="1031398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742C21-E147-2D88-9346-2CB34D90355B}"/>
              </a:ext>
            </a:extLst>
          </p:cNvPr>
          <p:cNvGrpSpPr/>
          <p:nvPr/>
        </p:nvGrpSpPr>
        <p:grpSpPr>
          <a:xfrm>
            <a:off x="3802713" y="765088"/>
            <a:ext cx="713312" cy="622580"/>
            <a:chOff x="3737749" y="727314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A27914-1057-E705-2AF1-E74F64D7A5DE}"/>
                </a:ext>
              </a:extLst>
            </p:cNvPr>
            <p:cNvSpPr/>
            <p:nvPr/>
          </p:nvSpPr>
          <p:spPr>
            <a:xfrm>
              <a:off x="3737749" y="727314"/>
              <a:ext cx="1424777" cy="13191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Upward trend outline">
              <a:extLst>
                <a:ext uri="{FF2B5EF4-FFF2-40B4-BE49-F238E27FC236}">
                  <a16:creationId xmlns:a16="http://schemas.microsoft.com/office/drawing/2014/main" id="{F3DEFDC9-3186-3D8A-8D99-10C9B6EFE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2627" y="956405"/>
              <a:ext cx="777445" cy="77744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4DCC07-ECCF-5CE4-32F5-E02DCBD98134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C48EE721-1565-1B3B-B658-7D42220D2FC9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7" name="Graphic 26" descr="Circular flowchart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9F0DBC44-FC8A-E85D-6121-D44707247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Touchscreen outline">
            <a:hlinkClick r:id="rId2" action="ppaction://hlinksldjump"/>
            <a:extLst>
              <a:ext uri="{FF2B5EF4-FFF2-40B4-BE49-F238E27FC236}">
                <a16:creationId xmlns:a16="http://schemas.microsoft.com/office/drawing/2014/main" id="{C10FA8E4-057A-2B73-F7AA-58683F275A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7683" y="5695399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" name="Graphic 2" descr="Arrow: Straight outline">
            <a:extLst>
              <a:ext uri="{FF2B5EF4-FFF2-40B4-BE49-F238E27FC236}">
                <a16:creationId xmlns:a16="http://schemas.microsoft.com/office/drawing/2014/main" id="{7C54D594-CA5B-B7CA-7D08-7B480A42ED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28092" y="175966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2C62D-2043-AF36-A0BC-3362EF73166B}"/>
              </a:ext>
            </a:extLst>
          </p:cNvPr>
          <p:cNvSpPr txBox="1"/>
          <p:nvPr/>
        </p:nvSpPr>
        <p:spPr>
          <a:xfrm>
            <a:off x="1478943" y="181268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2327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997252C-66BA-DC8B-6643-A883A64BA1E5}"/>
              </a:ext>
            </a:extLst>
          </p:cNvPr>
          <p:cNvSpPr/>
          <p:nvPr/>
        </p:nvSpPr>
        <p:spPr>
          <a:xfrm>
            <a:off x="4144956" y="-1253004"/>
            <a:ext cx="3872204" cy="101584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Ölçümleme ve Değerlendirme</a:t>
            </a:r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F0DED-BA01-A6DA-8B9A-2F6EC0C5BF20}"/>
              </a:ext>
            </a:extLst>
          </p:cNvPr>
          <p:cNvSpPr/>
          <p:nvPr/>
        </p:nvSpPr>
        <p:spPr>
          <a:xfrm>
            <a:off x="581503" y="7141988"/>
            <a:ext cx="9962690" cy="121885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Projenin istatistik olabilecek  ya da başarı kriteri olacak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1 kart seç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D9325-2FD5-7FEB-E47D-29042CD6DC96}"/>
              </a:ext>
            </a:extLst>
          </p:cNvPr>
          <p:cNvCxnSpPr>
            <a:cxnSpLocks/>
          </p:cNvCxnSpPr>
          <p:nvPr/>
        </p:nvCxnSpPr>
        <p:spPr>
          <a:xfrm>
            <a:off x="467677" y="8600249"/>
            <a:ext cx="1031398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Arrow: Straight outline">
            <a:extLst>
              <a:ext uri="{FF2B5EF4-FFF2-40B4-BE49-F238E27FC236}">
                <a16:creationId xmlns:a16="http://schemas.microsoft.com/office/drawing/2014/main" id="{0B76B960-A3F2-8F0D-4E33-7BDC1B21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885679" y="193537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742C21-E147-2D88-9346-2CB34D90355B}"/>
              </a:ext>
            </a:extLst>
          </p:cNvPr>
          <p:cNvGrpSpPr/>
          <p:nvPr/>
        </p:nvGrpSpPr>
        <p:grpSpPr>
          <a:xfrm>
            <a:off x="3788300" y="-1056372"/>
            <a:ext cx="713312" cy="622580"/>
            <a:chOff x="3737749" y="727314"/>
            <a:chExt cx="1424777" cy="13191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A27914-1057-E705-2AF1-E74F64D7A5DE}"/>
                </a:ext>
              </a:extLst>
            </p:cNvPr>
            <p:cNvSpPr/>
            <p:nvPr/>
          </p:nvSpPr>
          <p:spPr>
            <a:xfrm>
              <a:off x="3737749" y="727314"/>
              <a:ext cx="1424777" cy="13191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Upward trend outline">
              <a:extLst>
                <a:ext uri="{FF2B5EF4-FFF2-40B4-BE49-F238E27FC236}">
                  <a16:creationId xmlns:a16="http://schemas.microsoft.com/office/drawing/2014/main" id="{F3DEFDC9-3186-3D8A-8D99-10C9B6EFE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2627" y="956405"/>
              <a:ext cx="777445" cy="77744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4DCC07-ECCF-5CE4-32F5-E02DCBD98134}"/>
              </a:ext>
            </a:extLst>
          </p:cNvPr>
          <p:cNvGrpSpPr/>
          <p:nvPr/>
        </p:nvGrpSpPr>
        <p:grpSpPr>
          <a:xfrm>
            <a:off x="-885679" y="228105"/>
            <a:ext cx="751840" cy="741680"/>
            <a:chOff x="236621" y="297769"/>
            <a:chExt cx="751840" cy="741680"/>
          </a:xfrm>
        </p:grpSpPr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C48EE721-1565-1B3B-B658-7D42220D2FC9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Graphic 26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9F0DBC44-FC8A-E85D-6121-D44707247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Touchscreen outline">
            <a:hlinkClick r:id="rId9" action="ppaction://hlinksldjump"/>
            <a:extLst>
              <a:ext uri="{FF2B5EF4-FFF2-40B4-BE49-F238E27FC236}">
                <a16:creationId xmlns:a16="http://schemas.microsoft.com/office/drawing/2014/main" id="{C10FA8E4-057A-2B73-F7AA-58683F275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7131" y="7813567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6882A53-FF90-0D62-D77F-3B0E12658A15}"/>
              </a:ext>
            </a:extLst>
          </p:cNvPr>
          <p:cNvGrpSpPr/>
          <p:nvPr/>
        </p:nvGrpSpPr>
        <p:grpSpPr>
          <a:xfrm>
            <a:off x="8137" y="2735741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D67B2F54-F152-AAEA-28EC-DEF89331201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FB290F60-8315-6DF9-7D68-9E57D94DC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279717-0AC5-07C6-55FA-CC4DE873530A}"/>
              </a:ext>
            </a:extLst>
          </p:cNvPr>
          <p:cNvGrpSpPr/>
          <p:nvPr/>
        </p:nvGrpSpPr>
        <p:grpSpPr>
          <a:xfrm rot="10800000">
            <a:off x="22481" y="3709119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D66358E5-202F-DFE8-7EBA-273DE53D491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B46C72-8CDC-4FFF-1168-9126E22E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4C4C8-796D-B64E-1822-04758EEA0A58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9D4D07-E23B-F1D5-B232-2051F7230FF9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5F0116-37AE-4253-0975-BD634B59AB98}"/>
                </a:ext>
              </a:extLst>
            </p:cNvPr>
            <p:cNvSpPr txBox="1"/>
            <p:nvPr/>
          </p:nvSpPr>
          <p:spPr>
            <a:xfrm>
              <a:off x="1107440" y="1059307"/>
              <a:ext cx="3037516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Aktif  oyuncu sayısı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D0BA09E-4598-764B-544A-A7518B5121FA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Oyuna birden fazla aksiyonla düzenli giriş yapan oyuncu sayısı</a:t>
            </a:r>
          </a:p>
        </p:txBody>
      </p:sp>
      <p:pic>
        <p:nvPicPr>
          <p:cNvPr id="32" name="Graphic 31" descr="Alterations &amp; Tailoring with solid fill">
            <a:extLst>
              <a:ext uri="{FF2B5EF4-FFF2-40B4-BE49-F238E27FC236}">
                <a16:creationId xmlns:a16="http://schemas.microsoft.com/office/drawing/2014/main" id="{F6995933-F616-77A8-7B26-357A3630D9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AC6B47-C5A3-0BF5-1DAB-1C918C2FB66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17966EE5-C3F2-68EC-AB96-9C27C8F3772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BECCF7-C9A3-0B03-2164-17476207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F2DC23-74DD-C9F0-E31F-C1DC558C4D69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24DE9BC8-E7B5-80FD-45B9-28E37E11248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4A51536-33A3-C096-EA1D-94DDC1172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3A04D-8F58-4FD7-C3E4-B19EDB2996D4}"/>
              </a:ext>
            </a:extLst>
          </p:cNvPr>
          <p:cNvGrpSpPr/>
          <p:nvPr/>
        </p:nvGrpSpPr>
        <p:grpSpPr>
          <a:xfrm>
            <a:off x="521440" y="337068"/>
            <a:ext cx="3889410" cy="1864339"/>
            <a:chOff x="521440" y="337068"/>
            <a:chExt cx="3889410" cy="1864339"/>
          </a:xfrm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030E6EB5-A2C0-8992-3034-6691C966DECD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5FCEE-EB43-F281-E93E-5BD3A41E1C28}"/>
                </a:ext>
              </a:extLst>
            </p:cNvPr>
            <p:cNvSpPr txBox="1"/>
            <p:nvPr/>
          </p:nvSpPr>
          <p:spPr>
            <a:xfrm>
              <a:off x="1036320" y="973377"/>
              <a:ext cx="33745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600" b="1" spc="300" dirty="0">
                  <a:latin typeface="Bradley Hand ITC" panose="03070402050302030203" pitchFamily="66" charset="0"/>
                </a:rPr>
                <a:t>Gerçekleşen etkileşimlerin sayısı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B6113C-8788-43DA-C60C-61183DCCF546}"/>
              </a:ext>
            </a:extLst>
          </p:cNvPr>
          <p:cNvSpPr txBox="1"/>
          <p:nvPr/>
        </p:nvSpPr>
        <p:spPr>
          <a:xfrm>
            <a:off x="-2265680" y="978027"/>
            <a:ext cx="303751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spc="300" dirty="0">
                <a:solidFill>
                  <a:schemeClr val="bg1"/>
                </a:solidFill>
                <a:latin typeface="Bradley Hand ITC" panose="03070402050302030203" pitchFamily="66" charset="0"/>
              </a:rPr>
              <a:t>Aktif  oyuncu sayısı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C08-565E-DCB5-9B97-B41F1D591264}"/>
              </a:ext>
            </a:extLst>
          </p:cNvPr>
          <p:cNvSpPr txBox="1"/>
          <p:nvPr/>
        </p:nvSpPr>
        <p:spPr>
          <a:xfrm>
            <a:off x="2492395" y="300651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Oyuncuların giriş yaptıktan sonra etkileşimlerinin toplam sayısı</a:t>
            </a:r>
          </a:p>
        </p:txBody>
      </p:sp>
      <p:pic>
        <p:nvPicPr>
          <p:cNvPr id="25" name="Graphic 24" descr="Alterations &amp; Tailoring with solid fill">
            <a:extLst>
              <a:ext uri="{FF2B5EF4-FFF2-40B4-BE49-F238E27FC236}">
                <a16:creationId xmlns:a16="http://schemas.microsoft.com/office/drawing/2014/main" id="{172C8975-8DDC-FB47-B196-4BC58A8B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F4CB7-A9FE-41FD-F2F5-5A1AC348C177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02D02E80-0B40-82E2-BD16-979264E4E45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8306E40-E911-07E4-A7E8-0B07B35F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60C72F-6D30-B390-E2EC-FDD35B50B792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916062DF-CDAC-B836-AB97-5810F7F6B28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2DFA69B-192C-E615-702E-72715D79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166B59-6E0F-0FE5-7773-EF29DA7676C5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3" name="Freeform: Shape 2">
              <a:extLst>
                <a:ext uri="{FF2B5EF4-FFF2-40B4-BE49-F238E27FC236}">
                  <a16:creationId xmlns:a16="http://schemas.microsoft.com/office/drawing/2014/main" id="{0B8CEF1C-927B-B583-B568-F792424EABFA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A5C63A-CFCB-9FA9-0E24-C0DBE95EFABB}"/>
                </a:ext>
              </a:extLst>
            </p:cNvPr>
            <p:cNvSpPr txBox="1"/>
            <p:nvPr/>
          </p:nvSpPr>
          <p:spPr>
            <a:xfrm>
              <a:off x="1016000" y="886587"/>
              <a:ext cx="3037516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Oyuncu Memnuniyeti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25B0202-EA73-E4EB-4A55-C8949B71143E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Oyunculara oyun içinde ya da sonrasında gönderilen anketler üzerinden ölçümlenen memnuniyet oranı</a:t>
            </a:r>
          </a:p>
        </p:txBody>
      </p:sp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4DC94B53-D4AA-72D8-B287-17E8D575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D4F530-379D-2D96-2D9E-012ADE9E14F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62FE059-1C17-F6F8-5475-35BA341968A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A9B7E6-3653-0AB5-F805-CE3ED5EB4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292BF-0DCC-8E5F-2512-D7A119990FB2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5019C34C-42DE-8667-9EBC-307E0D0A275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1820A1B-E86A-EA2E-FE82-F290763B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1DA8E0-0EFE-1374-00EC-8D571784DE0C}"/>
              </a:ext>
            </a:extLst>
          </p:cNvPr>
          <p:cNvGrpSpPr/>
          <p:nvPr/>
        </p:nvGrpSpPr>
        <p:grpSpPr>
          <a:xfrm>
            <a:off x="521440" y="337068"/>
            <a:ext cx="3792023" cy="1864339"/>
            <a:chOff x="521440" y="337068"/>
            <a:chExt cx="3792023" cy="1864339"/>
          </a:xfrm>
        </p:grpSpPr>
        <p:sp useBgFill="1"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2D9C03-F5D2-CCDD-A9B4-FF8013FCD62F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DF7C6-3C0F-9E3B-3CC6-14D06A0AB478}"/>
                </a:ext>
              </a:extLst>
            </p:cNvPr>
            <p:cNvSpPr txBox="1"/>
            <p:nvPr/>
          </p:nvSpPr>
          <p:spPr>
            <a:xfrm>
              <a:off x="1062263" y="1035527"/>
              <a:ext cx="3251200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b="1" spc="300" dirty="0">
                  <a:latin typeface="Bradley Hand ITC" panose="03070402050302030203" pitchFamily="66" charset="0"/>
                </a:rPr>
                <a:t>Oyuncu seviye dağılımı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9A3540-5E0C-43E7-5EA9-4045D5D107B2}"/>
              </a:ext>
            </a:extLst>
          </p:cNvPr>
          <p:cNvSpPr txBox="1"/>
          <p:nvPr/>
        </p:nvSpPr>
        <p:spPr>
          <a:xfrm>
            <a:off x="2492395" y="300651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Oyuncuların belirlenen akışta ne çok başa ne de çok sona yığılması gerekmekte, sağlıklı bir dağılım olması.</a:t>
            </a:r>
          </a:p>
        </p:txBody>
      </p:sp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2351FD74-319D-4432-3B5C-D8EE743A1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6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444DE4-B270-BF54-BD75-781806248474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3458DD29-3F50-8633-0847-C77064269C8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E296180-AB99-28DA-3CA2-0CE1A17E5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1D73AC-6DB2-8583-8D88-519C13BE515E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131652CE-B94D-B16A-D4B7-D828C96F5C1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C3C6376-0886-AF97-521A-43E70F79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B75452-5B35-DE86-194A-C369FF26A389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6" name="Freeform: Shape 5">
              <a:extLst>
                <a:ext uri="{FF2B5EF4-FFF2-40B4-BE49-F238E27FC236}">
                  <a16:creationId xmlns:a16="http://schemas.microsoft.com/office/drawing/2014/main" id="{9EFF78EE-F0E5-ED87-2127-BB565F3B7C82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A1CFF7-1DD1-ACEF-2674-6AF5B17213FD}"/>
                </a:ext>
              </a:extLst>
            </p:cNvPr>
            <p:cNvSpPr txBox="1"/>
            <p:nvPr/>
          </p:nvSpPr>
          <p:spPr>
            <a:xfrm>
              <a:off x="1107440" y="1035527"/>
              <a:ext cx="3037516" cy="106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200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Şirkete gelir etkisi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A80708-A5EC-104D-64CB-1E791356821B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Şirkete bu oyun döneminde yapılan davranışlardan kazanılan net miktar ya da oranı</a:t>
            </a:r>
          </a:p>
        </p:txBody>
      </p:sp>
      <p:pic>
        <p:nvPicPr>
          <p:cNvPr id="10" name="Graphic 9" descr="Alterations &amp; Tailoring with solid fill">
            <a:extLst>
              <a:ext uri="{FF2B5EF4-FFF2-40B4-BE49-F238E27FC236}">
                <a16:creationId xmlns:a16="http://schemas.microsoft.com/office/drawing/2014/main" id="{324365DF-ECE3-6941-2B13-2D11C5B20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 rot="14400000">
            <a:off x="375920" y="4250690"/>
            <a:ext cx="2289630" cy="2328552"/>
            <a:chOff x="6508844" y="4226554"/>
            <a:chExt cx="2854352" cy="29714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1" y="4490477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hlinkClick r:id="rId11" action="ppaction://hlinksldjump"/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hlinkClick r:id="rId14" action="ppaction://hlinksldjump"/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E45BFE-C5AC-F799-B233-2CCF861D02C2}"/>
              </a:ext>
            </a:extLst>
          </p:cNvPr>
          <p:cNvGrpSpPr/>
          <p:nvPr/>
        </p:nvGrpSpPr>
        <p:grpSpPr>
          <a:xfrm>
            <a:off x="-5374001" y="7335335"/>
            <a:ext cx="3798562" cy="3373490"/>
            <a:chOff x="-1899281" y="5171255"/>
            <a:chExt cx="3798562" cy="33734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56D447-BEE6-1C08-15E1-C8B43504A0B9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Touchscreen outline">
              <a:extLst>
                <a:ext uri="{FF2B5EF4-FFF2-40B4-BE49-F238E27FC236}">
                  <a16:creationId xmlns:a16="http://schemas.microsoft.com/office/drawing/2014/main" id="{85A66EF4-7CBA-BCDB-5593-1116D4FF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CFB6B0-BDB8-B6CF-8503-800C64549CE0}"/>
              </a:ext>
            </a:extLst>
          </p:cNvPr>
          <p:cNvSpPr txBox="1"/>
          <p:nvPr/>
        </p:nvSpPr>
        <p:spPr>
          <a:xfrm>
            <a:off x="1725786" y="1837294"/>
            <a:ext cx="380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Özgür ruhlu </a:t>
            </a:r>
            <a:b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</a:b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(</a:t>
            </a:r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Free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 spirit)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FF3E9B0-27AC-8EAC-72CF-82C005B02A0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311454" y="7321568"/>
            <a:ext cx="1787048" cy="178704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6F5FF6C-FA61-192B-FE53-810EEDFB06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0" y="7321568"/>
            <a:ext cx="1789730" cy="178973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C6AE1F0-6BE1-468C-46A1-4153104A55A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4" y="7225845"/>
            <a:ext cx="1511368" cy="1511368"/>
          </a:xfrm>
          <a:prstGeom prst="rect">
            <a:avLst/>
          </a:prstGeom>
        </p:spPr>
      </p:pic>
      <p:pic>
        <p:nvPicPr>
          <p:cNvPr id="21" name="Picture 20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DA9274D3-2DB0-2289-58AE-6C12583E5F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07" y="4965006"/>
            <a:ext cx="1680552" cy="168055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6B98A80-3A2A-86B0-5C1C-C9BBC607B0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29" y="4572181"/>
            <a:ext cx="1802598" cy="180259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41C64FC-6CEA-09A9-FEC8-9D0CD11C38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65" y="4898681"/>
            <a:ext cx="1476098" cy="14760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02AD7D7-F319-6FF3-9CC3-58C5D7B930F7}"/>
              </a:ext>
            </a:extLst>
          </p:cNvPr>
          <p:cNvGrpSpPr/>
          <p:nvPr/>
        </p:nvGrpSpPr>
        <p:grpSpPr>
          <a:xfrm>
            <a:off x="3879586" y="3856015"/>
            <a:ext cx="2083086" cy="441132"/>
            <a:chOff x="4415774" y="4217454"/>
            <a:chExt cx="2083086" cy="441132"/>
          </a:xfrm>
        </p:grpSpPr>
        <p:pic>
          <p:nvPicPr>
            <p:cNvPr id="4" name="Graphic 3" descr="Cursor with solid fill">
              <a:extLst>
                <a:ext uri="{FF2B5EF4-FFF2-40B4-BE49-F238E27FC236}">
                  <a16:creationId xmlns:a16="http://schemas.microsoft.com/office/drawing/2014/main" id="{A11352BA-D111-6886-C6A7-F1CA12CF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F30AE1-DEF2-97D7-497C-5546FBF0D867}"/>
                </a:ext>
              </a:extLst>
            </p:cNvPr>
            <p:cNvSpPr txBox="1"/>
            <p:nvPr/>
          </p:nvSpPr>
          <p:spPr>
            <a:xfrm>
              <a:off x="4826607" y="4217454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Kilitli içerikler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FC1470-25BA-B529-CFFD-0EBAABFFAC8A}"/>
              </a:ext>
            </a:extLst>
          </p:cNvPr>
          <p:cNvGrpSpPr/>
          <p:nvPr/>
        </p:nvGrpSpPr>
        <p:grpSpPr>
          <a:xfrm>
            <a:off x="3879586" y="4401031"/>
            <a:ext cx="2185678" cy="441132"/>
            <a:chOff x="4415774" y="4217454"/>
            <a:chExt cx="2185678" cy="441132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DFFAE73E-3C32-D152-96C3-057BF093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C193BA-803D-478C-B24C-83B072C0977B}"/>
                </a:ext>
              </a:extLst>
            </p:cNvPr>
            <p:cNvSpPr txBox="1"/>
            <p:nvPr/>
          </p:nvSpPr>
          <p:spPr>
            <a:xfrm>
              <a:off x="4826607" y="4217454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Sürpriz ödüller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5AA295-9659-31C4-C38A-2C943C10D15D}"/>
              </a:ext>
            </a:extLst>
          </p:cNvPr>
          <p:cNvGrpSpPr/>
          <p:nvPr/>
        </p:nvGrpSpPr>
        <p:grpSpPr>
          <a:xfrm>
            <a:off x="3879586" y="4946047"/>
            <a:ext cx="1493181" cy="441132"/>
            <a:chOff x="4415774" y="4217454"/>
            <a:chExt cx="1493181" cy="441132"/>
          </a:xfrm>
        </p:grpSpPr>
        <p:pic>
          <p:nvPicPr>
            <p:cNvPr id="25" name="Graphic 24" descr="Cursor with solid fill">
              <a:extLst>
                <a:ext uri="{FF2B5EF4-FFF2-40B4-BE49-F238E27FC236}">
                  <a16:creationId xmlns:a16="http://schemas.microsoft.com/office/drawing/2014/main" id="{024545CB-7347-7118-7F5C-C308C1021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0E37AA-8CFE-FB44-D925-11E37B812D84}"/>
                </a:ext>
              </a:extLst>
            </p:cNvPr>
            <p:cNvSpPr txBox="1"/>
            <p:nvPr/>
          </p:nvSpPr>
          <p:spPr>
            <a:xfrm>
              <a:off x="4826607" y="421745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Seçimler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3E30F-B52C-6102-0FCD-281567DEE0D4}"/>
              </a:ext>
            </a:extLst>
          </p:cNvPr>
          <p:cNvGrpSpPr/>
          <p:nvPr/>
        </p:nvGrpSpPr>
        <p:grpSpPr>
          <a:xfrm>
            <a:off x="3879586" y="5491063"/>
            <a:ext cx="1413030" cy="441132"/>
            <a:chOff x="4415774" y="4217454"/>
            <a:chExt cx="1413030" cy="441132"/>
          </a:xfrm>
        </p:grpSpPr>
        <p:pic>
          <p:nvPicPr>
            <p:cNvPr id="28" name="Graphic 27" descr="Cursor with solid fill">
              <a:extLst>
                <a:ext uri="{FF2B5EF4-FFF2-40B4-BE49-F238E27FC236}">
                  <a16:creationId xmlns:a16="http://schemas.microsoft.com/office/drawing/2014/main" id="{6B21051C-6CA5-3EE8-6541-79A3FC42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5BD2D2-20A4-5CEC-07DB-028545C6258F}"/>
                </a:ext>
              </a:extLst>
            </p:cNvPr>
            <p:cNvSpPr txBox="1"/>
            <p:nvPr/>
          </p:nvSpPr>
          <p:spPr>
            <a:xfrm>
              <a:off x="4826607" y="4217454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Keşifler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7D8D43F-B66D-9ED3-82A6-B211665DEC21}"/>
              </a:ext>
            </a:extLst>
          </p:cNvPr>
          <p:cNvSpPr txBox="1"/>
          <p:nvPr/>
        </p:nvSpPr>
        <p:spPr>
          <a:xfrm>
            <a:off x="6783839" y="2236550"/>
            <a:ext cx="411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Bireysel olarak daha çok keşfederek ve seçimlerle ilerlemeyi severler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DE03F2-125A-4BEB-2BD7-3D23A69F8F30}"/>
              </a:ext>
            </a:extLst>
          </p:cNvPr>
          <p:cNvGrpSpPr/>
          <p:nvPr/>
        </p:nvGrpSpPr>
        <p:grpSpPr>
          <a:xfrm>
            <a:off x="3879586" y="5981919"/>
            <a:ext cx="1672717" cy="441132"/>
            <a:chOff x="4415774" y="4217454"/>
            <a:chExt cx="1672717" cy="441132"/>
          </a:xfrm>
        </p:grpSpPr>
        <p:pic>
          <p:nvPicPr>
            <p:cNvPr id="32" name="Graphic 31" descr="Cursor with solid fill">
              <a:extLst>
                <a:ext uri="{FF2B5EF4-FFF2-40B4-BE49-F238E27FC236}">
                  <a16:creationId xmlns:a16="http://schemas.microsoft.com/office/drawing/2014/main" id="{036A8266-97E2-AB4F-21C6-5A7AFF46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990456-C6A3-4F30-22D3-71D7DB1634A1}"/>
                </a:ext>
              </a:extLst>
            </p:cNvPr>
            <p:cNvSpPr txBox="1"/>
            <p:nvPr/>
          </p:nvSpPr>
          <p:spPr>
            <a:xfrm>
              <a:off x="4826607" y="421745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Yaratıcılık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1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B57AFE-4802-BB05-7CCC-22539A42E95B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95C6EDA4-0B77-9AD7-1662-AD1140032FC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31ADE01-D150-E574-64EF-7ABFAA7E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88762D-A6BE-ACAC-D8DC-B8EA5228F619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D0BD87AC-9A60-2C19-DE32-D9382971FA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8BD43B8-6098-315D-BFC3-23772BD8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604C8-09CE-1884-785C-705C6B058404}"/>
              </a:ext>
            </a:extLst>
          </p:cNvPr>
          <p:cNvGrpSpPr/>
          <p:nvPr/>
        </p:nvGrpSpPr>
        <p:grpSpPr>
          <a:xfrm>
            <a:off x="521440" y="337068"/>
            <a:ext cx="3889410" cy="1864339"/>
            <a:chOff x="521440" y="337068"/>
            <a:chExt cx="3889410" cy="1864339"/>
          </a:xfrm>
        </p:grpSpPr>
        <p:sp useBgFill="1"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45531D-D244-B0ED-4872-B0672E2FA92E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CBEFA9-EC68-CB39-CD9B-E0E023527367}"/>
                </a:ext>
              </a:extLst>
            </p:cNvPr>
            <p:cNvSpPr txBox="1"/>
            <p:nvPr/>
          </p:nvSpPr>
          <p:spPr>
            <a:xfrm>
              <a:off x="1036320" y="1031714"/>
              <a:ext cx="3374530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b="1" spc="300" dirty="0">
                  <a:latin typeface="Bradley Hand ITC" panose="03070402050302030203" pitchFamily="66" charset="0"/>
                </a:rPr>
                <a:t>Şirketin zararını azaltma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92E3048-7FC5-FCC4-2787-3C60441CA74D}"/>
              </a:ext>
            </a:extLst>
          </p:cNvPr>
          <p:cNvSpPr txBox="1"/>
          <p:nvPr/>
        </p:nvSpPr>
        <p:spPr>
          <a:xfrm>
            <a:off x="2492395" y="3006514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Şirkete bu oyun döneminde azaltılması istenen davranışlardan gelecek zararın azalma miktar ya da oranı</a:t>
            </a:r>
          </a:p>
        </p:txBody>
      </p:sp>
      <p:pic>
        <p:nvPicPr>
          <p:cNvPr id="26" name="Graphic 25" descr="Alterations &amp; Tailoring with solid fill">
            <a:extLst>
              <a:ext uri="{FF2B5EF4-FFF2-40B4-BE49-F238E27FC236}">
                <a16:creationId xmlns:a16="http://schemas.microsoft.com/office/drawing/2014/main" id="{31309C5F-5DE3-B6BE-8F41-389982B7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6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B11F4-B6C9-06A1-7A98-40757CCC552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B8E4CF66-1226-F6F4-9C97-D1490CB60277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F0286D3-DD93-6C9D-BC74-715DA17D4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3808B-5FED-E44C-2339-B0AA4DC8B4C3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CB3B9119-0642-F908-54D9-8C94590629B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372E420-369E-E649-9817-72936644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8CEC01-A5AF-C94E-BA3C-71C5AB540AC5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6" name="Freeform: Shape 5">
              <a:extLst>
                <a:ext uri="{FF2B5EF4-FFF2-40B4-BE49-F238E27FC236}">
                  <a16:creationId xmlns:a16="http://schemas.microsoft.com/office/drawing/2014/main" id="{DB0E305D-63B6-78D0-CF74-AFABE6775900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3A691-7976-8DFF-CF97-20C7567F9424}"/>
                </a:ext>
              </a:extLst>
            </p:cNvPr>
            <p:cNvSpPr txBox="1"/>
            <p:nvPr/>
          </p:nvSpPr>
          <p:spPr>
            <a:xfrm>
              <a:off x="1107440" y="1059307"/>
              <a:ext cx="3037516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Platforma giriş sayısı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C57B9A-E5C9-311A-201D-6293244195EE}"/>
              </a:ext>
            </a:extLst>
          </p:cNvPr>
          <p:cNvSpPr txBox="1"/>
          <p:nvPr/>
        </p:nvSpPr>
        <p:spPr>
          <a:xfrm>
            <a:off x="2563340" y="268543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Oyunlaştırma platformuna oyuncuların toplam giriş sayısı</a:t>
            </a:r>
          </a:p>
        </p:txBody>
      </p:sp>
      <p:pic>
        <p:nvPicPr>
          <p:cNvPr id="10" name="Graphic 9" descr="Alterations &amp; Tailoring with solid fill">
            <a:extLst>
              <a:ext uri="{FF2B5EF4-FFF2-40B4-BE49-F238E27FC236}">
                <a16:creationId xmlns:a16="http://schemas.microsoft.com/office/drawing/2014/main" id="{388A31A7-B134-F4E2-0DDE-E7CDF741D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3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0A55F1-048D-CEC9-752A-D8C2DBE8C8A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53C4512-5907-8AA2-94D0-06BBAAA8359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A142768-37B4-6BA3-3255-A78F1C26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BA20A-127A-EDEE-57A2-ECF23292BD26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AE8CDE70-1009-DB6A-97AD-739F9B951D6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EFA7E58-78A1-BB07-6C52-C67D0BB9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2D29C2-B23A-F8DF-3883-9F59E923A394}"/>
              </a:ext>
            </a:extLst>
          </p:cNvPr>
          <p:cNvGrpSpPr/>
          <p:nvPr/>
        </p:nvGrpSpPr>
        <p:grpSpPr>
          <a:xfrm>
            <a:off x="521440" y="337068"/>
            <a:ext cx="3960530" cy="1864339"/>
            <a:chOff x="521440" y="337068"/>
            <a:chExt cx="3960530" cy="1864339"/>
          </a:xfrm>
        </p:grpSpPr>
        <p:sp useBgFill="1"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8D90FA-BC50-8400-1123-480599856512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9C8B8-5FAF-333A-BE41-1AAEB3942B79}"/>
                </a:ext>
              </a:extLst>
            </p:cNvPr>
            <p:cNvSpPr txBox="1"/>
            <p:nvPr/>
          </p:nvSpPr>
          <p:spPr>
            <a:xfrm>
              <a:off x="1107440" y="1091031"/>
              <a:ext cx="337453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b="1" spc="300" dirty="0">
                  <a:latin typeface="Bradley Hand ITC" panose="03070402050302030203" pitchFamily="66" charset="0"/>
                </a:rPr>
                <a:t>Kalıcı davranış değişikliği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33542BC-084A-F64E-8B93-033220B538FE}"/>
              </a:ext>
            </a:extLst>
          </p:cNvPr>
          <p:cNvSpPr txBox="1"/>
          <p:nvPr/>
        </p:nvSpPr>
        <p:spPr>
          <a:xfrm>
            <a:off x="2492395" y="3006514"/>
            <a:ext cx="79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Oyuncuların oyunlaştırma dönemi sonrası da hedeflenen davranışı yapma sıklığında oyun öncesi döneme göre olan artış</a:t>
            </a:r>
          </a:p>
        </p:txBody>
      </p:sp>
      <p:pic>
        <p:nvPicPr>
          <p:cNvPr id="24" name="Graphic 23" descr="Alterations &amp; Tailoring with solid fill">
            <a:extLst>
              <a:ext uri="{FF2B5EF4-FFF2-40B4-BE49-F238E27FC236}">
                <a16:creationId xmlns:a16="http://schemas.microsoft.com/office/drawing/2014/main" id="{E0F70AC7-478F-F85E-ECF4-52A986F9A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5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FB7AED-BB86-3651-E5A0-634F7D1149E4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CA87D9C5-19BE-1048-923A-5307D101809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A0A32D4-0DEC-518D-FFE9-CE48A838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DE4B80-0C84-0B70-4DC6-877243E98DD9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8A16088E-4F23-46A4-59DB-1A7164F5392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9711314-450C-4F25-DEF1-A959F4A8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72427-113F-8D25-B6E0-6CAF6FA8E3A7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6" name="Freeform: Shape 5">
              <a:extLst>
                <a:ext uri="{FF2B5EF4-FFF2-40B4-BE49-F238E27FC236}">
                  <a16:creationId xmlns:a16="http://schemas.microsoft.com/office/drawing/2014/main" id="{579E0DA2-6A1F-2A14-EEBA-E4D097EBAC9C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46E2B-2DC5-9FD1-6897-9D31E22A9D3E}"/>
                </a:ext>
              </a:extLst>
            </p:cNvPr>
            <p:cNvSpPr txBox="1"/>
            <p:nvPr/>
          </p:nvSpPr>
          <p:spPr>
            <a:xfrm>
              <a:off x="1107440" y="1059307"/>
              <a:ext cx="30375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3200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OKR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8F0822-C095-8F74-CEDA-13BD8A3C9F64}"/>
              </a:ext>
            </a:extLst>
          </p:cNvPr>
          <p:cNvSpPr txBox="1"/>
          <p:nvPr/>
        </p:nvSpPr>
        <p:spPr>
          <a:xfrm>
            <a:off x="2563340" y="2685434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OKR formatında net bir iş hedefi</a:t>
            </a:r>
          </a:p>
        </p:txBody>
      </p:sp>
      <p:pic>
        <p:nvPicPr>
          <p:cNvPr id="10" name="Graphic 9" descr="Alterations &amp; Tailoring with solid fill">
            <a:extLst>
              <a:ext uri="{FF2B5EF4-FFF2-40B4-BE49-F238E27FC236}">
                <a16:creationId xmlns:a16="http://schemas.microsoft.com/office/drawing/2014/main" id="{E6640CBF-4DA4-D23D-547A-CF254FF34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BE9CAC91-9153-8E59-C597-BC79C502D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240" y="3595403"/>
            <a:ext cx="408382" cy="408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DEBDD-6865-186E-5D66-1EED74872824}"/>
              </a:ext>
            </a:extLst>
          </p:cNvPr>
          <p:cNvSpPr txBox="1"/>
          <p:nvPr/>
        </p:nvSpPr>
        <p:spPr>
          <a:xfrm>
            <a:off x="3667711" y="3668968"/>
            <a:ext cx="525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Tempus Sans ITC" panose="04020404030D07020202" pitchFamily="82" charset="0"/>
              </a:rPr>
              <a:t>Her oyuncu 2 haftada 100 yeni müşteri kazandıracak</a:t>
            </a:r>
          </a:p>
        </p:txBody>
      </p:sp>
    </p:spTree>
    <p:extLst>
      <p:ext uri="{BB962C8B-B14F-4D97-AF65-F5344CB8AC3E}">
        <p14:creationId xmlns:p14="http://schemas.microsoft.com/office/powerpoint/2010/main" val="376799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FF2C73-FFC0-EDD4-7700-5E9648C6ECE5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E5F3A5D7-3688-BA46-8EAF-CA3B8302278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17CFD44-A208-E0F8-6FAF-8FAC9D49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8924DF-5AD6-1026-9B9F-87F3BC6E50CA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0EA9D009-052A-1C07-2D20-DCED76E348F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Graphic 8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AFFADCA-05E8-E34F-C42B-A386FE6D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D9052A-5FA7-D88F-8C2B-7C8667AF0701}"/>
              </a:ext>
            </a:extLst>
          </p:cNvPr>
          <p:cNvGrpSpPr/>
          <p:nvPr/>
        </p:nvGrpSpPr>
        <p:grpSpPr>
          <a:xfrm>
            <a:off x="521440" y="337068"/>
            <a:ext cx="4092610" cy="1864339"/>
            <a:chOff x="521440" y="337068"/>
            <a:chExt cx="4092610" cy="1864339"/>
          </a:xfrm>
        </p:grpSpPr>
        <p:sp useBgFill="1"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E4862-BB46-94E5-B633-5E996E3FDA47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7E4B74-F563-B0A5-42E6-EB1D6C7F5705}"/>
                </a:ext>
              </a:extLst>
            </p:cNvPr>
            <p:cNvSpPr txBox="1"/>
            <p:nvPr/>
          </p:nvSpPr>
          <p:spPr>
            <a:xfrm>
              <a:off x="1239520" y="1148739"/>
              <a:ext cx="3374530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800" b="1" spc="300" dirty="0">
                  <a:latin typeface="Bradley Hand ITC" panose="03070402050302030203" pitchFamily="66" charset="0"/>
                </a:rPr>
                <a:t>SMART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17E8FA-35B9-1F3F-2864-6A76C07893A0}"/>
              </a:ext>
            </a:extLst>
          </p:cNvPr>
          <p:cNvSpPr txBox="1"/>
          <p:nvPr/>
        </p:nvSpPr>
        <p:spPr>
          <a:xfrm>
            <a:off x="2492395" y="3006514"/>
            <a:ext cx="79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SMART formatında bir iş modeli</a:t>
            </a:r>
          </a:p>
        </p:txBody>
      </p:sp>
      <p:pic>
        <p:nvPicPr>
          <p:cNvPr id="26" name="Graphic 25" descr="Alterations &amp; Tailoring with solid fill">
            <a:extLst>
              <a:ext uri="{FF2B5EF4-FFF2-40B4-BE49-F238E27FC236}">
                <a16:creationId xmlns:a16="http://schemas.microsoft.com/office/drawing/2014/main" id="{D151F14C-6F57-AD16-1F86-CB3E3D75D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19547B"/>
            </a:gs>
            <a:gs pos="3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E3272-C997-D0AB-EFC2-60848CF1B61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1B9E09F5-210C-BE58-C931-C35366890A4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607438-445F-3F17-5B04-522BC3AA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FDFB37-ADBB-7333-E278-37C3137EEEC6}"/>
              </a:ext>
            </a:extLst>
          </p:cNvPr>
          <p:cNvGrpSpPr/>
          <p:nvPr/>
        </p:nvGrpSpPr>
        <p:grpSpPr>
          <a:xfrm rot="10800000">
            <a:off x="0" y="3771268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8AB21805-4912-0D4C-EE91-D246DFB7C02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B207725-37B2-CF0D-8A3E-2BB2A0889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A6DCC44-C935-DE72-B059-D4B1C9A8C96B}"/>
              </a:ext>
            </a:extLst>
          </p:cNvPr>
          <p:cNvGrpSpPr/>
          <p:nvPr/>
        </p:nvGrpSpPr>
        <p:grpSpPr>
          <a:xfrm>
            <a:off x="521440" y="337068"/>
            <a:ext cx="3623516" cy="1864339"/>
            <a:chOff x="521440" y="337068"/>
            <a:chExt cx="3623516" cy="1864339"/>
          </a:xfrm>
        </p:grpSpPr>
        <p:sp useBgFill="1">
          <p:nvSpPr>
            <p:cNvPr id="6" name="Freeform: Shape 5">
              <a:extLst>
                <a:ext uri="{FF2B5EF4-FFF2-40B4-BE49-F238E27FC236}">
                  <a16:creationId xmlns:a16="http://schemas.microsoft.com/office/drawing/2014/main" id="{6874BDB2-A747-8D4F-C909-5E802222503E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CEF5AA-5A67-41F2-B231-4D14E3C5C1C9}"/>
                </a:ext>
              </a:extLst>
            </p:cNvPr>
            <p:cNvSpPr txBox="1"/>
            <p:nvPr/>
          </p:nvSpPr>
          <p:spPr>
            <a:xfrm>
              <a:off x="1107440" y="1059307"/>
              <a:ext cx="3037516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b="1" spc="3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Oyun elementleri istatistikleri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C65AE1-2071-7F25-86B5-BBEAAF91360D}"/>
              </a:ext>
            </a:extLst>
          </p:cNvPr>
          <p:cNvSpPr txBox="1"/>
          <p:nvPr/>
        </p:nvSpPr>
        <p:spPr>
          <a:xfrm>
            <a:off x="2563340" y="2685434"/>
            <a:ext cx="7234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sırasında dağıtılan rozet, ödül sayısı, açılan meydan okuma sayısı, cevaplanan doğru soru sayısı gibi örnekler</a:t>
            </a:r>
          </a:p>
        </p:txBody>
      </p:sp>
      <p:pic>
        <p:nvPicPr>
          <p:cNvPr id="10" name="Graphic 9" descr="Alterations &amp; Tailoring with solid fill">
            <a:extLst>
              <a:ext uri="{FF2B5EF4-FFF2-40B4-BE49-F238E27FC236}">
                <a16:creationId xmlns:a16="http://schemas.microsoft.com/office/drawing/2014/main" id="{4701BFD7-52A1-C6D5-1A5B-93D29AF60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0">
            <a:off x="1899989" y="264814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tx1"/>
            </a:gs>
            <a:gs pos="90000">
              <a:schemeClr val="accent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inus Sign 3">
            <a:extLst>
              <a:ext uri="{FF2B5EF4-FFF2-40B4-BE49-F238E27FC236}">
                <a16:creationId xmlns:a16="http://schemas.microsoft.com/office/drawing/2014/main" id="{17E5F081-97CB-5D3A-3526-4D5F1E51DE7B}"/>
              </a:ext>
            </a:extLst>
          </p:cNvPr>
          <p:cNvSpPr/>
          <p:nvPr/>
        </p:nvSpPr>
        <p:spPr>
          <a:xfrm rot="5400000">
            <a:off x="11306647" y="315207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Minus Sign 4">
            <a:extLst>
              <a:ext uri="{FF2B5EF4-FFF2-40B4-BE49-F238E27FC236}">
                <a16:creationId xmlns:a16="http://schemas.microsoft.com/office/drawing/2014/main" id="{F42A20F7-663D-E11B-EA20-E78D57CF51D5}"/>
              </a:ext>
            </a:extLst>
          </p:cNvPr>
          <p:cNvSpPr/>
          <p:nvPr/>
        </p:nvSpPr>
        <p:spPr>
          <a:xfrm rot="5400000">
            <a:off x="11306647" y="1350734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Minus Sign 12">
            <a:extLst>
              <a:ext uri="{FF2B5EF4-FFF2-40B4-BE49-F238E27FC236}">
                <a16:creationId xmlns:a16="http://schemas.microsoft.com/office/drawing/2014/main" id="{F600A1F2-203B-56C5-E4A9-769E1492B17A}"/>
              </a:ext>
            </a:extLst>
          </p:cNvPr>
          <p:cNvSpPr/>
          <p:nvPr/>
        </p:nvSpPr>
        <p:spPr>
          <a:xfrm rot="5400000">
            <a:off x="11306647" y="2386261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Minus Sign 13">
            <a:extLst>
              <a:ext uri="{FF2B5EF4-FFF2-40B4-BE49-F238E27FC236}">
                <a16:creationId xmlns:a16="http://schemas.microsoft.com/office/drawing/2014/main" id="{AC9B8CFE-6E45-4892-BD16-BFBDD2414B3E}"/>
              </a:ext>
            </a:extLst>
          </p:cNvPr>
          <p:cNvSpPr/>
          <p:nvPr/>
        </p:nvSpPr>
        <p:spPr>
          <a:xfrm rot="5400000">
            <a:off x="11306647" y="342178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Minus Sign 14">
            <a:extLst>
              <a:ext uri="{FF2B5EF4-FFF2-40B4-BE49-F238E27FC236}">
                <a16:creationId xmlns:a16="http://schemas.microsoft.com/office/drawing/2014/main" id="{38F1DCE6-188E-77CF-6752-EA9A262C6FA2}"/>
              </a:ext>
            </a:extLst>
          </p:cNvPr>
          <p:cNvSpPr/>
          <p:nvPr/>
        </p:nvSpPr>
        <p:spPr>
          <a:xfrm rot="5400000">
            <a:off x="11306647" y="445731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Minus Sign 15">
            <a:extLst>
              <a:ext uri="{FF2B5EF4-FFF2-40B4-BE49-F238E27FC236}">
                <a16:creationId xmlns:a16="http://schemas.microsoft.com/office/drawing/2014/main" id="{F8C0183C-E7C0-6935-2B50-96C95941D00E}"/>
              </a:ext>
            </a:extLst>
          </p:cNvPr>
          <p:cNvSpPr/>
          <p:nvPr/>
        </p:nvSpPr>
        <p:spPr>
          <a:xfrm rot="5400000">
            <a:off x="11306647" y="549284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Minus Sign 16">
            <a:extLst>
              <a:ext uri="{FF2B5EF4-FFF2-40B4-BE49-F238E27FC236}">
                <a16:creationId xmlns:a16="http://schemas.microsoft.com/office/drawing/2014/main" id="{B4571FB2-502F-D2C2-F79F-8AAA2C060BE7}"/>
              </a:ext>
            </a:extLst>
          </p:cNvPr>
          <p:cNvSpPr/>
          <p:nvPr/>
        </p:nvSpPr>
        <p:spPr>
          <a:xfrm rot="5400000">
            <a:off x="10969633" y="1806348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Minus Sign 17">
            <a:extLst>
              <a:ext uri="{FF2B5EF4-FFF2-40B4-BE49-F238E27FC236}">
                <a16:creationId xmlns:a16="http://schemas.microsoft.com/office/drawing/2014/main" id="{6029FD1F-A25A-4CD3-3A44-9E88AB424221}"/>
              </a:ext>
            </a:extLst>
          </p:cNvPr>
          <p:cNvSpPr/>
          <p:nvPr/>
        </p:nvSpPr>
        <p:spPr>
          <a:xfrm rot="5400000">
            <a:off x="10948703" y="2841875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Minus Sign 18">
            <a:extLst>
              <a:ext uri="{FF2B5EF4-FFF2-40B4-BE49-F238E27FC236}">
                <a16:creationId xmlns:a16="http://schemas.microsoft.com/office/drawing/2014/main" id="{6260F7C6-1C5E-41D2-9119-8BDA7AA73380}"/>
              </a:ext>
            </a:extLst>
          </p:cNvPr>
          <p:cNvSpPr/>
          <p:nvPr/>
        </p:nvSpPr>
        <p:spPr>
          <a:xfrm rot="5400000">
            <a:off x="10965830" y="3877402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Minus Sign 19">
            <a:extLst>
              <a:ext uri="{FF2B5EF4-FFF2-40B4-BE49-F238E27FC236}">
                <a16:creationId xmlns:a16="http://schemas.microsoft.com/office/drawing/2014/main" id="{D9F6E3B9-5D4A-C2EC-71BB-E0C4D2F02AB9}"/>
              </a:ext>
            </a:extLst>
          </p:cNvPr>
          <p:cNvSpPr/>
          <p:nvPr/>
        </p:nvSpPr>
        <p:spPr>
          <a:xfrm rot="5400000">
            <a:off x="10959624" y="4912929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45208F1F-6BC3-6CC3-FCFC-60DB0EF78330}"/>
              </a:ext>
            </a:extLst>
          </p:cNvPr>
          <p:cNvSpPr/>
          <p:nvPr/>
        </p:nvSpPr>
        <p:spPr>
          <a:xfrm rot="5400000">
            <a:off x="10953418" y="5948456"/>
            <a:ext cx="1035527" cy="405114"/>
          </a:xfrm>
          <a:prstGeom prst="mathMinus">
            <a:avLst/>
          </a:prstGeom>
          <a:solidFill>
            <a:srgbClr val="19547B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Minus Sign 22">
            <a:extLst>
              <a:ext uri="{FF2B5EF4-FFF2-40B4-BE49-F238E27FC236}">
                <a16:creationId xmlns:a16="http://schemas.microsoft.com/office/drawing/2014/main" id="{43433EE5-B026-3697-F67D-2A7AE48BD184}"/>
              </a:ext>
            </a:extLst>
          </p:cNvPr>
          <p:cNvSpPr/>
          <p:nvPr/>
        </p:nvSpPr>
        <p:spPr>
          <a:xfrm rot="5400000">
            <a:off x="10969633" y="770820"/>
            <a:ext cx="1035527" cy="405114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2B970D-D33E-6FD2-947C-18A4D8106EB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A4AD448-06E6-81FE-039F-F304920F28F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Graphic 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401054D-DFE2-75FE-2C48-1A7EA317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C89D0-2908-915E-28F6-FCCB0FB08C9E}"/>
              </a:ext>
            </a:extLst>
          </p:cNvPr>
          <p:cNvGrpSpPr/>
          <p:nvPr/>
        </p:nvGrpSpPr>
        <p:grpSpPr>
          <a:xfrm rot="10800000">
            <a:off x="384" y="3771268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54B41971-FA2F-BB26-2134-739A21F475A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BF4969C5-6F0C-7738-9EB9-FE449F75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0D8FE5-45F6-BE2D-256A-4D821DC5D577}"/>
              </a:ext>
            </a:extLst>
          </p:cNvPr>
          <p:cNvGrpSpPr/>
          <p:nvPr/>
        </p:nvGrpSpPr>
        <p:grpSpPr>
          <a:xfrm>
            <a:off x="521440" y="337068"/>
            <a:ext cx="3792023" cy="1864339"/>
            <a:chOff x="521440" y="337068"/>
            <a:chExt cx="3792023" cy="1864339"/>
          </a:xfrm>
        </p:grpSpPr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7172D6D8-1386-2F3F-2770-275AE8384A95}"/>
                </a:ext>
              </a:extLst>
            </p:cNvPr>
            <p:cNvSpPr/>
            <p:nvPr/>
          </p:nvSpPr>
          <p:spPr>
            <a:xfrm>
              <a:off x="521440" y="337068"/>
              <a:ext cx="3623516" cy="1864339"/>
            </a:xfrm>
            <a:custGeom>
              <a:avLst/>
              <a:gdLst>
                <a:gd name="connsiteX0" fmla="*/ 38634 w 3623516"/>
                <a:gd name="connsiteY0" fmla="*/ 421619 h 1516277"/>
                <a:gd name="connsiteX1" fmla="*/ 404394 w 3623516"/>
                <a:gd name="connsiteY1" fmla="*/ 35539 h 1516277"/>
                <a:gd name="connsiteX2" fmla="*/ 1217194 w 3623516"/>
                <a:gd name="connsiteY2" fmla="*/ 86339 h 1516277"/>
                <a:gd name="connsiteX3" fmla="*/ 1938554 w 3623516"/>
                <a:gd name="connsiteY3" fmla="*/ 645139 h 1516277"/>
                <a:gd name="connsiteX4" fmla="*/ 3472714 w 3623516"/>
                <a:gd name="connsiteY4" fmla="*/ 716259 h 1516277"/>
                <a:gd name="connsiteX5" fmla="*/ 3503194 w 3623516"/>
                <a:gd name="connsiteY5" fmla="*/ 1498579 h 1516277"/>
                <a:gd name="connsiteX6" fmla="*/ 2913914 w 3623516"/>
                <a:gd name="connsiteY6" fmla="*/ 1173459 h 1516277"/>
                <a:gd name="connsiteX7" fmla="*/ 2223034 w 3623516"/>
                <a:gd name="connsiteY7" fmla="*/ 1325859 h 1516277"/>
                <a:gd name="connsiteX8" fmla="*/ 414554 w 3623516"/>
                <a:gd name="connsiteY8" fmla="*/ 1488419 h 1516277"/>
                <a:gd name="connsiteX9" fmla="*/ 495834 w 3623516"/>
                <a:gd name="connsiteY9" fmla="*/ 706099 h 1516277"/>
                <a:gd name="connsiteX10" fmla="*/ 58954 w 3623516"/>
                <a:gd name="connsiteY10" fmla="*/ 482579 h 1516277"/>
                <a:gd name="connsiteX11" fmla="*/ 38634 w 3623516"/>
                <a:gd name="connsiteY11" fmla="*/ 421619 h 151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516" h="1516277">
                  <a:moveTo>
                    <a:pt x="38634" y="421619"/>
                  </a:moveTo>
                  <a:cubicBezTo>
                    <a:pt x="96207" y="347112"/>
                    <a:pt x="207967" y="91419"/>
                    <a:pt x="404394" y="35539"/>
                  </a:cubicBezTo>
                  <a:cubicBezTo>
                    <a:pt x="600821" y="-20341"/>
                    <a:pt x="961501" y="-15261"/>
                    <a:pt x="1217194" y="86339"/>
                  </a:cubicBezTo>
                  <a:cubicBezTo>
                    <a:pt x="1472887" y="187939"/>
                    <a:pt x="1562634" y="540152"/>
                    <a:pt x="1938554" y="645139"/>
                  </a:cubicBezTo>
                  <a:cubicBezTo>
                    <a:pt x="2314474" y="750126"/>
                    <a:pt x="3211941" y="574019"/>
                    <a:pt x="3472714" y="716259"/>
                  </a:cubicBezTo>
                  <a:cubicBezTo>
                    <a:pt x="3733487" y="858499"/>
                    <a:pt x="3596327" y="1422379"/>
                    <a:pt x="3503194" y="1498579"/>
                  </a:cubicBezTo>
                  <a:cubicBezTo>
                    <a:pt x="3410061" y="1574779"/>
                    <a:pt x="3127274" y="1202246"/>
                    <a:pt x="2913914" y="1173459"/>
                  </a:cubicBezTo>
                  <a:cubicBezTo>
                    <a:pt x="2700554" y="1144672"/>
                    <a:pt x="2639594" y="1273366"/>
                    <a:pt x="2223034" y="1325859"/>
                  </a:cubicBezTo>
                  <a:cubicBezTo>
                    <a:pt x="1806474" y="1378352"/>
                    <a:pt x="702421" y="1591712"/>
                    <a:pt x="414554" y="1488419"/>
                  </a:cubicBezTo>
                  <a:cubicBezTo>
                    <a:pt x="126687" y="1385126"/>
                    <a:pt x="555101" y="873739"/>
                    <a:pt x="495834" y="706099"/>
                  </a:cubicBezTo>
                  <a:cubicBezTo>
                    <a:pt x="436567" y="538459"/>
                    <a:pt x="130074" y="535072"/>
                    <a:pt x="58954" y="482579"/>
                  </a:cubicBezTo>
                  <a:cubicBezTo>
                    <a:pt x="-12166" y="430086"/>
                    <a:pt x="-18939" y="496126"/>
                    <a:pt x="38634" y="421619"/>
                  </a:cubicBez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152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3E3587-DDB3-7BAC-2F3B-05DF419A31FD}"/>
                </a:ext>
              </a:extLst>
            </p:cNvPr>
            <p:cNvSpPr txBox="1"/>
            <p:nvPr/>
          </p:nvSpPr>
          <p:spPr>
            <a:xfrm>
              <a:off x="938933" y="973377"/>
              <a:ext cx="337453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b="1" spc="300" dirty="0">
                  <a:latin typeface="Bradley Hand ITC" panose="03070402050302030203" pitchFamily="66" charset="0"/>
                </a:rPr>
                <a:t>Geliştirme </a:t>
              </a:r>
              <a:br>
                <a:rPr lang="tr-TR" b="1" spc="300" dirty="0">
                  <a:latin typeface="Bradley Hand ITC" panose="03070402050302030203" pitchFamily="66" charset="0"/>
                </a:rPr>
              </a:br>
              <a:r>
                <a:rPr lang="tr-TR" b="1" spc="300" dirty="0">
                  <a:latin typeface="Bradley Hand ITC" panose="03070402050302030203" pitchFamily="66" charset="0"/>
                </a:rPr>
                <a:t>(çevik- </a:t>
              </a:r>
              <a:r>
                <a:rPr lang="tr-TR" b="1" spc="300" dirty="0" err="1">
                  <a:latin typeface="Bradley Hand ITC" panose="03070402050302030203" pitchFamily="66" charset="0"/>
                </a:rPr>
                <a:t>Aglie</a:t>
              </a:r>
              <a:r>
                <a:rPr lang="tr-TR" b="1" spc="300" dirty="0">
                  <a:latin typeface="Bradley Hand ITC" panose="03070402050302030203" pitchFamily="66" charset="0"/>
                </a:rPr>
                <a:t> </a:t>
              </a:r>
              <a:r>
                <a:rPr lang="tr-TR" b="1" spc="300" dirty="0" err="1">
                  <a:latin typeface="Bradley Hand ITC" panose="03070402050302030203" pitchFamily="66" charset="0"/>
                </a:rPr>
                <a:t>method</a:t>
              </a:r>
              <a:r>
                <a:rPr lang="tr-TR" b="1" spc="300" dirty="0">
                  <a:latin typeface="Bradley Hand ITC" panose="03070402050302030203" pitchFamily="66" charset="0"/>
                </a:rPr>
                <a:t>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B1F997-49E4-8F29-649F-DCD6C8E1F302}"/>
              </a:ext>
            </a:extLst>
          </p:cNvPr>
          <p:cNvSpPr txBox="1"/>
          <p:nvPr/>
        </p:nvSpPr>
        <p:spPr>
          <a:xfrm>
            <a:off x="2492395" y="3006514"/>
            <a:ext cx="795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Oyunlaştırma projesi sırasında oyuncularla belirlenecek alternatif çevik hedeflerle süreci iyileştirme</a:t>
            </a:r>
          </a:p>
        </p:txBody>
      </p:sp>
      <p:pic>
        <p:nvPicPr>
          <p:cNvPr id="28" name="Graphic 27" descr="Alterations &amp; Tailoring with solid fill">
            <a:extLst>
              <a:ext uri="{FF2B5EF4-FFF2-40B4-BE49-F238E27FC236}">
                <a16:creationId xmlns:a16="http://schemas.microsoft.com/office/drawing/2014/main" id="{24B4475C-11D4-B2E9-4CC2-8795CE31F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600000">
            <a:off x="1829044" y="2969225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BA0528-3173-3F77-7420-6EDD302416E4}"/>
              </a:ext>
            </a:extLst>
          </p:cNvPr>
          <p:cNvGrpSpPr/>
          <p:nvPr/>
        </p:nvGrpSpPr>
        <p:grpSpPr>
          <a:xfrm>
            <a:off x="5609802" y="2750264"/>
            <a:ext cx="916948" cy="846984"/>
            <a:chOff x="4224320" y="1632236"/>
            <a:chExt cx="3743360" cy="35927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3A8F30A-92D7-C5DE-202B-AE74843B4189}"/>
                </a:ext>
              </a:extLst>
            </p:cNvPr>
            <p:cNvSpPr/>
            <p:nvPr/>
          </p:nvSpPr>
          <p:spPr>
            <a:xfrm>
              <a:off x="4224320" y="1633041"/>
              <a:ext cx="3743360" cy="3591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21F1E3-322E-488A-B313-AE15CB1D0686}"/>
                </a:ext>
              </a:extLst>
            </p:cNvPr>
            <p:cNvSpPr/>
            <p:nvPr/>
          </p:nvSpPr>
          <p:spPr>
            <a:xfrm>
              <a:off x="7037751" y="2617108"/>
              <a:ext cx="864620" cy="8017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A849B0-5B87-1EEA-F9A4-6E9469AC840B}"/>
                </a:ext>
              </a:extLst>
            </p:cNvPr>
            <p:cNvSpPr/>
            <p:nvPr/>
          </p:nvSpPr>
          <p:spPr>
            <a:xfrm>
              <a:off x="6518150" y="1914037"/>
              <a:ext cx="864620" cy="8017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DEBBA3-1508-1C7F-ECA6-C46D0017DA86}"/>
                </a:ext>
              </a:extLst>
            </p:cNvPr>
            <p:cNvSpPr/>
            <p:nvPr/>
          </p:nvSpPr>
          <p:spPr>
            <a:xfrm>
              <a:off x="5663690" y="1632236"/>
              <a:ext cx="864620" cy="801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177104-A9CD-5053-8237-A4032D97F35C}"/>
                </a:ext>
              </a:extLst>
            </p:cNvPr>
            <p:cNvSpPr/>
            <p:nvPr/>
          </p:nvSpPr>
          <p:spPr>
            <a:xfrm rot="10800000">
              <a:off x="4294478" y="3438355"/>
              <a:ext cx="864620" cy="801732"/>
            </a:xfrm>
            <a:prstGeom prst="ellipse">
              <a:avLst/>
            </a:prstGeom>
            <a:solidFill>
              <a:srgbClr val="07F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A9A86D-548C-6F0F-3631-2157AE39EE00}"/>
                </a:ext>
              </a:extLst>
            </p:cNvPr>
            <p:cNvSpPr/>
            <p:nvPr/>
          </p:nvSpPr>
          <p:spPr>
            <a:xfrm rot="10800000">
              <a:off x="4814079" y="4141426"/>
              <a:ext cx="864620" cy="8017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29F15-B86C-609B-6630-76BB14BB444C}"/>
                </a:ext>
              </a:extLst>
            </p:cNvPr>
            <p:cNvSpPr/>
            <p:nvPr/>
          </p:nvSpPr>
          <p:spPr>
            <a:xfrm rot="10800000">
              <a:off x="5668539" y="4423227"/>
              <a:ext cx="864620" cy="801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D3AF21-C19A-3FF1-2ECA-75E89E600590}"/>
                </a:ext>
              </a:extLst>
            </p:cNvPr>
            <p:cNvSpPr/>
            <p:nvPr/>
          </p:nvSpPr>
          <p:spPr>
            <a:xfrm>
              <a:off x="7037751" y="3438355"/>
              <a:ext cx="864620" cy="801732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A3939E-E693-F414-3293-0F4C9C95BED0}"/>
                </a:ext>
              </a:extLst>
            </p:cNvPr>
            <p:cNvSpPr/>
            <p:nvPr/>
          </p:nvSpPr>
          <p:spPr>
            <a:xfrm>
              <a:off x="6533623" y="4131266"/>
              <a:ext cx="864620" cy="801732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16D601-FDBF-7F5E-9210-4FEA85053B4F}"/>
                </a:ext>
              </a:extLst>
            </p:cNvPr>
            <p:cNvSpPr/>
            <p:nvPr/>
          </p:nvSpPr>
          <p:spPr>
            <a:xfrm rot="10800000">
              <a:off x="4296163" y="2617108"/>
              <a:ext cx="864620" cy="8017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391B6-7D33-D7A5-B1A5-D023E4BA7B0A}"/>
                </a:ext>
              </a:extLst>
            </p:cNvPr>
            <p:cNvSpPr/>
            <p:nvPr/>
          </p:nvSpPr>
          <p:spPr>
            <a:xfrm rot="10800000">
              <a:off x="4800291" y="1924197"/>
              <a:ext cx="864620" cy="801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5CEE07-2E5B-FE2F-E8D7-AC9EBF2ED324}"/>
                </a:ext>
              </a:extLst>
            </p:cNvPr>
            <p:cNvSpPr/>
            <p:nvPr/>
          </p:nvSpPr>
          <p:spPr>
            <a:xfrm>
              <a:off x="4891905" y="2172487"/>
              <a:ext cx="2408190" cy="25130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BB4EB-E7F8-71CB-38FA-82B97BA0D96F}"/>
              </a:ext>
            </a:extLst>
          </p:cNvPr>
          <p:cNvCxnSpPr>
            <a:cxnSpLocks/>
          </p:cNvCxnSpPr>
          <p:nvPr/>
        </p:nvCxnSpPr>
        <p:spPr>
          <a:xfrm flipV="1">
            <a:off x="6068275" y="1650663"/>
            <a:ext cx="9077" cy="10307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278DBF-C096-AD3D-9EBC-773E6E7B1E5F}"/>
              </a:ext>
            </a:extLst>
          </p:cNvPr>
          <p:cNvCxnSpPr>
            <a:cxnSpLocks/>
          </p:cNvCxnSpPr>
          <p:nvPr/>
        </p:nvCxnSpPr>
        <p:spPr>
          <a:xfrm>
            <a:off x="6072813" y="3647906"/>
            <a:ext cx="4078" cy="15150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144B0-0945-2682-6DCA-E0730000AC3C}"/>
              </a:ext>
            </a:extLst>
          </p:cNvPr>
          <p:cNvCxnSpPr>
            <a:cxnSpLocks/>
          </p:cNvCxnSpPr>
          <p:nvPr/>
        </p:nvCxnSpPr>
        <p:spPr>
          <a:xfrm>
            <a:off x="6379431" y="3546145"/>
            <a:ext cx="941484" cy="13363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DEFEF-688E-A1EA-D18B-AB8E16E9F3CF}"/>
              </a:ext>
            </a:extLst>
          </p:cNvPr>
          <p:cNvCxnSpPr>
            <a:cxnSpLocks/>
          </p:cNvCxnSpPr>
          <p:nvPr/>
        </p:nvCxnSpPr>
        <p:spPr>
          <a:xfrm>
            <a:off x="6572526" y="3310386"/>
            <a:ext cx="1666599" cy="7289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2917B-D2DA-FA5B-693B-225A64749550}"/>
              </a:ext>
            </a:extLst>
          </p:cNvPr>
          <p:cNvCxnSpPr>
            <a:cxnSpLocks/>
          </p:cNvCxnSpPr>
          <p:nvPr/>
        </p:nvCxnSpPr>
        <p:spPr>
          <a:xfrm flipV="1">
            <a:off x="6590069" y="2750264"/>
            <a:ext cx="1616672" cy="2903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A7A61D-8A78-F830-F37A-DC9FEF6D3946}"/>
              </a:ext>
            </a:extLst>
          </p:cNvPr>
          <p:cNvCxnSpPr>
            <a:cxnSpLocks/>
          </p:cNvCxnSpPr>
          <p:nvPr/>
        </p:nvCxnSpPr>
        <p:spPr>
          <a:xfrm flipV="1">
            <a:off x="6401017" y="2017747"/>
            <a:ext cx="840669" cy="7706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12A0F0-1332-719D-2AC9-2AB458813BF1}"/>
              </a:ext>
            </a:extLst>
          </p:cNvPr>
          <p:cNvCxnSpPr>
            <a:cxnSpLocks/>
          </p:cNvCxnSpPr>
          <p:nvPr/>
        </p:nvCxnSpPr>
        <p:spPr>
          <a:xfrm flipH="1" flipV="1">
            <a:off x="4958100" y="1939290"/>
            <a:ext cx="784130" cy="8720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CDAB57-3D3E-E5E5-E967-82FAD6B25D54}"/>
              </a:ext>
            </a:extLst>
          </p:cNvPr>
          <p:cNvCxnSpPr>
            <a:cxnSpLocks/>
          </p:cNvCxnSpPr>
          <p:nvPr/>
        </p:nvCxnSpPr>
        <p:spPr>
          <a:xfrm flipH="1" flipV="1">
            <a:off x="4183088" y="2750264"/>
            <a:ext cx="1402373" cy="303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0951A7-C953-AA11-BC8B-1C26BE5397A6}"/>
              </a:ext>
            </a:extLst>
          </p:cNvPr>
          <p:cNvCxnSpPr>
            <a:cxnSpLocks/>
          </p:cNvCxnSpPr>
          <p:nvPr/>
        </p:nvCxnSpPr>
        <p:spPr>
          <a:xfrm flipH="1">
            <a:off x="4157517" y="3329885"/>
            <a:ext cx="1427944" cy="6148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9024FF-C018-42CB-CEC4-96D854EF647B}"/>
              </a:ext>
            </a:extLst>
          </p:cNvPr>
          <p:cNvCxnSpPr>
            <a:cxnSpLocks/>
          </p:cNvCxnSpPr>
          <p:nvPr/>
        </p:nvCxnSpPr>
        <p:spPr>
          <a:xfrm flipH="1">
            <a:off x="4867275" y="3567422"/>
            <a:ext cx="896010" cy="12008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654CE8EC-0694-D716-8940-D6440DED08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630107"/>
                  </p:ext>
                </p:extLst>
              </p:nvPr>
            </p:nvGraphicFramePr>
            <p:xfrm>
              <a:off x="5080684" y="-23179"/>
              <a:ext cx="1926652" cy="1824258"/>
            </p:xfrm>
            <a:graphic>
              <a:graphicData uri="http://schemas.microsoft.com/office/powerpoint/2016/slidezoom">
                <pslz:sldZm>
                  <pslz:sldZmObj sldId="264" cId="4092742364">
                    <pslz:zmPr id="{5A515C1A-FFB5-41D6-9F46-0ADDA1546DE6}" imageType="cover" transitionDur="2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26652" cy="18242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4CE8EC-0694-D716-8940-D6440DED0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684" y="-23179"/>
                <a:ext cx="1926652" cy="18242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06D10D65-F2FC-7574-511A-AAD37BA468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728714"/>
                  </p:ext>
                </p:extLst>
              </p:nvPr>
            </p:nvGraphicFramePr>
            <p:xfrm>
              <a:off x="6991434" y="618758"/>
              <a:ext cx="1808340" cy="1714500"/>
            </p:xfrm>
            <a:graphic>
              <a:graphicData uri="http://schemas.microsoft.com/office/powerpoint/2016/slidezoom">
                <pslz:sldZm>
                  <pslz:sldZmObj sldId="258" cId="1498638178">
                    <pslz:zmPr id="{6C3FA4FE-4ECF-43EC-A6C8-EFC984D881AE}" imageType="cover" transitionDur="2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6D10D65-F2FC-7574-511A-AAD37BA468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434" y="618758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7506AD7D-6E48-F6BF-557F-86368D537A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1122461"/>
                  </p:ext>
                </p:extLst>
              </p:nvPr>
            </p:nvGraphicFramePr>
            <p:xfrm>
              <a:off x="8100823" y="1740400"/>
              <a:ext cx="1811019" cy="1714500"/>
            </p:xfrm>
            <a:graphic>
              <a:graphicData uri="http://schemas.microsoft.com/office/powerpoint/2016/slidezoom">
                <pslz:sldZm>
                  <pslz:sldZmObj sldId="259" cId="1645234702">
                    <pslz:zmPr id="{33E3C0AF-8C30-4B3D-AAF1-4C25F6A2F359}" imageType="cover" transitionDur="2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Slide Zoom 3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506AD7D-6E48-F6BF-557F-86368D537A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0823" y="1740400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806DE605-121B-E81B-DFCE-2AB5AAFE9B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3748544"/>
                  </p:ext>
                </p:extLst>
              </p:nvPr>
            </p:nvGraphicFramePr>
            <p:xfrm>
              <a:off x="8182833" y="3270696"/>
              <a:ext cx="1811019" cy="1714500"/>
            </p:xfrm>
            <a:graphic>
              <a:graphicData uri="http://schemas.microsoft.com/office/powerpoint/2016/slidezoom">
                <pslz:sldZm>
                  <pslz:sldZmObj sldId="266" cId="1599721873">
                    <pslz:zmPr id="{2F00FC5B-C0C7-41C8-B259-E6935ABBA78E}" imageType="cover" transitionDur="2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06DE605-121B-E81B-DFCE-2AB5AAFE9B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2833" y="3270696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5146E257-B4EE-2234-5856-E40D319D94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4193272"/>
                  </p:ext>
                </p:extLst>
              </p:nvPr>
            </p:nvGraphicFramePr>
            <p:xfrm>
              <a:off x="7033689" y="4500848"/>
              <a:ext cx="1811019" cy="1714500"/>
            </p:xfrm>
            <a:graphic>
              <a:graphicData uri="http://schemas.microsoft.com/office/powerpoint/2016/slidezoom">
                <pslz:sldZm>
                  <pslz:sldZmObj sldId="262" cId="1203455114">
                    <pslz:zmPr id="{A8269C83-69DF-4320-8C54-6AE0F60414E4}" imageType="cover" transitionDur="2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146E257-B4EE-2234-5856-E40D319D94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3689" y="4500848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18A3560A-6DD4-956F-581F-52B7B3C85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5704961"/>
                  </p:ext>
                </p:extLst>
              </p:nvPr>
            </p:nvGraphicFramePr>
            <p:xfrm>
              <a:off x="5181930" y="5050448"/>
              <a:ext cx="1811019" cy="1714500"/>
            </p:xfrm>
            <a:graphic>
              <a:graphicData uri="http://schemas.microsoft.com/office/powerpoint/2016/slidezoom">
                <pslz:sldZm>
                  <pslz:sldZmObj sldId="265" cId="3252082859">
                    <pslz:zmPr id="{9E617217-D29C-4816-BFBA-54B043419356}" imageType="cover" transitionDur="2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8A3560A-6DD4-956F-581F-52B7B3C85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930" y="5050448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42EA3D0C-9D01-5BE9-5E04-9251A75255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8699999"/>
                  </p:ext>
                </p:extLst>
              </p:nvPr>
            </p:nvGraphicFramePr>
            <p:xfrm>
              <a:off x="3483505" y="4476995"/>
              <a:ext cx="1811019" cy="1714500"/>
            </p:xfrm>
            <a:graphic>
              <a:graphicData uri="http://schemas.microsoft.com/office/powerpoint/2016/slidezoom">
                <pslz:sldZm>
                  <pslz:sldZmObj sldId="263" cId="603824497">
                    <pslz:zmPr id="{C7CAADCE-6AD8-4211-9ACF-BEE557A44514}" imageType="cover" transitionDur="2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42EA3D0C-9D01-5BE9-5E04-9251A75255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3505" y="4476995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0AED6938-2268-27B2-658A-CF1AF8D1A7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165807"/>
                  </p:ext>
                </p:extLst>
              </p:nvPr>
            </p:nvGraphicFramePr>
            <p:xfrm>
              <a:off x="2502106" y="3270559"/>
              <a:ext cx="1811019" cy="1714500"/>
            </p:xfrm>
            <a:graphic>
              <a:graphicData uri="http://schemas.microsoft.com/office/powerpoint/2016/slidezoom">
                <pslz:sldZm>
                  <pslz:sldZmObj sldId="257" cId="3713030775">
                    <pslz:zmPr id="{893EE71E-297A-479E-86BE-7CE60318E06B}" imageType="cover" transitionDur="20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0AED6938-2268-27B2-658A-CF1AF8D1A7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2106" y="3270559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7612C531-EC2B-BDB7-5D06-01505B7A63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397408"/>
                  </p:ext>
                </p:extLst>
              </p:nvPr>
            </p:nvGraphicFramePr>
            <p:xfrm>
              <a:off x="3389478" y="580041"/>
              <a:ext cx="1808340" cy="1714500"/>
            </p:xfrm>
            <a:graphic>
              <a:graphicData uri="http://schemas.microsoft.com/office/powerpoint/2016/slidezoom">
                <pslz:sldZm>
                  <pslz:sldZmObj sldId="260" cId="1423274782">
                    <pslz:zmPr id="{0078778D-BDFC-4342-B65B-95CFB763151F}" imageType="cover" transitionDur="2000">
                      <p166:blipFill xmlns:p166="http://schemas.microsoft.com/office/powerpoint/2016/6/main"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Slide Zoom 3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7612C531-EC2B-BDB7-5D06-01505B7A63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478" y="580041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9DA36968-1941-BF11-4C9A-8BFF6E6B63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8782253"/>
                  </p:ext>
                </p:extLst>
              </p:nvPr>
            </p:nvGraphicFramePr>
            <p:xfrm>
              <a:off x="2432346" y="1784761"/>
              <a:ext cx="1811443" cy="1714500"/>
            </p:xfrm>
            <a:graphic>
              <a:graphicData uri="http://schemas.microsoft.com/office/powerpoint/2016/slidezoom">
                <pslz:sldZm>
                  <pslz:sldZmObj sldId="443" cId="1425682840">
                    <pslz:zmPr id="{C43ABBDD-7D85-46C1-B65D-826D4FBD6429}" imageType="cover" transitionDur="2000">
                      <p166:blipFill xmlns:p166="http://schemas.microsoft.com/office/powerpoint/2016/6/main"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443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Slide Zoom 4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9DA36968-1941-BF11-4C9A-8BFF6E6B63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2346" y="1784761"/>
                <a:ext cx="1811443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5" name="green1">
            <a:extLst>
              <a:ext uri="{FF2B5EF4-FFF2-40B4-BE49-F238E27FC236}">
                <a16:creationId xmlns:a16="http://schemas.microsoft.com/office/drawing/2014/main" id="{F46F0DCE-8CAB-309B-0155-7EF12AFF3D95}"/>
              </a:ext>
            </a:extLst>
          </p:cNvPr>
          <p:cNvSpPr/>
          <p:nvPr/>
        </p:nvSpPr>
        <p:spPr>
          <a:xfrm>
            <a:off x="3189015" y="-7812416"/>
            <a:ext cx="532436" cy="52896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een2">
            <a:extLst>
              <a:ext uri="{FF2B5EF4-FFF2-40B4-BE49-F238E27FC236}">
                <a16:creationId xmlns:a16="http://schemas.microsoft.com/office/drawing/2014/main" id="{EE93CE50-E602-A54F-7830-E290DB6CC97B}"/>
              </a:ext>
            </a:extLst>
          </p:cNvPr>
          <p:cNvSpPr/>
          <p:nvPr/>
        </p:nvSpPr>
        <p:spPr>
          <a:xfrm>
            <a:off x="5829782" y="-8160814"/>
            <a:ext cx="532436" cy="34145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een3">
            <a:extLst>
              <a:ext uri="{FF2B5EF4-FFF2-40B4-BE49-F238E27FC236}">
                <a16:creationId xmlns:a16="http://schemas.microsoft.com/office/drawing/2014/main" id="{76C83033-FDB0-24B0-C085-2BC4E592678E}"/>
              </a:ext>
            </a:extLst>
          </p:cNvPr>
          <p:cNvSpPr/>
          <p:nvPr/>
        </p:nvSpPr>
        <p:spPr>
          <a:xfrm>
            <a:off x="8683809" y="-6331628"/>
            <a:ext cx="451413" cy="5868365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DE">
            <a:extLst>
              <a:ext uri="{FF2B5EF4-FFF2-40B4-BE49-F238E27FC236}">
                <a16:creationId xmlns:a16="http://schemas.microsoft.com/office/drawing/2014/main" id="{B27B0B6D-DE41-D085-8209-53AFB147D958}"/>
              </a:ext>
            </a:extLst>
          </p:cNvPr>
          <p:cNvSpPr/>
          <p:nvPr/>
        </p:nvSpPr>
        <p:spPr>
          <a:xfrm>
            <a:off x="-121920" y="-13421702"/>
            <a:ext cx="12481560" cy="7090074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8734096" y="6555895"/>
                </a:moveTo>
                <a:lnTo>
                  <a:pt x="8729333" y="6560063"/>
                </a:lnTo>
                <a:lnTo>
                  <a:pt x="8720701" y="6563039"/>
                </a:lnTo>
                <a:lnTo>
                  <a:pt x="8724868" y="6569290"/>
                </a:lnTo>
                <a:lnTo>
                  <a:pt x="8734096" y="6569290"/>
                </a:lnTo>
                <a:lnTo>
                  <a:pt x="8738858" y="6565718"/>
                </a:lnTo>
                <a:lnTo>
                  <a:pt x="8739453" y="6560063"/>
                </a:lnTo>
                <a:close/>
                <a:moveTo>
                  <a:pt x="8812626" y="6419271"/>
                </a:moveTo>
                <a:lnTo>
                  <a:pt x="8818900" y="6425224"/>
                </a:lnTo>
                <a:lnTo>
                  <a:pt x="8821886" y="6433261"/>
                </a:lnTo>
                <a:lnTo>
                  <a:pt x="8823681" y="6446060"/>
                </a:lnTo>
                <a:lnTo>
                  <a:pt x="8824876" y="6468682"/>
                </a:lnTo>
                <a:lnTo>
                  <a:pt x="8824276" y="6480291"/>
                </a:lnTo>
                <a:lnTo>
                  <a:pt x="8824276" y="6491304"/>
                </a:lnTo>
                <a:lnTo>
                  <a:pt x="8826071" y="6501424"/>
                </a:lnTo>
                <a:lnTo>
                  <a:pt x="8824876" y="6513033"/>
                </a:lnTo>
                <a:lnTo>
                  <a:pt x="8821290" y="6524046"/>
                </a:lnTo>
                <a:lnTo>
                  <a:pt x="8807245" y="6526427"/>
                </a:lnTo>
                <a:lnTo>
                  <a:pt x="8793199" y="6527023"/>
                </a:lnTo>
                <a:lnTo>
                  <a:pt x="8782144" y="6524641"/>
                </a:lnTo>
                <a:lnTo>
                  <a:pt x="8768098" y="6516902"/>
                </a:lnTo>
                <a:lnTo>
                  <a:pt x="8760029" y="6505294"/>
                </a:lnTo>
                <a:lnTo>
                  <a:pt x="8752560" y="6498448"/>
                </a:lnTo>
                <a:lnTo>
                  <a:pt x="8748383" y="6490113"/>
                </a:lnTo>
                <a:lnTo>
                  <a:pt x="8750169" y="6480291"/>
                </a:lnTo>
                <a:lnTo>
                  <a:pt x="8750764" y="6468087"/>
                </a:lnTo>
                <a:lnTo>
                  <a:pt x="8765405" y="6445465"/>
                </a:lnTo>
                <a:lnTo>
                  <a:pt x="8778256" y="6440107"/>
                </a:lnTo>
                <a:lnTo>
                  <a:pt x="8787520" y="6431475"/>
                </a:lnTo>
                <a:lnTo>
                  <a:pt x="8796189" y="6426117"/>
                </a:lnTo>
                <a:lnTo>
                  <a:pt x="8804854" y="6421057"/>
                </a:lnTo>
                <a:close/>
                <a:moveTo>
                  <a:pt x="8775470" y="6371646"/>
                </a:moveTo>
                <a:lnTo>
                  <a:pt x="8751062" y="6376111"/>
                </a:lnTo>
                <a:lnTo>
                  <a:pt x="8747490" y="6382064"/>
                </a:lnTo>
                <a:lnTo>
                  <a:pt x="8742132" y="6385636"/>
                </a:lnTo>
                <a:lnTo>
                  <a:pt x="8733500" y="6391291"/>
                </a:lnTo>
                <a:lnTo>
                  <a:pt x="8731714" y="6402900"/>
                </a:lnTo>
                <a:lnTo>
                  <a:pt x="8724868" y="6411830"/>
                </a:lnTo>
                <a:lnTo>
                  <a:pt x="8714450" y="6419866"/>
                </a:lnTo>
                <a:lnTo>
                  <a:pt x="8710878" y="6430880"/>
                </a:lnTo>
                <a:lnTo>
                  <a:pt x="8706711" y="6446060"/>
                </a:lnTo>
                <a:lnTo>
                  <a:pt x="8706116" y="6464515"/>
                </a:lnTo>
                <a:lnTo>
                  <a:pt x="8706116" y="6468682"/>
                </a:lnTo>
                <a:lnTo>
                  <a:pt x="8710878" y="6481481"/>
                </a:lnTo>
                <a:lnTo>
                  <a:pt x="8713855" y="6488030"/>
                </a:lnTo>
                <a:lnTo>
                  <a:pt x="8712069" y="6499043"/>
                </a:lnTo>
                <a:lnTo>
                  <a:pt x="8717724" y="6508270"/>
                </a:lnTo>
                <a:lnTo>
                  <a:pt x="8723678" y="6518093"/>
                </a:lnTo>
                <a:lnTo>
                  <a:pt x="8733500" y="6523451"/>
                </a:lnTo>
                <a:lnTo>
                  <a:pt x="8742132" y="6529702"/>
                </a:lnTo>
                <a:lnTo>
                  <a:pt x="8756717" y="6538036"/>
                </a:lnTo>
                <a:lnTo>
                  <a:pt x="8770707" y="6541906"/>
                </a:lnTo>
                <a:lnTo>
                  <a:pt x="8784102" y="6544287"/>
                </a:lnTo>
                <a:lnTo>
                  <a:pt x="8801068" y="6541906"/>
                </a:lnTo>
                <a:lnTo>
                  <a:pt x="8815653" y="6537441"/>
                </a:lnTo>
                <a:lnTo>
                  <a:pt x="8827857" y="6529702"/>
                </a:lnTo>
                <a:lnTo>
                  <a:pt x="8827262" y="6546073"/>
                </a:lnTo>
                <a:lnTo>
                  <a:pt x="8827857" y="6553514"/>
                </a:lnTo>
                <a:lnTo>
                  <a:pt x="8829048" y="6564230"/>
                </a:lnTo>
                <a:lnTo>
                  <a:pt x="8829048" y="6575243"/>
                </a:lnTo>
                <a:lnTo>
                  <a:pt x="8827857" y="6591912"/>
                </a:lnTo>
                <a:lnTo>
                  <a:pt x="8826067" y="6608878"/>
                </a:lnTo>
                <a:lnTo>
                  <a:pt x="8824276" y="6622868"/>
                </a:lnTo>
                <a:lnTo>
                  <a:pt x="8818309" y="6636263"/>
                </a:lnTo>
                <a:lnTo>
                  <a:pt x="8813835" y="6647276"/>
                </a:lnTo>
                <a:lnTo>
                  <a:pt x="8806673" y="6658884"/>
                </a:lnTo>
                <a:lnTo>
                  <a:pt x="8799812" y="6668707"/>
                </a:lnTo>
                <a:lnTo>
                  <a:pt x="8789371" y="6677041"/>
                </a:lnTo>
                <a:lnTo>
                  <a:pt x="8779823" y="6682102"/>
                </a:lnTo>
                <a:lnTo>
                  <a:pt x="8766991" y="6685078"/>
                </a:lnTo>
                <a:lnTo>
                  <a:pt x="8751481" y="6686864"/>
                </a:lnTo>
                <a:lnTo>
                  <a:pt x="8736858" y="6682697"/>
                </a:lnTo>
                <a:lnTo>
                  <a:pt x="8726417" y="6681506"/>
                </a:lnTo>
                <a:lnTo>
                  <a:pt x="8718064" y="6675256"/>
                </a:lnTo>
                <a:lnTo>
                  <a:pt x="8710604" y="6670493"/>
                </a:lnTo>
                <a:lnTo>
                  <a:pt x="8705232" y="6663052"/>
                </a:lnTo>
                <a:lnTo>
                  <a:pt x="8700758" y="6658884"/>
                </a:lnTo>
                <a:lnTo>
                  <a:pt x="8696730" y="6655908"/>
                </a:lnTo>
                <a:lnTo>
                  <a:pt x="8692126" y="6657098"/>
                </a:lnTo>
                <a:lnTo>
                  <a:pt x="8692126" y="6664242"/>
                </a:lnTo>
                <a:lnTo>
                  <a:pt x="8695103" y="6672874"/>
                </a:lnTo>
                <a:lnTo>
                  <a:pt x="8700460" y="6679423"/>
                </a:lnTo>
                <a:lnTo>
                  <a:pt x="8708497" y="6686864"/>
                </a:lnTo>
                <a:lnTo>
                  <a:pt x="8717724" y="6690436"/>
                </a:lnTo>
                <a:lnTo>
                  <a:pt x="8729333" y="6695496"/>
                </a:lnTo>
                <a:lnTo>
                  <a:pt x="8742132" y="6696687"/>
                </a:lnTo>
                <a:lnTo>
                  <a:pt x="8757313" y="6697877"/>
                </a:lnTo>
                <a:lnTo>
                  <a:pt x="8774279" y="6696687"/>
                </a:lnTo>
                <a:lnTo>
                  <a:pt x="8787078" y="6692520"/>
                </a:lnTo>
                <a:lnTo>
                  <a:pt x="8799878" y="6687459"/>
                </a:lnTo>
                <a:lnTo>
                  <a:pt x="8807914" y="6681506"/>
                </a:lnTo>
                <a:lnTo>
                  <a:pt x="8821309" y="6668112"/>
                </a:lnTo>
                <a:lnTo>
                  <a:pt x="8827857" y="6656503"/>
                </a:lnTo>
                <a:lnTo>
                  <a:pt x="8834703" y="6640430"/>
                </a:lnTo>
                <a:lnTo>
                  <a:pt x="8840061" y="6626440"/>
                </a:lnTo>
                <a:lnTo>
                  <a:pt x="8843335" y="6616320"/>
                </a:lnTo>
                <a:lnTo>
                  <a:pt x="8846312" y="6605306"/>
                </a:lnTo>
                <a:lnTo>
                  <a:pt x="8847503" y="6588638"/>
                </a:lnTo>
                <a:lnTo>
                  <a:pt x="8849289" y="6575243"/>
                </a:lnTo>
                <a:lnTo>
                  <a:pt x="8850479" y="6560063"/>
                </a:lnTo>
                <a:lnTo>
                  <a:pt x="8849289" y="6549049"/>
                </a:lnTo>
                <a:lnTo>
                  <a:pt x="8851670" y="6540715"/>
                </a:lnTo>
                <a:lnTo>
                  <a:pt x="8850479" y="6527023"/>
                </a:lnTo>
                <a:lnTo>
                  <a:pt x="8851670" y="6513033"/>
                </a:lnTo>
                <a:lnTo>
                  <a:pt x="8850479" y="6495471"/>
                </a:lnTo>
                <a:lnTo>
                  <a:pt x="8851670" y="6480291"/>
                </a:lnTo>
                <a:lnTo>
                  <a:pt x="8849289" y="6463027"/>
                </a:lnTo>
                <a:lnTo>
                  <a:pt x="8849289" y="6444870"/>
                </a:lnTo>
                <a:lnTo>
                  <a:pt x="8847503" y="6430880"/>
                </a:lnTo>
                <a:lnTo>
                  <a:pt x="8847503" y="6417485"/>
                </a:lnTo>
                <a:lnTo>
                  <a:pt x="8846907" y="6405281"/>
                </a:lnTo>
                <a:lnTo>
                  <a:pt x="8849289" y="6396649"/>
                </a:lnTo>
                <a:lnTo>
                  <a:pt x="8852860" y="6391887"/>
                </a:lnTo>
                <a:lnTo>
                  <a:pt x="8856135" y="6386231"/>
                </a:lnTo>
                <a:lnTo>
                  <a:pt x="8854646" y="6380873"/>
                </a:lnTo>
                <a:lnTo>
                  <a:pt x="8850479" y="6376111"/>
                </a:lnTo>
                <a:lnTo>
                  <a:pt x="8843335" y="6374027"/>
                </a:lnTo>
                <a:lnTo>
                  <a:pt x="8835299" y="6375516"/>
                </a:lnTo>
                <a:lnTo>
                  <a:pt x="8832917" y="6380873"/>
                </a:lnTo>
                <a:lnTo>
                  <a:pt x="8827262" y="6385636"/>
                </a:lnTo>
                <a:lnTo>
                  <a:pt x="8821309" y="6386231"/>
                </a:lnTo>
                <a:lnTo>
                  <a:pt x="8815653" y="6382659"/>
                </a:lnTo>
                <a:lnTo>
                  <a:pt x="8809700" y="6378492"/>
                </a:lnTo>
                <a:lnTo>
                  <a:pt x="8801068" y="6375516"/>
                </a:lnTo>
                <a:lnTo>
                  <a:pt x="8791246" y="6374027"/>
                </a:lnTo>
                <a:close/>
                <a:moveTo>
                  <a:pt x="8835299" y="5807290"/>
                </a:moveTo>
                <a:lnTo>
                  <a:pt x="8830536" y="5812052"/>
                </a:lnTo>
                <a:lnTo>
                  <a:pt x="8832917" y="5816815"/>
                </a:lnTo>
                <a:lnTo>
                  <a:pt x="8835894" y="5815624"/>
                </a:lnTo>
                <a:lnTo>
                  <a:pt x="8838275" y="5812052"/>
                </a:lnTo>
                <a:close/>
                <a:moveTo>
                  <a:pt x="8724868" y="5623636"/>
                </a:moveTo>
                <a:lnTo>
                  <a:pt x="8716534" y="5624231"/>
                </a:lnTo>
                <a:lnTo>
                  <a:pt x="8709688" y="5629291"/>
                </a:lnTo>
                <a:lnTo>
                  <a:pt x="8706116" y="5632863"/>
                </a:lnTo>
                <a:lnTo>
                  <a:pt x="8703139" y="5638221"/>
                </a:lnTo>
                <a:lnTo>
                  <a:pt x="8702246" y="5643877"/>
                </a:lnTo>
                <a:lnTo>
                  <a:pt x="8703139" y="5651020"/>
                </a:lnTo>
                <a:lnTo>
                  <a:pt x="8705521" y="5657271"/>
                </a:lnTo>
                <a:lnTo>
                  <a:pt x="8707902" y="5662034"/>
                </a:lnTo>
                <a:lnTo>
                  <a:pt x="8711474" y="5667689"/>
                </a:lnTo>
                <a:lnTo>
                  <a:pt x="8713855" y="5674833"/>
                </a:lnTo>
                <a:lnTo>
                  <a:pt x="8713855" y="5712635"/>
                </a:lnTo>
                <a:lnTo>
                  <a:pt x="8714455" y="5722458"/>
                </a:lnTo>
                <a:lnTo>
                  <a:pt x="8714455" y="5733471"/>
                </a:lnTo>
                <a:lnTo>
                  <a:pt x="8716557" y="5742401"/>
                </a:lnTo>
                <a:lnTo>
                  <a:pt x="8717157" y="5750438"/>
                </a:lnTo>
                <a:lnTo>
                  <a:pt x="8717157" y="5758474"/>
                </a:lnTo>
                <a:lnTo>
                  <a:pt x="8718357" y="5768892"/>
                </a:lnTo>
                <a:lnTo>
                  <a:pt x="8718357" y="5780203"/>
                </a:lnTo>
                <a:lnTo>
                  <a:pt x="8719557" y="5790026"/>
                </a:lnTo>
                <a:lnTo>
                  <a:pt x="8720757" y="5797467"/>
                </a:lnTo>
                <a:lnTo>
                  <a:pt x="8720757" y="5804016"/>
                </a:lnTo>
                <a:lnTo>
                  <a:pt x="8723157" y="5821280"/>
                </a:lnTo>
                <a:lnTo>
                  <a:pt x="8724957" y="5829614"/>
                </a:lnTo>
                <a:lnTo>
                  <a:pt x="8728259" y="5840032"/>
                </a:lnTo>
                <a:lnTo>
                  <a:pt x="8731259" y="5843604"/>
                </a:lnTo>
                <a:lnTo>
                  <a:pt x="8734858" y="5846283"/>
                </a:lnTo>
                <a:lnTo>
                  <a:pt x="8740263" y="5846283"/>
                </a:lnTo>
                <a:lnTo>
                  <a:pt x="8745965" y="5845092"/>
                </a:lnTo>
                <a:lnTo>
                  <a:pt x="8748364" y="5841818"/>
                </a:lnTo>
                <a:lnTo>
                  <a:pt x="8751360" y="5838246"/>
                </a:lnTo>
                <a:lnTo>
                  <a:pt x="8750764" y="5830805"/>
                </a:lnTo>
                <a:lnTo>
                  <a:pt x="8748978" y="5823066"/>
                </a:lnTo>
                <a:lnTo>
                  <a:pt x="8746597" y="5813838"/>
                </a:lnTo>
                <a:lnTo>
                  <a:pt x="8746002" y="5803420"/>
                </a:lnTo>
                <a:lnTo>
                  <a:pt x="8746002" y="5792407"/>
                </a:lnTo>
                <a:lnTo>
                  <a:pt x="8746597" y="5780203"/>
                </a:lnTo>
                <a:lnTo>
                  <a:pt x="8747783" y="5766809"/>
                </a:lnTo>
                <a:lnTo>
                  <a:pt x="8747783" y="5756093"/>
                </a:lnTo>
                <a:lnTo>
                  <a:pt x="8748374" y="5745080"/>
                </a:lnTo>
                <a:lnTo>
                  <a:pt x="8750750" y="5735257"/>
                </a:lnTo>
                <a:lnTo>
                  <a:pt x="8756387" y="5728411"/>
                </a:lnTo>
                <a:lnTo>
                  <a:pt x="8761131" y="5721863"/>
                </a:lnTo>
                <a:lnTo>
                  <a:pt x="8762317" y="5715612"/>
                </a:lnTo>
                <a:lnTo>
                  <a:pt x="8764098" y="5709063"/>
                </a:lnTo>
                <a:lnTo>
                  <a:pt x="8767363" y="5701622"/>
                </a:lnTo>
                <a:lnTo>
                  <a:pt x="8775074" y="5690609"/>
                </a:lnTo>
                <a:lnTo>
                  <a:pt x="8781307" y="5683465"/>
                </a:lnTo>
                <a:lnTo>
                  <a:pt x="8787237" y="5676619"/>
                </a:lnTo>
                <a:lnTo>
                  <a:pt x="8794064" y="5674238"/>
                </a:lnTo>
                <a:lnTo>
                  <a:pt x="8803556" y="5671261"/>
                </a:lnTo>
                <a:lnTo>
                  <a:pt x="8809784" y="5674238"/>
                </a:lnTo>
                <a:lnTo>
                  <a:pt x="8813347" y="5679000"/>
                </a:lnTo>
                <a:lnTo>
                  <a:pt x="8821951" y="5682870"/>
                </a:lnTo>
                <a:lnTo>
                  <a:pt x="8829067" y="5689418"/>
                </a:lnTo>
                <a:lnTo>
                  <a:pt x="8834113" y="5704598"/>
                </a:lnTo>
                <a:lnTo>
                  <a:pt x="8835299" y="5726625"/>
                </a:lnTo>
                <a:lnTo>
                  <a:pt x="8840061" y="5741210"/>
                </a:lnTo>
                <a:lnTo>
                  <a:pt x="8840656" y="5750438"/>
                </a:lnTo>
                <a:lnTo>
                  <a:pt x="8843335" y="5758474"/>
                </a:lnTo>
                <a:lnTo>
                  <a:pt x="8843335" y="5766213"/>
                </a:lnTo>
                <a:lnTo>
                  <a:pt x="8843931" y="5774845"/>
                </a:lnTo>
                <a:lnTo>
                  <a:pt x="8846312" y="5783477"/>
                </a:lnTo>
                <a:lnTo>
                  <a:pt x="8846312" y="5790026"/>
                </a:lnTo>
                <a:lnTo>
                  <a:pt x="8846907" y="5798063"/>
                </a:lnTo>
                <a:lnTo>
                  <a:pt x="8848693" y="5803420"/>
                </a:lnTo>
                <a:lnTo>
                  <a:pt x="8854051" y="5808481"/>
                </a:lnTo>
                <a:lnTo>
                  <a:pt x="8860302" y="5809076"/>
                </a:lnTo>
                <a:lnTo>
                  <a:pt x="8863278" y="5806695"/>
                </a:lnTo>
                <a:lnTo>
                  <a:pt x="8865660" y="5803420"/>
                </a:lnTo>
                <a:lnTo>
                  <a:pt x="8865660" y="5798063"/>
                </a:lnTo>
                <a:lnTo>
                  <a:pt x="8863278" y="5791216"/>
                </a:lnTo>
                <a:lnTo>
                  <a:pt x="8858516" y="5784668"/>
                </a:lnTo>
                <a:lnTo>
                  <a:pt x="8857325" y="5776036"/>
                </a:lnTo>
                <a:lnTo>
                  <a:pt x="8854051" y="5767404"/>
                </a:lnTo>
                <a:lnTo>
                  <a:pt x="8852860" y="5759070"/>
                </a:lnTo>
                <a:lnTo>
                  <a:pt x="8852860" y="5750438"/>
                </a:lnTo>
                <a:lnTo>
                  <a:pt x="8852265" y="5742401"/>
                </a:lnTo>
                <a:lnTo>
                  <a:pt x="8849884" y="5734066"/>
                </a:lnTo>
                <a:lnTo>
                  <a:pt x="8849289" y="5724839"/>
                </a:lnTo>
                <a:lnTo>
                  <a:pt x="8847503" y="5715612"/>
                </a:lnTo>
                <a:lnTo>
                  <a:pt x="8846907" y="5706087"/>
                </a:lnTo>
                <a:lnTo>
                  <a:pt x="8846312" y="5697455"/>
                </a:lnTo>
                <a:lnTo>
                  <a:pt x="8843335" y="5687632"/>
                </a:lnTo>
                <a:lnTo>
                  <a:pt x="8838871" y="5680488"/>
                </a:lnTo>
                <a:lnTo>
                  <a:pt x="8835894" y="5674833"/>
                </a:lnTo>
                <a:lnTo>
                  <a:pt x="8834703" y="5666201"/>
                </a:lnTo>
                <a:lnTo>
                  <a:pt x="8831727" y="5660248"/>
                </a:lnTo>
                <a:lnTo>
                  <a:pt x="8827857" y="5651616"/>
                </a:lnTo>
                <a:lnTo>
                  <a:pt x="8823690" y="5646853"/>
                </a:lnTo>
                <a:lnTo>
                  <a:pt x="8815058" y="5643877"/>
                </a:lnTo>
                <a:lnTo>
                  <a:pt x="8806724" y="5645067"/>
                </a:lnTo>
                <a:lnTo>
                  <a:pt x="8796306" y="5646258"/>
                </a:lnTo>
                <a:lnTo>
                  <a:pt x="8788269" y="5648639"/>
                </a:lnTo>
                <a:lnTo>
                  <a:pt x="8779935" y="5651020"/>
                </a:lnTo>
                <a:lnTo>
                  <a:pt x="8771303" y="5652211"/>
                </a:lnTo>
                <a:lnTo>
                  <a:pt x="8765052" y="5654295"/>
                </a:lnTo>
                <a:lnTo>
                  <a:pt x="8758503" y="5651020"/>
                </a:lnTo>
                <a:lnTo>
                  <a:pt x="8756122" y="5643877"/>
                </a:lnTo>
                <a:lnTo>
                  <a:pt x="8752848" y="5639412"/>
                </a:lnTo>
                <a:lnTo>
                  <a:pt x="8746299" y="5632863"/>
                </a:lnTo>
                <a:lnTo>
                  <a:pt x="8740049" y="5628398"/>
                </a:lnTo>
                <a:lnTo>
                  <a:pt x="8733500" y="5624231"/>
                </a:lnTo>
                <a:close/>
                <a:moveTo>
                  <a:pt x="3429412" y="5040987"/>
                </a:moveTo>
                <a:lnTo>
                  <a:pt x="3424947" y="5046940"/>
                </a:lnTo>
                <a:lnTo>
                  <a:pt x="3430900" y="5051777"/>
                </a:lnTo>
                <a:lnTo>
                  <a:pt x="3436482" y="5048801"/>
                </a:lnTo>
                <a:lnTo>
                  <a:pt x="3436482" y="5042476"/>
                </a:lnTo>
                <a:close/>
                <a:moveTo>
                  <a:pt x="3551451" y="5024244"/>
                </a:moveTo>
                <a:lnTo>
                  <a:pt x="3538429" y="5027221"/>
                </a:lnTo>
                <a:lnTo>
                  <a:pt x="3523918" y="5031686"/>
                </a:lnTo>
                <a:lnTo>
                  <a:pt x="3512756" y="5033546"/>
                </a:lnTo>
                <a:lnTo>
                  <a:pt x="3502710" y="5034290"/>
                </a:lnTo>
                <a:lnTo>
                  <a:pt x="3494152" y="5038755"/>
                </a:lnTo>
                <a:lnTo>
                  <a:pt x="3485967" y="5040987"/>
                </a:lnTo>
                <a:lnTo>
                  <a:pt x="3483734" y="5048801"/>
                </a:lnTo>
                <a:lnTo>
                  <a:pt x="3476665" y="5048801"/>
                </a:lnTo>
                <a:lnTo>
                  <a:pt x="3471456" y="5055498"/>
                </a:lnTo>
                <a:lnTo>
                  <a:pt x="3469968" y="5059963"/>
                </a:lnTo>
                <a:lnTo>
                  <a:pt x="3463643" y="5068521"/>
                </a:lnTo>
                <a:lnTo>
                  <a:pt x="3457690" y="5077450"/>
                </a:lnTo>
                <a:lnTo>
                  <a:pt x="3453225" y="5088240"/>
                </a:lnTo>
                <a:lnTo>
                  <a:pt x="3452481" y="5097542"/>
                </a:lnTo>
                <a:lnTo>
                  <a:pt x="3449504" y="5107960"/>
                </a:lnTo>
                <a:lnTo>
                  <a:pt x="3450248" y="5119494"/>
                </a:lnTo>
                <a:lnTo>
                  <a:pt x="3453969" y="5129540"/>
                </a:lnTo>
                <a:lnTo>
                  <a:pt x="3459178" y="5136981"/>
                </a:lnTo>
                <a:lnTo>
                  <a:pt x="3464387" y="5146283"/>
                </a:lnTo>
                <a:lnTo>
                  <a:pt x="3472944" y="5151492"/>
                </a:lnTo>
                <a:lnTo>
                  <a:pt x="3482246" y="5156701"/>
                </a:lnTo>
                <a:lnTo>
                  <a:pt x="3488943" y="5157445"/>
                </a:lnTo>
                <a:lnTo>
                  <a:pt x="3498989" y="5160050"/>
                </a:lnTo>
                <a:lnTo>
                  <a:pt x="3505687" y="5163771"/>
                </a:lnTo>
                <a:lnTo>
                  <a:pt x="3516476" y="5168235"/>
                </a:lnTo>
                <a:lnTo>
                  <a:pt x="3526150" y="5174188"/>
                </a:lnTo>
                <a:lnTo>
                  <a:pt x="3539917" y="5181258"/>
                </a:lnTo>
                <a:lnTo>
                  <a:pt x="3544754" y="5185723"/>
                </a:lnTo>
                <a:lnTo>
                  <a:pt x="3557404" y="5192048"/>
                </a:lnTo>
                <a:lnTo>
                  <a:pt x="3568194" y="5195769"/>
                </a:lnTo>
                <a:lnTo>
                  <a:pt x="3576008" y="5205442"/>
                </a:lnTo>
                <a:lnTo>
                  <a:pt x="3579729" y="5214744"/>
                </a:lnTo>
                <a:lnTo>
                  <a:pt x="3579729" y="5227022"/>
                </a:lnTo>
                <a:lnTo>
                  <a:pt x="3578984" y="5237440"/>
                </a:lnTo>
                <a:lnTo>
                  <a:pt x="3573403" y="5243022"/>
                </a:lnTo>
                <a:lnTo>
                  <a:pt x="3565962" y="5248975"/>
                </a:lnTo>
                <a:lnTo>
                  <a:pt x="3555916" y="5256044"/>
                </a:lnTo>
                <a:lnTo>
                  <a:pt x="3548475" y="5260509"/>
                </a:lnTo>
                <a:lnTo>
                  <a:pt x="3538429" y="5263485"/>
                </a:lnTo>
                <a:lnTo>
                  <a:pt x="3526150" y="5266462"/>
                </a:lnTo>
                <a:lnTo>
                  <a:pt x="3516476" y="5261997"/>
                </a:lnTo>
                <a:lnTo>
                  <a:pt x="3501222" y="5260509"/>
                </a:lnTo>
                <a:lnTo>
                  <a:pt x="3491920" y="5256788"/>
                </a:lnTo>
                <a:lnTo>
                  <a:pt x="3481502" y="5252695"/>
                </a:lnTo>
                <a:lnTo>
                  <a:pt x="3471456" y="5248975"/>
                </a:lnTo>
                <a:lnTo>
                  <a:pt x="3466247" y="5240789"/>
                </a:lnTo>
                <a:lnTo>
                  <a:pt x="3466247" y="5229999"/>
                </a:lnTo>
                <a:lnTo>
                  <a:pt x="3466991" y="5220697"/>
                </a:lnTo>
                <a:lnTo>
                  <a:pt x="3469968" y="5212512"/>
                </a:lnTo>
                <a:lnTo>
                  <a:pt x="3466991" y="5206187"/>
                </a:lnTo>
                <a:lnTo>
                  <a:pt x="3460666" y="5207303"/>
                </a:lnTo>
                <a:lnTo>
                  <a:pt x="3455457" y="5214744"/>
                </a:lnTo>
                <a:lnTo>
                  <a:pt x="3452481" y="5221441"/>
                </a:lnTo>
                <a:lnTo>
                  <a:pt x="3448388" y="5232231"/>
                </a:lnTo>
                <a:lnTo>
                  <a:pt x="3448388" y="5243022"/>
                </a:lnTo>
                <a:lnTo>
                  <a:pt x="3452481" y="5251207"/>
                </a:lnTo>
                <a:lnTo>
                  <a:pt x="3456945" y="5259765"/>
                </a:lnTo>
                <a:lnTo>
                  <a:pt x="3464387" y="5262741"/>
                </a:lnTo>
                <a:lnTo>
                  <a:pt x="3471456" y="5268694"/>
                </a:lnTo>
                <a:lnTo>
                  <a:pt x="3483734" y="5273531"/>
                </a:lnTo>
                <a:lnTo>
                  <a:pt x="3498245" y="5277252"/>
                </a:lnTo>
                <a:lnTo>
                  <a:pt x="3508663" y="5277996"/>
                </a:lnTo>
                <a:lnTo>
                  <a:pt x="3516476" y="5283949"/>
                </a:lnTo>
                <a:lnTo>
                  <a:pt x="3539917" y="5283949"/>
                </a:lnTo>
                <a:lnTo>
                  <a:pt x="3551451" y="5283205"/>
                </a:lnTo>
                <a:lnTo>
                  <a:pt x="3559637" y="5279484"/>
                </a:lnTo>
                <a:lnTo>
                  <a:pt x="3568939" y="5274275"/>
                </a:lnTo>
                <a:lnTo>
                  <a:pt x="3577496" y="5271299"/>
                </a:lnTo>
                <a:lnTo>
                  <a:pt x="3587170" y="5262741"/>
                </a:lnTo>
                <a:lnTo>
                  <a:pt x="3594983" y="5255300"/>
                </a:lnTo>
                <a:lnTo>
                  <a:pt x="3600192" y="5245254"/>
                </a:lnTo>
                <a:lnTo>
                  <a:pt x="3603913" y="5233720"/>
                </a:lnTo>
                <a:lnTo>
                  <a:pt x="3605401" y="5223302"/>
                </a:lnTo>
                <a:lnTo>
                  <a:pt x="3603907" y="5212512"/>
                </a:lnTo>
                <a:lnTo>
                  <a:pt x="3601669" y="5200233"/>
                </a:lnTo>
                <a:lnTo>
                  <a:pt x="3600919" y="5189443"/>
                </a:lnTo>
                <a:lnTo>
                  <a:pt x="3594943" y="5182002"/>
                </a:lnTo>
                <a:lnTo>
                  <a:pt x="3587100" y="5175305"/>
                </a:lnTo>
                <a:lnTo>
                  <a:pt x="3580380" y="5171212"/>
                </a:lnTo>
                <a:lnTo>
                  <a:pt x="3573281" y="5168235"/>
                </a:lnTo>
                <a:lnTo>
                  <a:pt x="3568055" y="5161538"/>
                </a:lnTo>
                <a:lnTo>
                  <a:pt x="3562079" y="5158189"/>
                </a:lnTo>
                <a:lnTo>
                  <a:pt x="3554986" y="5156701"/>
                </a:lnTo>
                <a:lnTo>
                  <a:pt x="3548260" y="5149260"/>
                </a:lnTo>
                <a:lnTo>
                  <a:pt x="3540417" y="5142935"/>
                </a:lnTo>
                <a:lnTo>
                  <a:pt x="3533697" y="5136981"/>
                </a:lnTo>
                <a:lnTo>
                  <a:pt x="3526604" y="5131772"/>
                </a:lnTo>
                <a:lnTo>
                  <a:pt x="3516889" y="5129540"/>
                </a:lnTo>
                <a:lnTo>
                  <a:pt x="3509797" y="5123215"/>
                </a:lnTo>
                <a:lnTo>
                  <a:pt x="3505315" y="5115029"/>
                </a:lnTo>
                <a:lnTo>
                  <a:pt x="3508303" y="5104239"/>
                </a:lnTo>
                <a:lnTo>
                  <a:pt x="3515401" y="5096798"/>
                </a:lnTo>
                <a:lnTo>
                  <a:pt x="3522866" y="5091217"/>
                </a:lnTo>
                <a:lnTo>
                  <a:pt x="3533702" y="5086008"/>
                </a:lnTo>
                <a:lnTo>
                  <a:pt x="3545277" y="5083775"/>
                </a:lnTo>
                <a:lnTo>
                  <a:pt x="3555736" y="5084520"/>
                </a:lnTo>
                <a:lnTo>
                  <a:pt x="3568061" y="5086008"/>
                </a:lnTo>
                <a:lnTo>
                  <a:pt x="3583374" y="5084520"/>
                </a:lnTo>
                <a:lnTo>
                  <a:pt x="3592710" y="5080799"/>
                </a:lnTo>
                <a:lnTo>
                  <a:pt x="3597943" y="5075218"/>
                </a:lnTo>
                <a:lnTo>
                  <a:pt x="3603169" y="5067032"/>
                </a:lnTo>
                <a:lnTo>
                  <a:pt x="3603169" y="5056242"/>
                </a:lnTo>
                <a:lnTo>
                  <a:pt x="3600937" y="5051033"/>
                </a:lnTo>
                <a:lnTo>
                  <a:pt x="3594983" y="5042476"/>
                </a:lnTo>
                <a:lnTo>
                  <a:pt x="3589402" y="5038755"/>
                </a:lnTo>
                <a:lnTo>
                  <a:pt x="3580473" y="5031686"/>
                </a:lnTo>
                <a:lnTo>
                  <a:pt x="3572659" y="5027221"/>
                </a:lnTo>
                <a:lnTo>
                  <a:pt x="3562241" y="5024244"/>
                </a:lnTo>
                <a:close/>
                <a:moveTo>
                  <a:pt x="8720701" y="4888425"/>
                </a:moveTo>
                <a:lnTo>
                  <a:pt x="8713855" y="4890211"/>
                </a:lnTo>
                <a:lnTo>
                  <a:pt x="8709092" y="4891997"/>
                </a:lnTo>
                <a:lnTo>
                  <a:pt x="8705521" y="4897652"/>
                </a:lnTo>
                <a:lnTo>
                  <a:pt x="8703139" y="4904796"/>
                </a:lnTo>
                <a:lnTo>
                  <a:pt x="8705521" y="4911642"/>
                </a:lnTo>
                <a:lnTo>
                  <a:pt x="8706116" y="4918786"/>
                </a:lnTo>
                <a:lnTo>
                  <a:pt x="8707902" y="4929799"/>
                </a:lnTo>
                <a:lnTo>
                  <a:pt x="8706711" y="4940217"/>
                </a:lnTo>
                <a:lnTo>
                  <a:pt x="8706711" y="4964030"/>
                </a:lnTo>
                <a:lnTo>
                  <a:pt x="8707902" y="4970578"/>
                </a:lnTo>
                <a:lnTo>
                  <a:pt x="8711474" y="4982187"/>
                </a:lnTo>
                <a:lnTo>
                  <a:pt x="8715046" y="4986056"/>
                </a:lnTo>
                <a:lnTo>
                  <a:pt x="8720106" y="4989033"/>
                </a:lnTo>
                <a:lnTo>
                  <a:pt x="8723082" y="4994986"/>
                </a:lnTo>
                <a:lnTo>
                  <a:pt x="8723082" y="5002427"/>
                </a:lnTo>
                <a:lnTo>
                  <a:pt x="8723678" y="5011059"/>
                </a:lnTo>
                <a:lnTo>
                  <a:pt x="8723082" y="5018798"/>
                </a:lnTo>
                <a:lnTo>
                  <a:pt x="8723678" y="5030407"/>
                </a:lnTo>
                <a:lnTo>
                  <a:pt x="8724868" y="5035467"/>
                </a:lnTo>
                <a:lnTo>
                  <a:pt x="8726059" y="5053624"/>
                </a:lnTo>
                <a:lnTo>
                  <a:pt x="8728142" y="5061066"/>
                </a:lnTo>
                <a:lnTo>
                  <a:pt x="8728142" y="5069400"/>
                </a:lnTo>
                <a:lnTo>
                  <a:pt x="8729333" y="5075651"/>
                </a:lnTo>
                <a:lnTo>
                  <a:pt x="8729333" y="5083985"/>
                </a:lnTo>
                <a:lnTo>
                  <a:pt x="8733500" y="5093213"/>
                </a:lnTo>
                <a:lnTo>
                  <a:pt x="8733500" y="5098868"/>
                </a:lnTo>
                <a:lnTo>
                  <a:pt x="8736477" y="5104821"/>
                </a:lnTo>
                <a:lnTo>
                  <a:pt x="8737667" y="5110179"/>
                </a:lnTo>
                <a:lnTo>
                  <a:pt x="8739453" y="5117025"/>
                </a:lnTo>
                <a:lnTo>
                  <a:pt x="8742132" y="5122978"/>
                </a:lnTo>
                <a:lnTo>
                  <a:pt x="8744514" y="5124466"/>
                </a:lnTo>
                <a:lnTo>
                  <a:pt x="8748085" y="5122978"/>
                </a:lnTo>
                <a:lnTo>
                  <a:pt x="8751062" y="5117620"/>
                </a:lnTo>
                <a:lnTo>
                  <a:pt x="8748681" y="5112263"/>
                </a:lnTo>
                <a:lnTo>
                  <a:pt x="8748681" y="5106607"/>
                </a:lnTo>
                <a:lnTo>
                  <a:pt x="8746299" y="5100654"/>
                </a:lnTo>
                <a:lnTo>
                  <a:pt x="8745704" y="5092022"/>
                </a:lnTo>
                <a:lnTo>
                  <a:pt x="8743323" y="5083985"/>
                </a:lnTo>
                <a:lnTo>
                  <a:pt x="8742728" y="5078627"/>
                </a:lnTo>
                <a:lnTo>
                  <a:pt x="8742728" y="5064638"/>
                </a:lnTo>
                <a:lnTo>
                  <a:pt x="8739453" y="5056601"/>
                </a:lnTo>
                <a:lnTo>
                  <a:pt x="8742132" y="5047373"/>
                </a:lnTo>
                <a:lnTo>
                  <a:pt x="8739453" y="5039634"/>
                </a:lnTo>
                <a:lnTo>
                  <a:pt x="8737667" y="5031598"/>
                </a:lnTo>
                <a:lnTo>
                  <a:pt x="8737667" y="5021180"/>
                </a:lnTo>
                <a:lnTo>
                  <a:pt x="8738858" y="5011655"/>
                </a:lnTo>
                <a:lnTo>
                  <a:pt x="8737667" y="4998855"/>
                </a:lnTo>
                <a:lnTo>
                  <a:pt x="8737667" y="4988437"/>
                </a:lnTo>
                <a:lnTo>
                  <a:pt x="8738858" y="4978019"/>
                </a:lnTo>
                <a:lnTo>
                  <a:pt x="8739453" y="4968197"/>
                </a:lnTo>
                <a:lnTo>
                  <a:pt x="8742132" y="4961053"/>
                </a:lnTo>
                <a:lnTo>
                  <a:pt x="8740049" y="4952421"/>
                </a:lnTo>
                <a:lnTo>
                  <a:pt x="8743323" y="4942598"/>
                </a:lnTo>
                <a:lnTo>
                  <a:pt x="8744514" y="4932776"/>
                </a:lnTo>
                <a:lnTo>
                  <a:pt x="8746299" y="4925632"/>
                </a:lnTo>
                <a:lnTo>
                  <a:pt x="8750467" y="4922060"/>
                </a:lnTo>
                <a:lnTo>
                  <a:pt x="8756717" y="4918786"/>
                </a:lnTo>
                <a:lnTo>
                  <a:pt x="8758503" y="4915809"/>
                </a:lnTo>
                <a:lnTo>
                  <a:pt x="8758503" y="4910451"/>
                </a:lnTo>
                <a:lnTo>
                  <a:pt x="8754932" y="4907177"/>
                </a:lnTo>
                <a:lnTo>
                  <a:pt x="8750467" y="4904201"/>
                </a:lnTo>
                <a:lnTo>
                  <a:pt x="8745704" y="4899438"/>
                </a:lnTo>
                <a:lnTo>
                  <a:pt x="8738858" y="4899438"/>
                </a:lnTo>
                <a:lnTo>
                  <a:pt x="8733500" y="4894973"/>
                </a:lnTo>
                <a:lnTo>
                  <a:pt x="8728142" y="4890211"/>
                </a:lnTo>
                <a:close/>
                <a:moveTo>
                  <a:pt x="8746299" y="4781269"/>
                </a:moveTo>
                <a:lnTo>
                  <a:pt x="8738858" y="4781864"/>
                </a:lnTo>
                <a:lnTo>
                  <a:pt x="8728142" y="4784841"/>
                </a:lnTo>
                <a:lnTo>
                  <a:pt x="8717129" y="4786031"/>
                </a:lnTo>
                <a:lnTo>
                  <a:pt x="8709688" y="4787222"/>
                </a:lnTo>
                <a:lnTo>
                  <a:pt x="8701056" y="4791984"/>
                </a:lnTo>
                <a:lnTo>
                  <a:pt x="8696889" y="4797044"/>
                </a:lnTo>
                <a:lnTo>
                  <a:pt x="8693912" y="4803593"/>
                </a:lnTo>
                <a:lnTo>
                  <a:pt x="8692721" y="4809248"/>
                </a:lnTo>
                <a:lnTo>
                  <a:pt x="8693912" y="4815201"/>
                </a:lnTo>
                <a:lnTo>
                  <a:pt x="8696889" y="4823238"/>
                </a:lnTo>
                <a:lnTo>
                  <a:pt x="8703735" y="4831573"/>
                </a:lnTo>
                <a:lnTo>
                  <a:pt x="8709092" y="4837823"/>
                </a:lnTo>
                <a:lnTo>
                  <a:pt x="8715046" y="4841991"/>
                </a:lnTo>
                <a:lnTo>
                  <a:pt x="8720106" y="4845265"/>
                </a:lnTo>
                <a:lnTo>
                  <a:pt x="8728738" y="4845860"/>
                </a:lnTo>
                <a:lnTo>
                  <a:pt x="8736477" y="4845265"/>
                </a:lnTo>
                <a:lnTo>
                  <a:pt x="8742728" y="4840205"/>
                </a:lnTo>
                <a:lnTo>
                  <a:pt x="8747490" y="4834251"/>
                </a:lnTo>
                <a:lnTo>
                  <a:pt x="8750467" y="4826810"/>
                </a:lnTo>
                <a:lnTo>
                  <a:pt x="8750467" y="4818178"/>
                </a:lnTo>
                <a:lnTo>
                  <a:pt x="8747490" y="4814011"/>
                </a:lnTo>
                <a:lnTo>
                  <a:pt x="8744514" y="4808653"/>
                </a:lnTo>
                <a:lnTo>
                  <a:pt x="8744514" y="4802998"/>
                </a:lnTo>
                <a:lnTo>
                  <a:pt x="8748681" y="4797044"/>
                </a:lnTo>
                <a:lnTo>
                  <a:pt x="8753741" y="4791389"/>
                </a:lnTo>
                <a:lnTo>
                  <a:pt x="8754932" y="4786626"/>
                </a:lnTo>
                <a:lnTo>
                  <a:pt x="8751657" y="4781864"/>
                </a:lnTo>
                <a:close/>
                <a:moveTo>
                  <a:pt x="8720701" y="4770255"/>
                </a:moveTo>
                <a:lnTo>
                  <a:pt x="8716534" y="4772041"/>
                </a:lnTo>
                <a:lnTo>
                  <a:pt x="8715046" y="4777399"/>
                </a:lnTo>
                <a:lnTo>
                  <a:pt x="8720106" y="4778590"/>
                </a:lnTo>
                <a:lnTo>
                  <a:pt x="8724868" y="4775613"/>
                </a:lnTo>
                <a:close/>
                <a:moveTo>
                  <a:pt x="6000776" y="4600635"/>
                </a:moveTo>
                <a:lnTo>
                  <a:pt x="5985349" y="4608100"/>
                </a:lnTo>
                <a:lnTo>
                  <a:pt x="5971416" y="4613076"/>
                </a:lnTo>
                <a:lnTo>
                  <a:pt x="5962955" y="4619048"/>
                </a:lnTo>
                <a:lnTo>
                  <a:pt x="5957979" y="4628006"/>
                </a:lnTo>
                <a:lnTo>
                  <a:pt x="5955988" y="4640447"/>
                </a:lnTo>
                <a:lnTo>
                  <a:pt x="5956984" y="4653883"/>
                </a:lnTo>
                <a:lnTo>
                  <a:pt x="5960965" y="4665827"/>
                </a:lnTo>
                <a:lnTo>
                  <a:pt x="5967932" y="4677273"/>
                </a:lnTo>
                <a:lnTo>
                  <a:pt x="5976392" y="4691207"/>
                </a:lnTo>
                <a:lnTo>
                  <a:pt x="5977387" y="4702652"/>
                </a:lnTo>
                <a:lnTo>
                  <a:pt x="5979378" y="4715093"/>
                </a:lnTo>
                <a:lnTo>
                  <a:pt x="5979378" y="4730023"/>
                </a:lnTo>
                <a:lnTo>
                  <a:pt x="5980373" y="4748436"/>
                </a:lnTo>
                <a:lnTo>
                  <a:pt x="5979378" y="4764858"/>
                </a:lnTo>
                <a:lnTo>
                  <a:pt x="5977387" y="4781280"/>
                </a:lnTo>
                <a:lnTo>
                  <a:pt x="5977387" y="4795214"/>
                </a:lnTo>
                <a:lnTo>
                  <a:pt x="5976392" y="4811636"/>
                </a:lnTo>
                <a:lnTo>
                  <a:pt x="5975397" y="4824078"/>
                </a:lnTo>
                <a:lnTo>
                  <a:pt x="5976392" y="4835026"/>
                </a:lnTo>
                <a:lnTo>
                  <a:pt x="5976392" y="4858415"/>
                </a:lnTo>
                <a:lnTo>
                  <a:pt x="5977387" y="4874837"/>
                </a:lnTo>
                <a:lnTo>
                  <a:pt x="5976392" y="4886283"/>
                </a:lnTo>
                <a:lnTo>
                  <a:pt x="5980373" y="4896236"/>
                </a:lnTo>
                <a:lnTo>
                  <a:pt x="5984354" y="4905691"/>
                </a:lnTo>
                <a:lnTo>
                  <a:pt x="5991819" y="4913653"/>
                </a:lnTo>
                <a:lnTo>
                  <a:pt x="5999782" y="4915644"/>
                </a:lnTo>
                <a:lnTo>
                  <a:pt x="6008739" y="4913653"/>
                </a:lnTo>
                <a:lnTo>
                  <a:pt x="6022175" y="4909672"/>
                </a:lnTo>
                <a:lnTo>
                  <a:pt x="6031133" y="4901212"/>
                </a:lnTo>
                <a:lnTo>
                  <a:pt x="6038597" y="4886283"/>
                </a:lnTo>
                <a:lnTo>
                  <a:pt x="6038597" y="4871851"/>
                </a:lnTo>
                <a:lnTo>
                  <a:pt x="6040588" y="4856424"/>
                </a:lnTo>
                <a:lnTo>
                  <a:pt x="6041583" y="4842490"/>
                </a:lnTo>
                <a:lnTo>
                  <a:pt x="6045565" y="4828059"/>
                </a:lnTo>
                <a:lnTo>
                  <a:pt x="6046560" y="4813627"/>
                </a:lnTo>
                <a:lnTo>
                  <a:pt x="6046560" y="4781280"/>
                </a:lnTo>
                <a:lnTo>
                  <a:pt x="6047555" y="4766848"/>
                </a:lnTo>
                <a:lnTo>
                  <a:pt x="6051536" y="4753412"/>
                </a:lnTo>
                <a:lnTo>
                  <a:pt x="6056015" y="4741469"/>
                </a:lnTo>
                <a:lnTo>
                  <a:pt x="6059996" y="4730023"/>
                </a:lnTo>
                <a:lnTo>
                  <a:pt x="6059996" y="4715093"/>
                </a:lnTo>
                <a:lnTo>
                  <a:pt x="6063977" y="4703648"/>
                </a:lnTo>
                <a:lnTo>
                  <a:pt x="6069949" y="4691207"/>
                </a:lnTo>
                <a:lnTo>
                  <a:pt x="6083386" y="4679263"/>
                </a:lnTo>
                <a:lnTo>
                  <a:pt x="6090352" y="4670803"/>
                </a:lnTo>
                <a:lnTo>
                  <a:pt x="6106775" y="4663836"/>
                </a:lnTo>
                <a:lnTo>
                  <a:pt x="6114737" y="4652888"/>
                </a:lnTo>
                <a:lnTo>
                  <a:pt x="6131159" y="4643433"/>
                </a:lnTo>
                <a:lnTo>
                  <a:pt x="6144596" y="4641442"/>
                </a:lnTo>
                <a:lnTo>
                  <a:pt x="6153553" y="4641442"/>
                </a:lnTo>
                <a:lnTo>
                  <a:pt x="6163008" y="4642437"/>
                </a:lnTo>
                <a:lnTo>
                  <a:pt x="6169975" y="4640447"/>
                </a:lnTo>
                <a:lnTo>
                  <a:pt x="6169975" y="4633480"/>
                </a:lnTo>
                <a:lnTo>
                  <a:pt x="6165994" y="4626015"/>
                </a:lnTo>
                <a:lnTo>
                  <a:pt x="6153553" y="4622034"/>
                </a:lnTo>
                <a:lnTo>
                  <a:pt x="6144596" y="4622034"/>
                </a:lnTo>
                <a:lnTo>
                  <a:pt x="6128173" y="4626015"/>
                </a:lnTo>
                <a:lnTo>
                  <a:pt x="6112746" y="4628006"/>
                </a:lnTo>
                <a:lnTo>
                  <a:pt x="6099808" y="4635470"/>
                </a:lnTo>
                <a:lnTo>
                  <a:pt x="6084381" y="4642437"/>
                </a:lnTo>
                <a:lnTo>
                  <a:pt x="6070945" y="4650897"/>
                </a:lnTo>
                <a:lnTo>
                  <a:pt x="6060991" y="4658860"/>
                </a:lnTo>
                <a:lnTo>
                  <a:pt x="6052531" y="4660850"/>
                </a:lnTo>
                <a:lnTo>
                  <a:pt x="6046560" y="4659855"/>
                </a:lnTo>
                <a:lnTo>
                  <a:pt x="6040588" y="4653883"/>
                </a:lnTo>
                <a:lnTo>
                  <a:pt x="6040588" y="4633480"/>
                </a:lnTo>
                <a:lnTo>
                  <a:pt x="6033124" y="4620043"/>
                </a:lnTo>
                <a:lnTo>
                  <a:pt x="6031133" y="4610091"/>
                </a:lnTo>
                <a:lnTo>
                  <a:pt x="6014213" y="4602626"/>
                </a:lnTo>
                <a:close/>
                <a:moveTo>
                  <a:pt x="8835299" y="4349965"/>
                </a:moveTo>
                <a:lnTo>
                  <a:pt x="8830536" y="4354727"/>
                </a:lnTo>
                <a:lnTo>
                  <a:pt x="8832917" y="4359490"/>
                </a:lnTo>
                <a:lnTo>
                  <a:pt x="8835894" y="4358299"/>
                </a:lnTo>
                <a:lnTo>
                  <a:pt x="8838275" y="4354727"/>
                </a:lnTo>
                <a:close/>
                <a:moveTo>
                  <a:pt x="8724868" y="4166311"/>
                </a:moveTo>
                <a:lnTo>
                  <a:pt x="8716534" y="4166906"/>
                </a:lnTo>
                <a:lnTo>
                  <a:pt x="8709688" y="4171966"/>
                </a:lnTo>
                <a:lnTo>
                  <a:pt x="8706116" y="4175538"/>
                </a:lnTo>
                <a:lnTo>
                  <a:pt x="8703139" y="4180896"/>
                </a:lnTo>
                <a:lnTo>
                  <a:pt x="8702246" y="4186551"/>
                </a:lnTo>
                <a:lnTo>
                  <a:pt x="8703139" y="4193695"/>
                </a:lnTo>
                <a:lnTo>
                  <a:pt x="8705521" y="4199946"/>
                </a:lnTo>
                <a:lnTo>
                  <a:pt x="8707902" y="4204709"/>
                </a:lnTo>
                <a:lnTo>
                  <a:pt x="8711474" y="4210364"/>
                </a:lnTo>
                <a:lnTo>
                  <a:pt x="8713855" y="4217508"/>
                </a:lnTo>
                <a:lnTo>
                  <a:pt x="8713855" y="4255310"/>
                </a:lnTo>
                <a:lnTo>
                  <a:pt x="8714455" y="4265133"/>
                </a:lnTo>
                <a:lnTo>
                  <a:pt x="8714455" y="4276146"/>
                </a:lnTo>
                <a:lnTo>
                  <a:pt x="8716557" y="4285076"/>
                </a:lnTo>
                <a:lnTo>
                  <a:pt x="8717157" y="4293112"/>
                </a:lnTo>
                <a:lnTo>
                  <a:pt x="8717157" y="4301149"/>
                </a:lnTo>
                <a:lnTo>
                  <a:pt x="8718357" y="4311567"/>
                </a:lnTo>
                <a:lnTo>
                  <a:pt x="8718357" y="4322878"/>
                </a:lnTo>
                <a:lnTo>
                  <a:pt x="8719557" y="4332701"/>
                </a:lnTo>
                <a:lnTo>
                  <a:pt x="8720757" y="4340142"/>
                </a:lnTo>
                <a:lnTo>
                  <a:pt x="8720757" y="4346691"/>
                </a:lnTo>
                <a:lnTo>
                  <a:pt x="8723157" y="4363955"/>
                </a:lnTo>
                <a:lnTo>
                  <a:pt x="8724957" y="4372289"/>
                </a:lnTo>
                <a:lnTo>
                  <a:pt x="8728259" y="4382707"/>
                </a:lnTo>
                <a:lnTo>
                  <a:pt x="8731259" y="4386279"/>
                </a:lnTo>
                <a:lnTo>
                  <a:pt x="8734858" y="4388958"/>
                </a:lnTo>
                <a:lnTo>
                  <a:pt x="8740263" y="4388958"/>
                </a:lnTo>
                <a:lnTo>
                  <a:pt x="8745965" y="4387767"/>
                </a:lnTo>
                <a:lnTo>
                  <a:pt x="8748364" y="4384493"/>
                </a:lnTo>
                <a:lnTo>
                  <a:pt x="8751360" y="4380921"/>
                </a:lnTo>
                <a:lnTo>
                  <a:pt x="8750764" y="4373480"/>
                </a:lnTo>
                <a:lnTo>
                  <a:pt x="8748978" y="4365741"/>
                </a:lnTo>
                <a:lnTo>
                  <a:pt x="8746597" y="4356513"/>
                </a:lnTo>
                <a:lnTo>
                  <a:pt x="8746002" y="4346095"/>
                </a:lnTo>
                <a:lnTo>
                  <a:pt x="8746002" y="4335082"/>
                </a:lnTo>
                <a:lnTo>
                  <a:pt x="8746597" y="4322878"/>
                </a:lnTo>
                <a:lnTo>
                  <a:pt x="8747783" y="4309484"/>
                </a:lnTo>
                <a:lnTo>
                  <a:pt x="8747783" y="4298768"/>
                </a:lnTo>
                <a:lnTo>
                  <a:pt x="8748374" y="4287755"/>
                </a:lnTo>
                <a:lnTo>
                  <a:pt x="8750750" y="4277932"/>
                </a:lnTo>
                <a:lnTo>
                  <a:pt x="8756387" y="4271086"/>
                </a:lnTo>
                <a:lnTo>
                  <a:pt x="8761131" y="4264537"/>
                </a:lnTo>
                <a:lnTo>
                  <a:pt x="8762317" y="4258287"/>
                </a:lnTo>
                <a:lnTo>
                  <a:pt x="8764098" y="4251738"/>
                </a:lnTo>
                <a:lnTo>
                  <a:pt x="8767363" y="4244297"/>
                </a:lnTo>
                <a:lnTo>
                  <a:pt x="8775074" y="4233284"/>
                </a:lnTo>
                <a:lnTo>
                  <a:pt x="8781307" y="4226140"/>
                </a:lnTo>
                <a:lnTo>
                  <a:pt x="8787237" y="4219294"/>
                </a:lnTo>
                <a:lnTo>
                  <a:pt x="8794064" y="4216912"/>
                </a:lnTo>
                <a:lnTo>
                  <a:pt x="8803556" y="4213936"/>
                </a:lnTo>
                <a:lnTo>
                  <a:pt x="8809784" y="4216912"/>
                </a:lnTo>
                <a:lnTo>
                  <a:pt x="8813347" y="4221675"/>
                </a:lnTo>
                <a:lnTo>
                  <a:pt x="8821951" y="4225544"/>
                </a:lnTo>
                <a:lnTo>
                  <a:pt x="8829067" y="4232093"/>
                </a:lnTo>
                <a:lnTo>
                  <a:pt x="8834113" y="4247273"/>
                </a:lnTo>
                <a:lnTo>
                  <a:pt x="8835299" y="4269300"/>
                </a:lnTo>
                <a:lnTo>
                  <a:pt x="8840061" y="4283885"/>
                </a:lnTo>
                <a:lnTo>
                  <a:pt x="8840656" y="4293112"/>
                </a:lnTo>
                <a:lnTo>
                  <a:pt x="8843335" y="4301149"/>
                </a:lnTo>
                <a:lnTo>
                  <a:pt x="8843335" y="4308888"/>
                </a:lnTo>
                <a:lnTo>
                  <a:pt x="8843931" y="4317520"/>
                </a:lnTo>
                <a:lnTo>
                  <a:pt x="8846312" y="4326152"/>
                </a:lnTo>
                <a:lnTo>
                  <a:pt x="8846312" y="4332701"/>
                </a:lnTo>
                <a:lnTo>
                  <a:pt x="8846907" y="4340737"/>
                </a:lnTo>
                <a:lnTo>
                  <a:pt x="8848693" y="4346095"/>
                </a:lnTo>
                <a:lnTo>
                  <a:pt x="8854051" y="4351155"/>
                </a:lnTo>
                <a:lnTo>
                  <a:pt x="8860302" y="4351751"/>
                </a:lnTo>
                <a:lnTo>
                  <a:pt x="8863278" y="4349369"/>
                </a:lnTo>
                <a:lnTo>
                  <a:pt x="8865660" y="4346095"/>
                </a:lnTo>
                <a:lnTo>
                  <a:pt x="8865660" y="4340737"/>
                </a:lnTo>
                <a:lnTo>
                  <a:pt x="8863278" y="4333891"/>
                </a:lnTo>
                <a:lnTo>
                  <a:pt x="8858516" y="4327343"/>
                </a:lnTo>
                <a:lnTo>
                  <a:pt x="8857325" y="4318711"/>
                </a:lnTo>
                <a:lnTo>
                  <a:pt x="8854051" y="4310079"/>
                </a:lnTo>
                <a:lnTo>
                  <a:pt x="8852860" y="4301744"/>
                </a:lnTo>
                <a:lnTo>
                  <a:pt x="8852860" y="4293112"/>
                </a:lnTo>
                <a:lnTo>
                  <a:pt x="8852265" y="4285076"/>
                </a:lnTo>
                <a:lnTo>
                  <a:pt x="8849884" y="4276741"/>
                </a:lnTo>
                <a:lnTo>
                  <a:pt x="8849289" y="4267514"/>
                </a:lnTo>
                <a:lnTo>
                  <a:pt x="8847503" y="4258287"/>
                </a:lnTo>
                <a:lnTo>
                  <a:pt x="8846907" y="4248762"/>
                </a:lnTo>
                <a:lnTo>
                  <a:pt x="8846312" y="4240130"/>
                </a:lnTo>
                <a:lnTo>
                  <a:pt x="8843335" y="4230307"/>
                </a:lnTo>
                <a:lnTo>
                  <a:pt x="8838871" y="4223163"/>
                </a:lnTo>
                <a:lnTo>
                  <a:pt x="8835894" y="4217508"/>
                </a:lnTo>
                <a:lnTo>
                  <a:pt x="8834703" y="4208876"/>
                </a:lnTo>
                <a:lnTo>
                  <a:pt x="8831727" y="4202923"/>
                </a:lnTo>
                <a:lnTo>
                  <a:pt x="8827857" y="4194291"/>
                </a:lnTo>
                <a:lnTo>
                  <a:pt x="8823690" y="4189528"/>
                </a:lnTo>
                <a:lnTo>
                  <a:pt x="8815058" y="4186551"/>
                </a:lnTo>
                <a:lnTo>
                  <a:pt x="8806724" y="4187742"/>
                </a:lnTo>
                <a:lnTo>
                  <a:pt x="8796306" y="4188933"/>
                </a:lnTo>
                <a:lnTo>
                  <a:pt x="8788269" y="4191314"/>
                </a:lnTo>
                <a:lnTo>
                  <a:pt x="8779935" y="4193695"/>
                </a:lnTo>
                <a:lnTo>
                  <a:pt x="8771303" y="4194886"/>
                </a:lnTo>
                <a:lnTo>
                  <a:pt x="8765052" y="4196969"/>
                </a:lnTo>
                <a:lnTo>
                  <a:pt x="8758503" y="4193695"/>
                </a:lnTo>
                <a:lnTo>
                  <a:pt x="8756122" y="4186551"/>
                </a:lnTo>
                <a:lnTo>
                  <a:pt x="8752848" y="4182087"/>
                </a:lnTo>
                <a:lnTo>
                  <a:pt x="8746299" y="4175538"/>
                </a:lnTo>
                <a:lnTo>
                  <a:pt x="8740049" y="4171073"/>
                </a:lnTo>
                <a:lnTo>
                  <a:pt x="8733500" y="4166906"/>
                </a:lnTo>
                <a:close/>
                <a:moveTo>
                  <a:pt x="3491920" y="3885858"/>
                </a:moveTo>
                <a:lnTo>
                  <a:pt x="3481502" y="3889578"/>
                </a:lnTo>
                <a:lnTo>
                  <a:pt x="3472944" y="3899624"/>
                </a:lnTo>
                <a:lnTo>
                  <a:pt x="3465503" y="3909298"/>
                </a:lnTo>
                <a:lnTo>
                  <a:pt x="3457690" y="3917856"/>
                </a:lnTo>
                <a:lnTo>
                  <a:pt x="3453225" y="3928646"/>
                </a:lnTo>
                <a:lnTo>
                  <a:pt x="3455457" y="3943901"/>
                </a:lnTo>
                <a:lnTo>
                  <a:pt x="3452481" y="3961388"/>
                </a:lnTo>
                <a:lnTo>
                  <a:pt x="3453969" y="3974038"/>
                </a:lnTo>
                <a:lnTo>
                  <a:pt x="3453969" y="3987061"/>
                </a:lnTo>
                <a:lnTo>
                  <a:pt x="3453225" y="4007153"/>
                </a:lnTo>
                <a:lnTo>
                  <a:pt x="3461410" y="4019803"/>
                </a:lnTo>
                <a:lnTo>
                  <a:pt x="3459178" y="4042871"/>
                </a:lnTo>
                <a:lnTo>
                  <a:pt x="3463643" y="4060359"/>
                </a:lnTo>
                <a:lnTo>
                  <a:pt x="3463643" y="4083055"/>
                </a:lnTo>
                <a:lnTo>
                  <a:pt x="3464387" y="4096822"/>
                </a:lnTo>
                <a:lnTo>
                  <a:pt x="3468480" y="4109100"/>
                </a:lnTo>
                <a:lnTo>
                  <a:pt x="3469224" y="4123611"/>
                </a:lnTo>
                <a:lnTo>
                  <a:pt x="3468480" y="4131052"/>
                </a:lnTo>
                <a:lnTo>
                  <a:pt x="3467735" y="4148539"/>
                </a:lnTo>
                <a:lnTo>
                  <a:pt x="3467735" y="4164538"/>
                </a:lnTo>
                <a:lnTo>
                  <a:pt x="3470712" y="4178305"/>
                </a:lnTo>
                <a:lnTo>
                  <a:pt x="3469224" y="4191327"/>
                </a:lnTo>
                <a:lnTo>
                  <a:pt x="3468480" y="4205094"/>
                </a:lnTo>
                <a:lnTo>
                  <a:pt x="3468480" y="4226302"/>
                </a:lnTo>
                <a:lnTo>
                  <a:pt x="3469224" y="4243789"/>
                </a:lnTo>
                <a:lnTo>
                  <a:pt x="3476665" y="4260905"/>
                </a:lnTo>
                <a:lnTo>
                  <a:pt x="3479642" y="4285833"/>
                </a:lnTo>
                <a:lnTo>
                  <a:pt x="3480758" y="4306297"/>
                </a:lnTo>
                <a:lnTo>
                  <a:pt x="3480758" y="4327133"/>
                </a:lnTo>
                <a:lnTo>
                  <a:pt x="3479642" y="4345365"/>
                </a:lnTo>
                <a:lnTo>
                  <a:pt x="3480758" y="4359131"/>
                </a:lnTo>
                <a:lnTo>
                  <a:pt x="3478898" y="4374386"/>
                </a:lnTo>
                <a:lnTo>
                  <a:pt x="3478898" y="4387037"/>
                </a:lnTo>
                <a:lnTo>
                  <a:pt x="3475177" y="4400803"/>
                </a:lnTo>
                <a:lnTo>
                  <a:pt x="3467735" y="4416802"/>
                </a:lnTo>
                <a:lnTo>
                  <a:pt x="3467735" y="4429825"/>
                </a:lnTo>
                <a:lnTo>
                  <a:pt x="3469224" y="4437638"/>
                </a:lnTo>
                <a:lnTo>
                  <a:pt x="3475177" y="4439126"/>
                </a:lnTo>
                <a:lnTo>
                  <a:pt x="3482246" y="4437638"/>
                </a:lnTo>
                <a:lnTo>
                  <a:pt x="3485967" y="4428336"/>
                </a:lnTo>
                <a:lnTo>
                  <a:pt x="3486711" y="4418290"/>
                </a:lnTo>
                <a:lnTo>
                  <a:pt x="3493408" y="4388153"/>
                </a:lnTo>
                <a:lnTo>
                  <a:pt x="3495641" y="4376619"/>
                </a:lnTo>
                <a:lnTo>
                  <a:pt x="3497501" y="4351318"/>
                </a:lnTo>
                <a:lnTo>
                  <a:pt x="3499734" y="4340900"/>
                </a:lnTo>
                <a:lnTo>
                  <a:pt x="3499734" y="4306297"/>
                </a:lnTo>
                <a:lnTo>
                  <a:pt x="3501222" y="4296623"/>
                </a:lnTo>
                <a:lnTo>
                  <a:pt x="3503454" y="4245650"/>
                </a:lnTo>
                <a:lnTo>
                  <a:pt x="3516476" y="4259788"/>
                </a:lnTo>
                <a:lnTo>
                  <a:pt x="3531732" y="4274299"/>
                </a:lnTo>
                <a:lnTo>
                  <a:pt x="3541405" y="4280624"/>
                </a:lnTo>
                <a:lnTo>
                  <a:pt x="3549963" y="4288066"/>
                </a:lnTo>
                <a:lnTo>
                  <a:pt x="3560753" y="4295879"/>
                </a:lnTo>
                <a:lnTo>
                  <a:pt x="3569683" y="4303321"/>
                </a:lnTo>
                <a:lnTo>
                  <a:pt x="3574892" y="4312622"/>
                </a:lnTo>
                <a:lnTo>
                  <a:pt x="3588658" y="4332342"/>
                </a:lnTo>
                <a:lnTo>
                  <a:pt x="3598704" y="4341644"/>
                </a:lnTo>
                <a:lnTo>
                  <a:pt x="3606146" y="4352062"/>
                </a:lnTo>
                <a:lnTo>
                  <a:pt x="3615447" y="4359131"/>
                </a:lnTo>
                <a:lnTo>
                  <a:pt x="3618424" y="4365829"/>
                </a:lnTo>
                <a:lnTo>
                  <a:pt x="3629958" y="4372154"/>
                </a:lnTo>
                <a:lnTo>
                  <a:pt x="3640748" y="4376619"/>
                </a:lnTo>
                <a:lnTo>
                  <a:pt x="3650422" y="4376619"/>
                </a:lnTo>
                <a:lnTo>
                  <a:pt x="3656003" y="4375874"/>
                </a:lnTo>
                <a:lnTo>
                  <a:pt x="3657491" y="4370293"/>
                </a:lnTo>
                <a:lnTo>
                  <a:pt x="3654881" y="4365829"/>
                </a:lnTo>
                <a:lnTo>
                  <a:pt x="3648172" y="4359131"/>
                </a:lnTo>
                <a:lnTo>
                  <a:pt x="3643701" y="4351318"/>
                </a:lnTo>
                <a:lnTo>
                  <a:pt x="3634382" y="4346109"/>
                </a:lnTo>
                <a:lnTo>
                  <a:pt x="3625435" y="4338295"/>
                </a:lnTo>
                <a:lnTo>
                  <a:pt x="3616866" y="4333830"/>
                </a:lnTo>
                <a:lnTo>
                  <a:pt x="3609413" y="4323785"/>
                </a:lnTo>
                <a:lnTo>
                  <a:pt x="3599350" y="4313367"/>
                </a:lnTo>
                <a:lnTo>
                  <a:pt x="3594135" y="4303321"/>
                </a:lnTo>
                <a:lnTo>
                  <a:pt x="3569537" y="4274299"/>
                </a:lnTo>
                <a:lnTo>
                  <a:pt x="3559480" y="4265370"/>
                </a:lnTo>
                <a:lnTo>
                  <a:pt x="3552027" y="4254580"/>
                </a:lnTo>
                <a:lnTo>
                  <a:pt x="3541219" y="4246394"/>
                </a:lnTo>
                <a:lnTo>
                  <a:pt x="3535999" y="4242301"/>
                </a:lnTo>
                <a:lnTo>
                  <a:pt x="3530784" y="4234860"/>
                </a:lnTo>
                <a:lnTo>
                  <a:pt x="3530784" y="4228535"/>
                </a:lnTo>
                <a:lnTo>
                  <a:pt x="3533766" y="4222581"/>
                </a:lnTo>
                <a:lnTo>
                  <a:pt x="3538987" y="4215140"/>
                </a:lnTo>
                <a:lnTo>
                  <a:pt x="3549794" y="4205094"/>
                </a:lnTo>
                <a:lnTo>
                  <a:pt x="3559485" y="4196537"/>
                </a:lnTo>
                <a:lnTo>
                  <a:pt x="3569549" y="4189839"/>
                </a:lnTo>
                <a:lnTo>
                  <a:pt x="3577380" y="4183142"/>
                </a:lnTo>
                <a:lnTo>
                  <a:pt x="3584833" y="4182398"/>
                </a:lnTo>
                <a:lnTo>
                  <a:pt x="3594896" y="4176073"/>
                </a:lnTo>
                <a:lnTo>
                  <a:pt x="3601605" y="4169375"/>
                </a:lnTo>
                <a:lnTo>
                  <a:pt x="3611674" y="4164538"/>
                </a:lnTo>
                <a:lnTo>
                  <a:pt x="3622110" y="4159329"/>
                </a:lnTo>
                <a:lnTo>
                  <a:pt x="3632917" y="4155609"/>
                </a:lnTo>
                <a:lnTo>
                  <a:pt x="3638138" y="4151888"/>
                </a:lnTo>
                <a:lnTo>
                  <a:pt x="3641492" y="4145563"/>
                </a:lnTo>
                <a:lnTo>
                  <a:pt x="3640004" y="4140354"/>
                </a:lnTo>
                <a:lnTo>
                  <a:pt x="3634423" y="4134401"/>
                </a:lnTo>
                <a:lnTo>
                  <a:pt x="3626982" y="4131052"/>
                </a:lnTo>
                <a:lnTo>
                  <a:pt x="3618424" y="4130308"/>
                </a:lnTo>
                <a:lnTo>
                  <a:pt x="3608006" y="4131052"/>
                </a:lnTo>
                <a:lnTo>
                  <a:pt x="3598704" y="4132540"/>
                </a:lnTo>
                <a:lnTo>
                  <a:pt x="3590891" y="4136633"/>
                </a:lnTo>
                <a:lnTo>
                  <a:pt x="3583449" y="4137377"/>
                </a:lnTo>
                <a:lnTo>
                  <a:pt x="3576752" y="4143330"/>
                </a:lnTo>
                <a:lnTo>
                  <a:pt x="3556660" y="4151888"/>
                </a:lnTo>
                <a:lnTo>
                  <a:pt x="3549219" y="4157841"/>
                </a:lnTo>
                <a:lnTo>
                  <a:pt x="3541405" y="4160818"/>
                </a:lnTo>
                <a:lnTo>
                  <a:pt x="3530987" y="4171608"/>
                </a:lnTo>
                <a:lnTo>
                  <a:pt x="3503454" y="4186863"/>
                </a:lnTo>
                <a:lnTo>
                  <a:pt x="3504942" y="4169375"/>
                </a:lnTo>
                <a:lnTo>
                  <a:pt x="3502710" y="4151888"/>
                </a:lnTo>
                <a:lnTo>
                  <a:pt x="3503454" y="4141098"/>
                </a:lnTo>
                <a:lnTo>
                  <a:pt x="3503454" y="4103147"/>
                </a:lnTo>
                <a:lnTo>
                  <a:pt x="3502710" y="4091613"/>
                </a:lnTo>
                <a:lnTo>
                  <a:pt x="3504198" y="4084543"/>
                </a:lnTo>
                <a:lnTo>
                  <a:pt x="3504198" y="4065568"/>
                </a:lnTo>
                <a:lnTo>
                  <a:pt x="3512756" y="4052545"/>
                </a:lnTo>
                <a:lnTo>
                  <a:pt x="3517965" y="4037290"/>
                </a:lnTo>
                <a:lnTo>
                  <a:pt x="3516476" y="4025384"/>
                </a:lnTo>
                <a:lnTo>
                  <a:pt x="3520197" y="4008641"/>
                </a:lnTo>
                <a:lnTo>
                  <a:pt x="3523918" y="3997107"/>
                </a:lnTo>
                <a:lnTo>
                  <a:pt x="3524662" y="3984084"/>
                </a:lnTo>
                <a:lnTo>
                  <a:pt x="3530987" y="3971806"/>
                </a:lnTo>
                <a:lnTo>
                  <a:pt x="3535452" y="3958039"/>
                </a:lnTo>
                <a:lnTo>
                  <a:pt x="3538429" y="3947621"/>
                </a:lnTo>
                <a:lnTo>
                  <a:pt x="3542150" y="3936831"/>
                </a:lnTo>
                <a:lnTo>
                  <a:pt x="3541405" y="3926785"/>
                </a:lnTo>
                <a:lnTo>
                  <a:pt x="3537684" y="3917856"/>
                </a:lnTo>
                <a:lnTo>
                  <a:pt x="3530987" y="3907066"/>
                </a:lnTo>
                <a:lnTo>
                  <a:pt x="3521685" y="3898136"/>
                </a:lnTo>
                <a:lnTo>
                  <a:pt x="3510896" y="3891811"/>
                </a:lnTo>
                <a:lnTo>
                  <a:pt x="3503454" y="3888090"/>
                </a:lnTo>
                <a:close/>
                <a:moveTo>
                  <a:pt x="8841847" y="3599871"/>
                </a:moveTo>
                <a:lnTo>
                  <a:pt x="8840061" y="3603741"/>
                </a:lnTo>
                <a:lnTo>
                  <a:pt x="8843335" y="3606717"/>
                </a:lnTo>
                <a:lnTo>
                  <a:pt x="8846907" y="3603741"/>
                </a:lnTo>
                <a:lnTo>
                  <a:pt x="8846312" y="3599871"/>
                </a:lnTo>
                <a:close/>
                <a:moveTo>
                  <a:pt x="8779935" y="3481701"/>
                </a:moveTo>
                <a:lnTo>
                  <a:pt x="8789460" y="3481701"/>
                </a:lnTo>
                <a:lnTo>
                  <a:pt x="8799282" y="3482906"/>
                </a:lnTo>
                <a:lnTo>
                  <a:pt x="8807914" y="3486524"/>
                </a:lnTo>
                <a:lnTo>
                  <a:pt x="8815653" y="3490445"/>
                </a:lnTo>
                <a:lnTo>
                  <a:pt x="8820714" y="3495873"/>
                </a:lnTo>
                <a:lnTo>
                  <a:pt x="8819523" y="3502203"/>
                </a:lnTo>
                <a:lnTo>
                  <a:pt x="8810891" y="3504612"/>
                </a:lnTo>
                <a:lnTo>
                  <a:pt x="8801068" y="3507002"/>
                </a:lnTo>
                <a:lnTo>
                  <a:pt x="8790055" y="3507598"/>
                </a:lnTo>
                <a:lnTo>
                  <a:pt x="8779935" y="3507598"/>
                </a:lnTo>
                <a:lnTo>
                  <a:pt x="8770112" y="3505216"/>
                </a:lnTo>
                <a:lnTo>
                  <a:pt x="8758503" y="3505216"/>
                </a:lnTo>
                <a:lnTo>
                  <a:pt x="8751657" y="3504612"/>
                </a:lnTo>
                <a:lnTo>
                  <a:pt x="8747490" y="3505216"/>
                </a:lnTo>
                <a:lnTo>
                  <a:pt x="8745704" y="3501296"/>
                </a:lnTo>
                <a:lnTo>
                  <a:pt x="8750467" y="3495873"/>
                </a:lnTo>
                <a:lnTo>
                  <a:pt x="8754932" y="3493459"/>
                </a:lnTo>
                <a:lnTo>
                  <a:pt x="8762671" y="3487729"/>
                </a:lnTo>
                <a:lnTo>
                  <a:pt x="8771303" y="3484115"/>
                </a:lnTo>
                <a:close/>
                <a:moveTo>
                  <a:pt x="8787674" y="3451341"/>
                </a:moveTo>
                <a:lnTo>
                  <a:pt x="8776065" y="3451936"/>
                </a:lnTo>
                <a:lnTo>
                  <a:pt x="8762075" y="3451936"/>
                </a:lnTo>
                <a:lnTo>
                  <a:pt x="8751062" y="3453722"/>
                </a:lnTo>
                <a:lnTo>
                  <a:pt x="8742132" y="3458484"/>
                </a:lnTo>
                <a:lnTo>
                  <a:pt x="8733500" y="3465926"/>
                </a:lnTo>
                <a:lnTo>
                  <a:pt x="8726059" y="3476344"/>
                </a:lnTo>
                <a:lnTo>
                  <a:pt x="8721892" y="3476939"/>
                </a:lnTo>
                <a:lnTo>
                  <a:pt x="8716534" y="3481701"/>
                </a:lnTo>
                <a:lnTo>
                  <a:pt x="8713855" y="3485273"/>
                </a:lnTo>
                <a:lnTo>
                  <a:pt x="8710878" y="3492715"/>
                </a:lnTo>
                <a:lnTo>
                  <a:pt x="8707902" y="3499263"/>
                </a:lnTo>
                <a:lnTo>
                  <a:pt x="8705521" y="3509086"/>
                </a:lnTo>
                <a:lnTo>
                  <a:pt x="8703139" y="3520694"/>
                </a:lnTo>
                <a:lnTo>
                  <a:pt x="8702246" y="3531708"/>
                </a:lnTo>
                <a:lnTo>
                  <a:pt x="8703735" y="3541530"/>
                </a:lnTo>
                <a:lnTo>
                  <a:pt x="8707902" y="3554330"/>
                </a:lnTo>
                <a:lnTo>
                  <a:pt x="8714450" y="3570105"/>
                </a:lnTo>
                <a:lnTo>
                  <a:pt x="8721892" y="3588262"/>
                </a:lnTo>
                <a:lnTo>
                  <a:pt x="8725464" y="3590941"/>
                </a:lnTo>
                <a:lnTo>
                  <a:pt x="8730524" y="3598085"/>
                </a:lnTo>
                <a:lnTo>
                  <a:pt x="8736477" y="3603741"/>
                </a:lnTo>
                <a:lnTo>
                  <a:pt x="8744514" y="3609098"/>
                </a:lnTo>
                <a:lnTo>
                  <a:pt x="8756122" y="3618921"/>
                </a:lnTo>
                <a:lnTo>
                  <a:pt x="8768921" y="3627255"/>
                </a:lnTo>
                <a:lnTo>
                  <a:pt x="8779935" y="3632911"/>
                </a:lnTo>
                <a:lnTo>
                  <a:pt x="8793329" y="3635887"/>
                </a:lnTo>
                <a:lnTo>
                  <a:pt x="8806724" y="3636483"/>
                </a:lnTo>
                <a:lnTo>
                  <a:pt x="8815653" y="3634101"/>
                </a:lnTo>
                <a:lnTo>
                  <a:pt x="8824881" y="3630530"/>
                </a:lnTo>
                <a:lnTo>
                  <a:pt x="8834703" y="3625469"/>
                </a:lnTo>
                <a:lnTo>
                  <a:pt x="8843931" y="3620707"/>
                </a:lnTo>
                <a:lnTo>
                  <a:pt x="8849289" y="3617135"/>
                </a:lnTo>
                <a:lnTo>
                  <a:pt x="8852265" y="3613861"/>
                </a:lnTo>
                <a:lnTo>
                  <a:pt x="8851670" y="3611480"/>
                </a:lnTo>
                <a:lnTo>
                  <a:pt x="8846312" y="3611480"/>
                </a:lnTo>
                <a:lnTo>
                  <a:pt x="8837680" y="3613266"/>
                </a:lnTo>
                <a:lnTo>
                  <a:pt x="8829048" y="3616540"/>
                </a:lnTo>
                <a:lnTo>
                  <a:pt x="8821309" y="3617730"/>
                </a:lnTo>
                <a:lnTo>
                  <a:pt x="8812082" y="3620112"/>
                </a:lnTo>
                <a:lnTo>
                  <a:pt x="8802259" y="3620112"/>
                </a:lnTo>
                <a:lnTo>
                  <a:pt x="8793924" y="3616540"/>
                </a:lnTo>
                <a:lnTo>
                  <a:pt x="8787078" y="3613266"/>
                </a:lnTo>
                <a:lnTo>
                  <a:pt x="8774279" y="3606717"/>
                </a:lnTo>
                <a:lnTo>
                  <a:pt x="8767731" y="3600466"/>
                </a:lnTo>
                <a:lnTo>
                  <a:pt x="8754932" y="3586476"/>
                </a:lnTo>
                <a:lnTo>
                  <a:pt x="8748085" y="3578142"/>
                </a:lnTo>
                <a:lnTo>
                  <a:pt x="8744514" y="3571296"/>
                </a:lnTo>
                <a:lnTo>
                  <a:pt x="8743323" y="3558497"/>
                </a:lnTo>
                <a:lnTo>
                  <a:pt x="8746299" y="3551651"/>
                </a:lnTo>
                <a:lnTo>
                  <a:pt x="8752848" y="3549269"/>
                </a:lnTo>
                <a:lnTo>
                  <a:pt x="8760289" y="3548674"/>
                </a:lnTo>
                <a:lnTo>
                  <a:pt x="8771303" y="3549865"/>
                </a:lnTo>
                <a:lnTo>
                  <a:pt x="8785292" y="3549269"/>
                </a:lnTo>
                <a:lnTo>
                  <a:pt x="8793924" y="3546888"/>
                </a:lnTo>
                <a:lnTo>
                  <a:pt x="8804342" y="3543316"/>
                </a:lnTo>
                <a:lnTo>
                  <a:pt x="8813272" y="3538851"/>
                </a:lnTo>
                <a:lnTo>
                  <a:pt x="8826071" y="3535875"/>
                </a:lnTo>
                <a:lnTo>
                  <a:pt x="8840061" y="3534684"/>
                </a:lnTo>
                <a:lnTo>
                  <a:pt x="8852860" y="3530517"/>
                </a:lnTo>
                <a:lnTo>
                  <a:pt x="8863278" y="3526052"/>
                </a:lnTo>
                <a:lnTo>
                  <a:pt x="8871910" y="3521290"/>
                </a:lnTo>
                <a:lnTo>
                  <a:pt x="8877268" y="3513253"/>
                </a:lnTo>
                <a:lnTo>
                  <a:pt x="8877268" y="3504323"/>
                </a:lnTo>
                <a:lnTo>
                  <a:pt x="8874292" y="3493905"/>
                </a:lnTo>
                <a:lnTo>
                  <a:pt x="8869529" y="3487655"/>
                </a:lnTo>
                <a:lnTo>
                  <a:pt x="8860897" y="3479916"/>
                </a:lnTo>
                <a:lnTo>
                  <a:pt x="8851670" y="3474260"/>
                </a:lnTo>
                <a:lnTo>
                  <a:pt x="8816249" y="3456698"/>
                </a:lnTo>
                <a:lnTo>
                  <a:pt x="8803449" y="3453126"/>
                </a:lnTo>
                <a:close/>
                <a:moveTo>
                  <a:pt x="3614703" y="3426500"/>
                </a:moveTo>
                <a:lnTo>
                  <a:pt x="3608750" y="3432453"/>
                </a:lnTo>
                <a:lnTo>
                  <a:pt x="3611726" y="3438406"/>
                </a:lnTo>
                <a:lnTo>
                  <a:pt x="3615447" y="3436918"/>
                </a:lnTo>
                <a:lnTo>
                  <a:pt x="3618424" y="3432453"/>
                </a:lnTo>
                <a:close/>
                <a:moveTo>
                  <a:pt x="6097319" y="3425229"/>
                </a:moveTo>
                <a:lnTo>
                  <a:pt x="6093338" y="3429209"/>
                </a:lnTo>
                <a:lnTo>
                  <a:pt x="6099808" y="3434683"/>
                </a:lnTo>
                <a:lnTo>
                  <a:pt x="6105779" y="3432693"/>
                </a:lnTo>
                <a:lnTo>
                  <a:pt x="6103789" y="3426224"/>
                </a:lnTo>
                <a:close/>
                <a:moveTo>
                  <a:pt x="6039593" y="3379445"/>
                </a:moveTo>
                <a:lnTo>
                  <a:pt x="6021180" y="3383427"/>
                </a:lnTo>
                <a:lnTo>
                  <a:pt x="6008739" y="3390891"/>
                </a:lnTo>
                <a:lnTo>
                  <a:pt x="5995800" y="3399848"/>
                </a:lnTo>
                <a:lnTo>
                  <a:pt x="5985349" y="3407811"/>
                </a:lnTo>
                <a:lnTo>
                  <a:pt x="5983359" y="3419257"/>
                </a:lnTo>
                <a:lnTo>
                  <a:pt x="5972411" y="3429209"/>
                </a:lnTo>
                <a:lnTo>
                  <a:pt x="5961961" y="3460063"/>
                </a:lnTo>
                <a:lnTo>
                  <a:pt x="5955988" y="3479471"/>
                </a:lnTo>
                <a:lnTo>
                  <a:pt x="5955988" y="3498880"/>
                </a:lnTo>
                <a:lnTo>
                  <a:pt x="5951013" y="3518288"/>
                </a:lnTo>
                <a:lnTo>
                  <a:pt x="5948524" y="3532222"/>
                </a:lnTo>
                <a:lnTo>
                  <a:pt x="5950017" y="3551630"/>
                </a:lnTo>
                <a:lnTo>
                  <a:pt x="5951013" y="3567057"/>
                </a:lnTo>
                <a:lnTo>
                  <a:pt x="5957979" y="3580493"/>
                </a:lnTo>
                <a:lnTo>
                  <a:pt x="5963951" y="3594427"/>
                </a:lnTo>
                <a:lnTo>
                  <a:pt x="5972411" y="3607864"/>
                </a:lnTo>
                <a:lnTo>
                  <a:pt x="5984354" y="3614831"/>
                </a:lnTo>
                <a:lnTo>
                  <a:pt x="5995800" y="3628267"/>
                </a:lnTo>
                <a:lnTo>
                  <a:pt x="6008739" y="3640210"/>
                </a:lnTo>
                <a:lnTo>
                  <a:pt x="6021180" y="3645684"/>
                </a:lnTo>
                <a:lnTo>
                  <a:pt x="6036607" y="3651656"/>
                </a:lnTo>
                <a:lnTo>
                  <a:pt x="6052531" y="3654642"/>
                </a:lnTo>
                <a:lnTo>
                  <a:pt x="6071940" y="3658623"/>
                </a:lnTo>
                <a:lnTo>
                  <a:pt x="6090352" y="3656633"/>
                </a:lnTo>
                <a:lnTo>
                  <a:pt x="6109760" y="3653647"/>
                </a:lnTo>
                <a:lnTo>
                  <a:pt x="6129169" y="3651656"/>
                </a:lnTo>
                <a:lnTo>
                  <a:pt x="6145591" y="3645684"/>
                </a:lnTo>
                <a:lnTo>
                  <a:pt x="6162013" y="3637225"/>
                </a:lnTo>
                <a:lnTo>
                  <a:pt x="6169975" y="3625281"/>
                </a:lnTo>
                <a:lnTo>
                  <a:pt x="6181919" y="3616821"/>
                </a:lnTo>
                <a:lnTo>
                  <a:pt x="6190379" y="3602887"/>
                </a:lnTo>
                <a:lnTo>
                  <a:pt x="6195355" y="3589451"/>
                </a:lnTo>
                <a:lnTo>
                  <a:pt x="6202322" y="3577010"/>
                </a:lnTo>
                <a:lnTo>
                  <a:pt x="6205806" y="3561085"/>
                </a:lnTo>
                <a:lnTo>
                  <a:pt x="6207796" y="3543667"/>
                </a:lnTo>
                <a:lnTo>
                  <a:pt x="6204810" y="3525255"/>
                </a:lnTo>
                <a:lnTo>
                  <a:pt x="6200332" y="3513809"/>
                </a:lnTo>
                <a:lnTo>
                  <a:pt x="6192369" y="3501865"/>
                </a:lnTo>
                <a:lnTo>
                  <a:pt x="6183412" y="3488429"/>
                </a:lnTo>
                <a:lnTo>
                  <a:pt x="6175947" y="3477481"/>
                </a:lnTo>
                <a:lnTo>
                  <a:pt x="6164999" y="3469021"/>
                </a:lnTo>
                <a:lnTo>
                  <a:pt x="6148577" y="3458073"/>
                </a:lnTo>
                <a:lnTo>
                  <a:pt x="6140614" y="3451603"/>
                </a:lnTo>
                <a:lnTo>
                  <a:pt x="6128173" y="3446627"/>
                </a:lnTo>
                <a:lnTo>
                  <a:pt x="6119216" y="3440655"/>
                </a:lnTo>
                <a:lnTo>
                  <a:pt x="6109760" y="3440655"/>
                </a:lnTo>
                <a:lnTo>
                  <a:pt x="6105779" y="3447622"/>
                </a:lnTo>
                <a:lnTo>
                  <a:pt x="6107770" y="3458073"/>
                </a:lnTo>
                <a:lnTo>
                  <a:pt x="6114737" y="3464044"/>
                </a:lnTo>
                <a:lnTo>
                  <a:pt x="6124192" y="3471011"/>
                </a:lnTo>
                <a:lnTo>
                  <a:pt x="6136136" y="3480467"/>
                </a:lnTo>
                <a:lnTo>
                  <a:pt x="6147581" y="3491415"/>
                </a:lnTo>
                <a:lnTo>
                  <a:pt x="6156539" y="3503856"/>
                </a:lnTo>
                <a:lnTo>
                  <a:pt x="6164999" y="3519283"/>
                </a:lnTo>
                <a:lnTo>
                  <a:pt x="6169975" y="3531226"/>
                </a:lnTo>
                <a:lnTo>
                  <a:pt x="6169975" y="3551630"/>
                </a:lnTo>
                <a:lnTo>
                  <a:pt x="6166990" y="3567057"/>
                </a:lnTo>
                <a:lnTo>
                  <a:pt x="6158530" y="3583479"/>
                </a:lnTo>
                <a:lnTo>
                  <a:pt x="6147581" y="3594427"/>
                </a:lnTo>
                <a:lnTo>
                  <a:pt x="6129169" y="3606868"/>
                </a:lnTo>
                <a:lnTo>
                  <a:pt x="6112746" y="3609854"/>
                </a:lnTo>
                <a:lnTo>
                  <a:pt x="6094334" y="3610849"/>
                </a:lnTo>
                <a:lnTo>
                  <a:pt x="6092343" y="3607864"/>
                </a:lnTo>
                <a:lnTo>
                  <a:pt x="6075921" y="3606868"/>
                </a:lnTo>
                <a:lnTo>
                  <a:pt x="6062982" y="3602887"/>
                </a:lnTo>
                <a:lnTo>
                  <a:pt x="6052531" y="3592437"/>
                </a:lnTo>
                <a:lnTo>
                  <a:pt x="6041583" y="3584474"/>
                </a:lnTo>
                <a:lnTo>
                  <a:pt x="6033124" y="3574024"/>
                </a:lnTo>
                <a:lnTo>
                  <a:pt x="6026156" y="3561085"/>
                </a:lnTo>
                <a:lnTo>
                  <a:pt x="6023170" y="3544663"/>
                </a:lnTo>
                <a:lnTo>
                  <a:pt x="6023170" y="3529236"/>
                </a:lnTo>
                <a:lnTo>
                  <a:pt x="6024166" y="3510823"/>
                </a:lnTo>
                <a:lnTo>
                  <a:pt x="6029142" y="3498880"/>
                </a:lnTo>
                <a:lnTo>
                  <a:pt x="6034617" y="3480467"/>
                </a:lnTo>
                <a:lnTo>
                  <a:pt x="6044569" y="3471011"/>
                </a:lnTo>
                <a:lnTo>
                  <a:pt x="6045565" y="3458073"/>
                </a:lnTo>
                <a:lnTo>
                  <a:pt x="6051536" y="3444636"/>
                </a:lnTo>
                <a:lnTo>
                  <a:pt x="6060991" y="3432693"/>
                </a:lnTo>
                <a:lnTo>
                  <a:pt x="6068954" y="3422242"/>
                </a:lnTo>
                <a:lnTo>
                  <a:pt x="6069949" y="3408806"/>
                </a:lnTo>
                <a:lnTo>
                  <a:pt x="6067958" y="3398853"/>
                </a:lnTo>
                <a:lnTo>
                  <a:pt x="6061987" y="3387408"/>
                </a:lnTo>
                <a:lnTo>
                  <a:pt x="6051536" y="3381436"/>
                </a:lnTo>
                <a:close/>
                <a:moveTo>
                  <a:pt x="3476665" y="3196932"/>
                </a:moveTo>
                <a:lnTo>
                  <a:pt x="3466247" y="3197677"/>
                </a:lnTo>
                <a:lnTo>
                  <a:pt x="3457690" y="3204002"/>
                </a:lnTo>
                <a:lnTo>
                  <a:pt x="3453225" y="3208466"/>
                </a:lnTo>
                <a:lnTo>
                  <a:pt x="3449504" y="3215164"/>
                </a:lnTo>
                <a:lnTo>
                  <a:pt x="3448388" y="3222233"/>
                </a:lnTo>
                <a:lnTo>
                  <a:pt x="3449504" y="3231163"/>
                </a:lnTo>
                <a:lnTo>
                  <a:pt x="3452481" y="3238976"/>
                </a:lnTo>
                <a:lnTo>
                  <a:pt x="3455457" y="3244929"/>
                </a:lnTo>
                <a:lnTo>
                  <a:pt x="3459922" y="3251999"/>
                </a:lnTo>
                <a:lnTo>
                  <a:pt x="3462899" y="3260928"/>
                </a:lnTo>
                <a:lnTo>
                  <a:pt x="3462899" y="3308182"/>
                </a:lnTo>
                <a:lnTo>
                  <a:pt x="3463648" y="3320460"/>
                </a:lnTo>
                <a:lnTo>
                  <a:pt x="3463648" y="3334227"/>
                </a:lnTo>
                <a:lnTo>
                  <a:pt x="3466276" y="3345388"/>
                </a:lnTo>
                <a:lnTo>
                  <a:pt x="3467026" y="3355434"/>
                </a:lnTo>
                <a:lnTo>
                  <a:pt x="3467026" y="3365480"/>
                </a:lnTo>
                <a:lnTo>
                  <a:pt x="3468526" y="3378503"/>
                </a:lnTo>
                <a:lnTo>
                  <a:pt x="3468526" y="3392641"/>
                </a:lnTo>
                <a:lnTo>
                  <a:pt x="3470026" y="3404920"/>
                </a:lnTo>
                <a:lnTo>
                  <a:pt x="3471526" y="3414222"/>
                </a:lnTo>
                <a:lnTo>
                  <a:pt x="3471526" y="3422407"/>
                </a:lnTo>
                <a:lnTo>
                  <a:pt x="3474526" y="3443987"/>
                </a:lnTo>
                <a:lnTo>
                  <a:pt x="3476776" y="3454405"/>
                </a:lnTo>
                <a:lnTo>
                  <a:pt x="3480903" y="3467427"/>
                </a:lnTo>
                <a:lnTo>
                  <a:pt x="3484653" y="3471892"/>
                </a:lnTo>
                <a:lnTo>
                  <a:pt x="3489153" y="3475241"/>
                </a:lnTo>
                <a:lnTo>
                  <a:pt x="3495908" y="3475241"/>
                </a:lnTo>
                <a:lnTo>
                  <a:pt x="3503036" y="3473753"/>
                </a:lnTo>
                <a:lnTo>
                  <a:pt x="3506035" y="3469660"/>
                </a:lnTo>
                <a:lnTo>
                  <a:pt x="3509779" y="3465195"/>
                </a:lnTo>
                <a:lnTo>
                  <a:pt x="3509035" y="3455893"/>
                </a:lnTo>
                <a:lnTo>
                  <a:pt x="3506803" y="3446219"/>
                </a:lnTo>
                <a:lnTo>
                  <a:pt x="3503826" y="3434685"/>
                </a:lnTo>
                <a:lnTo>
                  <a:pt x="3503082" y="3421663"/>
                </a:lnTo>
                <a:lnTo>
                  <a:pt x="3503082" y="3407896"/>
                </a:lnTo>
                <a:lnTo>
                  <a:pt x="3503826" y="3392641"/>
                </a:lnTo>
                <a:lnTo>
                  <a:pt x="3505309" y="3375898"/>
                </a:lnTo>
                <a:lnTo>
                  <a:pt x="3505309" y="3362504"/>
                </a:lnTo>
                <a:lnTo>
                  <a:pt x="3506047" y="3348737"/>
                </a:lnTo>
                <a:lnTo>
                  <a:pt x="3509018" y="3336459"/>
                </a:lnTo>
                <a:lnTo>
                  <a:pt x="3516064" y="3327901"/>
                </a:lnTo>
                <a:lnTo>
                  <a:pt x="3521994" y="3319716"/>
                </a:lnTo>
                <a:lnTo>
                  <a:pt x="3523476" y="3311902"/>
                </a:lnTo>
                <a:lnTo>
                  <a:pt x="3525703" y="3303717"/>
                </a:lnTo>
                <a:lnTo>
                  <a:pt x="3529784" y="3294415"/>
                </a:lnTo>
                <a:lnTo>
                  <a:pt x="3539423" y="3280648"/>
                </a:lnTo>
                <a:lnTo>
                  <a:pt x="3547213" y="3271719"/>
                </a:lnTo>
                <a:lnTo>
                  <a:pt x="3554625" y="3263161"/>
                </a:lnTo>
                <a:lnTo>
                  <a:pt x="3563160" y="3260185"/>
                </a:lnTo>
                <a:lnTo>
                  <a:pt x="3575025" y="3256464"/>
                </a:lnTo>
                <a:lnTo>
                  <a:pt x="3582810" y="3260185"/>
                </a:lnTo>
                <a:lnTo>
                  <a:pt x="3587263" y="3266138"/>
                </a:lnTo>
                <a:lnTo>
                  <a:pt x="3598018" y="3270974"/>
                </a:lnTo>
                <a:lnTo>
                  <a:pt x="3606913" y="3279160"/>
                </a:lnTo>
                <a:lnTo>
                  <a:pt x="3613221" y="3298136"/>
                </a:lnTo>
                <a:lnTo>
                  <a:pt x="3614703" y="3325669"/>
                </a:lnTo>
                <a:lnTo>
                  <a:pt x="3620656" y="3343900"/>
                </a:lnTo>
                <a:lnTo>
                  <a:pt x="3621400" y="3355434"/>
                </a:lnTo>
                <a:lnTo>
                  <a:pt x="3624749" y="3365480"/>
                </a:lnTo>
                <a:lnTo>
                  <a:pt x="3624749" y="3375154"/>
                </a:lnTo>
                <a:lnTo>
                  <a:pt x="3625493" y="3385944"/>
                </a:lnTo>
                <a:lnTo>
                  <a:pt x="3628470" y="3396734"/>
                </a:lnTo>
                <a:lnTo>
                  <a:pt x="3628470" y="3404920"/>
                </a:lnTo>
                <a:lnTo>
                  <a:pt x="3629214" y="3414966"/>
                </a:lnTo>
                <a:lnTo>
                  <a:pt x="3631446" y="3421663"/>
                </a:lnTo>
                <a:lnTo>
                  <a:pt x="3638143" y="3427988"/>
                </a:lnTo>
                <a:lnTo>
                  <a:pt x="3645957" y="3428732"/>
                </a:lnTo>
                <a:lnTo>
                  <a:pt x="3649678" y="3425756"/>
                </a:lnTo>
                <a:lnTo>
                  <a:pt x="3652654" y="3421663"/>
                </a:lnTo>
                <a:lnTo>
                  <a:pt x="3652654" y="3414966"/>
                </a:lnTo>
                <a:lnTo>
                  <a:pt x="3649678" y="3406408"/>
                </a:lnTo>
                <a:lnTo>
                  <a:pt x="3643725" y="3398223"/>
                </a:lnTo>
                <a:lnTo>
                  <a:pt x="3642236" y="3387432"/>
                </a:lnTo>
                <a:lnTo>
                  <a:pt x="3638143" y="3376642"/>
                </a:lnTo>
                <a:lnTo>
                  <a:pt x="3636655" y="3366225"/>
                </a:lnTo>
                <a:lnTo>
                  <a:pt x="3636655" y="3355434"/>
                </a:lnTo>
                <a:lnTo>
                  <a:pt x="3635911" y="3345388"/>
                </a:lnTo>
                <a:lnTo>
                  <a:pt x="3632934" y="3334970"/>
                </a:lnTo>
                <a:lnTo>
                  <a:pt x="3632191" y="3323436"/>
                </a:lnTo>
                <a:lnTo>
                  <a:pt x="3629958" y="3311902"/>
                </a:lnTo>
                <a:lnTo>
                  <a:pt x="3629214" y="3299996"/>
                </a:lnTo>
                <a:lnTo>
                  <a:pt x="3628470" y="3289206"/>
                </a:lnTo>
                <a:lnTo>
                  <a:pt x="3624749" y="3276927"/>
                </a:lnTo>
                <a:lnTo>
                  <a:pt x="3619168" y="3267998"/>
                </a:lnTo>
                <a:lnTo>
                  <a:pt x="3615447" y="3260928"/>
                </a:lnTo>
                <a:lnTo>
                  <a:pt x="3613959" y="3250139"/>
                </a:lnTo>
                <a:lnTo>
                  <a:pt x="3610238" y="3242697"/>
                </a:lnTo>
                <a:lnTo>
                  <a:pt x="3605401" y="3231907"/>
                </a:lnTo>
                <a:lnTo>
                  <a:pt x="3600192" y="3225954"/>
                </a:lnTo>
                <a:lnTo>
                  <a:pt x="3589402" y="3222233"/>
                </a:lnTo>
                <a:lnTo>
                  <a:pt x="3578984" y="3223722"/>
                </a:lnTo>
                <a:lnTo>
                  <a:pt x="3565962" y="3225210"/>
                </a:lnTo>
                <a:lnTo>
                  <a:pt x="3555916" y="3228186"/>
                </a:lnTo>
                <a:lnTo>
                  <a:pt x="3545498" y="3231163"/>
                </a:lnTo>
                <a:lnTo>
                  <a:pt x="3534708" y="3232651"/>
                </a:lnTo>
                <a:lnTo>
                  <a:pt x="3526895" y="3235256"/>
                </a:lnTo>
                <a:lnTo>
                  <a:pt x="3518709" y="3231163"/>
                </a:lnTo>
                <a:lnTo>
                  <a:pt x="3515733" y="3222233"/>
                </a:lnTo>
                <a:lnTo>
                  <a:pt x="3511640" y="3216652"/>
                </a:lnTo>
                <a:lnTo>
                  <a:pt x="3503454" y="3208466"/>
                </a:lnTo>
                <a:lnTo>
                  <a:pt x="3495641" y="3202885"/>
                </a:lnTo>
                <a:lnTo>
                  <a:pt x="3487455" y="3197677"/>
                </a:lnTo>
                <a:close/>
                <a:moveTo>
                  <a:pt x="8840656" y="2750063"/>
                </a:moveTo>
                <a:lnTo>
                  <a:pt x="8835299" y="2751849"/>
                </a:lnTo>
                <a:lnTo>
                  <a:pt x="8836489" y="2757504"/>
                </a:lnTo>
                <a:lnTo>
                  <a:pt x="8843931" y="2758695"/>
                </a:lnTo>
                <a:lnTo>
                  <a:pt x="8847503" y="2752444"/>
                </a:lnTo>
                <a:close/>
                <a:moveTo>
                  <a:pt x="8746895" y="2637251"/>
                </a:moveTo>
                <a:lnTo>
                  <a:pt x="8737667" y="2640823"/>
                </a:lnTo>
                <a:lnTo>
                  <a:pt x="8731714" y="2647074"/>
                </a:lnTo>
                <a:lnTo>
                  <a:pt x="8723082" y="2651241"/>
                </a:lnTo>
                <a:lnTo>
                  <a:pt x="8719510" y="2658683"/>
                </a:lnTo>
                <a:lnTo>
                  <a:pt x="8719510" y="2665231"/>
                </a:lnTo>
                <a:lnTo>
                  <a:pt x="8721892" y="2672672"/>
                </a:lnTo>
                <a:lnTo>
                  <a:pt x="8723082" y="2680114"/>
                </a:lnTo>
                <a:lnTo>
                  <a:pt x="8723678" y="2688448"/>
                </a:lnTo>
                <a:lnTo>
                  <a:pt x="8723082" y="2701247"/>
                </a:lnTo>
                <a:lnTo>
                  <a:pt x="8721892" y="2711070"/>
                </a:lnTo>
                <a:lnTo>
                  <a:pt x="8723082" y="2719702"/>
                </a:lnTo>
                <a:lnTo>
                  <a:pt x="8721892" y="2725060"/>
                </a:lnTo>
                <a:lnTo>
                  <a:pt x="8712664" y="2725655"/>
                </a:lnTo>
                <a:lnTo>
                  <a:pt x="8704925" y="2726845"/>
                </a:lnTo>
                <a:lnTo>
                  <a:pt x="8696889" y="2728631"/>
                </a:lnTo>
                <a:lnTo>
                  <a:pt x="8690340" y="2728036"/>
                </a:lnTo>
                <a:lnTo>
                  <a:pt x="8684089" y="2731311"/>
                </a:lnTo>
                <a:lnTo>
                  <a:pt x="8680517" y="2734882"/>
                </a:lnTo>
                <a:lnTo>
                  <a:pt x="8679327" y="2740240"/>
                </a:lnTo>
                <a:lnTo>
                  <a:pt x="8679327" y="2743514"/>
                </a:lnTo>
                <a:lnTo>
                  <a:pt x="8681708" y="2746491"/>
                </a:lnTo>
                <a:lnTo>
                  <a:pt x="8685875" y="2747086"/>
                </a:lnTo>
                <a:lnTo>
                  <a:pt x="8691531" y="2745896"/>
                </a:lnTo>
                <a:lnTo>
                  <a:pt x="8697484" y="2741431"/>
                </a:lnTo>
                <a:lnTo>
                  <a:pt x="8706116" y="2738455"/>
                </a:lnTo>
                <a:lnTo>
                  <a:pt x="8713855" y="2736073"/>
                </a:lnTo>
                <a:lnTo>
                  <a:pt x="8721892" y="2734882"/>
                </a:lnTo>
                <a:lnTo>
                  <a:pt x="8721892" y="2773280"/>
                </a:lnTo>
                <a:lnTo>
                  <a:pt x="8719510" y="2784293"/>
                </a:lnTo>
                <a:lnTo>
                  <a:pt x="8718915" y="2794116"/>
                </a:lnTo>
                <a:lnTo>
                  <a:pt x="8719510" y="2804831"/>
                </a:lnTo>
                <a:lnTo>
                  <a:pt x="8720701" y="2818226"/>
                </a:lnTo>
                <a:lnTo>
                  <a:pt x="8723678" y="2829835"/>
                </a:lnTo>
                <a:lnTo>
                  <a:pt x="8721892" y="2838467"/>
                </a:lnTo>
                <a:lnTo>
                  <a:pt x="8723082" y="2847694"/>
                </a:lnTo>
                <a:lnTo>
                  <a:pt x="8723082" y="2859898"/>
                </a:lnTo>
                <a:lnTo>
                  <a:pt x="8721892" y="2871506"/>
                </a:lnTo>
                <a:lnTo>
                  <a:pt x="8724273" y="2879246"/>
                </a:lnTo>
                <a:lnTo>
                  <a:pt x="8726654" y="2890259"/>
                </a:lnTo>
                <a:lnTo>
                  <a:pt x="8727249" y="2901272"/>
                </a:lnTo>
                <a:lnTo>
                  <a:pt x="8731714" y="2911095"/>
                </a:lnTo>
                <a:lnTo>
                  <a:pt x="8740942" y="2920917"/>
                </a:lnTo>
                <a:lnTo>
                  <a:pt x="8749871" y="2923894"/>
                </a:lnTo>
                <a:lnTo>
                  <a:pt x="8758503" y="2929252"/>
                </a:lnTo>
                <a:lnTo>
                  <a:pt x="8767731" y="2932228"/>
                </a:lnTo>
                <a:lnTo>
                  <a:pt x="8776660" y="2933717"/>
                </a:lnTo>
                <a:lnTo>
                  <a:pt x="8790650" y="2933717"/>
                </a:lnTo>
                <a:lnTo>
                  <a:pt x="8801068" y="2929847"/>
                </a:lnTo>
                <a:lnTo>
                  <a:pt x="8804342" y="2925084"/>
                </a:lnTo>
                <a:lnTo>
                  <a:pt x="8791246" y="2925084"/>
                </a:lnTo>
                <a:lnTo>
                  <a:pt x="8784697" y="2925680"/>
                </a:lnTo>
                <a:lnTo>
                  <a:pt x="8773684" y="2921513"/>
                </a:lnTo>
                <a:lnTo>
                  <a:pt x="8767731" y="2917048"/>
                </a:lnTo>
                <a:lnTo>
                  <a:pt x="8763861" y="2908714"/>
                </a:lnTo>
                <a:lnTo>
                  <a:pt x="8761480" y="2903654"/>
                </a:lnTo>
                <a:lnTo>
                  <a:pt x="8759099" y="2883115"/>
                </a:lnTo>
                <a:lnTo>
                  <a:pt x="8760289" y="2871506"/>
                </a:lnTo>
                <a:lnTo>
                  <a:pt x="8760885" y="2864661"/>
                </a:lnTo>
                <a:lnTo>
                  <a:pt x="8763266" y="2856028"/>
                </a:lnTo>
                <a:lnTo>
                  <a:pt x="8763861" y="2844717"/>
                </a:lnTo>
                <a:lnTo>
                  <a:pt x="8763266" y="2835490"/>
                </a:lnTo>
                <a:lnTo>
                  <a:pt x="8763266" y="2797092"/>
                </a:lnTo>
                <a:lnTo>
                  <a:pt x="8764456" y="2787270"/>
                </a:lnTo>
                <a:lnTo>
                  <a:pt x="8767731" y="2775662"/>
                </a:lnTo>
                <a:lnTo>
                  <a:pt x="8769517" y="2767625"/>
                </a:lnTo>
                <a:lnTo>
                  <a:pt x="8769517" y="2760481"/>
                </a:lnTo>
                <a:lnTo>
                  <a:pt x="8771898" y="2755719"/>
                </a:lnTo>
                <a:lnTo>
                  <a:pt x="8772493" y="2746491"/>
                </a:lnTo>
                <a:lnTo>
                  <a:pt x="8772493" y="2740835"/>
                </a:lnTo>
                <a:lnTo>
                  <a:pt x="8775470" y="2736073"/>
                </a:lnTo>
                <a:lnTo>
                  <a:pt x="8781721" y="2731906"/>
                </a:lnTo>
                <a:lnTo>
                  <a:pt x="8790055" y="2729227"/>
                </a:lnTo>
                <a:lnTo>
                  <a:pt x="8796901" y="2731311"/>
                </a:lnTo>
                <a:lnTo>
                  <a:pt x="8808510" y="2728631"/>
                </a:lnTo>
                <a:lnTo>
                  <a:pt x="8817737" y="2728036"/>
                </a:lnTo>
                <a:lnTo>
                  <a:pt x="8826071" y="2728036"/>
                </a:lnTo>
                <a:lnTo>
                  <a:pt x="8835299" y="2725655"/>
                </a:lnTo>
                <a:lnTo>
                  <a:pt x="8843931" y="2725060"/>
                </a:lnTo>
                <a:lnTo>
                  <a:pt x="8851670" y="2723274"/>
                </a:lnTo>
                <a:lnTo>
                  <a:pt x="8856135" y="2720297"/>
                </a:lnTo>
                <a:lnTo>
                  <a:pt x="8856730" y="2715832"/>
                </a:lnTo>
                <a:lnTo>
                  <a:pt x="8851670" y="2714047"/>
                </a:lnTo>
                <a:lnTo>
                  <a:pt x="8847503" y="2713451"/>
                </a:lnTo>
                <a:lnTo>
                  <a:pt x="8838871" y="2711070"/>
                </a:lnTo>
                <a:lnTo>
                  <a:pt x="8827262" y="2710474"/>
                </a:lnTo>
                <a:lnTo>
                  <a:pt x="8820714" y="2709284"/>
                </a:lnTo>
                <a:lnTo>
                  <a:pt x="8798092" y="2709284"/>
                </a:lnTo>
                <a:lnTo>
                  <a:pt x="8790055" y="2710474"/>
                </a:lnTo>
                <a:lnTo>
                  <a:pt x="8781721" y="2708689"/>
                </a:lnTo>
                <a:lnTo>
                  <a:pt x="8776660" y="2705117"/>
                </a:lnTo>
                <a:lnTo>
                  <a:pt x="8775470" y="2699461"/>
                </a:lnTo>
                <a:lnTo>
                  <a:pt x="8778446" y="2693508"/>
                </a:lnTo>
                <a:lnTo>
                  <a:pt x="8779339" y="2686067"/>
                </a:lnTo>
                <a:lnTo>
                  <a:pt x="8781721" y="2679518"/>
                </a:lnTo>
                <a:lnTo>
                  <a:pt x="8782316" y="2670886"/>
                </a:lnTo>
                <a:lnTo>
                  <a:pt x="8781125" y="2667314"/>
                </a:lnTo>
                <a:lnTo>
                  <a:pt x="8776660" y="2659873"/>
                </a:lnTo>
                <a:lnTo>
                  <a:pt x="8774874" y="2655110"/>
                </a:lnTo>
                <a:lnTo>
                  <a:pt x="8770112" y="2649455"/>
                </a:lnTo>
                <a:lnTo>
                  <a:pt x="8767731" y="2645288"/>
                </a:lnTo>
                <a:lnTo>
                  <a:pt x="8760885" y="2640823"/>
                </a:lnTo>
                <a:lnTo>
                  <a:pt x="8754336" y="2637846"/>
                </a:lnTo>
                <a:close/>
                <a:moveTo>
                  <a:pt x="3597216" y="2509495"/>
                </a:moveTo>
                <a:lnTo>
                  <a:pt x="3592751" y="2512100"/>
                </a:lnTo>
                <a:lnTo>
                  <a:pt x="3590891" y="2516565"/>
                </a:lnTo>
                <a:lnTo>
                  <a:pt x="3597216" y="2518797"/>
                </a:lnTo>
                <a:lnTo>
                  <a:pt x="3600192" y="2516565"/>
                </a:lnTo>
                <a:close/>
                <a:moveTo>
                  <a:pt x="3628470" y="2446243"/>
                </a:moveTo>
                <a:lnTo>
                  <a:pt x="3621400" y="2449592"/>
                </a:lnTo>
                <a:lnTo>
                  <a:pt x="3621400" y="2454057"/>
                </a:lnTo>
                <a:lnTo>
                  <a:pt x="3625493" y="2455545"/>
                </a:lnTo>
                <a:lnTo>
                  <a:pt x="3629958" y="2452568"/>
                </a:lnTo>
                <a:close/>
                <a:moveTo>
                  <a:pt x="3566706" y="2432105"/>
                </a:moveTo>
                <a:lnTo>
                  <a:pt x="3577496" y="2435082"/>
                </a:lnTo>
                <a:lnTo>
                  <a:pt x="3580473" y="2439546"/>
                </a:lnTo>
                <a:lnTo>
                  <a:pt x="3579729" y="2448848"/>
                </a:lnTo>
                <a:lnTo>
                  <a:pt x="3578984" y="2459266"/>
                </a:lnTo>
                <a:lnTo>
                  <a:pt x="3572659" y="2467079"/>
                </a:lnTo>
                <a:lnTo>
                  <a:pt x="3566706" y="2476753"/>
                </a:lnTo>
                <a:lnTo>
                  <a:pt x="3558149" y="2482334"/>
                </a:lnTo>
                <a:lnTo>
                  <a:pt x="3540661" y="2494240"/>
                </a:lnTo>
                <a:lnTo>
                  <a:pt x="3533220" y="2496101"/>
                </a:lnTo>
                <a:lnTo>
                  <a:pt x="3527639" y="2502054"/>
                </a:lnTo>
                <a:lnTo>
                  <a:pt x="3515733" y="2505031"/>
                </a:lnTo>
                <a:lnTo>
                  <a:pt x="3504942" y="2505031"/>
                </a:lnTo>
                <a:lnTo>
                  <a:pt x="3494897" y="2502054"/>
                </a:lnTo>
                <a:lnTo>
                  <a:pt x="3491176" y="2494240"/>
                </a:lnTo>
                <a:lnTo>
                  <a:pt x="3491176" y="2485311"/>
                </a:lnTo>
                <a:lnTo>
                  <a:pt x="3494152" y="2478241"/>
                </a:lnTo>
                <a:lnTo>
                  <a:pt x="3495641" y="2470800"/>
                </a:lnTo>
                <a:lnTo>
                  <a:pt x="3501222" y="2462242"/>
                </a:lnTo>
                <a:lnTo>
                  <a:pt x="3505687" y="2455545"/>
                </a:lnTo>
                <a:lnTo>
                  <a:pt x="3512756" y="2450336"/>
                </a:lnTo>
                <a:lnTo>
                  <a:pt x="3520942" y="2446243"/>
                </a:lnTo>
                <a:lnTo>
                  <a:pt x="3530243" y="2444755"/>
                </a:lnTo>
                <a:lnTo>
                  <a:pt x="3539917" y="2439546"/>
                </a:lnTo>
                <a:lnTo>
                  <a:pt x="3549219" y="2436570"/>
                </a:lnTo>
                <a:lnTo>
                  <a:pt x="3557404" y="2432849"/>
                </a:lnTo>
                <a:close/>
                <a:moveTo>
                  <a:pt x="3527639" y="2284765"/>
                </a:moveTo>
                <a:lnTo>
                  <a:pt x="3509407" y="2286253"/>
                </a:lnTo>
                <a:lnTo>
                  <a:pt x="3488199" y="2290346"/>
                </a:lnTo>
                <a:lnTo>
                  <a:pt x="3476665" y="2295555"/>
                </a:lnTo>
                <a:lnTo>
                  <a:pt x="3464387" y="2305601"/>
                </a:lnTo>
                <a:lnTo>
                  <a:pt x="3453225" y="2311554"/>
                </a:lnTo>
                <a:lnTo>
                  <a:pt x="3443179" y="2319739"/>
                </a:lnTo>
                <a:lnTo>
                  <a:pt x="3434993" y="2330530"/>
                </a:lnTo>
                <a:lnTo>
                  <a:pt x="3427180" y="2339831"/>
                </a:lnTo>
                <a:lnTo>
                  <a:pt x="3424947" y="2348017"/>
                </a:lnTo>
                <a:lnTo>
                  <a:pt x="3425692" y="2357319"/>
                </a:lnTo>
                <a:lnTo>
                  <a:pt x="3432389" y="2364016"/>
                </a:lnTo>
                <a:lnTo>
                  <a:pt x="3441691" y="2368853"/>
                </a:lnTo>
                <a:lnTo>
                  <a:pt x="3453225" y="2368853"/>
                </a:lnTo>
                <a:lnTo>
                  <a:pt x="3466247" y="2365504"/>
                </a:lnTo>
                <a:lnTo>
                  <a:pt x="3477409" y="2365504"/>
                </a:lnTo>
                <a:lnTo>
                  <a:pt x="3487455" y="2364016"/>
                </a:lnTo>
                <a:lnTo>
                  <a:pt x="3495641" y="2358807"/>
                </a:lnTo>
                <a:lnTo>
                  <a:pt x="3504942" y="2354342"/>
                </a:lnTo>
                <a:lnTo>
                  <a:pt x="3512756" y="2354342"/>
                </a:lnTo>
                <a:lnTo>
                  <a:pt x="3517221" y="2353598"/>
                </a:lnTo>
                <a:lnTo>
                  <a:pt x="3529499" y="2354342"/>
                </a:lnTo>
                <a:lnTo>
                  <a:pt x="3544754" y="2358807"/>
                </a:lnTo>
                <a:lnTo>
                  <a:pt x="3559637" y="2372573"/>
                </a:lnTo>
                <a:lnTo>
                  <a:pt x="3566706" y="2382247"/>
                </a:lnTo>
                <a:lnTo>
                  <a:pt x="3572659" y="2393038"/>
                </a:lnTo>
                <a:lnTo>
                  <a:pt x="3569683" y="2400851"/>
                </a:lnTo>
                <a:lnTo>
                  <a:pt x="3562241" y="2403083"/>
                </a:lnTo>
                <a:lnTo>
                  <a:pt x="3555172" y="2406060"/>
                </a:lnTo>
                <a:lnTo>
                  <a:pt x="3540661" y="2413501"/>
                </a:lnTo>
                <a:lnTo>
                  <a:pt x="3529499" y="2420571"/>
                </a:lnTo>
                <a:lnTo>
                  <a:pt x="3516476" y="2423547"/>
                </a:lnTo>
                <a:lnTo>
                  <a:pt x="3504942" y="2425036"/>
                </a:lnTo>
                <a:lnTo>
                  <a:pt x="3491920" y="2427268"/>
                </a:lnTo>
                <a:lnTo>
                  <a:pt x="3482246" y="2434337"/>
                </a:lnTo>
                <a:lnTo>
                  <a:pt x="3472944" y="2442523"/>
                </a:lnTo>
                <a:lnTo>
                  <a:pt x="3466247" y="2454057"/>
                </a:lnTo>
                <a:lnTo>
                  <a:pt x="3459178" y="2466335"/>
                </a:lnTo>
                <a:lnTo>
                  <a:pt x="3456945" y="2478241"/>
                </a:lnTo>
                <a:lnTo>
                  <a:pt x="3456945" y="2489032"/>
                </a:lnTo>
                <a:lnTo>
                  <a:pt x="3457690" y="2505031"/>
                </a:lnTo>
                <a:lnTo>
                  <a:pt x="3462899" y="2515077"/>
                </a:lnTo>
                <a:lnTo>
                  <a:pt x="3469968" y="2524006"/>
                </a:lnTo>
                <a:lnTo>
                  <a:pt x="3481502" y="2531076"/>
                </a:lnTo>
                <a:lnTo>
                  <a:pt x="3494152" y="2536284"/>
                </a:lnTo>
                <a:lnTo>
                  <a:pt x="3504942" y="2537773"/>
                </a:lnTo>
                <a:lnTo>
                  <a:pt x="3512756" y="2540005"/>
                </a:lnTo>
                <a:lnTo>
                  <a:pt x="3520197" y="2537029"/>
                </a:lnTo>
                <a:lnTo>
                  <a:pt x="3530243" y="2534052"/>
                </a:lnTo>
                <a:lnTo>
                  <a:pt x="3541405" y="2530331"/>
                </a:lnTo>
                <a:lnTo>
                  <a:pt x="3554428" y="2525494"/>
                </a:lnTo>
                <a:lnTo>
                  <a:pt x="3565962" y="2519541"/>
                </a:lnTo>
                <a:lnTo>
                  <a:pt x="3572659" y="2512844"/>
                </a:lnTo>
                <a:lnTo>
                  <a:pt x="3583449" y="2506519"/>
                </a:lnTo>
                <a:lnTo>
                  <a:pt x="3590147" y="2498333"/>
                </a:lnTo>
                <a:lnTo>
                  <a:pt x="3596472" y="2494240"/>
                </a:lnTo>
                <a:lnTo>
                  <a:pt x="3600937" y="2492008"/>
                </a:lnTo>
                <a:lnTo>
                  <a:pt x="3603913" y="2494985"/>
                </a:lnTo>
                <a:lnTo>
                  <a:pt x="3606890" y="2505775"/>
                </a:lnTo>
                <a:lnTo>
                  <a:pt x="3611726" y="2513588"/>
                </a:lnTo>
                <a:lnTo>
                  <a:pt x="3614703" y="2523262"/>
                </a:lnTo>
                <a:lnTo>
                  <a:pt x="3620656" y="2529587"/>
                </a:lnTo>
                <a:lnTo>
                  <a:pt x="3626237" y="2529587"/>
                </a:lnTo>
                <a:lnTo>
                  <a:pt x="3631446" y="2524006"/>
                </a:lnTo>
                <a:lnTo>
                  <a:pt x="3632191" y="2518797"/>
                </a:lnTo>
                <a:lnTo>
                  <a:pt x="3631446" y="2508007"/>
                </a:lnTo>
                <a:lnTo>
                  <a:pt x="3628470" y="2494985"/>
                </a:lnTo>
                <a:lnTo>
                  <a:pt x="3624749" y="2484566"/>
                </a:lnTo>
                <a:lnTo>
                  <a:pt x="3620656" y="2473033"/>
                </a:lnTo>
                <a:lnTo>
                  <a:pt x="3613959" y="2442523"/>
                </a:lnTo>
                <a:lnTo>
                  <a:pt x="3611726" y="2425036"/>
                </a:lnTo>
                <a:lnTo>
                  <a:pt x="3608006" y="2408292"/>
                </a:lnTo>
                <a:lnTo>
                  <a:pt x="3608750" y="2393781"/>
                </a:lnTo>
                <a:lnTo>
                  <a:pt x="3608006" y="2382247"/>
                </a:lnTo>
                <a:lnTo>
                  <a:pt x="3603169" y="2368853"/>
                </a:lnTo>
                <a:lnTo>
                  <a:pt x="3597960" y="2350994"/>
                </a:lnTo>
                <a:lnTo>
                  <a:pt x="3594239" y="2337599"/>
                </a:lnTo>
                <a:lnTo>
                  <a:pt x="3589402" y="2323832"/>
                </a:lnTo>
                <a:lnTo>
                  <a:pt x="3582705" y="2313042"/>
                </a:lnTo>
                <a:lnTo>
                  <a:pt x="3576008" y="2306345"/>
                </a:lnTo>
                <a:lnTo>
                  <a:pt x="3562985" y="2297787"/>
                </a:lnTo>
                <a:lnTo>
                  <a:pt x="3551451" y="2294067"/>
                </a:lnTo>
                <a:lnTo>
                  <a:pt x="3540661" y="2288486"/>
                </a:lnTo>
                <a:close/>
                <a:moveTo>
                  <a:pt x="8720701" y="1964250"/>
                </a:moveTo>
                <a:lnTo>
                  <a:pt x="8713855" y="1966037"/>
                </a:lnTo>
                <a:lnTo>
                  <a:pt x="8709092" y="1967823"/>
                </a:lnTo>
                <a:lnTo>
                  <a:pt x="8705521" y="1973478"/>
                </a:lnTo>
                <a:lnTo>
                  <a:pt x="8703139" y="1980622"/>
                </a:lnTo>
                <a:lnTo>
                  <a:pt x="8705521" y="1987468"/>
                </a:lnTo>
                <a:lnTo>
                  <a:pt x="8706116" y="1994612"/>
                </a:lnTo>
                <a:lnTo>
                  <a:pt x="8707902" y="2005625"/>
                </a:lnTo>
                <a:lnTo>
                  <a:pt x="8706711" y="2016043"/>
                </a:lnTo>
                <a:lnTo>
                  <a:pt x="8706711" y="2039855"/>
                </a:lnTo>
                <a:lnTo>
                  <a:pt x="8707902" y="2046404"/>
                </a:lnTo>
                <a:lnTo>
                  <a:pt x="8711474" y="2058012"/>
                </a:lnTo>
                <a:lnTo>
                  <a:pt x="8715046" y="2061882"/>
                </a:lnTo>
                <a:lnTo>
                  <a:pt x="8720106" y="2064859"/>
                </a:lnTo>
                <a:lnTo>
                  <a:pt x="8723082" y="2070812"/>
                </a:lnTo>
                <a:lnTo>
                  <a:pt x="8723082" y="2078253"/>
                </a:lnTo>
                <a:lnTo>
                  <a:pt x="8723678" y="2086885"/>
                </a:lnTo>
                <a:lnTo>
                  <a:pt x="8723082" y="2094624"/>
                </a:lnTo>
                <a:lnTo>
                  <a:pt x="8723678" y="2106232"/>
                </a:lnTo>
                <a:lnTo>
                  <a:pt x="8724868" y="2111293"/>
                </a:lnTo>
                <a:lnTo>
                  <a:pt x="8726059" y="2129450"/>
                </a:lnTo>
                <a:lnTo>
                  <a:pt x="8728142" y="2136891"/>
                </a:lnTo>
                <a:lnTo>
                  <a:pt x="8728142" y="2145226"/>
                </a:lnTo>
                <a:lnTo>
                  <a:pt x="8729333" y="2151476"/>
                </a:lnTo>
                <a:lnTo>
                  <a:pt x="8729333" y="2159810"/>
                </a:lnTo>
                <a:lnTo>
                  <a:pt x="8733500" y="2169038"/>
                </a:lnTo>
                <a:lnTo>
                  <a:pt x="8733500" y="2174693"/>
                </a:lnTo>
                <a:lnTo>
                  <a:pt x="8736477" y="2180646"/>
                </a:lnTo>
                <a:lnTo>
                  <a:pt x="8737667" y="2186004"/>
                </a:lnTo>
                <a:lnTo>
                  <a:pt x="8739453" y="2192850"/>
                </a:lnTo>
                <a:lnTo>
                  <a:pt x="8742132" y="2198803"/>
                </a:lnTo>
                <a:lnTo>
                  <a:pt x="8744514" y="2200292"/>
                </a:lnTo>
                <a:lnTo>
                  <a:pt x="8748085" y="2198803"/>
                </a:lnTo>
                <a:lnTo>
                  <a:pt x="8751062" y="2193446"/>
                </a:lnTo>
                <a:lnTo>
                  <a:pt x="8748681" y="2188088"/>
                </a:lnTo>
                <a:lnTo>
                  <a:pt x="8748681" y="2182432"/>
                </a:lnTo>
                <a:lnTo>
                  <a:pt x="8746299" y="2176479"/>
                </a:lnTo>
                <a:lnTo>
                  <a:pt x="8745704" y="2167847"/>
                </a:lnTo>
                <a:lnTo>
                  <a:pt x="8743323" y="2159810"/>
                </a:lnTo>
                <a:lnTo>
                  <a:pt x="8742728" y="2154453"/>
                </a:lnTo>
                <a:lnTo>
                  <a:pt x="8742728" y="2140463"/>
                </a:lnTo>
                <a:lnTo>
                  <a:pt x="8739453" y="2132426"/>
                </a:lnTo>
                <a:lnTo>
                  <a:pt x="8742132" y="2123199"/>
                </a:lnTo>
                <a:lnTo>
                  <a:pt x="8739453" y="2115459"/>
                </a:lnTo>
                <a:lnTo>
                  <a:pt x="8737667" y="2107423"/>
                </a:lnTo>
                <a:lnTo>
                  <a:pt x="8737667" y="2097005"/>
                </a:lnTo>
                <a:lnTo>
                  <a:pt x="8738858" y="2087480"/>
                </a:lnTo>
                <a:lnTo>
                  <a:pt x="8737667" y="2074681"/>
                </a:lnTo>
                <a:lnTo>
                  <a:pt x="8737667" y="2064263"/>
                </a:lnTo>
                <a:lnTo>
                  <a:pt x="8738858" y="2053845"/>
                </a:lnTo>
                <a:lnTo>
                  <a:pt x="8739453" y="2044022"/>
                </a:lnTo>
                <a:lnTo>
                  <a:pt x="8742132" y="2036879"/>
                </a:lnTo>
                <a:lnTo>
                  <a:pt x="8740049" y="2028247"/>
                </a:lnTo>
                <a:lnTo>
                  <a:pt x="8743323" y="2018424"/>
                </a:lnTo>
                <a:lnTo>
                  <a:pt x="8744514" y="2008601"/>
                </a:lnTo>
                <a:lnTo>
                  <a:pt x="8746299" y="2001458"/>
                </a:lnTo>
                <a:lnTo>
                  <a:pt x="8750467" y="1997886"/>
                </a:lnTo>
                <a:lnTo>
                  <a:pt x="8756717" y="1994612"/>
                </a:lnTo>
                <a:lnTo>
                  <a:pt x="8758503" y="1991635"/>
                </a:lnTo>
                <a:lnTo>
                  <a:pt x="8758503" y="1986277"/>
                </a:lnTo>
                <a:lnTo>
                  <a:pt x="8754932" y="1983003"/>
                </a:lnTo>
                <a:lnTo>
                  <a:pt x="8750467" y="1980026"/>
                </a:lnTo>
                <a:lnTo>
                  <a:pt x="8745704" y="1975264"/>
                </a:lnTo>
                <a:lnTo>
                  <a:pt x="8738858" y="1975264"/>
                </a:lnTo>
                <a:lnTo>
                  <a:pt x="8733500" y="1970799"/>
                </a:lnTo>
                <a:lnTo>
                  <a:pt x="8728142" y="1966037"/>
                </a:lnTo>
                <a:close/>
                <a:moveTo>
                  <a:pt x="8746299" y="1857094"/>
                </a:moveTo>
                <a:lnTo>
                  <a:pt x="8738858" y="1857690"/>
                </a:lnTo>
                <a:lnTo>
                  <a:pt x="8728142" y="1860666"/>
                </a:lnTo>
                <a:lnTo>
                  <a:pt x="8717129" y="1861857"/>
                </a:lnTo>
                <a:lnTo>
                  <a:pt x="8709688" y="1863048"/>
                </a:lnTo>
                <a:lnTo>
                  <a:pt x="8701056" y="1867810"/>
                </a:lnTo>
                <a:lnTo>
                  <a:pt x="8696889" y="1872870"/>
                </a:lnTo>
                <a:lnTo>
                  <a:pt x="8693912" y="1879419"/>
                </a:lnTo>
                <a:lnTo>
                  <a:pt x="8692721" y="1885074"/>
                </a:lnTo>
                <a:lnTo>
                  <a:pt x="8693912" y="1891027"/>
                </a:lnTo>
                <a:lnTo>
                  <a:pt x="8696889" y="1899064"/>
                </a:lnTo>
                <a:lnTo>
                  <a:pt x="8703735" y="1907398"/>
                </a:lnTo>
                <a:lnTo>
                  <a:pt x="8709092" y="1913649"/>
                </a:lnTo>
                <a:lnTo>
                  <a:pt x="8715046" y="1917816"/>
                </a:lnTo>
                <a:lnTo>
                  <a:pt x="8720106" y="1921090"/>
                </a:lnTo>
                <a:lnTo>
                  <a:pt x="8728738" y="1921686"/>
                </a:lnTo>
                <a:lnTo>
                  <a:pt x="8736477" y="1921090"/>
                </a:lnTo>
                <a:lnTo>
                  <a:pt x="8742728" y="1916030"/>
                </a:lnTo>
                <a:lnTo>
                  <a:pt x="8747490" y="1910077"/>
                </a:lnTo>
                <a:lnTo>
                  <a:pt x="8750467" y="1902636"/>
                </a:lnTo>
                <a:lnTo>
                  <a:pt x="8750467" y="1894004"/>
                </a:lnTo>
                <a:lnTo>
                  <a:pt x="8747490" y="1889837"/>
                </a:lnTo>
                <a:lnTo>
                  <a:pt x="8744514" y="1884479"/>
                </a:lnTo>
                <a:lnTo>
                  <a:pt x="8744514" y="1878823"/>
                </a:lnTo>
                <a:lnTo>
                  <a:pt x="8748681" y="1872870"/>
                </a:lnTo>
                <a:lnTo>
                  <a:pt x="8753741" y="1867215"/>
                </a:lnTo>
                <a:lnTo>
                  <a:pt x="8754932" y="1862452"/>
                </a:lnTo>
                <a:lnTo>
                  <a:pt x="8751657" y="1857690"/>
                </a:lnTo>
                <a:close/>
                <a:moveTo>
                  <a:pt x="8720701" y="1846081"/>
                </a:moveTo>
                <a:lnTo>
                  <a:pt x="8716534" y="1847867"/>
                </a:lnTo>
                <a:lnTo>
                  <a:pt x="8715046" y="1853225"/>
                </a:lnTo>
                <a:lnTo>
                  <a:pt x="8720106" y="1854415"/>
                </a:lnTo>
                <a:lnTo>
                  <a:pt x="8724868" y="1851439"/>
                </a:lnTo>
                <a:close/>
                <a:moveTo>
                  <a:pt x="6150567" y="1730281"/>
                </a:moveTo>
                <a:lnTo>
                  <a:pt x="6136136" y="1736252"/>
                </a:lnTo>
                <a:lnTo>
                  <a:pt x="6122202" y="1745708"/>
                </a:lnTo>
                <a:lnTo>
                  <a:pt x="6112746" y="1758646"/>
                </a:lnTo>
                <a:lnTo>
                  <a:pt x="6092343" y="1775069"/>
                </a:lnTo>
                <a:lnTo>
                  <a:pt x="6077414" y="1784026"/>
                </a:lnTo>
                <a:lnTo>
                  <a:pt x="6062982" y="1793482"/>
                </a:lnTo>
                <a:lnTo>
                  <a:pt x="6057010" y="1801444"/>
                </a:lnTo>
                <a:lnTo>
                  <a:pt x="6046560" y="1802439"/>
                </a:lnTo>
                <a:lnTo>
                  <a:pt x="6037603" y="1807416"/>
                </a:lnTo>
                <a:lnTo>
                  <a:pt x="6017199" y="1807416"/>
                </a:lnTo>
                <a:lnTo>
                  <a:pt x="5999782" y="1814880"/>
                </a:lnTo>
                <a:lnTo>
                  <a:pt x="5989331" y="1831302"/>
                </a:lnTo>
                <a:lnTo>
                  <a:pt x="5983359" y="1861659"/>
                </a:lnTo>
                <a:lnTo>
                  <a:pt x="5975397" y="1885048"/>
                </a:lnTo>
                <a:lnTo>
                  <a:pt x="5978382" y="1901470"/>
                </a:lnTo>
                <a:lnTo>
                  <a:pt x="5971416" y="1928841"/>
                </a:lnTo>
                <a:lnTo>
                  <a:pt x="5968927" y="1952230"/>
                </a:lnTo>
                <a:lnTo>
                  <a:pt x="5968927" y="1979102"/>
                </a:lnTo>
                <a:lnTo>
                  <a:pt x="5974401" y="2052256"/>
                </a:lnTo>
                <a:lnTo>
                  <a:pt x="5971416" y="2080622"/>
                </a:lnTo>
                <a:lnTo>
                  <a:pt x="5978382" y="2150292"/>
                </a:lnTo>
                <a:lnTo>
                  <a:pt x="5980373" y="2184630"/>
                </a:lnTo>
                <a:lnTo>
                  <a:pt x="5985349" y="2205033"/>
                </a:lnTo>
                <a:lnTo>
                  <a:pt x="5985349" y="2232404"/>
                </a:lnTo>
                <a:lnTo>
                  <a:pt x="5992814" y="2260272"/>
                </a:lnTo>
                <a:lnTo>
                  <a:pt x="5995800" y="2283661"/>
                </a:lnTo>
                <a:lnTo>
                  <a:pt x="5997791" y="2319491"/>
                </a:lnTo>
                <a:lnTo>
                  <a:pt x="5998786" y="2356815"/>
                </a:lnTo>
                <a:lnTo>
                  <a:pt x="6003762" y="2407077"/>
                </a:lnTo>
                <a:lnTo>
                  <a:pt x="6006748" y="2441414"/>
                </a:lnTo>
                <a:lnTo>
                  <a:pt x="5998786" y="2452860"/>
                </a:lnTo>
                <a:lnTo>
                  <a:pt x="5993809" y="2464803"/>
                </a:lnTo>
                <a:lnTo>
                  <a:pt x="5995800" y="2483216"/>
                </a:lnTo>
                <a:lnTo>
                  <a:pt x="6003762" y="2501629"/>
                </a:lnTo>
                <a:lnTo>
                  <a:pt x="6014213" y="2514070"/>
                </a:lnTo>
                <a:lnTo>
                  <a:pt x="6030137" y="2528999"/>
                </a:lnTo>
                <a:lnTo>
                  <a:pt x="6037603" y="2533478"/>
                </a:lnTo>
                <a:lnTo>
                  <a:pt x="6044569" y="2531487"/>
                </a:lnTo>
                <a:lnTo>
                  <a:pt x="6050541" y="2525018"/>
                </a:lnTo>
                <a:lnTo>
                  <a:pt x="6053527" y="2516060"/>
                </a:lnTo>
                <a:lnTo>
                  <a:pt x="6059996" y="2501629"/>
                </a:lnTo>
                <a:lnTo>
                  <a:pt x="6059996" y="2483216"/>
                </a:lnTo>
                <a:lnTo>
                  <a:pt x="6053527" y="2468287"/>
                </a:lnTo>
                <a:lnTo>
                  <a:pt x="6044569" y="2448879"/>
                </a:lnTo>
                <a:lnTo>
                  <a:pt x="6042579" y="2418025"/>
                </a:lnTo>
                <a:lnTo>
                  <a:pt x="6037603" y="2382692"/>
                </a:lnTo>
                <a:lnTo>
                  <a:pt x="6036607" y="2344871"/>
                </a:lnTo>
                <a:lnTo>
                  <a:pt x="6036607" y="2310036"/>
                </a:lnTo>
                <a:lnTo>
                  <a:pt x="6035612" y="2279680"/>
                </a:lnTo>
                <a:lnTo>
                  <a:pt x="6032128" y="2248826"/>
                </a:lnTo>
                <a:lnTo>
                  <a:pt x="6030137" y="2211005"/>
                </a:lnTo>
                <a:lnTo>
                  <a:pt x="6028147" y="2195080"/>
                </a:lnTo>
                <a:lnTo>
                  <a:pt x="6030137" y="2180649"/>
                </a:lnTo>
                <a:lnTo>
                  <a:pt x="6041583" y="2171691"/>
                </a:lnTo>
                <a:lnTo>
                  <a:pt x="6053527" y="2159250"/>
                </a:lnTo>
                <a:lnTo>
                  <a:pt x="6054522" y="2144818"/>
                </a:lnTo>
                <a:lnTo>
                  <a:pt x="6062982" y="2135861"/>
                </a:lnTo>
                <a:lnTo>
                  <a:pt x="6082390" y="2137851"/>
                </a:lnTo>
                <a:lnTo>
                  <a:pt x="6100803" y="2133870"/>
                </a:lnTo>
                <a:lnTo>
                  <a:pt x="6139121" y="2133870"/>
                </a:lnTo>
                <a:lnTo>
                  <a:pt x="6166990" y="2134865"/>
                </a:lnTo>
                <a:lnTo>
                  <a:pt x="6204810" y="2134865"/>
                </a:lnTo>
                <a:lnTo>
                  <a:pt x="6220735" y="2125410"/>
                </a:lnTo>
                <a:lnTo>
                  <a:pt x="6218745" y="2113466"/>
                </a:lnTo>
                <a:lnTo>
                  <a:pt x="6205806" y="2108490"/>
                </a:lnTo>
                <a:lnTo>
                  <a:pt x="6191374" y="2111476"/>
                </a:lnTo>
                <a:lnTo>
                  <a:pt x="6180924" y="2106500"/>
                </a:lnTo>
                <a:lnTo>
                  <a:pt x="6158530" y="2103016"/>
                </a:lnTo>
                <a:lnTo>
                  <a:pt x="6141610" y="2099035"/>
                </a:lnTo>
                <a:lnTo>
                  <a:pt x="6122202" y="2099035"/>
                </a:lnTo>
                <a:lnTo>
                  <a:pt x="6089357" y="2103016"/>
                </a:lnTo>
                <a:lnTo>
                  <a:pt x="6069949" y="2099035"/>
                </a:lnTo>
                <a:lnTo>
                  <a:pt x="6059996" y="2093063"/>
                </a:lnTo>
                <a:lnTo>
                  <a:pt x="6054522" y="2082613"/>
                </a:lnTo>
                <a:lnTo>
                  <a:pt x="6057010" y="2065693"/>
                </a:lnTo>
                <a:lnTo>
                  <a:pt x="6057010" y="2043299"/>
                </a:lnTo>
                <a:lnTo>
                  <a:pt x="6059001" y="2019412"/>
                </a:lnTo>
                <a:lnTo>
                  <a:pt x="6062982" y="1996023"/>
                </a:lnTo>
                <a:lnTo>
                  <a:pt x="6067958" y="1975619"/>
                </a:lnTo>
                <a:lnTo>
                  <a:pt x="6065968" y="1953225"/>
                </a:lnTo>
                <a:lnTo>
                  <a:pt x="6067958" y="1934812"/>
                </a:lnTo>
                <a:lnTo>
                  <a:pt x="6077414" y="1917892"/>
                </a:lnTo>
                <a:lnTo>
                  <a:pt x="6083386" y="1901470"/>
                </a:lnTo>
                <a:lnTo>
                  <a:pt x="6091348" y="1887038"/>
                </a:lnTo>
                <a:lnTo>
                  <a:pt x="6103789" y="1874100"/>
                </a:lnTo>
                <a:lnTo>
                  <a:pt x="6129169" y="1854692"/>
                </a:lnTo>
                <a:lnTo>
                  <a:pt x="6139121" y="1850213"/>
                </a:lnTo>
                <a:lnTo>
                  <a:pt x="6143600" y="1844241"/>
                </a:lnTo>
                <a:lnTo>
                  <a:pt x="6158530" y="1838269"/>
                </a:lnTo>
                <a:lnTo>
                  <a:pt x="6173957" y="1830307"/>
                </a:lnTo>
                <a:lnTo>
                  <a:pt x="6188388" y="1825828"/>
                </a:lnTo>
                <a:lnTo>
                  <a:pt x="6209787" y="1825828"/>
                </a:lnTo>
                <a:lnTo>
                  <a:pt x="6235167" y="1833293"/>
                </a:lnTo>
                <a:lnTo>
                  <a:pt x="6269007" y="1837274"/>
                </a:lnTo>
                <a:lnTo>
                  <a:pt x="6280950" y="1836279"/>
                </a:lnTo>
                <a:lnTo>
                  <a:pt x="6290405" y="1830307"/>
                </a:lnTo>
                <a:lnTo>
                  <a:pt x="6299363" y="1820852"/>
                </a:lnTo>
                <a:lnTo>
                  <a:pt x="6302349" y="1808908"/>
                </a:lnTo>
                <a:lnTo>
                  <a:pt x="6299363" y="1797463"/>
                </a:lnTo>
                <a:lnTo>
                  <a:pt x="6292396" y="1787510"/>
                </a:lnTo>
                <a:lnTo>
                  <a:pt x="6280950" y="1784026"/>
                </a:lnTo>
                <a:lnTo>
                  <a:pt x="6270997" y="1774073"/>
                </a:lnTo>
                <a:lnTo>
                  <a:pt x="6266518" y="1767106"/>
                </a:lnTo>
                <a:lnTo>
                  <a:pt x="6251589" y="1764618"/>
                </a:lnTo>
                <a:lnTo>
                  <a:pt x="6245120" y="1756656"/>
                </a:lnTo>
                <a:lnTo>
                  <a:pt x="6200332" y="1746703"/>
                </a:lnTo>
                <a:lnTo>
                  <a:pt x="6187393" y="1736252"/>
                </a:lnTo>
                <a:lnTo>
                  <a:pt x="6166990" y="1730281"/>
                </a:lnTo>
                <a:close/>
                <a:moveTo>
                  <a:pt x="8886496" y="1284999"/>
                </a:moveTo>
                <a:lnTo>
                  <a:pt x="8882328" y="1290059"/>
                </a:lnTo>
                <a:lnTo>
                  <a:pt x="8885305" y="1295417"/>
                </a:lnTo>
                <a:lnTo>
                  <a:pt x="8888877" y="1296607"/>
                </a:lnTo>
                <a:lnTo>
                  <a:pt x="8890663" y="1293036"/>
                </a:lnTo>
                <a:lnTo>
                  <a:pt x="8890663" y="1287976"/>
                </a:lnTo>
                <a:close/>
                <a:moveTo>
                  <a:pt x="8707902" y="1203441"/>
                </a:moveTo>
                <a:lnTo>
                  <a:pt x="8704330" y="1208204"/>
                </a:lnTo>
                <a:lnTo>
                  <a:pt x="8707306" y="1212669"/>
                </a:lnTo>
                <a:lnTo>
                  <a:pt x="8712069" y="1209990"/>
                </a:lnTo>
                <a:lnTo>
                  <a:pt x="8712664" y="1206418"/>
                </a:lnTo>
                <a:close/>
                <a:moveTo>
                  <a:pt x="3471456" y="1131124"/>
                </a:moveTo>
                <a:lnTo>
                  <a:pt x="3459922" y="1134845"/>
                </a:lnTo>
                <a:lnTo>
                  <a:pt x="3453969" y="1145635"/>
                </a:lnTo>
                <a:lnTo>
                  <a:pt x="3450992" y="1151588"/>
                </a:lnTo>
                <a:lnTo>
                  <a:pt x="3445411" y="1149355"/>
                </a:lnTo>
                <a:lnTo>
                  <a:pt x="3441691" y="1158657"/>
                </a:lnTo>
                <a:lnTo>
                  <a:pt x="3433505" y="1170191"/>
                </a:lnTo>
                <a:lnTo>
                  <a:pt x="3434249" y="1181353"/>
                </a:lnTo>
                <a:lnTo>
                  <a:pt x="3437226" y="1196608"/>
                </a:lnTo>
                <a:lnTo>
                  <a:pt x="3440202" y="1211119"/>
                </a:lnTo>
                <a:lnTo>
                  <a:pt x="3439458" y="1218189"/>
                </a:lnTo>
                <a:lnTo>
                  <a:pt x="3442434" y="1224886"/>
                </a:lnTo>
                <a:lnTo>
                  <a:pt x="3444667" y="1239396"/>
                </a:lnTo>
                <a:lnTo>
                  <a:pt x="3450992" y="1252419"/>
                </a:lnTo>
                <a:lnTo>
                  <a:pt x="3451736" y="1265441"/>
                </a:lnTo>
                <a:lnTo>
                  <a:pt x="3448388" y="1272138"/>
                </a:lnTo>
                <a:lnTo>
                  <a:pt x="3451736" y="1280696"/>
                </a:lnTo>
                <a:lnTo>
                  <a:pt x="3450992" y="1299672"/>
                </a:lnTo>
                <a:lnTo>
                  <a:pt x="3450992" y="1314927"/>
                </a:lnTo>
                <a:lnTo>
                  <a:pt x="3453969" y="1329437"/>
                </a:lnTo>
                <a:lnTo>
                  <a:pt x="3456201" y="1346925"/>
                </a:lnTo>
                <a:lnTo>
                  <a:pt x="3461410" y="1357343"/>
                </a:lnTo>
                <a:lnTo>
                  <a:pt x="3459178" y="1380411"/>
                </a:lnTo>
                <a:lnTo>
                  <a:pt x="3462899" y="1407944"/>
                </a:lnTo>
                <a:lnTo>
                  <a:pt x="3465503" y="1415385"/>
                </a:lnTo>
                <a:lnTo>
                  <a:pt x="3464387" y="1431385"/>
                </a:lnTo>
                <a:lnTo>
                  <a:pt x="3465503" y="1445895"/>
                </a:lnTo>
                <a:lnTo>
                  <a:pt x="3469224" y="1460406"/>
                </a:lnTo>
                <a:lnTo>
                  <a:pt x="3471456" y="1471940"/>
                </a:lnTo>
                <a:lnTo>
                  <a:pt x="3471456" y="1487939"/>
                </a:lnTo>
                <a:lnTo>
                  <a:pt x="3473689" y="1496125"/>
                </a:lnTo>
                <a:lnTo>
                  <a:pt x="3480758" y="1528123"/>
                </a:lnTo>
                <a:lnTo>
                  <a:pt x="3482246" y="1535192"/>
                </a:lnTo>
                <a:lnTo>
                  <a:pt x="3482246" y="1551191"/>
                </a:lnTo>
                <a:lnTo>
                  <a:pt x="3485967" y="1568679"/>
                </a:lnTo>
                <a:lnTo>
                  <a:pt x="3486711" y="1583933"/>
                </a:lnTo>
                <a:lnTo>
                  <a:pt x="3491176" y="1596956"/>
                </a:lnTo>
                <a:lnTo>
                  <a:pt x="3488199" y="1606630"/>
                </a:lnTo>
                <a:lnTo>
                  <a:pt x="3491920" y="1619652"/>
                </a:lnTo>
                <a:lnTo>
                  <a:pt x="3493408" y="1645697"/>
                </a:lnTo>
                <a:lnTo>
                  <a:pt x="3495641" y="1656115"/>
                </a:lnTo>
                <a:lnTo>
                  <a:pt x="3492664" y="1667649"/>
                </a:lnTo>
                <a:lnTo>
                  <a:pt x="3498245" y="1674346"/>
                </a:lnTo>
                <a:lnTo>
                  <a:pt x="3504198" y="1677695"/>
                </a:lnTo>
                <a:lnTo>
                  <a:pt x="3512756" y="1676951"/>
                </a:lnTo>
                <a:lnTo>
                  <a:pt x="3517221" y="1668394"/>
                </a:lnTo>
                <a:lnTo>
                  <a:pt x="3520197" y="1661696"/>
                </a:lnTo>
                <a:lnTo>
                  <a:pt x="3520942" y="1649418"/>
                </a:lnTo>
                <a:lnTo>
                  <a:pt x="3520942" y="1640116"/>
                </a:lnTo>
                <a:lnTo>
                  <a:pt x="3519453" y="1627094"/>
                </a:lnTo>
                <a:lnTo>
                  <a:pt x="3518709" y="1614443"/>
                </a:lnTo>
                <a:lnTo>
                  <a:pt x="3514244" y="1585422"/>
                </a:lnTo>
                <a:lnTo>
                  <a:pt x="3514244" y="1542634"/>
                </a:lnTo>
                <a:lnTo>
                  <a:pt x="3515733" y="1529611"/>
                </a:lnTo>
                <a:lnTo>
                  <a:pt x="3515733" y="1519193"/>
                </a:lnTo>
                <a:lnTo>
                  <a:pt x="3516476" y="1505427"/>
                </a:lnTo>
                <a:lnTo>
                  <a:pt x="3518709" y="1492404"/>
                </a:lnTo>
                <a:lnTo>
                  <a:pt x="3521685" y="1485335"/>
                </a:lnTo>
                <a:lnTo>
                  <a:pt x="3524662" y="1471940"/>
                </a:lnTo>
                <a:lnTo>
                  <a:pt x="3531732" y="1451848"/>
                </a:lnTo>
                <a:lnTo>
                  <a:pt x="3541405" y="1436594"/>
                </a:lnTo>
                <a:lnTo>
                  <a:pt x="3549219" y="1432129"/>
                </a:lnTo>
                <a:lnTo>
                  <a:pt x="3568194" y="1428408"/>
                </a:lnTo>
                <a:lnTo>
                  <a:pt x="3578240" y="1428408"/>
                </a:lnTo>
                <a:lnTo>
                  <a:pt x="3583449" y="1433617"/>
                </a:lnTo>
                <a:lnTo>
                  <a:pt x="3593495" y="1442175"/>
                </a:lnTo>
                <a:lnTo>
                  <a:pt x="3595728" y="1453337"/>
                </a:lnTo>
                <a:lnTo>
                  <a:pt x="3603913" y="1466359"/>
                </a:lnTo>
                <a:lnTo>
                  <a:pt x="3608750" y="1473429"/>
                </a:lnTo>
                <a:lnTo>
                  <a:pt x="3615447" y="1480870"/>
                </a:lnTo>
                <a:lnTo>
                  <a:pt x="3618424" y="1490172"/>
                </a:lnTo>
                <a:lnTo>
                  <a:pt x="3618424" y="1502450"/>
                </a:lnTo>
                <a:lnTo>
                  <a:pt x="3622145" y="1511380"/>
                </a:lnTo>
                <a:lnTo>
                  <a:pt x="3619912" y="1518449"/>
                </a:lnTo>
                <a:lnTo>
                  <a:pt x="3621400" y="1528867"/>
                </a:lnTo>
                <a:lnTo>
                  <a:pt x="3630702" y="1540401"/>
                </a:lnTo>
                <a:lnTo>
                  <a:pt x="3627726" y="1552680"/>
                </a:lnTo>
                <a:lnTo>
                  <a:pt x="3631446" y="1581701"/>
                </a:lnTo>
                <a:lnTo>
                  <a:pt x="3632934" y="1599188"/>
                </a:lnTo>
                <a:lnTo>
                  <a:pt x="3636655" y="1617420"/>
                </a:lnTo>
                <a:lnTo>
                  <a:pt x="3635167" y="1623373"/>
                </a:lnTo>
                <a:lnTo>
                  <a:pt x="3634423" y="1631930"/>
                </a:lnTo>
                <a:lnTo>
                  <a:pt x="3624749" y="1638628"/>
                </a:lnTo>
                <a:lnTo>
                  <a:pt x="3631446" y="1644953"/>
                </a:lnTo>
                <a:lnTo>
                  <a:pt x="3638143" y="1644953"/>
                </a:lnTo>
                <a:lnTo>
                  <a:pt x="3641492" y="1642349"/>
                </a:lnTo>
                <a:lnTo>
                  <a:pt x="3647445" y="1634163"/>
                </a:lnTo>
                <a:lnTo>
                  <a:pt x="3649678" y="1622629"/>
                </a:lnTo>
                <a:lnTo>
                  <a:pt x="3647445" y="1611094"/>
                </a:lnTo>
                <a:lnTo>
                  <a:pt x="3646701" y="1597700"/>
                </a:lnTo>
                <a:lnTo>
                  <a:pt x="3644469" y="1580585"/>
                </a:lnTo>
                <a:lnTo>
                  <a:pt x="3646701" y="1558633"/>
                </a:lnTo>
                <a:lnTo>
                  <a:pt x="3646701" y="1542634"/>
                </a:lnTo>
                <a:lnTo>
                  <a:pt x="3645213" y="1528123"/>
                </a:lnTo>
                <a:lnTo>
                  <a:pt x="3645213" y="1512868"/>
                </a:lnTo>
                <a:lnTo>
                  <a:pt x="3644469" y="1494636"/>
                </a:lnTo>
                <a:lnTo>
                  <a:pt x="3642236" y="1474917"/>
                </a:lnTo>
                <a:lnTo>
                  <a:pt x="3642236" y="1459662"/>
                </a:lnTo>
                <a:lnTo>
                  <a:pt x="3638888" y="1444407"/>
                </a:lnTo>
                <a:lnTo>
                  <a:pt x="3635167" y="1423199"/>
                </a:lnTo>
                <a:lnTo>
                  <a:pt x="3629958" y="1413897"/>
                </a:lnTo>
                <a:lnTo>
                  <a:pt x="3618424" y="1397898"/>
                </a:lnTo>
                <a:lnTo>
                  <a:pt x="3601681" y="1387852"/>
                </a:lnTo>
                <a:lnTo>
                  <a:pt x="3587170" y="1382644"/>
                </a:lnTo>
                <a:lnTo>
                  <a:pt x="3571915" y="1380411"/>
                </a:lnTo>
                <a:lnTo>
                  <a:pt x="3549219" y="1378179"/>
                </a:lnTo>
                <a:lnTo>
                  <a:pt x="3527639" y="1385620"/>
                </a:lnTo>
                <a:lnTo>
                  <a:pt x="3517221" y="1399387"/>
                </a:lnTo>
                <a:lnTo>
                  <a:pt x="3508663" y="1408688"/>
                </a:lnTo>
                <a:lnTo>
                  <a:pt x="3508663" y="1368877"/>
                </a:lnTo>
                <a:lnTo>
                  <a:pt x="3509407" y="1350645"/>
                </a:lnTo>
                <a:lnTo>
                  <a:pt x="3508663" y="1333902"/>
                </a:lnTo>
                <a:lnTo>
                  <a:pt x="3508663" y="1314927"/>
                </a:lnTo>
                <a:lnTo>
                  <a:pt x="3507919" y="1297439"/>
                </a:lnTo>
                <a:lnTo>
                  <a:pt x="3504198" y="1283673"/>
                </a:lnTo>
                <a:lnTo>
                  <a:pt x="3507175" y="1265441"/>
                </a:lnTo>
                <a:lnTo>
                  <a:pt x="3507175" y="1245349"/>
                </a:lnTo>
                <a:lnTo>
                  <a:pt x="3508663" y="1230839"/>
                </a:lnTo>
                <a:lnTo>
                  <a:pt x="3510896" y="1213351"/>
                </a:lnTo>
                <a:lnTo>
                  <a:pt x="3514988" y="1198841"/>
                </a:lnTo>
                <a:lnTo>
                  <a:pt x="3519453" y="1189167"/>
                </a:lnTo>
                <a:lnTo>
                  <a:pt x="3522430" y="1179121"/>
                </a:lnTo>
                <a:lnTo>
                  <a:pt x="3520942" y="1163866"/>
                </a:lnTo>
                <a:lnTo>
                  <a:pt x="3516476" y="1154192"/>
                </a:lnTo>
                <a:lnTo>
                  <a:pt x="3507175" y="1141914"/>
                </a:lnTo>
                <a:lnTo>
                  <a:pt x="3496757" y="1134100"/>
                </a:lnTo>
                <a:lnTo>
                  <a:pt x="3484479" y="1133356"/>
                </a:lnTo>
                <a:close/>
                <a:moveTo>
                  <a:pt x="8765052" y="1006393"/>
                </a:moveTo>
                <a:lnTo>
                  <a:pt x="8757313" y="1008774"/>
                </a:lnTo>
                <a:lnTo>
                  <a:pt x="8749871" y="1009667"/>
                </a:lnTo>
                <a:lnTo>
                  <a:pt x="8743918" y="1012048"/>
                </a:lnTo>
                <a:lnTo>
                  <a:pt x="8737667" y="1017406"/>
                </a:lnTo>
                <a:lnTo>
                  <a:pt x="8732310" y="1024252"/>
                </a:lnTo>
                <a:lnTo>
                  <a:pt x="8732905" y="1029610"/>
                </a:lnTo>
                <a:lnTo>
                  <a:pt x="8732310" y="1037647"/>
                </a:lnTo>
                <a:lnTo>
                  <a:pt x="8732310" y="1046576"/>
                </a:lnTo>
                <a:lnTo>
                  <a:pt x="8729928" y="1054018"/>
                </a:lnTo>
                <a:lnTo>
                  <a:pt x="8729928" y="1060864"/>
                </a:lnTo>
                <a:lnTo>
                  <a:pt x="8726059" y="1066222"/>
                </a:lnTo>
                <a:lnTo>
                  <a:pt x="8727249" y="1072175"/>
                </a:lnTo>
                <a:lnTo>
                  <a:pt x="8731714" y="1077235"/>
                </a:lnTo>
                <a:lnTo>
                  <a:pt x="8728738" y="1082593"/>
                </a:lnTo>
                <a:lnTo>
                  <a:pt x="8728738" y="1090630"/>
                </a:lnTo>
                <a:lnTo>
                  <a:pt x="8729928" y="1099857"/>
                </a:lnTo>
                <a:lnTo>
                  <a:pt x="8730524" y="1108787"/>
                </a:lnTo>
                <a:lnTo>
                  <a:pt x="8730524" y="1118609"/>
                </a:lnTo>
                <a:lnTo>
                  <a:pt x="8731714" y="1127241"/>
                </a:lnTo>
                <a:lnTo>
                  <a:pt x="8734691" y="1133790"/>
                </a:lnTo>
                <a:lnTo>
                  <a:pt x="8732310" y="1141231"/>
                </a:lnTo>
                <a:lnTo>
                  <a:pt x="8732905" y="1147184"/>
                </a:lnTo>
                <a:lnTo>
                  <a:pt x="8731714" y="1155221"/>
                </a:lnTo>
                <a:lnTo>
                  <a:pt x="8730524" y="1161174"/>
                </a:lnTo>
                <a:lnTo>
                  <a:pt x="8731714" y="1166829"/>
                </a:lnTo>
                <a:lnTo>
                  <a:pt x="8730524" y="1176057"/>
                </a:lnTo>
                <a:lnTo>
                  <a:pt x="8729928" y="1185582"/>
                </a:lnTo>
                <a:lnTo>
                  <a:pt x="8729928" y="1196000"/>
                </a:lnTo>
                <a:lnTo>
                  <a:pt x="8728738" y="1204037"/>
                </a:lnTo>
                <a:lnTo>
                  <a:pt x="8729928" y="1212669"/>
                </a:lnTo>
                <a:lnTo>
                  <a:pt x="8730524" y="1221003"/>
                </a:lnTo>
                <a:lnTo>
                  <a:pt x="8729928" y="1229040"/>
                </a:lnTo>
                <a:lnTo>
                  <a:pt x="8728738" y="1241839"/>
                </a:lnTo>
                <a:lnTo>
                  <a:pt x="8727249" y="1251661"/>
                </a:lnTo>
                <a:lnTo>
                  <a:pt x="8727249" y="1265056"/>
                </a:lnTo>
                <a:lnTo>
                  <a:pt x="8726654" y="1275176"/>
                </a:lnTo>
                <a:lnTo>
                  <a:pt x="8726654" y="1298393"/>
                </a:lnTo>
                <a:lnTo>
                  <a:pt x="8727249" y="1304644"/>
                </a:lnTo>
                <a:lnTo>
                  <a:pt x="8726654" y="1315658"/>
                </a:lnTo>
                <a:lnTo>
                  <a:pt x="8724273" y="1324587"/>
                </a:lnTo>
                <a:lnTo>
                  <a:pt x="8723082" y="1335005"/>
                </a:lnTo>
                <a:lnTo>
                  <a:pt x="8721296" y="1344233"/>
                </a:lnTo>
                <a:lnTo>
                  <a:pt x="8721892" y="1354055"/>
                </a:lnTo>
                <a:lnTo>
                  <a:pt x="8721296" y="1365664"/>
                </a:lnTo>
                <a:lnTo>
                  <a:pt x="8718320" y="1376975"/>
                </a:lnTo>
                <a:lnTo>
                  <a:pt x="8718320" y="1386202"/>
                </a:lnTo>
                <a:lnTo>
                  <a:pt x="8716534" y="1393644"/>
                </a:lnTo>
                <a:lnTo>
                  <a:pt x="8715046" y="1399597"/>
                </a:lnTo>
                <a:lnTo>
                  <a:pt x="8716534" y="1406443"/>
                </a:lnTo>
                <a:lnTo>
                  <a:pt x="8713260" y="1412991"/>
                </a:lnTo>
                <a:lnTo>
                  <a:pt x="8712664" y="1419837"/>
                </a:lnTo>
                <a:lnTo>
                  <a:pt x="8712664" y="1427576"/>
                </a:lnTo>
                <a:lnTo>
                  <a:pt x="8712069" y="1434423"/>
                </a:lnTo>
                <a:lnTo>
                  <a:pt x="8715046" y="1439185"/>
                </a:lnTo>
                <a:lnTo>
                  <a:pt x="8721892" y="1441269"/>
                </a:lnTo>
                <a:lnTo>
                  <a:pt x="8732310" y="1439780"/>
                </a:lnTo>
                <a:lnTo>
                  <a:pt x="8741537" y="1443054"/>
                </a:lnTo>
                <a:lnTo>
                  <a:pt x="8749871" y="1444840"/>
                </a:lnTo>
                <a:lnTo>
                  <a:pt x="8759694" y="1445436"/>
                </a:lnTo>
                <a:lnTo>
                  <a:pt x="8771898" y="1445436"/>
                </a:lnTo>
                <a:lnTo>
                  <a:pt x="8782316" y="1447222"/>
                </a:lnTo>
                <a:lnTo>
                  <a:pt x="8799282" y="1447222"/>
                </a:lnTo>
                <a:lnTo>
                  <a:pt x="8808510" y="1441269"/>
                </a:lnTo>
                <a:lnTo>
                  <a:pt x="8819523" y="1434423"/>
                </a:lnTo>
                <a:lnTo>
                  <a:pt x="8831132" y="1430850"/>
                </a:lnTo>
                <a:lnTo>
                  <a:pt x="8839466" y="1425790"/>
                </a:lnTo>
                <a:lnTo>
                  <a:pt x="8849884" y="1422814"/>
                </a:lnTo>
                <a:lnTo>
                  <a:pt x="8859111" y="1422814"/>
                </a:lnTo>
                <a:lnTo>
                  <a:pt x="8873101" y="1420433"/>
                </a:lnTo>
                <a:lnTo>
                  <a:pt x="8885305" y="1421623"/>
                </a:lnTo>
                <a:lnTo>
                  <a:pt x="8895723" y="1421623"/>
                </a:lnTo>
                <a:lnTo>
                  <a:pt x="8904653" y="1418647"/>
                </a:lnTo>
                <a:lnTo>
                  <a:pt x="8912689" y="1416265"/>
                </a:lnTo>
                <a:lnTo>
                  <a:pt x="8921917" y="1416265"/>
                </a:lnTo>
                <a:lnTo>
                  <a:pt x="8927274" y="1411801"/>
                </a:lnTo>
                <a:lnTo>
                  <a:pt x="8929656" y="1406443"/>
                </a:lnTo>
                <a:lnTo>
                  <a:pt x="8934121" y="1399597"/>
                </a:lnTo>
                <a:lnTo>
                  <a:pt x="8934716" y="1391262"/>
                </a:lnTo>
                <a:lnTo>
                  <a:pt x="8934716" y="1383226"/>
                </a:lnTo>
                <a:lnTo>
                  <a:pt x="8932930" y="1375189"/>
                </a:lnTo>
                <a:lnTo>
                  <a:pt x="8931739" y="1368641"/>
                </a:lnTo>
                <a:lnTo>
                  <a:pt x="8925489" y="1362390"/>
                </a:lnTo>
                <a:lnTo>
                  <a:pt x="8921917" y="1355841"/>
                </a:lnTo>
                <a:lnTo>
                  <a:pt x="8915666" y="1351376"/>
                </a:lnTo>
                <a:lnTo>
                  <a:pt x="8907332" y="1349590"/>
                </a:lnTo>
                <a:lnTo>
                  <a:pt x="8900485" y="1352865"/>
                </a:lnTo>
                <a:lnTo>
                  <a:pt x="8891853" y="1357627"/>
                </a:lnTo>
                <a:lnTo>
                  <a:pt x="8890067" y="1362985"/>
                </a:lnTo>
                <a:lnTo>
                  <a:pt x="8882328" y="1366854"/>
                </a:lnTo>
                <a:lnTo>
                  <a:pt x="8872506" y="1371617"/>
                </a:lnTo>
                <a:lnTo>
                  <a:pt x="8859706" y="1374594"/>
                </a:lnTo>
                <a:lnTo>
                  <a:pt x="8848693" y="1376380"/>
                </a:lnTo>
                <a:lnTo>
                  <a:pt x="8837085" y="1374594"/>
                </a:lnTo>
                <a:lnTo>
                  <a:pt x="8827857" y="1373998"/>
                </a:lnTo>
                <a:lnTo>
                  <a:pt x="8821904" y="1376380"/>
                </a:lnTo>
                <a:lnTo>
                  <a:pt x="8810891" y="1380249"/>
                </a:lnTo>
                <a:lnTo>
                  <a:pt x="8802854" y="1380844"/>
                </a:lnTo>
                <a:lnTo>
                  <a:pt x="8796306" y="1383226"/>
                </a:lnTo>
                <a:lnTo>
                  <a:pt x="8786483" y="1383226"/>
                </a:lnTo>
                <a:lnTo>
                  <a:pt x="8777851" y="1379654"/>
                </a:lnTo>
                <a:lnTo>
                  <a:pt x="8771303" y="1379654"/>
                </a:lnTo>
                <a:lnTo>
                  <a:pt x="8759694" y="1380844"/>
                </a:lnTo>
                <a:lnTo>
                  <a:pt x="8749276" y="1382035"/>
                </a:lnTo>
                <a:lnTo>
                  <a:pt x="8742728" y="1385011"/>
                </a:lnTo>
                <a:lnTo>
                  <a:pt x="8737072" y="1383821"/>
                </a:lnTo>
                <a:lnTo>
                  <a:pt x="8735286" y="1380249"/>
                </a:lnTo>
                <a:lnTo>
                  <a:pt x="8735882" y="1372212"/>
                </a:lnTo>
                <a:lnTo>
                  <a:pt x="8737072" y="1365664"/>
                </a:lnTo>
                <a:lnTo>
                  <a:pt x="8737072" y="1361199"/>
                </a:lnTo>
                <a:lnTo>
                  <a:pt x="8738858" y="1354650"/>
                </a:lnTo>
                <a:lnTo>
                  <a:pt x="8740942" y="1345423"/>
                </a:lnTo>
                <a:lnTo>
                  <a:pt x="8741537" y="1333220"/>
                </a:lnTo>
                <a:lnTo>
                  <a:pt x="8740942" y="1325778"/>
                </a:lnTo>
                <a:lnTo>
                  <a:pt x="8743918" y="1315658"/>
                </a:lnTo>
                <a:lnTo>
                  <a:pt x="8745704" y="1306430"/>
                </a:lnTo>
                <a:lnTo>
                  <a:pt x="8746299" y="1298393"/>
                </a:lnTo>
                <a:lnTo>
                  <a:pt x="8748681" y="1290654"/>
                </a:lnTo>
                <a:lnTo>
                  <a:pt x="8748681" y="1281427"/>
                </a:lnTo>
                <a:lnTo>
                  <a:pt x="8749871" y="1275176"/>
                </a:lnTo>
                <a:lnTo>
                  <a:pt x="8751657" y="1268033"/>
                </a:lnTo>
                <a:lnTo>
                  <a:pt x="8751657" y="1258210"/>
                </a:lnTo>
                <a:lnTo>
                  <a:pt x="8754336" y="1247792"/>
                </a:lnTo>
                <a:lnTo>
                  <a:pt x="8755527" y="1236779"/>
                </a:lnTo>
                <a:lnTo>
                  <a:pt x="8758503" y="1228445"/>
                </a:lnTo>
                <a:lnTo>
                  <a:pt x="8758503" y="1218622"/>
                </a:lnTo>
                <a:lnTo>
                  <a:pt x="8760885" y="1198381"/>
                </a:lnTo>
                <a:lnTo>
                  <a:pt x="8762671" y="1188856"/>
                </a:lnTo>
                <a:lnTo>
                  <a:pt x="8763266" y="1180819"/>
                </a:lnTo>
                <a:lnTo>
                  <a:pt x="8766540" y="1175461"/>
                </a:lnTo>
                <a:lnTo>
                  <a:pt x="8768326" y="1169211"/>
                </a:lnTo>
                <a:lnTo>
                  <a:pt x="8771303" y="1161174"/>
                </a:lnTo>
                <a:lnTo>
                  <a:pt x="8771303" y="1152244"/>
                </a:lnTo>
                <a:lnTo>
                  <a:pt x="8773684" y="1134980"/>
                </a:lnTo>
                <a:lnTo>
                  <a:pt x="8776660" y="1125455"/>
                </a:lnTo>
                <a:lnTo>
                  <a:pt x="8776660" y="1115633"/>
                </a:lnTo>
                <a:lnTo>
                  <a:pt x="8779339" y="1107000"/>
                </a:lnTo>
                <a:lnTo>
                  <a:pt x="8781125" y="1098666"/>
                </a:lnTo>
                <a:lnTo>
                  <a:pt x="8782911" y="1090630"/>
                </a:lnTo>
                <a:lnTo>
                  <a:pt x="8785888" y="1082593"/>
                </a:lnTo>
                <a:lnTo>
                  <a:pt x="8787674" y="1070984"/>
                </a:lnTo>
                <a:lnTo>
                  <a:pt x="8792139" y="1063841"/>
                </a:lnTo>
                <a:lnTo>
                  <a:pt x="8799282" y="1057590"/>
                </a:lnTo>
                <a:lnTo>
                  <a:pt x="8800473" y="1051637"/>
                </a:lnTo>
                <a:lnTo>
                  <a:pt x="8802854" y="1043600"/>
                </a:lnTo>
                <a:lnTo>
                  <a:pt x="8801664" y="1037051"/>
                </a:lnTo>
                <a:lnTo>
                  <a:pt x="8799282" y="1028419"/>
                </a:lnTo>
                <a:lnTo>
                  <a:pt x="8793924" y="1020383"/>
                </a:lnTo>
                <a:lnTo>
                  <a:pt x="8785888" y="1015025"/>
                </a:lnTo>
                <a:lnTo>
                  <a:pt x="8779339" y="1011453"/>
                </a:lnTo>
                <a:lnTo>
                  <a:pt x="8772493" y="1006988"/>
                </a:lnTo>
                <a:close/>
                <a:moveTo>
                  <a:pt x="3574148" y="282952"/>
                </a:moveTo>
                <a:lnTo>
                  <a:pt x="3562241" y="284441"/>
                </a:lnTo>
                <a:lnTo>
                  <a:pt x="3552940" y="293742"/>
                </a:lnTo>
                <a:lnTo>
                  <a:pt x="3547731" y="302300"/>
                </a:lnTo>
                <a:lnTo>
                  <a:pt x="3547731" y="312718"/>
                </a:lnTo>
                <a:lnTo>
                  <a:pt x="3549219" y="324996"/>
                </a:lnTo>
                <a:lnTo>
                  <a:pt x="3555172" y="337275"/>
                </a:lnTo>
                <a:lnTo>
                  <a:pt x="3558892" y="353274"/>
                </a:lnTo>
                <a:lnTo>
                  <a:pt x="3565218" y="370761"/>
                </a:lnTo>
                <a:lnTo>
                  <a:pt x="3565962" y="388992"/>
                </a:lnTo>
                <a:lnTo>
                  <a:pt x="3565962" y="403503"/>
                </a:lnTo>
                <a:lnTo>
                  <a:pt x="3562985" y="415037"/>
                </a:lnTo>
                <a:lnTo>
                  <a:pt x="3563730" y="426944"/>
                </a:lnTo>
                <a:lnTo>
                  <a:pt x="3563730" y="459686"/>
                </a:lnTo>
                <a:lnTo>
                  <a:pt x="3565218" y="480522"/>
                </a:lnTo>
                <a:lnTo>
                  <a:pt x="3565218" y="500986"/>
                </a:lnTo>
                <a:lnTo>
                  <a:pt x="3563730" y="516241"/>
                </a:lnTo>
                <a:lnTo>
                  <a:pt x="3563730" y="531495"/>
                </a:lnTo>
                <a:lnTo>
                  <a:pt x="3565218" y="546006"/>
                </a:lnTo>
                <a:lnTo>
                  <a:pt x="3565218" y="563494"/>
                </a:lnTo>
                <a:lnTo>
                  <a:pt x="3566706" y="578004"/>
                </a:lnTo>
                <a:lnTo>
                  <a:pt x="3566706" y="591771"/>
                </a:lnTo>
                <a:lnTo>
                  <a:pt x="3569683" y="604049"/>
                </a:lnTo>
                <a:lnTo>
                  <a:pt x="3569683" y="642000"/>
                </a:lnTo>
                <a:lnTo>
                  <a:pt x="3571915" y="653535"/>
                </a:lnTo>
                <a:lnTo>
                  <a:pt x="3574148" y="661720"/>
                </a:lnTo>
                <a:lnTo>
                  <a:pt x="3573403" y="676231"/>
                </a:lnTo>
                <a:lnTo>
                  <a:pt x="3576752" y="684788"/>
                </a:lnTo>
                <a:lnTo>
                  <a:pt x="3576008" y="699299"/>
                </a:lnTo>
                <a:lnTo>
                  <a:pt x="3574148" y="711205"/>
                </a:lnTo>
                <a:lnTo>
                  <a:pt x="3576008" y="718275"/>
                </a:lnTo>
                <a:lnTo>
                  <a:pt x="3577496" y="721995"/>
                </a:lnTo>
                <a:lnTo>
                  <a:pt x="3582705" y="716786"/>
                </a:lnTo>
                <a:lnTo>
                  <a:pt x="3583449" y="700787"/>
                </a:lnTo>
                <a:lnTo>
                  <a:pt x="3582705" y="684788"/>
                </a:lnTo>
                <a:lnTo>
                  <a:pt x="3582705" y="667301"/>
                </a:lnTo>
                <a:lnTo>
                  <a:pt x="3581217" y="651302"/>
                </a:lnTo>
                <a:lnTo>
                  <a:pt x="3583449" y="634187"/>
                </a:lnTo>
                <a:lnTo>
                  <a:pt x="3583449" y="614467"/>
                </a:lnTo>
                <a:lnTo>
                  <a:pt x="3584938" y="596236"/>
                </a:lnTo>
                <a:lnTo>
                  <a:pt x="3583449" y="577260"/>
                </a:lnTo>
                <a:lnTo>
                  <a:pt x="3582705" y="559773"/>
                </a:lnTo>
                <a:lnTo>
                  <a:pt x="3582705" y="546006"/>
                </a:lnTo>
                <a:lnTo>
                  <a:pt x="3583449" y="529263"/>
                </a:lnTo>
                <a:lnTo>
                  <a:pt x="3586426" y="511776"/>
                </a:lnTo>
                <a:lnTo>
                  <a:pt x="3584938" y="496521"/>
                </a:lnTo>
                <a:lnTo>
                  <a:pt x="3586426" y="483498"/>
                </a:lnTo>
                <a:lnTo>
                  <a:pt x="3587914" y="466755"/>
                </a:lnTo>
                <a:lnTo>
                  <a:pt x="3590891" y="452244"/>
                </a:lnTo>
                <a:lnTo>
                  <a:pt x="3590891" y="440710"/>
                </a:lnTo>
                <a:lnTo>
                  <a:pt x="3592007" y="427688"/>
                </a:lnTo>
                <a:lnTo>
                  <a:pt x="3597216" y="418014"/>
                </a:lnTo>
                <a:lnTo>
                  <a:pt x="3594239" y="409456"/>
                </a:lnTo>
                <a:lnTo>
                  <a:pt x="3597216" y="399038"/>
                </a:lnTo>
                <a:lnTo>
                  <a:pt x="3598704" y="386760"/>
                </a:lnTo>
                <a:lnTo>
                  <a:pt x="3598704" y="371505"/>
                </a:lnTo>
                <a:lnTo>
                  <a:pt x="3600937" y="354018"/>
                </a:lnTo>
                <a:lnTo>
                  <a:pt x="3600937" y="340251"/>
                </a:lnTo>
                <a:lnTo>
                  <a:pt x="3603913" y="324996"/>
                </a:lnTo>
                <a:lnTo>
                  <a:pt x="3608006" y="318299"/>
                </a:lnTo>
                <a:lnTo>
                  <a:pt x="3602425" y="305277"/>
                </a:lnTo>
                <a:lnTo>
                  <a:pt x="3594239" y="295231"/>
                </a:lnTo>
                <a:lnTo>
                  <a:pt x="3583449" y="286301"/>
                </a:lnTo>
                <a:close/>
                <a:moveTo>
                  <a:pt x="3677955" y="223793"/>
                </a:moveTo>
                <a:lnTo>
                  <a:pt x="3660468" y="226770"/>
                </a:lnTo>
                <a:lnTo>
                  <a:pt x="3644469" y="225282"/>
                </a:lnTo>
                <a:lnTo>
                  <a:pt x="3632191" y="227514"/>
                </a:lnTo>
                <a:lnTo>
                  <a:pt x="3603913" y="228258"/>
                </a:lnTo>
                <a:lnTo>
                  <a:pt x="3569683" y="230490"/>
                </a:lnTo>
                <a:lnTo>
                  <a:pt x="3537684" y="230490"/>
                </a:lnTo>
                <a:lnTo>
                  <a:pt x="3505687" y="228258"/>
                </a:lnTo>
                <a:lnTo>
                  <a:pt x="3480758" y="228258"/>
                </a:lnTo>
                <a:lnTo>
                  <a:pt x="3457690" y="230490"/>
                </a:lnTo>
                <a:lnTo>
                  <a:pt x="3443179" y="234211"/>
                </a:lnTo>
                <a:lnTo>
                  <a:pt x="3427924" y="242025"/>
                </a:lnTo>
                <a:lnTo>
                  <a:pt x="3418250" y="245001"/>
                </a:lnTo>
                <a:lnTo>
                  <a:pt x="3411925" y="250954"/>
                </a:lnTo>
                <a:lnTo>
                  <a:pt x="3405228" y="260256"/>
                </a:lnTo>
                <a:lnTo>
                  <a:pt x="3403739" y="272534"/>
                </a:lnTo>
                <a:lnTo>
                  <a:pt x="3405228" y="282952"/>
                </a:lnTo>
                <a:lnTo>
                  <a:pt x="3414901" y="291510"/>
                </a:lnTo>
                <a:lnTo>
                  <a:pt x="3425692" y="298951"/>
                </a:lnTo>
                <a:lnTo>
                  <a:pt x="3436482" y="306021"/>
                </a:lnTo>
                <a:lnTo>
                  <a:pt x="3454713" y="311974"/>
                </a:lnTo>
                <a:lnTo>
                  <a:pt x="3475177" y="311230"/>
                </a:lnTo>
                <a:lnTo>
                  <a:pt x="3495641" y="308253"/>
                </a:lnTo>
                <a:lnTo>
                  <a:pt x="3510896" y="303788"/>
                </a:lnTo>
                <a:lnTo>
                  <a:pt x="3523918" y="296719"/>
                </a:lnTo>
                <a:lnTo>
                  <a:pt x="3533964" y="290766"/>
                </a:lnTo>
                <a:lnTo>
                  <a:pt x="3539173" y="284441"/>
                </a:lnTo>
                <a:lnTo>
                  <a:pt x="3555172" y="280720"/>
                </a:lnTo>
                <a:lnTo>
                  <a:pt x="3571915" y="276255"/>
                </a:lnTo>
                <a:lnTo>
                  <a:pt x="3594239" y="269186"/>
                </a:lnTo>
                <a:lnTo>
                  <a:pt x="3614703" y="265465"/>
                </a:lnTo>
                <a:lnTo>
                  <a:pt x="3640004" y="260256"/>
                </a:lnTo>
                <a:lnTo>
                  <a:pt x="3668653" y="259512"/>
                </a:lnTo>
                <a:lnTo>
                  <a:pt x="3700651" y="255047"/>
                </a:lnTo>
                <a:lnTo>
                  <a:pt x="3730417" y="253187"/>
                </a:lnTo>
                <a:lnTo>
                  <a:pt x="3754974" y="253187"/>
                </a:lnTo>
                <a:lnTo>
                  <a:pt x="3776182" y="255791"/>
                </a:lnTo>
                <a:lnTo>
                  <a:pt x="3791437" y="258024"/>
                </a:lnTo>
                <a:lnTo>
                  <a:pt x="3796646" y="259512"/>
                </a:lnTo>
                <a:lnTo>
                  <a:pt x="3803715" y="256535"/>
                </a:lnTo>
                <a:lnTo>
                  <a:pt x="3803715" y="250954"/>
                </a:lnTo>
                <a:lnTo>
                  <a:pt x="3799994" y="244257"/>
                </a:lnTo>
                <a:lnTo>
                  <a:pt x="3775438" y="231979"/>
                </a:lnTo>
                <a:lnTo>
                  <a:pt x="3760927" y="231979"/>
                </a:lnTo>
                <a:lnTo>
                  <a:pt x="3730417" y="228258"/>
                </a:lnTo>
                <a:lnTo>
                  <a:pt x="3714418" y="226770"/>
                </a:lnTo>
                <a:lnTo>
                  <a:pt x="3696931" y="227514"/>
                </a:lnTo>
                <a:close/>
                <a:moveTo>
                  <a:pt x="3507175" y="167983"/>
                </a:moveTo>
                <a:lnTo>
                  <a:pt x="3503454" y="175796"/>
                </a:lnTo>
                <a:lnTo>
                  <a:pt x="3509407" y="181749"/>
                </a:lnTo>
                <a:lnTo>
                  <a:pt x="3514244" y="175796"/>
                </a:lnTo>
                <a:lnTo>
                  <a:pt x="3514244" y="17021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Placeholder 5" descr="A picture containing scarf, laser">
            <a:extLst>
              <a:ext uri="{FF2B5EF4-FFF2-40B4-BE49-F238E27FC236}">
                <a16:creationId xmlns:a16="http://schemas.microsoft.com/office/drawing/2014/main" id="{678FAB0B-5926-E101-AD74-062BAEBA79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b="9742"/>
          <a:stretch>
            <a:fillRect/>
          </a:stretch>
        </p:blipFill>
        <p:spPr>
          <a:xfrm>
            <a:off x="10830559" y="-7385696"/>
            <a:ext cx="985521" cy="765460"/>
          </a:xfrm>
          <a:custGeom>
            <a:avLst/>
            <a:gdLst>
              <a:gd name="connsiteX0" fmla="*/ 1752042 w 3379808"/>
              <a:gd name="connsiteY0" fmla="*/ 2206564 h 2476982"/>
              <a:gd name="connsiteX1" fmla="*/ 1752042 w 3379808"/>
              <a:gd name="connsiteY1" fmla="*/ 2216220 h 2476982"/>
              <a:gd name="connsiteX2" fmla="*/ 1752651 w 3379808"/>
              <a:gd name="connsiteY2" fmla="*/ 2228291 h 2476982"/>
              <a:gd name="connsiteX3" fmla="*/ 1756916 w 3379808"/>
              <a:gd name="connsiteY3" fmla="*/ 2240362 h 2476982"/>
              <a:gd name="connsiteX4" fmla="*/ 1761789 w 3379808"/>
              <a:gd name="connsiteY4" fmla="*/ 2240362 h 2476982"/>
              <a:gd name="connsiteX5" fmla="*/ 1720224 w 3379808"/>
              <a:gd name="connsiteY5" fmla="*/ 2203161 h 2476982"/>
              <a:gd name="connsiteX6" fmla="*/ 1724629 w 3379808"/>
              <a:gd name="connsiteY6" fmla="*/ 2227085 h 2476982"/>
              <a:gd name="connsiteX7" fmla="*/ 1726733 w 3379808"/>
              <a:gd name="connsiteY7" fmla="*/ 2238346 h 2476982"/>
              <a:gd name="connsiteX8" fmla="*/ 1721887 w 3379808"/>
              <a:gd name="connsiteY8" fmla="*/ 2220257 h 2476982"/>
              <a:gd name="connsiteX9" fmla="*/ 770021 w 3379808"/>
              <a:gd name="connsiteY9" fmla="*/ 2105169 h 2476982"/>
              <a:gd name="connsiteX10" fmla="*/ 772458 w 3379808"/>
              <a:gd name="connsiteY10" fmla="*/ 2108791 h 2476982"/>
              <a:gd name="connsiteX11" fmla="*/ 774895 w 3379808"/>
              <a:gd name="connsiteY11" fmla="*/ 2105169 h 2476982"/>
              <a:gd name="connsiteX12" fmla="*/ 772458 w 3379808"/>
              <a:gd name="connsiteY12" fmla="*/ 2105169 h 2476982"/>
              <a:gd name="connsiteX13" fmla="*/ 770021 w 3379808"/>
              <a:gd name="connsiteY13" fmla="*/ 2105169 h 2476982"/>
              <a:gd name="connsiteX14" fmla="*/ 765148 w 3379808"/>
              <a:gd name="connsiteY14" fmla="*/ 2105169 h 2476982"/>
              <a:gd name="connsiteX15" fmla="*/ 765148 w 3379808"/>
              <a:gd name="connsiteY15" fmla="*/ 2109998 h 2476982"/>
              <a:gd name="connsiteX16" fmla="*/ 765148 w 3379808"/>
              <a:gd name="connsiteY16" fmla="*/ 2114826 h 2476982"/>
              <a:gd name="connsiteX17" fmla="*/ 768804 w 3379808"/>
              <a:gd name="connsiteY17" fmla="*/ 2109998 h 2476982"/>
              <a:gd name="connsiteX18" fmla="*/ 765148 w 3379808"/>
              <a:gd name="connsiteY18" fmla="*/ 2105169 h 2476982"/>
              <a:gd name="connsiteX19" fmla="*/ 1805651 w 3379808"/>
              <a:gd name="connsiteY19" fmla="*/ 2100341 h 2476982"/>
              <a:gd name="connsiteX20" fmla="*/ 1801997 w 3379808"/>
              <a:gd name="connsiteY20" fmla="*/ 2105169 h 2476982"/>
              <a:gd name="connsiteX21" fmla="*/ 1805651 w 3379808"/>
              <a:gd name="connsiteY21" fmla="*/ 2109998 h 2476982"/>
              <a:gd name="connsiteX22" fmla="*/ 1805651 w 3379808"/>
              <a:gd name="connsiteY22" fmla="*/ 2100341 h 2476982"/>
              <a:gd name="connsiteX23" fmla="*/ 779768 w 3379808"/>
              <a:gd name="connsiteY23" fmla="*/ 2100341 h 2476982"/>
              <a:gd name="connsiteX24" fmla="*/ 776114 w 3379808"/>
              <a:gd name="connsiteY24" fmla="*/ 2102755 h 2476982"/>
              <a:gd name="connsiteX25" fmla="*/ 779768 w 3379808"/>
              <a:gd name="connsiteY25" fmla="*/ 2105169 h 2476982"/>
              <a:gd name="connsiteX26" fmla="*/ 783424 w 3379808"/>
              <a:gd name="connsiteY26" fmla="*/ 2102755 h 2476982"/>
              <a:gd name="connsiteX27" fmla="*/ 779768 w 3379808"/>
              <a:gd name="connsiteY27" fmla="*/ 2100341 h 2476982"/>
              <a:gd name="connsiteX28" fmla="*/ 852872 w 3379808"/>
              <a:gd name="connsiteY28" fmla="*/ 2095513 h 2476982"/>
              <a:gd name="connsiteX29" fmla="*/ 856527 w 3379808"/>
              <a:gd name="connsiteY29" fmla="*/ 2100341 h 2476982"/>
              <a:gd name="connsiteX30" fmla="*/ 852872 w 3379808"/>
              <a:gd name="connsiteY30" fmla="*/ 2105169 h 2476982"/>
              <a:gd name="connsiteX31" fmla="*/ 849217 w 3379808"/>
              <a:gd name="connsiteY31" fmla="*/ 2100341 h 2476982"/>
              <a:gd name="connsiteX32" fmla="*/ 852872 w 3379808"/>
              <a:gd name="connsiteY32" fmla="*/ 2095513 h 2476982"/>
              <a:gd name="connsiteX33" fmla="*/ 789516 w 3379808"/>
              <a:gd name="connsiteY33" fmla="*/ 2095513 h 2476982"/>
              <a:gd name="connsiteX34" fmla="*/ 785861 w 3379808"/>
              <a:gd name="connsiteY34" fmla="*/ 2100341 h 2476982"/>
              <a:gd name="connsiteX35" fmla="*/ 789516 w 3379808"/>
              <a:gd name="connsiteY35" fmla="*/ 2105169 h 2476982"/>
              <a:gd name="connsiteX36" fmla="*/ 793171 w 3379808"/>
              <a:gd name="connsiteY36" fmla="*/ 2100341 h 2476982"/>
              <a:gd name="connsiteX37" fmla="*/ 789516 w 3379808"/>
              <a:gd name="connsiteY37" fmla="*/ 2095513 h 2476982"/>
              <a:gd name="connsiteX38" fmla="*/ 860182 w 3379808"/>
              <a:gd name="connsiteY38" fmla="*/ 2091892 h 2476982"/>
              <a:gd name="connsiteX39" fmla="*/ 862619 w 3379808"/>
              <a:gd name="connsiteY39" fmla="*/ 2095513 h 2476982"/>
              <a:gd name="connsiteX40" fmla="*/ 860182 w 3379808"/>
              <a:gd name="connsiteY40" fmla="*/ 2095513 h 2476982"/>
              <a:gd name="connsiteX41" fmla="*/ 857745 w 3379808"/>
              <a:gd name="connsiteY41" fmla="*/ 2095513 h 2476982"/>
              <a:gd name="connsiteX42" fmla="*/ 860182 w 3379808"/>
              <a:gd name="connsiteY42" fmla="*/ 2091892 h 2476982"/>
              <a:gd name="connsiteX43" fmla="*/ 801699 w 3379808"/>
              <a:gd name="connsiteY43" fmla="*/ 2087064 h 2476982"/>
              <a:gd name="connsiteX44" fmla="*/ 799263 w 3379808"/>
              <a:gd name="connsiteY44" fmla="*/ 2090684 h 2476982"/>
              <a:gd name="connsiteX45" fmla="*/ 801699 w 3379808"/>
              <a:gd name="connsiteY45" fmla="*/ 2094306 h 2476982"/>
              <a:gd name="connsiteX46" fmla="*/ 804136 w 3379808"/>
              <a:gd name="connsiteY46" fmla="*/ 2090684 h 2476982"/>
              <a:gd name="connsiteX47" fmla="*/ 801699 w 3379808"/>
              <a:gd name="connsiteY47" fmla="*/ 2087064 h 2476982"/>
              <a:gd name="connsiteX48" fmla="*/ 867492 w 3379808"/>
              <a:gd name="connsiteY48" fmla="*/ 2085856 h 2476982"/>
              <a:gd name="connsiteX49" fmla="*/ 871148 w 3379808"/>
              <a:gd name="connsiteY49" fmla="*/ 2090684 h 2476982"/>
              <a:gd name="connsiteX50" fmla="*/ 867492 w 3379808"/>
              <a:gd name="connsiteY50" fmla="*/ 2095513 h 2476982"/>
              <a:gd name="connsiteX51" fmla="*/ 863838 w 3379808"/>
              <a:gd name="connsiteY51" fmla="*/ 2090684 h 2476982"/>
              <a:gd name="connsiteX52" fmla="*/ 867492 w 3379808"/>
              <a:gd name="connsiteY52" fmla="*/ 2085856 h 2476982"/>
              <a:gd name="connsiteX53" fmla="*/ 809010 w 3379808"/>
              <a:gd name="connsiteY53" fmla="*/ 2081028 h 2476982"/>
              <a:gd name="connsiteX54" fmla="*/ 805355 w 3379808"/>
              <a:gd name="connsiteY54" fmla="*/ 2085856 h 2476982"/>
              <a:gd name="connsiteX55" fmla="*/ 809010 w 3379808"/>
              <a:gd name="connsiteY55" fmla="*/ 2090684 h 2476982"/>
              <a:gd name="connsiteX56" fmla="*/ 812666 w 3379808"/>
              <a:gd name="connsiteY56" fmla="*/ 2085856 h 2476982"/>
              <a:gd name="connsiteX57" fmla="*/ 809010 w 3379808"/>
              <a:gd name="connsiteY57" fmla="*/ 2081028 h 2476982"/>
              <a:gd name="connsiteX58" fmla="*/ 862619 w 3379808"/>
              <a:gd name="connsiteY58" fmla="*/ 2023088 h 2476982"/>
              <a:gd name="connsiteX59" fmla="*/ 858964 w 3379808"/>
              <a:gd name="connsiteY59" fmla="*/ 2025502 h 2476982"/>
              <a:gd name="connsiteX60" fmla="*/ 862619 w 3379808"/>
              <a:gd name="connsiteY60" fmla="*/ 2027916 h 2476982"/>
              <a:gd name="connsiteX61" fmla="*/ 866275 w 3379808"/>
              <a:gd name="connsiteY61" fmla="*/ 2025502 h 2476982"/>
              <a:gd name="connsiteX62" fmla="*/ 862619 w 3379808"/>
              <a:gd name="connsiteY62" fmla="*/ 2023088 h 2476982"/>
              <a:gd name="connsiteX63" fmla="*/ 876631 w 3379808"/>
              <a:gd name="connsiteY63" fmla="*/ 2014639 h 2476982"/>
              <a:gd name="connsiteX64" fmla="*/ 872366 w 3379808"/>
              <a:gd name="connsiteY64" fmla="*/ 2018260 h 2476982"/>
              <a:gd name="connsiteX65" fmla="*/ 868711 w 3379808"/>
              <a:gd name="connsiteY65" fmla="*/ 2020674 h 2476982"/>
              <a:gd name="connsiteX66" fmla="*/ 872366 w 3379808"/>
              <a:gd name="connsiteY66" fmla="*/ 2023088 h 2476982"/>
              <a:gd name="connsiteX67" fmla="*/ 872366 w 3379808"/>
              <a:gd name="connsiteY67" fmla="*/ 2020674 h 2476982"/>
              <a:gd name="connsiteX68" fmla="*/ 872366 w 3379808"/>
              <a:gd name="connsiteY68" fmla="*/ 2018260 h 2476982"/>
              <a:gd name="connsiteX69" fmla="*/ 874803 w 3379808"/>
              <a:gd name="connsiteY69" fmla="*/ 2018260 h 2476982"/>
              <a:gd name="connsiteX70" fmla="*/ 877239 w 3379808"/>
              <a:gd name="connsiteY70" fmla="*/ 2018260 h 2476982"/>
              <a:gd name="connsiteX71" fmla="*/ 876631 w 3379808"/>
              <a:gd name="connsiteY71" fmla="*/ 2014639 h 2476982"/>
              <a:gd name="connsiteX72" fmla="*/ 884550 w 3379808"/>
              <a:gd name="connsiteY72" fmla="*/ 2009811 h 2476982"/>
              <a:gd name="connsiteX73" fmla="*/ 882113 w 3379808"/>
              <a:gd name="connsiteY73" fmla="*/ 2013431 h 2476982"/>
              <a:gd name="connsiteX74" fmla="*/ 884550 w 3379808"/>
              <a:gd name="connsiteY74" fmla="*/ 2013431 h 2476982"/>
              <a:gd name="connsiteX75" fmla="*/ 886987 w 3379808"/>
              <a:gd name="connsiteY75" fmla="*/ 2013431 h 2476982"/>
              <a:gd name="connsiteX76" fmla="*/ 884550 w 3379808"/>
              <a:gd name="connsiteY76" fmla="*/ 2009811 h 2476982"/>
              <a:gd name="connsiteX77" fmla="*/ 1727674 w 3379808"/>
              <a:gd name="connsiteY77" fmla="*/ 2008603 h 2476982"/>
              <a:gd name="connsiteX78" fmla="*/ 1720974 w 3379808"/>
              <a:gd name="connsiteY78" fmla="*/ 2042401 h 2476982"/>
              <a:gd name="connsiteX79" fmla="*/ 1717927 w 3379808"/>
              <a:gd name="connsiteY79" fmla="*/ 2076199 h 2476982"/>
              <a:gd name="connsiteX80" fmla="*/ 1722801 w 3379808"/>
              <a:gd name="connsiteY80" fmla="*/ 2090684 h 2476982"/>
              <a:gd name="connsiteX81" fmla="*/ 1719146 w 3379808"/>
              <a:gd name="connsiteY81" fmla="*/ 2192079 h 2476982"/>
              <a:gd name="connsiteX82" fmla="*/ 1720224 w 3379808"/>
              <a:gd name="connsiteY82" fmla="*/ 2203161 h 2476982"/>
              <a:gd name="connsiteX83" fmla="*/ 1718156 w 3379808"/>
              <a:gd name="connsiteY83" fmla="*/ 2191928 h 2476982"/>
              <a:gd name="connsiteX84" fmla="*/ 1713054 w 3379808"/>
              <a:gd name="connsiteY84" fmla="*/ 2163109 h 2476982"/>
              <a:gd name="connsiteX85" fmla="*/ 1710617 w 3379808"/>
              <a:gd name="connsiteY85" fmla="*/ 2153452 h 2476982"/>
              <a:gd name="connsiteX86" fmla="*/ 1708180 w 3379808"/>
              <a:gd name="connsiteY86" fmla="*/ 2143796 h 2476982"/>
              <a:gd name="connsiteX87" fmla="*/ 1708180 w 3379808"/>
              <a:gd name="connsiteY87" fmla="*/ 2148624 h 2476982"/>
              <a:gd name="connsiteX88" fmla="*/ 1708180 w 3379808"/>
              <a:gd name="connsiteY88" fmla="*/ 2153452 h 2476982"/>
              <a:gd name="connsiteX89" fmla="*/ 1711227 w 3379808"/>
              <a:gd name="connsiteY89" fmla="*/ 2217428 h 2476982"/>
              <a:gd name="connsiteX90" fmla="*/ 1732548 w 3379808"/>
              <a:gd name="connsiteY90" fmla="*/ 2274160 h 2476982"/>
              <a:gd name="connsiteX91" fmla="*/ 1732548 w 3379808"/>
              <a:gd name="connsiteY91" fmla="*/ 2269332 h 2476982"/>
              <a:gd name="connsiteX92" fmla="*/ 1727807 w 3379808"/>
              <a:gd name="connsiteY92" fmla="*/ 2244097 h 2476982"/>
              <a:gd name="connsiteX93" fmla="*/ 1726733 w 3379808"/>
              <a:gd name="connsiteY93" fmla="*/ 2238346 h 2476982"/>
              <a:gd name="connsiteX94" fmla="*/ 1728283 w 3379808"/>
              <a:gd name="connsiteY94" fmla="*/ 2244135 h 2476982"/>
              <a:gd name="connsiteX95" fmla="*/ 1752042 w 3379808"/>
              <a:gd name="connsiteY95" fmla="*/ 2278988 h 2476982"/>
              <a:gd name="connsiteX96" fmla="*/ 1752042 w 3379808"/>
              <a:gd name="connsiteY96" fmla="*/ 2276574 h 2476982"/>
              <a:gd name="connsiteX97" fmla="*/ 1752042 w 3379808"/>
              <a:gd name="connsiteY97" fmla="*/ 2274160 h 2476982"/>
              <a:gd name="connsiteX98" fmla="*/ 1738030 w 3379808"/>
              <a:gd name="connsiteY98" fmla="*/ 2141382 h 2476982"/>
              <a:gd name="connsiteX99" fmla="*/ 1727674 w 3379808"/>
              <a:gd name="connsiteY99" fmla="*/ 2008603 h 2476982"/>
              <a:gd name="connsiteX100" fmla="*/ 784642 w 3379808"/>
              <a:gd name="connsiteY100" fmla="*/ 2003775 h 2476982"/>
              <a:gd name="connsiteX101" fmla="*/ 787079 w 3379808"/>
              <a:gd name="connsiteY101" fmla="*/ 2007397 h 2476982"/>
              <a:gd name="connsiteX102" fmla="*/ 789516 w 3379808"/>
              <a:gd name="connsiteY102" fmla="*/ 2003775 h 2476982"/>
              <a:gd name="connsiteX103" fmla="*/ 787079 w 3379808"/>
              <a:gd name="connsiteY103" fmla="*/ 2003775 h 2476982"/>
              <a:gd name="connsiteX104" fmla="*/ 784642 w 3379808"/>
              <a:gd name="connsiteY104" fmla="*/ 2003775 h 2476982"/>
              <a:gd name="connsiteX105" fmla="*/ 930849 w 3379808"/>
              <a:gd name="connsiteY105" fmla="*/ 1989290 h 2476982"/>
              <a:gd name="connsiteX106" fmla="*/ 930849 w 3379808"/>
              <a:gd name="connsiteY106" fmla="*/ 1991704 h 2476982"/>
              <a:gd name="connsiteX107" fmla="*/ 930849 w 3379808"/>
              <a:gd name="connsiteY107" fmla="*/ 1994118 h 2476982"/>
              <a:gd name="connsiteX108" fmla="*/ 925975 w 3379808"/>
              <a:gd name="connsiteY108" fmla="*/ 1994118 h 2476982"/>
              <a:gd name="connsiteX109" fmla="*/ 930849 w 3379808"/>
              <a:gd name="connsiteY109" fmla="*/ 1989290 h 2476982"/>
              <a:gd name="connsiteX110" fmla="*/ 940596 w 3379808"/>
              <a:gd name="connsiteY110" fmla="*/ 1979633 h 2476982"/>
              <a:gd name="connsiteX111" fmla="*/ 943032 w 3379808"/>
              <a:gd name="connsiteY111" fmla="*/ 1979633 h 2476982"/>
              <a:gd name="connsiteX112" fmla="*/ 945469 w 3379808"/>
              <a:gd name="connsiteY112" fmla="*/ 1979633 h 2476982"/>
              <a:gd name="connsiteX113" fmla="*/ 943032 w 3379808"/>
              <a:gd name="connsiteY113" fmla="*/ 1983255 h 2476982"/>
              <a:gd name="connsiteX114" fmla="*/ 940596 w 3379808"/>
              <a:gd name="connsiteY114" fmla="*/ 1979633 h 2476982"/>
              <a:gd name="connsiteX115" fmla="*/ 935722 w 3379808"/>
              <a:gd name="connsiteY115" fmla="*/ 1979633 h 2476982"/>
              <a:gd name="connsiteX116" fmla="*/ 939378 w 3379808"/>
              <a:gd name="connsiteY116" fmla="*/ 1984461 h 2476982"/>
              <a:gd name="connsiteX117" fmla="*/ 935722 w 3379808"/>
              <a:gd name="connsiteY117" fmla="*/ 1989290 h 2476982"/>
              <a:gd name="connsiteX118" fmla="*/ 932068 w 3379808"/>
              <a:gd name="connsiteY118" fmla="*/ 1984461 h 2476982"/>
              <a:gd name="connsiteX119" fmla="*/ 935722 w 3379808"/>
              <a:gd name="connsiteY119" fmla="*/ 1979633 h 2476982"/>
              <a:gd name="connsiteX120" fmla="*/ 950343 w 3379808"/>
              <a:gd name="connsiteY120" fmla="*/ 1974805 h 2476982"/>
              <a:gd name="connsiteX121" fmla="*/ 955216 w 3379808"/>
              <a:gd name="connsiteY121" fmla="*/ 1974805 h 2476982"/>
              <a:gd name="connsiteX122" fmla="*/ 952779 w 3379808"/>
              <a:gd name="connsiteY122" fmla="*/ 1978427 h 2476982"/>
              <a:gd name="connsiteX123" fmla="*/ 950343 w 3379808"/>
              <a:gd name="connsiteY123" fmla="*/ 1974805 h 2476982"/>
              <a:gd name="connsiteX124" fmla="*/ 726159 w 3379808"/>
              <a:gd name="connsiteY124" fmla="*/ 1974805 h 2476982"/>
              <a:gd name="connsiteX125" fmla="*/ 722505 w 3379808"/>
              <a:gd name="connsiteY125" fmla="*/ 1979633 h 2476982"/>
              <a:gd name="connsiteX126" fmla="*/ 726159 w 3379808"/>
              <a:gd name="connsiteY126" fmla="*/ 1984461 h 2476982"/>
              <a:gd name="connsiteX127" fmla="*/ 729815 w 3379808"/>
              <a:gd name="connsiteY127" fmla="*/ 1979633 h 2476982"/>
              <a:gd name="connsiteX128" fmla="*/ 726159 w 3379808"/>
              <a:gd name="connsiteY128" fmla="*/ 1974805 h 2476982"/>
              <a:gd name="connsiteX129" fmla="*/ 955216 w 3379808"/>
              <a:gd name="connsiteY129" fmla="*/ 1969977 h 2476982"/>
              <a:gd name="connsiteX130" fmla="*/ 960090 w 3379808"/>
              <a:gd name="connsiteY130" fmla="*/ 1969977 h 2476982"/>
              <a:gd name="connsiteX131" fmla="*/ 957653 w 3379808"/>
              <a:gd name="connsiteY131" fmla="*/ 1973598 h 2476982"/>
              <a:gd name="connsiteX132" fmla="*/ 955216 w 3379808"/>
              <a:gd name="connsiteY132" fmla="*/ 1969977 h 2476982"/>
              <a:gd name="connsiteX133" fmla="*/ 731033 w 3379808"/>
              <a:gd name="connsiteY133" fmla="*/ 1969977 h 2476982"/>
              <a:gd name="connsiteX134" fmla="*/ 727378 w 3379808"/>
              <a:gd name="connsiteY134" fmla="*/ 1974805 h 2476982"/>
              <a:gd name="connsiteX135" fmla="*/ 731033 w 3379808"/>
              <a:gd name="connsiteY135" fmla="*/ 1979633 h 2476982"/>
              <a:gd name="connsiteX136" fmla="*/ 734689 w 3379808"/>
              <a:gd name="connsiteY136" fmla="*/ 1974805 h 2476982"/>
              <a:gd name="connsiteX137" fmla="*/ 731033 w 3379808"/>
              <a:gd name="connsiteY137" fmla="*/ 1969977 h 2476982"/>
              <a:gd name="connsiteX138" fmla="*/ 755401 w 3379808"/>
              <a:gd name="connsiteY138" fmla="*/ 1960320 h 2476982"/>
              <a:gd name="connsiteX139" fmla="*/ 745654 w 3379808"/>
              <a:gd name="connsiteY139" fmla="*/ 1965148 h 2476982"/>
              <a:gd name="connsiteX140" fmla="*/ 735906 w 3379808"/>
              <a:gd name="connsiteY140" fmla="*/ 1969977 h 2476982"/>
              <a:gd name="connsiteX141" fmla="*/ 740780 w 3379808"/>
              <a:gd name="connsiteY141" fmla="*/ 1969977 h 2476982"/>
              <a:gd name="connsiteX142" fmla="*/ 750527 w 3379808"/>
              <a:gd name="connsiteY142" fmla="*/ 1966959 h 2476982"/>
              <a:gd name="connsiteX143" fmla="*/ 760274 w 3379808"/>
              <a:gd name="connsiteY143" fmla="*/ 1960320 h 2476982"/>
              <a:gd name="connsiteX144" fmla="*/ 757837 w 3379808"/>
              <a:gd name="connsiteY144" fmla="*/ 1960320 h 2476982"/>
              <a:gd name="connsiteX145" fmla="*/ 755401 w 3379808"/>
              <a:gd name="connsiteY145" fmla="*/ 1960320 h 2476982"/>
              <a:gd name="connsiteX146" fmla="*/ 1722801 w 3379808"/>
              <a:gd name="connsiteY146" fmla="*/ 1955492 h 2476982"/>
              <a:gd name="connsiteX147" fmla="*/ 1722801 w 3379808"/>
              <a:gd name="connsiteY147" fmla="*/ 1965148 h 2476982"/>
              <a:gd name="connsiteX148" fmla="*/ 1722801 w 3379808"/>
              <a:gd name="connsiteY148" fmla="*/ 1974805 h 2476982"/>
              <a:gd name="connsiteX149" fmla="*/ 1726456 w 3379808"/>
              <a:gd name="connsiteY149" fmla="*/ 1965148 h 2476982"/>
              <a:gd name="connsiteX150" fmla="*/ 1722801 w 3379808"/>
              <a:gd name="connsiteY150" fmla="*/ 1955492 h 2476982"/>
              <a:gd name="connsiteX151" fmla="*/ 721286 w 3379808"/>
              <a:gd name="connsiteY151" fmla="*/ 1955492 h 2476982"/>
              <a:gd name="connsiteX152" fmla="*/ 717631 w 3379808"/>
              <a:gd name="connsiteY152" fmla="*/ 1960320 h 2476982"/>
              <a:gd name="connsiteX153" fmla="*/ 721286 w 3379808"/>
              <a:gd name="connsiteY153" fmla="*/ 1965148 h 2476982"/>
              <a:gd name="connsiteX154" fmla="*/ 724942 w 3379808"/>
              <a:gd name="connsiteY154" fmla="*/ 1960320 h 2476982"/>
              <a:gd name="connsiteX155" fmla="*/ 721286 w 3379808"/>
              <a:gd name="connsiteY155" fmla="*/ 1955492 h 2476982"/>
              <a:gd name="connsiteX156" fmla="*/ 1737421 w 3379808"/>
              <a:gd name="connsiteY156" fmla="*/ 1950663 h 2476982"/>
              <a:gd name="connsiteX157" fmla="*/ 1733767 w 3379808"/>
              <a:gd name="connsiteY157" fmla="*/ 1957906 h 2476982"/>
              <a:gd name="connsiteX158" fmla="*/ 1737421 w 3379808"/>
              <a:gd name="connsiteY158" fmla="*/ 1965148 h 2476982"/>
              <a:gd name="connsiteX159" fmla="*/ 1737421 w 3379808"/>
              <a:gd name="connsiteY159" fmla="*/ 1959717 h 2476982"/>
              <a:gd name="connsiteX160" fmla="*/ 1737421 w 3379808"/>
              <a:gd name="connsiteY160" fmla="*/ 1950663 h 2476982"/>
              <a:gd name="connsiteX161" fmla="*/ 989331 w 3379808"/>
              <a:gd name="connsiteY161" fmla="*/ 1950663 h 2476982"/>
              <a:gd name="connsiteX162" fmla="*/ 991768 w 3379808"/>
              <a:gd name="connsiteY162" fmla="*/ 1950663 h 2476982"/>
              <a:gd name="connsiteX163" fmla="*/ 994205 w 3379808"/>
              <a:gd name="connsiteY163" fmla="*/ 1950663 h 2476982"/>
              <a:gd name="connsiteX164" fmla="*/ 986285 w 3379808"/>
              <a:gd name="connsiteY164" fmla="*/ 1959717 h 2476982"/>
              <a:gd name="connsiteX165" fmla="*/ 974710 w 3379808"/>
              <a:gd name="connsiteY165" fmla="*/ 1965148 h 2476982"/>
              <a:gd name="connsiteX166" fmla="*/ 977147 w 3379808"/>
              <a:gd name="connsiteY166" fmla="*/ 1962734 h 2476982"/>
              <a:gd name="connsiteX167" fmla="*/ 979584 w 3379808"/>
              <a:gd name="connsiteY167" fmla="*/ 1960320 h 2476982"/>
              <a:gd name="connsiteX168" fmla="*/ 984458 w 3379808"/>
              <a:gd name="connsiteY168" fmla="*/ 1953681 h 2476982"/>
              <a:gd name="connsiteX169" fmla="*/ 989331 w 3379808"/>
              <a:gd name="connsiteY169" fmla="*/ 1950663 h 2476982"/>
              <a:gd name="connsiteX170" fmla="*/ 1742295 w 3379808"/>
              <a:gd name="connsiteY170" fmla="*/ 1931350 h 2476982"/>
              <a:gd name="connsiteX171" fmla="*/ 1738640 w 3379808"/>
              <a:gd name="connsiteY171" fmla="*/ 1936178 h 2476982"/>
              <a:gd name="connsiteX172" fmla="*/ 1742295 w 3379808"/>
              <a:gd name="connsiteY172" fmla="*/ 1941007 h 2476982"/>
              <a:gd name="connsiteX173" fmla="*/ 1745951 w 3379808"/>
              <a:gd name="connsiteY173" fmla="*/ 1936178 h 2476982"/>
              <a:gd name="connsiteX174" fmla="*/ 1742295 w 3379808"/>
              <a:gd name="connsiteY174" fmla="*/ 1931350 h 2476982"/>
              <a:gd name="connsiteX175" fmla="*/ 1727674 w 3379808"/>
              <a:gd name="connsiteY175" fmla="*/ 1931350 h 2476982"/>
              <a:gd name="connsiteX176" fmla="*/ 1727674 w 3379808"/>
              <a:gd name="connsiteY176" fmla="*/ 1942818 h 2476982"/>
              <a:gd name="connsiteX177" fmla="*/ 1727674 w 3379808"/>
              <a:gd name="connsiteY177" fmla="*/ 1950663 h 2476982"/>
              <a:gd name="connsiteX178" fmla="*/ 1731330 w 3379808"/>
              <a:gd name="connsiteY178" fmla="*/ 1942818 h 2476982"/>
              <a:gd name="connsiteX179" fmla="*/ 1727674 w 3379808"/>
              <a:gd name="connsiteY179" fmla="*/ 1931350 h 2476982"/>
              <a:gd name="connsiteX180" fmla="*/ 1052687 w 3379808"/>
              <a:gd name="connsiteY180" fmla="*/ 1931350 h 2476982"/>
              <a:gd name="connsiteX181" fmla="*/ 1055124 w 3379808"/>
              <a:gd name="connsiteY181" fmla="*/ 1931350 h 2476982"/>
              <a:gd name="connsiteX182" fmla="*/ 1057561 w 3379808"/>
              <a:gd name="connsiteY182" fmla="*/ 1931350 h 2476982"/>
              <a:gd name="connsiteX183" fmla="*/ 1036849 w 3379808"/>
              <a:gd name="connsiteY183" fmla="*/ 1951871 h 2476982"/>
              <a:gd name="connsiteX184" fmla="*/ 1008825 w 3379808"/>
              <a:gd name="connsiteY184" fmla="*/ 1965148 h 2476982"/>
              <a:gd name="connsiteX185" fmla="*/ 1030756 w 3379808"/>
              <a:gd name="connsiteY185" fmla="*/ 1944629 h 2476982"/>
              <a:gd name="connsiteX186" fmla="*/ 1052687 w 3379808"/>
              <a:gd name="connsiteY186" fmla="*/ 1931350 h 2476982"/>
              <a:gd name="connsiteX187" fmla="*/ 804136 w 3379808"/>
              <a:gd name="connsiteY187" fmla="*/ 1931350 h 2476982"/>
              <a:gd name="connsiteX188" fmla="*/ 780987 w 3379808"/>
              <a:gd name="connsiteY188" fmla="*/ 1939800 h 2476982"/>
              <a:gd name="connsiteX189" fmla="*/ 765148 w 3379808"/>
              <a:gd name="connsiteY189" fmla="*/ 1955492 h 2476982"/>
              <a:gd name="connsiteX190" fmla="*/ 786470 w 3379808"/>
              <a:gd name="connsiteY190" fmla="*/ 1947646 h 2476982"/>
              <a:gd name="connsiteX191" fmla="*/ 804136 w 3379808"/>
              <a:gd name="connsiteY191" fmla="*/ 1936178 h 2476982"/>
              <a:gd name="connsiteX192" fmla="*/ 804136 w 3379808"/>
              <a:gd name="connsiteY192" fmla="*/ 1933764 h 2476982"/>
              <a:gd name="connsiteX193" fmla="*/ 804136 w 3379808"/>
              <a:gd name="connsiteY193" fmla="*/ 1931350 h 2476982"/>
              <a:gd name="connsiteX194" fmla="*/ 302160 w 3379808"/>
              <a:gd name="connsiteY194" fmla="*/ 1931350 h 2476982"/>
              <a:gd name="connsiteX195" fmla="*/ 302160 w 3379808"/>
              <a:gd name="connsiteY195" fmla="*/ 1933764 h 2476982"/>
              <a:gd name="connsiteX196" fmla="*/ 302160 w 3379808"/>
              <a:gd name="connsiteY196" fmla="*/ 1936178 h 2476982"/>
              <a:gd name="connsiteX197" fmla="*/ 307034 w 3379808"/>
              <a:gd name="connsiteY197" fmla="*/ 1945835 h 2476982"/>
              <a:gd name="connsiteX198" fmla="*/ 303379 w 3379808"/>
              <a:gd name="connsiteY198" fmla="*/ 1950663 h 2476982"/>
              <a:gd name="connsiteX199" fmla="*/ 307034 w 3379808"/>
              <a:gd name="connsiteY199" fmla="*/ 1955492 h 2476982"/>
              <a:gd name="connsiteX200" fmla="*/ 307034 w 3379808"/>
              <a:gd name="connsiteY200" fmla="*/ 1950663 h 2476982"/>
              <a:gd name="connsiteX201" fmla="*/ 307034 w 3379808"/>
              <a:gd name="connsiteY201" fmla="*/ 1945835 h 2476982"/>
              <a:gd name="connsiteX202" fmla="*/ 307034 w 3379808"/>
              <a:gd name="connsiteY202" fmla="*/ 1941007 h 2476982"/>
              <a:gd name="connsiteX203" fmla="*/ 1062434 w 3379808"/>
              <a:gd name="connsiteY203" fmla="*/ 1916865 h 2476982"/>
              <a:gd name="connsiteX204" fmla="*/ 1066090 w 3379808"/>
              <a:gd name="connsiteY204" fmla="*/ 1921693 h 2476982"/>
              <a:gd name="connsiteX205" fmla="*/ 1062434 w 3379808"/>
              <a:gd name="connsiteY205" fmla="*/ 1926522 h 2476982"/>
              <a:gd name="connsiteX206" fmla="*/ 1062434 w 3379808"/>
              <a:gd name="connsiteY206" fmla="*/ 1931350 h 2476982"/>
              <a:gd name="connsiteX207" fmla="*/ 1058780 w 3379808"/>
              <a:gd name="connsiteY207" fmla="*/ 1926522 h 2476982"/>
              <a:gd name="connsiteX208" fmla="*/ 1062434 w 3379808"/>
              <a:gd name="connsiteY208" fmla="*/ 1921693 h 2476982"/>
              <a:gd name="connsiteX209" fmla="*/ 1062434 w 3379808"/>
              <a:gd name="connsiteY209" fmla="*/ 1916865 h 2476982"/>
              <a:gd name="connsiteX210" fmla="*/ 297287 w 3379808"/>
              <a:gd name="connsiteY210" fmla="*/ 1916865 h 2476982"/>
              <a:gd name="connsiteX211" fmla="*/ 293632 w 3379808"/>
              <a:gd name="connsiteY211" fmla="*/ 1921693 h 2476982"/>
              <a:gd name="connsiteX212" fmla="*/ 297287 w 3379808"/>
              <a:gd name="connsiteY212" fmla="*/ 1926522 h 2476982"/>
              <a:gd name="connsiteX213" fmla="*/ 300943 w 3379808"/>
              <a:gd name="connsiteY213" fmla="*/ 1921693 h 2476982"/>
              <a:gd name="connsiteX214" fmla="*/ 297287 w 3379808"/>
              <a:gd name="connsiteY214" fmla="*/ 1916865 h 2476982"/>
              <a:gd name="connsiteX215" fmla="*/ 1732548 w 3379808"/>
              <a:gd name="connsiteY215" fmla="*/ 1907209 h 2476982"/>
              <a:gd name="connsiteX216" fmla="*/ 1732548 w 3379808"/>
              <a:gd name="connsiteY216" fmla="*/ 1918676 h 2476982"/>
              <a:gd name="connsiteX217" fmla="*/ 1732548 w 3379808"/>
              <a:gd name="connsiteY217" fmla="*/ 1926522 h 2476982"/>
              <a:gd name="connsiteX218" fmla="*/ 1736204 w 3379808"/>
              <a:gd name="connsiteY218" fmla="*/ 1918676 h 2476982"/>
              <a:gd name="connsiteX219" fmla="*/ 1732548 w 3379808"/>
              <a:gd name="connsiteY219" fmla="*/ 1907209 h 2476982"/>
              <a:gd name="connsiteX220" fmla="*/ 843125 w 3379808"/>
              <a:gd name="connsiteY220" fmla="*/ 1907209 h 2476982"/>
              <a:gd name="connsiteX221" fmla="*/ 826676 w 3379808"/>
              <a:gd name="connsiteY221" fmla="*/ 1915054 h 2476982"/>
              <a:gd name="connsiteX222" fmla="*/ 813883 w 3379808"/>
              <a:gd name="connsiteY222" fmla="*/ 1926522 h 2476982"/>
              <a:gd name="connsiteX223" fmla="*/ 830941 w 3379808"/>
              <a:gd name="connsiteY223" fmla="*/ 1920487 h 2476982"/>
              <a:gd name="connsiteX224" fmla="*/ 847998 w 3379808"/>
              <a:gd name="connsiteY224" fmla="*/ 1907209 h 2476982"/>
              <a:gd name="connsiteX225" fmla="*/ 843125 w 3379808"/>
              <a:gd name="connsiteY225" fmla="*/ 1907209 h 2476982"/>
              <a:gd name="connsiteX226" fmla="*/ 287540 w 3379808"/>
              <a:gd name="connsiteY226" fmla="*/ 1907209 h 2476982"/>
              <a:gd name="connsiteX227" fmla="*/ 287540 w 3379808"/>
              <a:gd name="connsiteY227" fmla="*/ 1909623 h 2476982"/>
              <a:gd name="connsiteX228" fmla="*/ 287540 w 3379808"/>
              <a:gd name="connsiteY228" fmla="*/ 1912037 h 2476982"/>
              <a:gd name="connsiteX229" fmla="*/ 289976 w 3379808"/>
              <a:gd name="connsiteY229" fmla="*/ 1912640 h 2476982"/>
              <a:gd name="connsiteX230" fmla="*/ 292413 w 3379808"/>
              <a:gd name="connsiteY230" fmla="*/ 1916865 h 2476982"/>
              <a:gd name="connsiteX231" fmla="*/ 292413 w 3379808"/>
              <a:gd name="connsiteY231" fmla="*/ 1912037 h 2476982"/>
              <a:gd name="connsiteX232" fmla="*/ 289976 w 3379808"/>
              <a:gd name="connsiteY232" fmla="*/ 1909623 h 2476982"/>
              <a:gd name="connsiteX233" fmla="*/ 287540 w 3379808"/>
              <a:gd name="connsiteY233" fmla="*/ 1907209 h 2476982"/>
              <a:gd name="connsiteX234" fmla="*/ 1747168 w 3379808"/>
              <a:gd name="connsiteY234" fmla="*/ 1902380 h 2476982"/>
              <a:gd name="connsiteX235" fmla="*/ 1743514 w 3379808"/>
              <a:gd name="connsiteY235" fmla="*/ 1904794 h 2476982"/>
              <a:gd name="connsiteX236" fmla="*/ 1747168 w 3379808"/>
              <a:gd name="connsiteY236" fmla="*/ 1907209 h 2476982"/>
              <a:gd name="connsiteX237" fmla="*/ 1747168 w 3379808"/>
              <a:gd name="connsiteY237" fmla="*/ 1904794 h 2476982"/>
              <a:gd name="connsiteX238" fmla="*/ 1747168 w 3379808"/>
              <a:gd name="connsiteY238" fmla="*/ 1902380 h 2476982"/>
              <a:gd name="connsiteX239" fmla="*/ 1057561 w 3379808"/>
              <a:gd name="connsiteY239" fmla="*/ 1902380 h 2476982"/>
              <a:gd name="connsiteX240" fmla="*/ 1031365 w 3379808"/>
              <a:gd name="connsiteY240" fmla="*/ 1913848 h 2476982"/>
              <a:gd name="connsiteX241" fmla="*/ 1008825 w 3379808"/>
              <a:gd name="connsiteY241" fmla="*/ 1936178 h 2476982"/>
              <a:gd name="connsiteX242" fmla="*/ 1037458 w 3379808"/>
              <a:gd name="connsiteY242" fmla="*/ 1922901 h 2476982"/>
              <a:gd name="connsiteX243" fmla="*/ 1062434 w 3379808"/>
              <a:gd name="connsiteY243" fmla="*/ 1902380 h 2476982"/>
              <a:gd name="connsiteX244" fmla="*/ 1059998 w 3379808"/>
              <a:gd name="connsiteY244" fmla="*/ 1902380 h 2476982"/>
              <a:gd name="connsiteX245" fmla="*/ 1057561 w 3379808"/>
              <a:gd name="connsiteY245" fmla="*/ 1902380 h 2476982"/>
              <a:gd name="connsiteX246" fmla="*/ 302160 w 3379808"/>
              <a:gd name="connsiteY246" fmla="*/ 1902380 h 2476982"/>
              <a:gd name="connsiteX247" fmla="*/ 298506 w 3379808"/>
              <a:gd name="connsiteY247" fmla="*/ 1904794 h 2476982"/>
              <a:gd name="connsiteX248" fmla="*/ 302160 w 3379808"/>
              <a:gd name="connsiteY248" fmla="*/ 1907209 h 2476982"/>
              <a:gd name="connsiteX249" fmla="*/ 302160 w 3379808"/>
              <a:gd name="connsiteY249" fmla="*/ 1904794 h 2476982"/>
              <a:gd name="connsiteX250" fmla="*/ 302160 w 3379808"/>
              <a:gd name="connsiteY250" fmla="*/ 1902380 h 2476982"/>
              <a:gd name="connsiteX251" fmla="*/ 1766663 w 3379808"/>
              <a:gd name="connsiteY251" fmla="*/ 1892724 h 2476982"/>
              <a:gd name="connsiteX252" fmla="*/ 1766663 w 3379808"/>
              <a:gd name="connsiteY252" fmla="*/ 1895138 h 2476982"/>
              <a:gd name="connsiteX253" fmla="*/ 1766663 w 3379808"/>
              <a:gd name="connsiteY253" fmla="*/ 1897552 h 2476982"/>
              <a:gd name="connsiteX254" fmla="*/ 1763008 w 3379808"/>
              <a:gd name="connsiteY254" fmla="*/ 1895138 h 2476982"/>
              <a:gd name="connsiteX255" fmla="*/ 1766663 w 3379808"/>
              <a:gd name="connsiteY255" fmla="*/ 1892724 h 2476982"/>
              <a:gd name="connsiteX256" fmla="*/ 1067308 w 3379808"/>
              <a:gd name="connsiteY256" fmla="*/ 1892724 h 2476982"/>
              <a:gd name="connsiteX257" fmla="*/ 1066699 w 3379808"/>
              <a:gd name="connsiteY257" fmla="*/ 1895138 h 2476982"/>
              <a:gd name="connsiteX258" fmla="*/ 1062434 w 3379808"/>
              <a:gd name="connsiteY258" fmla="*/ 1897552 h 2476982"/>
              <a:gd name="connsiteX259" fmla="*/ 1067308 w 3379808"/>
              <a:gd name="connsiteY259" fmla="*/ 1897552 h 2476982"/>
              <a:gd name="connsiteX260" fmla="*/ 1069745 w 3379808"/>
              <a:gd name="connsiteY260" fmla="*/ 1895138 h 2476982"/>
              <a:gd name="connsiteX261" fmla="*/ 1072182 w 3379808"/>
              <a:gd name="connsiteY261" fmla="*/ 1892724 h 2476982"/>
              <a:gd name="connsiteX262" fmla="*/ 1069745 w 3379808"/>
              <a:gd name="connsiteY262" fmla="*/ 1892724 h 2476982"/>
              <a:gd name="connsiteX263" fmla="*/ 1067308 w 3379808"/>
              <a:gd name="connsiteY263" fmla="*/ 1892724 h 2476982"/>
              <a:gd name="connsiteX264" fmla="*/ 867492 w 3379808"/>
              <a:gd name="connsiteY264" fmla="*/ 1892724 h 2476982"/>
              <a:gd name="connsiteX265" fmla="*/ 863838 w 3379808"/>
              <a:gd name="connsiteY265" fmla="*/ 1897552 h 2476982"/>
              <a:gd name="connsiteX266" fmla="*/ 867492 w 3379808"/>
              <a:gd name="connsiteY266" fmla="*/ 1902380 h 2476982"/>
              <a:gd name="connsiteX267" fmla="*/ 871148 w 3379808"/>
              <a:gd name="connsiteY267" fmla="*/ 1897552 h 2476982"/>
              <a:gd name="connsiteX268" fmla="*/ 867492 w 3379808"/>
              <a:gd name="connsiteY268" fmla="*/ 1892724 h 2476982"/>
              <a:gd name="connsiteX269" fmla="*/ 877239 w 3379808"/>
              <a:gd name="connsiteY269" fmla="*/ 1887895 h 2476982"/>
              <a:gd name="connsiteX270" fmla="*/ 873585 w 3379808"/>
              <a:gd name="connsiteY270" fmla="*/ 1890309 h 2476982"/>
              <a:gd name="connsiteX271" fmla="*/ 877239 w 3379808"/>
              <a:gd name="connsiteY271" fmla="*/ 1892724 h 2476982"/>
              <a:gd name="connsiteX272" fmla="*/ 880895 w 3379808"/>
              <a:gd name="connsiteY272" fmla="*/ 1890309 h 2476982"/>
              <a:gd name="connsiteX273" fmla="*/ 877239 w 3379808"/>
              <a:gd name="connsiteY273" fmla="*/ 1887895 h 2476982"/>
              <a:gd name="connsiteX274" fmla="*/ 1098986 w 3379808"/>
              <a:gd name="connsiteY274" fmla="*/ 1884275 h 2476982"/>
              <a:gd name="connsiteX275" fmla="*/ 1101423 w 3379808"/>
              <a:gd name="connsiteY275" fmla="*/ 1887895 h 2476982"/>
              <a:gd name="connsiteX276" fmla="*/ 1098986 w 3379808"/>
              <a:gd name="connsiteY276" fmla="*/ 1887895 h 2476982"/>
              <a:gd name="connsiteX277" fmla="*/ 1096549 w 3379808"/>
              <a:gd name="connsiteY277" fmla="*/ 1887895 h 2476982"/>
              <a:gd name="connsiteX278" fmla="*/ 1098986 w 3379808"/>
              <a:gd name="connsiteY278" fmla="*/ 1884275 h 2476982"/>
              <a:gd name="connsiteX279" fmla="*/ 1752042 w 3379808"/>
              <a:gd name="connsiteY279" fmla="*/ 1883067 h 2476982"/>
              <a:gd name="connsiteX280" fmla="*/ 1748387 w 3379808"/>
              <a:gd name="connsiteY280" fmla="*/ 1887895 h 2476982"/>
              <a:gd name="connsiteX281" fmla="*/ 1752042 w 3379808"/>
              <a:gd name="connsiteY281" fmla="*/ 1892724 h 2476982"/>
              <a:gd name="connsiteX282" fmla="*/ 1752042 w 3379808"/>
              <a:gd name="connsiteY282" fmla="*/ 1887895 h 2476982"/>
              <a:gd name="connsiteX283" fmla="*/ 1752042 w 3379808"/>
              <a:gd name="connsiteY283" fmla="*/ 1883067 h 2476982"/>
              <a:gd name="connsiteX284" fmla="*/ 1106296 w 3379808"/>
              <a:gd name="connsiteY284" fmla="*/ 1878239 h 2476982"/>
              <a:gd name="connsiteX285" fmla="*/ 1109952 w 3379808"/>
              <a:gd name="connsiteY285" fmla="*/ 1883067 h 2476982"/>
              <a:gd name="connsiteX286" fmla="*/ 1106296 w 3379808"/>
              <a:gd name="connsiteY286" fmla="*/ 1887895 h 2476982"/>
              <a:gd name="connsiteX287" fmla="*/ 1102642 w 3379808"/>
              <a:gd name="connsiteY287" fmla="*/ 1883067 h 2476982"/>
              <a:gd name="connsiteX288" fmla="*/ 1106296 w 3379808"/>
              <a:gd name="connsiteY288" fmla="*/ 1878239 h 2476982"/>
              <a:gd name="connsiteX289" fmla="*/ 891860 w 3379808"/>
              <a:gd name="connsiteY289" fmla="*/ 1878239 h 2476982"/>
              <a:gd name="connsiteX290" fmla="*/ 888206 w 3379808"/>
              <a:gd name="connsiteY290" fmla="*/ 1883067 h 2476982"/>
              <a:gd name="connsiteX291" fmla="*/ 891860 w 3379808"/>
              <a:gd name="connsiteY291" fmla="*/ 1887895 h 2476982"/>
              <a:gd name="connsiteX292" fmla="*/ 895516 w 3379808"/>
              <a:gd name="connsiteY292" fmla="*/ 1883067 h 2476982"/>
              <a:gd name="connsiteX293" fmla="*/ 891860 w 3379808"/>
              <a:gd name="connsiteY293" fmla="*/ 1878239 h 2476982"/>
              <a:gd name="connsiteX294" fmla="*/ 268046 w 3379808"/>
              <a:gd name="connsiteY294" fmla="*/ 1878239 h 2476982"/>
              <a:gd name="connsiteX295" fmla="*/ 264391 w 3379808"/>
              <a:gd name="connsiteY295" fmla="*/ 1884878 h 2476982"/>
              <a:gd name="connsiteX296" fmla="*/ 268046 w 3379808"/>
              <a:gd name="connsiteY296" fmla="*/ 1887895 h 2476982"/>
              <a:gd name="connsiteX297" fmla="*/ 268046 w 3379808"/>
              <a:gd name="connsiteY297" fmla="*/ 1883067 h 2476982"/>
              <a:gd name="connsiteX298" fmla="*/ 268046 w 3379808"/>
              <a:gd name="connsiteY298" fmla="*/ 1878239 h 2476982"/>
              <a:gd name="connsiteX299" fmla="*/ 1768795 w 3379808"/>
              <a:gd name="connsiteY299" fmla="*/ 1872807 h 2476982"/>
              <a:gd name="connsiteX300" fmla="*/ 1771536 w 3379808"/>
              <a:gd name="connsiteY300" fmla="*/ 1873410 h 2476982"/>
              <a:gd name="connsiteX301" fmla="*/ 1771536 w 3379808"/>
              <a:gd name="connsiteY301" fmla="*/ 1875824 h 2476982"/>
              <a:gd name="connsiteX302" fmla="*/ 1771536 w 3379808"/>
              <a:gd name="connsiteY302" fmla="*/ 1878239 h 2476982"/>
              <a:gd name="connsiteX303" fmla="*/ 1767882 w 3379808"/>
              <a:gd name="connsiteY303" fmla="*/ 1875824 h 2476982"/>
              <a:gd name="connsiteX304" fmla="*/ 1768795 w 3379808"/>
              <a:gd name="connsiteY304" fmla="*/ 1872807 h 2476982"/>
              <a:gd name="connsiteX305" fmla="*/ 906481 w 3379808"/>
              <a:gd name="connsiteY305" fmla="*/ 1868582 h 2476982"/>
              <a:gd name="connsiteX306" fmla="*/ 908918 w 3379808"/>
              <a:gd name="connsiteY306" fmla="*/ 1872204 h 2476982"/>
              <a:gd name="connsiteX307" fmla="*/ 911354 w 3379808"/>
              <a:gd name="connsiteY307" fmla="*/ 1868582 h 2476982"/>
              <a:gd name="connsiteX308" fmla="*/ 908918 w 3379808"/>
              <a:gd name="connsiteY308" fmla="*/ 1868582 h 2476982"/>
              <a:gd name="connsiteX309" fmla="*/ 906481 w 3379808"/>
              <a:gd name="connsiteY309" fmla="*/ 1868582 h 2476982"/>
              <a:gd name="connsiteX310" fmla="*/ 901607 w 3379808"/>
              <a:gd name="connsiteY310" fmla="*/ 1868582 h 2476982"/>
              <a:gd name="connsiteX311" fmla="*/ 901607 w 3379808"/>
              <a:gd name="connsiteY311" fmla="*/ 1873410 h 2476982"/>
              <a:gd name="connsiteX312" fmla="*/ 901607 w 3379808"/>
              <a:gd name="connsiteY312" fmla="*/ 1878239 h 2476982"/>
              <a:gd name="connsiteX313" fmla="*/ 905263 w 3379808"/>
              <a:gd name="connsiteY313" fmla="*/ 1873410 h 2476982"/>
              <a:gd name="connsiteX314" fmla="*/ 901607 w 3379808"/>
              <a:gd name="connsiteY314" fmla="*/ 1868582 h 2476982"/>
              <a:gd name="connsiteX315" fmla="*/ 307034 w 3379808"/>
              <a:gd name="connsiteY315" fmla="*/ 1868582 h 2476982"/>
              <a:gd name="connsiteX316" fmla="*/ 303379 w 3379808"/>
              <a:gd name="connsiteY316" fmla="*/ 1870996 h 2476982"/>
              <a:gd name="connsiteX317" fmla="*/ 307034 w 3379808"/>
              <a:gd name="connsiteY317" fmla="*/ 1873410 h 2476982"/>
              <a:gd name="connsiteX318" fmla="*/ 307034 w 3379808"/>
              <a:gd name="connsiteY318" fmla="*/ 1870996 h 2476982"/>
              <a:gd name="connsiteX319" fmla="*/ 307034 w 3379808"/>
              <a:gd name="connsiteY319" fmla="*/ 1868582 h 2476982"/>
              <a:gd name="connsiteX320" fmla="*/ 1038067 w 3379808"/>
              <a:gd name="connsiteY320" fmla="*/ 1863754 h 2476982"/>
              <a:gd name="connsiteX321" fmla="*/ 1038067 w 3379808"/>
              <a:gd name="connsiteY321" fmla="*/ 1866168 h 2476982"/>
              <a:gd name="connsiteX322" fmla="*/ 1038067 w 3379808"/>
              <a:gd name="connsiteY322" fmla="*/ 1868582 h 2476982"/>
              <a:gd name="connsiteX323" fmla="*/ 1041722 w 3379808"/>
              <a:gd name="connsiteY323" fmla="*/ 1866168 h 2476982"/>
              <a:gd name="connsiteX324" fmla="*/ 1038067 w 3379808"/>
              <a:gd name="connsiteY324" fmla="*/ 1863754 h 2476982"/>
              <a:gd name="connsiteX325" fmla="*/ 984458 w 3379808"/>
              <a:gd name="connsiteY325" fmla="*/ 1863754 h 2476982"/>
              <a:gd name="connsiteX326" fmla="*/ 984458 w 3379808"/>
              <a:gd name="connsiteY326" fmla="*/ 1868582 h 2476982"/>
              <a:gd name="connsiteX327" fmla="*/ 984458 w 3379808"/>
              <a:gd name="connsiteY327" fmla="*/ 1873410 h 2476982"/>
              <a:gd name="connsiteX328" fmla="*/ 980803 w 3379808"/>
              <a:gd name="connsiteY328" fmla="*/ 1868582 h 2476982"/>
              <a:gd name="connsiteX329" fmla="*/ 984458 w 3379808"/>
              <a:gd name="connsiteY329" fmla="*/ 1863754 h 2476982"/>
              <a:gd name="connsiteX330" fmla="*/ 916228 w 3379808"/>
              <a:gd name="connsiteY330" fmla="*/ 1863754 h 2476982"/>
              <a:gd name="connsiteX331" fmla="*/ 912573 w 3379808"/>
              <a:gd name="connsiteY331" fmla="*/ 1866168 h 2476982"/>
              <a:gd name="connsiteX332" fmla="*/ 916228 w 3379808"/>
              <a:gd name="connsiteY332" fmla="*/ 1868582 h 2476982"/>
              <a:gd name="connsiteX333" fmla="*/ 919884 w 3379808"/>
              <a:gd name="connsiteY333" fmla="*/ 1866168 h 2476982"/>
              <a:gd name="connsiteX334" fmla="*/ 916228 w 3379808"/>
              <a:gd name="connsiteY334" fmla="*/ 1863754 h 2476982"/>
              <a:gd name="connsiteX335" fmla="*/ 243678 w 3379808"/>
              <a:gd name="connsiteY335" fmla="*/ 1863754 h 2476982"/>
              <a:gd name="connsiteX336" fmla="*/ 240023 w 3379808"/>
              <a:gd name="connsiteY336" fmla="*/ 1878239 h 2476982"/>
              <a:gd name="connsiteX337" fmla="*/ 243678 w 3379808"/>
              <a:gd name="connsiteY337" fmla="*/ 1892724 h 2476982"/>
              <a:gd name="connsiteX338" fmla="*/ 243678 w 3379808"/>
              <a:gd name="connsiteY338" fmla="*/ 1878239 h 2476982"/>
              <a:gd name="connsiteX339" fmla="*/ 243678 w 3379808"/>
              <a:gd name="connsiteY339" fmla="*/ 1863754 h 2476982"/>
              <a:gd name="connsiteX340" fmla="*/ 1150158 w 3379808"/>
              <a:gd name="connsiteY340" fmla="*/ 1858925 h 2476982"/>
              <a:gd name="connsiteX341" fmla="*/ 1134929 w 3379808"/>
              <a:gd name="connsiteY341" fmla="*/ 1872807 h 2476982"/>
              <a:gd name="connsiteX342" fmla="*/ 1116043 w 3379808"/>
              <a:gd name="connsiteY342" fmla="*/ 1883067 h 2476982"/>
              <a:gd name="connsiteX343" fmla="*/ 1116043 w 3379808"/>
              <a:gd name="connsiteY343" fmla="*/ 1880653 h 2476982"/>
              <a:gd name="connsiteX344" fmla="*/ 1116043 w 3379808"/>
              <a:gd name="connsiteY344" fmla="*/ 1878239 h 2476982"/>
              <a:gd name="connsiteX345" fmla="*/ 1129446 w 3379808"/>
              <a:gd name="connsiteY345" fmla="*/ 1866771 h 2476982"/>
              <a:gd name="connsiteX346" fmla="*/ 1150158 w 3379808"/>
              <a:gd name="connsiteY346" fmla="*/ 1858925 h 2476982"/>
              <a:gd name="connsiteX347" fmla="*/ 1077055 w 3379808"/>
              <a:gd name="connsiteY347" fmla="*/ 1858925 h 2476982"/>
              <a:gd name="connsiteX348" fmla="*/ 1080711 w 3379808"/>
              <a:gd name="connsiteY348" fmla="*/ 1861340 h 2476982"/>
              <a:gd name="connsiteX349" fmla="*/ 1077055 w 3379808"/>
              <a:gd name="connsiteY349" fmla="*/ 1863754 h 2476982"/>
              <a:gd name="connsiteX350" fmla="*/ 1073401 w 3379808"/>
              <a:gd name="connsiteY350" fmla="*/ 1861340 h 2476982"/>
              <a:gd name="connsiteX351" fmla="*/ 1077055 w 3379808"/>
              <a:gd name="connsiteY351" fmla="*/ 1858925 h 2476982"/>
              <a:gd name="connsiteX352" fmla="*/ 1042940 w 3379808"/>
              <a:gd name="connsiteY352" fmla="*/ 1858925 h 2476982"/>
              <a:gd name="connsiteX353" fmla="*/ 1039286 w 3379808"/>
              <a:gd name="connsiteY353" fmla="*/ 1861340 h 2476982"/>
              <a:gd name="connsiteX354" fmla="*/ 1042940 w 3379808"/>
              <a:gd name="connsiteY354" fmla="*/ 1863754 h 2476982"/>
              <a:gd name="connsiteX355" fmla="*/ 1046596 w 3379808"/>
              <a:gd name="connsiteY355" fmla="*/ 1861340 h 2476982"/>
              <a:gd name="connsiteX356" fmla="*/ 1042940 w 3379808"/>
              <a:gd name="connsiteY356" fmla="*/ 1858925 h 2476982"/>
              <a:gd name="connsiteX357" fmla="*/ 302160 w 3379808"/>
              <a:gd name="connsiteY357" fmla="*/ 1858925 h 2476982"/>
              <a:gd name="connsiteX358" fmla="*/ 298506 w 3379808"/>
              <a:gd name="connsiteY358" fmla="*/ 1861340 h 2476982"/>
              <a:gd name="connsiteX359" fmla="*/ 302160 w 3379808"/>
              <a:gd name="connsiteY359" fmla="*/ 1863754 h 2476982"/>
              <a:gd name="connsiteX360" fmla="*/ 305816 w 3379808"/>
              <a:gd name="connsiteY360" fmla="*/ 1861340 h 2476982"/>
              <a:gd name="connsiteX361" fmla="*/ 302160 w 3379808"/>
              <a:gd name="connsiteY361" fmla="*/ 1858925 h 2476982"/>
              <a:gd name="connsiteX362" fmla="*/ 1084365 w 3379808"/>
              <a:gd name="connsiteY362" fmla="*/ 1855305 h 2476982"/>
              <a:gd name="connsiteX363" fmla="*/ 1086802 w 3379808"/>
              <a:gd name="connsiteY363" fmla="*/ 1858925 h 2476982"/>
              <a:gd name="connsiteX364" fmla="*/ 1084365 w 3379808"/>
              <a:gd name="connsiteY364" fmla="*/ 1858925 h 2476982"/>
              <a:gd name="connsiteX365" fmla="*/ 1081929 w 3379808"/>
              <a:gd name="connsiteY365" fmla="*/ 1858925 h 2476982"/>
              <a:gd name="connsiteX366" fmla="*/ 1084365 w 3379808"/>
              <a:gd name="connsiteY366" fmla="*/ 1855305 h 2476982"/>
              <a:gd name="connsiteX367" fmla="*/ 1771536 w 3379808"/>
              <a:gd name="connsiteY367" fmla="*/ 1854097 h 2476982"/>
              <a:gd name="connsiteX368" fmla="*/ 1771536 w 3379808"/>
              <a:gd name="connsiteY368" fmla="*/ 1856511 h 2476982"/>
              <a:gd name="connsiteX369" fmla="*/ 1771536 w 3379808"/>
              <a:gd name="connsiteY369" fmla="*/ 1858925 h 2476982"/>
              <a:gd name="connsiteX370" fmla="*/ 1767882 w 3379808"/>
              <a:gd name="connsiteY370" fmla="*/ 1856511 h 2476982"/>
              <a:gd name="connsiteX371" fmla="*/ 1771536 w 3379808"/>
              <a:gd name="connsiteY371" fmla="*/ 1854097 h 2476982"/>
              <a:gd name="connsiteX372" fmla="*/ 1752042 w 3379808"/>
              <a:gd name="connsiteY372" fmla="*/ 1854097 h 2476982"/>
              <a:gd name="connsiteX373" fmla="*/ 1752042 w 3379808"/>
              <a:gd name="connsiteY373" fmla="*/ 1856511 h 2476982"/>
              <a:gd name="connsiteX374" fmla="*/ 1752042 w 3379808"/>
              <a:gd name="connsiteY374" fmla="*/ 1858925 h 2476982"/>
              <a:gd name="connsiteX375" fmla="*/ 1755698 w 3379808"/>
              <a:gd name="connsiteY375" fmla="*/ 1856511 h 2476982"/>
              <a:gd name="connsiteX376" fmla="*/ 1752042 w 3379808"/>
              <a:gd name="connsiteY376" fmla="*/ 1854097 h 2476982"/>
              <a:gd name="connsiteX377" fmla="*/ 1052687 w 3379808"/>
              <a:gd name="connsiteY377" fmla="*/ 1854097 h 2476982"/>
              <a:gd name="connsiteX378" fmla="*/ 1049033 w 3379808"/>
              <a:gd name="connsiteY378" fmla="*/ 1858925 h 2476982"/>
              <a:gd name="connsiteX379" fmla="*/ 1052687 w 3379808"/>
              <a:gd name="connsiteY379" fmla="*/ 1863754 h 2476982"/>
              <a:gd name="connsiteX380" fmla="*/ 1056343 w 3379808"/>
              <a:gd name="connsiteY380" fmla="*/ 1858925 h 2476982"/>
              <a:gd name="connsiteX381" fmla="*/ 1052687 w 3379808"/>
              <a:gd name="connsiteY381" fmla="*/ 1854097 h 2476982"/>
              <a:gd name="connsiteX382" fmla="*/ 272919 w 3379808"/>
              <a:gd name="connsiteY382" fmla="*/ 1854097 h 2476982"/>
              <a:gd name="connsiteX383" fmla="*/ 269265 w 3379808"/>
              <a:gd name="connsiteY383" fmla="*/ 1861340 h 2476982"/>
              <a:gd name="connsiteX384" fmla="*/ 272919 w 3379808"/>
              <a:gd name="connsiteY384" fmla="*/ 1868582 h 2476982"/>
              <a:gd name="connsiteX385" fmla="*/ 272919 w 3379808"/>
              <a:gd name="connsiteY385" fmla="*/ 1861340 h 2476982"/>
              <a:gd name="connsiteX386" fmla="*/ 272919 w 3379808"/>
              <a:gd name="connsiteY386" fmla="*/ 1854097 h 2476982"/>
              <a:gd name="connsiteX387" fmla="*/ 1116043 w 3379808"/>
              <a:gd name="connsiteY387" fmla="*/ 1849269 h 2476982"/>
              <a:gd name="connsiteX388" fmla="*/ 1116043 w 3379808"/>
              <a:gd name="connsiteY388" fmla="*/ 1851683 h 2476982"/>
              <a:gd name="connsiteX389" fmla="*/ 1116043 w 3379808"/>
              <a:gd name="connsiteY389" fmla="*/ 1854097 h 2476982"/>
              <a:gd name="connsiteX390" fmla="*/ 1113607 w 3379808"/>
              <a:gd name="connsiteY390" fmla="*/ 1854097 h 2476982"/>
              <a:gd name="connsiteX391" fmla="*/ 1111170 w 3379808"/>
              <a:gd name="connsiteY391" fmla="*/ 1854097 h 2476982"/>
              <a:gd name="connsiteX392" fmla="*/ 1111779 w 3379808"/>
              <a:gd name="connsiteY392" fmla="*/ 1851683 h 2476982"/>
              <a:gd name="connsiteX393" fmla="*/ 1116043 w 3379808"/>
              <a:gd name="connsiteY393" fmla="*/ 1849269 h 2476982"/>
              <a:gd name="connsiteX394" fmla="*/ 1091676 w 3379808"/>
              <a:gd name="connsiteY394" fmla="*/ 1849269 h 2476982"/>
              <a:gd name="connsiteX395" fmla="*/ 1091676 w 3379808"/>
              <a:gd name="connsiteY395" fmla="*/ 1854097 h 2476982"/>
              <a:gd name="connsiteX396" fmla="*/ 1091676 w 3379808"/>
              <a:gd name="connsiteY396" fmla="*/ 1858925 h 2476982"/>
              <a:gd name="connsiteX397" fmla="*/ 1088021 w 3379808"/>
              <a:gd name="connsiteY397" fmla="*/ 1854097 h 2476982"/>
              <a:gd name="connsiteX398" fmla="*/ 1091676 w 3379808"/>
              <a:gd name="connsiteY398" fmla="*/ 1849269 h 2476982"/>
              <a:gd name="connsiteX399" fmla="*/ 1062434 w 3379808"/>
              <a:gd name="connsiteY399" fmla="*/ 1849269 h 2476982"/>
              <a:gd name="connsiteX400" fmla="*/ 1058170 w 3379808"/>
              <a:gd name="connsiteY400" fmla="*/ 1851683 h 2476982"/>
              <a:gd name="connsiteX401" fmla="*/ 1057561 w 3379808"/>
              <a:gd name="connsiteY401" fmla="*/ 1854097 h 2476982"/>
              <a:gd name="connsiteX402" fmla="*/ 1059998 w 3379808"/>
              <a:gd name="connsiteY402" fmla="*/ 1854097 h 2476982"/>
              <a:gd name="connsiteX403" fmla="*/ 1062434 w 3379808"/>
              <a:gd name="connsiteY403" fmla="*/ 1854097 h 2476982"/>
              <a:gd name="connsiteX404" fmla="*/ 1062434 w 3379808"/>
              <a:gd name="connsiteY404" fmla="*/ 1851683 h 2476982"/>
              <a:gd name="connsiteX405" fmla="*/ 1062434 w 3379808"/>
              <a:gd name="connsiteY405" fmla="*/ 1849269 h 2476982"/>
              <a:gd name="connsiteX406" fmla="*/ 940596 w 3379808"/>
              <a:gd name="connsiteY406" fmla="*/ 1844440 h 2476982"/>
              <a:gd name="connsiteX407" fmla="*/ 936941 w 3379808"/>
              <a:gd name="connsiteY407" fmla="*/ 1849269 h 2476982"/>
              <a:gd name="connsiteX408" fmla="*/ 940596 w 3379808"/>
              <a:gd name="connsiteY408" fmla="*/ 1854097 h 2476982"/>
              <a:gd name="connsiteX409" fmla="*/ 944251 w 3379808"/>
              <a:gd name="connsiteY409" fmla="*/ 1849269 h 2476982"/>
              <a:gd name="connsiteX410" fmla="*/ 940596 w 3379808"/>
              <a:gd name="connsiteY410" fmla="*/ 1844440 h 2476982"/>
              <a:gd name="connsiteX411" fmla="*/ 1120917 w 3379808"/>
              <a:gd name="connsiteY411" fmla="*/ 1839612 h 2476982"/>
              <a:gd name="connsiteX412" fmla="*/ 1124573 w 3379808"/>
              <a:gd name="connsiteY412" fmla="*/ 1844440 h 2476982"/>
              <a:gd name="connsiteX413" fmla="*/ 1120917 w 3379808"/>
              <a:gd name="connsiteY413" fmla="*/ 1849269 h 2476982"/>
              <a:gd name="connsiteX414" fmla="*/ 1117263 w 3379808"/>
              <a:gd name="connsiteY414" fmla="*/ 1844440 h 2476982"/>
              <a:gd name="connsiteX415" fmla="*/ 1120917 w 3379808"/>
              <a:gd name="connsiteY415" fmla="*/ 1839612 h 2476982"/>
              <a:gd name="connsiteX416" fmla="*/ 1101423 w 3379808"/>
              <a:gd name="connsiteY416" fmla="*/ 1839612 h 2476982"/>
              <a:gd name="connsiteX417" fmla="*/ 1105079 w 3379808"/>
              <a:gd name="connsiteY417" fmla="*/ 1844440 h 2476982"/>
              <a:gd name="connsiteX418" fmla="*/ 1101423 w 3379808"/>
              <a:gd name="connsiteY418" fmla="*/ 1849269 h 2476982"/>
              <a:gd name="connsiteX419" fmla="*/ 1097768 w 3379808"/>
              <a:gd name="connsiteY419" fmla="*/ 1844440 h 2476982"/>
              <a:gd name="connsiteX420" fmla="*/ 1101423 w 3379808"/>
              <a:gd name="connsiteY420" fmla="*/ 1839612 h 2476982"/>
              <a:gd name="connsiteX421" fmla="*/ 1072182 w 3379808"/>
              <a:gd name="connsiteY421" fmla="*/ 1839612 h 2476982"/>
              <a:gd name="connsiteX422" fmla="*/ 1069745 w 3379808"/>
              <a:gd name="connsiteY422" fmla="*/ 1842026 h 2476982"/>
              <a:gd name="connsiteX423" fmla="*/ 1067308 w 3379808"/>
              <a:gd name="connsiteY423" fmla="*/ 1844440 h 2476982"/>
              <a:gd name="connsiteX424" fmla="*/ 1069745 w 3379808"/>
              <a:gd name="connsiteY424" fmla="*/ 1844440 h 2476982"/>
              <a:gd name="connsiteX425" fmla="*/ 1072182 w 3379808"/>
              <a:gd name="connsiteY425" fmla="*/ 1844440 h 2476982"/>
              <a:gd name="connsiteX426" fmla="*/ 1074618 w 3379808"/>
              <a:gd name="connsiteY426" fmla="*/ 1842026 h 2476982"/>
              <a:gd name="connsiteX427" fmla="*/ 1077055 w 3379808"/>
              <a:gd name="connsiteY427" fmla="*/ 1839612 h 2476982"/>
              <a:gd name="connsiteX428" fmla="*/ 1072182 w 3379808"/>
              <a:gd name="connsiteY428" fmla="*/ 1839612 h 2476982"/>
              <a:gd name="connsiteX429" fmla="*/ 1776410 w 3379808"/>
              <a:gd name="connsiteY429" fmla="*/ 1834784 h 2476982"/>
              <a:gd name="connsiteX430" fmla="*/ 1776410 w 3379808"/>
              <a:gd name="connsiteY430" fmla="*/ 1842026 h 2476982"/>
              <a:gd name="connsiteX431" fmla="*/ 1776410 w 3379808"/>
              <a:gd name="connsiteY431" fmla="*/ 1849269 h 2476982"/>
              <a:gd name="connsiteX432" fmla="*/ 1772755 w 3379808"/>
              <a:gd name="connsiteY432" fmla="*/ 1842026 h 2476982"/>
              <a:gd name="connsiteX433" fmla="*/ 1776410 w 3379808"/>
              <a:gd name="connsiteY433" fmla="*/ 1834784 h 2476982"/>
              <a:gd name="connsiteX434" fmla="*/ 1111170 w 3379808"/>
              <a:gd name="connsiteY434" fmla="*/ 1834784 h 2476982"/>
              <a:gd name="connsiteX435" fmla="*/ 1113607 w 3379808"/>
              <a:gd name="connsiteY435" fmla="*/ 1834784 h 2476982"/>
              <a:gd name="connsiteX436" fmla="*/ 1116043 w 3379808"/>
              <a:gd name="connsiteY436" fmla="*/ 1834784 h 2476982"/>
              <a:gd name="connsiteX437" fmla="*/ 1113607 w 3379808"/>
              <a:gd name="connsiteY437" fmla="*/ 1839009 h 2476982"/>
              <a:gd name="connsiteX438" fmla="*/ 1111170 w 3379808"/>
              <a:gd name="connsiteY438" fmla="*/ 1839612 h 2476982"/>
              <a:gd name="connsiteX439" fmla="*/ 1108733 w 3379808"/>
              <a:gd name="connsiteY439" fmla="*/ 1839612 h 2476982"/>
              <a:gd name="connsiteX440" fmla="*/ 1106296 w 3379808"/>
              <a:gd name="connsiteY440" fmla="*/ 1839612 h 2476982"/>
              <a:gd name="connsiteX441" fmla="*/ 1108733 w 3379808"/>
              <a:gd name="connsiteY441" fmla="*/ 1839009 h 2476982"/>
              <a:gd name="connsiteX442" fmla="*/ 1111170 w 3379808"/>
              <a:gd name="connsiteY442" fmla="*/ 1834784 h 2476982"/>
              <a:gd name="connsiteX443" fmla="*/ 960090 w 3379808"/>
              <a:gd name="connsiteY443" fmla="*/ 1834784 h 2476982"/>
              <a:gd name="connsiteX444" fmla="*/ 956435 w 3379808"/>
              <a:gd name="connsiteY444" fmla="*/ 1837198 h 2476982"/>
              <a:gd name="connsiteX445" fmla="*/ 960090 w 3379808"/>
              <a:gd name="connsiteY445" fmla="*/ 1839612 h 2476982"/>
              <a:gd name="connsiteX446" fmla="*/ 963746 w 3379808"/>
              <a:gd name="connsiteY446" fmla="*/ 1837198 h 2476982"/>
              <a:gd name="connsiteX447" fmla="*/ 960090 w 3379808"/>
              <a:gd name="connsiteY447" fmla="*/ 1834784 h 2476982"/>
              <a:gd name="connsiteX448" fmla="*/ 955216 w 3379808"/>
              <a:gd name="connsiteY448" fmla="*/ 1834784 h 2476982"/>
              <a:gd name="connsiteX449" fmla="*/ 951562 w 3379808"/>
              <a:gd name="connsiteY449" fmla="*/ 1839612 h 2476982"/>
              <a:gd name="connsiteX450" fmla="*/ 955216 w 3379808"/>
              <a:gd name="connsiteY450" fmla="*/ 1844440 h 2476982"/>
              <a:gd name="connsiteX451" fmla="*/ 955216 w 3379808"/>
              <a:gd name="connsiteY451" fmla="*/ 1839612 h 2476982"/>
              <a:gd name="connsiteX452" fmla="*/ 955216 w 3379808"/>
              <a:gd name="connsiteY452" fmla="*/ 1834784 h 2476982"/>
              <a:gd name="connsiteX453" fmla="*/ 248551 w 3379808"/>
              <a:gd name="connsiteY453" fmla="*/ 1834784 h 2476982"/>
              <a:gd name="connsiteX454" fmla="*/ 244897 w 3379808"/>
              <a:gd name="connsiteY454" fmla="*/ 1844440 h 2476982"/>
              <a:gd name="connsiteX455" fmla="*/ 248551 w 3379808"/>
              <a:gd name="connsiteY455" fmla="*/ 1854097 h 2476982"/>
              <a:gd name="connsiteX456" fmla="*/ 248551 w 3379808"/>
              <a:gd name="connsiteY456" fmla="*/ 1844440 h 2476982"/>
              <a:gd name="connsiteX457" fmla="*/ 248551 w 3379808"/>
              <a:gd name="connsiteY457" fmla="*/ 1834784 h 2476982"/>
              <a:gd name="connsiteX458" fmla="*/ 1747168 w 3379808"/>
              <a:gd name="connsiteY458" fmla="*/ 1829956 h 2476982"/>
              <a:gd name="connsiteX459" fmla="*/ 1738640 w 3379808"/>
              <a:gd name="connsiteY459" fmla="*/ 1863150 h 2476982"/>
              <a:gd name="connsiteX460" fmla="*/ 1737421 w 3379808"/>
              <a:gd name="connsiteY460" fmla="*/ 1892724 h 2476982"/>
              <a:gd name="connsiteX461" fmla="*/ 1737421 w 3379808"/>
              <a:gd name="connsiteY461" fmla="*/ 1897552 h 2476982"/>
              <a:gd name="connsiteX462" fmla="*/ 1737421 w 3379808"/>
              <a:gd name="connsiteY462" fmla="*/ 1902380 h 2476982"/>
              <a:gd name="connsiteX463" fmla="*/ 1744123 w 3379808"/>
              <a:gd name="connsiteY463" fmla="*/ 1871599 h 2476982"/>
              <a:gd name="connsiteX464" fmla="*/ 1747168 w 3379808"/>
              <a:gd name="connsiteY464" fmla="*/ 1844440 h 2476982"/>
              <a:gd name="connsiteX465" fmla="*/ 1747168 w 3379808"/>
              <a:gd name="connsiteY465" fmla="*/ 1835387 h 2476982"/>
              <a:gd name="connsiteX466" fmla="*/ 1747168 w 3379808"/>
              <a:gd name="connsiteY466" fmla="*/ 1829956 h 2476982"/>
              <a:gd name="connsiteX467" fmla="*/ 1120917 w 3379808"/>
              <a:gd name="connsiteY467" fmla="*/ 1829956 h 2476982"/>
              <a:gd name="connsiteX468" fmla="*/ 1123354 w 3379808"/>
              <a:gd name="connsiteY468" fmla="*/ 1829956 h 2476982"/>
              <a:gd name="connsiteX469" fmla="*/ 1125791 w 3379808"/>
              <a:gd name="connsiteY469" fmla="*/ 1829956 h 2476982"/>
              <a:gd name="connsiteX470" fmla="*/ 1125182 w 3379808"/>
              <a:gd name="connsiteY470" fmla="*/ 1832370 h 2476982"/>
              <a:gd name="connsiteX471" fmla="*/ 1120917 w 3379808"/>
              <a:gd name="connsiteY471" fmla="*/ 1834784 h 2476982"/>
              <a:gd name="connsiteX472" fmla="*/ 1116043 w 3379808"/>
              <a:gd name="connsiteY472" fmla="*/ 1834784 h 2476982"/>
              <a:gd name="connsiteX473" fmla="*/ 1120917 w 3379808"/>
              <a:gd name="connsiteY473" fmla="*/ 1829956 h 2476982"/>
              <a:gd name="connsiteX474" fmla="*/ 131586 w 3379808"/>
              <a:gd name="connsiteY474" fmla="*/ 1829956 h 2476982"/>
              <a:gd name="connsiteX475" fmla="*/ 127931 w 3379808"/>
              <a:gd name="connsiteY475" fmla="*/ 1842026 h 2476982"/>
              <a:gd name="connsiteX476" fmla="*/ 131586 w 3379808"/>
              <a:gd name="connsiteY476" fmla="*/ 1854097 h 2476982"/>
              <a:gd name="connsiteX477" fmla="*/ 131586 w 3379808"/>
              <a:gd name="connsiteY477" fmla="*/ 1842026 h 2476982"/>
              <a:gd name="connsiteX478" fmla="*/ 131586 w 3379808"/>
              <a:gd name="connsiteY478" fmla="*/ 1829956 h 2476982"/>
              <a:gd name="connsiteX479" fmla="*/ 1101423 w 3379808"/>
              <a:gd name="connsiteY479" fmla="*/ 1825127 h 2476982"/>
              <a:gd name="connsiteX480" fmla="*/ 1105079 w 3379808"/>
              <a:gd name="connsiteY480" fmla="*/ 1829956 h 2476982"/>
              <a:gd name="connsiteX481" fmla="*/ 1101423 w 3379808"/>
              <a:gd name="connsiteY481" fmla="*/ 1834784 h 2476982"/>
              <a:gd name="connsiteX482" fmla="*/ 1097768 w 3379808"/>
              <a:gd name="connsiteY482" fmla="*/ 1829956 h 2476982"/>
              <a:gd name="connsiteX483" fmla="*/ 1101423 w 3379808"/>
              <a:gd name="connsiteY483" fmla="*/ 1825127 h 2476982"/>
              <a:gd name="connsiteX484" fmla="*/ 1776410 w 3379808"/>
              <a:gd name="connsiteY484" fmla="*/ 1820299 h 2476982"/>
              <a:gd name="connsiteX485" fmla="*/ 1780066 w 3379808"/>
              <a:gd name="connsiteY485" fmla="*/ 1822713 h 2476982"/>
              <a:gd name="connsiteX486" fmla="*/ 1776410 w 3379808"/>
              <a:gd name="connsiteY486" fmla="*/ 1825127 h 2476982"/>
              <a:gd name="connsiteX487" fmla="*/ 1776410 w 3379808"/>
              <a:gd name="connsiteY487" fmla="*/ 1822713 h 2476982"/>
              <a:gd name="connsiteX488" fmla="*/ 1776410 w 3379808"/>
              <a:gd name="connsiteY488" fmla="*/ 1820299 h 2476982"/>
              <a:gd name="connsiteX489" fmla="*/ 1130664 w 3379808"/>
              <a:gd name="connsiteY489" fmla="*/ 1820299 h 2476982"/>
              <a:gd name="connsiteX490" fmla="*/ 1134320 w 3379808"/>
              <a:gd name="connsiteY490" fmla="*/ 1825127 h 2476982"/>
              <a:gd name="connsiteX491" fmla="*/ 1130664 w 3379808"/>
              <a:gd name="connsiteY491" fmla="*/ 1829956 h 2476982"/>
              <a:gd name="connsiteX492" fmla="*/ 1127010 w 3379808"/>
              <a:gd name="connsiteY492" fmla="*/ 1825127 h 2476982"/>
              <a:gd name="connsiteX493" fmla="*/ 1130664 w 3379808"/>
              <a:gd name="connsiteY493" fmla="*/ 1820299 h 2476982"/>
              <a:gd name="connsiteX494" fmla="*/ 979584 w 3379808"/>
              <a:gd name="connsiteY494" fmla="*/ 1820299 h 2476982"/>
              <a:gd name="connsiteX495" fmla="*/ 975929 w 3379808"/>
              <a:gd name="connsiteY495" fmla="*/ 1825127 h 2476982"/>
              <a:gd name="connsiteX496" fmla="*/ 979584 w 3379808"/>
              <a:gd name="connsiteY496" fmla="*/ 1829956 h 2476982"/>
              <a:gd name="connsiteX497" fmla="*/ 983240 w 3379808"/>
              <a:gd name="connsiteY497" fmla="*/ 1825127 h 2476982"/>
              <a:gd name="connsiteX498" fmla="*/ 979584 w 3379808"/>
              <a:gd name="connsiteY498" fmla="*/ 1820299 h 2476982"/>
              <a:gd name="connsiteX499" fmla="*/ 277793 w 3379808"/>
              <a:gd name="connsiteY499" fmla="*/ 1820299 h 2476982"/>
              <a:gd name="connsiteX500" fmla="*/ 274138 w 3379808"/>
              <a:gd name="connsiteY500" fmla="*/ 1829956 h 2476982"/>
              <a:gd name="connsiteX501" fmla="*/ 277793 w 3379808"/>
              <a:gd name="connsiteY501" fmla="*/ 1839612 h 2476982"/>
              <a:gd name="connsiteX502" fmla="*/ 277793 w 3379808"/>
              <a:gd name="connsiteY502" fmla="*/ 1831766 h 2476982"/>
              <a:gd name="connsiteX503" fmla="*/ 277793 w 3379808"/>
              <a:gd name="connsiteY503" fmla="*/ 1820299 h 2476982"/>
              <a:gd name="connsiteX504" fmla="*/ 1140411 w 3379808"/>
              <a:gd name="connsiteY504" fmla="*/ 1815471 h 2476982"/>
              <a:gd name="connsiteX505" fmla="*/ 1144067 w 3379808"/>
              <a:gd name="connsiteY505" fmla="*/ 1820299 h 2476982"/>
              <a:gd name="connsiteX506" fmla="*/ 1140411 w 3379808"/>
              <a:gd name="connsiteY506" fmla="*/ 1825127 h 2476982"/>
              <a:gd name="connsiteX507" fmla="*/ 1136757 w 3379808"/>
              <a:gd name="connsiteY507" fmla="*/ 1820299 h 2476982"/>
              <a:gd name="connsiteX508" fmla="*/ 1140411 w 3379808"/>
              <a:gd name="connsiteY508" fmla="*/ 1815471 h 2476982"/>
              <a:gd name="connsiteX509" fmla="*/ 1776410 w 3379808"/>
              <a:gd name="connsiteY509" fmla="*/ 1810642 h 2476982"/>
              <a:gd name="connsiteX510" fmla="*/ 1780066 w 3379808"/>
              <a:gd name="connsiteY510" fmla="*/ 1813056 h 2476982"/>
              <a:gd name="connsiteX511" fmla="*/ 1776410 w 3379808"/>
              <a:gd name="connsiteY511" fmla="*/ 1815471 h 2476982"/>
              <a:gd name="connsiteX512" fmla="*/ 1776410 w 3379808"/>
              <a:gd name="connsiteY512" fmla="*/ 1813056 h 2476982"/>
              <a:gd name="connsiteX513" fmla="*/ 1776410 w 3379808"/>
              <a:gd name="connsiteY513" fmla="*/ 1810642 h 2476982"/>
              <a:gd name="connsiteX514" fmla="*/ 1145285 w 3379808"/>
              <a:gd name="connsiteY514" fmla="*/ 1810642 h 2476982"/>
              <a:gd name="connsiteX515" fmla="*/ 1145285 w 3379808"/>
              <a:gd name="connsiteY515" fmla="*/ 1815471 h 2476982"/>
              <a:gd name="connsiteX516" fmla="*/ 1145285 w 3379808"/>
              <a:gd name="connsiteY516" fmla="*/ 1820299 h 2476982"/>
              <a:gd name="connsiteX517" fmla="*/ 1141630 w 3379808"/>
              <a:gd name="connsiteY517" fmla="*/ 1815471 h 2476982"/>
              <a:gd name="connsiteX518" fmla="*/ 1145285 w 3379808"/>
              <a:gd name="connsiteY518" fmla="*/ 1810642 h 2476982"/>
              <a:gd name="connsiteX519" fmla="*/ 994205 w 3379808"/>
              <a:gd name="connsiteY519" fmla="*/ 1810642 h 2476982"/>
              <a:gd name="connsiteX520" fmla="*/ 990550 w 3379808"/>
              <a:gd name="connsiteY520" fmla="*/ 1813056 h 2476982"/>
              <a:gd name="connsiteX521" fmla="*/ 994205 w 3379808"/>
              <a:gd name="connsiteY521" fmla="*/ 1815471 h 2476982"/>
              <a:gd name="connsiteX522" fmla="*/ 997860 w 3379808"/>
              <a:gd name="connsiteY522" fmla="*/ 1813056 h 2476982"/>
              <a:gd name="connsiteX523" fmla="*/ 994205 w 3379808"/>
              <a:gd name="connsiteY523" fmla="*/ 1810642 h 2476982"/>
              <a:gd name="connsiteX524" fmla="*/ 250684 w 3379808"/>
              <a:gd name="connsiteY524" fmla="*/ 1809360 h 2476982"/>
              <a:gd name="connsiteX525" fmla="*/ 249770 w 3379808"/>
              <a:gd name="connsiteY525" fmla="*/ 1811245 h 2476982"/>
              <a:gd name="connsiteX526" fmla="*/ 253425 w 3379808"/>
              <a:gd name="connsiteY526" fmla="*/ 1815471 h 2476982"/>
              <a:gd name="connsiteX527" fmla="*/ 253425 w 3379808"/>
              <a:gd name="connsiteY527" fmla="*/ 1813056 h 2476982"/>
              <a:gd name="connsiteX528" fmla="*/ 253425 w 3379808"/>
              <a:gd name="connsiteY528" fmla="*/ 1810642 h 2476982"/>
              <a:gd name="connsiteX529" fmla="*/ 250684 w 3379808"/>
              <a:gd name="connsiteY529" fmla="*/ 1809360 h 2476982"/>
              <a:gd name="connsiteX530" fmla="*/ 1155032 w 3379808"/>
              <a:gd name="connsiteY530" fmla="*/ 1805814 h 2476982"/>
              <a:gd name="connsiteX531" fmla="*/ 1159905 w 3379808"/>
              <a:gd name="connsiteY531" fmla="*/ 1805814 h 2476982"/>
              <a:gd name="connsiteX532" fmla="*/ 1156860 w 3379808"/>
              <a:gd name="connsiteY532" fmla="*/ 1808228 h 2476982"/>
              <a:gd name="connsiteX533" fmla="*/ 1150158 w 3379808"/>
              <a:gd name="connsiteY533" fmla="*/ 1810642 h 2476982"/>
              <a:gd name="connsiteX534" fmla="*/ 1147722 w 3379808"/>
              <a:gd name="connsiteY534" fmla="*/ 1810642 h 2476982"/>
              <a:gd name="connsiteX535" fmla="*/ 1145285 w 3379808"/>
              <a:gd name="connsiteY535" fmla="*/ 1810642 h 2476982"/>
              <a:gd name="connsiteX536" fmla="*/ 1151986 w 3379808"/>
              <a:gd name="connsiteY536" fmla="*/ 1808228 h 2476982"/>
              <a:gd name="connsiteX537" fmla="*/ 1155032 w 3379808"/>
              <a:gd name="connsiteY537" fmla="*/ 1805814 h 2476982"/>
              <a:gd name="connsiteX538" fmla="*/ 1752042 w 3379808"/>
              <a:gd name="connsiteY538" fmla="*/ 1800986 h 2476982"/>
              <a:gd name="connsiteX539" fmla="*/ 1748387 w 3379808"/>
              <a:gd name="connsiteY539" fmla="*/ 1812453 h 2476982"/>
              <a:gd name="connsiteX540" fmla="*/ 1752042 w 3379808"/>
              <a:gd name="connsiteY540" fmla="*/ 1820299 h 2476982"/>
              <a:gd name="connsiteX541" fmla="*/ 1752042 w 3379808"/>
              <a:gd name="connsiteY541" fmla="*/ 1812453 h 2476982"/>
              <a:gd name="connsiteX542" fmla="*/ 1752042 w 3379808"/>
              <a:gd name="connsiteY542" fmla="*/ 1800986 h 2476982"/>
              <a:gd name="connsiteX543" fmla="*/ 1125791 w 3379808"/>
              <a:gd name="connsiteY543" fmla="*/ 1800986 h 2476982"/>
              <a:gd name="connsiteX544" fmla="*/ 1130664 w 3379808"/>
              <a:gd name="connsiteY544" fmla="*/ 1800986 h 2476982"/>
              <a:gd name="connsiteX545" fmla="*/ 1128227 w 3379808"/>
              <a:gd name="connsiteY545" fmla="*/ 1803400 h 2476982"/>
              <a:gd name="connsiteX546" fmla="*/ 1125791 w 3379808"/>
              <a:gd name="connsiteY546" fmla="*/ 1805814 h 2476982"/>
              <a:gd name="connsiteX547" fmla="*/ 1123354 w 3379808"/>
              <a:gd name="connsiteY547" fmla="*/ 1805814 h 2476982"/>
              <a:gd name="connsiteX548" fmla="*/ 1120917 w 3379808"/>
              <a:gd name="connsiteY548" fmla="*/ 1805814 h 2476982"/>
              <a:gd name="connsiteX549" fmla="*/ 1123354 w 3379808"/>
              <a:gd name="connsiteY549" fmla="*/ 1803400 h 2476982"/>
              <a:gd name="connsiteX550" fmla="*/ 1125791 w 3379808"/>
              <a:gd name="connsiteY550" fmla="*/ 1800986 h 2476982"/>
              <a:gd name="connsiteX551" fmla="*/ 1013090 w 3379808"/>
              <a:gd name="connsiteY551" fmla="*/ 1797365 h 2476982"/>
              <a:gd name="connsiteX552" fmla="*/ 1008825 w 3379808"/>
              <a:gd name="connsiteY552" fmla="*/ 1800986 h 2476982"/>
              <a:gd name="connsiteX553" fmla="*/ 1005171 w 3379808"/>
              <a:gd name="connsiteY553" fmla="*/ 1805814 h 2476982"/>
              <a:gd name="connsiteX554" fmla="*/ 1008825 w 3379808"/>
              <a:gd name="connsiteY554" fmla="*/ 1810642 h 2476982"/>
              <a:gd name="connsiteX555" fmla="*/ 1008825 w 3379808"/>
              <a:gd name="connsiteY555" fmla="*/ 1805814 h 2476982"/>
              <a:gd name="connsiteX556" fmla="*/ 1008825 w 3379808"/>
              <a:gd name="connsiteY556" fmla="*/ 1800986 h 2476982"/>
              <a:gd name="connsiteX557" fmla="*/ 1011262 w 3379808"/>
              <a:gd name="connsiteY557" fmla="*/ 1800986 h 2476982"/>
              <a:gd name="connsiteX558" fmla="*/ 1013699 w 3379808"/>
              <a:gd name="connsiteY558" fmla="*/ 1800986 h 2476982"/>
              <a:gd name="connsiteX559" fmla="*/ 1013090 w 3379808"/>
              <a:gd name="connsiteY559" fmla="*/ 1797365 h 2476982"/>
              <a:gd name="connsiteX560" fmla="*/ 1781283 w 3379808"/>
              <a:gd name="connsiteY560" fmla="*/ 1796157 h 2476982"/>
              <a:gd name="connsiteX561" fmla="*/ 1784939 w 3379808"/>
              <a:gd name="connsiteY561" fmla="*/ 1798571 h 2476982"/>
              <a:gd name="connsiteX562" fmla="*/ 1781283 w 3379808"/>
              <a:gd name="connsiteY562" fmla="*/ 1800986 h 2476982"/>
              <a:gd name="connsiteX563" fmla="*/ 1781283 w 3379808"/>
              <a:gd name="connsiteY563" fmla="*/ 1796761 h 2476982"/>
              <a:gd name="connsiteX564" fmla="*/ 1164779 w 3379808"/>
              <a:gd name="connsiteY564" fmla="*/ 1796157 h 2476982"/>
              <a:gd name="connsiteX565" fmla="*/ 1168435 w 3379808"/>
              <a:gd name="connsiteY565" fmla="*/ 1800986 h 2476982"/>
              <a:gd name="connsiteX566" fmla="*/ 1164779 w 3379808"/>
              <a:gd name="connsiteY566" fmla="*/ 1805814 h 2476982"/>
              <a:gd name="connsiteX567" fmla="*/ 1161124 w 3379808"/>
              <a:gd name="connsiteY567" fmla="*/ 1800986 h 2476982"/>
              <a:gd name="connsiteX568" fmla="*/ 1164779 w 3379808"/>
              <a:gd name="connsiteY568" fmla="*/ 1796157 h 2476982"/>
              <a:gd name="connsiteX569" fmla="*/ 1822404 w 3379808"/>
              <a:gd name="connsiteY569" fmla="*/ 1794121 h 2476982"/>
              <a:gd name="connsiteX570" fmla="*/ 1825145 w 3379808"/>
              <a:gd name="connsiteY570" fmla="*/ 1796157 h 2476982"/>
              <a:gd name="connsiteX571" fmla="*/ 1821491 w 3379808"/>
              <a:gd name="connsiteY571" fmla="*/ 1794346 h 2476982"/>
              <a:gd name="connsiteX572" fmla="*/ 1822404 w 3379808"/>
              <a:gd name="connsiteY572" fmla="*/ 1794121 h 2476982"/>
              <a:gd name="connsiteX573" fmla="*/ 1170261 w 3379808"/>
              <a:gd name="connsiteY573" fmla="*/ 1792537 h 2476982"/>
              <a:gd name="connsiteX574" fmla="*/ 1174526 w 3379808"/>
              <a:gd name="connsiteY574" fmla="*/ 1796157 h 2476982"/>
              <a:gd name="connsiteX575" fmla="*/ 1172089 w 3379808"/>
              <a:gd name="connsiteY575" fmla="*/ 1796157 h 2476982"/>
              <a:gd name="connsiteX576" fmla="*/ 1169653 w 3379808"/>
              <a:gd name="connsiteY576" fmla="*/ 1796157 h 2476982"/>
              <a:gd name="connsiteX577" fmla="*/ 1170261 w 3379808"/>
              <a:gd name="connsiteY577" fmla="*/ 1792537 h 2476982"/>
              <a:gd name="connsiteX578" fmla="*/ 1140411 w 3379808"/>
              <a:gd name="connsiteY578" fmla="*/ 1791329 h 2476982"/>
              <a:gd name="connsiteX579" fmla="*/ 1142848 w 3379808"/>
              <a:gd name="connsiteY579" fmla="*/ 1791329 h 2476982"/>
              <a:gd name="connsiteX580" fmla="*/ 1145285 w 3379808"/>
              <a:gd name="connsiteY580" fmla="*/ 1791329 h 2476982"/>
              <a:gd name="connsiteX581" fmla="*/ 1141020 w 3379808"/>
              <a:gd name="connsiteY581" fmla="*/ 1793743 h 2476982"/>
              <a:gd name="connsiteX582" fmla="*/ 1140411 w 3379808"/>
              <a:gd name="connsiteY582" fmla="*/ 1796157 h 2476982"/>
              <a:gd name="connsiteX583" fmla="*/ 1137974 w 3379808"/>
              <a:gd name="connsiteY583" fmla="*/ 1796157 h 2476982"/>
              <a:gd name="connsiteX584" fmla="*/ 1135538 w 3379808"/>
              <a:gd name="connsiteY584" fmla="*/ 1796157 h 2476982"/>
              <a:gd name="connsiteX585" fmla="*/ 1137974 w 3379808"/>
              <a:gd name="connsiteY585" fmla="*/ 1793743 h 2476982"/>
              <a:gd name="connsiteX586" fmla="*/ 1140411 w 3379808"/>
              <a:gd name="connsiteY586" fmla="*/ 1791329 h 2476982"/>
              <a:gd name="connsiteX587" fmla="*/ 1023446 w 3379808"/>
              <a:gd name="connsiteY587" fmla="*/ 1791329 h 2476982"/>
              <a:gd name="connsiteX588" fmla="*/ 1025883 w 3379808"/>
              <a:gd name="connsiteY588" fmla="*/ 1794951 h 2476982"/>
              <a:gd name="connsiteX589" fmla="*/ 1028320 w 3379808"/>
              <a:gd name="connsiteY589" fmla="*/ 1791329 h 2476982"/>
              <a:gd name="connsiteX590" fmla="*/ 1025883 w 3379808"/>
              <a:gd name="connsiteY590" fmla="*/ 1791329 h 2476982"/>
              <a:gd name="connsiteX591" fmla="*/ 1023446 w 3379808"/>
              <a:gd name="connsiteY591" fmla="*/ 1791329 h 2476982"/>
              <a:gd name="connsiteX592" fmla="*/ 1018572 w 3379808"/>
              <a:gd name="connsiteY592" fmla="*/ 1791329 h 2476982"/>
              <a:gd name="connsiteX593" fmla="*/ 1014918 w 3379808"/>
              <a:gd name="connsiteY593" fmla="*/ 1796157 h 2476982"/>
              <a:gd name="connsiteX594" fmla="*/ 1018572 w 3379808"/>
              <a:gd name="connsiteY594" fmla="*/ 1800986 h 2476982"/>
              <a:gd name="connsiteX595" fmla="*/ 1022228 w 3379808"/>
              <a:gd name="connsiteY595" fmla="*/ 1796157 h 2476982"/>
              <a:gd name="connsiteX596" fmla="*/ 1018572 w 3379808"/>
              <a:gd name="connsiteY596" fmla="*/ 1791329 h 2476982"/>
              <a:gd name="connsiteX597" fmla="*/ 999078 w 3379808"/>
              <a:gd name="connsiteY597" fmla="*/ 1791329 h 2476982"/>
              <a:gd name="connsiteX598" fmla="*/ 995424 w 3379808"/>
              <a:gd name="connsiteY598" fmla="*/ 1796157 h 2476982"/>
              <a:gd name="connsiteX599" fmla="*/ 999078 w 3379808"/>
              <a:gd name="connsiteY599" fmla="*/ 1800986 h 2476982"/>
              <a:gd name="connsiteX600" fmla="*/ 1002734 w 3379808"/>
              <a:gd name="connsiteY600" fmla="*/ 1796157 h 2476982"/>
              <a:gd name="connsiteX601" fmla="*/ 999078 w 3379808"/>
              <a:gd name="connsiteY601" fmla="*/ 1791329 h 2476982"/>
              <a:gd name="connsiteX602" fmla="*/ 1752042 w 3379808"/>
              <a:gd name="connsiteY602" fmla="*/ 1786501 h 2476982"/>
              <a:gd name="connsiteX603" fmla="*/ 1752042 w 3379808"/>
              <a:gd name="connsiteY603" fmla="*/ 1791329 h 2476982"/>
              <a:gd name="connsiteX604" fmla="*/ 1752042 w 3379808"/>
              <a:gd name="connsiteY604" fmla="*/ 1796157 h 2476982"/>
              <a:gd name="connsiteX605" fmla="*/ 1755698 w 3379808"/>
              <a:gd name="connsiteY605" fmla="*/ 1791329 h 2476982"/>
              <a:gd name="connsiteX606" fmla="*/ 1752042 w 3379808"/>
              <a:gd name="connsiteY606" fmla="*/ 1786501 h 2476982"/>
              <a:gd name="connsiteX607" fmla="*/ 1003952 w 3379808"/>
              <a:gd name="connsiteY607" fmla="*/ 1786501 h 2476982"/>
              <a:gd name="connsiteX608" fmla="*/ 1000297 w 3379808"/>
              <a:gd name="connsiteY608" fmla="*/ 1791329 h 2476982"/>
              <a:gd name="connsiteX609" fmla="*/ 1003952 w 3379808"/>
              <a:gd name="connsiteY609" fmla="*/ 1796157 h 2476982"/>
              <a:gd name="connsiteX610" fmla="*/ 1007608 w 3379808"/>
              <a:gd name="connsiteY610" fmla="*/ 1791329 h 2476982"/>
              <a:gd name="connsiteX611" fmla="*/ 1003952 w 3379808"/>
              <a:gd name="connsiteY611" fmla="*/ 1786501 h 2476982"/>
              <a:gd name="connsiteX612" fmla="*/ 1034818 w 3379808"/>
              <a:gd name="connsiteY612" fmla="*/ 1783818 h 2476982"/>
              <a:gd name="connsiteX613" fmla="*/ 1035630 w 3379808"/>
              <a:gd name="connsiteY613" fmla="*/ 1784891 h 2476982"/>
              <a:gd name="connsiteX614" fmla="*/ 1034412 w 3379808"/>
              <a:gd name="connsiteY614" fmla="*/ 1784087 h 2476982"/>
              <a:gd name="connsiteX615" fmla="*/ 1174526 w 3379808"/>
              <a:gd name="connsiteY615" fmla="*/ 1781672 h 2476982"/>
              <a:gd name="connsiteX616" fmla="*/ 1174526 w 3379808"/>
              <a:gd name="connsiteY616" fmla="*/ 1784087 h 2476982"/>
              <a:gd name="connsiteX617" fmla="*/ 1174526 w 3379808"/>
              <a:gd name="connsiteY617" fmla="*/ 1786501 h 2476982"/>
              <a:gd name="connsiteX618" fmla="*/ 1170872 w 3379808"/>
              <a:gd name="connsiteY618" fmla="*/ 1784087 h 2476982"/>
              <a:gd name="connsiteX619" fmla="*/ 1174526 w 3379808"/>
              <a:gd name="connsiteY619" fmla="*/ 1781672 h 2476982"/>
              <a:gd name="connsiteX620" fmla="*/ 1145285 w 3379808"/>
              <a:gd name="connsiteY620" fmla="*/ 1781672 h 2476982"/>
              <a:gd name="connsiteX621" fmla="*/ 1146909 w 3379808"/>
              <a:gd name="connsiteY621" fmla="*/ 1783818 h 2476982"/>
              <a:gd name="connsiteX622" fmla="*/ 1150158 w 3379808"/>
              <a:gd name="connsiteY622" fmla="*/ 1781672 h 2476982"/>
              <a:gd name="connsiteX623" fmla="*/ 1153814 w 3379808"/>
              <a:gd name="connsiteY623" fmla="*/ 1784087 h 2476982"/>
              <a:gd name="connsiteX624" fmla="*/ 1150158 w 3379808"/>
              <a:gd name="connsiteY624" fmla="*/ 1786501 h 2476982"/>
              <a:gd name="connsiteX625" fmla="*/ 1147722 w 3379808"/>
              <a:gd name="connsiteY625" fmla="*/ 1784891 h 2476982"/>
              <a:gd name="connsiteX626" fmla="*/ 1148941 w 3379808"/>
              <a:gd name="connsiteY626" fmla="*/ 1786501 h 2476982"/>
              <a:gd name="connsiteX627" fmla="*/ 1145285 w 3379808"/>
              <a:gd name="connsiteY627" fmla="*/ 1791329 h 2476982"/>
              <a:gd name="connsiteX628" fmla="*/ 1145285 w 3379808"/>
              <a:gd name="connsiteY628" fmla="*/ 1786501 h 2476982"/>
              <a:gd name="connsiteX629" fmla="*/ 1145285 w 3379808"/>
              <a:gd name="connsiteY629" fmla="*/ 1781672 h 2476982"/>
              <a:gd name="connsiteX630" fmla="*/ 1033193 w 3379808"/>
              <a:gd name="connsiteY630" fmla="*/ 1781672 h 2476982"/>
              <a:gd name="connsiteX631" fmla="*/ 1029539 w 3379808"/>
              <a:gd name="connsiteY631" fmla="*/ 1786501 h 2476982"/>
              <a:gd name="connsiteX632" fmla="*/ 1033193 w 3379808"/>
              <a:gd name="connsiteY632" fmla="*/ 1791329 h 2476982"/>
              <a:gd name="connsiteX633" fmla="*/ 1036849 w 3379808"/>
              <a:gd name="connsiteY633" fmla="*/ 1786501 h 2476982"/>
              <a:gd name="connsiteX634" fmla="*/ 1035630 w 3379808"/>
              <a:gd name="connsiteY634" fmla="*/ 1784891 h 2476982"/>
              <a:gd name="connsiteX635" fmla="*/ 1038067 w 3379808"/>
              <a:gd name="connsiteY635" fmla="*/ 1786501 h 2476982"/>
              <a:gd name="connsiteX636" fmla="*/ 1038067 w 3379808"/>
              <a:gd name="connsiteY636" fmla="*/ 1784087 h 2476982"/>
              <a:gd name="connsiteX637" fmla="*/ 1038067 w 3379808"/>
              <a:gd name="connsiteY637" fmla="*/ 1781672 h 2476982"/>
              <a:gd name="connsiteX638" fmla="*/ 1034818 w 3379808"/>
              <a:gd name="connsiteY638" fmla="*/ 1783818 h 2476982"/>
              <a:gd name="connsiteX639" fmla="*/ 253425 w 3379808"/>
              <a:gd name="connsiteY639" fmla="*/ 1781672 h 2476982"/>
              <a:gd name="connsiteX640" fmla="*/ 253425 w 3379808"/>
              <a:gd name="connsiteY640" fmla="*/ 1791329 h 2476982"/>
              <a:gd name="connsiteX641" fmla="*/ 253425 w 3379808"/>
              <a:gd name="connsiteY641" fmla="*/ 1800986 h 2476982"/>
              <a:gd name="connsiteX642" fmla="*/ 257081 w 3379808"/>
              <a:gd name="connsiteY642" fmla="*/ 1791329 h 2476982"/>
              <a:gd name="connsiteX643" fmla="*/ 253425 w 3379808"/>
              <a:gd name="connsiteY643" fmla="*/ 1781672 h 2476982"/>
              <a:gd name="connsiteX644" fmla="*/ 1830019 w 3379808"/>
              <a:gd name="connsiteY644" fmla="*/ 1776844 h 2476982"/>
              <a:gd name="connsiteX645" fmla="*/ 1830019 w 3379808"/>
              <a:gd name="connsiteY645" fmla="*/ 1779258 h 2476982"/>
              <a:gd name="connsiteX646" fmla="*/ 1830019 w 3379808"/>
              <a:gd name="connsiteY646" fmla="*/ 1781672 h 2476982"/>
              <a:gd name="connsiteX647" fmla="*/ 1826364 w 3379808"/>
              <a:gd name="connsiteY647" fmla="*/ 1779258 h 2476982"/>
              <a:gd name="connsiteX648" fmla="*/ 1830019 w 3379808"/>
              <a:gd name="connsiteY648" fmla="*/ 1776844 h 2476982"/>
              <a:gd name="connsiteX649" fmla="*/ 1766663 w 3379808"/>
              <a:gd name="connsiteY649" fmla="*/ 1776844 h 2476982"/>
              <a:gd name="connsiteX650" fmla="*/ 1763008 w 3379808"/>
              <a:gd name="connsiteY650" fmla="*/ 1781672 h 2476982"/>
              <a:gd name="connsiteX651" fmla="*/ 1766663 w 3379808"/>
              <a:gd name="connsiteY651" fmla="*/ 1786501 h 2476982"/>
              <a:gd name="connsiteX652" fmla="*/ 1770318 w 3379808"/>
              <a:gd name="connsiteY652" fmla="*/ 1781672 h 2476982"/>
              <a:gd name="connsiteX653" fmla="*/ 1766663 w 3379808"/>
              <a:gd name="connsiteY653" fmla="*/ 1776844 h 2476982"/>
              <a:gd name="connsiteX654" fmla="*/ 1786157 w 3379808"/>
              <a:gd name="connsiteY654" fmla="*/ 1772016 h 2476982"/>
              <a:gd name="connsiteX655" fmla="*/ 1789813 w 3379808"/>
              <a:gd name="connsiteY655" fmla="*/ 1776844 h 2476982"/>
              <a:gd name="connsiteX656" fmla="*/ 1786157 w 3379808"/>
              <a:gd name="connsiteY656" fmla="*/ 1781672 h 2476982"/>
              <a:gd name="connsiteX657" fmla="*/ 1782502 w 3379808"/>
              <a:gd name="connsiteY657" fmla="*/ 1776844 h 2476982"/>
              <a:gd name="connsiteX658" fmla="*/ 1786157 w 3379808"/>
              <a:gd name="connsiteY658" fmla="*/ 1772016 h 2476982"/>
              <a:gd name="connsiteX659" fmla="*/ 1164779 w 3379808"/>
              <a:gd name="connsiteY659" fmla="*/ 1772016 h 2476982"/>
              <a:gd name="connsiteX660" fmla="*/ 1168435 w 3379808"/>
              <a:gd name="connsiteY660" fmla="*/ 1776844 h 2476982"/>
              <a:gd name="connsiteX661" fmla="*/ 1164779 w 3379808"/>
              <a:gd name="connsiteY661" fmla="*/ 1781672 h 2476982"/>
              <a:gd name="connsiteX662" fmla="*/ 1163154 w 3379808"/>
              <a:gd name="connsiteY662" fmla="*/ 1779527 h 2476982"/>
              <a:gd name="connsiteX663" fmla="*/ 1159905 w 3379808"/>
              <a:gd name="connsiteY663" fmla="*/ 1781672 h 2476982"/>
              <a:gd name="connsiteX664" fmla="*/ 1156251 w 3379808"/>
              <a:gd name="connsiteY664" fmla="*/ 1779258 h 2476982"/>
              <a:gd name="connsiteX665" fmla="*/ 1159905 w 3379808"/>
              <a:gd name="connsiteY665" fmla="*/ 1776844 h 2476982"/>
              <a:gd name="connsiteX666" fmla="*/ 1162342 w 3379808"/>
              <a:gd name="connsiteY666" fmla="*/ 1778454 h 2476982"/>
              <a:gd name="connsiteX667" fmla="*/ 1161124 w 3379808"/>
              <a:gd name="connsiteY667" fmla="*/ 1776844 h 2476982"/>
              <a:gd name="connsiteX668" fmla="*/ 1164779 w 3379808"/>
              <a:gd name="connsiteY668" fmla="*/ 1772016 h 2476982"/>
              <a:gd name="connsiteX669" fmla="*/ 1052687 w 3379808"/>
              <a:gd name="connsiteY669" fmla="*/ 1772016 h 2476982"/>
              <a:gd name="connsiteX670" fmla="*/ 1049033 w 3379808"/>
              <a:gd name="connsiteY670" fmla="*/ 1776844 h 2476982"/>
              <a:gd name="connsiteX671" fmla="*/ 1052687 w 3379808"/>
              <a:gd name="connsiteY671" fmla="*/ 1781672 h 2476982"/>
              <a:gd name="connsiteX672" fmla="*/ 1056343 w 3379808"/>
              <a:gd name="connsiteY672" fmla="*/ 1776844 h 2476982"/>
              <a:gd name="connsiteX673" fmla="*/ 1052687 w 3379808"/>
              <a:gd name="connsiteY673" fmla="*/ 1772016 h 2476982"/>
              <a:gd name="connsiteX674" fmla="*/ 1028320 w 3379808"/>
              <a:gd name="connsiteY674" fmla="*/ 1772016 h 2476982"/>
              <a:gd name="connsiteX675" fmla="*/ 1024665 w 3379808"/>
              <a:gd name="connsiteY675" fmla="*/ 1776844 h 2476982"/>
              <a:gd name="connsiteX676" fmla="*/ 1028320 w 3379808"/>
              <a:gd name="connsiteY676" fmla="*/ 1781672 h 2476982"/>
              <a:gd name="connsiteX677" fmla="*/ 1031975 w 3379808"/>
              <a:gd name="connsiteY677" fmla="*/ 1776844 h 2476982"/>
              <a:gd name="connsiteX678" fmla="*/ 1028320 w 3379808"/>
              <a:gd name="connsiteY678" fmla="*/ 1772016 h 2476982"/>
              <a:gd name="connsiteX679" fmla="*/ 1771536 w 3379808"/>
              <a:gd name="connsiteY679" fmla="*/ 1767187 h 2476982"/>
              <a:gd name="connsiteX680" fmla="*/ 1767882 w 3379808"/>
              <a:gd name="connsiteY680" fmla="*/ 1769602 h 2476982"/>
              <a:gd name="connsiteX681" fmla="*/ 1771536 w 3379808"/>
              <a:gd name="connsiteY681" fmla="*/ 1772016 h 2476982"/>
              <a:gd name="connsiteX682" fmla="*/ 1775192 w 3379808"/>
              <a:gd name="connsiteY682" fmla="*/ 1769602 h 2476982"/>
              <a:gd name="connsiteX683" fmla="*/ 1771536 w 3379808"/>
              <a:gd name="connsiteY683" fmla="*/ 1767187 h 2476982"/>
              <a:gd name="connsiteX684" fmla="*/ 1756916 w 3379808"/>
              <a:gd name="connsiteY684" fmla="*/ 1767187 h 2476982"/>
              <a:gd name="connsiteX685" fmla="*/ 1756916 w 3379808"/>
              <a:gd name="connsiteY685" fmla="*/ 1774430 h 2476982"/>
              <a:gd name="connsiteX686" fmla="*/ 1756916 w 3379808"/>
              <a:gd name="connsiteY686" fmla="*/ 1781672 h 2476982"/>
              <a:gd name="connsiteX687" fmla="*/ 1760571 w 3379808"/>
              <a:gd name="connsiteY687" fmla="*/ 1776241 h 2476982"/>
              <a:gd name="connsiteX688" fmla="*/ 1756916 w 3379808"/>
              <a:gd name="connsiteY688" fmla="*/ 1767187 h 2476982"/>
              <a:gd name="connsiteX689" fmla="*/ 1223262 w 3379808"/>
              <a:gd name="connsiteY689" fmla="*/ 1767187 h 2476982"/>
              <a:gd name="connsiteX690" fmla="*/ 1226917 w 3379808"/>
              <a:gd name="connsiteY690" fmla="*/ 1772016 h 2476982"/>
              <a:gd name="connsiteX691" fmla="*/ 1223262 w 3379808"/>
              <a:gd name="connsiteY691" fmla="*/ 1776844 h 2476982"/>
              <a:gd name="connsiteX692" fmla="*/ 1219607 w 3379808"/>
              <a:gd name="connsiteY692" fmla="*/ 1772016 h 2476982"/>
              <a:gd name="connsiteX693" fmla="*/ 1223262 w 3379808"/>
              <a:gd name="connsiteY693" fmla="*/ 1767187 h 2476982"/>
              <a:gd name="connsiteX694" fmla="*/ 1189147 w 3379808"/>
              <a:gd name="connsiteY694" fmla="*/ 1767187 h 2476982"/>
              <a:gd name="connsiteX695" fmla="*/ 1192803 w 3379808"/>
              <a:gd name="connsiteY695" fmla="*/ 1772016 h 2476982"/>
              <a:gd name="connsiteX696" fmla="*/ 1189147 w 3379808"/>
              <a:gd name="connsiteY696" fmla="*/ 1776844 h 2476982"/>
              <a:gd name="connsiteX697" fmla="*/ 1185492 w 3379808"/>
              <a:gd name="connsiteY697" fmla="*/ 1772016 h 2476982"/>
              <a:gd name="connsiteX698" fmla="*/ 1189147 w 3379808"/>
              <a:gd name="connsiteY698" fmla="*/ 1767187 h 2476982"/>
              <a:gd name="connsiteX699" fmla="*/ 1057561 w 3379808"/>
              <a:gd name="connsiteY699" fmla="*/ 1767187 h 2476982"/>
              <a:gd name="connsiteX700" fmla="*/ 1053906 w 3379808"/>
              <a:gd name="connsiteY700" fmla="*/ 1772016 h 2476982"/>
              <a:gd name="connsiteX701" fmla="*/ 1057561 w 3379808"/>
              <a:gd name="connsiteY701" fmla="*/ 1776844 h 2476982"/>
              <a:gd name="connsiteX702" fmla="*/ 1061217 w 3379808"/>
              <a:gd name="connsiteY702" fmla="*/ 1772016 h 2476982"/>
              <a:gd name="connsiteX703" fmla="*/ 1057561 w 3379808"/>
              <a:gd name="connsiteY703" fmla="*/ 1767187 h 2476982"/>
              <a:gd name="connsiteX704" fmla="*/ 1228135 w 3379808"/>
              <a:gd name="connsiteY704" fmla="*/ 1762359 h 2476982"/>
              <a:gd name="connsiteX705" fmla="*/ 1231791 w 3379808"/>
              <a:gd name="connsiteY705" fmla="*/ 1767187 h 2476982"/>
              <a:gd name="connsiteX706" fmla="*/ 1228135 w 3379808"/>
              <a:gd name="connsiteY706" fmla="*/ 1772016 h 2476982"/>
              <a:gd name="connsiteX707" fmla="*/ 1228135 w 3379808"/>
              <a:gd name="connsiteY707" fmla="*/ 1767187 h 2476982"/>
              <a:gd name="connsiteX708" fmla="*/ 1228135 w 3379808"/>
              <a:gd name="connsiteY708" fmla="*/ 1762359 h 2476982"/>
              <a:gd name="connsiteX709" fmla="*/ 1198894 w 3379808"/>
              <a:gd name="connsiteY709" fmla="*/ 1762359 h 2476982"/>
              <a:gd name="connsiteX710" fmla="*/ 1198894 w 3379808"/>
              <a:gd name="connsiteY710" fmla="*/ 1764773 h 2476982"/>
              <a:gd name="connsiteX711" fmla="*/ 1198894 w 3379808"/>
              <a:gd name="connsiteY711" fmla="*/ 1767187 h 2476982"/>
              <a:gd name="connsiteX712" fmla="*/ 1196457 w 3379808"/>
              <a:gd name="connsiteY712" fmla="*/ 1767187 h 2476982"/>
              <a:gd name="connsiteX713" fmla="*/ 1194020 w 3379808"/>
              <a:gd name="connsiteY713" fmla="*/ 1767187 h 2476982"/>
              <a:gd name="connsiteX714" fmla="*/ 1194629 w 3379808"/>
              <a:gd name="connsiteY714" fmla="*/ 1764773 h 2476982"/>
              <a:gd name="connsiteX715" fmla="*/ 1198894 w 3379808"/>
              <a:gd name="connsiteY715" fmla="*/ 1762359 h 2476982"/>
              <a:gd name="connsiteX716" fmla="*/ 287540 w 3379808"/>
              <a:gd name="connsiteY716" fmla="*/ 1762359 h 2476982"/>
              <a:gd name="connsiteX717" fmla="*/ 277793 w 3379808"/>
              <a:gd name="connsiteY717" fmla="*/ 1805814 h 2476982"/>
              <a:gd name="connsiteX718" fmla="*/ 277793 w 3379808"/>
              <a:gd name="connsiteY718" fmla="*/ 1810642 h 2476982"/>
              <a:gd name="connsiteX719" fmla="*/ 277793 w 3379808"/>
              <a:gd name="connsiteY719" fmla="*/ 1815471 h 2476982"/>
              <a:gd name="connsiteX720" fmla="*/ 284494 w 3379808"/>
              <a:gd name="connsiteY720" fmla="*/ 1796157 h 2476982"/>
              <a:gd name="connsiteX721" fmla="*/ 287540 w 3379808"/>
              <a:gd name="connsiteY721" fmla="*/ 1776844 h 2476982"/>
              <a:gd name="connsiteX722" fmla="*/ 287540 w 3379808"/>
              <a:gd name="connsiteY722" fmla="*/ 1767187 h 2476982"/>
              <a:gd name="connsiteX723" fmla="*/ 287540 w 3379808"/>
              <a:gd name="connsiteY723" fmla="*/ 1764773 h 2476982"/>
              <a:gd name="connsiteX724" fmla="*/ 287540 w 3379808"/>
              <a:gd name="connsiteY724" fmla="*/ 1762359 h 2476982"/>
              <a:gd name="connsiteX725" fmla="*/ 1893375 w 3379808"/>
              <a:gd name="connsiteY725" fmla="*/ 1757531 h 2476982"/>
              <a:gd name="connsiteX726" fmla="*/ 1893375 w 3379808"/>
              <a:gd name="connsiteY726" fmla="*/ 1759945 h 2476982"/>
              <a:gd name="connsiteX727" fmla="*/ 1893375 w 3379808"/>
              <a:gd name="connsiteY727" fmla="*/ 1762359 h 2476982"/>
              <a:gd name="connsiteX728" fmla="*/ 1897031 w 3379808"/>
              <a:gd name="connsiteY728" fmla="*/ 1759945 h 2476982"/>
              <a:gd name="connsiteX729" fmla="*/ 1893375 w 3379808"/>
              <a:gd name="connsiteY729" fmla="*/ 1757531 h 2476982"/>
              <a:gd name="connsiteX730" fmla="*/ 1791030 w 3379808"/>
              <a:gd name="connsiteY730" fmla="*/ 1757531 h 2476982"/>
              <a:gd name="connsiteX731" fmla="*/ 1791030 w 3379808"/>
              <a:gd name="connsiteY731" fmla="*/ 1762359 h 2476982"/>
              <a:gd name="connsiteX732" fmla="*/ 1791030 w 3379808"/>
              <a:gd name="connsiteY732" fmla="*/ 1767187 h 2476982"/>
              <a:gd name="connsiteX733" fmla="*/ 1787376 w 3379808"/>
              <a:gd name="connsiteY733" fmla="*/ 1764170 h 2476982"/>
              <a:gd name="connsiteX734" fmla="*/ 1791030 w 3379808"/>
              <a:gd name="connsiteY734" fmla="*/ 1757531 h 2476982"/>
              <a:gd name="connsiteX735" fmla="*/ 1237882 w 3379808"/>
              <a:gd name="connsiteY735" fmla="*/ 1757531 h 2476982"/>
              <a:gd name="connsiteX736" fmla="*/ 1237882 w 3379808"/>
              <a:gd name="connsiteY736" fmla="*/ 1762359 h 2476982"/>
              <a:gd name="connsiteX737" fmla="*/ 1233009 w 3379808"/>
              <a:gd name="connsiteY737" fmla="*/ 1762359 h 2476982"/>
              <a:gd name="connsiteX738" fmla="*/ 1077055 w 3379808"/>
              <a:gd name="connsiteY738" fmla="*/ 1757531 h 2476982"/>
              <a:gd name="connsiteX739" fmla="*/ 1073401 w 3379808"/>
              <a:gd name="connsiteY739" fmla="*/ 1759945 h 2476982"/>
              <a:gd name="connsiteX740" fmla="*/ 1077055 w 3379808"/>
              <a:gd name="connsiteY740" fmla="*/ 1762359 h 2476982"/>
              <a:gd name="connsiteX741" fmla="*/ 1080711 w 3379808"/>
              <a:gd name="connsiteY741" fmla="*/ 1759945 h 2476982"/>
              <a:gd name="connsiteX742" fmla="*/ 1077055 w 3379808"/>
              <a:gd name="connsiteY742" fmla="*/ 1757531 h 2476982"/>
              <a:gd name="connsiteX743" fmla="*/ 1067308 w 3379808"/>
              <a:gd name="connsiteY743" fmla="*/ 1757531 h 2476982"/>
              <a:gd name="connsiteX744" fmla="*/ 1063653 w 3379808"/>
              <a:gd name="connsiteY744" fmla="*/ 1762359 h 2476982"/>
              <a:gd name="connsiteX745" fmla="*/ 1067308 w 3379808"/>
              <a:gd name="connsiteY745" fmla="*/ 1767187 h 2476982"/>
              <a:gd name="connsiteX746" fmla="*/ 1070964 w 3379808"/>
              <a:gd name="connsiteY746" fmla="*/ 1762359 h 2476982"/>
              <a:gd name="connsiteX747" fmla="*/ 1067308 w 3379808"/>
              <a:gd name="connsiteY747" fmla="*/ 1757531 h 2476982"/>
              <a:gd name="connsiteX748" fmla="*/ 1761789 w 3379808"/>
              <a:gd name="connsiteY748" fmla="*/ 1752703 h 2476982"/>
              <a:gd name="connsiteX749" fmla="*/ 1761789 w 3379808"/>
              <a:gd name="connsiteY749" fmla="*/ 1759945 h 2476982"/>
              <a:gd name="connsiteX750" fmla="*/ 1761789 w 3379808"/>
              <a:gd name="connsiteY750" fmla="*/ 1767187 h 2476982"/>
              <a:gd name="connsiteX751" fmla="*/ 1765445 w 3379808"/>
              <a:gd name="connsiteY751" fmla="*/ 1758134 h 2476982"/>
              <a:gd name="connsiteX752" fmla="*/ 1761789 w 3379808"/>
              <a:gd name="connsiteY752" fmla="*/ 1752703 h 2476982"/>
              <a:gd name="connsiteX753" fmla="*/ 1213515 w 3379808"/>
              <a:gd name="connsiteY753" fmla="*/ 1752703 h 2476982"/>
              <a:gd name="connsiteX754" fmla="*/ 1215951 w 3379808"/>
              <a:gd name="connsiteY754" fmla="*/ 1752703 h 2476982"/>
              <a:gd name="connsiteX755" fmla="*/ 1218388 w 3379808"/>
              <a:gd name="connsiteY755" fmla="*/ 1752703 h 2476982"/>
              <a:gd name="connsiteX756" fmla="*/ 1213515 w 3379808"/>
              <a:gd name="connsiteY756" fmla="*/ 1755117 h 2476982"/>
              <a:gd name="connsiteX757" fmla="*/ 1208641 w 3379808"/>
              <a:gd name="connsiteY757" fmla="*/ 1757531 h 2476982"/>
              <a:gd name="connsiteX758" fmla="*/ 1206204 w 3379808"/>
              <a:gd name="connsiteY758" fmla="*/ 1757531 h 2476982"/>
              <a:gd name="connsiteX759" fmla="*/ 1203767 w 3379808"/>
              <a:gd name="connsiteY759" fmla="*/ 1757531 h 2476982"/>
              <a:gd name="connsiteX760" fmla="*/ 1208641 w 3379808"/>
              <a:gd name="connsiteY760" fmla="*/ 1755117 h 2476982"/>
              <a:gd name="connsiteX761" fmla="*/ 1213515 w 3379808"/>
              <a:gd name="connsiteY761" fmla="*/ 1752703 h 2476982"/>
              <a:gd name="connsiteX762" fmla="*/ 1081929 w 3379808"/>
              <a:gd name="connsiteY762" fmla="*/ 1752703 h 2476982"/>
              <a:gd name="connsiteX763" fmla="*/ 1078274 w 3379808"/>
              <a:gd name="connsiteY763" fmla="*/ 1755117 h 2476982"/>
              <a:gd name="connsiteX764" fmla="*/ 1081929 w 3379808"/>
              <a:gd name="connsiteY764" fmla="*/ 1757531 h 2476982"/>
              <a:gd name="connsiteX765" fmla="*/ 1085584 w 3379808"/>
              <a:gd name="connsiteY765" fmla="*/ 1755117 h 2476982"/>
              <a:gd name="connsiteX766" fmla="*/ 1081929 w 3379808"/>
              <a:gd name="connsiteY766" fmla="*/ 1752703 h 2476982"/>
              <a:gd name="connsiteX767" fmla="*/ 1795904 w 3379808"/>
              <a:gd name="connsiteY767" fmla="*/ 1743046 h 2476982"/>
              <a:gd name="connsiteX768" fmla="*/ 1795904 w 3379808"/>
              <a:gd name="connsiteY768" fmla="*/ 1752703 h 2476982"/>
              <a:gd name="connsiteX769" fmla="*/ 1792249 w 3379808"/>
              <a:gd name="connsiteY769" fmla="*/ 1747874 h 2476982"/>
              <a:gd name="connsiteX770" fmla="*/ 1795904 w 3379808"/>
              <a:gd name="connsiteY770" fmla="*/ 1743046 h 2476982"/>
              <a:gd name="connsiteX771" fmla="*/ 1228135 w 3379808"/>
              <a:gd name="connsiteY771" fmla="*/ 1743046 h 2476982"/>
              <a:gd name="connsiteX772" fmla="*/ 1228135 w 3379808"/>
              <a:gd name="connsiteY772" fmla="*/ 1745460 h 2476982"/>
              <a:gd name="connsiteX773" fmla="*/ 1228135 w 3379808"/>
              <a:gd name="connsiteY773" fmla="*/ 1747874 h 2476982"/>
              <a:gd name="connsiteX774" fmla="*/ 1223262 w 3379808"/>
              <a:gd name="connsiteY774" fmla="*/ 1747874 h 2476982"/>
              <a:gd name="connsiteX775" fmla="*/ 1223872 w 3379808"/>
              <a:gd name="connsiteY775" fmla="*/ 1745460 h 2476982"/>
              <a:gd name="connsiteX776" fmla="*/ 1228135 w 3379808"/>
              <a:gd name="connsiteY776" fmla="*/ 1743046 h 2476982"/>
              <a:gd name="connsiteX777" fmla="*/ 1091676 w 3379808"/>
              <a:gd name="connsiteY777" fmla="*/ 1743046 h 2476982"/>
              <a:gd name="connsiteX778" fmla="*/ 1091676 w 3379808"/>
              <a:gd name="connsiteY778" fmla="*/ 1747874 h 2476982"/>
              <a:gd name="connsiteX779" fmla="*/ 1088021 w 3379808"/>
              <a:gd name="connsiteY779" fmla="*/ 1752703 h 2476982"/>
              <a:gd name="connsiteX780" fmla="*/ 1091676 w 3379808"/>
              <a:gd name="connsiteY780" fmla="*/ 1757531 h 2476982"/>
              <a:gd name="connsiteX781" fmla="*/ 1091676 w 3379808"/>
              <a:gd name="connsiteY781" fmla="*/ 1752703 h 2476982"/>
              <a:gd name="connsiteX782" fmla="*/ 1095332 w 3379808"/>
              <a:gd name="connsiteY782" fmla="*/ 1747874 h 2476982"/>
              <a:gd name="connsiteX783" fmla="*/ 1091676 w 3379808"/>
              <a:gd name="connsiteY783" fmla="*/ 1743046 h 2476982"/>
              <a:gd name="connsiteX784" fmla="*/ 1101423 w 3379808"/>
              <a:gd name="connsiteY784" fmla="*/ 1738218 h 2476982"/>
              <a:gd name="connsiteX785" fmla="*/ 1097768 w 3379808"/>
              <a:gd name="connsiteY785" fmla="*/ 1743046 h 2476982"/>
              <a:gd name="connsiteX786" fmla="*/ 1101423 w 3379808"/>
              <a:gd name="connsiteY786" fmla="*/ 1747874 h 2476982"/>
              <a:gd name="connsiteX787" fmla="*/ 1105079 w 3379808"/>
              <a:gd name="connsiteY787" fmla="*/ 1743046 h 2476982"/>
              <a:gd name="connsiteX788" fmla="*/ 1101423 w 3379808"/>
              <a:gd name="connsiteY788" fmla="*/ 1738218 h 2476982"/>
              <a:gd name="connsiteX789" fmla="*/ 1776410 w 3379808"/>
              <a:gd name="connsiteY789" fmla="*/ 1733389 h 2476982"/>
              <a:gd name="connsiteX790" fmla="*/ 1776410 w 3379808"/>
              <a:gd name="connsiteY790" fmla="*/ 1738218 h 2476982"/>
              <a:gd name="connsiteX791" fmla="*/ 1776410 w 3379808"/>
              <a:gd name="connsiteY791" fmla="*/ 1743046 h 2476982"/>
              <a:gd name="connsiteX792" fmla="*/ 1780066 w 3379808"/>
              <a:gd name="connsiteY792" fmla="*/ 1738218 h 2476982"/>
              <a:gd name="connsiteX793" fmla="*/ 1776410 w 3379808"/>
              <a:gd name="connsiteY793" fmla="*/ 1733389 h 2476982"/>
              <a:gd name="connsiteX794" fmla="*/ 1237882 w 3379808"/>
              <a:gd name="connsiteY794" fmla="*/ 1733389 h 2476982"/>
              <a:gd name="connsiteX795" fmla="*/ 1241538 w 3379808"/>
              <a:gd name="connsiteY795" fmla="*/ 1738218 h 2476982"/>
              <a:gd name="connsiteX796" fmla="*/ 1237882 w 3379808"/>
              <a:gd name="connsiteY796" fmla="*/ 1743046 h 2476982"/>
              <a:gd name="connsiteX797" fmla="*/ 1234228 w 3379808"/>
              <a:gd name="connsiteY797" fmla="*/ 1738218 h 2476982"/>
              <a:gd name="connsiteX798" fmla="*/ 1237882 w 3379808"/>
              <a:gd name="connsiteY798" fmla="*/ 1733389 h 2476982"/>
              <a:gd name="connsiteX799" fmla="*/ 1111170 w 3379808"/>
              <a:gd name="connsiteY799" fmla="*/ 1733389 h 2476982"/>
              <a:gd name="connsiteX800" fmla="*/ 1108733 w 3379808"/>
              <a:gd name="connsiteY800" fmla="*/ 1735803 h 2476982"/>
              <a:gd name="connsiteX801" fmla="*/ 1106296 w 3379808"/>
              <a:gd name="connsiteY801" fmla="*/ 1738218 h 2476982"/>
              <a:gd name="connsiteX802" fmla="*/ 1108733 w 3379808"/>
              <a:gd name="connsiteY802" fmla="*/ 1738218 h 2476982"/>
              <a:gd name="connsiteX803" fmla="*/ 1111170 w 3379808"/>
              <a:gd name="connsiteY803" fmla="*/ 1738218 h 2476982"/>
              <a:gd name="connsiteX804" fmla="*/ 1113607 w 3379808"/>
              <a:gd name="connsiteY804" fmla="*/ 1735803 h 2476982"/>
              <a:gd name="connsiteX805" fmla="*/ 1116043 w 3379808"/>
              <a:gd name="connsiteY805" fmla="*/ 1733389 h 2476982"/>
              <a:gd name="connsiteX806" fmla="*/ 1113607 w 3379808"/>
              <a:gd name="connsiteY806" fmla="*/ 1733389 h 2476982"/>
              <a:gd name="connsiteX807" fmla="*/ 1111170 w 3379808"/>
              <a:gd name="connsiteY807" fmla="*/ 1733389 h 2476982"/>
              <a:gd name="connsiteX808" fmla="*/ 268046 w 3379808"/>
              <a:gd name="connsiteY808" fmla="*/ 1733389 h 2476982"/>
              <a:gd name="connsiteX809" fmla="*/ 264391 w 3379808"/>
              <a:gd name="connsiteY809" fmla="*/ 1735803 h 2476982"/>
              <a:gd name="connsiteX810" fmla="*/ 268046 w 3379808"/>
              <a:gd name="connsiteY810" fmla="*/ 1738218 h 2476982"/>
              <a:gd name="connsiteX811" fmla="*/ 268046 w 3379808"/>
              <a:gd name="connsiteY811" fmla="*/ 1735803 h 2476982"/>
              <a:gd name="connsiteX812" fmla="*/ 268046 w 3379808"/>
              <a:gd name="connsiteY812" fmla="*/ 1733389 h 2476982"/>
              <a:gd name="connsiteX813" fmla="*/ 297287 w 3379808"/>
              <a:gd name="connsiteY813" fmla="*/ 1728561 h 2476982"/>
              <a:gd name="connsiteX814" fmla="*/ 293632 w 3379808"/>
              <a:gd name="connsiteY814" fmla="*/ 1733389 h 2476982"/>
              <a:gd name="connsiteX815" fmla="*/ 297287 w 3379808"/>
              <a:gd name="connsiteY815" fmla="*/ 1738218 h 2476982"/>
              <a:gd name="connsiteX816" fmla="*/ 300943 w 3379808"/>
              <a:gd name="connsiteY816" fmla="*/ 1733389 h 2476982"/>
              <a:gd name="connsiteX817" fmla="*/ 297287 w 3379808"/>
              <a:gd name="connsiteY817" fmla="*/ 1728561 h 2476982"/>
              <a:gd name="connsiteX818" fmla="*/ 1174526 w 3379808"/>
              <a:gd name="connsiteY818" fmla="*/ 1718904 h 2476982"/>
              <a:gd name="connsiteX819" fmla="*/ 1178182 w 3379808"/>
              <a:gd name="connsiteY819" fmla="*/ 1723733 h 2476982"/>
              <a:gd name="connsiteX820" fmla="*/ 1174526 w 3379808"/>
              <a:gd name="connsiteY820" fmla="*/ 1728561 h 2476982"/>
              <a:gd name="connsiteX821" fmla="*/ 1174526 w 3379808"/>
              <a:gd name="connsiteY821" fmla="*/ 1723733 h 2476982"/>
              <a:gd name="connsiteX822" fmla="*/ 1174526 w 3379808"/>
              <a:gd name="connsiteY822" fmla="*/ 1718904 h 2476982"/>
              <a:gd name="connsiteX823" fmla="*/ 1135538 w 3379808"/>
              <a:gd name="connsiteY823" fmla="*/ 1718904 h 2476982"/>
              <a:gd name="connsiteX824" fmla="*/ 1133101 w 3379808"/>
              <a:gd name="connsiteY824" fmla="*/ 1721319 h 2476982"/>
              <a:gd name="connsiteX825" fmla="*/ 1130664 w 3379808"/>
              <a:gd name="connsiteY825" fmla="*/ 1723733 h 2476982"/>
              <a:gd name="connsiteX826" fmla="*/ 1135538 w 3379808"/>
              <a:gd name="connsiteY826" fmla="*/ 1723733 h 2476982"/>
              <a:gd name="connsiteX827" fmla="*/ 1137974 w 3379808"/>
              <a:gd name="connsiteY827" fmla="*/ 1721319 h 2476982"/>
              <a:gd name="connsiteX828" fmla="*/ 1140411 w 3379808"/>
              <a:gd name="connsiteY828" fmla="*/ 1718904 h 2476982"/>
              <a:gd name="connsiteX829" fmla="*/ 1137974 w 3379808"/>
              <a:gd name="connsiteY829" fmla="*/ 1718904 h 2476982"/>
              <a:gd name="connsiteX830" fmla="*/ 1135538 w 3379808"/>
              <a:gd name="connsiteY830" fmla="*/ 1718904 h 2476982"/>
              <a:gd name="connsiteX831" fmla="*/ 272919 w 3379808"/>
              <a:gd name="connsiteY831" fmla="*/ 1714076 h 2476982"/>
              <a:gd name="connsiteX832" fmla="*/ 269265 w 3379808"/>
              <a:gd name="connsiteY832" fmla="*/ 1718904 h 2476982"/>
              <a:gd name="connsiteX833" fmla="*/ 272919 w 3379808"/>
              <a:gd name="connsiteY833" fmla="*/ 1723733 h 2476982"/>
              <a:gd name="connsiteX834" fmla="*/ 272919 w 3379808"/>
              <a:gd name="connsiteY834" fmla="*/ 1714076 h 2476982"/>
              <a:gd name="connsiteX835" fmla="*/ 1145285 w 3379808"/>
              <a:gd name="connsiteY835" fmla="*/ 1709248 h 2476982"/>
              <a:gd name="connsiteX836" fmla="*/ 1145285 w 3379808"/>
              <a:gd name="connsiteY836" fmla="*/ 1711662 h 2476982"/>
              <a:gd name="connsiteX837" fmla="*/ 1145285 w 3379808"/>
              <a:gd name="connsiteY837" fmla="*/ 1714076 h 2476982"/>
              <a:gd name="connsiteX838" fmla="*/ 1149549 w 3379808"/>
              <a:gd name="connsiteY838" fmla="*/ 1711662 h 2476982"/>
              <a:gd name="connsiteX839" fmla="*/ 1150158 w 3379808"/>
              <a:gd name="connsiteY839" fmla="*/ 1709248 h 2476982"/>
              <a:gd name="connsiteX840" fmla="*/ 1147722 w 3379808"/>
              <a:gd name="connsiteY840" fmla="*/ 1709248 h 2476982"/>
              <a:gd name="connsiteX841" fmla="*/ 1145285 w 3379808"/>
              <a:gd name="connsiteY841" fmla="*/ 1709248 h 2476982"/>
              <a:gd name="connsiteX842" fmla="*/ 302160 w 3379808"/>
              <a:gd name="connsiteY842" fmla="*/ 1709248 h 2476982"/>
              <a:gd name="connsiteX843" fmla="*/ 298506 w 3379808"/>
              <a:gd name="connsiteY843" fmla="*/ 1714076 h 2476982"/>
              <a:gd name="connsiteX844" fmla="*/ 302160 w 3379808"/>
              <a:gd name="connsiteY844" fmla="*/ 1718904 h 2476982"/>
              <a:gd name="connsiteX845" fmla="*/ 305816 w 3379808"/>
              <a:gd name="connsiteY845" fmla="*/ 1714076 h 2476982"/>
              <a:gd name="connsiteX846" fmla="*/ 302160 w 3379808"/>
              <a:gd name="connsiteY846" fmla="*/ 1709248 h 2476982"/>
              <a:gd name="connsiteX847" fmla="*/ 1786157 w 3379808"/>
              <a:gd name="connsiteY847" fmla="*/ 1704419 h 2476982"/>
              <a:gd name="connsiteX848" fmla="*/ 1786157 w 3379808"/>
              <a:gd name="connsiteY848" fmla="*/ 1706834 h 2476982"/>
              <a:gd name="connsiteX849" fmla="*/ 1786157 w 3379808"/>
              <a:gd name="connsiteY849" fmla="*/ 1709248 h 2476982"/>
              <a:gd name="connsiteX850" fmla="*/ 1789813 w 3379808"/>
              <a:gd name="connsiteY850" fmla="*/ 1706834 h 2476982"/>
              <a:gd name="connsiteX851" fmla="*/ 1786157 w 3379808"/>
              <a:gd name="connsiteY851" fmla="*/ 1704419 h 2476982"/>
              <a:gd name="connsiteX852" fmla="*/ 1776410 w 3379808"/>
              <a:gd name="connsiteY852" fmla="*/ 1704419 h 2476982"/>
              <a:gd name="connsiteX853" fmla="*/ 1766663 w 3379808"/>
              <a:gd name="connsiteY853" fmla="*/ 1743046 h 2476982"/>
              <a:gd name="connsiteX854" fmla="*/ 1766663 w 3379808"/>
              <a:gd name="connsiteY854" fmla="*/ 1745460 h 2476982"/>
              <a:gd name="connsiteX855" fmla="*/ 1766663 w 3379808"/>
              <a:gd name="connsiteY855" fmla="*/ 1747874 h 2476982"/>
              <a:gd name="connsiteX856" fmla="*/ 1769710 w 3379808"/>
              <a:gd name="connsiteY856" fmla="*/ 1730975 h 2476982"/>
              <a:gd name="connsiteX857" fmla="*/ 1776410 w 3379808"/>
              <a:gd name="connsiteY857" fmla="*/ 1714076 h 2476982"/>
              <a:gd name="connsiteX858" fmla="*/ 1776410 w 3379808"/>
              <a:gd name="connsiteY858" fmla="*/ 1709248 h 2476982"/>
              <a:gd name="connsiteX859" fmla="*/ 1776410 w 3379808"/>
              <a:gd name="connsiteY859" fmla="*/ 1706834 h 2476982"/>
              <a:gd name="connsiteX860" fmla="*/ 1776410 w 3379808"/>
              <a:gd name="connsiteY860" fmla="*/ 1704419 h 2476982"/>
              <a:gd name="connsiteX861" fmla="*/ 1164779 w 3379808"/>
              <a:gd name="connsiteY861" fmla="*/ 1699591 h 2476982"/>
              <a:gd name="connsiteX862" fmla="*/ 1159905 w 3379808"/>
              <a:gd name="connsiteY862" fmla="*/ 1702005 h 2476982"/>
              <a:gd name="connsiteX863" fmla="*/ 1155032 w 3379808"/>
              <a:gd name="connsiteY863" fmla="*/ 1704419 h 2476982"/>
              <a:gd name="connsiteX864" fmla="*/ 1159905 w 3379808"/>
              <a:gd name="connsiteY864" fmla="*/ 1704419 h 2476982"/>
              <a:gd name="connsiteX865" fmla="*/ 1162951 w 3379808"/>
              <a:gd name="connsiteY865" fmla="*/ 1702005 h 2476982"/>
              <a:gd name="connsiteX866" fmla="*/ 1169653 w 3379808"/>
              <a:gd name="connsiteY866" fmla="*/ 1699591 h 2476982"/>
              <a:gd name="connsiteX867" fmla="*/ 1167216 w 3379808"/>
              <a:gd name="connsiteY867" fmla="*/ 1699591 h 2476982"/>
              <a:gd name="connsiteX868" fmla="*/ 1164779 w 3379808"/>
              <a:gd name="connsiteY868" fmla="*/ 1699591 h 2476982"/>
              <a:gd name="connsiteX869" fmla="*/ 277793 w 3379808"/>
              <a:gd name="connsiteY869" fmla="*/ 1699591 h 2476982"/>
              <a:gd name="connsiteX870" fmla="*/ 274138 w 3379808"/>
              <a:gd name="connsiteY870" fmla="*/ 1702005 h 2476982"/>
              <a:gd name="connsiteX871" fmla="*/ 277793 w 3379808"/>
              <a:gd name="connsiteY871" fmla="*/ 1704419 h 2476982"/>
              <a:gd name="connsiteX872" fmla="*/ 277793 w 3379808"/>
              <a:gd name="connsiteY872" fmla="*/ 1699591 h 2476982"/>
              <a:gd name="connsiteX873" fmla="*/ 1791030 w 3379808"/>
              <a:gd name="connsiteY873" fmla="*/ 1689934 h 2476982"/>
              <a:gd name="connsiteX874" fmla="*/ 1787376 w 3379808"/>
              <a:gd name="connsiteY874" fmla="*/ 1692349 h 2476982"/>
              <a:gd name="connsiteX875" fmla="*/ 1791030 w 3379808"/>
              <a:gd name="connsiteY875" fmla="*/ 1694763 h 2476982"/>
              <a:gd name="connsiteX876" fmla="*/ 1791030 w 3379808"/>
              <a:gd name="connsiteY876" fmla="*/ 1689934 h 2476982"/>
              <a:gd name="connsiteX877" fmla="*/ 1174526 w 3379808"/>
              <a:gd name="connsiteY877" fmla="*/ 1689934 h 2476982"/>
              <a:gd name="connsiteX878" fmla="*/ 1174526 w 3379808"/>
              <a:gd name="connsiteY878" fmla="*/ 1692349 h 2476982"/>
              <a:gd name="connsiteX879" fmla="*/ 1174526 w 3379808"/>
              <a:gd name="connsiteY879" fmla="*/ 1694763 h 2476982"/>
              <a:gd name="connsiteX880" fmla="*/ 1178791 w 3379808"/>
              <a:gd name="connsiteY880" fmla="*/ 1692349 h 2476982"/>
              <a:gd name="connsiteX881" fmla="*/ 1179400 w 3379808"/>
              <a:gd name="connsiteY881" fmla="*/ 1689934 h 2476982"/>
              <a:gd name="connsiteX882" fmla="*/ 1176963 w 3379808"/>
              <a:gd name="connsiteY882" fmla="*/ 1689934 h 2476982"/>
              <a:gd name="connsiteX883" fmla="*/ 1174526 w 3379808"/>
              <a:gd name="connsiteY883" fmla="*/ 1689934 h 2476982"/>
              <a:gd name="connsiteX884" fmla="*/ 302160 w 3379808"/>
              <a:gd name="connsiteY884" fmla="*/ 1689934 h 2476982"/>
              <a:gd name="connsiteX885" fmla="*/ 298506 w 3379808"/>
              <a:gd name="connsiteY885" fmla="*/ 1694763 h 2476982"/>
              <a:gd name="connsiteX886" fmla="*/ 302160 w 3379808"/>
              <a:gd name="connsiteY886" fmla="*/ 1699591 h 2476982"/>
              <a:gd name="connsiteX887" fmla="*/ 302160 w 3379808"/>
              <a:gd name="connsiteY887" fmla="*/ 1689934 h 2476982"/>
              <a:gd name="connsiteX888" fmla="*/ 1805651 w 3379808"/>
              <a:gd name="connsiteY888" fmla="*/ 1680278 h 2476982"/>
              <a:gd name="connsiteX889" fmla="*/ 1801386 w 3379808"/>
              <a:gd name="connsiteY889" fmla="*/ 1697177 h 2476982"/>
              <a:gd name="connsiteX890" fmla="*/ 1800777 w 3379808"/>
              <a:gd name="connsiteY890" fmla="*/ 1714076 h 2476982"/>
              <a:gd name="connsiteX891" fmla="*/ 1800777 w 3379808"/>
              <a:gd name="connsiteY891" fmla="*/ 1716490 h 2476982"/>
              <a:gd name="connsiteX892" fmla="*/ 1800777 w 3379808"/>
              <a:gd name="connsiteY892" fmla="*/ 1718904 h 2476982"/>
              <a:gd name="connsiteX893" fmla="*/ 1805651 w 3379808"/>
              <a:gd name="connsiteY893" fmla="*/ 1685106 h 2476982"/>
              <a:gd name="connsiteX894" fmla="*/ 1805651 w 3379808"/>
              <a:gd name="connsiteY894" fmla="*/ 1682692 h 2476982"/>
              <a:gd name="connsiteX895" fmla="*/ 1805651 w 3379808"/>
              <a:gd name="connsiteY895" fmla="*/ 1680278 h 2476982"/>
              <a:gd name="connsiteX896" fmla="*/ 1795904 w 3379808"/>
              <a:gd name="connsiteY896" fmla="*/ 1675450 h 2476982"/>
              <a:gd name="connsiteX897" fmla="*/ 1792249 w 3379808"/>
              <a:gd name="connsiteY897" fmla="*/ 1677864 h 2476982"/>
              <a:gd name="connsiteX898" fmla="*/ 1795904 w 3379808"/>
              <a:gd name="connsiteY898" fmla="*/ 1680278 h 2476982"/>
              <a:gd name="connsiteX899" fmla="*/ 1795904 w 3379808"/>
              <a:gd name="connsiteY899" fmla="*/ 1677864 h 2476982"/>
              <a:gd name="connsiteX900" fmla="*/ 1795904 w 3379808"/>
              <a:gd name="connsiteY900" fmla="*/ 1675450 h 2476982"/>
              <a:gd name="connsiteX901" fmla="*/ 1176963 w 3379808"/>
              <a:gd name="connsiteY901" fmla="*/ 1671829 h 2476982"/>
              <a:gd name="connsiteX902" fmla="*/ 1174526 w 3379808"/>
              <a:gd name="connsiteY902" fmla="*/ 1675450 h 2476982"/>
              <a:gd name="connsiteX903" fmla="*/ 1176963 w 3379808"/>
              <a:gd name="connsiteY903" fmla="*/ 1675450 h 2476982"/>
              <a:gd name="connsiteX904" fmla="*/ 1179400 w 3379808"/>
              <a:gd name="connsiteY904" fmla="*/ 1675450 h 2476982"/>
              <a:gd name="connsiteX905" fmla="*/ 1176963 w 3379808"/>
              <a:gd name="connsiteY905" fmla="*/ 1671829 h 2476982"/>
              <a:gd name="connsiteX906" fmla="*/ 307034 w 3379808"/>
              <a:gd name="connsiteY906" fmla="*/ 1660965 h 2476982"/>
              <a:gd name="connsiteX907" fmla="*/ 307034 w 3379808"/>
              <a:gd name="connsiteY907" fmla="*/ 1668207 h 2476982"/>
              <a:gd name="connsiteX908" fmla="*/ 307034 w 3379808"/>
              <a:gd name="connsiteY908" fmla="*/ 1675450 h 2476982"/>
              <a:gd name="connsiteX909" fmla="*/ 303379 w 3379808"/>
              <a:gd name="connsiteY909" fmla="*/ 1680278 h 2476982"/>
              <a:gd name="connsiteX910" fmla="*/ 307034 w 3379808"/>
              <a:gd name="connsiteY910" fmla="*/ 1685106 h 2476982"/>
              <a:gd name="connsiteX911" fmla="*/ 307034 w 3379808"/>
              <a:gd name="connsiteY911" fmla="*/ 1675450 h 2476982"/>
              <a:gd name="connsiteX912" fmla="*/ 310690 w 3379808"/>
              <a:gd name="connsiteY912" fmla="*/ 1666396 h 2476982"/>
              <a:gd name="connsiteX913" fmla="*/ 307034 w 3379808"/>
              <a:gd name="connsiteY913" fmla="*/ 1660965 h 2476982"/>
              <a:gd name="connsiteX914" fmla="*/ 180322 w 3379808"/>
              <a:gd name="connsiteY914" fmla="*/ 1656136 h 2476982"/>
              <a:gd name="connsiteX915" fmla="*/ 180322 w 3379808"/>
              <a:gd name="connsiteY915" fmla="*/ 1658550 h 2476982"/>
              <a:gd name="connsiteX916" fmla="*/ 180322 w 3379808"/>
              <a:gd name="connsiteY916" fmla="*/ 1660965 h 2476982"/>
              <a:gd name="connsiteX917" fmla="*/ 183977 w 3379808"/>
              <a:gd name="connsiteY917" fmla="*/ 1658550 h 2476982"/>
              <a:gd name="connsiteX918" fmla="*/ 180322 w 3379808"/>
              <a:gd name="connsiteY918" fmla="*/ 1656136 h 2476982"/>
              <a:gd name="connsiteX919" fmla="*/ 253425 w 3379808"/>
              <a:gd name="connsiteY919" fmla="*/ 1646480 h 2476982"/>
              <a:gd name="connsiteX920" fmla="*/ 253425 w 3379808"/>
              <a:gd name="connsiteY920" fmla="*/ 1651308 h 2476982"/>
              <a:gd name="connsiteX921" fmla="*/ 253425 w 3379808"/>
              <a:gd name="connsiteY921" fmla="*/ 1656136 h 2476982"/>
              <a:gd name="connsiteX922" fmla="*/ 257081 w 3379808"/>
              <a:gd name="connsiteY922" fmla="*/ 1651308 h 2476982"/>
              <a:gd name="connsiteX923" fmla="*/ 253425 w 3379808"/>
              <a:gd name="connsiteY923" fmla="*/ 1646480 h 2476982"/>
              <a:gd name="connsiteX924" fmla="*/ 182454 w 3379808"/>
              <a:gd name="connsiteY924" fmla="*/ 1645876 h 2476982"/>
              <a:gd name="connsiteX925" fmla="*/ 181541 w 3379808"/>
              <a:gd name="connsiteY925" fmla="*/ 1648894 h 2476982"/>
              <a:gd name="connsiteX926" fmla="*/ 185195 w 3379808"/>
              <a:gd name="connsiteY926" fmla="*/ 1651308 h 2476982"/>
              <a:gd name="connsiteX927" fmla="*/ 185195 w 3379808"/>
              <a:gd name="connsiteY927" fmla="*/ 1648894 h 2476982"/>
              <a:gd name="connsiteX928" fmla="*/ 185195 w 3379808"/>
              <a:gd name="connsiteY928" fmla="*/ 1646480 h 2476982"/>
              <a:gd name="connsiteX929" fmla="*/ 182454 w 3379808"/>
              <a:gd name="connsiteY929" fmla="*/ 1645876 h 2476982"/>
              <a:gd name="connsiteX930" fmla="*/ 1237882 w 3379808"/>
              <a:gd name="connsiteY930" fmla="*/ 1641651 h 2476982"/>
              <a:gd name="connsiteX931" fmla="*/ 1241538 w 3379808"/>
              <a:gd name="connsiteY931" fmla="*/ 1644066 h 2476982"/>
              <a:gd name="connsiteX932" fmla="*/ 1237882 w 3379808"/>
              <a:gd name="connsiteY932" fmla="*/ 1646480 h 2476982"/>
              <a:gd name="connsiteX933" fmla="*/ 1234228 w 3379808"/>
              <a:gd name="connsiteY933" fmla="*/ 1644066 h 2476982"/>
              <a:gd name="connsiteX934" fmla="*/ 1237882 w 3379808"/>
              <a:gd name="connsiteY934" fmla="*/ 1641651 h 2476982"/>
              <a:gd name="connsiteX935" fmla="*/ 258298 w 3379808"/>
              <a:gd name="connsiteY935" fmla="*/ 1641651 h 2476982"/>
              <a:gd name="connsiteX936" fmla="*/ 258298 w 3379808"/>
              <a:gd name="connsiteY936" fmla="*/ 1644066 h 2476982"/>
              <a:gd name="connsiteX937" fmla="*/ 258298 w 3379808"/>
              <a:gd name="connsiteY937" fmla="*/ 1646480 h 2476982"/>
              <a:gd name="connsiteX938" fmla="*/ 261954 w 3379808"/>
              <a:gd name="connsiteY938" fmla="*/ 1644066 h 2476982"/>
              <a:gd name="connsiteX939" fmla="*/ 258298 w 3379808"/>
              <a:gd name="connsiteY939" fmla="*/ 1641651 h 2476982"/>
              <a:gd name="connsiteX940" fmla="*/ 1252503 w 3379808"/>
              <a:gd name="connsiteY940" fmla="*/ 1631995 h 2476982"/>
              <a:gd name="connsiteX941" fmla="*/ 1252503 w 3379808"/>
              <a:gd name="connsiteY941" fmla="*/ 1636823 h 2476982"/>
              <a:gd name="connsiteX942" fmla="*/ 1252503 w 3379808"/>
              <a:gd name="connsiteY942" fmla="*/ 1641651 h 2476982"/>
              <a:gd name="connsiteX943" fmla="*/ 1248848 w 3379808"/>
              <a:gd name="connsiteY943" fmla="*/ 1636823 h 2476982"/>
              <a:gd name="connsiteX944" fmla="*/ 1252503 w 3379808"/>
              <a:gd name="connsiteY944" fmla="*/ 1631995 h 2476982"/>
              <a:gd name="connsiteX945" fmla="*/ 1257376 w 3379808"/>
              <a:gd name="connsiteY945" fmla="*/ 1627166 h 2476982"/>
              <a:gd name="connsiteX946" fmla="*/ 1261032 w 3379808"/>
              <a:gd name="connsiteY946" fmla="*/ 1631995 h 2476982"/>
              <a:gd name="connsiteX947" fmla="*/ 1257376 w 3379808"/>
              <a:gd name="connsiteY947" fmla="*/ 1636823 h 2476982"/>
              <a:gd name="connsiteX948" fmla="*/ 1253722 w 3379808"/>
              <a:gd name="connsiteY948" fmla="*/ 1631995 h 2476982"/>
              <a:gd name="connsiteX949" fmla="*/ 1257376 w 3379808"/>
              <a:gd name="connsiteY949" fmla="*/ 1627166 h 2476982"/>
              <a:gd name="connsiteX950" fmla="*/ 1271997 w 3379808"/>
              <a:gd name="connsiteY950" fmla="*/ 1622338 h 2476982"/>
              <a:gd name="connsiteX951" fmla="*/ 1275653 w 3379808"/>
              <a:gd name="connsiteY951" fmla="*/ 1624752 h 2476982"/>
              <a:gd name="connsiteX952" fmla="*/ 1271997 w 3379808"/>
              <a:gd name="connsiteY952" fmla="*/ 1627166 h 2476982"/>
              <a:gd name="connsiteX953" fmla="*/ 1268343 w 3379808"/>
              <a:gd name="connsiteY953" fmla="*/ 1624752 h 2476982"/>
              <a:gd name="connsiteX954" fmla="*/ 1271997 w 3379808"/>
              <a:gd name="connsiteY954" fmla="*/ 1622338 h 2476982"/>
              <a:gd name="connsiteX955" fmla="*/ 1262250 w 3379808"/>
              <a:gd name="connsiteY955" fmla="*/ 1622338 h 2476982"/>
              <a:gd name="connsiteX956" fmla="*/ 1265906 w 3379808"/>
              <a:gd name="connsiteY956" fmla="*/ 1627166 h 2476982"/>
              <a:gd name="connsiteX957" fmla="*/ 1262250 w 3379808"/>
              <a:gd name="connsiteY957" fmla="*/ 1631995 h 2476982"/>
              <a:gd name="connsiteX958" fmla="*/ 1258596 w 3379808"/>
              <a:gd name="connsiteY958" fmla="*/ 1627166 h 2476982"/>
              <a:gd name="connsiteX959" fmla="*/ 1262250 w 3379808"/>
              <a:gd name="connsiteY959" fmla="*/ 1622338 h 2476982"/>
              <a:gd name="connsiteX960" fmla="*/ 321654 w 3379808"/>
              <a:gd name="connsiteY960" fmla="*/ 1622338 h 2476982"/>
              <a:gd name="connsiteX961" fmla="*/ 316781 w 3379808"/>
              <a:gd name="connsiteY961" fmla="*/ 1636823 h 2476982"/>
              <a:gd name="connsiteX962" fmla="*/ 316781 w 3379808"/>
              <a:gd name="connsiteY962" fmla="*/ 1641651 h 2476982"/>
              <a:gd name="connsiteX963" fmla="*/ 316781 w 3379808"/>
              <a:gd name="connsiteY963" fmla="*/ 1646480 h 2476982"/>
              <a:gd name="connsiteX964" fmla="*/ 319218 w 3379808"/>
              <a:gd name="connsiteY964" fmla="*/ 1637426 h 2476982"/>
              <a:gd name="connsiteX965" fmla="*/ 321654 w 3379808"/>
              <a:gd name="connsiteY965" fmla="*/ 1631995 h 2476982"/>
              <a:gd name="connsiteX966" fmla="*/ 321654 w 3379808"/>
              <a:gd name="connsiteY966" fmla="*/ 1629581 h 2476982"/>
              <a:gd name="connsiteX967" fmla="*/ 321654 w 3379808"/>
              <a:gd name="connsiteY967" fmla="*/ 1627166 h 2476982"/>
              <a:gd name="connsiteX968" fmla="*/ 321654 w 3379808"/>
              <a:gd name="connsiteY968" fmla="*/ 1622338 h 2476982"/>
              <a:gd name="connsiteX969" fmla="*/ 302160 w 3379808"/>
              <a:gd name="connsiteY969" fmla="*/ 1617510 h 2476982"/>
              <a:gd name="connsiteX970" fmla="*/ 297896 w 3379808"/>
              <a:gd name="connsiteY970" fmla="*/ 1622338 h 2476982"/>
              <a:gd name="connsiteX971" fmla="*/ 297287 w 3379808"/>
              <a:gd name="connsiteY971" fmla="*/ 1627166 h 2476982"/>
              <a:gd name="connsiteX972" fmla="*/ 297287 w 3379808"/>
              <a:gd name="connsiteY972" fmla="*/ 1629581 h 2476982"/>
              <a:gd name="connsiteX973" fmla="*/ 297287 w 3379808"/>
              <a:gd name="connsiteY973" fmla="*/ 1631995 h 2476982"/>
              <a:gd name="connsiteX974" fmla="*/ 301551 w 3379808"/>
              <a:gd name="connsiteY974" fmla="*/ 1627166 h 2476982"/>
              <a:gd name="connsiteX975" fmla="*/ 302160 w 3379808"/>
              <a:gd name="connsiteY975" fmla="*/ 1622338 h 2476982"/>
              <a:gd name="connsiteX976" fmla="*/ 302160 w 3379808"/>
              <a:gd name="connsiteY976" fmla="*/ 1617510 h 2476982"/>
              <a:gd name="connsiteX977" fmla="*/ 268046 w 3379808"/>
              <a:gd name="connsiteY977" fmla="*/ 1617510 h 2476982"/>
              <a:gd name="connsiteX978" fmla="*/ 264391 w 3379808"/>
              <a:gd name="connsiteY978" fmla="*/ 1619924 h 2476982"/>
              <a:gd name="connsiteX979" fmla="*/ 268046 w 3379808"/>
              <a:gd name="connsiteY979" fmla="*/ 1622338 h 2476982"/>
              <a:gd name="connsiteX980" fmla="*/ 268046 w 3379808"/>
              <a:gd name="connsiteY980" fmla="*/ 1617510 h 2476982"/>
              <a:gd name="connsiteX981" fmla="*/ 1830019 w 3379808"/>
              <a:gd name="connsiteY981" fmla="*/ 1607853 h 2476982"/>
              <a:gd name="connsiteX982" fmla="*/ 1820272 w 3379808"/>
              <a:gd name="connsiteY982" fmla="*/ 1634409 h 2476982"/>
              <a:gd name="connsiteX983" fmla="*/ 1810525 w 3379808"/>
              <a:gd name="connsiteY983" fmla="*/ 1660965 h 2476982"/>
              <a:gd name="connsiteX984" fmla="*/ 1810525 w 3379808"/>
              <a:gd name="connsiteY984" fmla="*/ 1670018 h 2476982"/>
              <a:gd name="connsiteX985" fmla="*/ 1810525 w 3379808"/>
              <a:gd name="connsiteY985" fmla="*/ 1675450 h 2476982"/>
              <a:gd name="connsiteX986" fmla="*/ 1815398 w 3379808"/>
              <a:gd name="connsiteY986" fmla="*/ 1675450 h 2476982"/>
              <a:gd name="connsiteX987" fmla="*/ 1812961 w 3379808"/>
              <a:gd name="connsiteY987" fmla="*/ 1708645 h 2476982"/>
              <a:gd name="connsiteX988" fmla="*/ 1795904 w 3379808"/>
              <a:gd name="connsiteY988" fmla="*/ 1738218 h 2476982"/>
              <a:gd name="connsiteX989" fmla="*/ 1795904 w 3379808"/>
              <a:gd name="connsiteY989" fmla="*/ 1723733 h 2476982"/>
              <a:gd name="connsiteX990" fmla="*/ 1776410 w 3379808"/>
              <a:gd name="connsiteY990" fmla="*/ 1796157 h 2476982"/>
              <a:gd name="connsiteX991" fmla="*/ 1750214 w 3379808"/>
              <a:gd name="connsiteY991" fmla="*/ 1929539 h 2476982"/>
              <a:gd name="connsiteX992" fmla="*/ 1742295 w 3379808"/>
              <a:gd name="connsiteY992" fmla="*/ 2081028 h 2476982"/>
              <a:gd name="connsiteX993" fmla="*/ 1742295 w 3379808"/>
              <a:gd name="connsiteY993" fmla="*/ 2094909 h 2476982"/>
              <a:gd name="connsiteX994" fmla="*/ 1742295 w 3379808"/>
              <a:gd name="connsiteY994" fmla="*/ 2105169 h 2476982"/>
              <a:gd name="connsiteX995" fmla="*/ 1747168 w 3379808"/>
              <a:gd name="connsiteY995" fmla="*/ 2109998 h 2476982"/>
              <a:gd name="connsiteX996" fmla="*/ 1747168 w 3379808"/>
              <a:gd name="connsiteY996" fmla="*/ 2018260 h 2476982"/>
              <a:gd name="connsiteX997" fmla="*/ 1752042 w 3379808"/>
              <a:gd name="connsiteY997" fmla="*/ 2114826 h 2476982"/>
              <a:gd name="connsiteX998" fmla="*/ 1785548 w 3379808"/>
              <a:gd name="connsiteY998" fmla="*/ 1866771 h 2476982"/>
              <a:gd name="connsiteX999" fmla="*/ 1844639 w 3379808"/>
              <a:gd name="connsiteY999" fmla="*/ 1622338 h 2476982"/>
              <a:gd name="connsiteX1000" fmla="*/ 1844639 w 3379808"/>
              <a:gd name="connsiteY1000" fmla="*/ 1607853 h 2476982"/>
              <a:gd name="connsiteX1001" fmla="*/ 1834892 w 3379808"/>
              <a:gd name="connsiteY1001" fmla="*/ 1622338 h 2476982"/>
              <a:gd name="connsiteX1002" fmla="*/ 1296365 w 3379808"/>
              <a:gd name="connsiteY1002" fmla="*/ 1603025 h 2476982"/>
              <a:gd name="connsiteX1003" fmla="*/ 1298802 w 3379808"/>
              <a:gd name="connsiteY1003" fmla="*/ 1603025 h 2476982"/>
              <a:gd name="connsiteX1004" fmla="*/ 1301238 w 3379808"/>
              <a:gd name="connsiteY1004" fmla="*/ 1603025 h 2476982"/>
              <a:gd name="connsiteX1005" fmla="*/ 1290882 w 3379808"/>
              <a:gd name="connsiteY1005" fmla="*/ 1614492 h 2476982"/>
              <a:gd name="connsiteX1006" fmla="*/ 1276871 w 3379808"/>
              <a:gd name="connsiteY1006" fmla="*/ 1622338 h 2476982"/>
              <a:gd name="connsiteX1007" fmla="*/ 1281744 w 3379808"/>
              <a:gd name="connsiteY1007" fmla="*/ 1617510 h 2476982"/>
              <a:gd name="connsiteX1008" fmla="*/ 1289055 w 3379808"/>
              <a:gd name="connsiteY1008" fmla="*/ 1608456 h 2476982"/>
              <a:gd name="connsiteX1009" fmla="*/ 1296365 w 3379808"/>
              <a:gd name="connsiteY1009" fmla="*/ 1603025 h 2476982"/>
              <a:gd name="connsiteX1010" fmla="*/ 307034 w 3379808"/>
              <a:gd name="connsiteY1010" fmla="*/ 1598197 h 2476982"/>
              <a:gd name="connsiteX1011" fmla="*/ 303379 w 3379808"/>
              <a:gd name="connsiteY1011" fmla="*/ 1603025 h 2476982"/>
              <a:gd name="connsiteX1012" fmla="*/ 307034 w 3379808"/>
              <a:gd name="connsiteY1012" fmla="*/ 1607853 h 2476982"/>
              <a:gd name="connsiteX1013" fmla="*/ 307034 w 3379808"/>
              <a:gd name="connsiteY1013" fmla="*/ 1603025 h 2476982"/>
              <a:gd name="connsiteX1014" fmla="*/ 307034 w 3379808"/>
              <a:gd name="connsiteY1014" fmla="*/ 1598197 h 2476982"/>
              <a:gd name="connsiteX1015" fmla="*/ 199816 w 3379808"/>
              <a:gd name="connsiteY1015" fmla="*/ 1598197 h 2476982"/>
              <a:gd name="connsiteX1016" fmla="*/ 191288 w 3379808"/>
              <a:gd name="connsiteY1016" fmla="*/ 1615096 h 2476982"/>
              <a:gd name="connsiteX1017" fmla="*/ 190069 w 3379808"/>
              <a:gd name="connsiteY1017" fmla="*/ 1631995 h 2476982"/>
              <a:gd name="connsiteX1018" fmla="*/ 190069 w 3379808"/>
              <a:gd name="connsiteY1018" fmla="*/ 1634409 h 2476982"/>
              <a:gd name="connsiteX1019" fmla="*/ 190069 w 3379808"/>
              <a:gd name="connsiteY1019" fmla="*/ 1636823 h 2476982"/>
              <a:gd name="connsiteX1020" fmla="*/ 196770 w 3379808"/>
              <a:gd name="connsiteY1020" fmla="*/ 1620527 h 2476982"/>
              <a:gd name="connsiteX1021" fmla="*/ 199816 w 3379808"/>
              <a:gd name="connsiteY1021" fmla="*/ 1607853 h 2476982"/>
              <a:gd name="connsiteX1022" fmla="*/ 199816 w 3379808"/>
              <a:gd name="connsiteY1022" fmla="*/ 1598197 h 2476982"/>
              <a:gd name="connsiteX1023" fmla="*/ 1849513 w 3379808"/>
              <a:gd name="connsiteY1023" fmla="*/ 1593368 h 2476982"/>
              <a:gd name="connsiteX1024" fmla="*/ 1845858 w 3379808"/>
              <a:gd name="connsiteY1024" fmla="*/ 1595782 h 2476982"/>
              <a:gd name="connsiteX1025" fmla="*/ 1849513 w 3379808"/>
              <a:gd name="connsiteY1025" fmla="*/ 1598197 h 2476982"/>
              <a:gd name="connsiteX1026" fmla="*/ 1849513 w 3379808"/>
              <a:gd name="connsiteY1026" fmla="*/ 1595782 h 2476982"/>
              <a:gd name="connsiteX1027" fmla="*/ 1849513 w 3379808"/>
              <a:gd name="connsiteY1027" fmla="*/ 1593368 h 2476982"/>
              <a:gd name="connsiteX1028" fmla="*/ 1306112 w 3379808"/>
              <a:gd name="connsiteY1028" fmla="*/ 1593368 h 2476982"/>
              <a:gd name="connsiteX1029" fmla="*/ 1306112 w 3379808"/>
              <a:gd name="connsiteY1029" fmla="*/ 1598197 h 2476982"/>
              <a:gd name="connsiteX1030" fmla="*/ 1306112 w 3379808"/>
              <a:gd name="connsiteY1030" fmla="*/ 1603025 h 2476982"/>
              <a:gd name="connsiteX1031" fmla="*/ 1302457 w 3379808"/>
              <a:gd name="connsiteY1031" fmla="*/ 1598197 h 2476982"/>
              <a:gd name="connsiteX1032" fmla="*/ 1306112 w 3379808"/>
              <a:gd name="connsiteY1032" fmla="*/ 1593368 h 2476982"/>
              <a:gd name="connsiteX1033" fmla="*/ 1281744 w 3379808"/>
              <a:gd name="connsiteY1033" fmla="*/ 1593368 h 2476982"/>
              <a:gd name="connsiteX1034" fmla="*/ 1285400 w 3379808"/>
              <a:gd name="connsiteY1034" fmla="*/ 1595782 h 2476982"/>
              <a:gd name="connsiteX1035" fmla="*/ 1281744 w 3379808"/>
              <a:gd name="connsiteY1035" fmla="*/ 1598197 h 2476982"/>
              <a:gd name="connsiteX1036" fmla="*/ 1281744 w 3379808"/>
              <a:gd name="connsiteY1036" fmla="*/ 1595782 h 2476982"/>
              <a:gd name="connsiteX1037" fmla="*/ 1281744 w 3379808"/>
              <a:gd name="connsiteY1037" fmla="*/ 1593368 h 2476982"/>
              <a:gd name="connsiteX1038" fmla="*/ 1318296 w 3379808"/>
              <a:gd name="connsiteY1038" fmla="*/ 1589748 h 2476982"/>
              <a:gd name="connsiteX1039" fmla="*/ 1320733 w 3379808"/>
              <a:gd name="connsiteY1039" fmla="*/ 1593368 h 2476982"/>
              <a:gd name="connsiteX1040" fmla="*/ 1318296 w 3379808"/>
              <a:gd name="connsiteY1040" fmla="*/ 1593368 h 2476982"/>
              <a:gd name="connsiteX1041" fmla="*/ 1315859 w 3379808"/>
              <a:gd name="connsiteY1041" fmla="*/ 1593368 h 2476982"/>
              <a:gd name="connsiteX1042" fmla="*/ 1318296 w 3379808"/>
              <a:gd name="connsiteY1042" fmla="*/ 1589748 h 2476982"/>
              <a:gd name="connsiteX1043" fmla="*/ 1286618 w 3379808"/>
              <a:gd name="connsiteY1043" fmla="*/ 1588540 h 2476982"/>
              <a:gd name="connsiteX1044" fmla="*/ 1290274 w 3379808"/>
              <a:gd name="connsiteY1044" fmla="*/ 1590954 h 2476982"/>
              <a:gd name="connsiteX1045" fmla="*/ 1286618 w 3379808"/>
              <a:gd name="connsiteY1045" fmla="*/ 1593368 h 2476982"/>
              <a:gd name="connsiteX1046" fmla="*/ 1282963 w 3379808"/>
              <a:gd name="connsiteY1046" fmla="*/ 1590954 h 2476982"/>
              <a:gd name="connsiteX1047" fmla="*/ 1286618 w 3379808"/>
              <a:gd name="connsiteY1047" fmla="*/ 1588540 h 2476982"/>
              <a:gd name="connsiteX1048" fmla="*/ 307034 w 3379808"/>
              <a:gd name="connsiteY1048" fmla="*/ 1588540 h 2476982"/>
              <a:gd name="connsiteX1049" fmla="*/ 307034 w 3379808"/>
              <a:gd name="connsiteY1049" fmla="*/ 1590954 h 2476982"/>
              <a:gd name="connsiteX1050" fmla="*/ 307034 w 3379808"/>
              <a:gd name="connsiteY1050" fmla="*/ 1593368 h 2476982"/>
              <a:gd name="connsiteX1051" fmla="*/ 310690 w 3379808"/>
              <a:gd name="connsiteY1051" fmla="*/ 1590954 h 2476982"/>
              <a:gd name="connsiteX1052" fmla="*/ 307034 w 3379808"/>
              <a:gd name="connsiteY1052" fmla="*/ 1588540 h 2476982"/>
              <a:gd name="connsiteX1053" fmla="*/ 277793 w 3379808"/>
              <a:gd name="connsiteY1053" fmla="*/ 1588540 h 2476982"/>
              <a:gd name="connsiteX1054" fmla="*/ 274138 w 3379808"/>
              <a:gd name="connsiteY1054" fmla="*/ 1590954 h 2476982"/>
              <a:gd name="connsiteX1055" fmla="*/ 277793 w 3379808"/>
              <a:gd name="connsiteY1055" fmla="*/ 1593368 h 2476982"/>
              <a:gd name="connsiteX1056" fmla="*/ 277793 w 3379808"/>
              <a:gd name="connsiteY1056" fmla="*/ 1590954 h 2476982"/>
              <a:gd name="connsiteX1057" fmla="*/ 277793 w 3379808"/>
              <a:gd name="connsiteY1057" fmla="*/ 1588540 h 2476982"/>
              <a:gd name="connsiteX1058" fmla="*/ 1301238 w 3379808"/>
              <a:gd name="connsiteY1058" fmla="*/ 1578883 h 2476982"/>
              <a:gd name="connsiteX1059" fmla="*/ 1304894 w 3379808"/>
              <a:gd name="connsiteY1059" fmla="*/ 1583712 h 2476982"/>
              <a:gd name="connsiteX1060" fmla="*/ 1301238 w 3379808"/>
              <a:gd name="connsiteY1060" fmla="*/ 1588540 h 2476982"/>
              <a:gd name="connsiteX1061" fmla="*/ 1297584 w 3379808"/>
              <a:gd name="connsiteY1061" fmla="*/ 1583712 h 2476982"/>
              <a:gd name="connsiteX1062" fmla="*/ 1301238 w 3379808"/>
              <a:gd name="connsiteY1062" fmla="*/ 1578883 h 2476982"/>
              <a:gd name="connsiteX1063" fmla="*/ 1854387 w 3379808"/>
              <a:gd name="connsiteY1063" fmla="*/ 1574055 h 2476982"/>
              <a:gd name="connsiteX1064" fmla="*/ 1850732 w 3379808"/>
              <a:gd name="connsiteY1064" fmla="*/ 1580694 h 2476982"/>
              <a:gd name="connsiteX1065" fmla="*/ 1854387 w 3379808"/>
              <a:gd name="connsiteY1065" fmla="*/ 1583712 h 2476982"/>
              <a:gd name="connsiteX1066" fmla="*/ 1854387 w 3379808"/>
              <a:gd name="connsiteY1066" fmla="*/ 1578883 h 2476982"/>
              <a:gd name="connsiteX1067" fmla="*/ 1854387 w 3379808"/>
              <a:gd name="connsiteY1067" fmla="*/ 1574055 h 2476982"/>
              <a:gd name="connsiteX1068" fmla="*/ 277793 w 3379808"/>
              <a:gd name="connsiteY1068" fmla="*/ 1574055 h 2476982"/>
              <a:gd name="connsiteX1069" fmla="*/ 277793 w 3379808"/>
              <a:gd name="connsiteY1069" fmla="*/ 1576469 h 2476982"/>
              <a:gd name="connsiteX1070" fmla="*/ 277793 w 3379808"/>
              <a:gd name="connsiteY1070" fmla="*/ 1578883 h 2476982"/>
              <a:gd name="connsiteX1071" fmla="*/ 281448 w 3379808"/>
              <a:gd name="connsiteY1071" fmla="*/ 1576469 h 2476982"/>
              <a:gd name="connsiteX1072" fmla="*/ 277793 w 3379808"/>
              <a:gd name="connsiteY1072" fmla="*/ 1574055 h 2476982"/>
              <a:gd name="connsiteX1073" fmla="*/ 311907 w 3379808"/>
              <a:gd name="connsiteY1073" fmla="*/ 1569227 h 2476982"/>
              <a:gd name="connsiteX1074" fmla="*/ 308253 w 3379808"/>
              <a:gd name="connsiteY1074" fmla="*/ 1574055 h 2476982"/>
              <a:gd name="connsiteX1075" fmla="*/ 311907 w 3379808"/>
              <a:gd name="connsiteY1075" fmla="*/ 1578883 h 2476982"/>
              <a:gd name="connsiteX1076" fmla="*/ 315563 w 3379808"/>
              <a:gd name="connsiteY1076" fmla="*/ 1574055 h 2476982"/>
              <a:gd name="connsiteX1077" fmla="*/ 311907 w 3379808"/>
              <a:gd name="connsiteY1077" fmla="*/ 1569227 h 2476982"/>
              <a:gd name="connsiteX1078" fmla="*/ 1815398 w 3379808"/>
              <a:gd name="connsiteY1078" fmla="*/ 1559570 h 2476982"/>
              <a:gd name="connsiteX1079" fmla="*/ 1776410 w 3379808"/>
              <a:gd name="connsiteY1079" fmla="*/ 1689934 h 2476982"/>
              <a:gd name="connsiteX1080" fmla="*/ 1776410 w 3379808"/>
              <a:gd name="connsiteY1080" fmla="*/ 1699591 h 2476982"/>
              <a:gd name="connsiteX1081" fmla="*/ 1799560 w 3379808"/>
              <a:gd name="connsiteY1081" fmla="*/ 1636220 h 2476982"/>
              <a:gd name="connsiteX1082" fmla="*/ 1815398 w 3379808"/>
              <a:gd name="connsiteY1082" fmla="*/ 1569227 h 2476982"/>
              <a:gd name="connsiteX1083" fmla="*/ 1815398 w 3379808"/>
              <a:gd name="connsiteY1083" fmla="*/ 1564398 h 2476982"/>
              <a:gd name="connsiteX1084" fmla="*/ 1815398 w 3379808"/>
              <a:gd name="connsiteY1084" fmla="*/ 1559570 h 2476982"/>
              <a:gd name="connsiteX1085" fmla="*/ 1325606 w 3379808"/>
              <a:gd name="connsiteY1085" fmla="*/ 1559570 h 2476982"/>
              <a:gd name="connsiteX1086" fmla="*/ 1328043 w 3379808"/>
              <a:gd name="connsiteY1086" fmla="*/ 1559570 h 2476982"/>
              <a:gd name="connsiteX1087" fmla="*/ 1330480 w 3379808"/>
              <a:gd name="connsiteY1087" fmla="*/ 1559570 h 2476982"/>
              <a:gd name="connsiteX1088" fmla="*/ 1331089 w 3379808"/>
              <a:gd name="connsiteY1088" fmla="*/ 1561984 h 2476982"/>
              <a:gd name="connsiteX1089" fmla="*/ 1335353 w 3379808"/>
              <a:gd name="connsiteY1089" fmla="*/ 1564398 h 2476982"/>
              <a:gd name="connsiteX1090" fmla="*/ 1320733 w 3379808"/>
              <a:gd name="connsiteY1090" fmla="*/ 1573452 h 2476982"/>
              <a:gd name="connsiteX1091" fmla="*/ 1306112 w 3379808"/>
              <a:gd name="connsiteY1091" fmla="*/ 1578883 h 2476982"/>
              <a:gd name="connsiteX1092" fmla="*/ 287540 w 3379808"/>
              <a:gd name="connsiteY1092" fmla="*/ 1549913 h 2476982"/>
              <a:gd name="connsiteX1093" fmla="*/ 287540 w 3379808"/>
              <a:gd name="connsiteY1093" fmla="*/ 1552328 h 2476982"/>
              <a:gd name="connsiteX1094" fmla="*/ 287540 w 3379808"/>
              <a:gd name="connsiteY1094" fmla="*/ 1554742 h 2476982"/>
              <a:gd name="connsiteX1095" fmla="*/ 291196 w 3379808"/>
              <a:gd name="connsiteY1095" fmla="*/ 1552328 h 2476982"/>
              <a:gd name="connsiteX1096" fmla="*/ 287540 w 3379808"/>
              <a:gd name="connsiteY1096" fmla="*/ 1549913 h 2476982"/>
              <a:gd name="connsiteX1097" fmla="*/ 1820272 w 3379808"/>
              <a:gd name="connsiteY1097" fmla="*/ 1545085 h 2476982"/>
              <a:gd name="connsiteX1098" fmla="*/ 1816617 w 3379808"/>
              <a:gd name="connsiteY1098" fmla="*/ 1552328 h 2476982"/>
              <a:gd name="connsiteX1099" fmla="*/ 1820272 w 3379808"/>
              <a:gd name="connsiteY1099" fmla="*/ 1559570 h 2476982"/>
              <a:gd name="connsiteX1100" fmla="*/ 1820272 w 3379808"/>
              <a:gd name="connsiteY1100" fmla="*/ 1550517 h 2476982"/>
              <a:gd name="connsiteX1101" fmla="*/ 1820272 w 3379808"/>
              <a:gd name="connsiteY1101" fmla="*/ 1545085 h 2476982"/>
              <a:gd name="connsiteX1102" fmla="*/ 1335353 w 3379808"/>
              <a:gd name="connsiteY1102" fmla="*/ 1545085 h 2476982"/>
              <a:gd name="connsiteX1103" fmla="*/ 1339009 w 3379808"/>
              <a:gd name="connsiteY1103" fmla="*/ 1549913 h 2476982"/>
              <a:gd name="connsiteX1104" fmla="*/ 1335353 w 3379808"/>
              <a:gd name="connsiteY1104" fmla="*/ 1554742 h 2476982"/>
              <a:gd name="connsiteX1105" fmla="*/ 1335353 w 3379808"/>
              <a:gd name="connsiteY1105" fmla="*/ 1549913 h 2476982"/>
              <a:gd name="connsiteX1106" fmla="*/ 1335353 w 3379808"/>
              <a:gd name="connsiteY1106" fmla="*/ 1545085 h 2476982"/>
              <a:gd name="connsiteX1107" fmla="*/ 321654 w 3379808"/>
              <a:gd name="connsiteY1107" fmla="*/ 1545085 h 2476982"/>
              <a:gd name="connsiteX1108" fmla="*/ 318000 w 3379808"/>
              <a:gd name="connsiteY1108" fmla="*/ 1549913 h 2476982"/>
              <a:gd name="connsiteX1109" fmla="*/ 321654 w 3379808"/>
              <a:gd name="connsiteY1109" fmla="*/ 1554742 h 2476982"/>
              <a:gd name="connsiteX1110" fmla="*/ 321654 w 3379808"/>
              <a:gd name="connsiteY1110" fmla="*/ 1545085 h 2476982"/>
              <a:gd name="connsiteX1111" fmla="*/ 1859260 w 3379808"/>
              <a:gd name="connsiteY1111" fmla="*/ 1540257 h 2476982"/>
              <a:gd name="connsiteX1112" fmla="*/ 1854387 w 3379808"/>
              <a:gd name="connsiteY1112" fmla="*/ 1559570 h 2476982"/>
              <a:gd name="connsiteX1113" fmla="*/ 1854387 w 3379808"/>
              <a:gd name="connsiteY1113" fmla="*/ 1561984 h 2476982"/>
              <a:gd name="connsiteX1114" fmla="*/ 1854387 w 3379808"/>
              <a:gd name="connsiteY1114" fmla="*/ 1564398 h 2476982"/>
              <a:gd name="connsiteX1115" fmla="*/ 1859260 w 3379808"/>
              <a:gd name="connsiteY1115" fmla="*/ 1545085 h 2476982"/>
              <a:gd name="connsiteX1116" fmla="*/ 1859260 w 3379808"/>
              <a:gd name="connsiteY1116" fmla="*/ 1542671 h 2476982"/>
              <a:gd name="connsiteX1117" fmla="*/ 1859260 w 3379808"/>
              <a:gd name="connsiteY1117" fmla="*/ 1540257 h 2476982"/>
              <a:gd name="connsiteX1118" fmla="*/ 372522 w 3379808"/>
              <a:gd name="connsiteY1118" fmla="*/ 1538900 h 2476982"/>
              <a:gd name="connsiteX1119" fmla="*/ 375264 w 3379808"/>
              <a:gd name="connsiteY1119" fmla="*/ 1540257 h 2476982"/>
              <a:gd name="connsiteX1120" fmla="*/ 371609 w 3379808"/>
              <a:gd name="connsiteY1120" fmla="*/ 1540257 h 2476982"/>
              <a:gd name="connsiteX1121" fmla="*/ 372522 w 3379808"/>
              <a:gd name="connsiteY1121" fmla="*/ 1538900 h 2476982"/>
              <a:gd name="connsiteX1122" fmla="*/ 323787 w 3379808"/>
              <a:gd name="connsiteY1122" fmla="*/ 1538900 h 2476982"/>
              <a:gd name="connsiteX1123" fmla="*/ 322874 w 3379808"/>
              <a:gd name="connsiteY1123" fmla="*/ 1540257 h 2476982"/>
              <a:gd name="connsiteX1124" fmla="*/ 326528 w 3379808"/>
              <a:gd name="connsiteY1124" fmla="*/ 1540257 h 2476982"/>
              <a:gd name="connsiteX1125" fmla="*/ 323787 w 3379808"/>
              <a:gd name="connsiteY1125" fmla="*/ 1538900 h 2476982"/>
              <a:gd name="connsiteX1126" fmla="*/ 297287 w 3379808"/>
              <a:gd name="connsiteY1126" fmla="*/ 1530600 h 2476982"/>
              <a:gd name="connsiteX1127" fmla="*/ 293632 w 3379808"/>
              <a:gd name="connsiteY1127" fmla="*/ 1533014 h 2476982"/>
              <a:gd name="connsiteX1128" fmla="*/ 297287 w 3379808"/>
              <a:gd name="connsiteY1128" fmla="*/ 1535429 h 2476982"/>
              <a:gd name="connsiteX1129" fmla="*/ 297287 w 3379808"/>
              <a:gd name="connsiteY1129" fmla="*/ 1533014 h 2476982"/>
              <a:gd name="connsiteX1130" fmla="*/ 297287 w 3379808"/>
              <a:gd name="connsiteY1130" fmla="*/ 1530600 h 2476982"/>
              <a:gd name="connsiteX1131" fmla="*/ 1325606 w 3379808"/>
              <a:gd name="connsiteY1131" fmla="*/ 1525772 h 2476982"/>
              <a:gd name="connsiteX1132" fmla="*/ 1329262 w 3379808"/>
              <a:gd name="connsiteY1132" fmla="*/ 1530600 h 2476982"/>
              <a:gd name="connsiteX1133" fmla="*/ 1325606 w 3379808"/>
              <a:gd name="connsiteY1133" fmla="*/ 1535429 h 2476982"/>
              <a:gd name="connsiteX1134" fmla="*/ 1321952 w 3379808"/>
              <a:gd name="connsiteY1134" fmla="*/ 1530600 h 2476982"/>
              <a:gd name="connsiteX1135" fmla="*/ 1325606 w 3379808"/>
              <a:gd name="connsiteY1135" fmla="*/ 1525772 h 2476982"/>
              <a:gd name="connsiteX1136" fmla="*/ 1301238 w 3379808"/>
              <a:gd name="connsiteY1136" fmla="*/ 1525772 h 2476982"/>
              <a:gd name="connsiteX1137" fmla="*/ 1297584 w 3379808"/>
              <a:gd name="connsiteY1137" fmla="*/ 1530600 h 2476982"/>
              <a:gd name="connsiteX1138" fmla="*/ 1301238 w 3379808"/>
              <a:gd name="connsiteY1138" fmla="*/ 1535429 h 2476982"/>
              <a:gd name="connsiteX1139" fmla="*/ 1304894 w 3379808"/>
              <a:gd name="connsiteY1139" fmla="*/ 1530600 h 2476982"/>
              <a:gd name="connsiteX1140" fmla="*/ 1301238 w 3379808"/>
              <a:gd name="connsiteY1140" fmla="*/ 1525772 h 2476982"/>
              <a:gd name="connsiteX1141" fmla="*/ 331402 w 3379808"/>
              <a:gd name="connsiteY1141" fmla="*/ 1525772 h 2476982"/>
              <a:gd name="connsiteX1142" fmla="*/ 327747 w 3379808"/>
              <a:gd name="connsiteY1142" fmla="*/ 1530600 h 2476982"/>
              <a:gd name="connsiteX1143" fmla="*/ 331402 w 3379808"/>
              <a:gd name="connsiteY1143" fmla="*/ 1535429 h 2476982"/>
              <a:gd name="connsiteX1144" fmla="*/ 331402 w 3379808"/>
              <a:gd name="connsiteY1144" fmla="*/ 1525772 h 2476982"/>
              <a:gd name="connsiteX1145" fmla="*/ 380137 w 3379808"/>
              <a:gd name="connsiteY1145" fmla="*/ 1520944 h 2476982"/>
              <a:gd name="connsiteX1146" fmla="*/ 380137 w 3379808"/>
              <a:gd name="connsiteY1146" fmla="*/ 1523358 h 2476982"/>
              <a:gd name="connsiteX1147" fmla="*/ 380137 w 3379808"/>
              <a:gd name="connsiteY1147" fmla="*/ 1525772 h 2476982"/>
              <a:gd name="connsiteX1148" fmla="*/ 376483 w 3379808"/>
              <a:gd name="connsiteY1148" fmla="*/ 1523358 h 2476982"/>
              <a:gd name="connsiteX1149" fmla="*/ 380137 w 3379808"/>
              <a:gd name="connsiteY1149" fmla="*/ 1520944 h 2476982"/>
              <a:gd name="connsiteX1150" fmla="*/ 331402 w 3379808"/>
              <a:gd name="connsiteY1150" fmla="*/ 1516115 h 2476982"/>
              <a:gd name="connsiteX1151" fmla="*/ 331402 w 3379808"/>
              <a:gd name="connsiteY1151" fmla="*/ 1518529 h 2476982"/>
              <a:gd name="connsiteX1152" fmla="*/ 331402 w 3379808"/>
              <a:gd name="connsiteY1152" fmla="*/ 1520944 h 2476982"/>
              <a:gd name="connsiteX1153" fmla="*/ 335057 w 3379808"/>
              <a:gd name="connsiteY1153" fmla="*/ 1518529 h 2476982"/>
              <a:gd name="connsiteX1154" fmla="*/ 331402 w 3379808"/>
              <a:gd name="connsiteY1154" fmla="*/ 1516115 h 2476982"/>
              <a:gd name="connsiteX1155" fmla="*/ 302160 w 3379808"/>
              <a:gd name="connsiteY1155" fmla="*/ 1516115 h 2476982"/>
              <a:gd name="connsiteX1156" fmla="*/ 298506 w 3379808"/>
              <a:gd name="connsiteY1156" fmla="*/ 1518529 h 2476982"/>
              <a:gd name="connsiteX1157" fmla="*/ 302160 w 3379808"/>
              <a:gd name="connsiteY1157" fmla="*/ 1520944 h 2476982"/>
              <a:gd name="connsiteX1158" fmla="*/ 302160 w 3379808"/>
              <a:gd name="connsiteY1158" fmla="*/ 1518529 h 2476982"/>
              <a:gd name="connsiteX1159" fmla="*/ 302160 w 3379808"/>
              <a:gd name="connsiteY1159" fmla="*/ 1516115 h 2476982"/>
              <a:gd name="connsiteX1160" fmla="*/ 1330480 w 3379808"/>
              <a:gd name="connsiteY1160" fmla="*/ 1511287 h 2476982"/>
              <a:gd name="connsiteX1161" fmla="*/ 1334136 w 3379808"/>
              <a:gd name="connsiteY1161" fmla="*/ 1513701 h 2476982"/>
              <a:gd name="connsiteX1162" fmla="*/ 1330480 w 3379808"/>
              <a:gd name="connsiteY1162" fmla="*/ 1516115 h 2476982"/>
              <a:gd name="connsiteX1163" fmla="*/ 1326825 w 3379808"/>
              <a:gd name="connsiteY1163" fmla="*/ 1513701 h 2476982"/>
              <a:gd name="connsiteX1164" fmla="*/ 1330480 w 3379808"/>
              <a:gd name="connsiteY1164" fmla="*/ 1511287 h 2476982"/>
              <a:gd name="connsiteX1165" fmla="*/ 385011 w 3379808"/>
              <a:gd name="connsiteY1165" fmla="*/ 1511287 h 2476982"/>
              <a:gd name="connsiteX1166" fmla="*/ 385011 w 3379808"/>
              <a:gd name="connsiteY1166" fmla="*/ 1516115 h 2476982"/>
              <a:gd name="connsiteX1167" fmla="*/ 381356 w 3379808"/>
              <a:gd name="connsiteY1167" fmla="*/ 1513701 h 2476982"/>
              <a:gd name="connsiteX1168" fmla="*/ 385011 w 3379808"/>
              <a:gd name="connsiteY1168" fmla="*/ 1511287 h 2476982"/>
              <a:gd name="connsiteX1169" fmla="*/ 389884 w 3379808"/>
              <a:gd name="connsiteY1169" fmla="*/ 1496802 h 2476982"/>
              <a:gd name="connsiteX1170" fmla="*/ 389884 w 3379808"/>
              <a:gd name="connsiteY1170" fmla="*/ 1499216 h 2476982"/>
              <a:gd name="connsiteX1171" fmla="*/ 389884 w 3379808"/>
              <a:gd name="connsiteY1171" fmla="*/ 1501630 h 2476982"/>
              <a:gd name="connsiteX1172" fmla="*/ 386230 w 3379808"/>
              <a:gd name="connsiteY1172" fmla="*/ 1499216 h 2476982"/>
              <a:gd name="connsiteX1173" fmla="*/ 389884 w 3379808"/>
              <a:gd name="connsiteY1173" fmla="*/ 1496802 h 2476982"/>
              <a:gd name="connsiteX1174" fmla="*/ 336275 w 3379808"/>
              <a:gd name="connsiteY1174" fmla="*/ 1496802 h 2476982"/>
              <a:gd name="connsiteX1175" fmla="*/ 332621 w 3379808"/>
              <a:gd name="connsiteY1175" fmla="*/ 1501630 h 2476982"/>
              <a:gd name="connsiteX1176" fmla="*/ 336275 w 3379808"/>
              <a:gd name="connsiteY1176" fmla="*/ 1506459 h 2476982"/>
              <a:gd name="connsiteX1177" fmla="*/ 339931 w 3379808"/>
              <a:gd name="connsiteY1177" fmla="*/ 1501630 h 2476982"/>
              <a:gd name="connsiteX1178" fmla="*/ 336275 w 3379808"/>
              <a:gd name="connsiteY1178" fmla="*/ 1496802 h 2476982"/>
              <a:gd name="connsiteX1179" fmla="*/ 1869007 w 3379808"/>
              <a:gd name="connsiteY1179" fmla="*/ 1472660 h 2476982"/>
              <a:gd name="connsiteX1180" fmla="*/ 1872663 w 3379808"/>
              <a:gd name="connsiteY1180" fmla="*/ 1475075 h 2476982"/>
              <a:gd name="connsiteX1181" fmla="*/ 1869007 w 3379808"/>
              <a:gd name="connsiteY1181" fmla="*/ 1477489 h 2476982"/>
              <a:gd name="connsiteX1182" fmla="*/ 1865353 w 3379808"/>
              <a:gd name="connsiteY1182" fmla="*/ 1475075 h 2476982"/>
              <a:gd name="connsiteX1183" fmla="*/ 1869007 w 3379808"/>
              <a:gd name="connsiteY1183" fmla="*/ 1472660 h 2476982"/>
              <a:gd name="connsiteX1184" fmla="*/ 316781 w 3379808"/>
              <a:gd name="connsiteY1184" fmla="*/ 1463004 h 2476982"/>
              <a:gd name="connsiteX1185" fmla="*/ 313126 w 3379808"/>
              <a:gd name="connsiteY1185" fmla="*/ 1467832 h 2476982"/>
              <a:gd name="connsiteX1186" fmla="*/ 316781 w 3379808"/>
              <a:gd name="connsiteY1186" fmla="*/ 1472660 h 2476982"/>
              <a:gd name="connsiteX1187" fmla="*/ 320437 w 3379808"/>
              <a:gd name="connsiteY1187" fmla="*/ 1467832 h 2476982"/>
              <a:gd name="connsiteX1188" fmla="*/ 316781 w 3379808"/>
              <a:gd name="connsiteY1188" fmla="*/ 1463004 h 2476982"/>
              <a:gd name="connsiteX1189" fmla="*/ 1966478 w 3379808"/>
              <a:gd name="connsiteY1189" fmla="*/ 1453347 h 2476982"/>
              <a:gd name="connsiteX1190" fmla="*/ 1970134 w 3379808"/>
              <a:gd name="connsiteY1190" fmla="*/ 1458176 h 2476982"/>
              <a:gd name="connsiteX1191" fmla="*/ 1966478 w 3379808"/>
              <a:gd name="connsiteY1191" fmla="*/ 1463004 h 2476982"/>
              <a:gd name="connsiteX1192" fmla="*/ 1962824 w 3379808"/>
              <a:gd name="connsiteY1192" fmla="*/ 1458176 h 2476982"/>
              <a:gd name="connsiteX1193" fmla="*/ 1966478 w 3379808"/>
              <a:gd name="connsiteY1193" fmla="*/ 1453347 h 2476982"/>
              <a:gd name="connsiteX1194" fmla="*/ 1873881 w 3379808"/>
              <a:gd name="connsiteY1194" fmla="*/ 1453347 h 2476982"/>
              <a:gd name="connsiteX1195" fmla="*/ 1873881 w 3379808"/>
              <a:gd name="connsiteY1195" fmla="*/ 1462401 h 2476982"/>
              <a:gd name="connsiteX1196" fmla="*/ 1873881 w 3379808"/>
              <a:gd name="connsiteY1196" fmla="*/ 1467832 h 2476982"/>
              <a:gd name="connsiteX1197" fmla="*/ 1870226 w 3379808"/>
              <a:gd name="connsiteY1197" fmla="*/ 1460590 h 2476982"/>
              <a:gd name="connsiteX1198" fmla="*/ 1873881 w 3379808"/>
              <a:gd name="connsiteY1198" fmla="*/ 1453347 h 2476982"/>
              <a:gd name="connsiteX1199" fmla="*/ 1854387 w 3379808"/>
              <a:gd name="connsiteY1199" fmla="*/ 1453347 h 2476982"/>
              <a:gd name="connsiteX1200" fmla="*/ 1854387 w 3379808"/>
              <a:gd name="connsiteY1200" fmla="*/ 1455761 h 2476982"/>
              <a:gd name="connsiteX1201" fmla="*/ 1854387 w 3379808"/>
              <a:gd name="connsiteY1201" fmla="*/ 1458176 h 2476982"/>
              <a:gd name="connsiteX1202" fmla="*/ 1858042 w 3379808"/>
              <a:gd name="connsiteY1202" fmla="*/ 1455761 h 2476982"/>
              <a:gd name="connsiteX1203" fmla="*/ 1854387 w 3379808"/>
              <a:gd name="connsiteY1203" fmla="*/ 1453347 h 2476982"/>
              <a:gd name="connsiteX1204" fmla="*/ 1878754 w 3379808"/>
              <a:gd name="connsiteY1204" fmla="*/ 1443691 h 2476982"/>
              <a:gd name="connsiteX1205" fmla="*/ 1878754 w 3379808"/>
              <a:gd name="connsiteY1205" fmla="*/ 1453347 h 2476982"/>
              <a:gd name="connsiteX1206" fmla="*/ 1875100 w 3379808"/>
              <a:gd name="connsiteY1206" fmla="*/ 1448519 h 2476982"/>
              <a:gd name="connsiteX1207" fmla="*/ 1878754 w 3379808"/>
              <a:gd name="connsiteY1207" fmla="*/ 1443691 h 2476982"/>
              <a:gd name="connsiteX1208" fmla="*/ 1859260 w 3379808"/>
              <a:gd name="connsiteY1208" fmla="*/ 1438862 h 2476982"/>
              <a:gd name="connsiteX1209" fmla="*/ 1855606 w 3379808"/>
              <a:gd name="connsiteY1209" fmla="*/ 1443691 h 2476982"/>
              <a:gd name="connsiteX1210" fmla="*/ 1859260 w 3379808"/>
              <a:gd name="connsiteY1210" fmla="*/ 1448519 h 2476982"/>
              <a:gd name="connsiteX1211" fmla="*/ 1862916 w 3379808"/>
              <a:gd name="connsiteY1211" fmla="*/ 1443691 h 2476982"/>
              <a:gd name="connsiteX1212" fmla="*/ 1859260 w 3379808"/>
              <a:gd name="connsiteY1212" fmla="*/ 1438862 h 2476982"/>
              <a:gd name="connsiteX1213" fmla="*/ 1854387 w 3379808"/>
              <a:gd name="connsiteY1213" fmla="*/ 1434034 h 2476982"/>
              <a:gd name="connsiteX1214" fmla="*/ 1849513 w 3379808"/>
              <a:gd name="connsiteY1214" fmla="*/ 1438862 h 2476982"/>
              <a:gd name="connsiteX1215" fmla="*/ 1833675 w 3379808"/>
              <a:gd name="connsiteY1215" fmla="*/ 1477489 h 2476982"/>
              <a:gd name="connsiteX1216" fmla="*/ 1825145 w 3379808"/>
              <a:gd name="connsiteY1216" fmla="*/ 1530600 h 2476982"/>
              <a:gd name="connsiteX1217" fmla="*/ 1825145 w 3379808"/>
              <a:gd name="connsiteY1217" fmla="*/ 1535429 h 2476982"/>
              <a:gd name="connsiteX1218" fmla="*/ 1825145 w 3379808"/>
              <a:gd name="connsiteY1218" fmla="*/ 1540257 h 2476982"/>
              <a:gd name="connsiteX1219" fmla="*/ 360643 w 3379808"/>
              <a:gd name="connsiteY1219" fmla="*/ 1434034 h 2476982"/>
              <a:gd name="connsiteX1220" fmla="*/ 356988 w 3379808"/>
              <a:gd name="connsiteY1220" fmla="*/ 1438862 h 2476982"/>
              <a:gd name="connsiteX1221" fmla="*/ 360643 w 3379808"/>
              <a:gd name="connsiteY1221" fmla="*/ 1443691 h 2476982"/>
              <a:gd name="connsiteX1222" fmla="*/ 360643 w 3379808"/>
              <a:gd name="connsiteY1222" fmla="*/ 1438862 h 2476982"/>
              <a:gd name="connsiteX1223" fmla="*/ 360643 w 3379808"/>
              <a:gd name="connsiteY1223" fmla="*/ 1434034 h 2476982"/>
              <a:gd name="connsiteX1224" fmla="*/ 453240 w 3379808"/>
              <a:gd name="connsiteY1224" fmla="*/ 1419549 h 2476982"/>
              <a:gd name="connsiteX1225" fmla="*/ 450804 w 3379808"/>
              <a:gd name="connsiteY1225" fmla="*/ 1421963 h 2476982"/>
              <a:gd name="connsiteX1226" fmla="*/ 448367 w 3379808"/>
              <a:gd name="connsiteY1226" fmla="*/ 1424377 h 2476982"/>
              <a:gd name="connsiteX1227" fmla="*/ 443493 w 3379808"/>
              <a:gd name="connsiteY1227" fmla="*/ 1438259 h 2476982"/>
              <a:gd name="connsiteX1228" fmla="*/ 438620 w 3379808"/>
              <a:gd name="connsiteY1228" fmla="*/ 1448519 h 2476982"/>
              <a:gd name="connsiteX1229" fmla="*/ 350896 w 3379808"/>
              <a:gd name="connsiteY1229" fmla="*/ 1718904 h 2476982"/>
              <a:gd name="connsiteX1230" fmla="*/ 338103 w 3379808"/>
              <a:gd name="connsiteY1230" fmla="*/ 1770809 h 2476982"/>
              <a:gd name="connsiteX1231" fmla="*/ 321654 w 3379808"/>
              <a:gd name="connsiteY1231" fmla="*/ 1844440 h 2476982"/>
              <a:gd name="connsiteX1232" fmla="*/ 319218 w 3379808"/>
              <a:gd name="connsiteY1232" fmla="*/ 1856511 h 2476982"/>
              <a:gd name="connsiteX1233" fmla="*/ 316781 w 3379808"/>
              <a:gd name="connsiteY1233" fmla="*/ 1868582 h 2476982"/>
              <a:gd name="connsiteX1234" fmla="*/ 316781 w 3379808"/>
              <a:gd name="connsiteY1234" fmla="*/ 1870996 h 2476982"/>
              <a:gd name="connsiteX1235" fmla="*/ 316781 w 3379808"/>
              <a:gd name="connsiteY1235" fmla="*/ 1873410 h 2476982"/>
              <a:gd name="connsiteX1236" fmla="*/ 316781 w 3379808"/>
              <a:gd name="connsiteY1236" fmla="*/ 1875824 h 2476982"/>
              <a:gd name="connsiteX1237" fmla="*/ 316781 w 3379808"/>
              <a:gd name="connsiteY1237" fmla="*/ 1878239 h 2476982"/>
              <a:gd name="connsiteX1238" fmla="*/ 321654 w 3379808"/>
              <a:gd name="connsiteY1238" fmla="*/ 1868582 h 2476982"/>
              <a:gd name="connsiteX1239" fmla="*/ 380746 w 3379808"/>
              <a:gd name="connsiteY1239" fmla="*/ 1642859 h 2476982"/>
              <a:gd name="connsiteX1240" fmla="*/ 458114 w 3379808"/>
              <a:gd name="connsiteY1240" fmla="*/ 1424377 h 2476982"/>
              <a:gd name="connsiteX1241" fmla="*/ 389366 w 3379808"/>
              <a:gd name="connsiteY1241" fmla="*/ 1415832 h 2476982"/>
              <a:gd name="connsiteX1242" fmla="*/ 386762 w 3379808"/>
              <a:gd name="connsiteY1242" fmla="*/ 1421417 h 2476982"/>
              <a:gd name="connsiteX1243" fmla="*/ 369172 w 3379808"/>
              <a:gd name="connsiteY1243" fmla="*/ 1472057 h 2476982"/>
              <a:gd name="connsiteX1244" fmla="*/ 341149 w 3379808"/>
              <a:gd name="connsiteY1244" fmla="*/ 1554742 h 2476982"/>
              <a:gd name="connsiteX1245" fmla="*/ 338712 w 3379808"/>
              <a:gd name="connsiteY1245" fmla="*/ 1561984 h 2476982"/>
              <a:gd name="connsiteX1246" fmla="*/ 336275 w 3379808"/>
              <a:gd name="connsiteY1246" fmla="*/ 1569227 h 2476982"/>
              <a:gd name="connsiteX1247" fmla="*/ 336275 w 3379808"/>
              <a:gd name="connsiteY1247" fmla="*/ 1571641 h 2476982"/>
              <a:gd name="connsiteX1248" fmla="*/ 336275 w 3379808"/>
              <a:gd name="connsiteY1248" fmla="*/ 1574055 h 2476982"/>
              <a:gd name="connsiteX1249" fmla="*/ 372218 w 3379808"/>
              <a:gd name="connsiteY1249" fmla="*/ 1499216 h 2476982"/>
              <a:gd name="connsiteX1250" fmla="*/ 388380 w 3379808"/>
              <a:gd name="connsiteY1250" fmla="*/ 1427131 h 2476982"/>
              <a:gd name="connsiteX1251" fmla="*/ 414252 w 3379808"/>
              <a:gd name="connsiteY1251" fmla="*/ 1409892 h 2476982"/>
              <a:gd name="connsiteX1252" fmla="*/ 404505 w 3379808"/>
              <a:gd name="connsiteY1252" fmla="*/ 1424377 h 2476982"/>
              <a:gd name="connsiteX1253" fmla="*/ 356378 w 3379808"/>
              <a:gd name="connsiteY1253" fmla="*/ 1560778 h 2476982"/>
              <a:gd name="connsiteX1254" fmla="*/ 311907 w 3379808"/>
              <a:gd name="connsiteY1254" fmla="*/ 1704419 h 2476982"/>
              <a:gd name="connsiteX1255" fmla="*/ 297896 w 3379808"/>
              <a:gd name="connsiteY1255" fmla="*/ 1770205 h 2476982"/>
              <a:gd name="connsiteX1256" fmla="*/ 287540 w 3379808"/>
              <a:gd name="connsiteY1256" fmla="*/ 1810642 h 2476982"/>
              <a:gd name="connsiteX1257" fmla="*/ 287540 w 3379808"/>
              <a:gd name="connsiteY1257" fmla="*/ 1825127 h 2476982"/>
              <a:gd name="connsiteX1258" fmla="*/ 321654 w 3379808"/>
              <a:gd name="connsiteY1258" fmla="*/ 1685106 h 2476982"/>
              <a:gd name="connsiteX1259" fmla="*/ 370390 w 3379808"/>
              <a:gd name="connsiteY1259" fmla="*/ 1545085 h 2476982"/>
              <a:gd name="connsiteX1260" fmla="*/ 370390 w 3379808"/>
              <a:gd name="connsiteY1260" fmla="*/ 1559570 h 2476982"/>
              <a:gd name="connsiteX1261" fmla="*/ 307034 w 3379808"/>
              <a:gd name="connsiteY1261" fmla="*/ 1805814 h 2476982"/>
              <a:gd name="connsiteX1262" fmla="*/ 307034 w 3379808"/>
              <a:gd name="connsiteY1262" fmla="*/ 1825127 h 2476982"/>
              <a:gd name="connsiteX1263" fmla="*/ 307034 w 3379808"/>
              <a:gd name="connsiteY1263" fmla="*/ 1844440 h 2476982"/>
              <a:gd name="connsiteX1264" fmla="*/ 307034 w 3379808"/>
              <a:gd name="connsiteY1264" fmla="*/ 1849872 h 2476982"/>
              <a:gd name="connsiteX1265" fmla="*/ 307034 w 3379808"/>
              <a:gd name="connsiteY1265" fmla="*/ 1858925 h 2476982"/>
              <a:gd name="connsiteX1266" fmla="*/ 315563 w 3379808"/>
              <a:gd name="connsiteY1266" fmla="*/ 1830559 h 2476982"/>
              <a:gd name="connsiteX1267" fmla="*/ 316781 w 3379808"/>
              <a:gd name="connsiteY1267" fmla="*/ 1805814 h 2476982"/>
              <a:gd name="connsiteX1268" fmla="*/ 363080 w 3379808"/>
              <a:gd name="connsiteY1268" fmla="*/ 1615699 h 2476982"/>
              <a:gd name="connsiteX1269" fmla="*/ 423999 w 3379808"/>
              <a:gd name="connsiteY1269" fmla="*/ 1429206 h 2476982"/>
              <a:gd name="connsiteX1270" fmla="*/ 423999 w 3379808"/>
              <a:gd name="connsiteY1270" fmla="*/ 1414721 h 2476982"/>
              <a:gd name="connsiteX1271" fmla="*/ 406942 w 3379808"/>
              <a:gd name="connsiteY1271" fmla="*/ 1453347 h 2476982"/>
              <a:gd name="connsiteX1272" fmla="*/ 389884 w 3379808"/>
              <a:gd name="connsiteY1272" fmla="*/ 1491974 h 2476982"/>
              <a:gd name="connsiteX1273" fmla="*/ 389884 w 3379808"/>
              <a:gd name="connsiteY1273" fmla="*/ 1482317 h 2476982"/>
              <a:gd name="connsiteX1274" fmla="*/ 414252 w 3379808"/>
              <a:gd name="connsiteY1274" fmla="*/ 1419549 h 2476982"/>
              <a:gd name="connsiteX1275" fmla="*/ 375264 w 3379808"/>
              <a:gd name="connsiteY1275" fmla="*/ 1409892 h 2476982"/>
              <a:gd name="connsiteX1276" fmla="*/ 371609 w 3379808"/>
              <a:gd name="connsiteY1276" fmla="*/ 1414721 h 2476982"/>
              <a:gd name="connsiteX1277" fmla="*/ 375264 w 3379808"/>
              <a:gd name="connsiteY1277" fmla="*/ 1419549 h 2476982"/>
              <a:gd name="connsiteX1278" fmla="*/ 378919 w 3379808"/>
              <a:gd name="connsiteY1278" fmla="*/ 1414721 h 2476982"/>
              <a:gd name="connsiteX1279" fmla="*/ 375264 w 3379808"/>
              <a:gd name="connsiteY1279" fmla="*/ 1409892 h 2476982"/>
              <a:gd name="connsiteX1280" fmla="*/ 380137 w 3379808"/>
              <a:gd name="connsiteY1280" fmla="*/ 1405064 h 2476982"/>
              <a:gd name="connsiteX1281" fmla="*/ 376483 w 3379808"/>
              <a:gd name="connsiteY1281" fmla="*/ 1407478 h 2476982"/>
              <a:gd name="connsiteX1282" fmla="*/ 380137 w 3379808"/>
              <a:gd name="connsiteY1282" fmla="*/ 1409892 h 2476982"/>
              <a:gd name="connsiteX1283" fmla="*/ 383793 w 3379808"/>
              <a:gd name="connsiteY1283" fmla="*/ 1407478 h 2476982"/>
              <a:gd name="connsiteX1284" fmla="*/ 380137 w 3379808"/>
              <a:gd name="connsiteY1284" fmla="*/ 1405064 h 2476982"/>
              <a:gd name="connsiteX1285" fmla="*/ 1903122 w 3379808"/>
              <a:gd name="connsiteY1285" fmla="*/ 1390579 h 2476982"/>
              <a:gd name="connsiteX1286" fmla="*/ 1893375 w 3379808"/>
              <a:gd name="connsiteY1286" fmla="*/ 1409892 h 2476982"/>
              <a:gd name="connsiteX1287" fmla="*/ 1883628 w 3379808"/>
              <a:gd name="connsiteY1287" fmla="*/ 1429206 h 2476982"/>
              <a:gd name="connsiteX1288" fmla="*/ 1883628 w 3379808"/>
              <a:gd name="connsiteY1288" fmla="*/ 1414721 h 2476982"/>
              <a:gd name="connsiteX1289" fmla="*/ 1863525 w 3379808"/>
              <a:gd name="connsiteY1289" fmla="*/ 1455761 h 2476982"/>
              <a:gd name="connsiteX1290" fmla="*/ 1854387 w 3379808"/>
              <a:gd name="connsiteY1290" fmla="*/ 1496802 h 2476982"/>
              <a:gd name="connsiteX1291" fmla="*/ 1854387 w 3379808"/>
              <a:gd name="connsiteY1291" fmla="*/ 1506459 h 2476982"/>
              <a:gd name="connsiteX1292" fmla="*/ 1864134 w 3379808"/>
              <a:gd name="connsiteY1292" fmla="*/ 1482317 h 2476982"/>
              <a:gd name="connsiteX1293" fmla="*/ 1864134 w 3379808"/>
              <a:gd name="connsiteY1293" fmla="*/ 1491974 h 2476982"/>
              <a:gd name="connsiteX1294" fmla="*/ 1861697 w 3379808"/>
              <a:gd name="connsiteY1294" fmla="*/ 1506459 h 2476982"/>
              <a:gd name="connsiteX1295" fmla="*/ 1859260 w 3379808"/>
              <a:gd name="connsiteY1295" fmla="*/ 1520944 h 2476982"/>
              <a:gd name="connsiteX1296" fmla="*/ 1859869 w 3379808"/>
              <a:gd name="connsiteY1296" fmla="*/ 1525772 h 2476982"/>
              <a:gd name="connsiteX1297" fmla="*/ 1864134 w 3379808"/>
              <a:gd name="connsiteY1297" fmla="*/ 1530600 h 2476982"/>
              <a:gd name="connsiteX1298" fmla="*/ 1895203 w 3379808"/>
              <a:gd name="connsiteY1298" fmla="*/ 1464815 h 2476982"/>
              <a:gd name="connsiteX1299" fmla="*/ 1907996 w 3379808"/>
              <a:gd name="connsiteY1299" fmla="*/ 1395408 h 2476982"/>
              <a:gd name="connsiteX1300" fmla="*/ 1905559 w 3379808"/>
              <a:gd name="connsiteY1300" fmla="*/ 1392993 h 2476982"/>
              <a:gd name="connsiteX1301" fmla="*/ 1903122 w 3379808"/>
              <a:gd name="connsiteY1301" fmla="*/ 1390579 h 2476982"/>
              <a:gd name="connsiteX1302" fmla="*/ 1888501 w 3379808"/>
              <a:gd name="connsiteY1302" fmla="*/ 1390579 h 2476982"/>
              <a:gd name="connsiteX1303" fmla="*/ 1883628 w 3379808"/>
              <a:gd name="connsiteY1303" fmla="*/ 1405064 h 2476982"/>
              <a:gd name="connsiteX1304" fmla="*/ 1883628 w 3379808"/>
              <a:gd name="connsiteY1304" fmla="*/ 1407478 h 2476982"/>
              <a:gd name="connsiteX1305" fmla="*/ 1883628 w 3379808"/>
              <a:gd name="connsiteY1305" fmla="*/ 1409892 h 2476982"/>
              <a:gd name="connsiteX1306" fmla="*/ 1887893 w 3379808"/>
              <a:gd name="connsiteY1306" fmla="*/ 1405064 h 2476982"/>
              <a:gd name="connsiteX1307" fmla="*/ 1888501 w 3379808"/>
              <a:gd name="connsiteY1307" fmla="*/ 1400236 h 2476982"/>
              <a:gd name="connsiteX1308" fmla="*/ 1888501 w 3379808"/>
              <a:gd name="connsiteY1308" fmla="*/ 1397822 h 2476982"/>
              <a:gd name="connsiteX1309" fmla="*/ 1888501 w 3379808"/>
              <a:gd name="connsiteY1309" fmla="*/ 1395408 h 2476982"/>
              <a:gd name="connsiteX1310" fmla="*/ 1888501 w 3379808"/>
              <a:gd name="connsiteY1310" fmla="*/ 1392993 h 2476982"/>
              <a:gd name="connsiteX1311" fmla="*/ 1888501 w 3379808"/>
              <a:gd name="connsiteY1311" fmla="*/ 1390579 h 2476982"/>
              <a:gd name="connsiteX1312" fmla="*/ 331402 w 3379808"/>
              <a:gd name="connsiteY1312" fmla="*/ 1390579 h 2476982"/>
              <a:gd name="connsiteX1313" fmla="*/ 326528 w 3379808"/>
              <a:gd name="connsiteY1313" fmla="*/ 1395408 h 2476982"/>
              <a:gd name="connsiteX1314" fmla="*/ 295459 w 3379808"/>
              <a:gd name="connsiteY1314" fmla="*/ 1476282 h 2476982"/>
              <a:gd name="connsiteX1315" fmla="*/ 253425 w 3379808"/>
              <a:gd name="connsiteY1315" fmla="*/ 1593368 h 2476982"/>
              <a:gd name="connsiteX1316" fmla="*/ 222966 w 3379808"/>
              <a:gd name="connsiteY1316" fmla="*/ 1705627 h 2476982"/>
              <a:gd name="connsiteX1317" fmla="*/ 199816 w 3379808"/>
              <a:gd name="connsiteY1317" fmla="*/ 1825127 h 2476982"/>
              <a:gd name="connsiteX1318" fmla="*/ 197988 w 3379808"/>
              <a:gd name="connsiteY1318" fmla="*/ 1857114 h 2476982"/>
              <a:gd name="connsiteX1319" fmla="*/ 199816 w 3379808"/>
              <a:gd name="connsiteY1319" fmla="*/ 1878239 h 2476982"/>
              <a:gd name="connsiteX1320" fmla="*/ 199816 w 3379808"/>
              <a:gd name="connsiteY1320" fmla="*/ 1887895 h 2476982"/>
              <a:gd name="connsiteX1321" fmla="*/ 249160 w 3379808"/>
              <a:gd name="connsiteY1321" fmla="*/ 1641048 h 2476982"/>
              <a:gd name="connsiteX1322" fmla="*/ 331402 w 3379808"/>
              <a:gd name="connsiteY1322" fmla="*/ 1405064 h 2476982"/>
              <a:gd name="connsiteX1323" fmla="*/ 1990846 w 3379808"/>
              <a:gd name="connsiteY1323" fmla="*/ 1376094 h 2476982"/>
              <a:gd name="connsiteX1324" fmla="*/ 1990846 w 3379808"/>
              <a:gd name="connsiteY1324" fmla="*/ 1378508 h 2476982"/>
              <a:gd name="connsiteX1325" fmla="*/ 1990846 w 3379808"/>
              <a:gd name="connsiteY1325" fmla="*/ 1380923 h 2476982"/>
              <a:gd name="connsiteX1326" fmla="*/ 1987191 w 3379808"/>
              <a:gd name="connsiteY1326" fmla="*/ 1378508 h 2476982"/>
              <a:gd name="connsiteX1327" fmla="*/ 1990846 w 3379808"/>
              <a:gd name="connsiteY1327" fmla="*/ 1376094 h 2476982"/>
              <a:gd name="connsiteX1328" fmla="*/ 1937237 w 3379808"/>
              <a:gd name="connsiteY1328" fmla="*/ 1376094 h 2476982"/>
              <a:gd name="connsiteX1329" fmla="*/ 1923835 w 3379808"/>
              <a:gd name="connsiteY1329" fmla="*/ 1390579 h 2476982"/>
              <a:gd name="connsiteX1330" fmla="*/ 1917743 w 3379808"/>
              <a:gd name="connsiteY1330" fmla="*/ 1405064 h 2476982"/>
              <a:gd name="connsiteX1331" fmla="*/ 1805651 w 3379808"/>
              <a:gd name="connsiteY1331" fmla="*/ 1810642 h 2476982"/>
              <a:gd name="connsiteX1332" fmla="*/ 1795904 w 3379808"/>
              <a:gd name="connsiteY1332" fmla="*/ 1874014 h 2476982"/>
              <a:gd name="connsiteX1333" fmla="*/ 1786157 w 3379808"/>
              <a:gd name="connsiteY1333" fmla="*/ 1941007 h 2476982"/>
              <a:gd name="connsiteX1334" fmla="*/ 1786766 w 3379808"/>
              <a:gd name="connsiteY1334" fmla="*/ 1952474 h 2476982"/>
              <a:gd name="connsiteX1335" fmla="*/ 1791030 w 3379808"/>
              <a:gd name="connsiteY1335" fmla="*/ 1960320 h 2476982"/>
              <a:gd name="connsiteX1336" fmla="*/ 1791030 w 3379808"/>
              <a:gd name="connsiteY1336" fmla="*/ 1965148 h 2476982"/>
              <a:gd name="connsiteX1337" fmla="*/ 1786157 w 3379808"/>
              <a:gd name="connsiteY1337" fmla="*/ 1991101 h 2476982"/>
              <a:gd name="connsiteX1338" fmla="*/ 1781283 w 3379808"/>
              <a:gd name="connsiteY1338" fmla="*/ 2013431 h 2476982"/>
              <a:gd name="connsiteX1339" fmla="*/ 1781283 w 3379808"/>
              <a:gd name="connsiteY1339" fmla="*/ 1994118 h 2476982"/>
              <a:gd name="connsiteX1340" fmla="*/ 1776410 w 3379808"/>
              <a:gd name="connsiteY1340" fmla="*/ 2143796 h 2476982"/>
              <a:gd name="connsiteX1341" fmla="*/ 1779455 w 3379808"/>
              <a:gd name="connsiteY1341" fmla="*/ 2163109 h 2476982"/>
              <a:gd name="connsiteX1342" fmla="*/ 1786157 w 3379808"/>
              <a:gd name="connsiteY1342" fmla="*/ 2182422 h 2476982"/>
              <a:gd name="connsiteX1343" fmla="*/ 1786157 w 3379808"/>
              <a:gd name="connsiteY1343" fmla="*/ 2109998 h 2476982"/>
              <a:gd name="connsiteX1344" fmla="*/ 1834892 w 3379808"/>
              <a:gd name="connsiteY1344" fmla="*/ 1796157 h 2476982"/>
              <a:gd name="connsiteX1345" fmla="*/ 1951858 w 3379808"/>
              <a:gd name="connsiteY1345" fmla="*/ 1376094 h 2476982"/>
              <a:gd name="connsiteX1346" fmla="*/ 1946984 w 3379808"/>
              <a:gd name="connsiteY1346" fmla="*/ 1376094 h 2476982"/>
              <a:gd name="connsiteX1347" fmla="*/ 1834892 w 3379808"/>
              <a:gd name="connsiteY1347" fmla="*/ 1752703 h 2476982"/>
              <a:gd name="connsiteX1348" fmla="*/ 1834892 w 3379808"/>
              <a:gd name="connsiteY1348" fmla="*/ 1743046 h 2476982"/>
              <a:gd name="connsiteX1349" fmla="*/ 1937237 w 3379808"/>
              <a:gd name="connsiteY1349" fmla="*/ 1390579 h 2476982"/>
              <a:gd name="connsiteX1350" fmla="*/ 277793 w 3379808"/>
              <a:gd name="connsiteY1350" fmla="*/ 1361609 h 2476982"/>
              <a:gd name="connsiteX1351" fmla="*/ 272919 w 3379808"/>
              <a:gd name="connsiteY1351" fmla="*/ 1366438 h 2476982"/>
              <a:gd name="connsiteX1352" fmla="*/ 224184 w 3379808"/>
              <a:gd name="connsiteY1352" fmla="*/ 1496802 h 2476982"/>
              <a:gd name="connsiteX1353" fmla="*/ 224184 w 3379808"/>
              <a:gd name="connsiteY1353" fmla="*/ 1516115 h 2476982"/>
              <a:gd name="connsiteX1354" fmla="*/ 206517 w 3379808"/>
              <a:gd name="connsiteY1354" fmla="*/ 1550517 h 2476982"/>
              <a:gd name="connsiteX1355" fmla="*/ 199816 w 3379808"/>
              <a:gd name="connsiteY1355" fmla="*/ 1588540 h 2476982"/>
              <a:gd name="connsiteX1356" fmla="*/ 199816 w 3379808"/>
              <a:gd name="connsiteY1356" fmla="*/ 1590954 h 2476982"/>
              <a:gd name="connsiteX1357" fmla="*/ 199816 w 3379808"/>
              <a:gd name="connsiteY1357" fmla="*/ 1593368 h 2476982"/>
              <a:gd name="connsiteX1358" fmla="*/ 224184 w 3379808"/>
              <a:gd name="connsiteY1358" fmla="*/ 1530600 h 2476982"/>
              <a:gd name="connsiteX1359" fmla="*/ 224184 w 3379808"/>
              <a:gd name="connsiteY1359" fmla="*/ 1516115 h 2476982"/>
              <a:gd name="connsiteX1360" fmla="*/ 2015214 w 3379808"/>
              <a:gd name="connsiteY1360" fmla="*/ 1356781 h 2476982"/>
              <a:gd name="connsiteX1361" fmla="*/ 1984755 w 3379808"/>
              <a:gd name="connsiteY1361" fmla="*/ 1364627 h 2476982"/>
              <a:gd name="connsiteX1362" fmla="*/ 1961605 w 3379808"/>
              <a:gd name="connsiteY1362" fmla="*/ 1376094 h 2476982"/>
              <a:gd name="connsiteX1363" fmla="*/ 1834892 w 3379808"/>
              <a:gd name="connsiteY1363" fmla="*/ 1825127 h 2476982"/>
              <a:gd name="connsiteX1364" fmla="*/ 1805651 w 3379808"/>
              <a:gd name="connsiteY1364" fmla="*/ 2047230 h 2476982"/>
              <a:gd name="connsiteX1365" fmla="*/ 1805651 w 3379808"/>
              <a:gd name="connsiteY1365" fmla="*/ 2081028 h 2476982"/>
              <a:gd name="connsiteX1366" fmla="*/ 1809916 w 3379808"/>
              <a:gd name="connsiteY1366" fmla="*/ 2076199 h 2476982"/>
              <a:gd name="connsiteX1367" fmla="*/ 1810525 w 3379808"/>
              <a:gd name="connsiteY1367" fmla="*/ 2071371 h 2476982"/>
              <a:gd name="connsiteX1368" fmla="*/ 1822100 w 3379808"/>
              <a:gd name="connsiteY1368" fmla="*/ 2020674 h 2476982"/>
              <a:gd name="connsiteX1369" fmla="*/ 1830019 w 3379808"/>
              <a:gd name="connsiteY1369" fmla="*/ 1969977 h 2476982"/>
              <a:gd name="connsiteX1370" fmla="*/ 1834892 w 3379808"/>
              <a:gd name="connsiteY1370" fmla="*/ 1965148 h 2476982"/>
              <a:gd name="connsiteX1371" fmla="*/ 1861697 w 3379808"/>
              <a:gd name="connsiteY1371" fmla="*/ 1855305 h 2476982"/>
              <a:gd name="connsiteX1372" fmla="*/ 1888501 w 3379808"/>
              <a:gd name="connsiteY1372" fmla="*/ 1738218 h 2476982"/>
              <a:gd name="connsiteX1373" fmla="*/ 1912869 w 3379808"/>
              <a:gd name="connsiteY1373" fmla="*/ 1660965 h 2476982"/>
              <a:gd name="connsiteX1374" fmla="*/ 1912869 w 3379808"/>
              <a:gd name="connsiteY1374" fmla="*/ 1663379 h 2476982"/>
              <a:gd name="connsiteX1375" fmla="*/ 1912869 w 3379808"/>
              <a:gd name="connsiteY1375" fmla="*/ 1665793 h 2476982"/>
              <a:gd name="connsiteX1376" fmla="*/ 1905559 w 3379808"/>
              <a:gd name="connsiteY1376" fmla="*/ 1706834 h 2476982"/>
              <a:gd name="connsiteX1377" fmla="*/ 1898249 w 3379808"/>
              <a:gd name="connsiteY1377" fmla="*/ 1747874 h 2476982"/>
              <a:gd name="connsiteX1378" fmla="*/ 1898249 w 3379808"/>
              <a:gd name="connsiteY1378" fmla="*/ 1750288 h 2476982"/>
              <a:gd name="connsiteX1379" fmla="*/ 1898249 w 3379808"/>
              <a:gd name="connsiteY1379" fmla="*/ 1752703 h 2476982"/>
              <a:gd name="connsiteX1380" fmla="*/ 1915916 w 3379808"/>
              <a:gd name="connsiteY1380" fmla="*/ 1698988 h 2476982"/>
              <a:gd name="connsiteX1381" fmla="*/ 1937237 w 3379808"/>
              <a:gd name="connsiteY1381" fmla="*/ 1641651 h 2476982"/>
              <a:gd name="connsiteX1382" fmla="*/ 1937237 w 3379808"/>
              <a:gd name="connsiteY1382" fmla="*/ 1633806 h 2476982"/>
              <a:gd name="connsiteX1383" fmla="*/ 1937237 w 3379808"/>
              <a:gd name="connsiteY1383" fmla="*/ 1622338 h 2476982"/>
              <a:gd name="connsiteX1384" fmla="*/ 1978053 w 3379808"/>
              <a:gd name="connsiteY1384" fmla="*/ 1497405 h 2476982"/>
              <a:gd name="connsiteX1385" fmla="*/ 2015214 w 3379808"/>
              <a:gd name="connsiteY1385" fmla="*/ 1376094 h 2476982"/>
              <a:gd name="connsiteX1386" fmla="*/ 2019478 w 3379808"/>
              <a:gd name="connsiteY1386" fmla="*/ 1366438 h 2476982"/>
              <a:gd name="connsiteX1387" fmla="*/ 2020087 w 3379808"/>
              <a:gd name="connsiteY1387" fmla="*/ 1356781 h 2476982"/>
              <a:gd name="connsiteX1388" fmla="*/ 2017651 w 3379808"/>
              <a:gd name="connsiteY1388" fmla="*/ 1356781 h 2476982"/>
              <a:gd name="connsiteX1389" fmla="*/ 2015214 w 3379808"/>
              <a:gd name="connsiteY1389" fmla="*/ 1356781 h 2476982"/>
              <a:gd name="connsiteX1390" fmla="*/ 263172 w 3379808"/>
              <a:gd name="connsiteY1390" fmla="*/ 1351953 h 2476982"/>
              <a:gd name="connsiteX1391" fmla="*/ 258298 w 3379808"/>
              <a:gd name="connsiteY1391" fmla="*/ 1356781 h 2476982"/>
              <a:gd name="connsiteX1392" fmla="*/ 165701 w 3379808"/>
              <a:gd name="connsiteY1392" fmla="*/ 1651308 h 2476982"/>
              <a:gd name="connsiteX1393" fmla="*/ 136460 w 3379808"/>
              <a:gd name="connsiteY1393" fmla="*/ 1781672 h 2476982"/>
              <a:gd name="connsiteX1394" fmla="*/ 136460 w 3379808"/>
              <a:gd name="connsiteY1394" fmla="*/ 1820299 h 2476982"/>
              <a:gd name="connsiteX1395" fmla="*/ 160827 w 3379808"/>
              <a:gd name="connsiteY1395" fmla="*/ 1694763 h 2476982"/>
              <a:gd name="connsiteX1396" fmla="*/ 193114 w 3379808"/>
              <a:gd name="connsiteY1396" fmla="*/ 1582505 h 2476982"/>
              <a:gd name="connsiteX1397" fmla="*/ 243678 w 3379808"/>
              <a:gd name="connsiteY1397" fmla="*/ 1419549 h 2476982"/>
              <a:gd name="connsiteX1398" fmla="*/ 251597 w 3379808"/>
              <a:gd name="connsiteY1398" fmla="*/ 1390579 h 2476982"/>
              <a:gd name="connsiteX1399" fmla="*/ 263172 w 3379808"/>
              <a:gd name="connsiteY1399" fmla="*/ 1361609 h 2476982"/>
              <a:gd name="connsiteX1400" fmla="*/ 2161420 w 3379808"/>
              <a:gd name="connsiteY1400" fmla="*/ 1260215 h 2476982"/>
              <a:gd name="connsiteX1401" fmla="*/ 2138272 w 3379808"/>
              <a:gd name="connsiteY1401" fmla="*/ 1262629 h 2476982"/>
              <a:gd name="connsiteX1402" fmla="*/ 2122432 w 3379808"/>
              <a:gd name="connsiteY1402" fmla="*/ 1265043 h 2476982"/>
              <a:gd name="connsiteX1403" fmla="*/ 2122432 w 3379808"/>
              <a:gd name="connsiteY1403" fmla="*/ 1269871 h 2476982"/>
              <a:gd name="connsiteX1404" fmla="*/ 2204673 w 3379808"/>
              <a:gd name="connsiteY1404" fmla="*/ 1270475 h 2476982"/>
              <a:gd name="connsiteX1405" fmla="*/ 2283259 w 3379808"/>
              <a:gd name="connsiteY1405" fmla="*/ 1260215 h 2476982"/>
              <a:gd name="connsiteX1406" fmla="*/ 2254018 w 3379808"/>
              <a:gd name="connsiteY1406" fmla="*/ 1260215 h 2476982"/>
              <a:gd name="connsiteX1407" fmla="*/ 2224776 w 3379808"/>
              <a:gd name="connsiteY1407" fmla="*/ 1260215 h 2476982"/>
              <a:gd name="connsiteX1408" fmla="*/ 2185788 w 3379808"/>
              <a:gd name="connsiteY1408" fmla="*/ 1260215 h 2476982"/>
              <a:gd name="connsiteX1409" fmla="*/ 2161420 w 3379808"/>
              <a:gd name="connsiteY1409" fmla="*/ 1260215 h 2476982"/>
              <a:gd name="connsiteX1410" fmla="*/ 614068 w 3379808"/>
              <a:gd name="connsiteY1410" fmla="*/ 1245730 h 2476982"/>
              <a:gd name="connsiteX1411" fmla="*/ 616504 w 3379808"/>
              <a:gd name="connsiteY1411" fmla="*/ 1249352 h 2476982"/>
              <a:gd name="connsiteX1412" fmla="*/ 618941 w 3379808"/>
              <a:gd name="connsiteY1412" fmla="*/ 1245730 h 2476982"/>
              <a:gd name="connsiteX1413" fmla="*/ 616504 w 3379808"/>
              <a:gd name="connsiteY1413" fmla="*/ 1245730 h 2476982"/>
              <a:gd name="connsiteX1414" fmla="*/ 614068 w 3379808"/>
              <a:gd name="connsiteY1414" fmla="*/ 1245730 h 2476982"/>
              <a:gd name="connsiteX1415" fmla="*/ 2297880 w 3379808"/>
              <a:gd name="connsiteY1415" fmla="*/ 1240902 h 2476982"/>
              <a:gd name="connsiteX1416" fmla="*/ 2294225 w 3379808"/>
              <a:gd name="connsiteY1416" fmla="*/ 1245730 h 2476982"/>
              <a:gd name="connsiteX1417" fmla="*/ 2297880 w 3379808"/>
              <a:gd name="connsiteY1417" fmla="*/ 1250558 h 2476982"/>
              <a:gd name="connsiteX1418" fmla="*/ 2301535 w 3379808"/>
              <a:gd name="connsiteY1418" fmla="*/ 1245730 h 2476982"/>
              <a:gd name="connsiteX1419" fmla="*/ 2297880 w 3379808"/>
              <a:gd name="connsiteY1419" fmla="*/ 1240902 h 2476982"/>
              <a:gd name="connsiteX1420" fmla="*/ 2005467 w 3379808"/>
              <a:gd name="connsiteY1420" fmla="*/ 1240902 h 2476982"/>
              <a:gd name="connsiteX1421" fmla="*/ 2001812 w 3379808"/>
              <a:gd name="connsiteY1421" fmla="*/ 1243316 h 2476982"/>
              <a:gd name="connsiteX1422" fmla="*/ 2005467 w 3379808"/>
              <a:gd name="connsiteY1422" fmla="*/ 1245730 h 2476982"/>
              <a:gd name="connsiteX1423" fmla="*/ 2009122 w 3379808"/>
              <a:gd name="connsiteY1423" fmla="*/ 1243316 h 2476982"/>
              <a:gd name="connsiteX1424" fmla="*/ 2005467 w 3379808"/>
              <a:gd name="connsiteY1424" fmla="*/ 1240902 h 2476982"/>
              <a:gd name="connsiteX1425" fmla="*/ 1976225 w 3379808"/>
              <a:gd name="connsiteY1425" fmla="*/ 1240902 h 2476982"/>
              <a:gd name="connsiteX1426" fmla="*/ 1973789 w 3379808"/>
              <a:gd name="connsiteY1426" fmla="*/ 1245127 h 2476982"/>
              <a:gd name="connsiteX1427" fmla="*/ 1971352 w 3379808"/>
              <a:gd name="connsiteY1427" fmla="*/ 1245730 h 2476982"/>
              <a:gd name="connsiteX1428" fmla="*/ 1976225 w 3379808"/>
              <a:gd name="connsiteY1428" fmla="*/ 1245730 h 2476982"/>
              <a:gd name="connsiteX1429" fmla="*/ 1978662 w 3379808"/>
              <a:gd name="connsiteY1429" fmla="*/ 1245127 h 2476982"/>
              <a:gd name="connsiteX1430" fmla="*/ 1981099 w 3379808"/>
              <a:gd name="connsiteY1430" fmla="*/ 1240902 h 2476982"/>
              <a:gd name="connsiteX1431" fmla="*/ 1978662 w 3379808"/>
              <a:gd name="connsiteY1431" fmla="*/ 1240902 h 2476982"/>
              <a:gd name="connsiteX1432" fmla="*/ 1976225 w 3379808"/>
              <a:gd name="connsiteY1432" fmla="*/ 1240902 h 2476982"/>
              <a:gd name="connsiteX1433" fmla="*/ 635999 w 3379808"/>
              <a:gd name="connsiteY1433" fmla="*/ 1237281 h 2476982"/>
              <a:gd name="connsiteX1434" fmla="*/ 633562 w 3379808"/>
              <a:gd name="connsiteY1434" fmla="*/ 1240902 h 2476982"/>
              <a:gd name="connsiteX1435" fmla="*/ 635999 w 3379808"/>
              <a:gd name="connsiteY1435" fmla="*/ 1240902 h 2476982"/>
              <a:gd name="connsiteX1436" fmla="*/ 638435 w 3379808"/>
              <a:gd name="connsiteY1436" fmla="*/ 1240902 h 2476982"/>
              <a:gd name="connsiteX1437" fmla="*/ 635999 w 3379808"/>
              <a:gd name="connsiteY1437" fmla="*/ 1237281 h 2476982"/>
              <a:gd name="connsiteX1438" fmla="*/ 2063949 w 3379808"/>
              <a:gd name="connsiteY1438" fmla="*/ 1226417 h 2476982"/>
              <a:gd name="connsiteX1439" fmla="*/ 2052376 w 3379808"/>
              <a:gd name="connsiteY1439" fmla="*/ 1230038 h 2476982"/>
              <a:gd name="connsiteX1440" fmla="*/ 2044455 w 3379808"/>
              <a:gd name="connsiteY1440" fmla="*/ 1240902 h 2476982"/>
              <a:gd name="connsiteX1441" fmla="*/ 2049329 w 3379808"/>
              <a:gd name="connsiteY1441" fmla="*/ 1240902 h 2476982"/>
              <a:gd name="connsiteX1442" fmla="*/ 2054202 w 3379808"/>
              <a:gd name="connsiteY1442" fmla="*/ 1240902 h 2476982"/>
              <a:gd name="connsiteX1443" fmla="*/ 2063949 w 3379808"/>
              <a:gd name="connsiteY1443" fmla="*/ 1226417 h 2476982"/>
              <a:gd name="connsiteX1444" fmla="*/ 2317374 w 3379808"/>
              <a:gd name="connsiteY1444" fmla="*/ 1211932 h 2476982"/>
              <a:gd name="connsiteX1445" fmla="*/ 2233915 w 3379808"/>
              <a:gd name="connsiteY1445" fmla="*/ 1212535 h 2476982"/>
              <a:gd name="connsiteX1446" fmla="*/ 2146800 w 3379808"/>
              <a:gd name="connsiteY1446" fmla="*/ 1216760 h 2476982"/>
              <a:gd name="connsiteX1447" fmla="*/ 2135835 w 3379808"/>
              <a:gd name="connsiteY1447" fmla="*/ 1222796 h 2476982"/>
              <a:gd name="connsiteX1448" fmla="*/ 2132179 w 3379808"/>
              <a:gd name="connsiteY1448" fmla="*/ 1236073 h 2476982"/>
              <a:gd name="connsiteX1449" fmla="*/ 2268638 w 3379808"/>
              <a:gd name="connsiteY1449" fmla="*/ 1240902 h 2476982"/>
              <a:gd name="connsiteX1450" fmla="*/ 2151673 w 3379808"/>
              <a:gd name="connsiteY1450" fmla="*/ 1240902 h 2476982"/>
              <a:gd name="connsiteX1451" fmla="*/ 2127305 w 3379808"/>
              <a:gd name="connsiteY1451" fmla="*/ 1245730 h 2476982"/>
              <a:gd name="connsiteX1452" fmla="*/ 2132179 w 3379808"/>
              <a:gd name="connsiteY1452" fmla="*/ 1250558 h 2476982"/>
              <a:gd name="connsiteX1453" fmla="*/ 2137052 w 3379808"/>
              <a:gd name="connsiteY1453" fmla="*/ 1250558 h 2476982"/>
              <a:gd name="connsiteX1454" fmla="*/ 2141926 w 3379808"/>
              <a:gd name="connsiteY1454" fmla="*/ 1250558 h 2476982"/>
              <a:gd name="connsiteX1455" fmla="*/ 2153501 w 3379808"/>
              <a:gd name="connsiteY1455" fmla="*/ 1250558 h 2476982"/>
              <a:gd name="connsiteX1456" fmla="*/ 2161420 w 3379808"/>
              <a:gd name="connsiteY1456" fmla="*/ 1250558 h 2476982"/>
              <a:gd name="connsiteX1457" fmla="*/ 2224776 w 3379808"/>
              <a:gd name="connsiteY1457" fmla="*/ 1248144 h 2476982"/>
              <a:gd name="connsiteX1458" fmla="*/ 2288133 w 3379808"/>
              <a:gd name="connsiteY1458" fmla="*/ 1245730 h 2476982"/>
              <a:gd name="connsiteX1459" fmla="*/ 2288133 w 3379808"/>
              <a:gd name="connsiteY1459" fmla="*/ 1240902 h 2476982"/>
              <a:gd name="connsiteX1460" fmla="*/ 2268638 w 3379808"/>
              <a:gd name="connsiteY1460" fmla="*/ 1240902 h 2476982"/>
              <a:gd name="connsiteX1461" fmla="*/ 2405098 w 3379808"/>
              <a:gd name="connsiteY1461" fmla="*/ 1216760 h 2476982"/>
              <a:gd name="connsiteX1462" fmla="*/ 2375857 w 3379808"/>
              <a:gd name="connsiteY1462" fmla="*/ 1216760 h 2476982"/>
              <a:gd name="connsiteX1463" fmla="*/ 2350271 w 3379808"/>
              <a:gd name="connsiteY1463" fmla="*/ 1214346 h 2476982"/>
              <a:gd name="connsiteX1464" fmla="*/ 2317374 w 3379808"/>
              <a:gd name="connsiteY1464" fmla="*/ 1211932 h 2476982"/>
              <a:gd name="connsiteX1465" fmla="*/ 2068823 w 3379808"/>
              <a:gd name="connsiteY1465" fmla="*/ 1211932 h 2476982"/>
              <a:gd name="connsiteX1466" fmla="*/ 2065168 w 3379808"/>
              <a:gd name="connsiteY1466" fmla="*/ 1214346 h 2476982"/>
              <a:gd name="connsiteX1467" fmla="*/ 2068823 w 3379808"/>
              <a:gd name="connsiteY1467" fmla="*/ 1216760 h 2476982"/>
              <a:gd name="connsiteX1468" fmla="*/ 2068823 w 3379808"/>
              <a:gd name="connsiteY1468" fmla="*/ 1214346 h 2476982"/>
              <a:gd name="connsiteX1469" fmla="*/ 2068823 w 3379808"/>
              <a:gd name="connsiteY1469" fmla="*/ 1211932 h 2476982"/>
              <a:gd name="connsiteX1470" fmla="*/ 2146800 w 3379808"/>
              <a:gd name="connsiteY1470" fmla="*/ 1192618 h 2476982"/>
              <a:gd name="connsiteX1471" fmla="*/ 2142535 w 3379808"/>
              <a:gd name="connsiteY1471" fmla="*/ 1200464 h 2476982"/>
              <a:gd name="connsiteX1472" fmla="*/ 2141926 w 3379808"/>
              <a:gd name="connsiteY1472" fmla="*/ 1211932 h 2476982"/>
              <a:gd name="connsiteX1473" fmla="*/ 2256454 w 3379808"/>
              <a:gd name="connsiteY1473" fmla="*/ 1208914 h 2476982"/>
              <a:gd name="connsiteX1474" fmla="*/ 2370983 w 3379808"/>
              <a:gd name="connsiteY1474" fmla="*/ 1202275 h 2476982"/>
              <a:gd name="connsiteX1475" fmla="*/ 2351489 w 3379808"/>
              <a:gd name="connsiteY1475" fmla="*/ 1202275 h 2476982"/>
              <a:gd name="connsiteX1476" fmla="*/ 2356362 w 3379808"/>
              <a:gd name="connsiteY1476" fmla="*/ 1192618 h 2476982"/>
              <a:gd name="connsiteX1477" fmla="*/ 2434339 w 3379808"/>
              <a:gd name="connsiteY1477" fmla="*/ 1168477 h 2476982"/>
              <a:gd name="connsiteX1478" fmla="*/ 2473328 w 3379808"/>
              <a:gd name="connsiteY1478" fmla="*/ 1181151 h 2476982"/>
              <a:gd name="connsiteX1479" fmla="*/ 2512316 w 3379808"/>
              <a:gd name="connsiteY1479" fmla="*/ 1182962 h 2476982"/>
              <a:gd name="connsiteX1480" fmla="*/ 2521454 w 3379808"/>
              <a:gd name="connsiteY1480" fmla="*/ 1182962 h 2476982"/>
              <a:gd name="connsiteX1481" fmla="*/ 2526937 w 3379808"/>
              <a:gd name="connsiteY1481" fmla="*/ 1182962 h 2476982"/>
              <a:gd name="connsiteX1482" fmla="*/ 2489776 w 3379808"/>
              <a:gd name="connsiteY1482" fmla="*/ 1173908 h 2476982"/>
              <a:gd name="connsiteX1483" fmla="*/ 2448960 w 3379808"/>
              <a:gd name="connsiteY1483" fmla="*/ 1168477 h 2476982"/>
              <a:gd name="connsiteX1484" fmla="*/ 2441649 w 3379808"/>
              <a:gd name="connsiteY1484" fmla="*/ 1168477 h 2476982"/>
              <a:gd name="connsiteX1485" fmla="*/ 2434339 w 3379808"/>
              <a:gd name="connsiteY1485" fmla="*/ 1168477 h 2476982"/>
              <a:gd name="connsiteX1486" fmla="*/ 2312500 w 3379808"/>
              <a:gd name="connsiteY1486" fmla="*/ 1163649 h 2476982"/>
              <a:gd name="connsiteX1487" fmla="*/ 2322247 w 3379808"/>
              <a:gd name="connsiteY1487" fmla="*/ 1167270 h 2476982"/>
              <a:gd name="connsiteX1488" fmla="*/ 2331995 w 3379808"/>
              <a:gd name="connsiteY1488" fmla="*/ 1163649 h 2476982"/>
              <a:gd name="connsiteX1489" fmla="*/ 2322247 w 3379808"/>
              <a:gd name="connsiteY1489" fmla="*/ 1163649 h 2476982"/>
              <a:gd name="connsiteX1490" fmla="*/ 2312500 w 3379808"/>
              <a:gd name="connsiteY1490" fmla="*/ 1163649 h 2476982"/>
              <a:gd name="connsiteX1491" fmla="*/ 2293006 w 3379808"/>
              <a:gd name="connsiteY1491" fmla="*/ 1163649 h 2476982"/>
              <a:gd name="connsiteX1492" fmla="*/ 2300316 w 3379808"/>
              <a:gd name="connsiteY1492" fmla="*/ 1167270 h 2476982"/>
              <a:gd name="connsiteX1493" fmla="*/ 2307627 w 3379808"/>
              <a:gd name="connsiteY1493" fmla="*/ 1163649 h 2476982"/>
              <a:gd name="connsiteX1494" fmla="*/ 2298489 w 3379808"/>
              <a:gd name="connsiteY1494" fmla="*/ 1163649 h 2476982"/>
              <a:gd name="connsiteX1495" fmla="*/ 2293006 w 3379808"/>
              <a:gd name="connsiteY1495" fmla="*/ 1163649 h 2476982"/>
              <a:gd name="connsiteX1496" fmla="*/ 2268638 w 3379808"/>
              <a:gd name="connsiteY1496" fmla="*/ 1163649 h 2476982"/>
              <a:gd name="connsiteX1497" fmla="*/ 2273512 w 3379808"/>
              <a:gd name="connsiteY1497" fmla="*/ 1167270 h 2476982"/>
              <a:gd name="connsiteX1498" fmla="*/ 2278385 w 3379808"/>
              <a:gd name="connsiteY1498" fmla="*/ 1163649 h 2476982"/>
              <a:gd name="connsiteX1499" fmla="*/ 2268638 w 3379808"/>
              <a:gd name="connsiteY1499" fmla="*/ 1163649 h 2476982"/>
              <a:gd name="connsiteX1500" fmla="*/ 2448960 w 3379808"/>
              <a:gd name="connsiteY1500" fmla="*/ 1158820 h 2476982"/>
              <a:gd name="connsiteX1501" fmla="*/ 2512316 w 3379808"/>
              <a:gd name="connsiteY1501" fmla="*/ 1168477 h 2476982"/>
              <a:gd name="connsiteX1502" fmla="*/ 2517190 w 3379808"/>
              <a:gd name="connsiteY1502" fmla="*/ 1168477 h 2476982"/>
              <a:gd name="connsiteX1503" fmla="*/ 2522063 w 3379808"/>
              <a:gd name="connsiteY1503" fmla="*/ 1168477 h 2476982"/>
              <a:gd name="connsiteX1504" fmla="*/ 2490385 w 3379808"/>
              <a:gd name="connsiteY1504" fmla="*/ 1161838 h 2476982"/>
              <a:gd name="connsiteX1505" fmla="*/ 2458707 w 3379808"/>
              <a:gd name="connsiteY1505" fmla="*/ 1158820 h 2476982"/>
              <a:gd name="connsiteX1506" fmla="*/ 2453833 w 3379808"/>
              <a:gd name="connsiteY1506" fmla="*/ 1158820 h 2476982"/>
              <a:gd name="connsiteX1507" fmla="*/ 2448960 w 3379808"/>
              <a:gd name="connsiteY1507" fmla="*/ 1158820 h 2476982"/>
              <a:gd name="connsiteX1508" fmla="*/ 2551304 w 3379808"/>
              <a:gd name="connsiteY1508" fmla="*/ 1144335 h 2476982"/>
              <a:gd name="connsiteX1509" fmla="*/ 2575672 w 3379808"/>
              <a:gd name="connsiteY1509" fmla="*/ 1153992 h 2476982"/>
              <a:gd name="connsiteX1510" fmla="*/ 2569581 w 3379808"/>
              <a:gd name="connsiteY1510" fmla="*/ 1145543 h 2476982"/>
              <a:gd name="connsiteX1511" fmla="*/ 2556178 w 3379808"/>
              <a:gd name="connsiteY1511" fmla="*/ 1144335 h 2476982"/>
              <a:gd name="connsiteX1512" fmla="*/ 2553741 w 3379808"/>
              <a:gd name="connsiteY1512" fmla="*/ 1144335 h 2476982"/>
              <a:gd name="connsiteX1513" fmla="*/ 2551304 w 3379808"/>
              <a:gd name="connsiteY1513" fmla="*/ 1144335 h 2476982"/>
              <a:gd name="connsiteX1514" fmla="*/ 1162951 w 3379808"/>
              <a:gd name="connsiteY1514" fmla="*/ 1133472 h 2476982"/>
              <a:gd name="connsiteX1515" fmla="*/ 1159905 w 3379808"/>
              <a:gd name="connsiteY1515" fmla="*/ 1139507 h 2476982"/>
              <a:gd name="connsiteX1516" fmla="*/ 1162342 w 3379808"/>
              <a:gd name="connsiteY1516" fmla="*/ 1139507 h 2476982"/>
              <a:gd name="connsiteX1517" fmla="*/ 1164779 w 3379808"/>
              <a:gd name="connsiteY1517" fmla="*/ 1139507 h 2476982"/>
              <a:gd name="connsiteX1518" fmla="*/ 1169653 w 3379808"/>
              <a:gd name="connsiteY1518" fmla="*/ 1135282 h 2476982"/>
              <a:gd name="connsiteX1519" fmla="*/ 1174526 w 3379808"/>
              <a:gd name="connsiteY1519" fmla="*/ 1134679 h 2476982"/>
              <a:gd name="connsiteX1520" fmla="*/ 1172089 w 3379808"/>
              <a:gd name="connsiteY1520" fmla="*/ 1134679 h 2476982"/>
              <a:gd name="connsiteX1521" fmla="*/ 1169653 w 3379808"/>
              <a:gd name="connsiteY1521" fmla="*/ 1134679 h 2476982"/>
              <a:gd name="connsiteX1522" fmla="*/ 1162951 w 3379808"/>
              <a:gd name="connsiteY1522" fmla="*/ 1133472 h 2476982"/>
              <a:gd name="connsiteX1523" fmla="*/ 2536684 w 3379808"/>
              <a:gd name="connsiteY1523" fmla="*/ 1129850 h 2476982"/>
              <a:gd name="connsiteX1524" fmla="*/ 2561051 w 3379808"/>
              <a:gd name="connsiteY1524" fmla="*/ 1136490 h 2476982"/>
              <a:gd name="connsiteX1525" fmla="*/ 2585419 w 3379808"/>
              <a:gd name="connsiteY1525" fmla="*/ 1139507 h 2476982"/>
              <a:gd name="connsiteX1526" fmla="*/ 2565316 w 3379808"/>
              <a:gd name="connsiteY1526" fmla="*/ 1132868 h 2476982"/>
              <a:gd name="connsiteX1527" fmla="*/ 2541557 w 3379808"/>
              <a:gd name="connsiteY1527" fmla="*/ 1129850 h 2476982"/>
              <a:gd name="connsiteX1528" fmla="*/ 2539120 w 3379808"/>
              <a:gd name="connsiteY1528" fmla="*/ 1129850 h 2476982"/>
              <a:gd name="connsiteX1529" fmla="*/ 2536684 w 3379808"/>
              <a:gd name="connsiteY1529" fmla="*/ 1129850 h 2476982"/>
              <a:gd name="connsiteX1530" fmla="*/ 1072182 w 3379808"/>
              <a:gd name="connsiteY1530" fmla="*/ 1125022 h 2476982"/>
              <a:gd name="connsiteX1531" fmla="*/ 1074618 w 3379808"/>
              <a:gd name="connsiteY1531" fmla="*/ 1125022 h 2476982"/>
              <a:gd name="connsiteX1532" fmla="*/ 1077055 w 3379808"/>
              <a:gd name="connsiteY1532" fmla="*/ 1125022 h 2476982"/>
              <a:gd name="connsiteX1533" fmla="*/ 1074618 w 3379808"/>
              <a:gd name="connsiteY1533" fmla="*/ 1128644 h 2476982"/>
              <a:gd name="connsiteX1534" fmla="*/ 1072182 w 3379808"/>
              <a:gd name="connsiteY1534" fmla="*/ 1125022 h 2476982"/>
              <a:gd name="connsiteX1535" fmla="*/ 2421546 w 3379808"/>
              <a:gd name="connsiteY1535" fmla="*/ 1121401 h 2476982"/>
              <a:gd name="connsiteX1536" fmla="*/ 2414845 w 3379808"/>
              <a:gd name="connsiteY1536" fmla="*/ 1125022 h 2476982"/>
              <a:gd name="connsiteX1537" fmla="*/ 2419718 w 3379808"/>
              <a:gd name="connsiteY1537" fmla="*/ 1125022 h 2476982"/>
              <a:gd name="connsiteX1538" fmla="*/ 2424592 w 3379808"/>
              <a:gd name="connsiteY1538" fmla="*/ 1125022 h 2476982"/>
              <a:gd name="connsiteX1539" fmla="*/ 2421546 w 3379808"/>
              <a:gd name="connsiteY1539" fmla="*/ 1121401 h 2476982"/>
              <a:gd name="connsiteX1540" fmla="*/ 1820272 w 3379808"/>
              <a:gd name="connsiteY1540" fmla="*/ 1115365 h 2476982"/>
              <a:gd name="connsiteX1541" fmla="*/ 1816617 w 3379808"/>
              <a:gd name="connsiteY1541" fmla="*/ 1120194 h 2476982"/>
              <a:gd name="connsiteX1542" fmla="*/ 1820272 w 3379808"/>
              <a:gd name="connsiteY1542" fmla="*/ 1125022 h 2476982"/>
              <a:gd name="connsiteX1543" fmla="*/ 1823927 w 3379808"/>
              <a:gd name="connsiteY1543" fmla="*/ 1120194 h 2476982"/>
              <a:gd name="connsiteX1544" fmla="*/ 1820272 w 3379808"/>
              <a:gd name="connsiteY1544" fmla="*/ 1115365 h 2476982"/>
              <a:gd name="connsiteX1545" fmla="*/ 2347644 w 3379808"/>
              <a:gd name="connsiteY1545" fmla="*/ 1110481 h 2476982"/>
              <a:gd name="connsiteX1546" fmla="*/ 2331995 w 3379808"/>
              <a:gd name="connsiteY1546" fmla="*/ 1110537 h 2476982"/>
              <a:gd name="connsiteX1547" fmla="*/ 2305190 w 3379808"/>
              <a:gd name="connsiteY1547" fmla="*/ 1110537 h 2476982"/>
              <a:gd name="connsiteX1548" fmla="*/ 2278385 w 3379808"/>
              <a:gd name="connsiteY1548" fmla="*/ 1110537 h 2476982"/>
              <a:gd name="connsiteX1549" fmla="*/ 2400224 w 3379808"/>
              <a:gd name="connsiteY1549" fmla="*/ 1114762 h 2476982"/>
              <a:gd name="connsiteX1550" fmla="*/ 2522063 w 3379808"/>
              <a:gd name="connsiteY1550" fmla="*/ 1129850 h 2476982"/>
              <a:gd name="connsiteX1551" fmla="*/ 2522063 w 3379808"/>
              <a:gd name="connsiteY1551" fmla="*/ 1125022 h 2476982"/>
              <a:gd name="connsiteX1552" fmla="*/ 2434339 w 3379808"/>
              <a:gd name="connsiteY1552" fmla="*/ 1112348 h 2476982"/>
              <a:gd name="connsiteX1553" fmla="*/ 2347644 w 3379808"/>
              <a:gd name="connsiteY1553" fmla="*/ 1110481 h 2476982"/>
              <a:gd name="connsiteX1554" fmla="*/ 2271075 w 3379808"/>
              <a:gd name="connsiteY1554" fmla="*/ 1106917 h 2476982"/>
              <a:gd name="connsiteX1555" fmla="*/ 2268638 w 3379808"/>
              <a:gd name="connsiteY1555" fmla="*/ 1110537 h 2476982"/>
              <a:gd name="connsiteX1556" fmla="*/ 2271075 w 3379808"/>
              <a:gd name="connsiteY1556" fmla="*/ 1110537 h 2476982"/>
              <a:gd name="connsiteX1557" fmla="*/ 2273512 w 3379808"/>
              <a:gd name="connsiteY1557" fmla="*/ 1110537 h 2476982"/>
              <a:gd name="connsiteX1558" fmla="*/ 2271075 w 3379808"/>
              <a:gd name="connsiteY1558" fmla="*/ 1106917 h 2476982"/>
              <a:gd name="connsiteX1559" fmla="*/ 2258282 w 3379808"/>
              <a:gd name="connsiteY1559" fmla="*/ 1106917 h 2476982"/>
              <a:gd name="connsiteX1560" fmla="*/ 2254018 w 3379808"/>
              <a:gd name="connsiteY1560" fmla="*/ 1110537 h 2476982"/>
              <a:gd name="connsiteX1561" fmla="*/ 2256454 w 3379808"/>
              <a:gd name="connsiteY1561" fmla="*/ 1110537 h 2476982"/>
              <a:gd name="connsiteX1562" fmla="*/ 2258891 w 3379808"/>
              <a:gd name="connsiteY1562" fmla="*/ 1110537 h 2476982"/>
              <a:gd name="connsiteX1563" fmla="*/ 2258282 w 3379808"/>
              <a:gd name="connsiteY1563" fmla="*/ 1106917 h 2476982"/>
              <a:gd name="connsiteX1564" fmla="*/ 1094113 w 3379808"/>
              <a:gd name="connsiteY1564" fmla="*/ 1106917 h 2476982"/>
              <a:gd name="connsiteX1565" fmla="*/ 1101423 w 3379808"/>
              <a:gd name="connsiteY1565" fmla="*/ 1110537 h 2476982"/>
              <a:gd name="connsiteX1566" fmla="*/ 1094113 w 3379808"/>
              <a:gd name="connsiteY1566" fmla="*/ 1110537 h 2476982"/>
              <a:gd name="connsiteX1567" fmla="*/ 1086802 w 3379808"/>
              <a:gd name="connsiteY1567" fmla="*/ 1110537 h 2476982"/>
              <a:gd name="connsiteX1568" fmla="*/ 1094113 w 3379808"/>
              <a:gd name="connsiteY1568" fmla="*/ 1106917 h 2476982"/>
              <a:gd name="connsiteX1569" fmla="*/ 1122745 w 3379808"/>
              <a:gd name="connsiteY1569" fmla="*/ 1102088 h 2476982"/>
              <a:gd name="connsiteX1570" fmla="*/ 1125791 w 3379808"/>
              <a:gd name="connsiteY1570" fmla="*/ 1105709 h 2476982"/>
              <a:gd name="connsiteX1571" fmla="*/ 1120917 w 3379808"/>
              <a:gd name="connsiteY1571" fmla="*/ 1105709 h 2476982"/>
              <a:gd name="connsiteX1572" fmla="*/ 1116043 w 3379808"/>
              <a:gd name="connsiteY1572" fmla="*/ 1105709 h 2476982"/>
              <a:gd name="connsiteX1573" fmla="*/ 1122745 w 3379808"/>
              <a:gd name="connsiteY1573" fmla="*/ 1102088 h 2476982"/>
              <a:gd name="connsiteX1574" fmla="*/ 1291491 w 3379808"/>
              <a:gd name="connsiteY1574" fmla="*/ 1100881 h 2476982"/>
              <a:gd name="connsiteX1575" fmla="*/ 1295147 w 3379808"/>
              <a:gd name="connsiteY1575" fmla="*/ 1105709 h 2476982"/>
              <a:gd name="connsiteX1576" fmla="*/ 1291491 w 3379808"/>
              <a:gd name="connsiteY1576" fmla="*/ 1110537 h 2476982"/>
              <a:gd name="connsiteX1577" fmla="*/ 1287837 w 3379808"/>
              <a:gd name="connsiteY1577" fmla="*/ 1105709 h 2476982"/>
              <a:gd name="connsiteX1578" fmla="*/ 1291491 w 3379808"/>
              <a:gd name="connsiteY1578" fmla="*/ 1100881 h 2476982"/>
              <a:gd name="connsiteX1579" fmla="*/ 1142848 w 3379808"/>
              <a:gd name="connsiteY1579" fmla="*/ 1097260 h 2476982"/>
              <a:gd name="connsiteX1580" fmla="*/ 1150158 w 3379808"/>
              <a:gd name="connsiteY1580" fmla="*/ 1100881 h 2476982"/>
              <a:gd name="connsiteX1581" fmla="*/ 1142848 w 3379808"/>
              <a:gd name="connsiteY1581" fmla="*/ 1100881 h 2476982"/>
              <a:gd name="connsiteX1582" fmla="*/ 1135538 w 3379808"/>
              <a:gd name="connsiteY1582" fmla="*/ 1100881 h 2476982"/>
              <a:gd name="connsiteX1583" fmla="*/ 1142848 w 3379808"/>
              <a:gd name="connsiteY1583" fmla="*/ 1097260 h 2476982"/>
              <a:gd name="connsiteX1584" fmla="*/ 755401 w 3379808"/>
              <a:gd name="connsiteY1584" fmla="*/ 1096052 h 2476982"/>
              <a:gd name="connsiteX1585" fmla="*/ 751746 w 3379808"/>
              <a:gd name="connsiteY1585" fmla="*/ 1100881 h 2476982"/>
              <a:gd name="connsiteX1586" fmla="*/ 755401 w 3379808"/>
              <a:gd name="connsiteY1586" fmla="*/ 1105709 h 2476982"/>
              <a:gd name="connsiteX1587" fmla="*/ 759056 w 3379808"/>
              <a:gd name="connsiteY1587" fmla="*/ 1100881 h 2476982"/>
              <a:gd name="connsiteX1588" fmla="*/ 755401 w 3379808"/>
              <a:gd name="connsiteY1588" fmla="*/ 1096052 h 2476982"/>
              <a:gd name="connsiteX1589" fmla="*/ 1834892 w 3379808"/>
              <a:gd name="connsiteY1589" fmla="*/ 1091224 h 2476982"/>
              <a:gd name="connsiteX1590" fmla="*/ 1727674 w 3379808"/>
              <a:gd name="connsiteY1590" fmla="*/ 1115365 h 2476982"/>
              <a:gd name="connsiteX1591" fmla="*/ 1737421 w 3379808"/>
              <a:gd name="connsiteY1591" fmla="*/ 1115365 h 2476982"/>
              <a:gd name="connsiteX1592" fmla="*/ 1783720 w 3379808"/>
              <a:gd name="connsiteY1592" fmla="*/ 1109934 h 2476982"/>
              <a:gd name="connsiteX1593" fmla="*/ 1830019 w 3379808"/>
              <a:gd name="connsiteY1593" fmla="*/ 1100881 h 2476982"/>
              <a:gd name="connsiteX1594" fmla="*/ 1832456 w 3379808"/>
              <a:gd name="connsiteY1594" fmla="*/ 1098466 h 2476982"/>
              <a:gd name="connsiteX1595" fmla="*/ 1834892 w 3379808"/>
              <a:gd name="connsiteY1595" fmla="*/ 1096052 h 2476982"/>
              <a:gd name="connsiteX1596" fmla="*/ 1834892 w 3379808"/>
              <a:gd name="connsiteY1596" fmla="*/ 1093638 h 2476982"/>
              <a:gd name="connsiteX1597" fmla="*/ 1834892 w 3379808"/>
              <a:gd name="connsiteY1597" fmla="*/ 1091224 h 2476982"/>
              <a:gd name="connsiteX1598" fmla="*/ 1218388 w 3379808"/>
              <a:gd name="connsiteY1598" fmla="*/ 1091224 h 2476982"/>
              <a:gd name="connsiteX1599" fmla="*/ 1220825 w 3379808"/>
              <a:gd name="connsiteY1599" fmla="*/ 1094846 h 2476982"/>
              <a:gd name="connsiteX1600" fmla="*/ 1223262 w 3379808"/>
              <a:gd name="connsiteY1600" fmla="*/ 1091224 h 2476982"/>
              <a:gd name="connsiteX1601" fmla="*/ 1220825 w 3379808"/>
              <a:gd name="connsiteY1601" fmla="*/ 1091224 h 2476982"/>
              <a:gd name="connsiteX1602" fmla="*/ 1218388 w 3379808"/>
              <a:gd name="connsiteY1602" fmla="*/ 1091224 h 2476982"/>
              <a:gd name="connsiteX1603" fmla="*/ 1169653 w 3379808"/>
              <a:gd name="connsiteY1603" fmla="*/ 1091224 h 2476982"/>
              <a:gd name="connsiteX1604" fmla="*/ 1173308 w 3379808"/>
              <a:gd name="connsiteY1604" fmla="*/ 1096052 h 2476982"/>
              <a:gd name="connsiteX1605" fmla="*/ 1169653 w 3379808"/>
              <a:gd name="connsiteY1605" fmla="*/ 1100881 h 2476982"/>
              <a:gd name="connsiteX1606" fmla="*/ 1165998 w 3379808"/>
              <a:gd name="connsiteY1606" fmla="*/ 1096052 h 2476982"/>
              <a:gd name="connsiteX1607" fmla="*/ 1169653 w 3379808"/>
              <a:gd name="connsiteY1607" fmla="*/ 1091224 h 2476982"/>
              <a:gd name="connsiteX1608" fmla="*/ 2039582 w 3379808"/>
              <a:gd name="connsiteY1608" fmla="*/ 1086396 h 2476982"/>
              <a:gd name="connsiteX1609" fmla="*/ 2039582 w 3379808"/>
              <a:gd name="connsiteY1609" fmla="*/ 1091224 h 2476982"/>
              <a:gd name="connsiteX1610" fmla="*/ 2039582 w 3379808"/>
              <a:gd name="connsiteY1610" fmla="*/ 1096052 h 2476982"/>
              <a:gd name="connsiteX1611" fmla="*/ 2043237 w 3379808"/>
              <a:gd name="connsiteY1611" fmla="*/ 1091224 h 2476982"/>
              <a:gd name="connsiteX1612" fmla="*/ 2039582 w 3379808"/>
              <a:gd name="connsiteY1612" fmla="*/ 1086396 h 2476982"/>
              <a:gd name="connsiteX1613" fmla="*/ 1208641 w 3379808"/>
              <a:gd name="connsiteY1613" fmla="*/ 1086396 h 2476982"/>
              <a:gd name="connsiteX1614" fmla="*/ 1209628 w 3379808"/>
              <a:gd name="connsiteY1614" fmla="*/ 1087700 h 2476982"/>
              <a:gd name="connsiteX1615" fmla="*/ 1206999 w 3379808"/>
              <a:gd name="connsiteY1615" fmla="*/ 1088565 h 2476982"/>
              <a:gd name="connsiteX1616" fmla="*/ 799263 w 3379808"/>
              <a:gd name="connsiteY1616" fmla="*/ 1086396 h 2476982"/>
              <a:gd name="connsiteX1617" fmla="*/ 804136 w 3379808"/>
              <a:gd name="connsiteY1617" fmla="*/ 1090017 h 2476982"/>
              <a:gd name="connsiteX1618" fmla="*/ 809010 w 3379808"/>
              <a:gd name="connsiteY1618" fmla="*/ 1086396 h 2476982"/>
              <a:gd name="connsiteX1619" fmla="*/ 804136 w 3379808"/>
              <a:gd name="connsiteY1619" fmla="*/ 1086396 h 2476982"/>
              <a:gd name="connsiteX1620" fmla="*/ 799263 w 3379808"/>
              <a:gd name="connsiteY1620" fmla="*/ 1086396 h 2476982"/>
              <a:gd name="connsiteX1621" fmla="*/ 2105374 w 3379808"/>
              <a:gd name="connsiteY1621" fmla="*/ 1082775 h 2476982"/>
              <a:gd name="connsiteX1622" fmla="*/ 2102938 w 3379808"/>
              <a:gd name="connsiteY1622" fmla="*/ 1086396 h 2476982"/>
              <a:gd name="connsiteX1623" fmla="*/ 2105374 w 3379808"/>
              <a:gd name="connsiteY1623" fmla="*/ 1086396 h 2476982"/>
              <a:gd name="connsiteX1624" fmla="*/ 2107811 w 3379808"/>
              <a:gd name="connsiteY1624" fmla="*/ 1086396 h 2476982"/>
              <a:gd name="connsiteX1625" fmla="*/ 2105374 w 3379808"/>
              <a:gd name="connsiteY1625" fmla="*/ 1082775 h 2476982"/>
              <a:gd name="connsiteX1626" fmla="*/ 818757 w 3379808"/>
              <a:gd name="connsiteY1626" fmla="*/ 1081567 h 2476982"/>
              <a:gd name="connsiteX1627" fmla="*/ 815102 w 3379808"/>
              <a:gd name="connsiteY1627" fmla="*/ 1083981 h 2476982"/>
              <a:gd name="connsiteX1628" fmla="*/ 818757 w 3379808"/>
              <a:gd name="connsiteY1628" fmla="*/ 1086396 h 2476982"/>
              <a:gd name="connsiteX1629" fmla="*/ 818757 w 3379808"/>
              <a:gd name="connsiteY1629" fmla="*/ 1083981 h 2476982"/>
              <a:gd name="connsiteX1630" fmla="*/ 818757 w 3379808"/>
              <a:gd name="connsiteY1630" fmla="*/ 1081567 h 2476982"/>
              <a:gd name="connsiteX1631" fmla="*/ 833377 w 3379808"/>
              <a:gd name="connsiteY1631" fmla="*/ 1077947 h 2476982"/>
              <a:gd name="connsiteX1632" fmla="*/ 828504 w 3379808"/>
              <a:gd name="connsiteY1632" fmla="*/ 1081567 h 2476982"/>
              <a:gd name="connsiteX1633" fmla="*/ 833377 w 3379808"/>
              <a:gd name="connsiteY1633" fmla="*/ 1081567 h 2476982"/>
              <a:gd name="connsiteX1634" fmla="*/ 838251 w 3379808"/>
              <a:gd name="connsiteY1634" fmla="*/ 1081567 h 2476982"/>
              <a:gd name="connsiteX1635" fmla="*/ 833377 w 3379808"/>
              <a:gd name="connsiteY1635" fmla="*/ 1077947 h 2476982"/>
              <a:gd name="connsiteX1636" fmla="*/ 736515 w 3379808"/>
              <a:gd name="connsiteY1636" fmla="*/ 1077947 h 2476982"/>
              <a:gd name="connsiteX1637" fmla="*/ 735906 w 3379808"/>
              <a:gd name="connsiteY1637" fmla="*/ 1081567 h 2476982"/>
              <a:gd name="connsiteX1638" fmla="*/ 738343 w 3379808"/>
              <a:gd name="connsiteY1638" fmla="*/ 1081567 h 2476982"/>
              <a:gd name="connsiteX1639" fmla="*/ 740780 w 3379808"/>
              <a:gd name="connsiteY1639" fmla="*/ 1081567 h 2476982"/>
              <a:gd name="connsiteX1640" fmla="*/ 736515 w 3379808"/>
              <a:gd name="connsiteY1640" fmla="*/ 1077947 h 2476982"/>
              <a:gd name="connsiteX1641" fmla="*/ 850435 w 3379808"/>
              <a:gd name="connsiteY1641" fmla="*/ 1073118 h 2476982"/>
              <a:gd name="connsiteX1642" fmla="*/ 847998 w 3379808"/>
              <a:gd name="connsiteY1642" fmla="*/ 1076739 h 2476982"/>
              <a:gd name="connsiteX1643" fmla="*/ 850435 w 3379808"/>
              <a:gd name="connsiteY1643" fmla="*/ 1076739 h 2476982"/>
              <a:gd name="connsiteX1644" fmla="*/ 852872 w 3379808"/>
              <a:gd name="connsiteY1644" fmla="*/ 1076739 h 2476982"/>
              <a:gd name="connsiteX1645" fmla="*/ 850435 w 3379808"/>
              <a:gd name="connsiteY1645" fmla="*/ 1073118 h 2476982"/>
              <a:gd name="connsiteX1646" fmla="*/ 770021 w 3379808"/>
              <a:gd name="connsiteY1646" fmla="*/ 1071911 h 2476982"/>
              <a:gd name="connsiteX1647" fmla="*/ 760274 w 3379808"/>
              <a:gd name="connsiteY1647" fmla="*/ 1072514 h 2476982"/>
              <a:gd name="connsiteX1648" fmla="*/ 750527 w 3379808"/>
              <a:gd name="connsiteY1648" fmla="*/ 1076739 h 2476982"/>
              <a:gd name="connsiteX1649" fmla="*/ 752964 w 3379808"/>
              <a:gd name="connsiteY1649" fmla="*/ 1076739 h 2476982"/>
              <a:gd name="connsiteX1650" fmla="*/ 755401 w 3379808"/>
              <a:gd name="connsiteY1650" fmla="*/ 1076739 h 2476982"/>
              <a:gd name="connsiteX1651" fmla="*/ 774895 w 3379808"/>
              <a:gd name="connsiteY1651" fmla="*/ 1071911 h 2476982"/>
              <a:gd name="connsiteX1652" fmla="*/ 772458 w 3379808"/>
              <a:gd name="connsiteY1652" fmla="*/ 1071911 h 2476982"/>
              <a:gd name="connsiteX1653" fmla="*/ 770021 w 3379808"/>
              <a:gd name="connsiteY1653" fmla="*/ 1071911 h 2476982"/>
              <a:gd name="connsiteX1654" fmla="*/ 2374714 w 3379808"/>
              <a:gd name="connsiteY1654" fmla="*/ 1070553 h 2476982"/>
              <a:gd name="connsiteX1655" fmla="*/ 2302753 w 3379808"/>
              <a:gd name="connsiteY1655" fmla="*/ 1071911 h 2476982"/>
              <a:gd name="connsiteX1656" fmla="*/ 2246707 w 3379808"/>
              <a:gd name="connsiteY1656" fmla="*/ 1072514 h 2476982"/>
              <a:gd name="connsiteX1657" fmla="*/ 2190662 w 3379808"/>
              <a:gd name="connsiteY1657" fmla="*/ 1076739 h 2476982"/>
              <a:gd name="connsiteX1658" fmla="*/ 2190662 w 3379808"/>
              <a:gd name="connsiteY1658" fmla="*/ 1081567 h 2476982"/>
              <a:gd name="connsiteX1659" fmla="*/ 2397179 w 3379808"/>
              <a:gd name="connsiteY1659" fmla="*/ 1098466 h 2476982"/>
              <a:gd name="connsiteX1660" fmla="*/ 2600040 w 3379808"/>
              <a:gd name="connsiteY1660" fmla="*/ 1115365 h 2476982"/>
              <a:gd name="connsiteX1661" fmla="*/ 2609787 w 3379808"/>
              <a:gd name="connsiteY1661" fmla="*/ 1115365 h 2476982"/>
              <a:gd name="connsiteX1662" fmla="*/ 2461753 w 3379808"/>
              <a:gd name="connsiteY1662" fmla="*/ 1071911 h 2476982"/>
              <a:gd name="connsiteX1663" fmla="*/ 2374714 w 3379808"/>
              <a:gd name="connsiteY1663" fmla="*/ 1070553 h 2476982"/>
              <a:gd name="connsiteX1664" fmla="*/ 869929 w 3379808"/>
              <a:gd name="connsiteY1664" fmla="*/ 1068290 h 2476982"/>
              <a:gd name="connsiteX1665" fmla="*/ 867492 w 3379808"/>
              <a:gd name="connsiteY1665" fmla="*/ 1071911 h 2476982"/>
              <a:gd name="connsiteX1666" fmla="*/ 869929 w 3379808"/>
              <a:gd name="connsiteY1666" fmla="*/ 1075533 h 2476982"/>
              <a:gd name="connsiteX1667" fmla="*/ 872366 w 3379808"/>
              <a:gd name="connsiteY1667" fmla="*/ 1071911 h 2476982"/>
              <a:gd name="connsiteX1668" fmla="*/ 869929 w 3379808"/>
              <a:gd name="connsiteY1668" fmla="*/ 1068290 h 2476982"/>
              <a:gd name="connsiteX1669" fmla="*/ 877239 w 3379808"/>
              <a:gd name="connsiteY1669" fmla="*/ 1067082 h 2476982"/>
              <a:gd name="connsiteX1670" fmla="*/ 884550 w 3379808"/>
              <a:gd name="connsiteY1670" fmla="*/ 1070704 h 2476982"/>
              <a:gd name="connsiteX1671" fmla="*/ 891860 w 3379808"/>
              <a:gd name="connsiteY1671" fmla="*/ 1067082 h 2476982"/>
              <a:gd name="connsiteX1672" fmla="*/ 886378 w 3379808"/>
              <a:gd name="connsiteY1672" fmla="*/ 1067082 h 2476982"/>
              <a:gd name="connsiteX1673" fmla="*/ 877239 w 3379808"/>
              <a:gd name="connsiteY1673" fmla="*/ 1067082 h 2476982"/>
              <a:gd name="connsiteX1674" fmla="*/ 896734 w 3379808"/>
              <a:gd name="connsiteY1674" fmla="*/ 1062254 h 2476982"/>
              <a:gd name="connsiteX1675" fmla="*/ 901607 w 3379808"/>
              <a:gd name="connsiteY1675" fmla="*/ 1065876 h 2476982"/>
              <a:gd name="connsiteX1676" fmla="*/ 906481 w 3379808"/>
              <a:gd name="connsiteY1676" fmla="*/ 1062254 h 2476982"/>
              <a:gd name="connsiteX1677" fmla="*/ 901607 w 3379808"/>
              <a:gd name="connsiteY1677" fmla="*/ 1062254 h 2476982"/>
              <a:gd name="connsiteX1678" fmla="*/ 896734 w 3379808"/>
              <a:gd name="connsiteY1678" fmla="*/ 1062254 h 2476982"/>
              <a:gd name="connsiteX1679" fmla="*/ 911354 w 3379808"/>
              <a:gd name="connsiteY1679" fmla="*/ 1057426 h 2476982"/>
              <a:gd name="connsiteX1680" fmla="*/ 918665 w 3379808"/>
              <a:gd name="connsiteY1680" fmla="*/ 1061048 h 2476982"/>
              <a:gd name="connsiteX1681" fmla="*/ 925975 w 3379808"/>
              <a:gd name="connsiteY1681" fmla="*/ 1057426 h 2476982"/>
              <a:gd name="connsiteX1682" fmla="*/ 916837 w 3379808"/>
              <a:gd name="connsiteY1682" fmla="*/ 1057426 h 2476982"/>
              <a:gd name="connsiteX1683" fmla="*/ 911354 w 3379808"/>
              <a:gd name="connsiteY1683" fmla="*/ 1057426 h 2476982"/>
              <a:gd name="connsiteX1684" fmla="*/ 939987 w 3379808"/>
              <a:gd name="connsiteY1684" fmla="*/ 1053805 h 2476982"/>
              <a:gd name="connsiteX1685" fmla="*/ 930849 w 3379808"/>
              <a:gd name="connsiteY1685" fmla="*/ 1057426 h 2476982"/>
              <a:gd name="connsiteX1686" fmla="*/ 938159 w 3379808"/>
              <a:gd name="connsiteY1686" fmla="*/ 1057426 h 2476982"/>
              <a:gd name="connsiteX1687" fmla="*/ 945469 w 3379808"/>
              <a:gd name="connsiteY1687" fmla="*/ 1057426 h 2476982"/>
              <a:gd name="connsiteX1688" fmla="*/ 939987 w 3379808"/>
              <a:gd name="connsiteY1688" fmla="*/ 1053805 h 2476982"/>
              <a:gd name="connsiteX1689" fmla="*/ 2287524 w 3379808"/>
              <a:gd name="connsiteY1689" fmla="*/ 1048977 h 2476982"/>
              <a:gd name="connsiteX1690" fmla="*/ 2200409 w 3379808"/>
              <a:gd name="connsiteY1690" fmla="*/ 1052597 h 2476982"/>
              <a:gd name="connsiteX1691" fmla="*/ 2206275 w 3379808"/>
              <a:gd name="connsiteY1691" fmla="*/ 1052597 h 2476982"/>
              <a:gd name="connsiteX1692" fmla="*/ 2239217 w 3379808"/>
              <a:gd name="connsiteY1692" fmla="*/ 1052597 h 2476982"/>
              <a:gd name="connsiteX1693" fmla="*/ 2332175 w 3379808"/>
              <a:gd name="connsiteY1693" fmla="*/ 1052597 h 2476982"/>
              <a:gd name="connsiteX1694" fmla="*/ 2365117 w 3379808"/>
              <a:gd name="connsiteY1694" fmla="*/ 1052597 h 2476982"/>
              <a:gd name="connsiteX1695" fmla="*/ 2370983 w 3379808"/>
              <a:gd name="connsiteY1695" fmla="*/ 1052597 h 2476982"/>
              <a:gd name="connsiteX1696" fmla="*/ 2287524 w 3379808"/>
              <a:gd name="connsiteY1696" fmla="*/ 1048977 h 2476982"/>
              <a:gd name="connsiteX1697" fmla="*/ 955216 w 3379808"/>
              <a:gd name="connsiteY1697" fmla="*/ 1048977 h 2476982"/>
              <a:gd name="connsiteX1698" fmla="*/ 950343 w 3379808"/>
              <a:gd name="connsiteY1698" fmla="*/ 1052597 h 2476982"/>
              <a:gd name="connsiteX1699" fmla="*/ 955216 w 3379808"/>
              <a:gd name="connsiteY1699" fmla="*/ 1052597 h 2476982"/>
              <a:gd name="connsiteX1700" fmla="*/ 960090 w 3379808"/>
              <a:gd name="connsiteY1700" fmla="*/ 1052597 h 2476982"/>
              <a:gd name="connsiteX1701" fmla="*/ 955216 w 3379808"/>
              <a:gd name="connsiteY1701" fmla="*/ 1048977 h 2476982"/>
              <a:gd name="connsiteX1702" fmla="*/ 974710 w 3379808"/>
              <a:gd name="connsiteY1702" fmla="*/ 1044148 h 2476982"/>
              <a:gd name="connsiteX1703" fmla="*/ 964963 w 3379808"/>
              <a:gd name="connsiteY1703" fmla="*/ 1047769 h 2476982"/>
              <a:gd name="connsiteX1704" fmla="*/ 974710 w 3379808"/>
              <a:gd name="connsiteY1704" fmla="*/ 1047769 h 2476982"/>
              <a:gd name="connsiteX1705" fmla="*/ 984458 w 3379808"/>
              <a:gd name="connsiteY1705" fmla="*/ 1047769 h 2476982"/>
              <a:gd name="connsiteX1706" fmla="*/ 974710 w 3379808"/>
              <a:gd name="connsiteY1706" fmla="*/ 1044148 h 2476982"/>
              <a:gd name="connsiteX1707" fmla="*/ 1281744 w 3379808"/>
              <a:gd name="connsiteY1707" fmla="*/ 1033284 h 2476982"/>
              <a:gd name="connsiteX1708" fmla="*/ 1281744 w 3379808"/>
              <a:gd name="connsiteY1708" fmla="*/ 1035698 h 2476982"/>
              <a:gd name="connsiteX1709" fmla="*/ 1281744 w 3379808"/>
              <a:gd name="connsiteY1709" fmla="*/ 1038112 h 2476982"/>
              <a:gd name="connsiteX1710" fmla="*/ 1285400 w 3379808"/>
              <a:gd name="connsiteY1710" fmla="*/ 1035698 h 2476982"/>
              <a:gd name="connsiteX1711" fmla="*/ 1281744 w 3379808"/>
              <a:gd name="connsiteY1711" fmla="*/ 1033284 h 2476982"/>
              <a:gd name="connsiteX1712" fmla="*/ 1995720 w 3379808"/>
              <a:gd name="connsiteY1712" fmla="*/ 1004314 h 2476982"/>
              <a:gd name="connsiteX1713" fmla="*/ 1992065 w 3379808"/>
              <a:gd name="connsiteY1713" fmla="*/ 1006728 h 2476982"/>
              <a:gd name="connsiteX1714" fmla="*/ 1995720 w 3379808"/>
              <a:gd name="connsiteY1714" fmla="*/ 1009143 h 2476982"/>
              <a:gd name="connsiteX1715" fmla="*/ 1999375 w 3379808"/>
              <a:gd name="connsiteY1715" fmla="*/ 1006728 h 2476982"/>
              <a:gd name="connsiteX1716" fmla="*/ 1995720 w 3379808"/>
              <a:gd name="connsiteY1716" fmla="*/ 1004314 h 2476982"/>
              <a:gd name="connsiteX1717" fmla="*/ 453240 w 3379808"/>
              <a:gd name="connsiteY1717" fmla="*/ 1004314 h 2476982"/>
              <a:gd name="connsiteX1718" fmla="*/ 448976 w 3379808"/>
              <a:gd name="connsiteY1718" fmla="*/ 1009143 h 2476982"/>
              <a:gd name="connsiteX1719" fmla="*/ 448367 w 3379808"/>
              <a:gd name="connsiteY1719" fmla="*/ 1013971 h 2476982"/>
              <a:gd name="connsiteX1720" fmla="*/ 448367 w 3379808"/>
              <a:gd name="connsiteY1720" fmla="*/ 1016385 h 2476982"/>
              <a:gd name="connsiteX1721" fmla="*/ 448367 w 3379808"/>
              <a:gd name="connsiteY1721" fmla="*/ 1018799 h 2476982"/>
              <a:gd name="connsiteX1722" fmla="*/ 453240 w 3379808"/>
              <a:gd name="connsiteY1722" fmla="*/ 1004314 h 2476982"/>
              <a:gd name="connsiteX1723" fmla="*/ 404505 w 3379808"/>
              <a:gd name="connsiteY1723" fmla="*/ 1004314 h 2476982"/>
              <a:gd name="connsiteX1724" fmla="*/ 394758 w 3379808"/>
              <a:gd name="connsiteY1724" fmla="*/ 1023628 h 2476982"/>
              <a:gd name="connsiteX1725" fmla="*/ 394758 w 3379808"/>
              <a:gd name="connsiteY1725" fmla="*/ 1026042 h 2476982"/>
              <a:gd name="connsiteX1726" fmla="*/ 394758 w 3379808"/>
              <a:gd name="connsiteY1726" fmla="*/ 1028456 h 2476982"/>
              <a:gd name="connsiteX1727" fmla="*/ 401459 w 3379808"/>
              <a:gd name="connsiteY1727" fmla="*/ 1016385 h 2476982"/>
              <a:gd name="connsiteX1728" fmla="*/ 404505 w 3379808"/>
              <a:gd name="connsiteY1728" fmla="*/ 1004314 h 2476982"/>
              <a:gd name="connsiteX1729" fmla="*/ 2034708 w 3379808"/>
              <a:gd name="connsiteY1729" fmla="*/ 999486 h 2476982"/>
              <a:gd name="connsiteX1730" fmla="*/ 2031053 w 3379808"/>
              <a:gd name="connsiteY1730" fmla="*/ 1003711 h 2476982"/>
              <a:gd name="connsiteX1731" fmla="*/ 2034708 w 3379808"/>
              <a:gd name="connsiteY1731" fmla="*/ 1004314 h 2476982"/>
              <a:gd name="connsiteX1732" fmla="*/ 2034708 w 3379808"/>
              <a:gd name="connsiteY1732" fmla="*/ 1001900 h 2476982"/>
              <a:gd name="connsiteX1733" fmla="*/ 2034708 w 3379808"/>
              <a:gd name="connsiteY1733" fmla="*/ 999486 h 2476982"/>
              <a:gd name="connsiteX1734" fmla="*/ 545838 w 3379808"/>
              <a:gd name="connsiteY1734" fmla="*/ 999486 h 2476982"/>
              <a:gd name="connsiteX1735" fmla="*/ 542183 w 3379808"/>
              <a:gd name="connsiteY1735" fmla="*/ 1001900 h 2476982"/>
              <a:gd name="connsiteX1736" fmla="*/ 545838 w 3379808"/>
              <a:gd name="connsiteY1736" fmla="*/ 1004314 h 2476982"/>
              <a:gd name="connsiteX1737" fmla="*/ 549494 w 3379808"/>
              <a:gd name="connsiteY1737" fmla="*/ 1001900 h 2476982"/>
              <a:gd name="connsiteX1738" fmla="*/ 545838 w 3379808"/>
              <a:gd name="connsiteY1738" fmla="*/ 999486 h 2476982"/>
              <a:gd name="connsiteX1739" fmla="*/ 550711 w 3379808"/>
              <a:gd name="connsiteY1739" fmla="*/ 994658 h 2476982"/>
              <a:gd name="connsiteX1740" fmla="*/ 547057 w 3379808"/>
              <a:gd name="connsiteY1740" fmla="*/ 997072 h 2476982"/>
              <a:gd name="connsiteX1741" fmla="*/ 550711 w 3379808"/>
              <a:gd name="connsiteY1741" fmla="*/ 999486 h 2476982"/>
              <a:gd name="connsiteX1742" fmla="*/ 550711 w 3379808"/>
              <a:gd name="connsiteY1742" fmla="*/ 997072 h 2476982"/>
              <a:gd name="connsiteX1743" fmla="*/ 550711 w 3379808"/>
              <a:gd name="connsiteY1743" fmla="*/ 994658 h 2476982"/>
              <a:gd name="connsiteX1744" fmla="*/ 458114 w 3379808"/>
              <a:gd name="connsiteY1744" fmla="*/ 994658 h 2476982"/>
              <a:gd name="connsiteX1745" fmla="*/ 454459 w 3379808"/>
              <a:gd name="connsiteY1745" fmla="*/ 997072 h 2476982"/>
              <a:gd name="connsiteX1746" fmla="*/ 458114 w 3379808"/>
              <a:gd name="connsiteY1746" fmla="*/ 999486 h 2476982"/>
              <a:gd name="connsiteX1747" fmla="*/ 458114 w 3379808"/>
              <a:gd name="connsiteY1747" fmla="*/ 997072 h 2476982"/>
              <a:gd name="connsiteX1748" fmla="*/ 458114 w 3379808"/>
              <a:gd name="connsiteY1748" fmla="*/ 994658 h 2476982"/>
              <a:gd name="connsiteX1749" fmla="*/ 409378 w 3379808"/>
              <a:gd name="connsiteY1749" fmla="*/ 994658 h 2476982"/>
              <a:gd name="connsiteX1750" fmla="*/ 405724 w 3379808"/>
              <a:gd name="connsiteY1750" fmla="*/ 997072 h 2476982"/>
              <a:gd name="connsiteX1751" fmla="*/ 409378 w 3379808"/>
              <a:gd name="connsiteY1751" fmla="*/ 999486 h 2476982"/>
              <a:gd name="connsiteX1752" fmla="*/ 409378 w 3379808"/>
              <a:gd name="connsiteY1752" fmla="*/ 997072 h 2476982"/>
              <a:gd name="connsiteX1753" fmla="*/ 409378 w 3379808"/>
              <a:gd name="connsiteY1753" fmla="*/ 994658 h 2476982"/>
              <a:gd name="connsiteX1754" fmla="*/ 2107811 w 3379808"/>
              <a:gd name="connsiteY1754" fmla="*/ 989829 h 2476982"/>
              <a:gd name="connsiteX1755" fmla="*/ 2102938 w 3379808"/>
              <a:gd name="connsiteY1755" fmla="*/ 999486 h 2476982"/>
              <a:gd name="connsiteX1756" fmla="*/ 2107811 w 3379808"/>
              <a:gd name="connsiteY1756" fmla="*/ 999486 h 2476982"/>
              <a:gd name="connsiteX1757" fmla="*/ 2000593 w 3379808"/>
              <a:gd name="connsiteY1757" fmla="*/ 989829 h 2476982"/>
              <a:gd name="connsiteX1758" fmla="*/ 1996939 w 3379808"/>
              <a:gd name="connsiteY1758" fmla="*/ 994658 h 2476982"/>
              <a:gd name="connsiteX1759" fmla="*/ 2000593 w 3379808"/>
              <a:gd name="connsiteY1759" fmla="*/ 999486 h 2476982"/>
              <a:gd name="connsiteX1760" fmla="*/ 2004249 w 3379808"/>
              <a:gd name="connsiteY1760" fmla="*/ 994658 h 2476982"/>
              <a:gd name="connsiteX1761" fmla="*/ 2000593 w 3379808"/>
              <a:gd name="connsiteY1761" fmla="*/ 989829 h 2476982"/>
              <a:gd name="connsiteX1762" fmla="*/ 2093191 w 3379808"/>
              <a:gd name="connsiteY1762" fmla="*/ 985001 h 2476982"/>
              <a:gd name="connsiteX1763" fmla="*/ 2088927 w 3379808"/>
              <a:gd name="connsiteY1763" fmla="*/ 989829 h 2476982"/>
              <a:gd name="connsiteX1764" fmla="*/ 2088317 w 3379808"/>
              <a:gd name="connsiteY1764" fmla="*/ 994658 h 2476982"/>
              <a:gd name="connsiteX1765" fmla="*/ 2088317 w 3379808"/>
              <a:gd name="connsiteY1765" fmla="*/ 997072 h 2476982"/>
              <a:gd name="connsiteX1766" fmla="*/ 2088317 w 3379808"/>
              <a:gd name="connsiteY1766" fmla="*/ 999486 h 2476982"/>
              <a:gd name="connsiteX1767" fmla="*/ 2092582 w 3379808"/>
              <a:gd name="connsiteY1767" fmla="*/ 994658 h 2476982"/>
              <a:gd name="connsiteX1768" fmla="*/ 2093191 w 3379808"/>
              <a:gd name="connsiteY1768" fmla="*/ 989829 h 2476982"/>
              <a:gd name="connsiteX1769" fmla="*/ 2093191 w 3379808"/>
              <a:gd name="connsiteY1769" fmla="*/ 987415 h 2476982"/>
              <a:gd name="connsiteX1770" fmla="*/ 2093191 w 3379808"/>
              <a:gd name="connsiteY1770" fmla="*/ 985001 h 2476982"/>
              <a:gd name="connsiteX1771" fmla="*/ 2078570 w 3379808"/>
              <a:gd name="connsiteY1771" fmla="*/ 985001 h 2476982"/>
              <a:gd name="connsiteX1772" fmla="*/ 2078570 w 3379808"/>
              <a:gd name="connsiteY1772" fmla="*/ 987415 h 2476982"/>
              <a:gd name="connsiteX1773" fmla="*/ 2078570 w 3379808"/>
              <a:gd name="connsiteY1773" fmla="*/ 989829 h 2476982"/>
              <a:gd name="connsiteX1774" fmla="*/ 2082226 w 3379808"/>
              <a:gd name="connsiteY1774" fmla="*/ 987415 h 2476982"/>
              <a:gd name="connsiteX1775" fmla="*/ 2078570 w 3379808"/>
              <a:gd name="connsiteY1775" fmla="*/ 985001 h 2476982"/>
              <a:gd name="connsiteX1776" fmla="*/ 2039582 w 3379808"/>
              <a:gd name="connsiteY1776" fmla="*/ 985001 h 2476982"/>
              <a:gd name="connsiteX1777" fmla="*/ 2035927 w 3379808"/>
              <a:gd name="connsiteY1777" fmla="*/ 989829 h 2476982"/>
              <a:gd name="connsiteX1778" fmla="*/ 2039582 w 3379808"/>
              <a:gd name="connsiteY1778" fmla="*/ 994658 h 2476982"/>
              <a:gd name="connsiteX1779" fmla="*/ 2039582 w 3379808"/>
              <a:gd name="connsiteY1779" fmla="*/ 985001 h 2476982"/>
              <a:gd name="connsiteX1780" fmla="*/ 1374342 w 3379808"/>
              <a:gd name="connsiteY1780" fmla="*/ 980173 h 2476982"/>
              <a:gd name="connsiteX1781" fmla="*/ 1330480 w 3379808"/>
              <a:gd name="connsiteY1781" fmla="*/ 986812 h 2476982"/>
              <a:gd name="connsiteX1782" fmla="*/ 1286618 w 3379808"/>
              <a:gd name="connsiteY1782" fmla="*/ 989829 h 2476982"/>
              <a:gd name="connsiteX1783" fmla="*/ 1047814 w 3379808"/>
              <a:gd name="connsiteY1783" fmla="*/ 1028456 h 2476982"/>
              <a:gd name="connsiteX1784" fmla="*/ 1016136 w 3379808"/>
              <a:gd name="connsiteY1784" fmla="*/ 1033887 h 2476982"/>
              <a:gd name="connsiteX1785" fmla="*/ 984458 w 3379808"/>
              <a:gd name="connsiteY1785" fmla="*/ 1042941 h 2476982"/>
              <a:gd name="connsiteX1786" fmla="*/ 1003952 w 3379808"/>
              <a:gd name="connsiteY1786" fmla="*/ 1042941 h 2476982"/>
              <a:gd name="connsiteX1787" fmla="*/ 1306112 w 3379808"/>
              <a:gd name="connsiteY1787" fmla="*/ 999486 h 2476982"/>
              <a:gd name="connsiteX1788" fmla="*/ 1352411 w 3379808"/>
              <a:gd name="connsiteY1788" fmla="*/ 992243 h 2476982"/>
              <a:gd name="connsiteX1789" fmla="*/ 1398709 w 3379808"/>
              <a:gd name="connsiteY1789" fmla="*/ 985001 h 2476982"/>
              <a:gd name="connsiteX1790" fmla="*/ 1386526 w 3379808"/>
              <a:gd name="connsiteY1790" fmla="*/ 980776 h 2476982"/>
              <a:gd name="connsiteX1791" fmla="*/ 1374342 w 3379808"/>
              <a:gd name="connsiteY1791" fmla="*/ 980173 h 2476982"/>
              <a:gd name="connsiteX1792" fmla="*/ 555585 w 3379808"/>
              <a:gd name="connsiteY1792" fmla="*/ 980173 h 2476982"/>
              <a:gd name="connsiteX1793" fmla="*/ 550711 w 3379808"/>
              <a:gd name="connsiteY1793" fmla="*/ 985001 h 2476982"/>
              <a:gd name="connsiteX1794" fmla="*/ 550711 w 3379808"/>
              <a:gd name="connsiteY1794" fmla="*/ 987415 h 2476982"/>
              <a:gd name="connsiteX1795" fmla="*/ 550711 w 3379808"/>
              <a:gd name="connsiteY1795" fmla="*/ 989829 h 2476982"/>
              <a:gd name="connsiteX1796" fmla="*/ 555585 w 3379808"/>
              <a:gd name="connsiteY1796" fmla="*/ 980173 h 2476982"/>
              <a:gd name="connsiteX1797" fmla="*/ 462988 w 3379808"/>
              <a:gd name="connsiteY1797" fmla="*/ 980173 h 2476982"/>
              <a:gd name="connsiteX1798" fmla="*/ 459333 w 3379808"/>
              <a:gd name="connsiteY1798" fmla="*/ 982587 h 2476982"/>
              <a:gd name="connsiteX1799" fmla="*/ 462988 w 3379808"/>
              <a:gd name="connsiteY1799" fmla="*/ 985001 h 2476982"/>
              <a:gd name="connsiteX1800" fmla="*/ 462988 w 3379808"/>
              <a:gd name="connsiteY1800" fmla="*/ 982587 h 2476982"/>
              <a:gd name="connsiteX1801" fmla="*/ 462988 w 3379808"/>
              <a:gd name="connsiteY1801" fmla="*/ 980173 h 2476982"/>
              <a:gd name="connsiteX1802" fmla="*/ 2109944 w 3379808"/>
              <a:gd name="connsiteY1802" fmla="*/ 979569 h 2476982"/>
              <a:gd name="connsiteX1803" fmla="*/ 2109030 w 3379808"/>
              <a:gd name="connsiteY1803" fmla="*/ 982587 h 2476982"/>
              <a:gd name="connsiteX1804" fmla="*/ 2112685 w 3379808"/>
              <a:gd name="connsiteY1804" fmla="*/ 985001 h 2476982"/>
              <a:gd name="connsiteX1805" fmla="*/ 2112685 w 3379808"/>
              <a:gd name="connsiteY1805" fmla="*/ 982587 h 2476982"/>
              <a:gd name="connsiteX1806" fmla="*/ 2112685 w 3379808"/>
              <a:gd name="connsiteY1806" fmla="*/ 980173 h 2476982"/>
              <a:gd name="connsiteX1807" fmla="*/ 2109944 w 3379808"/>
              <a:gd name="connsiteY1807" fmla="*/ 979569 h 2476982"/>
              <a:gd name="connsiteX1808" fmla="*/ 2093191 w 3379808"/>
              <a:gd name="connsiteY1808" fmla="*/ 975344 h 2476982"/>
              <a:gd name="connsiteX1809" fmla="*/ 2093191 w 3379808"/>
              <a:gd name="connsiteY1809" fmla="*/ 977759 h 2476982"/>
              <a:gd name="connsiteX1810" fmla="*/ 2093191 w 3379808"/>
              <a:gd name="connsiteY1810" fmla="*/ 980173 h 2476982"/>
              <a:gd name="connsiteX1811" fmla="*/ 2096846 w 3379808"/>
              <a:gd name="connsiteY1811" fmla="*/ 977759 h 2476982"/>
              <a:gd name="connsiteX1812" fmla="*/ 2093191 w 3379808"/>
              <a:gd name="connsiteY1812" fmla="*/ 975344 h 2476982"/>
              <a:gd name="connsiteX1813" fmla="*/ 2083443 w 3379808"/>
              <a:gd name="connsiteY1813" fmla="*/ 975344 h 2476982"/>
              <a:gd name="connsiteX1814" fmla="*/ 2079789 w 3379808"/>
              <a:gd name="connsiteY1814" fmla="*/ 977759 h 2476982"/>
              <a:gd name="connsiteX1815" fmla="*/ 2083443 w 3379808"/>
              <a:gd name="connsiteY1815" fmla="*/ 980173 h 2476982"/>
              <a:gd name="connsiteX1816" fmla="*/ 2083443 w 3379808"/>
              <a:gd name="connsiteY1816" fmla="*/ 975344 h 2476982"/>
              <a:gd name="connsiteX1817" fmla="*/ 2039582 w 3379808"/>
              <a:gd name="connsiteY1817" fmla="*/ 975344 h 2476982"/>
              <a:gd name="connsiteX1818" fmla="*/ 2039582 w 3379808"/>
              <a:gd name="connsiteY1818" fmla="*/ 977759 h 2476982"/>
              <a:gd name="connsiteX1819" fmla="*/ 2039582 w 3379808"/>
              <a:gd name="connsiteY1819" fmla="*/ 980173 h 2476982"/>
              <a:gd name="connsiteX1820" fmla="*/ 2043237 w 3379808"/>
              <a:gd name="connsiteY1820" fmla="*/ 977759 h 2476982"/>
              <a:gd name="connsiteX1821" fmla="*/ 2039582 w 3379808"/>
              <a:gd name="connsiteY1821" fmla="*/ 975344 h 2476982"/>
              <a:gd name="connsiteX1822" fmla="*/ 2005467 w 3379808"/>
              <a:gd name="connsiteY1822" fmla="*/ 975344 h 2476982"/>
              <a:gd name="connsiteX1823" fmla="*/ 2001812 w 3379808"/>
              <a:gd name="connsiteY1823" fmla="*/ 977759 h 2476982"/>
              <a:gd name="connsiteX1824" fmla="*/ 2005467 w 3379808"/>
              <a:gd name="connsiteY1824" fmla="*/ 980173 h 2476982"/>
              <a:gd name="connsiteX1825" fmla="*/ 2009122 w 3379808"/>
              <a:gd name="connsiteY1825" fmla="*/ 977759 h 2476982"/>
              <a:gd name="connsiteX1826" fmla="*/ 2005467 w 3379808"/>
              <a:gd name="connsiteY1826" fmla="*/ 975344 h 2476982"/>
              <a:gd name="connsiteX1827" fmla="*/ 467861 w 3379808"/>
              <a:gd name="connsiteY1827" fmla="*/ 975344 h 2476982"/>
              <a:gd name="connsiteX1828" fmla="*/ 464207 w 3379808"/>
              <a:gd name="connsiteY1828" fmla="*/ 977759 h 2476982"/>
              <a:gd name="connsiteX1829" fmla="*/ 467861 w 3379808"/>
              <a:gd name="connsiteY1829" fmla="*/ 980173 h 2476982"/>
              <a:gd name="connsiteX1830" fmla="*/ 467861 w 3379808"/>
              <a:gd name="connsiteY1830" fmla="*/ 975344 h 2476982"/>
              <a:gd name="connsiteX1831" fmla="*/ 1359721 w 3379808"/>
              <a:gd name="connsiteY1831" fmla="*/ 965688 h 2476982"/>
              <a:gd name="connsiteX1832" fmla="*/ 1057561 w 3379808"/>
              <a:gd name="connsiteY1832" fmla="*/ 1004314 h 2476982"/>
              <a:gd name="connsiteX1833" fmla="*/ 774895 w 3379808"/>
              <a:gd name="connsiteY1833" fmla="*/ 1067082 h 2476982"/>
              <a:gd name="connsiteX1834" fmla="*/ 794389 w 3379808"/>
              <a:gd name="connsiteY1834" fmla="*/ 1067082 h 2476982"/>
              <a:gd name="connsiteX1835" fmla="*/ 1067308 w 3379808"/>
              <a:gd name="connsiteY1835" fmla="*/ 1004314 h 2476982"/>
              <a:gd name="connsiteX1836" fmla="*/ 1086802 w 3379808"/>
              <a:gd name="connsiteY1836" fmla="*/ 1004314 h 2476982"/>
              <a:gd name="connsiteX1837" fmla="*/ 1359721 w 3379808"/>
              <a:gd name="connsiteY1837" fmla="*/ 975344 h 2476982"/>
              <a:gd name="connsiteX1838" fmla="*/ 1372514 w 3379808"/>
              <a:gd name="connsiteY1838" fmla="*/ 970516 h 2476982"/>
              <a:gd name="connsiteX1839" fmla="*/ 1388962 w 3379808"/>
              <a:gd name="connsiteY1839" fmla="*/ 965688 h 2476982"/>
              <a:gd name="connsiteX1840" fmla="*/ 560459 w 3379808"/>
              <a:gd name="connsiteY1840" fmla="*/ 965688 h 2476982"/>
              <a:gd name="connsiteX1841" fmla="*/ 556804 w 3379808"/>
              <a:gd name="connsiteY1841" fmla="*/ 970516 h 2476982"/>
              <a:gd name="connsiteX1842" fmla="*/ 560459 w 3379808"/>
              <a:gd name="connsiteY1842" fmla="*/ 975344 h 2476982"/>
              <a:gd name="connsiteX1843" fmla="*/ 564114 w 3379808"/>
              <a:gd name="connsiteY1843" fmla="*/ 970516 h 2476982"/>
              <a:gd name="connsiteX1844" fmla="*/ 560459 w 3379808"/>
              <a:gd name="connsiteY1844" fmla="*/ 965688 h 2476982"/>
              <a:gd name="connsiteX1845" fmla="*/ 467861 w 3379808"/>
              <a:gd name="connsiteY1845" fmla="*/ 965688 h 2476982"/>
              <a:gd name="connsiteX1846" fmla="*/ 467861 w 3379808"/>
              <a:gd name="connsiteY1846" fmla="*/ 968102 h 2476982"/>
              <a:gd name="connsiteX1847" fmla="*/ 467861 w 3379808"/>
              <a:gd name="connsiteY1847" fmla="*/ 970516 h 2476982"/>
              <a:gd name="connsiteX1848" fmla="*/ 471517 w 3379808"/>
              <a:gd name="connsiteY1848" fmla="*/ 968102 h 2476982"/>
              <a:gd name="connsiteX1849" fmla="*/ 467861 w 3379808"/>
              <a:gd name="connsiteY1849" fmla="*/ 965688 h 2476982"/>
              <a:gd name="connsiteX1850" fmla="*/ 438620 w 3379808"/>
              <a:gd name="connsiteY1850" fmla="*/ 965688 h 2476982"/>
              <a:gd name="connsiteX1851" fmla="*/ 433746 w 3379808"/>
              <a:gd name="connsiteY1851" fmla="*/ 970516 h 2476982"/>
              <a:gd name="connsiteX1852" fmla="*/ 399631 w 3379808"/>
              <a:gd name="connsiteY1852" fmla="*/ 1038112 h 2476982"/>
              <a:gd name="connsiteX1853" fmla="*/ 399631 w 3379808"/>
              <a:gd name="connsiteY1853" fmla="*/ 1042941 h 2476982"/>
              <a:gd name="connsiteX1854" fmla="*/ 422781 w 3379808"/>
              <a:gd name="connsiteY1854" fmla="*/ 1010350 h 2476982"/>
              <a:gd name="connsiteX1855" fmla="*/ 438620 w 3379808"/>
              <a:gd name="connsiteY1855" fmla="*/ 970516 h 2476982"/>
              <a:gd name="connsiteX1856" fmla="*/ 438620 w 3379808"/>
              <a:gd name="connsiteY1856" fmla="*/ 968102 h 2476982"/>
              <a:gd name="connsiteX1857" fmla="*/ 438620 w 3379808"/>
              <a:gd name="connsiteY1857" fmla="*/ 965688 h 2476982"/>
              <a:gd name="connsiteX1858" fmla="*/ 419126 w 3379808"/>
              <a:gd name="connsiteY1858" fmla="*/ 965688 h 2476982"/>
              <a:gd name="connsiteX1859" fmla="*/ 419126 w 3379808"/>
              <a:gd name="connsiteY1859" fmla="*/ 968102 h 2476982"/>
              <a:gd name="connsiteX1860" fmla="*/ 419126 w 3379808"/>
              <a:gd name="connsiteY1860" fmla="*/ 970516 h 2476982"/>
              <a:gd name="connsiteX1861" fmla="*/ 422781 w 3379808"/>
              <a:gd name="connsiteY1861" fmla="*/ 968102 h 2476982"/>
              <a:gd name="connsiteX1862" fmla="*/ 419126 w 3379808"/>
              <a:gd name="connsiteY1862" fmla="*/ 965688 h 2476982"/>
              <a:gd name="connsiteX1863" fmla="*/ 2098064 w 3379808"/>
              <a:gd name="connsiteY1863" fmla="*/ 960859 h 2476982"/>
              <a:gd name="connsiteX1864" fmla="*/ 2094410 w 3379808"/>
              <a:gd name="connsiteY1864" fmla="*/ 965688 h 2476982"/>
              <a:gd name="connsiteX1865" fmla="*/ 2098064 w 3379808"/>
              <a:gd name="connsiteY1865" fmla="*/ 970516 h 2476982"/>
              <a:gd name="connsiteX1866" fmla="*/ 2101720 w 3379808"/>
              <a:gd name="connsiteY1866" fmla="*/ 965688 h 2476982"/>
              <a:gd name="connsiteX1867" fmla="*/ 2098064 w 3379808"/>
              <a:gd name="connsiteY1867" fmla="*/ 960859 h 2476982"/>
              <a:gd name="connsiteX1868" fmla="*/ 2044455 w 3379808"/>
              <a:gd name="connsiteY1868" fmla="*/ 960859 h 2476982"/>
              <a:gd name="connsiteX1869" fmla="*/ 2044455 w 3379808"/>
              <a:gd name="connsiteY1869" fmla="*/ 965688 h 2476982"/>
              <a:gd name="connsiteX1870" fmla="*/ 2044455 w 3379808"/>
              <a:gd name="connsiteY1870" fmla="*/ 970516 h 2476982"/>
              <a:gd name="connsiteX1871" fmla="*/ 2048111 w 3379808"/>
              <a:gd name="connsiteY1871" fmla="*/ 965688 h 2476982"/>
              <a:gd name="connsiteX1872" fmla="*/ 2044455 w 3379808"/>
              <a:gd name="connsiteY1872" fmla="*/ 960859 h 2476982"/>
              <a:gd name="connsiteX1873" fmla="*/ 2010340 w 3379808"/>
              <a:gd name="connsiteY1873" fmla="*/ 960859 h 2476982"/>
              <a:gd name="connsiteX1874" fmla="*/ 2006686 w 3379808"/>
              <a:gd name="connsiteY1874" fmla="*/ 965688 h 2476982"/>
              <a:gd name="connsiteX1875" fmla="*/ 2010340 w 3379808"/>
              <a:gd name="connsiteY1875" fmla="*/ 970516 h 2476982"/>
              <a:gd name="connsiteX1876" fmla="*/ 2010340 w 3379808"/>
              <a:gd name="connsiteY1876" fmla="*/ 965688 h 2476982"/>
              <a:gd name="connsiteX1877" fmla="*/ 2010340 w 3379808"/>
              <a:gd name="connsiteY1877" fmla="*/ 960859 h 2476982"/>
              <a:gd name="connsiteX1878" fmla="*/ 609194 w 3379808"/>
              <a:gd name="connsiteY1878" fmla="*/ 960859 h 2476982"/>
              <a:gd name="connsiteX1879" fmla="*/ 606757 w 3379808"/>
              <a:gd name="connsiteY1879" fmla="*/ 970516 h 2476982"/>
              <a:gd name="connsiteX1880" fmla="*/ 604321 w 3379808"/>
              <a:gd name="connsiteY1880" fmla="*/ 980173 h 2476982"/>
              <a:gd name="connsiteX1881" fmla="*/ 608585 w 3379808"/>
              <a:gd name="connsiteY1881" fmla="*/ 974741 h 2476982"/>
              <a:gd name="connsiteX1882" fmla="*/ 609194 w 3379808"/>
              <a:gd name="connsiteY1882" fmla="*/ 965688 h 2476982"/>
              <a:gd name="connsiteX1883" fmla="*/ 609194 w 3379808"/>
              <a:gd name="connsiteY1883" fmla="*/ 963274 h 2476982"/>
              <a:gd name="connsiteX1884" fmla="*/ 609194 w 3379808"/>
              <a:gd name="connsiteY1884" fmla="*/ 960859 h 2476982"/>
              <a:gd name="connsiteX1885" fmla="*/ 565332 w 3379808"/>
              <a:gd name="connsiteY1885" fmla="*/ 956031 h 2476982"/>
              <a:gd name="connsiteX1886" fmla="*/ 561678 w 3379808"/>
              <a:gd name="connsiteY1886" fmla="*/ 958445 h 2476982"/>
              <a:gd name="connsiteX1887" fmla="*/ 565332 w 3379808"/>
              <a:gd name="connsiteY1887" fmla="*/ 960859 h 2476982"/>
              <a:gd name="connsiteX1888" fmla="*/ 565332 w 3379808"/>
              <a:gd name="connsiteY1888" fmla="*/ 958445 h 2476982"/>
              <a:gd name="connsiteX1889" fmla="*/ 565332 w 3379808"/>
              <a:gd name="connsiteY1889" fmla="*/ 956031 h 2476982"/>
              <a:gd name="connsiteX1890" fmla="*/ 575079 w 3379808"/>
              <a:gd name="connsiteY1890" fmla="*/ 951203 h 2476982"/>
              <a:gd name="connsiteX1891" fmla="*/ 555585 w 3379808"/>
              <a:gd name="connsiteY1891" fmla="*/ 999486 h 2476982"/>
              <a:gd name="connsiteX1892" fmla="*/ 555585 w 3379808"/>
              <a:gd name="connsiteY1892" fmla="*/ 1004314 h 2476982"/>
              <a:gd name="connsiteX1893" fmla="*/ 573251 w 3379808"/>
              <a:gd name="connsiteY1893" fmla="*/ 981984 h 2476982"/>
              <a:gd name="connsiteX1894" fmla="*/ 579953 w 3379808"/>
              <a:gd name="connsiteY1894" fmla="*/ 956031 h 2476982"/>
              <a:gd name="connsiteX1895" fmla="*/ 577516 w 3379808"/>
              <a:gd name="connsiteY1895" fmla="*/ 955428 h 2476982"/>
              <a:gd name="connsiteX1896" fmla="*/ 575079 w 3379808"/>
              <a:gd name="connsiteY1896" fmla="*/ 951203 h 2476982"/>
              <a:gd name="connsiteX1897" fmla="*/ 570206 w 3379808"/>
              <a:gd name="connsiteY1897" fmla="*/ 951203 h 2476982"/>
              <a:gd name="connsiteX1898" fmla="*/ 566551 w 3379808"/>
              <a:gd name="connsiteY1898" fmla="*/ 953617 h 2476982"/>
              <a:gd name="connsiteX1899" fmla="*/ 570206 w 3379808"/>
              <a:gd name="connsiteY1899" fmla="*/ 956031 h 2476982"/>
              <a:gd name="connsiteX1900" fmla="*/ 573861 w 3379808"/>
              <a:gd name="connsiteY1900" fmla="*/ 953617 h 2476982"/>
              <a:gd name="connsiteX1901" fmla="*/ 570206 w 3379808"/>
              <a:gd name="connsiteY1901" fmla="*/ 951203 h 2476982"/>
              <a:gd name="connsiteX1902" fmla="*/ 443493 w 3379808"/>
              <a:gd name="connsiteY1902" fmla="*/ 951203 h 2476982"/>
              <a:gd name="connsiteX1903" fmla="*/ 439839 w 3379808"/>
              <a:gd name="connsiteY1903" fmla="*/ 956031 h 2476982"/>
              <a:gd name="connsiteX1904" fmla="*/ 443493 w 3379808"/>
              <a:gd name="connsiteY1904" fmla="*/ 960859 h 2476982"/>
              <a:gd name="connsiteX1905" fmla="*/ 443493 w 3379808"/>
              <a:gd name="connsiteY1905" fmla="*/ 956031 h 2476982"/>
              <a:gd name="connsiteX1906" fmla="*/ 443493 w 3379808"/>
              <a:gd name="connsiteY1906" fmla="*/ 951203 h 2476982"/>
              <a:gd name="connsiteX1907" fmla="*/ 1374342 w 3379808"/>
              <a:gd name="connsiteY1907" fmla="*/ 941546 h 2476982"/>
              <a:gd name="connsiteX1908" fmla="*/ 1374342 w 3379808"/>
              <a:gd name="connsiteY1908" fmla="*/ 951203 h 2476982"/>
              <a:gd name="connsiteX1909" fmla="*/ 1398709 w 3379808"/>
              <a:gd name="connsiteY1909" fmla="*/ 951203 h 2476982"/>
              <a:gd name="connsiteX1910" fmla="*/ 1396273 w 3379808"/>
              <a:gd name="connsiteY1910" fmla="*/ 946978 h 2476982"/>
              <a:gd name="connsiteX1911" fmla="*/ 1393836 w 3379808"/>
              <a:gd name="connsiteY1911" fmla="*/ 946375 h 2476982"/>
              <a:gd name="connsiteX1912" fmla="*/ 1385917 w 3379808"/>
              <a:gd name="connsiteY1912" fmla="*/ 943960 h 2476982"/>
              <a:gd name="connsiteX1913" fmla="*/ 1374342 w 3379808"/>
              <a:gd name="connsiteY1913" fmla="*/ 941546 h 2476982"/>
              <a:gd name="connsiteX1914" fmla="*/ 511723 w 3379808"/>
              <a:gd name="connsiteY1914" fmla="*/ 941546 h 2476982"/>
              <a:gd name="connsiteX1915" fmla="*/ 504413 w 3379808"/>
              <a:gd name="connsiteY1915" fmla="*/ 954825 h 2476982"/>
              <a:gd name="connsiteX1916" fmla="*/ 497102 w 3379808"/>
              <a:gd name="connsiteY1916" fmla="*/ 975344 h 2476982"/>
              <a:gd name="connsiteX1917" fmla="*/ 481264 w 3379808"/>
              <a:gd name="connsiteY1917" fmla="*/ 1003108 h 2476982"/>
              <a:gd name="connsiteX1918" fmla="*/ 472735 w 3379808"/>
              <a:gd name="connsiteY1918" fmla="*/ 1023628 h 2476982"/>
              <a:gd name="connsiteX1919" fmla="*/ 472735 w 3379808"/>
              <a:gd name="connsiteY1919" fmla="*/ 1028456 h 2476982"/>
              <a:gd name="connsiteX1920" fmla="*/ 477608 w 3379808"/>
              <a:gd name="connsiteY1920" fmla="*/ 1028456 h 2476982"/>
              <a:gd name="connsiteX1921" fmla="*/ 483091 w 3379808"/>
              <a:gd name="connsiteY1921" fmla="*/ 1018196 h 2476982"/>
              <a:gd name="connsiteX1922" fmla="*/ 492229 w 3379808"/>
              <a:gd name="connsiteY1922" fmla="*/ 1004314 h 2476982"/>
              <a:gd name="connsiteX1923" fmla="*/ 502585 w 3379808"/>
              <a:gd name="connsiteY1923" fmla="*/ 972930 h 2476982"/>
              <a:gd name="connsiteX1924" fmla="*/ 516597 w 3379808"/>
              <a:gd name="connsiteY1924" fmla="*/ 941546 h 2476982"/>
              <a:gd name="connsiteX1925" fmla="*/ 477608 w 3379808"/>
              <a:gd name="connsiteY1925" fmla="*/ 941546 h 2476982"/>
              <a:gd name="connsiteX1926" fmla="*/ 473954 w 3379808"/>
              <a:gd name="connsiteY1926" fmla="*/ 946375 h 2476982"/>
              <a:gd name="connsiteX1927" fmla="*/ 477608 w 3379808"/>
              <a:gd name="connsiteY1927" fmla="*/ 951203 h 2476982"/>
              <a:gd name="connsiteX1928" fmla="*/ 481264 w 3379808"/>
              <a:gd name="connsiteY1928" fmla="*/ 946375 h 2476982"/>
              <a:gd name="connsiteX1929" fmla="*/ 477608 w 3379808"/>
              <a:gd name="connsiteY1929" fmla="*/ 941546 h 2476982"/>
              <a:gd name="connsiteX1930" fmla="*/ 2054202 w 3379808"/>
              <a:gd name="connsiteY1930" fmla="*/ 936718 h 2476982"/>
              <a:gd name="connsiteX1931" fmla="*/ 2051765 w 3379808"/>
              <a:gd name="connsiteY1931" fmla="*/ 942149 h 2476982"/>
              <a:gd name="connsiteX1932" fmla="*/ 2049329 w 3379808"/>
              <a:gd name="connsiteY1932" fmla="*/ 951203 h 2476982"/>
              <a:gd name="connsiteX1933" fmla="*/ 2049329 w 3379808"/>
              <a:gd name="connsiteY1933" fmla="*/ 956031 h 2476982"/>
              <a:gd name="connsiteX1934" fmla="*/ 2053593 w 3379808"/>
              <a:gd name="connsiteY1934" fmla="*/ 950600 h 2476982"/>
              <a:gd name="connsiteX1935" fmla="*/ 2054202 w 3379808"/>
              <a:gd name="connsiteY1935" fmla="*/ 941546 h 2476982"/>
              <a:gd name="connsiteX1936" fmla="*/ 2054202 w 3379808"/>
              <a:gd name="connsiteY1936" fmla="*/ 939132 h 2476982"/>
              <a:gd name="connsiteX1937" fmla="*/ 2054202 w 3379808"/>
              <a:gd name="connsiteY1937" fmla="*/ 936718 h 2476982"/>
              <a:gd name="connsiteX1938" fmla="*/ 2015214 w 3379808"/>
              <a:gd name="connsiteY1938" fmla="*/ 936718 h 2476982"/>
              <a:gd name="connsiteX1939" fmla="*/ 2015214 w 3379808"/>
              <a:gd name="connsiteY1939" fmla="*/ 939132 h 2476982"/>
              <a:gd name="connsiteX1940" fmla="*/ 2015214 w 3379808"/>
              <a:gd name="connsiteY1940" fmla="*/ 941546 h 2476982"/>
              <a:gd name="connsiteX1941" fmla="*/ 2018870 w 3379808"/>
              <a:gd name="connsiteY1941" fmla="*/ 939132 h 2476982"/>
              <a:gd name="connsiteX1942" fmla="*/ 2015214 w 3379808"/>
              <a:gd name="connsiteY1942" fmla="*/ 936718 h 2476982"/>
              <a:gd name="connsiteX1943" fmla="*/ 1330480 w 3379808"/>
              <a:gd name="connsiteY1943" fmla="*/ 936718 h 2476982"/>
              <a:gd name="connsiteX1944" fmla="*/ 1332917 w 3379808"/>
              <a:gd name="connsiteY1944" fmla="*/ 940340 h 2476982"/>
              <a:gd name="connsiteX1945" fmla="*/ 1335353 w 3379808"/>
              <a:gd name="connsiteY1945" fmla="*/ 936718 h 2476982"/>
              <a:gd name="connsiteX1946" fmla="*/ 1332917 w 3379808"/>
              <a:gd name="connsiteY1946" fmla="*/ 936718 h 2476982"/>
              <a:gd name="connsiteX1947" fmla="*/ 1330480 w 3379808"/>
              <a:gd name="connsiteY1947" fmla="*/ 936718 h 2476982"/>
              <a:gd name="connsiteX1948" fmla="*/ 575079 w 3379808"/>
              <a:gd name="connsiteY1948" fmla="*/ 927061 h 2476982"/>
              <a:gd name="connsiteX1949" fmla="*/ 575079 w 3379808"/>
              <a:gd name="connsiteY1949" fmla="*/ 936718 h 2476982"/>
              <a:gd name="connsiteX1950" fmla="*/ 575079 w 3379808"/>
              <a:gd name="connsiteY1950" fmla="*/ 941546 h 2476982"/>
              <a:gd name="connsiteX1951" fmla="*/ 579953 w 3379808"/>
              <a:gd name="connsiteY1951" fmla="*/ 931890 h 2476982"/>
              <a:gd name="connsiteX1952" fmla="*/ 577516 w 3379808"/>
              <a:gd name="connsiteY1952" fmla="*/ 929475 h 2476982"/>
              <a:gd name="connsiteX1953" fmla="*/ 575079 w 3379808"/>
              <a:gd name="connsiteY1953" fmla="*/ 927061 h 2476982"/>
              <a:gd name="connsiteX1954" fmla="*/ 438620 w 3379808"/>
              <a:gd name="connsiteY1954" fmla="*/ 927061 h 2476982"/>
              <a:gd name="connsiteX1955" fmla="*/ 429482 w 3379808"/>
              <a:gd name="connsiteY1955" fmla="*/ 940943 h 2476982"/>
              <a:gd name="connsiteX1956" fmla="*/ 423999 w 3379808"/>
              <a:gd name="connsiteY1956" fmla="*/ 951203 h 2476982"/>
              <a:gd name="connsiteX1957" fmla="*/ 423999 w 3379808"/>
              <a:gd name="connsiteY1957" fmla="*/ 953617 h 2476982"/>
              <a:gd name="connsiteX1958" fmla="*/ 423999 w 3379808"/>
              <a:gd name="connsiteY1958" fmla="*/ 956031 h 2476982"/>
              <a:gd name="connsiteX1959" fmla="*/ 423999 w 3379808"/>
              <a:gd name="connsiteY1959" fmla="*/ 958445 h 2476982"/>
              <a:gd name="connsiteX1960" fmla="*/ 423999 w 3379808"/>
              <a:gd name="connsiteY1960" fmla="*/ 960859 h 2476982"/>
              <a:gd name="connsiteX1961" fmla="*/ 431309 w 3379808"/>
              <a:gd name="connsiteY1961" fmla="*/ 948789 h 2476982"/>
              <a:gd name="connsiteX1962" fmla="*/ 438620 w 3379808"/>
              <a:gd name="connsiteY1962" fmla="*/ 936718 h 2476982"/>
              <a:gd name="connsiteX1963" fmla="*/ 438620 w 3379808"/>
              <a:gd name="connsiteY1963" fmla="*/ 934304 h 2476982"/>
              <a:gd name="connsiteX1964" fmla="*/ 438620 w 3379808"/>
              <a:gd name="connsiteY1964" fmla="*/ 931890 h 2476982"/>
              <a:gd name="connsiteX1965" fmla="*/ 438620 w 3379808"/>
              <a:gd name="connsiteY1965" fmla="*/ 929475 h 2476982"/>
              <a:gd name="connsiteX1966" fmla="*/ 438620 w 3379808"/>
              <a:gd name="connsiteY1966" fmla="*/ 927061 h 2476982"/>
              <a:gd name="connsiteX1967" fmla="*/ 487355 w 3379808"/>
              <a:gd name="connsiteY1967" fmla="*/ 922233 h 2476982"/>
              <a:gd name="connsiteX1968" fmla="*/ 482482 w 3379808"/>
              <a:gd name="connsiteY1968" fmla="*/ 936718 h 2476982"/>
              <a:gd name="connsiteX1969" fmla="*/ 482482 w 3379808"/>
              <a:gd name="connsiteY1969" fmla="*/ 939132 h 2476982"/>
              <a:gd name="connsiteX1970" fmla="*/ 482482 w 3379808"/>
              <a:gd name="connsiteY1970" fmla="*/ 941546 h 2476982"/>
              <a:gd name="connsiteX1971" fmla="*/ 487355 w 3379808"/>
              <a:gd name="connsiteY1971" fmla="*/ 927061 h 2476982"/>
              <a:gd name="connsiteX1972" fmla="*/ 487355 w 3379808"/>
              <a:gd name="connsiteY1972" fmla="*/ 922233 h 2476982"/>
              <a:gd name="connsiteX1973" fmla="*/ 2024961 w 3379808"/>
              <a:gd name="connsiteY1973" fmla="*/ 912576 h 2476982"/>
              <a:gd name="connsiteX1974" fmla="*/ 2024961 w 3379808"/>
              <a:gd name="connsiteY1974" fmla="*/ 914990 h 2476982"/>
              <a:gd name="connsiteX1975" fmla="*/ 2024961 w 3379808"/>
              <a:gd name="connsiteY1975" fmla="*/ 917405 h 2476982"/>
              <a:gd name="connsiteX1976" fmla="*/ 2028617 w 3379808"/>
              <a:gd name="connsiteY1976" fmla="*/ 914990 h 2476982"/>
              <a:gd name="connsiteX1977" fmla="*/ 2024961 w 3379808"/>
              <a:gd name="connsiteY1977" fmla="*/ 912576 h 2476982"/>
              <a:gd name="connsiteX1978" fmla="*/ 584826 w 3379808"/>
              <a:gd name="connsiteY1978" fmla="*/ 912576 h 2476982"/>
              <a:gd name="connsiteX1979" fmla="*/ 584826 w 3379808"/>
              <a:gd name="connsiteY1979" fmla="*/ 914990 h 2476982"/>
              <a:gd name="connsiteX1980" fmla="*/ 584826 w 3379808"/>
              <a:gd name="connsiteY1980" fmla="*/ 917405 h 2476982"/>
              <a:gd name="connsiteX1981" fmla="*/ 588482 w 3379808"/>
              <a:gd name="connsiteY1981" fmla="*/ 914990 h 2476982"/>
              <a:gd name="connsiteX1982" fmla="*/ 584826 w 3379808"/>
              <a:gd name="connsiteY1982" fmla="*/ 912576 h 2476982"/>
              <a:gd name="connsiteX1983" fmla="*/ 2068823 w 3379808"/>
              <a:gd name="connsiteY1983" fmla="*/ 902920 h 2476982"/>
              <a:gd name="connsiteX1984" fmla="*/ 2063949 w 3379808"/>
              <a:gd name="connsiteY1984" fmla="*/ 917405 h 2476982"/>
              <a:gd name="connsiteX1985" fmla="*/ 2063949 w 3379808"/>
              <a:gd name="connsiteY1985" fmla="*/ 922233 h 2476982"/>
              <a:gd name="connsiteX1986" fmla="*/ 2063949 w 3379808"/>
              <a:gd name="connsiteY1986" fmla="*/ 927061 h 2476982"/>
              <a:gd name="connsiteX1987" fmla="*/ 2064559 w 3379808"/>
              <a:gd name="connsiteY1987" fmla="*/ 918008 h 2476982"/>
              <a:gd name="connsiteX1988" fmla="*/ 2068823 w 3379808"/>
              <a:gd name="connsiteY1988" fmla="*/ 912576 h 2476982"/>
              <a:gd name="connsiteX1989" fmla="*/ 2068823 w 3379808"/>
              <a:gd name="connsiteY1989" fmla="*/ 910162 h 2476982"/>
              <a:gd name="connsiteX1990" fmla="*/ 2068823 w 3379808"/>
              <a:gd name="connsiteY1990" fmla="*/ 907748 h 2476982"/>
              <a:gd name="connsiteX1991" fmla="*/ 2068823 w 3379808"/>
              <a:gd name="connsiteY1991" fmla="*/ 905334 h 2476982"/>
              <a:gd name="connsiteX1992" fmla="*/ 2068823 w 3379808"/>
              <a:gd name="connsiteY1992" fmla="*/ 902920 h 2476982"/>
              <a:gd name="connsiteX1993" fmla="*/ 2027093 w 3379808"/>
              <a:gd name="connsiteY1993" fmla="*/ 900883 h 2476982"/>
              <a:gd name="connsiteX1994" fmla="*/ 2026180 w 3379808"/>
              <a:gd name="connsiteY1994" fmla="*/ 901109 h 2476982"/>
              <a:gd name="connsiteX1995" fmla="*/ 2029834 w 3379808"/>
              <a:gd name="connsiteY1995" fmla="*/ 902920 h 2476982"/>
              <a:gd name="connsiteX1996" fmla="*/ 2027093 w 3379808"/>
              <a:gd name="connsiteY1996" fmla="*/ 900883 h 2476982"/>
              <a:gd name="connsiteX1997" fmla="*/ 2054202 w 3379808"/>
              <a:gd name="connsiteY1997" fmla="*/ 898091 h 2476982"/>
              <a:gd name="connsiteX1998" fmla="*/ 2050548 w 3379808"/>
              <a:gd name="connsiteY1998" fmla="*/ 900506 h 2476982"/>
              <a:gd name="connsiteX1999" fmla="*/ 2054202 w 3379808"/>
              <a:gd name="connsiteY1999" fmla="*/ 902920 h 2476982"/>
              <a:gd name="connsiteX2000" fmla="*/ 2057858 w 3379808"/>
              <a:gd name="connsiteY2000" fmla="*/ 900506 h 2476982"/>
              <a:gd name="connsiteX2001" fmla="*/ 2054202 w 3379808"/>
              <a:gd name="connsiteY2001" fmla="*/ 898091 h 2476982"/>
              <a:gd name="connsiteX2002" fmla="*/ 448367 w 3379808"/>
              <a:gd name="connsiteY2002" fmla="*/ 898091 h 2476982"/>
              <a:gd name="connsiteX2003" fmla="*/ 441665 w 3379808"/>
              <a:gd name="connsiteY2003" fmla="*/ 910162 h 2476982"/>
              <a:gd name="connsiteX2004" fmla="*/ 438620 w 3379808"/>
              <a:gd name="connsiteY2004" fmla="*/ 922233 h 2476982"/>
              <a:gd name="connsiteX2005" fmla="*/ 443493 w 3379808"/>
              <a:gd name="connsiteY2005" fmla="*/ 922233 h 2476982"/>
              <a:gd name="connsiteX2006" fmla="*/ 448367 w 3379808"/>
              <a:gd name="connsiteY2006" fmla="*/ 902920 h 2476982"/>
              <a:gd name="connsiteX2007" fmla="*/ 448367 w 3379808"/>
              <a:gd name="connsiteY2007" fmla="*/ 898091 h 2476982"/>
              <a:gd name="connsiteX2008" fmla="*/ 2068823 w 3379808"/>
              <a:gd name="connsiteY2008" fmla="*/ 893263 h 2476982"/>
              <a:gd name="connsiteX2009" fmla="*/ 2068823 w 3379808"/>
              <a:gd name="connsiteY2009" fmla="*/ 895677 h 2476982"/>
              <a:gd name="connsiteX2010" fmla="*/ 2068823 w 3379808"/>
              <a:gd name="connsiteY2010" fmla="*/ 898091 h 2476982"/>
              <a:gd name="connsiteX2011" fmla="*/ 2072479 w 3379808"/>
              <a:gd name="connsiteY2011" fmla="*/ 895677 h 2476982"/>
              <a:gd name="connsiteX2012" fmla="*/ 2068823 w 3379808"/>
              <a:gd name="connsiteY2012" fmla="*/ 893263 h 2476982"/>
              <a:gd name="connsiteX2013" fmla="*/ 594573 w 3379808"/>
              <a:gd name="connsiteY2013" fmla="*/ 893263 h 2476982"/>
              <a:gd name="connsiteX2014" fmla="*/ 590919 w 3379808"/>
              <a:gd name="connsiteY2014" fmla="*/ 895677 h 2476982"/>
              <a:gd name="connsiteX2015" fmla="*/ 594573 w 3379808"/>
              <a:gd name="connsiteY2015" fmla="*/ 898091 h 2476982"/>
              <a:gd name="connsiteX2016" fmla="*/ 594573 w 3379808"/>
              <a:gd name="connsiteY2016" fmla="*/ 893263 h 2476982"/>
              <a:gd name="connsiteX2017" fmla="*/ 2122432 w 3379808"/>
              <a:gd name="connsiteY2017" fmla="*/ 888435 h 2476982"/>
              <a:gd name="connsiteX2018" fmla="*/ 2111467 w 3379808"/>
              <a:gd name="connsiteY2018" fmla="*/ 914990 h 2476982"/>
              <a:gd name="connsiteX2019" fmla="*/ 2107811 w 3379808"/>
              <a:gd name="connsiteY2019" fmla="*/ 941546 h 2476982"/>
              <a:gd name="connsiteX2020" fmla="*/ 2107811 w 3379808"/>
              <a:gd name="connsiteY2020" fmla="*/ 946375 h 2476982"/>
              <a:gd name="connsiteX2021" fmla="*/ 2107811 w 3379808"/>
              <a:gd name="connsiteY2021" fmla="*/ 951203 h 2476982"/>
              <a:gd name="connsiteX2022" fmla="*/ 2116949 w 3379808"/>
              <a:gd name="connsiteY2022" fmla="*/ 922233 h 2476982"/>
              <a:gd name="connsiteX2023" fmla="*/ 2122432 w 3379808"/>
              <a:gd name="connsiteY2023" fmla="*/ 893263 h 2476982"/>
              <a:gd name="connsiteX2024" fmla="*/ 2122432 w 3379808"/>
              <a:gd name="connsiteY2024" fmla="*/ 890849 h 2476982"/>
              <a:gd name="connsiteX2025" fmla="*/ 2122432 w 3379808"/>
              <a:gd name="connsiteY2025" fmla="*/ 888435 h 2476982"/>
              <a:gd name="connsiteX2026" fmla="*/ 2034708 w 3379808"/>
              <a:gd name="connsiteY2026" fmla="*/ 888435 h 2476982"/>
              <a:gd name="connsiteX2027" fmla="*/ 2031053 w 3379808"/>
              <a:gd name="connsiteY2027" fmla="*/ 893263 h 2476982"/>
              <a:gd name="connsiteX2028" fmla="*/ 2034708 w 3379808"/>
              <a:gd name="connsiteY2028" fmla="*/ 898091 h 2476982"/>
              <a:gd name="connsiteX2029" fmla="*/ 2038364 w 3379808"/>
              <a:gd name="connsiteY2029" fmla="*/ 893263 h 2476982"/>
              <a:gd name="connsiteX2030" fmla="*/ 2034708 w 3379808"/>
              <a:gd name="connsiteY2030" fmla="*/ 888435 h 2476982"/>
              <a:gd name="connsiteX2031" fmla="*/ 2146800 w 3379808"/>
              <a:gd name="connsiteY2031" fmla="*/ 878778 h 2476982"/>
              <a:gd name="connsiteX2032" fmla="*/ 2141926 w 3379808"/>
              <a:gd name="connsiteY2032" fmla="*/ 883606 h 2476982"/>
              <a:gd name="connsiteX2033" fmla="*/ 2117558 w 3379808"/>
              <a:gd name="connsiteY2033" fmla="*/ 960859 h 2476982"/>
              <a:gd name="connsiteX2034" fmla="*/ 2117558 w 3379808"/>
              <a:gd name="connsiteY2034" fmla="*/ 975344 h 2476982"/>
              <a:gd name="connsiteX2035" fmla="*/ 2132179 w 3379808"/>
              <a:gd name="connsiteY2035" fmla="*/ 933097 h 2476982"/>
              <a:gd name="connsiteX2036" fmla="*/ 2146800 w 3379808"/>
              <a:gd name="connsiteY2036" fmla="*/ 883606 h 2476982"/>
              <a:gd name="connsiteX2037" fmla="*/ 2146800 w 3379808"/>
              <a:gd name="connsiteY2037" fmla="*/ 881192 h 2476982"/>
              <a:gd name="connsiteX2038" fmla="*/ 2146800 w 3379808"/>
              <a:gd name="connsiteY2038" fmla="*/ 878778 h 2476982"/>
              <a:gd name="connsiteX2039" fmla="*/ 2073696 w 3379808"/>
              <a:gd name="connsiteY2039" fmla="*/ 878778 h 2476982"/>
              <a:gd name="connsiteX2040" fmla="*/ 2073696 w 3379808"/>
              <a:gd name="connsiteY2040" fmla="*/ 881192 h 2476982"/>
              <a:gd name="connsiteX2041" fmla="*/ 2073696 w 3379808"/>
              <a:gd name="connsiteY2041" fmla="*/ 883606 h 2476982"/>
              <a:gd name="connsiteX2042" fmla="*/ 2077352 w 3379808"/>
              <a:gd name="connsiteY2042" fmla="*/ 881192 h 2476982"/>
              <a:gd name="connsiteX2043" fmla="*/ 2073696 w 3379808"/>
              <a:gd name="connsiteY2043" fmla="*/ 878778 h 2476982"/>
              <a:gd name="connsiteX2044" fmla="*/ 2127305 w 3379808"/>
              <a:gd name="connsiteY2044" fmla="*/ 873950 h 2476982"/>
              <a:gd name="connsiteX2045" fmla="*/ 2127305 w 3379808"/>
              <a:gd name="connsiteY2045" fmla="*/ 876364 h 2476982"/>
              <a:gd name="connsiteX2046" fmla="*/ 2127305 w 3379808"/>
              <a:gd name="connsiteY2046" fmla="*/ 878778 h 2476982"/>
              <a:gd name="connsiteX2047" fmla="*/ 2130961 w 3379808"/>
              <a:gd name="connsiteY2047" fmla="*/ 876364 h 2476982"/>
              <a:gd name="connsiteX2048" fmla="*/ 2127305 w 3379808"/>
              <a:gd name="connsiteY2048" fmla="*/ 873950 h 2476982"/>
              <a:gd name="connsiteX2049" fmla="*/ 2039582 w 3379808"/>
              <a:gd name="connsiteY2049" fmla="*/ 873950 h 2476982"/>
              <a:gd name="connsiteX2050" fmla="*/ 2035927 w 3379808"/>
              <a:gd name="connsiteY2050" fmla="*/ 876364 h 2476982"/>
              <a:gd name="connsiteX2051" fmla="*/ 2039582 w 3379808"/>
              <a:gd name="connsiteY2051" fmla="*/ 878778 h 2476982"/>
              <a:gd name="connsiteX2052" fmla="*/ 2039582 w 3379808"/>
              <a:gd name="connsiteY2052" fmla="*/ 873950 h 2476982"/>
              <a:gd name="connsiteX2053" fmla="*/ 604321 w 3379808"/>
              <a:gd name="connsiteY2053" fmla="*/ 869122 h 2476982"/>
              <a:gd name="connsiteX2054" fmla="*/ 600666 w 3379808"/>
              <a:gd name="connsiteY2054" fmla="*/ 871536 h 2476982"/>
              <a:gd name="connsiteX2055" fmla="*/ 604321 w 3379808"/>
              <a:gd name="connsiteY2055" fmla="*/ 873950 h 2476982"/>
              <a:gd name="connsiteX2056" fmla="*/ 604321 w 3379808"/>
              <a:gd name="connsiteY2056" fmla="*/ 871536 h 2476982"/>
              <a:gd name="connsiteX2057" fmla="*/ 604321 w 3379808"/>
              <a:gd name="connsiteY2057" fmla="*/ 869122 h 2476982"/>
              <a:gd name="connsiteX2058" fmla="*/ 589700 w 3379808"/>
              <a:gd name="connsiteY2058" fmla="*/ 869122 h 2476982"/>
              <a:gd name="connsiteX2059" fmla="*/ 586654 w 3379808"/>
              <a:gd name="connsiteY2059" fmla="*/ 881192 h 2476982"/>
              <a:gd name="connsiteX2060" fmla="*/ 579953 w 3379808"/>
              <a:gd name="connsiteY2060" fmla="*/ 893263 h 2476982"/>
              <a:gd name="connsiteX2061" fmla="*/ 579953 w 3379808"/>
              <a:gd name="connsiteY2061" fmla="*/ 898091 h 2476982"/>
              <a:gd name="connsiteX2062" fmla="*/ 588482 w 3379808"/>
              <a:gd name="connsiteY2062" fmla="*/ 888435 h 2476982"/>
              <a:gd name="connsiteX2063" fmla="*/ 589700 w 3379808"/>
              <a:gd name="connsiteY2063" fmla="*/ 878778 h 2476982"/>
              <a:gd name="connsiteX2064" fmla="*/ 589700 w 3379808"/>
              <a:gd name="connsiteY2064" fmla="*/ 869122 h 2476982"/>
              <a:gd name="connsiteX2065" fmla="*/ 462988 w 3379808"/>
              <a:gd name="connsiteY2065" fmla="*/ 869122 h 2476982"/>
              <a:gd name="connsiteX2066" fmla="*/ 456286 w 3379808"/>
              <a:gd name="connsiteY2066" fmla="*/ 881192 h 2476982"/>
              <a:gd name="connsiteX2067" fmla="*/ 453240 w 3379808"/>
              <a:gd name="connsiteY2067" fmla="*/ 893263 h 2476982"/>
              <a:gd name="connsiteX2068" fmla="*/ 453240 w 3379808"/>
              <a:gd name="connsiteY2068" fmla="*/ 898091 h 2476982"/>
              <a:gd name="connsiteX2069" fmla="*/ 459942 w 3379808"/>
              <a:gd name="connsiteY2069" fmla="*/ 886021 h 2476982"/>
              <a:gd name="connsiteX2070" fmla="*/ 462988 w 3379808"/>
              <a:gd name="connsiteY2070" fmla="*/ 873950 h 2476982"/>
              <a:gd name="connsiteX2071" fmla="*/ 462988 w 3379808"/>
              <a:gd name="connsiteY2071" fmla="*/ 869122 h 2476982"/>
              <a:gd name="connsiteX2072" fmla="*/ 2039582 w 3379808"/>
              <a:gd name="connsiteY2072" fmla="*/ 864293 h 2476982"/>
              <a:gd name="connsiteX2073" fmla="*/ 2039582 w 3379808"/>
              <a:gd name="connsiteY2073" fmla="*/ 866707 h 2476982"/>
              <a:gd name="connsiteX2074" fmla="*/ 2039582 w 3379808"/>
              <a:gd name="connsiteY2074" fmla="*/ 869122 h 2476982"/>
              <a:gd name="connsiteX2075" fmla="*/ 2043237 w 3379808"/>
              <a:gd name="connsiteY2075" fmla="*/ 866707 h 2476982"/>
              <a:gd name="connsiteX2076" fmla="*/ 2039582 w 3379808"/>
              <a:gd name="connsiteY2076" fmla="*/ 864293 h 2476982"/>
              <a:gd name="connsiteX2077" fmla="*/ 516597 w 3379808"/>
              <a:gd name="connsiteY2077" fmla="*/ 864293 h 2476982"/>
              <a:gd name="connsiteX2078" fmla="*/ 507458 w 3379808"/>
              <a:gd name="connsiteY2078" fmla="*/ 873950 h 2476982"/>
              <a:gd name="connsiteX2079" fmla="*/ 501976 w 3379808"/>
              <a:gd name="connsiteY2079" fmla="*/ 883606 h 2476982"/>
              <a:gd name="connsiteX2080" fmla="*/ 501976 w 3379808"/>
              <a:gd name="connsiteY2080" fmla="*/ 888435 h 2476982"/>
              <a:gd name="connsiteX2081" fmla="*/ 511114 w 3379808"/>
              <a:gd name="connsiteY2081" fmla="*/ 876967 h 2476982"/>
              <a:gd name="connsiteX2082" fmla="*/ 516597 w 3379808"/>
              <a:gd name="connsiteY2082" fmla="*/ 869122 h 2476982"/>
              <a:gd name="connsiteX2083" fmla="*/ 516597 w 3379808"/>
              <a:gd name="connsiteY2083" fmla="*/ 866707 h 2476982"/>
              <a:gd name="connsiteX2084" fmla="*/ 516597 w 3379808"/>
              <a:gd name="connsiteY2084" fmla="*/ 864293 h 2476982"/>
              <a:gd name="connsiteX2085" fmla="*/ 2146800 w 3379808"/>
              <a:gd name="connsiteY2085" fmla="*/ 859465 h 2476982"/>
              <a:gd name="connsiteX2086" fmla="*/ 2146800 w 3379808"/>
              <a:gd name="connsiteY2086" fmla="*/ 864293 h 2476982"/>
              <a:gd name="connsiteX2087" fmla="*/ 2146800 w 3379808"/>
              <a:gd name="connsiteY2087" fmla="*/ 869122 h 2476982"/>
              <a:gd name="connsiteX2088" fmla="*/ 2150455 w 3379808"/>
              <a:gd name="connsiteY2088" fmla="*/ 864293 h 2476982"/>
              <a:gd name="connsiteX2089" fmla="*/ 2146800 w 3379808"/>
              <a:gd name="connsiteY2089" fmla="*/ 859465 h 2476982"/>
              <a:gd name="connsiteX2090" fmla="*/ 2132179 w 3379808"/>
              <a:gd name="connsiteY2090" fmla="*/ 859465 h 2476982"/>
              <a:gd name="connsiteX2091" fmla="*/ 2132179 w 3379808"/>
              <a:gd name="connsiteY2091" fmla="*/ 864293 h 2476982"/>
              <a:gd name="connsiteX2092" fmla="*/ 2132179 w 3379808"/>
              <a:gd name="connsiteY2092" fmla="*/ 869122 h 2476982"/>
              <a:gd name="connsiteX2093" fmla="*/ 2135835 w 3379808"/>
              <a:gd name="connsiteY2093" fmla="*/ 864293 h 2476982"/>
              <a:gd name="connsiteX2094" fmla="*/ 2132179 w 3379808"/>
              <a:gd name="connsiteY2094" fmla="*/ 859465 h 2476982"/>
              <a:gd name="connsiteX2095" fmla="*/ 618941 w 3379808"/>
              <a:gd name="connsiteY2095" fmla="*/ 859465 h 2476982"/>
              <a:gd name="connsiteX2096" fmla="*/ 584826 w 3379808"/>
              <a:gd name="connsiteY2096" fmla="*/ 931890 h 2476982"/>
              <a:gd name="connsiteX2097" fmla="*/ 584826 w 3379808"/>
              <a:gd name="connsiteY2097" fmla="*/ 941546 h 2476982"/>
              <a:gd name="connsiteX2098" fmla="*/ 606148 w 3379808"/>
              <a:gd name="connsiteY2098" fmla="*/ 900506 h 2476982"/>
              <a:gd name="connsiteX2099" fmla="*/ 623815 w 3379808"/>
              <a:gd name="connsiteY2099" fmla="*/ 859465 h 2476982"/>
              <a:gd name="connsiteX2100" fmla="*/ 609194 w 3379808"/>
              <a:gd name="connsiteY2100" fmla="*/ 854637 h 2476982"/>
              <a:gd name="connsiteX2101" fmla="*/ 609194 w 3379808"/>
              <a:gd name="connsiteY2101" fmla="*/ 857051 h 2476982"/>
              <a:gd name="connsiteX2102" fmla="*/ 609194 w 3379808"/>
              <a:gd name="connsiteY2102" fmla="*/ 859465 h 2476982"/>
              <a:gd name="connsiteX2103" fmla="*/ 612850 w 3379808"/>
              <a:gd name="connsiteY2103" fmla="*/ 857051 h 2476982"/>
              <a:gd name="connsiteX2104" fmla="*/ 609194 w 3379808"/>
              <a:gd name="connsiteY2104" fmla="*/ 854637 h 2476982"/>
              <a:gd name="connsiteX2105" fmla="*/ 599447 w 3379808"/>
              <a:gd name="connsiteY2105" fmla="*/ 854637 h 2476982"/>
              <a:gd name="connsiteX2106" fmla="*/ 597010 w 3379808"/>
              <a:gd name="connsiteY2106" fmla="*/ 859465 h 2476982"/>
              <a:gd name="connsiteX2107" fmla="*/ 594573 w 3379808"/>
              <a:gd name="connsiteY2107" fmla="*/ 864293 h 2476982"/>
              <a:gd name="connsiteX2108" fmla="*/ 594573 w 3379808"/>
              <a:gd name="connsiteY2108" fmla="*/ 866707 h 2476982"/>
              <a:gd name="connsiteX2109" fmla="*/ 594573 w 3379808"/>
              <a:gd name="connsiteY2109" fmla="*/ 869122 h 2476982"/>
              <a:gd name="connsiteX2110" fmla="*/ 598838 w 3379808"/>
              <a:gd name="connsiteY2110" fmla="*/ 864293 h 2476982"/>
              <a:gd name="connsiteX2111" fmla="*/ 599447 w 3379808"/>
              <a:gd name="connsiteY2111" fmla="*/ 859465 h 2476982"/>
              <a:gd name="connsiteX2112" fmla="*/ 599447 w 3379808"/>
              <a:gd name="connsiteY2112" fmla="*/ 857051 h 2476982"/>
              <a:gd name="connsiteX2113" fmla="*/ 599447 w 3379808"/>
              <a:gd name="connsiteY2113" fmla="*/ 854637 h 2476982"/>
              <a:gd name="connsiteX2114" fmla="*/ 2137052 w 3379808"/>
              <a:gd name="connsiteY2114" fmla="*/ 849808 h 2476982"/>
              <a:gd name="connsiteX2115" fmla="*/ 2133398 w 3379808"/>
              <a:gd name="connsiteY2115" fmla="*/ 852222 h 2476982"/>
              <a:gd name="connsiteX2116" fmla="*/ 2137052 w 3379808"/>
              <a:gd name="connsiteY2116" fmla="*/ 854637 h 2476982"/>
              <a:gd name="connsiteX2117" fmla="*/ 2140708 w 3379808"/>
              <a:gd name="connsiteY2117" fmla="*/ 852222 h 2476982"/>
              <a:gd name="connsiteX2118" fmla="*/ 2137052 w 3379808"/>
              <a:gd name="connsiteY2118" fmla="*/ 849808 h 2476982"/>
              <a:gd name="connsiteX2119" fmla="*/ 604321 w 3379808"/>
              <a:gd name="connsiteY2119" fmla="*/ 844980 h 2476982"/>
              <a:gd name="connsiteX2120" fmla="*/ 600666 w 3379808"/>
              <a:gd name="connsiteY2120" fmla="*/ 847394 h 2476982"/>
              <a:gd name="connsiteX2121" fmla="*/ 604321 w 3379808"/>
              <a:gd name="connsiteY2121" fmla="*/ 849808 h 2476982"/>
              <a:gd name="connsiteX2122" fmla="*/ 604321 w 3379808"/>
              <a:gd name="connsiteY2122" fmla="*/ 844980 h 2476982"/>
              <a:gd name="connsiteX2123" fmla="*/ 472735 w 3379808"/>
              <a:gd name="connsiteY2123" fmla="*/ 844980 h 2476982"/>
              <a:gd name="connsiteX2124" fmla="*/ 467861 w 3379808"/>
              <a:gd name="connsiteY2124" fmla="*/ 864293 h 2476982"/>
              <a:gd name="connsiteX2125" fmla="*/ 467861 w 3379808"/>
              <a:gd name="connsiteY2125" fmla="*/ 866707 h 2476982"/>
              <a:gd name="connsiteX2126" fmla="*/ 467861 w 3379808"/>
              <a:gd name="connsiteY2126" fmla="*/ 869122 h 2476982"/>
              <a:gd name="connsiteX2127" fmla="*/ 472126 w 3379808"/>
              <a:gd name="connsiteY2127" fmla="*/ 857051 h 2476982"/>
              <a:gd name="connsiteX2128" fmla="*/ 472735 w 3379808"/>
              <a:gd name="connsiteY2128" fmla="*/ 844980 h 2476982"/>
              <a:gd name="connsiteX2129" fmla="*/ 2156547 w 3379808"/>
              <a:gd name="connsiteY2129" fmla="*/ 840152 h 2476982"/>
              <a:gd name="connsiteX2130" fmla="*/ 2156547 w 3379808"/>
              <a:gd name="connsiteY2130" fmla="*/ 842566 h 2476982"/>
              <a:gd name="connsiteX2131" fmla="*/ 2156547 w 3379808"/>
              <a:gd name="connsiteY2131" fmla="*/ 844980 h 2476982"/>
              <a:gd name="connsiteX2132" fmla="*/ 2160202 w 3379808"/>
              <a:gd name="connsiteY2132" fmla="*/ 842566 h 2476982"/>
              <a:gd name="connsiteX2133" fmla="*/ 2156547 w 3379808"/>
              <a:gd name="connsiteY2133" fmla="*/ 840152 h 2476982"/>
              <a:gd name="connsiteX2134" fmla="*/ 2049329 w 3379808"/>
              <a:gd name="connsiteY2134" fmla="*/ 840152 h 2476982"/>
              <a:gd name="connsiteX2135" fmla="*/ 2049329 w 3379808"/>
              <a:gd name="connsiteY2135" fmla="*/ 842566 h 2476982"/>
              <a:gd name="connsiteX2136" fmla="*/ 2049329 w 3379808"/>
              <a:gd name="connsiteY2136" fmla="*/ 844980 h 2476982"/>
              <a:gd name="connsiteX2137" fmla="*/ 2052984 w 3379808"/>
              <a:gd name="connsiteY2137" fmla="*/ 842566 h 2476982"/>
              <a:gd name="connsiteX2138" fmla="*/ 2049329 w 3379808"/>
              <a:gd name="connsiteY2138" fmla="*/ 840152 h 2476982"/>
              <a:gd name="connsiteX2139" fmla="*/ 2127305 w 3379808"/>
              <a:gd name="connsiteY2139" fmla="*/ 830495 h 2476982"/>
              <a:gd name="connsiteX2140" fmla="*/ 2110248 w 3379808"/>
              <a:gd name="connsiteY2140" fmla="*/ 887832 h 2476982"/>
              <a:gd name="connsiteX2141" fmla="*/ 2093191 w 3379808"/>
              <a:gd name="connsiteY2141" fmla="*/ 941546 h 2476982"/>
              <a:gd name="connsiteX2142" fmla="*/ 2088927 w 3379808"/>
              <a:gd name="connsiteY2142" fmla="*/ 953617 h 2476982"/>
              <a:gd name="connsiteX2143" fmla="*/ 2088317 w 3379808"/>
              <a:gd name="connsiteY2143" fmla="*/ 965688 h 2476982"/>
              <a:gd name="connsiteX2144" fmla="*/ 2088317 w 3379808"/>
              <a:gd name="connsiteY2144" fmla="*/ 968102 h 2476982"/>
              <a:gd name="connsiteX2145" fmla="*/ 2088317 w 3379808"/>
              <a:gd name="connsiteY2145" fmla="*/ 970516 h 2476982"/>
              <a:gd name="connsiteX2146" fmla="*/ 2109639 w 3379808"/>
              <a:gd name="connsiteY2146" fmla="*/ 905937 h 2476982"/>
              <a:gd name="connsiteX2147" fmla="*/ 2127305 w 3379808"/>
              <a:gd name="connsiteY2147" fmla="*/ 844980 h 2476982"/>
              <a:gd name="connsiteX2148" fmla="*/ 2054202 w 3379808"/>
              <a:gd name="connsiteY2148" fmla="*/ 825667 h 2476982"/>
              <a:gd name="connsiteX2149" fmla="*/ 2054202 w 3379808"/>
              <a:gd name="connsiteY2149" fmla="*/ 828081 h 2476982"/>
              <a:gd name="connsiteX2150" fmla="*/ 2054202 w 3379808"/>
              <a:gd name="connsiteY2150" fmla="*/ 830495 h 2476982"/>
              <a:gd name="connsiteX2151" fmla="*/ 2057858 w 3379808"/>
              <a:gd name="connsiteY2151" fmla="*/ 828081 h 2476982"/>
              <a:gd name="connsiteX2152" fmla="*/ 2054202 w 3379808"/>
              <a:gd name="connsiteY2152" fmla="*/ 825667 h 2476982"/>
              <a:gd name="connsiteX2153" fmla="*/ 2161420 w 3379808"/>
              <a:gd name="connsiteY2153" fmla="*/ 820838 h 2476982"/>
              <a:gd name="connsiteX2154" fmla="*/ 2157766 w 3379808"/>
              <a:gd name="connsiteY2154" fmla="*/ 823253 h 2476982"/>
              <a:gd name="connsiteX2155" fmla="*/ 2161420 w 3379808"/>
              <a:gd name="connsiteY2155" fmla="*/ 825667 h 2476982"/>
              <a:gd name="connsiteX2156" fmla="*/ 2161420 w 3379808"/>
              <a:gd name="connsiteY2156" fmla="*/ 820838 h 2476982"/>
              <a:gd name="connsiteX2157" fmla="*/ 2173300 w 3379808"/>
              <a:gd name="connsiteY2157" fmla="*/ 820235 h 2476982"/>
              <a:gd name="connsiteX2158" fmla="*/ 2172386 w 3379808"/>
              <a:gd name="connsiteY2158" fmla="*/ 823253 h 2476982"/>
              <a:gd name="connsiteX2159" fmla="*/ 2176041 w 3379808"/>
              <a:gd name="connsiteY2159" fmla="*/ 825667 h 2476982"/>
              <a:gd name="connsiteX2160" fmla="*/ 2176041 w 3379808"/>
              <a:gd name="connsiteY2160" fmla="*/ 823253 h 2476982"/>
              <a:gd name="connsiteX2161" fmla="*/ 2176041 w 3379808"/>
              <a:gd name="connsiteY2161" fmla="*/ 820838 h 2476982"/>
              <a:gd name="connsiteX2162" fmla="*/ 2173300 w 3379808"/>
              <a:gd name="connsiteY2162" fmla="*/ 820235 h 2476982"/>
              <a:gd name="connsiteX2163" fmla="*/ 2144058 w 3379808"/>
              <a:gd name="connsiteY2163" fmla="*/ 819481 h 2476982"/>
              <a:gd name="connsiteX2164" fmla="*/ 2143145 w 3379808"/>
              <a:gd name="connsiteY2164" fmla="*/ 820838 h 2476982"/>
              <a:gd name="connsiteX2165" fmla="*/ 2146800 w 3379808"/>
              <a:gd name="connsiteY2165" fmla="*/ 820838 h 2476982"/>
              <a:gd name="connsiteX2166" fmla="*/ 2144058 w 3379808"/>
              <a:gd name="connsiteY2166" fmla="*/ 819481 h 2476982"/>
              <a:gd name="connsiteX2167" fmla="*/ 2059076 w 3379808"/>
              <a:gd name="connsiteY2167" fmla="*/ 816010 h 2476982"/>
              <a:gd name="connsiteX2168" fmla="*/ 2055421 w 3379808"/>
              <a:gd name="connsiteY2168" fmla="*/ 820235 h 2476982"/>
              <a:gd name="connsiteX2169" fmla="*/ 2059076 w 3379808"/>
              <a:gd name="connsiteY2169" fmla="*/ 820838 h 2476982"/>
              <a:gd name="connsiteX2170" fmla="*/ 2059076 w 3379808"/>
              <a:gd name="connsiteY2170" fmla="*/ 818424 h 2476982"/>
              <a:gd name="connsiteX2171" fmla="*/ 2059076 w 3379808"/>
              <a:gd name="connsiteY2171" fmla="*/ 816010 h 2476982"/>
              <a:gd name="connsiteX2172" fmla="*/ 618941 w 3379808"/>
              <a:gd name="connsiteY2172" fmla="*/ 806353 h 2476982"/>
              <a:gd name="connsiteX2173" fmla="*/ 609194 w 3379808"/>
              <a:gd name="connsiteY2173" fmla="*/ 830495 h 2476982"/>
              <a:gd name="connsiteX2174" fmla="*/ 609194 w 3379808"/>
              <a:gd name="connsiteY2174" fmla="*/ 832909 h 2476982"/>
              <a:gd name="connsiteX2175" fmla="*/ 609194 w 3379808"/>
              <a:gd name="connsiteY2175" fmla="*/ 835323 h 2476982"/>
              <a:gd name="connsiteX2176" fmla="*/ 623815 w 3379808"/>
              <a:gd name="connsiteY2176" fmla="*/ 811182 h 2476982"/>
              <a:gd name="connsiteX2177" fmla="*/ 2146800 w 3379808"/>
              <a:gd name="connsiteY2177" fmla="*/ 801525 h 2476982"/>
              <a:gd name="connsiteX2178" fmla="*/ 2146800 w 3379808"/>
              <a:gd name="connsiteY2178" fmla="*/ 803939 h 2476982"/>
              <a:gd name="connsiteX2179" fmla="*/ 2146800 w 3379808"/>
              <a:gd name="connsiteY2179" fmla="*/ 806353 h 2476982"/>
              <a:gd name="connsiteX2180" fmla="*/ 2150455 w 3379808"/>
              <a:gd name="connsiteY2180" fmla="*/ 803939 h 2476982"/>
              <a:gd name="connsiteX2181" fmla="*/ 2146800 w 3379808"/>
              <a:gd name="connsiteY2181" fmla="*/ 801525 h 2476982"/>
              <a:gd name="connsiteX2182" fmla="*/ 2063949 w 3379808"/>
              <a:gd name="connsiteY2182" fmla="*/ 801525 h 2476982"/>
              <a:gd name="connsiteX2183" fmla="*/ 2060295 w 3379808"/>
              <a:gd name="connsiteY2183" fmla="*/ 806353 h 2476982"/>
              <a:gd name="connsiteX2184" fmla="*/ 2063949 w 3379808"/>
              <a:gd name="connsiteY2184" fmla="*/ 811182 h 2476982"/>
              <a:gd name="connsiteX2185" fmla="*/ 2063949 w 3379808"/>
              <a:gd name="connsiteY2185" fmla="*/ 806353 h 2476982"/>
              <a:gd name="connsiteX2186" fmla="*/ 2063949 w 3379808"/>
              <a:gd name="connsiteY2186" fmla="*/ 801525 h 2476982"/>
              <a:gd name="connsiteX2187" fmla="*/ 2171167 w 3379808"/>
              <a:gd name="connsiteY2187" fmla="*/ 796697 h 2476982"/>
              <a:gd name="connsiteX2188" fmla="*/ 2166903 w 3379808"/>
              <a:gd name="connsiteY2188" fmla="*/ 802128 h 2476982"/>
              <a:gd name="connsiteX2189" fmla="*/ 2166294 w 3379808"/>
              <a:gd name="connsiteY2189" fmla="*/ 811182 h 2476982"/>
              <a:gd name="connsiteX2190" fmla="*/ 2166294 w 3379808"/>
              <a:gd name="connsiteY2190" fmla="*/ 813596 h 2476982"/>
              <a:gd name="connsiteX2191" fmla="*/ 2166294 w 3379808"/>
              <a:gd name="connsiteY2191" fmla="*/ 816010 h 2476982"/>
              <a:gd name="connsiteX2192" fmla="*/ 2171167 w 3379808"/>
              <a:gd name="connsiteY2192" fmla="*/ 801525 h 2476982"/>
              <a:gd name="connsiteX2193" fmla="*/ 2171167 w 3379808"/>
              <a:gd name="connsiteY2193" fmla="*/ 799111 h 2476982"/>
              <a:gd name="connsiteX2194" fmla="*/ 2171167 w 3379808"/>
              <a:gd name="connsiteY2194" fmla="*/ 796697 h 2476982"/>
              <a:gd name="connsiteX2195" fmla="*/ 2151673 w 3379808"/>
              <a:gd name="connsiteY2195" fmla="*/ 791869 h 2476982"/>
              <a:gd name="connsiteX2196" fmla="*/ 2151673 w 3379808"/>
              <a:gd name="connsiteY2196" fmla="*/ 794283 h 2476982"/>
              <a:gd name="connsiteX2197" fmla="*/ 2151673 w 3379808"/>
              <a:gd name="connsiteY2197" fmla="*/ 796697 h 2476982"/>
              <a:gd name="connsiteX2198" fmla="*/ 2155329 w 3379808"/>
              <a:gd name="connsiteY2198" fmla="*/ 794283 h 2476982"/>
              <a:gd name="connsiteX2199" fmla="*/ 2151673 w 3379808"/>
              <a:gd name="connsiteY2199" fmla="*/ 791869 h 2476982"/>
              <a:gd name="connsiteX2200" fmla="*/ 2066082 w 3379808"/>
              <a:gd name="connsiteY2200" fmla="*/ 791265 h 2476982"/>
              <a:gd name="connsiteX2201" fmla="*/ 2065168 w 3379808"/>
              <a:gd name="connsiteY2201" fmla="*/ 794283 h 2476982"/>
              <a:gd name="connsiteX2202" fmla="*/ 2068823 w 3379808"/>
              <a:gd name="connsiteY2202" fmla="*/ 796697 h 2476982"/>
              <a:gd name="connsiteX2203" fmla="*/ 2068823 w 3379808"/>
              <a:gd name="connsiteY2203" fmla="*/ 794283 h 2476982"/>
              <a:gd name="connsiteX2204" fmla="*/ 2068823 w 3379808"/>
              <a:gd name="connsiteY2204" fmla="*/ 791869 h 2476982"/>
              <a:gd name="connsiteX2205" fmla="*/ 2066082 w 3379808"/>
              <a:gd name="connsiteY2205" fmla="*/ 791265 h 2476982"/>
              <a:gd name="connsiteX2206" fmla="*/ 2156547 w 3379808"/>
              <a:gd name="connsiteY2206" fmla="*/ 777384 h 2476982"/>
              <a:gd name="connsiteX2207" fmla="*/ 2156547 w 3379808"/>
              <a:gd name="connsiteY2207" fmla="*/ 782212 h 2476982"/>
              <a:gd name="connsiteX2208" fmla="*/ 2156547 w 3379808"/>
              <a:gd name="connsiteY2208" fmla="*/ 787040 h 2476982"/>
              <a:gd name="connsiteX2209" fmla="*/ 2160202 w 3379808"/>
              <a:gd name="connsiteY2209" fmla="*/ 782212 h 2476982"/>
              <a:gd name="connsiteX2210" fmla="*/ 2156547 w 3379808"/>
              <a:gd name="connsiteY2210" fmla="*/ 777384 h 2476982"/>
              <a:gd name="connsiteX2211" fmla="*/ 501976 w 3379808"/>
              <a:gd name="connsiteY2211" fmla="*/ 777384 h 2476982"/>
              <a:gd name="connsiteX2212" fmla="*/ 497102 w 3379808"/>
              <a:gd name="connsiteY2212" fmla="*/ 787040 h 2476982"/>
              <a:gd name="connsiteX2213" fmla="*/ 497102 w 3379808"/>
              <a:gd name="connsiteY2213" fmla="*/ 791869 h 2476982"/>
              <a:gd name="connsiteX2214" fmla="*/ 483701 w 3379808"/>
              <a:gd name="connsiteY2214" fmla="*/ 813596 h 2476982"/>
              <a:gd name="connsiteX2215" fmla="*/ 477608 w 3379808"/>
              <a:gd name="connsiteY2215" fmla="*/ 835323 h 2476982"/>
              <a:gd name="connsiteX2216" fmla="*/ 477608 w 3379808"/>
              <a:gd name="connsiteY2216" fmla="*/ 837738 h 2476982"/>
              <a:gd name="connsiteX2217" fmla="*/ 477608 w 3379808"/>
              <a:gd name="connsiteY2217" fmla="*/ 840152 h 2476982"/>
              <a:gd name="connsiteX2218" fmla="*/ 489183 w 3379808"/>
              <a:gd name="connsiteY2218" fmla="*/ 818424 h 2476982"/>
              <a:gd name="connsiteX2219" fmla="*/ 497102 w 3379808"/>
              <a:gd name="connsiteY2219" fmla="*/ 796697 h 2476982"/>
              <a:gd name="connsiteX2220" fmla="*/ 497102 w 3379808"/>
              <a:gd name="connsiteY2220" fmla="*/ 791869 h 2476982"/>
              <a:gd name="connsiteX2221" fmla="*/ 501976 w 3379808"/>
              <a:gd name="connsiteY2221" fmla="*/ 782212 h 2476982"/>
              <a:gd name="connsiteX2222" fmla="*/ 501976 w 3379808"/>
              <a:gd name="connsiteY2222" fmla="*/ 777384 h 2476982"/>
              <a:gd name="connsiteX2223" fmla="*/ 2107811 w 3379808"/>
              <a:gd name="connsiteY2223" fmla="*/ 772555 h 2476982"/>
              <a:gd name="connsiteX2224" fmla="*/ 2104157 w 3379808"/>
              <a:gd name="connsiteY2224" fmla="*/ 777384 h 2476982"/>
              <a:gd name="connsiteX2225" fmla="*/ 2107811 w 3379808"/>
              <a:gd name="connsiteY2225" fmla="*/ 782212 h 2476982"/>
              <a:gd name="connsiteX2226" fmla="*/ 2111467 w 3379808"/>
              <a:gd name="connsiteY2226" fmla="*/ 777384 h 2476982"/>
              <a:gd name="connsiteX2227" fmla="*/ 2107811 w 3379808"/>
              <a:gd name="connsiteY2227" fmla="*/ 772555 h 2476982"/>
              <a:gd name="connsiteX2228" fmla="*/ 2158679 w 3379808"/>
              <a:gd name="connsiteY2228" fmla="*/ 767124 h 2476982"/>
              <a:gd name="connsiteX2229" fmla="*/ 2157766 w 3379808"/>
              <a:gd name="connsiteY2229" fmla="*/ 770141 h 2476982"/>
              <a:gd name="connsiteX2230" fmla="*/ 2161420 w 3379808"/>
              <a:gd name="connsiteY2230" fmla="*/ 772555 h 2476982"/>
              <a:gd name="connsiteX2231" fmla="*/ 2165076 w 3379808"/>
              <a:gd name="connsiteY2231" fmla="*/ 770141 h 2476982"/>
              <a:gd name="connsiteX2232" fmla="*/ 2161420 w 3379808"/>
              <a:gd name="connsiteY2232" fmla="*/ 767727 h 2476982"/>
              <a:gd name="connsiteX2233" fmla="*/ 2158679 w 3379808"/>
              <a:gd name="connsiteY2233" fmla="*/ 767124 h 2476982"/>
              <a:gd name="connsiteX2234" fmla="*/ 2112685 w 3379808"/>
              <a:gd name="connsiteY2234" fmla="*/ 762899 h 2476982"/>
              <a:gd name="connsiteX2235" fmla="*/ 2109030 w 3379808"/>
              <a:gd name="connsiteY2235" fmla="*/ 765313 h 2476982"/>
              <a:gd name="connsiteX2236" fmla="*/ 2112685 w 3379808"/>
              <a:gd name="connsiteY2236" fmla="*/ 767727 h 2476982"/>
              <a:gd name="connsiteX2237" fmla="*/ 2112685 w 3379808"/>
              <a:gd name="connsiteY2237" fmla="*/ 765313 h 2476982"/>
              <a:gd name="connsiteX2238" fmla="*/ 2112685 w 3379808"/>
              <a:gd name="connsiteY2238" fmla="*/ 762899 h 2476982"/>
              <a:gd name="connsiteX2239" fmla="*/ 2073696 w 3379808"/>
              <a:gd name="connsiteY2239" fmla="*/ 762899 h 2476982"/>
              <a:gd name="connsiteX2240" fmla="*/ 2071260 w 3379808"/>
              <a:gd name="connsiteY2240" fmla="*/ 767727 h 2476982"/>
              <a:gd name="connsiteX2241" fmla="*/ 2068823 w 3379808"/>
              <a:gd name="connsiteY2241" fmla="*/ 772555 h 2476982"/>
              <a:gd name="connsiteX2242" fmla="*/ 2068823 w 3379808"/>
              <a:gd name="connsiteY2242" fmla="*/ 774969 h 2476982"/>
              <a:gd name="connsiteX2243" fmla="*/ 2068823 w 3379808"/>
              <a:gd name="connsiteY2243" fmla="*/ 777384 h 2476982"/>
              <a:gd name="connsiteX2244" fmla="*/ 2068823 w 3379808"/>
              <a:gd name="connsiteY2244" fmla="*/ 779798 h 2476982"/>
              <a:gd name="connsiteX2245" fmla="*/ 2068823 w 3379808"/>
              <a:gd name="connsiteY2245" fmla="*/ 782212 h 2476982"/>
              <a:gd name="connsiteX2246" fmla="*/ 2073696 w 3379808"/>
              <a:gd name="connsiteY2246" fmla="*/ 767727 h 2476982"/>
              <a:gd name="connsiteX2247" fmla="*/ 2073696 w 3379808"/>
              <a:gd name="connsiteY2247" fmla="*/ 765313 h 2476982"/>
              <a:gd name="connsiteX2248" fmla="*/ 2073696 w 3379808"/>
              <a:gd name="connsiteY2248" fmla="*/ 762899 h 2476982"/>
              <a:gd name="connsiteX2249" fmla="*/ 506850 w 3379808"/>
              <a:gd name="connsiteY2249" fmla="*/ 762899 h 2476982"/>
              <a:gd name="connsiteX2250" fmla="*/ 503195 w 3379808"/>
              <a:gd name="connsiteY2250" fmla="*/ 767727 h 2476982"/>
              <a:gd name="connsiteX2251" fmla="*/ 506850 w 3379808"/>
              <a:gd name="connsiteY2251" fmla="*/ 772555 h 2476982"/>
              <a:gd name="connsiteX2252" fmla="*/ 510505 w 3379808"/>
              <a:gd name="connsiteY2252" fmla="*/ 767727 h 2476982"/>
              <a:gd name="connsiteX2253" fmla="*/ 506850 w 3379808"/>
              <a:gd name="connsiteY2253" fmla="*/ 762899 h 2476982"/>
              <a:gd name="connsiteX2254" fmla="*/ 511723 w 3379808"/>
              <a:gd name="connsiteY2254" fmla="*/ 758070 h 2476982"/>
              <a:gd name="connsiteX2255" fmla="*/ 508069 w 3379808"/>
              <a:gd name="connsiteY2255" fmla="*/ 760485 h 2476982"/>
              <a:gd name="connsiteX2256" fmla="*/ 511723 w 3379808"/>
              <a:gd name="connsiteY2256" fmla="*/ 762899 h 2476982"/>
              <a:gd name="connsiteX2257" fmla="*/ 511723 w 3379808"/>
              <a:gd name="connsiteY2257" fmla="*/ 758070 h 2476982"/>
              <a:gd name="connsiteX2258" fmla="*/ 2195535 w 3379808"/>
              <a:gd name="connsiteY2258" fmla="*/ 753242 h 2476982"/>
              <a:gd name="connsiteX2259" fmla="*/ 2185788 w 3379808"/>
              <a:gd name="connsiteY2259" fmla="*/ 779195 h 2476982"/>
              <a:gd name="connsiteX2260" fmla="*/ 2176041 w 3379808"/>
              <a:gd name="connsiteY2260" fmla="*/ 801525 h 2476982"/>
              <a:gd name="connsiteX2261" fmla="*/ 2176041 w 3379808"/>
              <a:gd name="connsiteY2261" fmla="*/ 811182 h 2476982"/>
              <a:gd name="connsiteX2262" fmla="*/ 2176041 w 3379808"/>
              <a:gd name="connsiteY2262" fmla="*/ 813596 h 2476982"/>
              <a:gd name="connsiteX2263" fmla="*/ 2176041 w 3379808"/>
              <a:gd name="connsiteY2263" fmla="*/ 816010 h 2476982"/>
              <a:gd name="connsiteX2264" fmla="*/ 2191270 w 3379808"/>
              <a:gd name="connsiteY2264" fmla="*/ 788851 h 2476982"/>
              <a:gd name="connsiteX2265" fmla="*/ 2195535 w 3379808"/>
              <a:gd name="connsiteY2265" fmla="*/ 758070 h 2476982"/>
              <a:gd name="connsiteX2266" fmla="*/ 2195535 w 3379808"/>
              <a:gd name="connsiteY2266" fmla="*/ 755656 h 2476982"/>
              <a:gd name="connsiteX2267" fmla="*/ 2195535 w 3379808"/>
              <a:gd name="connsiteY2267" fmla="*/ 753242 h 2476982"/>
              <a:gd name="connsiteX2268" fmla="*/ 2180914 w 3379808"/>
              <a:gd name="connsiteY2268" fmla="*/ 753242 h 2476982"/>
              <a:gd name="connsiteX2269" fmla="*/ 2174214 w 3379808"/>
              <a:gd name="connsiteY2269" fmla="*/ 769538 h 2476982"/>
              <a:gd name="connsiteX2270" fmla="*/ 2171167 w 3379808"/>
              <a:gd name="connsiteY2270" fmla="*/ 782212 h 2476982"/>
              <a:gd name="connsiteX2271" fmla="*/ 2173604 w 3379808"/>
              <a:gd name="connsiteY2271" fmla="*/ 788851 h 2476982"/>
              <a:gd name="connsiteX2272" fmla="*/ 2176041 w 3379808"/>
              <a:gd name="connsiteY2272" fmla="*/ 791869 h 2476982"/>
              <a:gd name="connsiteX2273" fmla="*/ 2180306 w 3379808"/>
              <a:gd name="connsiteY2273" fmla="*/ 774969 h 2476982"/>
              <a:gd name="connsiteX2274" fmla="*/ 2180914 w 3379808"/>
              <a:gd name="connsiteY2274" fmla="*/ 758070 h 2476982"/>
              <a:gd name="connsiteX2275" fmla="*/ 2180914 w 3379808"/>
              <a:gd name="connsiteY2275" fmla="*/ 755656 h 2476982"/>
              <a:gd name="connsiteX2276" fmla="*/ 2180914 w 3379808"/>
              <a:gd name="connsiteY2276" fmla="*/ 753242 h 2476982"/>
              <a:gd name="connsiteX2277" fmla="*/ 2166294 w 3379808"/>
              <a:gd name="connsiteY2277" fmla="*/ 753242 h 2476982"/>
              <a:gd name="connsiteX2278" fmla="*/ 2162639 w 3379808"/>
              <a:gd name="connsiteY2278" fmla="*/ 758070 h 2476982"/>
              <a:gd name="connsiteX2279" fmla="*/ 2166294 w 3379808"/>
              <a:gd name="connsiteY2279" fmla="*/ 762899 h 2476982"/>
              <a:gd name="connsiteX2280" fmla="*/ 2166294 w 3379808"/>
              <a:gd name="connsiteY2280" fmla="*/ 758070 h 2476982"/>
              <a:gd name="connsiteX2281" fmla="*/ 2166294 w 3379808"/>
              <a:gd name="connsiteY2281" fmla="*/ 753242 h 2476982"/>
              <a:gd name="connsiteX2282" fmla="*/ 2078570 w 3379808"/>
              <a:gd name="connsiteY2282" fmla="*/ 753242 h 2476982"/>
              <a:gd name="connsiteX2283" fmla="*/ 2078570 w 3379808"/>
              <a:gd name="connsiteY2283" fmla="*/ 755656 h 2476982"/>
              <a:gd name="connsiteX2284" fmla="*/ 2078570 w 3379808"/>
              <a:gd name="connsiteY2284" fmla="*/ 758070 h 2476982"/>
              <a:gd name="connsiteX2285" fmla="*/ 2082226 w 3379808"/>
              <a:gd name="connsiteY2285" fmla="*/ 755656 h 2476982"/>
              <a:gd name="connsiteX2286" fmla="*/ 2078570 w 3379808"/>
              <a:gd name="connsiteY2286" fmla="*/ 753242 h 2476982"/>
              <a:gd name="connsiteX2287" fmla="*/ 2185788 w 3379808"/>
              <a:gd name="connsiteY2287" fmla="*/ 743585 h 2476982"/>
              <a:gd name="connsiteX2288" fmla="*/ 2185788 w 3379808"/>
              <a:gd name="connsiteY2288" fmla="*/ 746000 h 2476982"/>
              <a:gd name="connsiteX2289" fmla="*/ 2185788 w 3379808"/>
              <a:gd name="connsiteY2289" fmla="*/ 748414 h 2476982"/>
              <a:gd name="connsiteX2290" fmla="*/ 2189444 w 3379808"/>
              <a:gd name="connsiteY2290" fmla="*/ 746000 h 2476982"/>
              <a:gd name="connsiteX2291" fmla="*/ 2185788 w 3379808"/>
              <a:gd name="connsiteY2291" fmla="*/ 743585 h 2476982"/>
              <a:gd name="connsiteX2292" fmla="*/ 2197667 w 3379808"/>
              <a:gd name="connsiteY2292" fmla="*/ 742982 h 2476982"/>
              <a:gd name="connsiteX2293" fmla="*/ 2196754 w 3379808"/>
              <a:gd name="connsiteY2293" fmla="*/ 746000 h 2476982"/>
              <a:gd name="connsiteX2294" fmla="*/ 2200409 w 3379808"/>
              <a:gd name="connsiteY2294" fmla="*/ 748414 h 2476982"/>
              <a:gd name="connsiteX2295" fmla="*/ 2200409 w 3379808"/>
              <a:gd name="connsiteY2295" fmla="*/ 746000 h 2476982"/>
              <a:gd name="connsiteX2296" fmla="*/ 2200409 w 3379808"/>
              <a:gd name="connsiteY2296" fmla="*/ 743585 h 2476982"/>
              <a:gd name="connsiteX2297" fmla="*/ 2197667 w 3379808"/>
              <a:gd name="connsiteY2297" fmla="*/ 742982 h 2476982"/>
              <a:gd name="connsiteX2298" fmla="*/ 2168426 w 3379808"/>
              <a:gd name="connsiteY2298" fmla="*/ 742228 h 2476982"/>
              <a:gd name="connsiteX2299" fmla="*/ 2167513 w 3379808"/>
              <a:gd name="connsiteY2299" fmla="*/ 743585 h 2476982"/>
              <a:gd name="connsiteX2300" fmla="*/ 2171167 w 3379808"/>
              <a:gd name="connsiteY2300" fmla="*/ 743585 h 2476982"/>
              <a:gd name="connsiteX2301" fmla="*/ 2168426 w 3379808"/>
              <a:gd name="connsiteY2301" fmla="*/ 742228 h 2476982"/>
              <a:gd name="connsiteX2302" fmla="*/ 2080702 w 3379808"/>
              <a:gd name="connsiteY2302" fmla="*/ 738154 h 2476982"/>
              <a:gd name="connsiteX2303" fmla="*/ 2079789 w 3379808"/>
              <a:gd name="connsiteY2303" fmla="*/ 741171 h 2476982"/>
              <a:gd name="connsiteX2304" fmla="*/ 2083443 w 3379808"/>
              <a:gd name="connsiteY2304" fmla="*/ 743585 h 2476982"/>
              <a:gd name="connsiteX2305" fmla="*/ 2083443 w 3379808"/>
              <a:gd name="connsiteY2305" fmla="*/ 741171 h 2476982"/>
              <a:gd name="connsiteX2306" fmla="*/ 2083443 w 3379808"/>
              <a:gd name="connsiteY2306" fmla="*/ 738757 h 2476982"/>
              <a:gd name="connsiteX2307" fmla="*/ 2080702 w 3379808"/>
              <a:gd name="connsiteY2307" fmla="*/ 738154 h 2476982"/>
              <a:gd name="connsiteX2308" fmla="*/ 2190662 w 3379808"/>
              <a:gd name="connsiteY2308" fmla="*/ 729101 h 2476982"/>
              <a:gd name="connsiteX2309" fmla="*/ 2187007 w 3379808"/>
              <a:gd name="connsiteY2309" fmla="*/ 733929 h 2476982"/>
              <a:gd name="connsiteX2310" fmla="*/ 2190662 w 3379808"/>
              <a:gd name="connsiteY2310" fmla="*/ 738757 h 2476982"/>
              <a:gd name="connsiteX2311" fmla="*/ 2190662 w 3379808"/>
              <a:gd name="connsiteY2311" fmla="*/ 729101 h 2476982"/>
              <a:gd name="connsiteX2312" fmla="*/ 521470 w 3379808"/>
              <a:gd name="connsiteY2312" fmla="*/ 729101 h 2476982"/>
              <a:gd name="connsiteX2313" fmla="*/ 521470 w 3379808"/>
              <a:gd name="connsiteY2313" fmla="*/ 733929 h 2476982"/>
              <a:gd name="connsiteX2314" fmla="*/ 521470 w 3379808"/>
              <a:gd name="connsiteY2314" fmla="*/ 738757 h 2476982"/>
              <a:gd name="connsiteX2315" fmla="*/ 517816 w 3379808"/>
              <a:gd name="connsiteY2315" fmla="*/ 741171 h 2476982"/>
              <a:gd name="connsiteX2316" fmla="*/ 521470 w 3379808"/>
              <a:gd name="connsiteY2316" fmla="*/ 743585 h 2476982"/>
              <a:gd name="connsiteX2317" fmla="*/ 521470 w 3379808"/>
              <a:gd name="connsiteY2317" fmla="*/ 741171 h 2476982"/>
              <a:gd name="connsiteX2318" fmla="*/ 521470 w 3379808"/>
              <a:gd name="connsiteY2318" fmla="*/ 738757 h 2476982"/>
              <a:gd name="connsiteX2319" fmla="*/ 525126 w 3379808"/>
              <a:gd name="connsiteY2319" fmla="*/ 733929 h 2476982"/>
              <a:gd name="connsiteX2320" fmla="*/ 521470 w 3379808"/>
              <a:gd name="connsiteY2320" fmla="*/ 729101 h 2476982"/>
              <a:gd name="connsiteX2321" fmla="*/ 2088317 w 3379808"/>
              <a:gd name="connsiteY2321" fmla="*/ 724272 h 2476982"/>
              <a:gd name="connsiteX2322" fmla="*/ 2084663 w 3379808"/>
              <a:gd name="connsiteY2322" fmla="*/ 729101 h 2476982"/>
              <a:gd name="connsiteX2323" fmla="*/ 2088317 w 3379808"/>
              <a:gd name="connsiteY2323" fmla="*/ 733929 h 2476982"/>
              <a:gd name="connsiteX2324" fmla="*/ 2088317 w 3379808"/>
              <a:gd name="connsiteY2324" fmla="*/ 729101 h 2476982"/>
              <a:gd name="connsiteX2325" fmla="*/ 2088317 w 3379808"/>
              <a:gd name="connsiteY2325" fmla="*/ 724272 h 2476982"/>
              <a:gd name="connsiteX2326" fmla="*/ 2176041 w 3379808"/>
              <a:gd name="connsiteY2326" fmla="*/ 714616 h 2476982"/>
              <a:gd name="connsiteX2327" fmla="*/ 2176041 w 3379808"/>
              <a:gd name="connsiteY2327" fmla="*/ 719444 h 2476982"/>
              <a:gd name="connsiteX2328" fmla="*/ 2176041 w 3379808"/>
              <a:gd name="connsiteY2328" fmla="*/ 724272 h 2476982"/>
              <a:gd name="connsiteX2329" fmla="*/ 2179697 w 3379808"/>
              <a:gd name="connsiteY2329" fmla="*/ 719444 h 2476982"/>
              <a:gd name="connsiteX2330" fmla="*/ 2176041 w 3379808"/>
              <a:gd name="connsiteY2330" fmla="*/ 714616 h 2476982"/>
              <a:gd name="connsiteX2331" fmla="*/ 526344 w 3379808"/>
              <a:gd name="connsiteY2331" fmla="*/ 714616 h 2476982"/>
              <a:gd name="connsiteX2332" fmla="*/ 522689 w 3379808"/>
              <a:gd name="connsiteY2332" fmla="*/ 719444 h 2476982"/>
              <a:gd name="connsiteX2333" fmla="*/ 526344 w 3379808"/>
              <a:gd name="connsiteY2333" fmla="*/ 724272 h 2476982"/>
              <a:gd name="connsiteX2334" fmla="*/ 530000 w 3379808"/>
              <a:gd name="connsiteY2334" fmla="*/ 719444 h 2476982"/>
              <a:gd name="connsiteX2335" fmla="*/ 526344 w 3379808"/>
              <a:gd name="connsiteY2335" fmla="*/ 714616 h 2476982"/>
              <a:gd name="connsiteX2336" fmla="*/ 2180914 w 3379808"/>
              <a:gd name="connsiteY2336" fmla="*/ 704959 h 2476982"/>
              <a:gd name="connsiteX2337" fmla="*/ 2180914 w 3379808"/>
              <a:gd name="connsiteY2337" fmla="*/ 707373 h 2476982"/>
              <a:gd name="connsiteX2338" fmla="*/ 2180914 w 3379808"/>
              <a:gd name="connsiteY2338" fmla="*/ 709787 h 2476982"/>
              <a:gd name="connsiteX2339" fmla="*/ 2184570 w 3379808"/>
              <a:gd name="connsiteY2339" fmla="*/ 707373 h 2476982"/>
              <a:gd name="connsiteX2340" fmla="*/ 2180914 w 3379808"/>
              <a:gd name="connsiteY2340" fmla="*/ 704959 h 2476982"/>
              <a:gd name="connsiteX2341" fmla="*/ 2210156 w 3379808"/>
              <a:gd name="connsiteY2341" fmla="*/ 700131 h 2476982"/>
              <a:gd name="connsiteX2342" fmla="*/ 2210156 w 3379808"/>
              <a:gd name="connsiteY2342" fmla="*/ 702545 h 2476982"/>
              <a:gd name="connsiteX2343" fmla="*/ 2210156 w 3379808"/>
              <a:gd name="connsiteY2343" fmla="*/ 704959 h 2476982"/>
              <a:gd name="connsiteX2344" fmla="*/ 2213812 w 3379808"/>
              <a:gd name="connsiteY2344" fmla="*/ 702545 h 2476982"/>
              <a:gd name="connsiteX2345" fmla="*/ 2210156 w 3379808"/>
              <a:gd name="connsiteY2345" fmla="*/ 700131 h 2476982"/>
              <a:gd name="connsiteX2346" fmla="*/ 2200409 w 3379808"/>
              <a:gd name="connsiteY2346" fmla="*/ 700131 h 2476982"/>
              <a:gd name="connsiteX2347" fmla="*/ 2196145 w 3379808"/>
              <a:gd name="connsiteY2347" fmla="*/ 709787 h 2476982"/>
              <a:gd name="connsiteX2348" fmla="*/ 2195535 w 3379808"/>
              <a:gd name="connsiteY2348" fmla="*/ 719444 h 2476982"/>
              <a:gd name="connsiteX2349" fmla="*/ 2195535 w 3379808"/>
              <a:gd name="connsiteY2349" fmla="*/ 721858 h 2476982"/>
              <a:gd name="connsiteX2350" fmla="*/ 2195535 w 3379808"/>
              <a:gd name="connsiteY2350" fmla="*/ 724272 h 2476982"/>
              <a:gd name="connsiteX2351" fmla="*/ 2200409 w 3379808"/>
              <a:gd name="connsiteY2351" fmla="*/ 704959 h 2476982"/>
              <a:gd name="connsiteX2352" fmla="*/ 2200409 w 3379808"/>
              <a:gd name="connsiteY2352" fmla="*/ 702545 h 2476982"/>
              <a:gd name="connsiteX2353" fmla="*/ 2200409 w 3379808"/>
              <a:gd name="connsiteY2353" fmla="*/ 700131 h 2476982"/>
              <a:gd name="connsiteX2354" fmla="*/ 2200409 w 3379808"/>
              <a:gd name="connsiteY2354" fmla="*/ 690474 h 2476982"/>
              <a:gd name="connsiteX2355" fmla="*/ 2200409 w 3379808"/>
              <a:gd name="connsiteY2355" fmla="*/ 692888 h 2476982"/>
              <a:gd name="connsiteX2356" fmla="*/ 2200409 w 3379808"/>
              <a:gd name="connsiteY2356" fmla="*/ 695302 h 2476982"/>
              <a:gd name="connsiteX2357" fmla="*/ 2204064 w 3379808"/>
              <a:gd name="connsiteY2357" fmla="*/ 692888 h 2476982"/>
              <a:gd name="connsiteX2358" fmla="*/ 2200409 w 3379808"/>
              <a:gd name="connsiteY2358" fmla="*/ 690474 h 2476982"/>
              <a:gd name="connsiteX2359" fmla="*/ 2176041 w 3379808"/>
              <a:gd name="connsiteY2359" fmla="*/ 690474 h 2476982"/>
              <a:gd name="connsiteX2360" fmla="*/ 2154719 w 3379808"/>
              <a:gd name="connsiteY2360" fmla="*/ 743585 h 2476982"/>
              <a:gd name="connsiteX2361" fmla="*/ 2137052 w 3379808"/>
              <a:gd name="connsiteY2361" fmla="*/ 796697 h 2476982"/>
              <a:gd name="connsiteX2362" fmla="*/ 2132788 w 3379808"/>
              <a:gd name="connsiteY2362" fmla="*/ 810579 h 2476982"/>
              <a:gd name="connsiteX2363" fmla="*/ 2132179 w 3379808"/>
              <a:gd name="connsiteY2363" fmla="*/ 820838 h 2476982"/>
              <a:gd name="connsiteX2364" fmla="*/ 2132179 w 3379808"/>
              <a:gd name="connsiteY2364" fmla="*/ 823253 h 2476982"/>
              <a:gd name="connsiteX2365" fmla="*/ 2132179 w 3379808"/>
              <a:gd name="connsiteY2365" fmla="*/ 825667 h 2476982"/>
              <a:gd name="connsiteX2366" fmla="*/ 2176041 w 3379808"/>
              <a:gd name="connsiteY2366" fmla="*/ 700131 h 2476982"/>
              <a:gd name="connsiteX2367" fmla="*/ 540964 w 3379808"/>
              <a:gd name="connsiteY2367" fmla="*/ 690474 h 2476982"/>
              <a:gd name="connsiteX2368" fmla="*/ 537310 w 3379808"/>
              <a:gd name="connsiteY2368" fmla="*/ 695302 h 2476982"/>
              <a:gd name="connsiteX2369" fmla="*/ 540964 w 3379808"/>
              <a:gd name="connsiteY2369" fmla="*/ 700131 h 2476982"/>
              <a:gd name="connsiteX2370" fmla="*/ 544620 w 3379808"/>
              <a:gd name="connsiteY2370" fmla="*/ 695302 h 2476982"/>
              <a:gd name="connsiteX2371" fmla="*/ 540964 w 3379808"/>
              <a:gd name="connsiteY2371" fmla="*/ 690474 h 2476982"/>
              <a:gd name="connsiteX2372" fmla="*/ 2205282 w 3379808"/>
              <a:gd name="connsiteY2372" fmla="*/ 675989 h 2476982"/>
              <a:gd name="connsiteX2373" fmla="*/ 2205282 w 3379808"/>
              <a:gd name="connsiteY2373" fmla="*/ 678403 h 2476982"/>
              <a:gd name="connsiteX2374" fmla="*/ 2205282 w 3379808"/>
              <a:gd name="connsiteY2374" fmla="*/ 680817 h 2476982"/>
              <a:gd name="connsiteX2375" fmla="*/ 2208938 w 3379808"/>
              <a:gd name="connsiteY2375" fmla="*/ 678403 h 2476982"/>
              <a:gd name="connsiteX2376" fmla="*/ 2205282 w 3379808"/>
              <a:gd name="connsiteY2376" fmla="*/ 675989 h 2476982"/>
              <a:gd name="connsiteX2377" fmla="*/ 2190662 w 3379808"/>
              <a:gd name="connsiteY2377" fmla="*/ 675989 h 2476982"/>
              <a:gd name="connsiteX2378" fmla="*/ 2187007 w 3379808"/>
              <a:gd name="connsiteY2378" fmla="*/ 680817 h 2476982"/>
              <a:gd name="connsiteX2379" fmla="*/ 2190662 w 3379808"/>
              <a:gd name="connsiteY2379" fmla="*/ 685646 h 2476982"/>
              <a:gd name="connsiteX2380" fmla="*/ 2194317 w 3379808"/>
              <a:gd name="connsiteY2380" fmla="*/ 680817 h 2476982"/>
              <a:gd name="connsiteX2381" fmla="*/ 2190662 w 3379808"/>
              <a:gd name="connsiteY2381" fmla="*/ 675989 h 2476982"/>
              <a:gd name="connsiteX2382" fmla="*/ 2234524 w 3379808"/>
              <a:gd name="connsiteY2382" fmla="*/ 671161 h 2476982"/>
              <a:gd name="connsiteX2383" fmla="*/ 2210156 w 3379808"/>
              <a:gd name="connsiteY2383" fmla="*/ 754450 h 2476982"/>
              <a:gd name="connsiteX2384" fmla="*/ 2171167 w 3379808"/>
              <a:gd name="connsiteY2384" fmla="*/ 844980 h 2476982"/>
              <a:gd name="connsiteX2385" fmla="*/ 2171167 w 3379808"/>
              <a:gd name="connsiteY2385" fmla="*/ 854637 h 2476982"/>
              <a:gd name="connsiteX2386" fmla="*/ 2166294 w 3379808"/>
              <a:gd name="connsiteY2386" fmla="*/ 849808 h 2476982"/>
              <a:gd name="connsiteX2387" fmla="*/ 2166294 w 3379808"/>
              <a:gd name="connsiteY2387" fmla="*/ 864293 h 2476982"/>
              <a:gd name="connsiteX2388" fmla="*/ 2161420 w 3379808"/>
              <a:gd name="connsiteY2388" fmla="*/ 864293 h 2476982"/>
              <a:gd name="connsiteX2389" fmla="*/ 2117558 w 3379808"/>
              <a:gd name="connsiteY2389" fmla="*/ 994658 h 2476982"/>
              <a:gd name="connsiteX2390" fmla="*/ 2122432 w 3379808"/>
              <a:gd name="connsiteY2390" fmla="*/ 994658 h 2476982"/>
              <a:gd name="connsiteX2391" fmla="*/ 2141926 w 3379808"/>
              <a:gd name="connsiteY2391" fmla="*/ 951203 h 2476982"/>
              <a:gd name="connsiteX2392" fmla="*/ 2146800 w 3379808"/>
              <a:gd name="connsiteY2392" fmla="*/ 951203 h 2476982"/>
              <a:gd name="connsiteX2393" fmla="*/ 2141926 w 3379808"/>
              <a:gd name="connsiteY2393" fmla="*/ 972930 h 2476982"/>
              <a:gd name="connsiteX2394" fmla="*/ 2137052 w 3379808"/>
              <a:gd name="connsiteY2394" fmla="*/ 994658 h 2476982"/>
              <a:gd name="connsiteX2395" fmla="*/ 2146800 w 3379808"/>
              <a:gd name="connsiteY2395" fmla="*/ 989829 h 2476982"/>
              <a:gd name="connsiteX2396" fmla="*/ 2164543 w 3379808"/>
              <a:gd name="connsiteY2396" fmla="*/ 937472 h 2476982"/>
              <a:gd name="connsiteX2397" fmla="*/ 2173544 w 3379808"/>
              <a:gd name="connsiteY2397" fmla="*/ 909439 h 2476982"/>
              <a:gd name="connsiteX2398" fmla="*/ 2171167 w 3379808"/>
              <a:gd name="connsiteY2398" fmla="*/ 912576 h 2476982"/>
              <a:gd name="connsiteX2399" fmla="*/ 2167513 w 3379808"/>
              <a:gd name="connsiteY2399" fmla="*/ 907748 h 2476982"/>
              <a:gd name="connsiteX2400" fmla="*/ 2171167 w 3379808"/>
              <a:gd name="connsiteY2400" fmla="*/ 902920 h 2476982"/>
              <a:gd name="connsiteX2401" fmla="*/ 2174305 w 3379808"/>
              <a:gd name="connsiteY2401" fmla="*/ 907065 h 2476982"/>
              <a:gd name="connsiteX2402" fmla="*/ 2176326 w 3379808"/>
              <a:gd name="connsiteY2402" fmla="*/ 900770 h 2476982"/>
              <a:gd name="connsiteX2403" fmla="*/ 2190053 w 3379808"/>
              <a:gd name="connsiteY2403" fmla="*/ 857051 h 2476982"/>
              <a:gd name="connsiteX2404" fmla="*/ 2229650 w 3379808"/>
              <a:gd name="connsiteY2404" fmla="*/ 724272 h 2476982"/>
              <a:gd name="connsiteX2405" fmla="*/ 2238179 w 3379808"/>
              <a:gd name="connsiteY2405" fmla="*/ 697716 h 2476982"/>
              <a:gd name="connsiteX2406" fmla="*/ 2239397 w 3379808"/>
              <a:gd name="connsiteY2406" fmla="*/ 671161 h 2476982"/>
              <a:gd name="connsiteX2407" fmla="*/ 2210156 w 3379808"/>
              <a:gd name="connsiteY2407" fmla="*/ 666332 h 2476982"/>
              <a:gd name="connsiteX2408" fmla="*/ 2206501 w 3379808"/>
              <a:gd name="connsiteY2408" fmla="*/ 668747 h 2476982"/>
              <a:gd name="connsiteX2409" fmla="*/ 2210156 w 3379808"/>
              <a:gd name="connsiteY2409" fmla="*/ 671161 h 2476982"/>
              <a:gd name="connsiteX2410" fmla="*/ 2213812 w 3379808"/>
              <a:gd name="connsiteY2410" fmla="*/ 668747 h 2476982"/>
              <a:gd name="connsiteX2411" fmla="*/ 2210156 w 3379808"/>
              <a:gd name="connsiteY2411" fmla="*/ 666332 h 2476982"/>
              <a:gd name="connsiteX2412" fmla="*/ 2200409 w 3379808"/>
              <a:gd name="connsiteY2412" fmla="*/ 651848 h 2476982"/>
              <a:gd name="connsiteX2413" fmla="*/ 2196754 w 3379808"/>
              <a:gd name="connsiteY2413" fmla="*/ 656676 h 2476982"/>
              <a:gd name="connsiteX2414" fmla="*/ 2200409 w 3379808"/>
              <a:gd name="connsiteY2414" fmla="*/ 661504 h 2476982"/>
              <a:gd name="connsiteX2415" fmla="*/ 2200409 w 3379808"/>
              <a:gd name="connsiteY2415" fmla="*/ 656676 h 2476982"/>
              <a:gd name="connsiteX2416" fmla="*/ 2200409 w 3379808"/>
              <a:gd name="connsiteY2416" fmla="*/ 651848 h 2476982"/>
              <a:gd name="connsiteX2417" fmla="*/ 2215029 w 3379808"/>
              <a:gd name="connsiteY2417" fmla="*/ 647019 h 2476982"/>
              <a:gd name="connsiteX2418" fmla="*/ 2211375 w 3379808"/>
              <a:gd name="connsiteY2418" fmla="*/ 651848 h 2476982"/>
              <a:gd name="connsiteX2419" fmla="*/ 2215029 w 3379808"/>
              <a:gd name="connsiteY2419" fmla="*/ 656676 h 2476982"/>
              <a:gd name="connsiteX2420" fmla="*/ 2215029 w 3379808"/>
              <a:gd name="connsiteY2420" fmla="*/ 651848 h 2476982"/>
              <a:gd name="connsiteX2421" fmla="*/ 2215029 w 3379808"/>
              <a:gd name="connsiteY2421" fmla="*/ 647019 h 2476982"/>
              <a:gd name="connsiteX2422" fmla="*/ 2217162 w 3379808"/>
              <a:gd name="connsiteY2422" fmla="*/ 636759 h 2476982"/>
              <a:gd name="connsiteX2423" fmla="*/ 2216248 w 3379808"/>
              <a:gd name="connsiteY2423" fmla="*/ 639777 h 2476982"/>
              <a:gd name="connsiteX2424" fmla="*/ 2219903 w 3379808"/>
              <a:gd name="connsiteY2424" fmla="*/ 642191 h 2476982"/>
              <a:gd name="connsiteX2425" fmla="*/ 2219903 w 3379808"/>
              <a:gd name="connsiteY2425" fmla="*/ 639777 h 2476982"/>
              <a:gd name="connsiteX2426" fmla="*/ 2219903 w 3379808"/>
              <a:gd name="connsiteY2426" fmla="*/ 637363 h 2476982"/>
              <a:gd name="connsiteX2427" fmla="*/ 2217162 w 3379808"/>
              <a:gd name="connsiteY2427" fmla="*/ 636759 h 2476982"/>
              <a:gd name="connsiteX2428" fmla="*/ 2117558 w 3379808"/>
              <a:gd name="connsiteY2428" fmla="*/ 632534 h 2476982"/>
              <a:gd name="connsiteX2429" fmla="*/ 2099892 w 3379808"/>
              <a:gd name="connsiteY2429" fmla="*/ 669350 h 2476982"/>
              <a:gd name="connsiteX2430" fmla="*/ 2093191 w 3379808"/>
              <a:gd name="connsiteY2430" fmla="*/ 709787 h 2476982"/>
              <a:gd name="connsiteX2431" fmla="*/ 2093191 w 3379808"/>
              <a:gd name="connsiteY2431" fmla="*/ 719444 h 2476982"/>
              <a:gd name="connsiteX2432" fmla="*/ 2117558 w 3379808"/>
              <a:gd name="connsiteY2432" fmla="*/ 642191 h 2476982"/>
              <a:gd name="connsiteX2433" fmla="*/ 2195535 w 3379808"/>
              <a:gd name="connsiteY2433" fmla="*/ 622878 h 2476982"/>
              <a:gd name="connsiteX2434" fmla="*/ 2183961 w 3379808"/>
              <a:gd name="connsiteY2434" fmla="*/ 650037 h 2476982"/>
              <a:gd name="connsiteX2435" fmla="*/ 2176041 w 3379808"/>
              <a:gd name="connsiteY2435" fmla="*/ 680817 h 2476982"/>
              <a:gd name="connsiteX2436" fmla="*/ 2176041 w 3379808"/>
              <a:gd name="connsiteY2436" fmla="*/ 683232 h 2476982"/>
              <a:gd name="connsiteX2437" fmla="*/ 2176041 w 3379808"/>
              <a:gd name="connsiteY2437" fmla="*/ 685646 h 2476982"/>
              <a:gd name="connsiteX2438" fmla="*/ 2191270 w 3379808"/>
              <a:gd name="connsiteY2438" fmla="*/ 658487 h 2476982"/>
              <a:gd name="connsiteX2439" fmla="*/ 2195535 w 3379808"/>
              <a:gd name="connsiteY2439" fmla="*/ 627706 h 2476982"/>
              <a:gd name="connsiteX2440" fmla="*/ 2195535 w 3379808"/>
              <a:gd name="connsiteY2440" fmla="*/ 625292 h 2476982"/>
              <a:gd name="connsiteX2441" fmla="*/ 2195535 w 3379808"/>
              <a:gd name="connsiteY2441" fmla="*/ 622878 h 2476982"/>
              <a:gd name="connsiteX2442" fmla="*/ 2176041 w 3379808"/>
              <a:gd name="connsiteY2442" fmla="*/ 613221 h 2476982"/>
              <a:gd name="connsiteX2443" fmla="*/ 2122432 w 3379808"/>
              <a:gd name="connsiteY2443" fmla="*/ 782212 h 2476982"/>
              <a:gd name="connsiteX2444" fmla="*/ 2054202 w 3379808"/>
              <a:gd name="connsiteY2444" fmla="*/ 999486 h 2476982"/>
              <a:gd name="connsiteX2445" fmla="*/ 2054202 w 3379808"/>
              <a:gd name="connsiteY2445" fmla="*/ 1004314 h 2476982"/>
              <a:gd name="connsiteX2446" fmla="*/ 2059076 w 3379808"/>
              <a:gd name="connsiteY2446" fmla="*/ 1001900 h 2476982"/>
              <a:gd name="connsiteX2447" fmla="*/ 2063949 w 3379808"/>
              <a:gd name="connsiteY2447" fmla="*/ 999486 h 2476982"/>
              <a:gd name="connsiteX2448" fmla="*/ 2095627 w 3379808"/>
              <a:gd name="connsiteY2448" fmla="*/ 899299 h 2476982"/>
              <a:gd name="connsiteX2449" fmla="*/ 2127305 w 3379808"/>
              <a:gd name="connsiteY2449" fmla="*/ 791869 h 2476982"/>
              <a:gd name="connsiteX2450" fmla="*/ 2127305 w 3379808"/>
              <a:gd name="connsiteY2450" fmla="*/ 789454 h 2476982"/>
              <a:gd name="connsiteX2451" fmla="*/ 2127305 w 3379808"/>
              <a:gd name="connsiteY2451" fmla="*/ 787040 h 2476982"/>
              <a:gd name="connsiteX2452" fmla="*/ 2126697 w 3379808"/>
              <a:gd name="connsiteY2452" fmla="*/ 784626 h 2476982"/>
              <a:gd name="connsiteX2453" fmla="*/ 2122432 w 3379808"/>
              <a:gd name="connsiteY2453" fmla="*/ 782212 h 2476982"/>
              <a:gd name="connsiteX2454" fmla="*/ 2132179 w 3379808"/>
              <a:gd name="connsiteY2454" fmla="*/ 772555 h 2476982"/>
              <a:gd name="connsiteX2455" fmla="*/ 2166294 w 3379808"/>
              <a:gd name="connsiteY2455" fmla="*/ 680817 h 2476982"/>
              <a:gd name="connsiteX2456" fmla="*/ 2169339 w 3379808"/>
              <a:gd name="connsiteY2456" fmla="*/ 651848 h 2476982"/>
              <a:gd name="connsiteX2457" fmla="*/ 2176041 w 3379808"/>
              <a:gd name="connsiteY2457" fmla="*/ 622878 h 2476982"/>
              <a:gd name="connsiteX2458" fmla="*/ 2176041 w 3379808"/>
              <a:gd name="connsiteY2458" fmla="*/ 613221 h 2476982"/>
              <a:gd name="connsiteX2459" fmla="*/ 2197667 w 3379808"/>
              <a:gd name="connsiteY2459" fmla="*/ 607790 h 2476982"/>
              <a:gd name="connsiteX2460" fmla="*/ 2196754 w 3379808"/>
              <a:gd name="connsiteY2460" fmla="*/ 610807 h 2476982"/>
              <a:gd name="connsiteX2461" fmla="*/ 2200409 w 3379808"/>
              <a:gd name="connsiteY2461" fmla="*/ 613221 h 2476982"/>
              <a:gd name="connsiteX2462" fmla="*/ 2200409 w 3379808"/>
              <a:gd name="connsiteY2462" fmla="*/ 610807 h 2476982"/>
              <a:gd name="connsiteX2463" fmla="*/ 2200409 w 3379808"/>
              <a:gd name="connsiteY2463" fmla="*/ 608393 h 2476982"/>
              <a:gd name="connsiteX2464" fmla="*/ 2197667 w 3379808"/>
              <a:gd name="connsiteY2464" fmla="*/ 607790 h 2476982"/>
              <a:gd name="connsiteX2465" fmla="*/ 2210156 w 3379808"/>
              <a:gd name="connsiteY2465" fmla="*/ 603564 h 2476982"/>
              <a:gd name="connsiteX2466" fmla="*/ 2210156 w 3379808"/>
              <a:gd name="connsiteY2466" fmla="*/ 605979 h 2476982"/>
              <a:gd name="connsiteX2467" fmla="*/ 2210156 w 3379808"/>
              <a:gd name="connsiteY2467" fmla="*/ 608393 h 2476982"/>
              <a:gd name="connsiteX2468" fmla="*/ 2213812 w 3379808"/>
              <a:gd name="connsiteY2468" fmla="*/ 605979 h 2476982"/>
              <a:gd name="connsiteX2469" fmla="*/ 2210156 w 3379808"/>
              <a:gd name="connsiteY2469" fmla="*/ 603564 h 2476982"/>
              <a:gd name="connsiteX2470" fmla="*/ 2200409 w 3379808"/>
              <a:gd name="connsiteY2470" fmla="*/ 593908 h 2476982"/>
              <a:gd name="connsiteX2471" fmla="*/ 2200409 w 3379808"/>
              <a:gd name="connsiteY2471" fmla="*/ 596322 h 2476982"/>
              <a:gd name="connsiteX2472" fmla="*/ 2200409 w 3379808"/>
              <a:gd name="connsiteY2472" fmla="*/ 598736 h 2476982"/>
              <a:gd name="connsiteX2473" fmla="*/ 2204064 w 3379808"/>
              <a:gd name="connsiteY2473" fmla="*/ 596322 h 2476982"/>
              <a:gd name="connsiteX2474" fmla="*/ 2200409 w 3379808"/>
              <a:gd name="connsiteY2474" fmla="*/ 593908 h 2476982"/>
              <a:gd name="connsiteX2475" fmla="*/ 2185788 w 3379808"/>
              <a:gd name="connsiteY2475" fmla="*/ 584251 h 2476982"/>
              <a:gd name="connsiteX2476" fmla="*/ 2180914 w 3379808"/>
              <a:gd name="connsiteY2476" fmla="*/ 603564 h 2476982"/>
              <a:gd name="connsiteX2477" fmla="*/ 2180914 w 3379808"/>
              <a:gd name="connsiteY2477" fmla="*/ 613221 h 2476982"/>
              <a:gd name="connsiteX2478" fmla="*/ 2185788 w 3379808"/>
              <a:gd name="connsiteY2478" fmla="*/ 593908 h 2476982"/>
              <a:gd name="connsiteX2479" fmla="*/ 2185788 w 3379808"/>
              <a:gd name="connsiteY2479" fmla="*/ 584251 h 2476982"/>
              <a:gd name="connsiteX2480" fmla="*/ 2176041 w 3379808"/>
              <a:gd name="connsiteY2480" fmla="*/ 564938 h 2476982"/>
              <a:gd name="connsiteX2481" fmla="*/ 2172386 w 3379808"/>
              <a:gd name="connsiteY2481" fmla="*/ 569766 h 2476982"/>
              <a:gd name="connsiteX2482" fmla="*/ 2176041 w 3379808"/>
              <a:gd name="connsiteY2482" fmla="*/ 574595 h 2476982"/>
              <a:gd name="connsiteX2483" fmla="*/ 2176041 w 3379808"/>
              <a:gd name="connsiteY2483" fmla="*/ 569766 h 2476982"/>
              <a:gd name="connsiteX2484" fmla="*/ 2176041 w 3379808"/>
              <a:gd name="connsiteY2484" fmla="*/ 564938 h 2476982"/>
              <a:gd name="connsiteX2485" fmla="*/ 2229650 w 3379808"/>
              <a:gd name="connsiteY2485" fmla="*/ 540796 h 2476982"/>
              <a:gd name="connsiteX2486" fmla="*/ 2225995 w 3379808"/>
              <a:gd name="connsiteY2486" fmla="*/ 545625 h 2476982"/>
              <a:gd name="connsiteX2487" fmla="*/ 2229650 w 3379808"/>
              <a:gd name="connsiteY2487" fmla="*/ 550453 h 2476982"/>
              <a:gd name="connsiteX2488" fmla="*/ 2229650 w 3379808"/>
              <a:gd name="connsiteY2488" fmla="*/ 545625 h 2476982"/>
              <a:gd name="connsiteX2489" fmla="*/ 2229650 w 3379808"/>
              <a:gd name="connsiteY2489" fmla="*/ 540796 h 2476982"/>
              <a:gd name="connsiteX2490" fmla="*/ 2180914 w 3379808"/>
              <a:gd name="connsiteY2490" fmla="*/ 540796 h 2476982"/>
              <a:gd name="connsiteX2491" fmla="*/ 2180914 w 3379808"/>
              <a:gd name="connsiteY2491" fmla="*/ 543211 h 2476982"/>
              <a:gd name="connsiteX2492" fmla="*/ 2180914 w 3379808"/>
              <a:gd name="connsiteY2492" fmla="*/ 545625 h 2476982"/>
              <a:gd name="connsiteX2493" fmla="*/ 2184570 w 3379808"/>
              <a:gd name="connsiteY2493" fmla="*/ 543211 h 2476982"/>
              <a:gd name="connsiteX2494" fmla="*/ 2180914 w 3379808"/>
              <a:gd name="connsiteY2494" fmla="*/ 540796 h 2476982"/>
              <a:gd name="connsiteX2495" fmla="*/ 2200409 w 3379808"/>
              <a:gd name="connsiteY2495" fmla="*/ 535968 h 2476982"/>
              <a:gd name="connsiteX2496" fmla="*/ 2193707 w 3379808"/>
              <a:gd name="connsiteY2496" fmla="*/ 555281 h 2476982"/>
              <a:gd name="connsiteX2497" fmla="*/ 2190662 w 3379808"/>
              <a:gd name="connsiteY2497" fmla="*/ 574595 h 2476982"/>
              <a:gd name="connsiteX2498" fmla="*/ 2190662 w 3379808"/>
              <a:gd name="connsiteY2498" fmla="*/ 584251 h 2476982"/>
              <a:gd name="connsiteX2499" fmla="*/ 2193707 w 3379808"/>
              <a:gd name="connsiteY2499" fmla="*/ 569766 h 2476982"/>
              <a:gd name="connsiteX2500" fmla="*/ 2200409 w 3379808"/>
              <a:gd name="connsiteY2500" fmla="*/ 555281 h 2476982"/>
              <a:gd name="connsiteX2501" fmla="*/ 2200409 w 3379808"/>
              <a:gd name="connsiteY2501" fmla="*/ 550453 h 2476982"/>
              <a:gd name="connsiteX2502" fmla="*/ 2200409 w 3379808"/>
              <a:gd name="connsiteY2502" fmla="*/ 545625 h 2476982"/>
              <a:gd name="connsiteX2503" fmla="*/ 2200409 w 3379808"/>
              <a:gd name="connsiteY2503" fmla="*/ 540796 h 2476982"/>
              <a:gd name="connsiteX2504" fmla="*/ 2200409 w 3379808"/>
              <a:gd name="connsiteY2504" fmla="*/ 538382 h 2476982"/>
              <a:gd name="connsiteX2505" fmla="*/ 2200409 w 3379808"/>
              <a:gd name="connsiteY2505" fmla="*/ 535968 h 2476982"/>
              <a:gd name="connsiteX2506" fmla="*/ 2200409 w 3379808"/>
              <a:gd name="connsiteY2506" fmla="*/ 521483 h 2476982"/>
              <a:gd name="connsiteX2507" fmla="*/ 2200409 w 3379808"/>
              <a:gd name="connsiteY2507" fmla="*/ 528122 h 2476982"/>
              <a:gd name="connsiteX2508" fmla="*/ 2200409 w 3379808"/>
              <a:gd name="connsiteY2508" fmla="*/ 531140 h 2476982"/>
              <a:gd name="connsiteX2509" fmla="*/ 2204064 w 3379808"/>
              <a:gd name="connsiteY2509" fmla="*/ 526311 h 2476982"/>
              <a:gd name="connsiteX2510" fmla="*/ 2200409 w 3379808"/>
              <a:gd name="connsiteY2510" fmla="*/ 521483 h 2476982"/>
              <a:gd name="connsiteX2511" fmla="*/ 2234524 w 3379808"/>
              <a:gd name="connsiteY2511" fmla="*/ 516655 h 2476982"/>
              <a:gd name="connsiteX2512" fmla="*/ 2234524 w 3379808"/>
              <a:gd name="connsiteY2512" fmla="*/ 519069 h 2476982"/>
              <a:gd name="connsiteX2513" fmla="*/ 2234524 w 3379808"/>
              <a:gd name="connsiteY2513" fmla="*/ 521483 h 2476982"/>
              <a:gd name="connsiteX2514" fmla="*/ 2238179 w 3379808"/>
              <a:gd name="connsiteY2514" fmla="*/ 519069 h 2476982"/>
              <a:gd name="connsiteX2515" fmla="*/ 2234524 w 3379808"/>
              <a:gd name="connsiteY2515" fmla="*/ 516655 h 2476982"/>
              <a:gd name="connsiteX2516" fmla="*/ 2205282 w 3379808"/>
              <a:gd name="connsiteY2516" fmla="*/ 506998 h 2476982"/>
              <a:gd name="connsiteX2517" fmla="*/ 2205282 w 3379808"/>
              <a:gd name="connsiteY2517" fmla="*/ 510017 h 2476982"/>
              <a:gd name="connsiteX2518" fmla="*/ 2205282 w 3379808"/>
              <a:gd name="connsiteY2518" fmla="*/ 516655 h 2476982"/>
              <a:gd name="connsiteX2519" fmla="*/ 2208938 w 3379808"/>
              <a:gd name="connsiteY2519" fmla="*/ 511826 h 2476982"/>
              <a:gd name="connsiteX2520" fmla="*/ 2205282 w 3379808"/>
              <a:gd name="connsiteY2520" fmla="*/ 506998 h 2476982"/>
              <a:gd name="connsiteX2521" fmla="*/ 2254018 w 3379808"/>
              <a:gd name="connsiteY2521" fmla="*/ 487685 h 2476982"/>
              <a:gd name="connsiteX2522" fmla="*/ 2251581 w 3379808"/>
              <a:gd name="connsiteY2522" fmla="*/ 504584 h 2476982"/>
              <a:gd name="connsiteX2523" fmla="*/ 2249144 w 3379808"/>
              <a:gd name="connsiteY2523" fmla="*/ 521483 h 2476982"/>
              <a:gd name="connsiteX2524" fmla="*/ 2249144 w 3379808"/>
              <a:gd name="connsiteY2524" fmla="*/ 523897 h 2476982"/>
              <a:gd name="connsiteX2525" fmla="*/ 2249144 w 3379808"/>
              <a:gd name="connsiteY2525" fmla="*/ 526311 h 2476982"/>
              <a:gd name="connsiteX2526" fmla="*/ 2249144 w 3379808"/>
              <a:gd name="connsiteY2526" fmla="*/ 528726 h 2476982"/>
              <a:gd name="connsiteX2527" fmla="*/ 2249144 w 3379808"/>
              <a:gd name="connsiteY2527" fmla="*/ 531140 h 2476982"/>
              <a:gd name="connsiteX2528" fmla="*/ 2254018 w 3379808"/>
              <a:gd name="connsiteY2528" fmla="*/ 497342 h 2476982"/>
              <a:gd name="connsiteX2529" fmla="*/ 2254018 w 3379808"/>
              <a:gd name="connsiteY2529" fmla="*/ 492513 h 2476982"/>
              <a:gd name="connsiteX2530" fmla="*/ 2254018 w 3379808"/>
              <a:gd name="connsiteY2530" fmla="*/ 487685 h 2476982"/>
              <a:gd name="connsiteX2531" fmla="*/ 2210156 w 3379808"/>
              <a:gd name="connsiteY2531" fmla="*/ 487685 h 2476982"/>
              <a:gd name="connsiteX2532" fmla="*/ 2210156 w 3379808"/>
              <a:gd name="connsiteY2532" fmla="*/ 492513 h 2476982"/>
              <a:gd name="connsiteX2533" fmla="*/ 2210156 w 3379808"/>
              <a:gd name="connsiteY2533" fmla="*/ 497342 h 2476982"/>
              <a:gd name="connsiteX2534" fmla="*/ 2213812 w 3379808"/>
              <a:gd name="connsiteY2534" fmla="*/ 492513 h 2476982"/>
              <a:gd name="connsiteX2535" fmla="*/ 2210156 w 3379808"/>
              <a:gd name="connsiteY2535" fmla="*/ 487685 h 2476982"/>
              <a:gd name="connsiteX2536" fmla="*/ 2215029 w 3379808"/>
              <a:gd name="connsiteY2536" fmla="*/ 478028 h 2476982"/>
              <a:gd name="connsiteX2537" fmla="*/ 2211375 w 3379808"/>
              <a:gd name="connsiteY2537" fmla="*/ 480442 h 2476982"/>
              <a:gd name="connsiteX2538" fmla="*/ 2215029 w 3379808"/>
              <a:gd name="connsiteY2538" fmla="*/ 482857 h 2476982"/>
              <a:gd name="connsiteX2539" fmla="*/ 2215029 w 3379808"/>
              <a:gd name="connsiteY2539" fmla="*/ 478028 h 2476982"/>
              <a:gd name="connsiteX2540" fmla="*/ 633562 w 3379808"/>
              <a:gd name="connsiteY2540" fmla="*/ 429745 h 2476982"/>
              <a:gd name="connsiteX2541" fmla="*/ 629907 w 3379808"/>
              <a:gd name="connsiteY2541" fmla="*/ 434574 h 2476982"/>
              <a:gd name="connsiteX2542" fmla="*/ 633562 w 3379808"/>
              <a:gd name="connsiteY2542" fmla="*/ 439402 h 2476982"/>
              <a:gd name="connsiteX2543" fmla="*/ 637218 w 3379808"/>
              <a:gd name="connsiteY2543" fmla="*/ 434574 h 2476982"/>
              <a:gd name="connsiteX2544" fmla="*/ 633562 w 3379808"/>
              <a:gd name="connsiteY2544" fmla="*/ 429745 h 2476982"/>
              <a:gd name="connsiteX2545" fmla="*/ 657930 w 3379808"/>
              <a:gd name="connsiteY2545" fmla="*/ 405604 h 2476982"/>
              <a:gd name="connsiteX2546" fmla="*/ 654275 w 3379808"/>
              <a:gd name="connsiteY2546" fmla="*/ 410432 h 2476982"/>
              <a:gd name="connsiteX2547" fmla="*/ 657930 w 3379808"/>
              <a:gd name="connsiteY2547" fmla="*/ 415260 h 2476982"/>
              <a:gd name="connsiteX2548" fmla="*/ 657930 w 3379808"/>
              <a:gd name="connsiteY2548" fmla="*/ 410432 h 2476982"/>
              <a:gd name="connsiteX2549" fmla="*/ 657930 w 3379808"/>
              <a:gd name="connsiteY2549" fmla="*/ 405604 h 2476982"/>
              <a:gd name="connsiteX2550" fmla="*/ 687171 w 3379808"/>
              <a:gd name="connsiteY2550" fmla="*/ 400775 h 2476982"/>
              <a:gd name="connsiteX2551" fmla="*/ 687780 w 3379808"/>
              <a:gd name="connsiteY2551" fmla="*/ 404397 h 2476982"/>
              <a:gd name="connsiteX2552" fmla="*/ 692044 w 3379808"/>
              <a:gd name="connsiteY2552" fmla="*/ 400775 h 2476982"/>
              <a:gd name="connsiteX2553" fmla="*/ 689608 w 3379808"/>
              <a:gd name="connsiteY2553" fmla="*/ 400775 h 2476982"/>
              <a:gd name="connsiteX2554" fmla="*/ 687171 w 3379808"/>
              <a:gd name="connsiteY2554" fmla="*/ 400775 h 2476982"/>
              <a:gd name="connsiteX2555" fmla="*/ 833377 w 3379808"/>
              <a:gd name="connsiteY2555" fmla="*/ 395947 h 2476982"/>
              <a:gd name="connsiteX2556" fmla="*/ 829723 w 3379808"/>
              <a:gd name="connsiteY2556" fmla="*/ 400775 h 2476982"/>
              <a:gd name="connsiteX2557" fmla="*/ 833377 w 3379808"/>
              <a:gd name="connsiteY2557" fmla="*/ 405604 h 2476982"/>
              <a:gd name="connsiteX2558" fmla="*/ 837033 w 3379808"/>
              <a:gd name="connsiteY2558" fmla="*/ 400775 h 2476982"/>
              <a:gd name="connsiteX2559" fmla="*/ 833377 w 3379808"/>
              <a:gd name="connsiteY2559" fmla="*/ 395947 h 2476982"/>
              <a:gd name="connsiteX2560" fmla="*/ 701792 w 3379808"/>
              <a:gd name="connsiteY2560" fmla="*/ 395947 h 2476982"/>
              <a:gd name="connsiteX2561" fmla="*/ 704228 w 3379808"/>
              <a:gd name="connsiteY2561" fmla="*/ 399569 h 2476982"/>
              <a:gd name="connsiteX2562" fmla="*/ 706665 w 3379808"/>
              <a:gd name="connsiteY2562" fmla="*/ 395947 h 2476982"/>
              <a:gd name="connsiteX2563" fmla="*/ 704228 w 3379808"/>
              <a:gd name="connsiteY2563" fmla="*/ 395947 h 2476982"/>
              <a:gd name="connsiteX2564" fmla="*/ 701792 w 3379808"/>
              <a:gd name="connsiteY2564" fmla="*/ 395947 h 2476982"/>
              <a:gd name="connsiteX2565" fmla="*/ 847998 w 3379808"/>
              <a:gd name="connsiteY2565" fmla="*/ 391119 h 2476982"/>
              <a:gd name="connsiteX2566" fmla="*/ 844344 w 3379808"/>
              <a:gd name="connsiteY2566" fmla="*/ 395947 h 2476982"/>
              <a:gd name="connsiteX2567" fmla="*/ 847998 w 3379808"/>
              <a:gd name="connsiteY2567" fmla="*/ 400775 h 2476982"/>
              <a:gd name="connsiteX2568" fmla="*/ 847998 w 3379808"/>
              <a:gd name="connsiteY2568" fmla="*/ 395947 h 2476982"/>
              <a:gd name="connsiteX2569" fmla="*/ 847998 w 3379808"/>
              <a:gd name="connsiteY2569" fmla="*/ 391119 h 2476982"/>
              <a:gd name="connsiteX2570" fmla="*/ 711539 w 3379808"/>
              <a:gd name="connsiteY2570" fmla="*/ 391119 h 2476982"/>
              <a:gd name="connsiteX2571" fmla="*/ 717021 w 3379808"/>
              <a:gd name="connsiteY2571" fmla="*/ 394741 h 2476982"/>
              <a:gd name="connsiteX2572" fmla="*/ 726159 w 3379808"/>
              <a:gd name="connsiteY2572" fmla="*/ 391119 h 2476982"/>
              <a:gd name="connsiteX2573" fmla="*/ 717021 w 3379808"/>
              <a:gd name="connsiteY2573" fmla="*/ 391119 h 2476982"/>
              <a:gd name="connsiteX2574" fmla="*/ 711539 w 3379808"/>
              <a:gd name="connsiteY2574" fmla="*/ 391119 h 2476982"/>
              <a:gd name="connsiteX2575" fmla="*/ 731033 w 3379808"/>
              <a:gd name="connsiteY2575" fmla="*/ 386290 h 2476982"/>
              <a:gd name="connsiteX2576" fmla="*/ 733470 w 3379808"/>
              <a:gd name="connsiteY2576" fmla="*/ 389912 h 2476982"/>
              <a:gd name="connsiteX2577" fmla="*/ 735906 w 3379808"/>
              <a:gd name="connsiteY2577" fmla="*/ 386290 h 2476982"/>
              <a:gd name="connsiteX2578" fmla="*/ 733470 w 3379808"/>
              <a:gd name="connsiteY2578" fmla="*/ 386290 h 2476982"/>
              <a:gd name="connsiteX2579" fmla="*/ 731033 w 3379808"/>
              <a:gd name="connsiteY2579" fmla="*/ 386290 h 2476982"/>
              <a:gd name="connsiteX2580" fmla="*/ 748090 w 3379808"/>
              <a:gd name="connsiteY2580" fmla="*/ 382670 h 2476982"/>
              <a:gd name="connsiteX2581" fmla="*/ 745654 w 3379808"/>
              <a:gd name="connsiteY2581" fmla="*/ 386290 h 2476982"/>
              <a:gd name="connsiteX2582" fmla="*/ 748090 w 3379808"/>
              <a:gd name="connsiteY2582" fmla="*/ 386290 h 2476982"/>
              <a:gd name="connsiteX2583" fmla="*/ 750527 w 3379808"/>
              <a:gd name="connsiteY2583" fmla="*/ 386290 h 2476982"/>
              <a:gd name="connsiteX2584" fmla="*/ 748090 w 3379808"/>
              <a:gd name="connsiteY2584" fmla="*/ 382670 h 2476982"/>
              <a:gd name="connsiteX2585" fmla="*/ 699355 w 3379808"/>
              <a:gd name="connsiteY2585" fmla="*/ 382670 h 2476982"/>
              <a:gd name="connsiteX2586" fmla="*/ 696918 w 3379808"/>
              <a:gd name="connsiteY2586" fmla="*/ 386290 h 2476982"/>
              <a:gd name="connsiteX2587" fmla="*/ 699355 w 3379808"/>
              <a:gd name="connsiteY2587" fmla="*/ 386290 h 2476982"/>
              <a:gd name="connsiteX2588" fmla="*/ 701792 w 3379808"/>
              <a:gd name="connsiteY2588" fmla="*/ 386290 h 2476982"/>
              <a:gd name="connsiteX2589" fmla="*/ 699355 w 3379808"/>
              <a:gd name="connsiteY2589" fmla="*/ 382670 h 2476982"/>
              <a:gd name="connsiteX2590" fmla="*/ 762711 w 3379808"/>
              <a:gd name="connsiteY2590" fmla="*/ 377841 h 2476982"/>
              <a:gd name="connsiteX2591" fmla="*/ 760274 w 3379808"/>
              <a:gd name="connsiteY2591" fmla="*/ 381462 h 2476982"/>
              <a:gd name="connsiteX2592" fmla="*/ 764539 w 3379808"/>
              <a:gd name="connsiteY2592" fmla="*/ 381462 h 2476982"/>
              <a:gd name="connsiteX2593" fmla="*/ 765148 w 3379808"/>
              <a:gd name="connsiteY2593" fmla="*/ 381462 h 2476982"/>
              <a:gd name="connsiteX2594" fmla="*/ 762711 w 3379808"/>
              <a:gd name="connsiteY2594" fmla="*/ 377841 h 2476982"/>
              <a:gd name="connsiteX2595" fmla="*/ 517206 w 3379808"/>
              <a:gd name="connsiteY2595" fmla="*/ 377841 h 2476982"/>
              <a:gd name="connsiteX2596" fmla="*/ 516597 w 3379808"/>
              <a:gd name="connsiteY2596" fmla="*/ 381462 h 2476982"/>
              <a:gd name="connsiteX2597" fmla="*/ 519033 w 3379808"/>
              <a:gd name="connsiteY2597" fmla="*/ 381462 h 2476982"/>
              <a:gd name="connsiteX2598" fmla="*/ 521470 w 3379808"/>
              <a:gd name="connsiteY2598" fmla="*/ 381462 h 2476982"/>
              <a:gd name="connsiteX2599" fmla="*/ 517206 w 3379808"/>
              <a:gd name="connsiteY2599" fmla="*/ 377841 h 2476982"/>
              <a:gd name="connsiteX2600" fmla="*/ 716412 w 3379808"/>
              <a:gd name="connsiteY2600" fmla="*/ 376634 h 2476982"/>
              <a:gd name="connsiteX2601" fmla="*/ 712758 w 3379808"/>
              <a:gd name="connsiteY2601" fmla="*/ 381462 h 2476982"/>
              <a:gd name="connsiteX2602" fmla="*/ 716412 w 3379808"/>
              <a:gd name="connsiteY2602" fmla="*/ 386290 h 2476982"/>
              <a:gd name="connsiteX2603" fmla="*/ 720068 w 3379808"/>
              <a:gd name="connsiteY2603" fmla="*/ 381462 h 2476982"/>
              <a:gd name="connsiteX2604" fmla="*/ 716412 w 3379808"/>
              <a:gd name="connsiteY2604" fmla="*/ 376634 h 2476982"/>
              <a:gd name="connsiteX2605" fmla="*/ 776723 w 3379808"/>
              <a:gd name="connsiteY2605" fmla="*/ 373013 h 2476982"/>
              <a:gd name="connsiteX2606" fmla="*/ 770021 w 3379808"/>
              <a:gd name="connsiteY2606" fmla="*/ 376634 h 2476982"/>
              <a:gd name="connsiteX2607" fmla="*/ 774895 w 3379808"/>
              <a:gd name="connsiteY2607" fmla="*/ 376634 h 2476982"/>
              <a:gd name="connsiteX2608" fmla="*/ 779768 w 3379808"/>
              <a:gd name="connsiteY2608" fmla="*/ 376634 h 2476982"/>
              <a:gd name="connsiteX2609" fmla="*/ 776723 w 3379808"/>
              <a:gd name="connsiteY2609" fmla="*/ 373013 h 2476982"/>
              <a:gd name="connsiteX2610" fmla="*/ 726159 w 3379808"/>
              <a:gd name="connsiteY2610" fmla="*/ 373013 h 2476982"/>
              <a:gd name="connsiteX2611" fmla="*/ 721286 w 3379808"/>
              <a:gd name="connsiteY2611" fmla="*/ 376634 h 2476982"/>
              <a:gd name="connsiteX2612" fmla="*/ 726159 w 3379808"/>
              <a:gd name="connsiteY2612" fmla="*/ 376634 h 2476982"/>
              <a:gd name="connsiteX2613" fmla="*/ 731033 w 3379808"/>
              <a:gd name="connsiteY2613" fmla="*/ 376634 h 2476982"/>
              <a:gd name="connsiteX2614" fmla="*/ 726159 w 3379808"/>
              <a:gd name="connsiteY2614" fmla="*/ 373013 h 2476982"/>
              <a:gd name="connsiteX2615" fmla="*/ 528780 w 3379808"/>
              <a:gd name="connsiteY2615" fmla="*/ 373013 h 2476982"/>
              <a:gd name="connsiteX2616" fmla="*/ 526344 w 3379808"/>
              <a:gd name="connsiteY2616" fmla="*/ 376634 h 2476982"/>
              <a:gd name="connsiteX2617" fmla="*/ 528780 w 3379808"/>
              <a:gd name="connsiteY2617" fmla="*/ 376634 h 2476982"/>
              <a:gd name="connsiteX2618" fmla="*/ 531217 w 3379808"/>
              <a:gd name="connsiteY2618" fmla="*/ 376634 h 2476982"/>
              <a:gd name="connsiteX2619" fmla="*/ 528780 w 3379808"/>
              <a:gd name="connsiteY2619" fmla="*/ 373013 h 2476982"/>
              <a:gd name="connsiteX2620" fmla="*/ 740780 w 3379808"/>
              <a:gd name="connsiteY2620" fmla="*/ 371805 h 2476982"/>
              <a:gd name="connsiteX2621" fmla="*/ 741389 w 3379808"/>
              <a:gd name="connsiteY2621" fmla="*/ 375427 h 2476982"/>
              <a:gd name="connsiteX2622" fmla="*/ 745654 w 3379808"/>
              <a:gd name="connsiteY2622" fmla="*/ 371805 h 2476982"/>
              <a:gd name="connsiteX2623" fmla="*/ 743217 w 3379808"/>
              <a:gd name="connsiteY2623" fmla="*/ 371805 h 2476982"/>
              <a:gd name="connsiteX2624" fmla="*/ 740780 w 3379808"/>
              <a:gd name="connsiteY2624" fmla="*/ 371805 h 2476982"/>
              <a:gd name="connsiteX2625" fmla="*/ 545838 w 3379808"/>
              <a:gd name="connsiteY2625" fmla="*/ 371805 h 2476982"/>
              <a:gd name="connsiteX2626" fmla="*/ 548275 w 3379808"/>
              <a:gd name="connsiteY2626" fmla="*/ 375427 h 2476982"/>
              <a:gd name="connsiteX2627" fmla="*/ 550711 w 3379808"/>
              <a:gd name="connsiteY2627" fmla="*/ 371805 h 2476982"/>
              <a:gd name="connsiteX2628" fmla="*/ 545838 w 3379808"/>
              <a:gd name="connsiteY2628" fmla="*/ 371805 h 2476982"/>
              <a:gd name="connsiteX2629" fmla="*/ 750527 w 3379808"/>
              <a:gd name="connsiteY2629" fmla="*/ 366977 h 2476982"/>
              <a:gd name="connsiteX2630" fmla="*/ 755401 w 3379808"/>
              <a:gd name="connsiteY2630" fmla="*/ 370599 h 2476982"/>
              <a:gd name="connsiteX2631" fmla="*/ 760274 w 3379808"/>
              <a:gd name="connsiteY2631" fmla="*/ 366977 h 2476982"/>
              <a:gd name="connsiteX2632" fmla="*/ 755401 w 3379808"/>
              <a:gd name="connsiteY2632" fmla="*/ 366977 h 2476982"/>
              <a:gd name="connsiteX2633" fmla="*/ 750527 w 3379808"/>
              <a:gd name="connsiteY2633" fmla="*/ 366977 h 2476982"/>
              <a:gd name="connsiteX2634" fmla="*/ 555585 w 3379808"/>
              <a:gd name="connsiteY2634" fmla="*/ 366977 h 2476982"/>
              <a:gd name="connsiteX2635" fmla="*/ 558022 w 3379808"/>
              <a:gd name="connsiteY2635" fmla="*/ 370599 h 2476982"/>
              <a:gd name="connsiteX2636" fmla="*/ 560459 w 3379808"/>
              <a:gd name="connsiteY2636" fmla="*/ 366977 h 2476982"/>
              <a:gd name="connsiteX2637" fmla="*/ 558022 w 3379808"/>
              <a:gd name="connsiteY2637" fmla="*/ 366977 h 2476982"/>
              <a:gd name="connsiteX2638" fmla="*/ 555585 w 3379808"/>
              <a:gd name="connsiteY2638" fmla="*/ 366977 h 2476982"/>
              <a:gd name="connsiteX2639" fmla="*/ 833377 w 3379808"/>
              <a:gd name="connsiteY2639" fmla="*/ 362149 h 2476982"/>
              <a:gd name="connsiteX2640" fmla="*/ 821194 w 3379808"/>
              <a:gd name="connsiteY2640" fmla="*/ 364563 h 2476982"/>
              <a:gd name="connsiteX2641" fmla="*/ 809010 w 3379808"/>
              <a:gd name="connsiteY2641" fmla="*/ 366977 h 2476982"/>
              <a:gd name="connsiteX2642" fmla="*/ 818757 w 3379808"/>
              <a:gd name="connsiteY2642" fmla="*/ 366977 h 2476982"/>
              <a:gd name="connsiteX2643" fmla="*/ 838251 w 3379808"/>
              <a:gd name="connsiteY2643" fmla="*/ 362149 h 2476982"/>
              <a:gd name="connsiteX2644" fmla="*/ 835814 w 3379808"/>
              <a:gd name="connsiteY2644" fmla="*/ 362149 h 2476982"/>
              <a:gd name="connsiteX2645" fmla="*/ 833377 w 3379808"/>
              <a:gd name="connsiteY2645" fmla="*/ 362149 h 2476982"/>
              <a:gd name="connsiteX2646" fmla="*/ 765148 w 3379808"/>
              <a:gd name="connsiteY2646" fmla="*/ 362149 h 2476982"/>
              <a:gd name="connsiteX2647" fmla="*/ 772458 w 3379808"/>
              <a:gd name="connsiteY2647" fmla="*/ 365771 h 2476982"/>
              <a:gd name="connsiteX2648" fmla="*/ 779768 w 3379808"/>
              <a:gd name="connsiteY2648" fmla="*/ 362149 h 2476982"/>
              <a:gd name="connsiteX2649" fmla="*/ 774286 w 3379808"/>
              <a:gd name="connsiteY2649" fmla="*/ 362149 h 2476982"/>
              <a:gd name="connsiteX2650" fmla="*/ 765148 w 3379808"/>
              <a:gd name="connsiteY2650" fmla="*/ 362149 h 2476982"/>
              <a:gd name="connsiteX2651" fmla="*/ 794389 w 3379808"/>
              <a:gd name="connsiteY2651" fmla="*/ 358528 h 2476982"/>
              <a:gd name="connsiteX2652" fmla="*/ 789516 w 3379808"/>
              <a:gd name="connsiteY2652" fmla="*/ 362149 h 2476982"/>
              <a:gd name="connsiteX2653" fmla="*/ 794389 w 3379808"/>
              <a:gd name="connsiteY2653" fmla="*/ 362149 h 2476982"/>
              <a:gd name="connsiteX2654" fmla="*/ 799263 w 3379808"/>
              <a:gd name="connsiteY2654" fmla="*/ 362149 h 2476982"/>
              <a:gd name="connsiteX2655" fmla="*/ 794389 w 3379808"/>
              <a:gd name="connsiteY2655" fmla="*/ 358528 h 2476982"/>
              <a:gd name="connsiteX2656" fmla="*/ 674987 w 3379808"/>
              <a:gd name="connsiteY2656" fmla="*/ 358528 h 2476982"/>
              <a:gd name="connsiteX2657" fmla="*/ 672550 w 3379808"/>
              <a:gd name="connsiteY2657" fmla="*/ 362149 h 2476982"/>
              <a:gd name="connsiteX2658" fmla="*/ 674987 w 3379808"/>
              <a:gd name="connsiteY2658" fmla="*/ 362149 h 2476982"/>
              <a:gd name="connsiteX2659" fmla="*/ 677424 w 3379808"/>
              <a:gd name="connsiteY2659" fmla="*/ 362149 h 2476982"/>
              <a:gd name="connsiteX2660" fmla="*/ 674987 w 3379808"/>
              <a:gd name="connsiteY2660" fmla="*/ 358528 h 2476982"/>
              <a:gd name="connsiteX2661" fmla="*/ 586654 w 3379808"/>
              <a:gd name="connsiteY2661" fmla="*/ 358528 h 2476982"/>
              <a:gd name="connsiteX2662" fmla="*/ 579953 w 3379808"/>
              <a:gd name="connsiteY2662" fmla="*/ 362149 h 2476982"/>
              <a:gd name="connsiteX2663" fmla="*/ 584826 w 3379808"/>
              <a:gd name="connsiteY2663" fmla="*/ 362149 h 2476982"/>
              <a:gd name="connsiteX2664" fmla="*/ 589700 w 3379808"/>
              <a:gd name="connsiteY2664" fmla="*/ 362149 h 2476982"/>
              <a:gd name="connsiteX2665" fmla="*/ 586654 w 3379808"/>
              <a:gd name="connsiteY2665" fmla="*/ 358528 h 2476982"/>
              <a:gd name="connsiteX2666" fmla="*/ 862619 w 3379808"/>
              <a:gd name="connsiteY2666" fmla="*/ 357321 h 2476982"/>
              <a:gd name="connsiteX2667" fmla="*/ 843125 w 3379808"/>
              <a:gd name="connsiteY2667" fmla="*/ 362149 h 2476982"/>
              <a:gd name="connsiteX2668" fmla="*/ 845561 w 3379808"/>
              <a:gd name="connsiteY2668" fmla="*/ 362149 h 2476982"/>
              <a:gd name="connsiteX2669" fmla="*/ 847998 w 3379808"/>
              <a:gd name="connsiteY2669" fmla="*/ 362149 h 2476982"/>
              <a:gd name="connsiteX2670" fmla="*/ 860182 w 3379808"/>
              <a:gd name="connsiteY2670" fmla="*/ 361546 h 2476982"/>
              <a:gd name="connsiteX2671" fmla="*/ 872366 w 3379808"/>
              <a:gd name="connsiteY2671" fmla="*/ 357321 h 2476982"/>
              <a:gd name="connsiteX2672" fmla="*/ 867492 w 3379808"/>
              <a:gd name="connsiteY2672" fmla="*/ 357321 h 2476982"/>
              <a:gd name="connsiteX2673" fmla="*/ 862619 w 3379808"/>
              <a:gd name="connsiteY2673" fmla="*/ 357321 h 2476982"/>
              <a:gd name="connsiteX2674" fmla="*/ 1159905 w 3379808"/>
              <a:gd name="connsiteY2674" fmla="*/ 352492 h 2476982"/>
              <a:gd name="connsiteX2675" fmla="*/ 1121526 w 3379808"/>
              <a:gd name="connsiteY2675" fmla="*/ 355510 h 2476982"/>
              <a:gd name="connsiteX2676" fmla="*/ 1086802 w 3379808"/>
              <a:gd name="connsiteY2676" fmla="*/ 362149 h 2476982"/>
              <a:gd name="connsiteX2677" fmla="*/ 1089239 w 3379808"/>
              <a:gd name="connsiteY2677" fmla="*/ 362149 h 2476982"/>
              <a:gd name="connsiteX2678" fmla="*/ 1091676 w 3379808"/>
              <a:gd name="connsiteY2678" fmla="*/ 362149 h 2476982"/>
              <a:gd name="connsiteX2679" fmla="*/ 1130055 w 3379808"/>
              <a:gd name="connsiteY2679" fmla="*/ 360942 h 2476982"/>
              <a:gd name="connsiteX2680" fmla="*/ 1164779 w 3379808"/>
              <a:gd name="connsiteY2680" fmla="*/ 352492 h 2476982"/>
              <a:gd name="connsiteX2681" fmla="*/ 1162342 w 3379808"/>
              <a:gd name="connsiteY2681" fmla="*/ 352492 h 2476982"/>
              <a:gd name="connsiteX2682" fmla="*/ 1159905 w 3379808"/>
              <a:gd name="connsiteY2682" fmla="*/ 352492 h 2476982"/>
              <a:gd name="connsiteX2683" fmla="*/ 823630 w 3379808"/>
              <a:gd name="connsiteY2683" fmla="*/ 352492 h 2476982"/>
              <a:gd name="connsiteX2684" fmla="*/ 804136 w 3379808"/>
              <a:gd name="connsiteY2684" fmla="*/ 357321 h 2476982"/>
              <a:gd name="connsiteX2685" fmla="*/ 806573 w 3379808"/>
              <a:gd name="connsiteY2685" fmla="*/ 357321 h 2476982"/>
              <a:gd name="connsiteX2686" fmla="*/ 809010 w 3379808"/>
              <a:gd name="connsiteY2686" fmla="*/ 357321 h 2476982"/>
              <a:gd name="connsiteX2687" fmla="*/ 821194 w 3379808"/>
              <a:gd name="connsiteY2687" fmla="*/ 356717 h 2476982"/>
              <a:gd name="connsiteX2688" fmla="*/ 833377 w 3379808"/>
              <a:gd name="connsiteY2688" fmla="*/ 352492 h 2476982"/>
              <a:gd name="connsiteX2689" fmla="*/ 823630 w 3379808"/>
              <a:gd name="connsiteY2689" fmla="*/ 352492 h 2476982"/>
              <a:gd name="connsiteX2690" fmla="*/ 611631 w 3379808"/>
              <a:gd name="connsiteY2690" fmla="*/ 348872 h 2476982"/>
              <a:gd name="connsiteX2691" fmla="*/ 609194 w 3379808"/>
              <a:gd name="connsiteY2691" fmla="*/ 352492 h 2476982"/>
              <a:gd name="connsiteX2692" fmla="*/ 611631 w 3379808"/>
              <a:gd name="connsiteY2692" fmla="*/ 352492 h 2476982"/>
              <a:gd name="connsiteX2693" fmla="*/ 614068 w 3379808"/>
              <a:gd name="connsiteY2693" fmla="*/ 352492 h 2476982"/>
              <a:gd name="connsiteX2694" fmla="*/ 611631 w 3379808"/>
              <a:gd name="connsiteY2694" fmla="*/ 348872 h 2476982"/>
              <a:gd name="connsiteX2695" fmla="*/ 1179400 w 3379808"/>
              <a:gd name="connsiteY2695" fmla="*/ 347664 h 2476982"/>
              <a:gd name="connsiteX2696" fmla="*/ 1184273 w 3379808"/>
              <a:gd name="connsiteY2696" fmla="*/ 352492 h 2476982"/>
              <a:gd name="connsiteX2697" fmla="*/ 1208641 w 3379808"/>
              <a:gd name="connsiteY2697" fmla="*/ 347664 h 2476982"/>
              <a:gd name="connsiteX2698" fmla="*/ 633562 w 3379808"/>
              <a:gd name="connsiteY2698" fmla="*/ 342836 h 2476982"/>
              <a:gd name="connsiteX2699" fmla="*/ 638435 w 3379808"/>
              <a:gd name="connsiteY2699" fmla="*/ 346457 h 2476982"/>
              <a:gd name="connsiteX2700" fmla="*/ 643309 w 3379808"/>
              <a:gd name="connsiteY2700" fmla="*/ 342836 h 2476982"/>
              <a:gd name="connsiteX2701" fmla="*/ 633562 w 3379808"/>
              <a:gd name="connsiteY2701" fmla="*/ 342836 h 2476982"/>
              <a:gd name="connsiteX2702" fmla="*/ 1159905 w 3379808"/>
              <a:gd name="connsiteY2702" fmla="*/ 338007 h 2476982"/>
              <a:gd name="connsiteX2703" fmla="*/ 1080711 w 3379808"/>
              <a:gd name="connsiteY2703" fmla="*/ 344647 h 2476982"/>
              <a:gd name="connsiteX2704" fmla="*/ 1008825 w 3379808"/>
              <a:gd name="connsiteY2704" fmla="*/ 362149 h 2476982"/>
              <a:gd name="connsiteX2705" fmla="*/ 1028320 w 3379808"/>
              <a:gd name="connsiteY2705" fmla="*/ 362149 h 2476982"/>
              <a:gd name="connsiteX2706" fmla="*/ 1081929 w 3379808"/>
              <a:gd name="connsiteY2706" fmla="*/ 354303 h 2476982"/>
              <a:gd name="connsiteX2707" fmla="*/ 1164779 w 3379808"/>
              <a:gd name="connsiteY2707" fmla="*/ 342836 h 2476982"/>
              <a:gd name="connsiteX2708" fmla="*/ 1172089 w 3379808"/>
              <a:gd name="connsiteY2708" fmla="*/ 340421 h 2476982"/>
              <a:gd name="connsiteX2709" fmla="*/ 1179400 w 3379808"/>
              <a:gd name="connsiteY2709" fmla="*/ 338007 h 2476982"/>
              <a:gd name="connsiteX2710" fmla="*/ 1167825 w 3379808"/>
              <a:gd name="connsiteY2710" fmla="*/ 338007 h 2476982"/>
              <a:gd name="connsiteX2711" fmla="*/ 1159905 w 3379808"/>
              <a:gd name="connsiteY2711" fmla="*/ 338007 h 2476982"/>
              <a:gd name="connsiteX2712" fmla="*/ 872366 w 3379808"/>
              <a:gd name="connsiteY2712" fmla="*/ 338007 h 2476982"/>
              <a:gd name="connsiteX2713" fmla="*/ 855308 w 3379808"/>
              <a:gd name="connsiteY2713" fmla="*/ 344647 h 2476982"/>
              <a:gd name="connsiteX2714" fmla="*/ 838251 w 3379808"/>
              <a:gd name="connsiteY2714" fmla="*/ 347664 h 2476982"/>
              <a:gd name="connsiteX2715" fmla="*/ 847998 w 3379808"/>
              <a:gd name="connsiteY2715" fmla="*/ 347664 h 2476982"/>
              <a:gd name="connsiteX2716" fmla="*/ 865056 w 3379808"/>
              <a:gd name="connsiteY2716" fmla="*/ 346457 h 2476982"/>
              <a:gd name="connsiteX2717" fmla="*/ 882113 w 3379808"/>
              <a:gd name="connsiteY2717" fmla="*/ 338007 h 2476982"/>
              <a:gd name="connsiteX2718" fmla="*/ 879676 w 3379808"/>
              <a:gd name="connsiteY2718" fmla="*/ 338007 h 2476982"/>
              <a:gd name="connsiteX2719" fmla="*/ 877239 w 3379808"/>
              <a:gd name="connsiteY2719" fmla="*/ 338007 h 2476982"/>
              <a:gd name="connsiteX2720" fmla="*/ 874803 w 3379808"/>
              <a:gd name="connsiteY2720" fmla="*/ 338007 h 2476982"/>
              <a:gd name="connsiteX2721" fmla="*/ 872366 w 3379808"/>
              <a:gd name="connsiteY2721" fmla="*/ 338007 h 2476982"/>
              <a:gd name="connsiteX2722" fmla="*/ 443493 w 3379808"/>
              <a:gd name="connsiteY2722" fmla="*/ 338007 h 2476982"/>
              <a:gd name="connsiteX2723" fmla="*/ 448367 w 3379808"/>
              <a:gd name="connsiteY2723" fmla="*/ 341629 h 2476982"/>
              <a:gd name="connsiteX2724" fmla="*/ 453240 w 3379808"/>
              <a:gd name="connsiteY2724" fmla="*/ 338007 h 2476982"/>
              <a:gd name="connsiteX2725" fmla="*/ 443493 w 3379808"/>
              <a:gd name="connsiteY2725" fmla="*/ 338007 h 2476982"/>
              <a:gd name="connsiteX2726" fmla="*/ 1018572 w 3379808"/>
              <a:gd name="connsiteY2726" fmla="*/ 333179 h 2476982"/>
              <a:gd name="connsiteX2727" fmla="*/ 1024055 w 3379808"/>
              <a:gd name="connsiteY2727" fmla="*/ 333179 h 2476982"/>
              <a:gd name="connsiteX2728" fmla="*/ 1033193 w 3379808"/>
              <a:gd name="connsiteY2728" fmla="*/ 333179 h 2476982"/>
              <a:gd name="connsiteX2729" fmla="*/ 1016136 w 3379808"/>
              <a:gd name="connsiteY2729" fmla="*/ 337404 h 2476982"/>
              <a:gd name="connsiteX2730" fmla="*/ 999078 w 3379808"/>
              <a:gd name="connsiteY2730" fmla="*/ 338007 h 2476982"/>
              <a:gd name="connsiteX2731" fmla="*/ 989331 w 3379808"/>
              <a:gd name="connsiteY2731" fmla="*/ 338007 h 2476982"/>
              <a:gd name="connsiteX2732" fmla="*/ 1018572 w 3379808"/>
              <a:gd name="connsiteY2732" fmla="*/ 333179 h 2476982"/>
              <a:gd name="connsiteX2733" fmla="*/ 891860 w 3379808"/>
              <a:gd name="connsiteY2733" fmla="*/ 333179 h 2476982"/>
              <a:gd name="connsiteX2734" fmla="*/ 896734 w 3379808"/>
              <a:gd name="connsiteY2734" fmla="*/ 335593 h 2476982"/>
              <a:gd name="connsiteX2735" fmla="*/ 901607 w 3379808"/>
              <a:gd name="connsiteY2735" fmla="*/ 338007 h 2476982"/>
              <a:gd name="connsiteX2736" fmla="*/ 913791 w 3379808"/>
              <a:gd name="connsiteY2736" fmla="*/ 337404 h 2476982"/>
              <a:gd name="connsiteX2737" fmla="*/ 925975 w 3379808"/>
              <a:gd name="connsiteY2737" fmla="*/ 333179 h 2476982"/>
              <a:gd name="connsiteX2738" fmla="*/ 921101 w 3379808"/>
              <a:gd name="connsiteY2738" fmla="*/ 333179 h 2476982"/>
              <a:gd name="connsiteX2739" fmla="*/ 916228 w 3379808"/>
              <a:gd name="connsiteY2739" fmla="*/ 333179 h 2476982"/>
              <a:gd name="connsiteX2740" fmla="*/ 904044 w 3379808"/>
              <a:gd name="connsiteY2740" fmla="*/ 333179 h 2476982"/>
              <a:gd name="connsiteX2741" fmla="*/ 891860 w 3379808"/>
              <a:gd name="connsiteY2741" fmla="*/ 333179 h 2476982"/>
              <a:gd name="connsiteX2742" fmla="*/ 667677 w 3379808"/>
              <a:gd name="connsiteY2742" fmla="*/ 333179 h 2476982"/>
              <a:gd name="connsiteX2743" fmla="*/ 672550 w 3379808"/>
              <a:gd name="connsiteY2743" fmla="*/ 336801 h 2476982"/>
              <a:gd name="connsiteX2744" fmla="*/ 677424 w 3379808"/>
              <a:gd name="connsiteY2744" fmla="*/ 333179 h 2476982"/>
              <a:gd name="connsiteX2745" fmla="*/ 672550 w 3379808"/>
              <a:gd name="connsiteY2745" fmla="*/ 333179 h 2476982"/>
              <a:gd name="connsiteX2746" fmla="*/ 667677 w 3379808"/>
              <a:gd name="connsiteY2746" fmla="*/ 333179 h 2476982"/>
              <a:gd name="connsiteX2747" fmla="*/ 662803 w 3379808"/>
              <a:gd name="connsiteY2747" fmla="*/ 333179 h 2476982"/>
              <a:gd name="connsiteX2748" fmla="*/ 659149 w 3379808"/>
              <a:gd name="connsiteY2748" fmla="*/ 338007 h 2476982"/>
              <a:gd name="connsiteX2749" fmla="*/ 662803 w 3379808"/>
              <a:gd name="connsiteY2749" fmla="*/ 342836 h 2476982"/>
              <a:gd name="connsiteX2750" fmla="*/ 666459 w 3379808"/>
              <a:gd name="connsiteY2750" fmla="*/ 338007 h 2476982"/>
              <a:gd name="connsiteX2751" fmla="*/ 662803 w 3379808"/>
              <a:gd name="connsiteY2751" fmla="*/ 333179 h 2476982"/>
              <a:gd name="connsiteX2752" fmla="*/ 687171 w 3379808"/>
              <a:gd name="connsiteY2752" fmla="*/ 329558 h 2476982"/>
              <a:gd name="connsiteX2753" fmla="*/ 682297 w 3379808"/>
              <a:gd name="connsiteY2753" fmla="*/ 333179 h 2476982"/>
              <a:gd name="connsiteX2754" fmla="*/ 687171 w 3379808"/>
              <a:gd name="connsiteY2754" fmla="*/ 333179 h 2476982"/>
              <a:gd name="connsiteX2755" fmla="*/ 692044 w 3379808"/>
              <a:gd name="connsiteY2755" fmla="*/ 333179 h 2476982"/>
              <a:gd name="connsiteX2756" fmla="*/ 687171 w 3379808"/>
              <a:gd name="connsiteY2756" fmla="*/ 329558 h 2476982"/>
              <a:gd name="connsiteX2757" fmla="*/ 699964 w 3379808"/>
              <a:gd name="connsiteY2757" fmla="*/ 324730 h 2476982"/>
              <a:gd name="connsiteX2758" fmla="*/ 696918 w 3379808"/>
              <a:gd name="connsiteY2758" fmla="*/ 328351 h 2476982"/>
              <a:gd name="connsiteX2759" fmla="*/ 701792 w 3379808"/>
              <a:gd name="connsiteY2759" fmla="*/ 328351 h 2476982"/>
              <a:gd name="connsiteX2760" fmla="*/ 706665 w 3379808"/>
              <a:gd name="connsiteY2760" fmla="*/ 328351 h 2476982"/>
              <a:gd name="connsiteX2761" fmla="*/ 699964 w 3379808"/>
              <a:gd name="connsiteY2761" fmla="*/ 324730 h 2476982"/>
              <a:gd name="connsiteX2762" fmla="*/ 2005467 w 3379808"/>
              <a:gd name="connsiteY2762" fmla="*/ 323522 h 2476982"/>
              <a:gd name="connsiteX2763" fmla="*/ 2001812 w 3379808"/>
              <a:gd name="connsiteY2763" fmla="*/ 325936 h 2476982"/>
              <a:gd name="connsiteX2764" fmla="*/ 2005467 w 3379808"/>
              <a:gd name="connsiteY2764" fmla="*/ 328351 h 2476982"/>
              <a:gd name="connsiteX2765" fmla="*/ 2009122 w 3379808"/>
              <a:gd name="connsiteY2765" fmla="*/ 325936 h 2476982"/>
              <a:gd name="connsiteX2766" fmla="*/ 2005467 w 3379808"/>
              <a:gd name="connsiteY2766" fmla="*/ 323522 h 2476982"/>
              <a:gd name="connsiteX2767" fmla="*/ 1995720 w 3379808"/>
              <a:gd name="connsiteY2767" fmla="*/ 323522 h 2476982"/>
              <a:gd name="connsiteX2768" fmla="*/ 1992065 w 3379808"/>
              <a:gd name="connsiteY2768" fmla="*/ 328351 h 2476982"/>
              <a:gd name="connsiteX2769" fmla="*/ 1995720 w 3379808"/>
              <a:gd name="connsiteY2769" fmla="*/ 333179 h 2476982"/>
              <a:gd name="connsiteX2770" fmla="*/ 1999375 w 3379808"/>
              <a:gd name="connsiteY2770" fmla="*/ 328351 h 2476982"/>
              <a:gd name="connsiteX2771" fmla="*/ 1995720 w 3379808"/>
              <a:gd name="connsiteY2771" fmla="*/ 323522 h 2476982"/>
              <a:gd name="connsiteX2772" fmla="*/ 1091676 w 3379808"/>
              <a:gd name="connsiteY2772" fmla="*/ 323522 h 2476982"/>
              <a:gd name="connsiteX2773" fmla="*/ 1101423 w 3379808"/>
              <a:gd name="connsiteY2773" fmla="*/ 323522 h 2476982"/>
              <a:gd name="connsiteX2774" fmla="*/ 1111170 w 3379808"/>
              <a:gd name="connsiteY2774" fmla="*/ 323522 h 2476982"/>
              <a:gd name="connsiteX2775" fmla="*/ 1079492 w 3379808"/>
              <a:gd name="connsiteY2775" fmla="*/ 330162 h 2476982"/>
              <a:gd name="connsiteX2776" fmla="*/ 1047814 w 3379808"/>
              <a:gd name="connsiteY2776" fmla="*/ 333179 h 2476982"/>
              <a:gd name="connsiteX2777" fmla="*/ 1042940 w 3379808"/>
              <a:gd name="connsiteY2777" fmla="*/ 333179 h 2476982"/>
              <a:gd name="connsiteX2778" fmla="*/ 1038067 w 3379808"/>
              <a:gd name="connsiteY2778" fmla="*/ 333179 h 2476982"/>
              <a:gd name="connsiteX2779" fmla="*/ 1063043 w 3379808"/>
              <a:gd name="connsiteY2779" fmla="*/ 324730 h 2476982"/>
              <a:gd name="connsiteX2780" fmla="*/ 1091676 w 3379808"/>
              <a:gd name="connsiteY2780" fmla="*/ 323522 h 2476982"/>
              <a:gd name="connsiteX2781" fmla="*/ 731033 w 3379808"/>
              <a:gd name="connsiteY2781" fmla="*/ 318694 h 2476982"/>
              <a:gd name="connsiteX2782" fmla="*/ 716412 w 3379808"/>
              <a:gd name="connsiteY2782" fmla="*/ 323522 h 2476982"/>
              <a:gd name="connsiteX2783" fmla="*/ 718849 w 3379808"/>
              <a:gd name="connsiteY2783" fmla="*/ 323522 h 2476982"/>
              <a:gd name="connsiteX2784" fmla="*/ 721286 w 3379808"/>
              <a:gd name="connsiteY2784" fmla="*/ 323522 h 2476982"/>
              <a:gd name="connsiteX2785" fmla="*/ 723723 w 3379808"/>
              <a:gd name="connsiteY2785" fmla="*/ 323522 h 2476982"/>
              <a:gd name="connsiteX2786" fmla="*/ 726159 w 3379808"/>
              <a:gd name="connsiteY2786" fmla="*/ 323522 h 2476982"/>
              <a:gd name="connsiteX2787" fmla="*/ 731642 w 3379808"/>
              <a:gd name="connsiteY2787" fmla="*/ 321108 h 2476982"/>
              <a:gd name="connsiteX2788" fmla="*/ 740780 w 3379808"/>
              <a:gd name="connsiteY2788" fmla="*/ 318694 h 2476982"/>
              <a:gd name="connsiteX2789" fmla="*/ 731033 w 3379808"/>
              <a:gd name="connsiteY2789" fmla="*/ 318694 h 2476982"/>
              <a:gd name="connsiteX2790" fmla="*/ 1388962 w 3379808"/>
              <a:gd name="connsiteY2790" fmla="*/ 313866 h 2476982"/>
              <a:gd name="connsiteX2791" fmla="*/ 1292102 w 3379808"/>
              <a:gd name="connsiteY2791" fmla="*/ 316280 h 2476982"/>
              <a:gd name="connsiteX2792" fmla="*/ 1198894 w 3379808"/>
              <a:gd name="connsiteY2792" fmla="*/ 333179 h 2476982"/>
              <a:gd name="connsiteX2793" fmla="*/ 1233009 w 3379808"/>
              <a:gd name="connsiteY2793" fmla="*/ 333179 h 2476982"/>
              <a:gd name="connsiteX2794" fmla="*/ 1413330 w 3379808"/>
              <a:gd name="connsiteY2794" fmla="*/ 313866 h 2476982"/>
              <a:gd name="connsiteX2795" fmla="*/ 1401146 w 3379808"/>
              <a:gd name="connsiteY2795" fmla="*/ 313866 h 2476982"/>
              <a:gd name="connsiteX2796" fmla="*/ 1388962 w 3379808"/>
              <a:gd name="connsiteY2796" fmla="*/ 313866 h 2476982"/>
              <a:gd name="connsiteX2797" fmla="*/ 1437698 w 3379808"/>
              <a:gd name="connsiteY2797" fmla="*/ 309037 h 2476982"/>
              <a:gd name="connsiteX2798" fmla="*/ 1437698 w 3379808"/>
              <a:gd name="connsiteY2798" fmla="*/ 313866 h 2476982"/>
              <a:gd name="connsiteX2799" fmla="*/ 1442571 w 3379808"/>
              <a:gd name="connsiteY2799" fmla="*/ 313866 h 2476982"/>
              <a:gd name="connsiteX2800" fmla="*/ 1466939 w 3379808"/>
              <a:gd name="connsiteY2800" fmla="*/ 313262 h 2476982"/>
              <a:gd name="connsiteX2801" fmla="*/ 1491307 w 3379808"/>
              <a:gd name="connsiteY2801" fmla="*/ 309037 h 2476982"/>
              <a:gd name="connsiteX2802" fmla="*/ 745654 w 3379808"/>
              <a:gd name="connsiteY2802" fmla="*/ 309037 h 2476982"/>
              <a:gd name="connsiteX2803" fmla="*/ 741999 w 3379808"/>
              <a:gd name="connsiteY2803" fmla="*/ 313866 h 2476982"/>
              <a:gd name="connsiteX2804" fmla="*/ 745654 w 3379808"/>
              <a:gd name="connsiteY2804" fmla="*/ 318694 h 2476982"/>
              <a:gd name="connsiteX2805" fmla="*/ 749309 w 3379808"/>
              <a:gd name="connsiteY2805" fmla="*/ 313866 h 2476982"/>
              <a:gd name="connsiteX2806" fmla="*/ 745654 w 3379808"/>
              <a:gd name="connsiteY2806" fmla="*/ 309037 h 2476982"/>
              <a:gd name="connsiteX2807" fmla="*/ 2039582 w 3379808"/>
              <a:gd name="connsiteY2807" fmla="*/ 304209 h 2476982"/>
              <a:gd name="connsiteX2808" fmla="*/ 2039582 w 3379808"/>
              <a:gd name="connsiteY2808" fmla="*/ 309037 h 2476982"/>
              <a:gd name="connsiteX2809" fmla="*/ 2039582 w 3379808"/>
              <a:gd name="connsiteY2809" fmla="*/ 313866 h 2476982"/>
              <a:gd name="connsiteX2810" fmla="*/ 2043237 w 3379808"/>
              <a:gd name="connsiteY2810" fmla="*/ 309037 h 2476982"/>
              <a:gd name="connsiteX2811" fmla="*/ 2039582 w 3379808"/>
              <a:gd name="connsiteY2811" fmla="*/ 304209 h 2476982"/>
              <a:gd name="connsiteX2812" fmla="*/ 789516 w 3379808"/>
              <a:gd name="connsiteY2812" fmla="*/ 304209 h 2476982"/>
              <a:gd name="connsiteX2813" fmla="*/ 785861 w 3379808"/>
              <a:gd name="connsiteY2813" fmla="*/ 306623 h 2476982"/>
              <a:gd name="connsiteX2814" fmla="*/ 789516 w 3379808"/>
              <a:gd name="connsiteY2814" fmla="*/ 309037 h 2476982"/>
              <a:gd name="connsiteX2815" fmla="*/ 793171 w 3379808"/>
              <a:gd name="connsiteY2815" fmla="*/ 306623 h 2476982"/>
              <a:gd name="connsiteX2816" fmla="*/ 789516 w 3379808"/>
              <a:gd name="connsiteY2816" fmla="*/ 304209 h 2476982"/>
              <a:gd name="connsiteX2817" fmla="*/ 830941 w 3379808"/>
              <a:gd name="connsiteY2817" fmla="*/ 295760 h 2476982"/>
              <a:gd name="connsiteX2818" fmla="*/ 828504 w 3379808"/>
              <a:gd name="connsiteY2818" fmla="*/ 299381 h 2476982"/>
              <a:gd name="connsiteX2819" fmla="*/ 830941 w 3379808"/>
              <a:gd name="connsiteY2819" fmla="*/ 299381 h 2476982"/>
              <a:gd name="connsiteX2820" fmla="*/ 833377 w 3379808"/>
              <a:gd name="connsiteY2820" fmla="*/ 299381 h 2476982"/>
              <a:gd name="connsiteX2821" fmla="*/ 830941 w 3379808"/>
              <a:gd name="connsiteY2821" fmla="*/ 295760 h 2476982"/>
              <a:gd name="connsiteX2822" fmla="*/ 1325606 w 3379808"/>
              <a:gd name="connsiteY2822" fmla="*/ 294552 h 2476982"/>
              <a:gd name="connsiteX2823" fmla="*/ 1334744 w 3379808"/>
              <a:gd name="connsiteY2823" fmla="*/ 294552 h 2476982"/>
              <a:gd name="connsiteX2824" fmla="*/ 1340227 w 3379808"/>
              <a:gd name="connsiteY2824" fmla="*/ 294552 h 2476982"/>
              <a:gd name="connsiteX2825" fmla="*/ 1332308 w 3379808"/>
              <a:gd name="connsiteY2825" fmla="*/ 296967 h 2476982"/>
              <a:gd name="connsiteX2826" fmla="*/ 1320733 w 3379808"/>
              <a:gd name="connsiteY2826" fmla="*/ 299381 h 2476982"/>
              <a:gd name="connsiteX2827" fmla="*/ 1214734 w 3379808"/>
              <a:gd name="connsiteY2827" fmla="*/ 310848 h 2476982"/>
              <a:gd name="connsiteX2828" fmla="*/ 1145285 w 3379808"/>
              <a:gd name="connsiteY2828" fmla="*/ 318694 h 2476982"/>
              <a:gd name="connsiteX2829" fmla="*/ 1116043 w 3379808"/>
              <a:gd name="connsiteY2829" fmla="*/ 318694 h 2476982"/>
              <a:gd name="connsiteX2830" fmla="*/ 1267124 w 3379808"/>
              <a:gd name="connsiteY2830" fmla="*/ 299381 h 2476982"/>
              <a:gd name="connsiteX2831" fmla="*/ 1296365 w 3379808"/>
              <a:gd name="connsiteY2831" fmla="*/ 296967 h 2476982"/>
              <a:gd name="connsiteX2832" fmla="*/ 1325606 w 3379808"/>
              <a:gd name="connsiteY2832" fmla="*/ 294552 h 2476982"/>
              <a:gd name="connsiteX2833" fmla="*/ 1471813 w 3379808"/>
              <a:gd name="connsiteY2833" fmla="*/ 289724 h 2476982"/>
              <a:gd name="connsiteX2834" fmla="*/ 1491917 w 3379808"/>
              <a:gd name="connsiteY2834" fmla="*/ 289724 h 2476982"/>
              <a:gd name="connsiteX2835" fmla="*/ 1515675 w 3379808"/>
              <a:gd name="connsiteY2835" fmla="*/ 289724 h 2476982"/>
              <a:gd name="connsiteX2836" fmla="*/ 1491917 w 3379808"/>
              <a:gd name="connsiteY2836" fmla="*/ 293346 h 2476982"/>
              <a:gd name="connsiteX2837" fmla="*/ 1471813 w 3379808"/>
              <a:gd name="connsiteY2837" fmla="*/ 289724 h 2476982"/>
              <a:gd name="connsiteX2838" fmla="*/ 852872 w 3379808"/>
              <a:gd name="connsiteY2838" fmla="*/ 289724 h 2476982"/>
              <a:gd name="connsiteX2839" fmla="*/ 857745 w 3379808"/>
              <a:gd name="connsiteY2839" fmla="*/ 293346 h 2476982"/>
              <a:gd name="connsiteX2840" fmla="*/ 862619 w 3379808"/>
              <a:gd name="connsiteY2840" fmla="*/ 289724 h 2476982"/>
              <a:gd name="connsiteX2841" fmla="*/ 852872 w 3379808"/>
              <a:gd name="connsiteY2841" fmla="*/ 289724 h 2476982"/>
              <a:gd name="connsiteX2842" fmla="*/ 2039582 w 3379808"/>
              <a:gd name="connsiteY2842" fmla="*/ 284896 h 2476982"/>
              <a:gd name="connsiteX2843" fmla="*/ 2039582 w 3379808"/>
              <a:gd name="connsiteY2843" fmla="*/ 289724 h 2476982"/>
              <a:gd name="connsiteX2844" fmla="*/ 2039582 w 3379808"/>
              <a:gd name="connsiteY2844" fmla="*/ 294552 h 2476982"/>
              <a:gd name="connsiteX2845" fmla="*/ 2043237 w 3379808"/>
              <a:gd name="connsiteY2845" fmla="*/ 289724 h 2476982"/>
              <a:gd name="connsiteX2846" fmla="*/ 2039582 w 3379808"/>
              <a:gd name="connsiteY2846" fmla="*/ 284896 h 2476982"/>
              <a:gd name="connsiteX2847" fmla="*/ 877239 w 3379808"/>
              <a:gd name="connsiteY2847" fmla="*/ 284896 h 2476982"/>
              <a:gd name="connsiteX2848" fmla="*/ 879676 w 3379808"/>
              <a:gd name="connsiteY2848" fmla="*/ 288518 h 2476982"/>
              <a:gd name="connsiteX2849" fmla="*/ 882113 w 3379808"/>
              <a:gd name="connsiteY2849" fmla="*/ 284896 h 2476982"/>
              <a:gd name="connsiteX2850" fmla="*/ 879676 w 3379808"/>
              <a:gd name="connsiteY2850" fmla="*/ 284896 h 2476982"/>
              <a:gd name="connsiteX2851" fmla="*/ 877239 w 3379808"/>
              <a:gd name="connsiteY2851" fmla="*/ 284896 h 2476982"/>
              <a:gd name="connsiteX2852" fmla="*/ 1271338 w 3379808"/>
              <a:gd name="connsiteY2852" fmla="*/ 281607 h 2476982"/>
              <a:gd name="connsiteX2853" fmla="*/ 1086802 w 3379808"/>
              <a:gd name="connsiteY2853" fmla="*/ 299381 h 2476982"/>
              <a:gd name="connsiteX2854" fmla="*/ 1031975 w 3379808"/>
              <a:gd name="connsiteY2854" fmla="*/ 307831 h 2476982"/>
              <a:gd name="connsiteX2855" fmla="*/ 955216 w 3379808"/>
              <a:gd name="connsiteY2855" fmla="*/ 323522 h 2476982"/>
              <a:gd name="connsiteX2856" fmla="*/ 945469 w 3379808"/>
              <a:gd name="connsiteY2856" fmla="*/ 325936 h 2476982"/>
              <a:gd name="connsiteX2857" fmla="*/ 935722 w 3379808"/>
              <a:gd name="connsiteY2857" fmla="*/ 328351 h 2476982"/>
              <a:gd name="connsiteX2858" fmla="*/ 955216 w 3379808"/>
              <a:gd name="connsiteY2858" fmla="*/ 328351 h 2476982"/>
              <a:gd name="connsiteX2859" fmla="*/ 2989924 w 3379808"/>
              <a:gd name="connsiteY2859" fmla="*/ 275239 h 2476982"/>
              <a:gd name="connsiteX2860" fmla="*/ 2992361 w 3379808"/>
              <a:gd name="connsiteY2860" fmla="*/ 278861 h 2476982"/>
              <a:gd name="connsiteX2861" fmla="*/ 2994798 w 3379808"/>
              <a:gd name="connsiteY2861" fmla="*/ 275239 h 2476982"/>
              <a:gd name="connsiteX2862" fmla="*/ 2992361 w 3379808"/>
              <a:gd name="connsiteY2862" fmla="*/ 275239 h 2476982"/>
              <a:gd name="connsiteX2863" fmla="*/ 2989924 w 3379808"/>
              <a:gd name="connsiteY2863" fmla="*/ 275239 h 2476982"/>
              <a:gd name="connsiteX2864" fmla="*/ 2843717 w 3379808"/>
              <a:gd name="connsiteY2864" fmla="*/ 275239 h 2476982"/>
              <a:gd name="connsiteX2865" fmla="*/ 2846154 w 3379808"/>
              <a:gd name="connsiteY2865" fmla="*/ 278861 h 2476982"/>
              <a:gd name="connsiteX2866" fmla="*/ 2848591 w 3379808"/>
              <a:gd name="connsiteY2866" fmla="*/ 275239 h 2476982"/>
              <a:gd name="connsiteX2867" fmla="*/ 2846154 w 3379808"/>
              <a:gd name="connsiteY2867" fmla="*/ 275239 h 2476982"/>
              <a:gd name="connsiteX2868" fmla="*/ 2843717 w 3379808"/>
              <a:gd name="connsiteY2868" fmla="*/ 275239 h 2476982"/>
              <a:gd name="connsiteX2869" fmla="*/ 2541557 w 3379808"/>
              <a:gd name="connsiteY2869" fmla="*/ 275239 h 2476982"/>
              <a:gd name="connsiteX2870" fmla="*/ 2546431 w 3379808"/>
              <a:gd name="connsiteY2870" fmla="*/ 278861 h 2476982"/>
              <a:gd name="connsiteX2871" fmla="*/ 2551304 w 3379808"/>
              <a:gd name="connsiteY2871" fmla="*/ 275239 h 2476982"/>
              <a:gd name="connsiteX2872" fmla="*/ 2546431 w 3379808"/>
              <a:gd name="connsiteY2872" fmla="*/ 275239 h 2476982"/>
              <a:gd name="connsiteX2873" fmla="*/ 2541557 w 3379808"/>
              <a:gd name="connsiteY2873" fmla="*/ 275239 h 2476982"/>
              <a:gd name="connsiteX2874" fmla="*/ 2531810 w 3379808"/>
              <a:gd name="connsiteY2874" fmla="*/ 275239 h 2476982"/>
              <a:gd name="connsiteX2875" fmla="*/ 2528156 w 3379808"/>
              <a:gd name="connsiteY2875" fmla="*/ 280068 h 2476982"/>
              <a:gd name="connsiteX2876" fmla="*/ 2531810 w 3379808"/>
              <a:gd name="connsiteY2876" fmla="*/ 284896 h 2476982"/>
              <a:gd name="connsiteX2877" fmla="*/ 2535466 w 3379808"/>
              <a:gd name="connsiteY2877" fmla="*/ 280068 h 2476982"/>
              <a:gd name="connsiteX2878" fmla="*/ 2531810 w 3379808"/>
              <a:gd name="connsiteY2878" fmla="*/ 275239 h 2476982"/>
              <a:gd name="connsiteX2879" fmla="*/ 3248222 w 3379808"/>
              <a:gd name="connsiteY2879" fmla="*/ 270411 h 2476982"/>
              <a:gd name="connsiteX2880" fmla="*/ 3251878 w 3379808"/>
              <a:gd name="connsiteY2880" fmla="*/ 275239 h 2476982"/>
              <a:gd name="connsiteX2881" fmla="*/ 3248222 w 3379808"/>
              <a:gd name="connsiteY2881" fmla="*/ 280068 h 2476982"/>
              <a:gd name="connsiteX2882" fmla="*/ 3244568 w 3379808"/>
              <a:gd name="connsiteY2882" fmla="*/ 275239 h 2476982"/>
              <a:gd name="connsiteX2883" fmla="*/ 3248222 w 3379808"/>
              <a:gd name="connsiteY2883" fmla="*/ 270411 h 2476982"/>
              <a:gd name="connsiteX2884" fmla="*/ 2965556 w 3379808"/>
              <a:gd name="connsiteY2884" fmla="*/ 270411 h 2476982"/>
              <a:gd name="connsiteX2885" fmla="*/ 2972867 w 3379808"/>
              <a:gd name="connsiteY2885" fmla="*/ 274033 h 2476982"/>
              <a:gd name="connsiteX2886" fmla="*/ 2980177 w 3379808"/>
              <a:gd name="connsiteY2886" fmla="*/ 270411 h 2476982"/>
              <a:gd name="connsiteX2887" fmla="*/ 2972867 w 3379808"/>
              <a:gd name="connsiteY2887" fmla="*/ 270411 h 2476982"/>
              <a:gd name="connsiteX2888" fmla="*/ 2965556 w 3379808"/>
              <a:gd name="connsiteY2888" fmla="*/ 270411 h 2476982"/>
              <a:gd name="connsiteX2889" fmla="*/ 3209234 w 3379808"/>
              <a:gd name="connsiteY2889" fmla="*/ 265583 h 2476982"/>
              <a:gd name="connsiteX2890" fmla="*/ 3218981 w 3379808"/>
              <a:gd name="connsiteY2890" fmla="*/ 266186 h 2476982"/>
              <a:gd name="connsiteX2891" fmla="*/ 3228728 w 3379808"/>
              <a:gd name="connsiteY2891" fmla="*/ 270411 h 2476982"/>
              <a:gd name="connsiteX2892" fmla="*/ 3226291 w 3379808"/>
              <a:gd name="connsiteY2892" fmla="*/ 270411 h 2476982"/>
              <a:gd name="connsiteX2893" fmla="*/ 3223854 w 3379808"/>
              <a:gd name="connsiteY2893" fmla="*/ 270411 h 2476982"/>
              <a:gd name="connsiteX2894" fmla="*/ 3214718 w 3379808"/>
              <a:gd name="connsiteY2894" fmla="*/ 267997 h 2476982"/>
              <a:gd name="connsiteX2895" fmla="*/ 3209234 w 3379808"/>
              <a:gd name="connsiteY2895" fmla="*/ 265583 h 2476982"/>
              <a:gd name="connsiteX2896" fmla="*/ 1437698 w 3379808"/>
              <a:gd name="connsiteY2896" fmla="*/ 265583 h 2476982"/>
              <a:gd name="connsiteX2897" fmla="*/ 1301405 w 3379808"/>
              <a:gd name="connsiteY2897" fmla="*/ 278710 h 2476982"/>
              <a:gd name="connsiteX2898" fmla="*/ 1322179 w 3379808"/>
              <a:gd name="connsiteY2898" fmla="*/ 277277 h 2476982"/>
              <a:gd name="connsiteX2899" fmla="*/ 1367640 w 3379808"/>
              <a:gd name="connsiteY2899" fmla="*/ 275842 h 2476982"/>
              <a:gd name="connsiteX2900" fmla="*/ 1457192 w 3379808"/>
              <a:gd name="connsiteY2900" fmla="*/ 275239 h 2476982"/>
              <a:gd name="connsiteX2901" fmla="*/ 1501054 w 3379808"/>
              <a:gd name="connsiteY2901" fmla="*/ 274033 h 2476982"/>
              <a:gd name="connsiteX2902" fmla="*/ 1544916 w 3379808"/>
              <a:gd name="connsiteY2902" fmla="*/ 280068 h 2476982"/>
              <a:gd name="connsiteX2903" fmla="*/ 1282353 w 3379808"/>
              <a:gd name="connsiteY2903" fmla="*/ 289121 h 2476982"/>
              <a:gd name="connsiteX2904" fmla="*/ 1023446 w 3379808"/>
              <a:gd name="connsiteY2904" fmla="*/ 323522 h 2476982"/>
              <a:gd name="connsiteX2905" fmla="*/ 933894 w 3379808"/>
              <a:gd name="connsiteY2905" fmla="*/ 338007 h 2476982"/>
              <a:gd name="connsiteX2906" fmla="*/ 877239 w 3379808"/>
              <a:gd name="connsiteY2906" fmla="*/ 352492 h 2476982"/>
              <a:gd name="connsiteX2907" fmla="*/ 877239 w 3379808"/>
              <a:gd name="connsiteY2907" fmla="*/ 357321 h 2476982"/>
              <a:gd name="connsiteX2908" fmla="*/ 925366 w 3379808"/>
              <a:gd name="connsiteY2908" fmla="*/ 350078 h 2476982"/>
              <a:gd name="connsiteX2909" fmla="*/ 969837 w 3379808"/>
              <a:gd name="connsiteY2909" fmla="*/ 342836 h 2476982"/>
              <a:gd name="connsiteX2910" fmla="*/ 978975 w 3379808"/>
              <a:gd name="connsiteY2910" fmla="*/ 342836 h 2476982"/>
              <a:gd name="connsiteX2911" fmla="*/ 984458 w 3379808"/>
              <a:gd name="connsiteY2911" fmla="*/ 342836 h 2476982"/>
              <a:gd name="connsiteX2912" fmla="*/ 872975 w 3379808"/>
              <a:gd name="connsiteY2912" fmla="*/ 368788 h 2476982"/>
              <a:gd name="connsiteX2913" fmla="*/ 765148 w 3379808"/>
              <a:gd name="connsiteY2913" fmla="*/ 391119 h 2476982"/>
              <a:gd name="connsiteX2914" fmla="*/ 699964 w 3379808"/>
              <a:gd name="connsiteY2914" fmla="*/ 409829 h 2476982"/>
              <a:gd name="connsiteX2915" fmla="*/ 653056 w 3379808"/>
              <a:gd name="connsiteY2915" fmla="*/ 424917 h 2476982"/>
              <a:gd name="connsiteX2916" fmla="*/ 638435 w 3379808"/>
              <a:gd name="connsiteY2916" fmla="*/ 434574 h 2476982"/>
              <a:gd name="connsiteX2917" fmla="*/ 1042940 w 3379808"/>
              <a:gd name="connsiteY2917" fmla="*/ 342836 h 2476982"/>
              <a:gd name="connsiteX2918" fmla="*/ 1047814 w 3379808"/>
              <a:gd name="connsiteY2918" fmla="*/ 342836 h 2476982"/>
              <a:gd name="connsiteX2919" fmla="*/ 1354848 w 3379808"/>
              <a:gd name="connsiteY2919" fmla="*/ 309037 h 2476982"/>
              <a:gd name="connsiteX2920" fmla="*/ 1459629 w 3379808"/>
              <a:gd name="connsiteY2920" fmla="*/ 304209 h 2476982"/>
              <a:gd name="connsiteX2921" fmla="*/ 1564410 w 3379808"/>
              <a:gd name="connsiteY2921" fmla="*/ 299381 h 2476982"/>
              <a:gd name="connsiteX2922" fmla="*/ 1583904 w 3379808"/>
              <a:gd name="connsiteY2922" fmla="*/ 299381 h 2476982"/>
              <a:gd name="connsiteX2923" fmla="*/ 1603399 w 3379808"/>
              <a:gd name="connsiteY2923" fmla="*/ 299381 h 2476982"/>
              <a:gd name="connsiteX2924" fmla="*/ 1613146 w 3379808"/>
              <a:gd name="connsiteY2924" fmla="*/ 301795 h 2476982"/>
              <a:gd name="connsiteX2925" fmla="*/ 1622893 w 3379808"/>
              <a:gd name="connsiteY2925" fmla="*/ 304209 h 2476982"/>
              <a:gd name="connsiteX2926" fmla="*/ 1625330 w 3379808"/>
              <a:gd name="connsiteY2926" fmla="*/ 304209 h 2476982"/>
              <a:gd name="connsiteX2927" fmla="*/ 1627766 w 3379808"/>
              <a:gd name="connsiteY2927" fmla="*/ 304209 h 2476982"/>
              <a:gd name="connsiteX2928" fmla="*/ 1613146 w 3379808"/>
              <a:gd name="connsiteY2928" fmla="*/ 284896 h 2476982"/>
              <a:gd name="connsiteX2929" fmla="*/ 1662491 w 3379808"/>
              <a:gd name="connsiteY2929" fmla="*/ 287310 h 2476982"/>
              <a:gd name="connsiteX2930" fmla="*/ 1679860 w 3379808"/>
              <a:gd name="connsiteY2930" fmla="*/ 288102 h 2476982"/>
              <a:gd name="connsiteX2931" fmla="*/ 1682594 w 3379808"/>
              <a:gd name="connsiteY2931" fmla="*/ 284293 h 2476982"/>
              <a:gd name="connsiteX2932" fmla="*/ 1688557 w 3379808"/>
              <a:gd name="connsiteY2932" fmla="*/ 279159 h 2476982"/>
              <a:gd name="connsiteX2933" fmla="*/ 1655713 w 3379808"/>
              <a:gd name="connsiteY2933" fmla="*/ 277804 h 2476982"/>
              <a:gd name="connsiteX2934" fmla="*/ 1600353 w 3379808"/>
              <a:gd name="connsiteY2934" fmla="*/ 272825 h 2476982"/>
              <a:gd name="connsiteX2935" fmla="*/ 1486433 w 3379808"/>
              <a:gd name="connsiteY2935" fmla="*/ 265583 h 2476982"/>
              <a:gd name="connsiteX2936" fmla="*/ 1458411 w 3379808"/>
              <a:gd name="connsiteY2936" fmla="*/ 265583 h 2476982"/>
              <a:gd name="connsiteX2937" fmla="*/ 1437698 w 3379808"/>
              <a:gd name="connsiteY2937" fmla="*/ 265583 h 2476982"/>
              <a:gd name="connsiteX2938" fmla="*/ 2684718 w 3379808"/>
              <a:gd name="connsiteY2938" fmla="*/ 261962 h 2476982"/>
              <a:gd name="connsiteX2939" fmla="*/ 2658522 w 3379808"/>
              <a:gd name="connsiteY2939" fmla="*/ 265583 h 2476982"/>
              <a:gd name="connsiteX2940" fmla="*/ 2684718 w 3379808"/>
              <a:gd name="connsiteY2940" fmla="*/ 265583 h 2476982"/>
              <a:gd name="connsiteX2941" fmla="*/ 2707258 w 3379808"/>
              <a:gd name="connsiteY2941" fmla="*/ 265583 h 2476982"/>
              <a:gd name="connsiteX2942" fmla="*/ 2684718 w 3379808"/>
              <a:gd name="connsiteY2942" fmla="*/ 261962 h 2476982"/>
              <a:gd name="connsiteX2943" fmla="*/ 2794982 w 3379808"/>
              <a:gd name="connsiteY2943" fmla="*/ 260754 h 2476982"/>
              <a:gd name="connsiteX2944" fmla="*/ 2809603 w 3379808"/>
              <a:gd name="connsiteY2944" fmla="*/ 265583 h 2476982"/>
              <a:gd name="connsiteX2945" fmla="*/ 2859557 w 3379808"/>
              <a:gd name="connsiteY2945" fmla="*/ 267997 h 2476982"/>
              <a:gd name="connsiteX2946" fmla="*/ 2931441 w 3379808"/>
              <a:gd name="connsiteY2946" fmla="*/ 270411 h 2476982"/>
              <a:gd name="connsiteX2947" fmla="*/ 2939361 w 3379808"/>
              <a:gd name="connsiteY2947" fmla="*/ 270411 h 2476982"/>
              <a:gd name="connsiteX2948" fmla="*/ 2950936 w 3379808"/>
              <a:gd name="connsiteY2948" fmla="*/ 270411 h 2476982"/>
              <a:gd name="connsiteX2949" fmla="*/ 2875396 w 3379808"/>
              <a:gd name="connsiteY2949" fmla="*/ 261962 h 2476982"/>
              <a:gd name="connsiteX2950" fmla="*/ 2799855 w 3379808"/>
              <a:gd name="connsiteY2950" fmla="*/ 260754 h 2476982"/>
              <a:gd name="connsiteX2951" fmla="*/ 2797419 w 3379808"/>
              <a:gd name="connsiteY2951" fmla="*/ 260754 h 2476982"/>
              <a:gd name="connsiteX2952" fmla="*/ 2794982 w 3379808"/>
              <a:gd name="connsiteY2952" fmla="*/ 260754 h 2476982"/>
              <a:gd name="connsiteX2953" fmla="*/ 1281744 w 3379808"/>
              <a:gd name="connsiteY2953" fmla="*/ 260754 h 2476982"/>
              <a:gd name="connsiteX2954" fmla="*/ 1278090 w 3379808"/>
              <a:gd name="connsiteY2954" fmla="*/ 265583 h 2476982"/>
              <a:gd name="connsiteX2955" fmla="*/ 1281744 w 3379808"/>
              <a:gd name="connsiteY2955" fmla="*/ 270411 h 2476982"/>
              <a:gd name="connsiteX2956" fmla="*/ 1281744 w 3379808"/>
              <a:gd name="connsiteY2956" fmla="*/ 265583 h 2476982"/>
              <a:gd name="connsiteX2957" fmla="*/ 1281744 w 3379808"/>
              <a:gd name="connsiteY2957" fmla="*/ 260754 h 2476982"/>
              <a:gd name="connsiteX2958" fmla="*/ 2582982 w 3379808"/>
              <a:gd name="connsiteY2958" fmla="*/ 257134 h 2476982"/>
              <a:gd name="connsiteX2959" fmla="*/ 2580546 w 3379808"/>
              <a:gd name="connsiteY2959" fmla="*/ 260754 h 2476982"/>
              <a:gd name="connsiteX2960" fmla="*/ 2582982 w 3379808"/>
              <a:gd name="connsiteY2960" fmla="*/ 260754 h 2476982"/>
              <a:gd name="connsiteX2961" fmla="*/ 2585419 w 3379808"/>
              <a:gd name="connsiteY2961" fmla="*/ 260754 h 2476982"/>
              <a:gd name="connsiteX2962" fmla="*/ 2582982 w 3379808"/>
              <a:gd name="connsiteY2962" fmla="*/ 257134 h 2476982"/>
              <a:gd name="connsiteX2963" fmla="*/ 3199487 w 3379808"/>
              <a:gd name="connsiteY2963" fmla="*/ 255926 h 2476982"/>
              <a:gd name="connsiteX2964" fmla="*/ 3203143 w 3379808"/>
              <a:gd name="connsiteY2964" fmla="*/ 260754 h 2476982"/>
              <a:gd name="connsiteX2965" fmla="*/ 3199487 w 3379808"/>
              <a:gd name="connsiteY2965" fmla="*/ 265583 h 2476982"/>
              <a:gd name="connsiteX2966" fmla="*/ 3195832 w 3379808"/>
              <a:gd name="connsiteY2966" fmla="*/ 260754 h 2476982"/>
              <a:gd name="connsiteX2967" fmla="*/ 3199487 w 3379808"/>
              <a:gd name="connsiteY2967" fmla="*/ 255926 h 2476982"/>
              <a:gd name="connsiteX2968" fmla="*/ 2775488 w 3379808"/>
              <a:gd name="connsiteY2968" fmla="*/ 255926 h 2476982"/>
              <a:gd name="connsiteX2969" fmla="*/ 2771833 w 3379808"/>
              <a:gd name="connsiteY2969" fmla="*/ 260754 h 2476982"/>
              <a:gd name="connsiteX2970" fmla="*/ 2775488 w 3379808"/>
              <a:gd name="connsiteY2970" fmla="*/ 265583 h 2476982"/>
              <a:gd name="connsiteX2971" fmla="*/ 2779144 w 3379808"/>
              <a:gd name="connsiteY2971" fmla="*/ 260754 h 2476982"/>
              <a:gd name="connsiteX2972" fmla="*/ 2775488 w 3379808"/>
              <a:gd name="connsiteY2972" fmla="*/ 255926 h 2476982"/>
              <a:gd name="connsiteX2973" fmla="*/ 2755994 w 3379808"/>
              <a:gd name="connsiteY2973" fmla="*/ 255926 h 2476982"/>
              <a:gd name="connsiteX2974" fmla="*/ 2752339 w 3379808"/>
              <a:gd name="connsiteY2974" fmla="*/ 260754 h 2476982"/>
              <a:gd name="connsiteX2975" fmla="*/ 2755994 w 3379808"/>
              <a:gd name="connsiteY2975" fmla="*/ 265583 h 2476982"/>
              <a:gd name="connsiteX2976" fmla="*/ 2755994 w 3379808"/>
              <a:gd name="connsiteY2976" fmla="*/ 260754 h 2476982"/>
              <a:gd name="connsiteX2977" fmla="*/ 2755994 w 3379808"/>
              <a:gd name="connsiteY2977" fmla="*/ 255926 h 2476982"/>
              <a:gd name="connsiteX2978" fmla="*/ 2736499 w 3379808"/>
              <a:gd name="connsiteY2978" fmla="*/ 255926 h 2476982"/>
              <a:gd name="connsiteX2979" fmla="*/ 2732845 w 3379808"/>
              <a:gd name="connsiteY2979" fmla="*/ 260754 h 2476982"/>
              <a:gd name="connsiteX2980" fmla="*/ 2736499 w 3379808"/>
              <a:gd name="connsiteY2980" fmla="*/ 265583 h 2476982"/>
              <a:gd name="connsiteX2981" fmla="*/ 2740155 w 3379808"/>
              <a:gd name="connsiteY2981" fmla="*/ 260754 h 2476982"/>
              <a:gd name="connsiteX2982" fmla="*/ 2736499 w 3379808"/>
              <a:gd name="connsiteY2982" fmla="*/ 255926 h 2476982"/>
              <a:gd name="connsiteX2983" fmla="*/ 2624408 w 3379808"/>
              <a:gd name="connsiteY2983" fmla="*/ 255926 h 2476982"/>
              <a:gd name="connsiteX2984" fmla="*/ 2631718 w 3379808"/>
              <a:gd name="connsiteY2984" fmla="*/ 259548 h 2476982"/>
              <a:gd name="connsiteX2985" fmla="*/ 2639028 w 3379808"/>
              <a:gd name="connsiteY2985" fmla="*/ 255926 h 2476982"/>
              <a:gd name="connsiteX2986" fmla="*/ 2633546 w 3379808"/>
              <a:gd name="connsiteY2986" fmla="*/ 255926 h 2476982"/>
              <a:gd name="connsiteX2987" fmla="*/ 2624408 w 3379808"/>
              <a:gd name="connsiteY2987" fmla="*/ 255926 h 2476982"/>
              <a:gd name="connsiteX2988" fmla="*/ 1627766 w 3379808"/>
              <a:gd name="connsiteY2988" fmla="*/ 255926 h 2476982"/>
              <a:gd name="connsiteX2989" fmla="*/ 1647871 w 3379808"/>
              <a:gd name="connsiteY2989" fmla="*/ 266790 h 2476982"/>
              <a:gd name="connsiteX2990" fmla="*/ 1671628 w 3379808"/>
              <a:gd name="connsiteY2990" fmla="*/ 270411 h 2476982"/>
              <a:gd name="connsiteX2991" fmla="*/ 1652134 w 3379808"/>
              <a:gd name="connsiteY2991" fmla="*/ 257737 h 2476982"/>
              <a:gd name="connsiteX2992" fmla="*/ 1632640 w 3379808"/>
              <a:gd name="connsiteY2992" fmla="*/ 255926 h 2476982"/>
              <a:gd name="connsiteX2993" fmla="*/ 1630203 w 3379808"/>
              <a:gd name="connsiteY2993" fmla="*/ 255926 h 2476982"/>
              <a:gd name="connsiteX2994" fmla="*/ 1627766 w 3379808"/>
              <a:gd name="connsiteY2994" fmla="*/ 255926 h 2476982"/>
              <a:gd name="connsiteX2995" fmla="*/ 2755994 w 3379808"/>
              <a:gd name="connsiteY2995" fmla="*/ 251098 h 2476982"/>
              <a:gd name="connsiteX2996" fmla="*/ 2868694 w 3379808"/>
              <a:gd name="connsiteY2996" fmla="*/ 260151 h 2476982"/>
              <a:gd name="connsiteX2997" fmla="*/ 2985050 w 3379808"/>
              <a:gd name="connsiteY2997" fmla="*/ 265583 h 2476982"/>
              <a:gd name="connsiteX2998" fmla="*/ 2992361 w 3379808"/>
              <a:gd name="connsiteY2998" fmla="*/ 265583 h 2476982"/>
              <a:gd name="connsiteX2999" fmla="*/ 2999671 w 3379808"/>
              <a:gd name="connsiteY2999" fmla="*/ 265583 h 2476982"/>
              <a:gd name="connsiteX3000" fmla="*/ 2814476 w 3379808"/>
              <a:gd name="connsiteY3000" fmla="*/ 251098 h 2476982"/>
              <a:gd name="connsiteX3001" fmla="*/ 2785235 w 3379808"/>
              <a:gd name="connsiteY3001" fmla="*/ 251098 h 2476982"/>
              <a:gd name="connsiteX3002" fmla="*/ 2755994 w 3379808"/>
              <a:gd name="connsiteY3002" fmla="*/ 251098 h 2476982"/>
              <a:gd name="connsiteX3003" fmla="*/ 2687764 w 3379808"/>
              <a:gd name="connsiteY3003" fmla="*/ 251098 h 2476982"/>
              <a:gd name="connsiteX3004" fmla="*/ 2696902 w 3379808"/>
              <a:gd name="connsiteY3004" fmla="*/ 254720 h 2476982"/>
              <a:gd name="connsiteX3005" fmla="*/ 2702384 w 3379808"/>
              <a:gd name="connsiteY3005" fmla="*/ 251098 h 2476982"/>
              <a:gd name="connsiteX3006" fmla="*/ 2696902 w 3379808"/>
              <a:gd name="connsiteY3006" fmla="*/ 251098 h 2476982"/>
              <a:gd name="connsiteX3007" fmla="*/ 2687764 w 3379808"/>
              <a:gd name="connsiteY3007" fmla="*/ 251098 h 2476982"/>
              <a:gd name="connsiteX3008" fmla="*/ 2648775 w 3379808"/>
              <a:gd name="connsiteY3008" fmla="*/ 251098 h 2476982"/>
              <a:gd name="connsiteX3009" fmla="*/ 2661568 w 3379808"/>
              <a:gd name="connsiteY3009" fmla="*/ 254720 h 2476982"/>
              <a:gd name="connsiteX3010" fmla="*/ 2678017 w 3379808"/>
              <a:gd name="connsiteY3010" fmla="*/ 251098 h 2476982"/>
              <a:gd name="connsiteX3011" fmla="*/ 2663396 w 3379808"/>
              <a:gd name="connsiteY3011" fmla="*/ 251098 h 2476982"/>
              <a:gd name="connsiteX3012" fmla="*/ 2648775 w 3379808"/>
              <a:gd name="connsiteY3012" fmla="*/ 251098 h 2476982"/>
              <a:gd name="connsiteX3013" fmla="*/ 1081929 w 3379808"/>
              <a:gd name="connsiteY3013" fmla="*/ 249891 h 2476982"/>
              <a:gd name="connsiteX3014" fmla="*/ 1067308 w 3379808"/>
              <a:gd name="connsiteY3014" fmla="*/ 255926 h 2476982"/>
              <a:gd name="connsiteX3015" fmla="*/ 1072182 w 3379808"/>
              <a:gd name="connsiteY3015" fmla="*/ 255926 h 2476982"/>
              <a:gd name="connsiteX3016" fmla="*/ 1077055 w 3379808"/>
              <a:gd name="connsiteY3016" fmla="*/ 255926 h 2476982"/>
              <a:gd name="connsiteX3017" fmla="*/ 1079492 w 3379808"/>
              <a:gd name="connsiteY3017" fmla="*/ 255926 h 2476982"/>
              <a:gd name="connsiteX3018" fmla="*/ 1081929 w 3379808"/>
              <a:gd name="connsiteY3018" fmla="*/ 255926 h 2476982"/>
              <a:gd name="connsiteX3019" fmla="*/ 1096549 w 3379808"/>
              <a:gd name="connsiteY3019" fmla="*/ 251701 h 2476982"/>
              <a:gd name="connsiteX3020" fmla="*/ 1111170 w 3379808"/>
              <a:gd name="connsiteY3020" fmla="*/ 251098 h 2476982"/>
              <a:gd name="connsiteX3021" fmla="*/ 1102032 w 3379808"/>
              <a:gd name="connsiteY3021" fmla="*/ 251098 h 2476982"/>
              <a:gd name="connsiteX3022" fmla="*/ 1096549 w 3379808"/>
              <a:gd name="connsiteY3022" fmla="*/ 251098 h 2476982"/>
              <a:gd name="connsiteX3023" fmla="*/ 1081929 w 3379808"/>
              <a:gd name="connsiteY3023" fmla="*/ 249891 h 2476982"/>
              <a:gd name="connsiteX3024" fmla="*/ 2865648 w 3379808"/>
              <a:gd name="connsiteY3024" fmla="*/ 242649 h 2476982"/>
              <a:gd name="connsiteX3025" fmla="*/ 2858338 w 3379808"/>
              <a:gd name="connsiteY3025" fmla="*/ 246269 h 2476982"/>
              <a:gd name="connsiteX3026" fmla="*/ 2865648 w 3379808"/>
              <a:gd name="connsiteY3026" fmla="*/ 246269 h 2476982"/>
              <a:gd name="connsiteX3027" fmla="*/ 2872959 w 3379808"/>
              <a:gd name="connsiteY3027" fmla="*/ 246269 h 2476982"/>
              <a:gd name="connsiteX3028" fmla="*/ 2865648 w 3379808"/>
              <a:gd name="connsiteY3028" fmla="*/ 242649 h 2476982"/>
              <a:gd name="connsiteX3029" fmla="*/ 1128227 w 3379808"/>
              <a:gd name="connsiteY3029" fmla="*/ 242649 h 2476982"/>
              <a:gd name="connsiteX3030" fmla="*/ 1116043 w 3379808"/>
              <a:gd name="connsiteY3030" fmla="*/ 246269 h 2476982"/>
              <a:gd name="connsiteX3031" fmla="*/ 1128227 w 3379808"/>
              <a:gd name="connsiteY3031" fmla="*/ 246269 h 2476982"/>
              <a:gd name="connsiteX3032" fmla="*/ 1140411 w 3379808"/>
              <a:gd name="connsiteY3032" fmla="*/ 246269 h 2476982"/>
              <a:gd name="connsiteX3033" fmla="*/ 1128227 w 3379808"/>
              <a:gd name="connsiteY3033" fmla="*/ 242649 h 2476982"/>
              <a:gd name="connsiteX3034" fmla="*/ 3253096 w 3379808"/>
              <a:gd name="connsiteY3034" fmla="*/ 241441 h 2476982"/>
              <a:gd name="connsiteX3035" fmla="*/ 3255533 w 3379808"/>
              <a:gd name="connsiteY3035" fmla="*/ 242045 h 2476982"/>
              <a:gd name="connsiteX3036" fmla="*/ 3257969 w 3379808"/>
              <a:gd name="connsiteY3036" fmla="*/ 246269 h 2476982"/>
              <a:gd name="connsiteX3037" fmla="*/ 3262843 w 3379808"/>
              <a:gd name="connsiteY3037" fmla="*/ 246269 h 2476982"/>
              <a:gd name="connsiteX3038" fmla="*/ 3257969 w 3379808"/>
              <a:gd name="connsiteY3038" fmla="*/ 241441 h 2476982"/>
              <a:gd name="connsiteX3039" fmla="*/ 3255533 w 3379808"/>
              <a:gd name="connsiteY3039" fmla="*/ 241441 h 2476982"/>
              <a:gd name="connsiteX3040" fmla="*/ 3253096 w 3379808"/>
              <a:gd name="connsiteY3040" fmla="*/ 241441 h 2476982"/>
              <a:gd name="connsiteX3041" fmla="*/ 2838844 w 3379808"/>
              <a:gd name="connsiteY3041" fmla="*/ 241441 h 2476982"/>
              <a:gd name="connsiteX3042" fmla="*/ 2838844 w 3379808"/>
              <a:gd name="connsiteY3042" fmla="*/ 243855 h 2476982"/>
              <a:gd name="connsiteX3043" fmla="*/ 2838844 w 3379808"/>
              <a:gd name="connsiteY3043" fmla="*/ 246269 h 2476982"/>
              <a:gd name="connsiteX3044" fmla="*/ 2842500 w 3379808"/>
              <a:gd name="connsiteY3044" fmla="*/ 243855 h 2476982"/>
              <a:gd name="connsiteX3045" fmla="*/ 2838844 w 3379808"/>
              <a:gd name="connsiteY3045" fmla="*/ 241441 h 2476982"/>
              <a:gd name="connsiteX3046" fmla="*/ 1157469 w 3379808"/>
              <a:gd name="connsiteY3046" fmla="*/ 237820 h 2476982"/>
              <a:gd name="connsiteX3047" fmla="*/ 1145285 w 3379808"/>
              <a:gd name="connsiteY3047" fmla="*/ 241441 h 2476982"/>
              <a:gd name="connsiteX3048" fmla="*/ 1157469 w 3379808"/>
              <a:gd name="connsiteY3048" fmla="*/ 241441 h 2476982"/>
              <a:gd name="connsiteX3049" fmla="*/ 1169653 w 3379808"/>
              <a:gd name="connsiteY3049" fmla="*/ 241441 h 2476982"/>
              <a:gd name="connsiteX3050" fmla="*/ 1157469 w 3379808"/>
              <a:gd name="connsiteY3050" fmla="*/ 237820 h 2476982"/>
              <a:gd name="connsiteX3051" fmla="*/ 3199487 w 3379808"/>
              <a:gd name="connsiteY3051" fmla="*/ 236613 h 2476982"/>
              <a:gd name="connsiteX3052" fmla="*/ 3202969 w 3379808"/>
              <a:gd name="connsiteY3052" fmla="*/ 241212 h 2476982"/>
              <a:gd name="connsiteX3053" fmla="*/ 3197681 w 3379808"/>
              <a:gd name="connsiteY3053" fmla="*/ 238999 h 2476982"/>
              <a:gd name="connsiteX3054" fmla="*/ 1189147 w 3379808"/>
              <a:gd name="connsiteY3054" fmla="*/ 236613 h 2476982"/>
              <a:gd name="connsiteX3055" fmla="*/ 1195848 w 3379808"/>
              <a:gd name="connsiteY3055" fmla="*/ 240235 h 2476982"/>
              <a:gd name="connsiteX3056" fmla="*/ 1198894 w 3379808"/>
              <a:gd name="connsiteY3056" fmla="*/ 236613 h 2476982"/>
              <a:gd name="connsiteX3057" fmla="*/ 1194020 w 3379808"/>
              <a:gd name="connsiteY3057" fmla="*/ 236613 h 2476982"/>
              <a:gd name="connsiteX3058" fmla="*/ 1189147 w 3379808"/>
              <a:gd name="connsiteY3058" fmla="*/ 236613 h 2476982"/>
              <a:gd name="connsiteX3059" fmla="*/ 2983240 w 3379808"/>
              <a:gd name="connsiteY3059" fmla="*/ 234263 h 2476982"/>
              <a:gd name="connsiteX3060" fmla="*/ 3016805 w 3379808"/>
              <a:gd name="connsiteY3060" fmla="*/ 236840 h 2476982"/>
              <a:gd name="connsiteX3061" fmla="*/ 3090441 w 3379808"/>
              <a:gd name="connsiteY3061" fmla="*/ 246873 h 2476982"/>
              <a:gd name="connsiteX3062" fmla="*/ 3161336 w 3379808"/>
              <a:gd name="connsiteY3062" fmla="*/ 265055 h 2476982"/>
              <a:gd name="connsiteX3063" fmla="*/ 3165939 w 3379808"/>
              <a:gd name="connsiteY3063" fmla="*/ 267069 h 2476982"/>
              <a:gd name="connsiteX3064" fmla="*/ 3163951 w 3379808"/>
              <a:gd name="connsiteY3064" fmla="*/ 266768 h 2476982"/>
              <a:gd name="connsiteX3065" fmla="*/ 3106889 w 3379808"/>
              <a:gd name="connsiteY3065" fmla="*/ 257357 h 2476982"/>
              <a:gd name="connsiteX3066" fmla="*/ 2857729 w 3379808"/>
              <a:gd name="connsiteY3066" fmla="*/ 232992 h 2476982"/>
              <a:gd name="connsiteX3067" fmla="*/ 2848591 w 3379808"/>
              <a:gd name="connsiteY3067" fmla="*/ 236613 h 2476982"/>
              <a:gd name="connsiteX3068" fmla="*/ 2857729 w 3379808"/>
              <a:gd name="connsiteY3068" fmla="*/ 236613 h 2476982"/>
              <a:gd name="connsiteX3069" fmla="*/ 2863212 w 3379808"/>
              <a:gd name="connsiteY3069" fmla="*/ 236613 h 2476982"/>
              <a:gd name="connsiteX3070" fmla="*/ 2857729 w 3379808"/>
              <a:gd name="connsiteY3070" fmla="*/ 232992 h 2476982"/>
              <a:gd name="connsiteX3071" fmla="*/ 2833970 w 3379808"/>
              <a:gd name="connsiteY3071" fmla="*/ 231784 h 2476982"/>
              <a:gd name="connsiteX3072" fmla="*/ 2830316 w 3379808"/>
              <a:gd name="connsiteY3072" fmla="*/ 236613 h 2476982"/>
              <a:gd name="connsiteX3073" fmla="*/ 2833970 w 3379808"/>
              <a:gd name="connsiteY3073" fmla="*/ 241441 h 2476982"/>
              <a:gd name="connsiteX3074" fmla="*/ 2837626 w 3379808"/>
              <a:gd name="connsiteY3074" fmla="*/ 236613 h 2476982"/>
              <a:gd name="connsiteX3075" fmla="*/ 2833970 w 3379808"/>
              <a:gd name="connsiteY3075" fmla="*/ 231784 h 2476982"/>
              <a:gd name="connsiteX3076" fmla="*/ 1242756 w 3379808"/>
              <a:gd name="connsiteY3076" fmla="*/ 231784 h 2476982"/>
              <a:gd name="connsiteX3077" fmla="*/ 1247629 w 3379808"/>
              <a:gd name="connsiteY3077" fmla="*/ 235406 h 2476982"/>
              <a:gd name="connsiteX3078" fmla="*/ 1252503 w 3379808"/>
              <a:gd name="connsiteY3078" fmla="*/ 231784 h 2476982"/>
              <a:gd name="connsiteX3079" fmla="*/ 1242756 w 3379808"/>
              <a:gd name="connsiteY3079" fmla="*/ 231784 h 2476982"/>
              <a:gd name="connsiteX3080" fmla="*/ 1228135 w 3379808"/>
              <a:gd name="connsiteY3080" fmla="*/ 231784 h 2476982"/>
              <a:gd name="connsiteX3081" fmla="*/ 1230572 w 3379808"/>
              <a:gd name="connsiteY3081" fmla="*/ 235406 h 2476982"/>
              <a:gd name="connsiteX3082" fmla="*/ 1233009 w 3379808"/>
              <a:gd name="connsiteY3082" fmla="*/ 231784 h 2476982"/>
              <a:gd name="connsiteX3083" fmla="*/ 1230572 w 3379808"/>
              <a:gd name="connsiteY3083" fmla="*/ 231784 h 2476982"/>
              <a:gd name="connsiteX3084" fmla="*/ 1228135 w 3379808"/>
              <a:gd name="connsiteY3084" fmla="*/ 231784 h 2476982"/>
              <a:gd name="connsiteX3085" fmla="*/ 653056 w 3379808"/>
              <a:gd name="connsiteY3085" fmla="*/ 231784 h 2476982"/>
              <a:gd name="connsiteX3086" fmla="*/ 655493 w 3379808"/>
              <a:gd name="connsiteY3086" fmla="*/ 235406 h 2476982"/>
              <a:gd name="connsiteX3087" fmla="*/ 657930 w 3379808"/>
              <a:gd name="connsiteY3087" fmla="*/ 231784 h 2476982"/>
              <a:gd name="connsiteX3088" fmla="*/ 653056 w 3379808"/>
              <a:gd name="connsiteY3088" fmla="*/ 231784 h 2476982"/>
              <a:gd name="connsiteX3089" fmla="*/ 3179993 w 3379808"/>
              <a:gd name="connsiteY3089" fmla="*/ 226956 h 2476982"/>
              <a:gd name="connsiteX3090" fmla="*/ 3183648 w 3379808"/>
              <a:gd name="connsiteY3090" fmla="*/ 231784 h 2476982"/>
              <a:gd name="connsiteX3091" fmla="*/ 3182876 w 3379808"/>
              <a:gd name="connsiteY3091" fmla="*/ 232805 h 2476982"/>
              <a:gd name="connsiteX3092" fmla="*/ 3179993 w 3379808"/>
              <a:gd name="connsiteY3092" fmla="*/ 231597 h 2476982"/>
              <a:gd name="connsiteX3093" fmla="*/ 1276871 w 3379808"/>
              <a:gd name="connsiteY3093" fmla="*/ 226956 h 2476982"/>
              <a:gd name="connsiteX3094" fmla="*/ 1289055 w 3379808"/>
              <a:gd name="connsiteY3094" fmla="*/ 230578 h 2476982"/>
              <a:gd name="connsiteX3095" fmla="*/ 1301238 w 3379808"/>
              <a:gd name="connsiteY3095" fmla="*/ 226956 h 2476982"/>
              <a:gd name="connsiteX3096" fmla="*/ 1287227 w 3379808"/>
              <a:gd name="connsiteY3096" fmla="*/ 226956 h 2476982"/>
              <a:gd name="connsiteX3097" fmla="*/ 1276871 w 3379808"/>
              <a:gd name="connsiteY3097" fmla="*/ 226956 h 2476982"/>
              <a:gd name="connsiteX3098" fmla="*/ 662803 w 3379808"/>
              <a:gd name="connsiteY3098" fmla="*/ 226956 h 2476982"/>
              <a:gd name="connsiteX3099" fmla="*/ 665240 w 3379808"/>
              <a:gd name="connsiteY3099" fmla="*/ 230578 h 2476982"/>
              <a:gd name="connsiteX3100" fmla="*/ 667677 w 3379808"/>
              <a:gd name="connsiteY3100" fmla="*/ 226956 h 2476982"/>
              <a:gd name="connsiteX3101" fmla="*/ 665240 w 3379808"/>
              <a:gd name="connsiteY3101" fmla="*/ 226956 h 2476982"/>
              <a:gd name="connsiteX3102" fmla="*/ 662803 w 3379808"/>
              <a:gd name="connsiteY3102" fmla="*/ 226956 h 2476982"/>
              <a:gd name="connsiteX3103" fmla="*/ 1359721 w 3379808"/>
              <a:gd name="connsiteY3103" fmla="*/ 222128 h 2476982"/>
              <a:gd name="connsiteX3104" fmla="*/ 1356067 w 3379808"/>
              <a:gd name="connsiteY3104" fmla="*/ 224542 h 2476982"/>
              <a:gd name="connsiteX3105" fmla="*/ 1359721 w 3379808"/>
              <a:gd name="connsiteY3105" fmla="*/ 226956 h 2476982"/>
              <a:gd name="connsiteX3106" fmla="*/ 1359721 w 3379808"/>
              <a:gd name="connsiteY3106" fmla="*/ 224542 h 2476982"/>
              <a:gd name="connsiteX3107" fmla="*/ 1359721 w 3379808"/>
              <a:gd name="connsiteY3107" fmla="*/ 222128 h 2476982"/>
              <a:gd name="connsiteX3108" fmla="*/ 682297 w 3379808"/>
              <a:gd name="connsiteY3108" fmla="*/ 222128 h 2476982"/>
              <a:gd name="connsiteX3109" fmla="*/ 678643 w 3379808"/>
              <a:gd name="connsiteY3109" fmla="*/ 224542 h 2476982"/>
              <a:gd name="connsiteX3110" fmla="*/ 682297 w 3379808"/>
              <a:gd name="connsiteY3110" fmla="*/ 226956 h 2476982"/>
              <a:gd name="connsiteX3111" fmla="*/ 685953 w 3379808"/>
              <a:gd name="connsiteY3111" fmla="*/ 224542 h 2476982"/>
              <a:gd name="connsiteX3112" fmla="*/ 682297 w 3379808"/>
              <a:gd name="connsiteY3112" fmla="*/ 222128 h 2476982"/>
              <a:gd name="connsiteX3113" fmla="*/ 3238475 w 3379808"/>
              <a:gd name="connsiteY3113" fmla="*/ 217299 h 2476982"/>
              <a:gd name="connsiteX3114" fmla="*/ 3234821 w 3379808"/>
              <a:gd name="connsiteY3114" fmla="*/ 222128 h 2476982"/>
              <a:gd name="connsiteX3115" fmla="*/ 3238475 w 3379808"/>
              <a:gd name="connsiteY3115" fmla="*/ 226956 h 2476982"/>
              <a:gd name="connsiteX3116" fmla="*/ 3242131 w 3379808"/>
              <a:gd name="connsiteY3116" fmla="*/ 222128 h 2476982"/>
              <a:gd name="connsiteX3117" fmla="*/ 3238475 w 3379808"/>
              <a:gd name="connsiteY3117" fmla="*/ 217299 h 2476982"/>
              <a:gd name="connsiteX3118" fmla="*/ 3136131 w 3379808"/>
              <a:gd name="connsiteY3118" fmla="*/ 217299 h 2476982"/>
              <a:gd name="connsiteX3119" fmla="*/ 3138567 w 3379808"/>
              <a:gd name="connsiteY3119" fmla="*/ 220921 h 2476982"/>
              <a:gd name="connsiteX3120" fmla="*/ 3141004 w 3379808"/>
              <a:gd name="connsiteY3120" fmla="*/ 217299 h 2476982"/>
              <a:gd name="connsiteX3121" fmla="*/ 3138567 w 3379808"/>
              <a:gd name="connsiteY3121" fmla="*/ 217299 h 2476982"/>
              <a:gd name="connsiteX3122" fmla="*/ 3136131 w 3379808"/>
              <a:gd name="connsiteY3122" fmla="*/ 217299 h 2476982"/>
              <a:gd name="connsiteX3123" fmla="*/ 2576281 w 3379808"/>
              <a:gd name="connsiteY3123" fmla="*/ 213679 h 2476982"/>
              <a:gd name="connsiteX3124" fmla="*/ 2570799 w 3379808"/>
              <a:gd name="connsiteY3124" fmla="*/ 217299 h 2476982"/>
              <a:gd name="connsiteX3125" fmla="*/ 2578109 w 3379808"/>
              <a:gd name="connsiteY3125" fmla="*/ 217299 h 2476982"/>
              <a:gd name="connsiteX3126" fmla="*/ 2585419 w 3379808"/>
              <a:gd name="connsiteY3126" fmla="*/ 217299 h 2476982"/>
              <a:gd name="connsiteX3127" fmla="*/ 2576281 w 3379808"/>
              <a:gd name="connsiteY3127" fmla="*/ 213679 h 2476982"/>
              <a:gd name="connsiteX3128" fmla="*/ 3126383 w 3379808"/>
              <a:gd name="connsiteY3128" fmla="*/ 212471 h 2476982"/>
              <a:gd name="connsiteX3129" fmla="*/ 3122729 w 3379808"/>
              <a:gd name="connsiteY3129" fmla="*/ 214885 h 2476982"/>
              <a:gd name="connsiteX3130" fmla="*/ 3126383 w 3379808"/>
              <a:gd name="connsiteY3130" fmla="*/ 217299 h 2476982"/>
              <a:gd name="connsiteX3131" fmla="*/ 3130039 w 3379808"/>
              <a:gd name="connsiteY3131" fmla="*/ 214885 h 2476982"/>
              <a:gd name="connsiteX3132" fmla="*/ 3126383 w 3379808"/>
              <a:gd name="connsiteY3132" fmla="*/ 212471 h 2476982"/>
              <a:gd name="connsiteX3133" fmla="*/ 2624408 w 3379808"/>
              <a:gd name="connsiteY3133" fmla="*/ 212471 h 2476982"/>
              <a:gd name="connsiteX3134" fmla="*/ 2624408 w 3379808"/>
              <a:gd name="connsiteY3134" fmla="*/ 217299 h 2476982"/>
              <a:gd name="connsiteX3135" fmla="*/ 2633546 w 3379808"/>
              <a:gd name="connsiteY3135" fmla="*/ 217299 h 2476982"/>
              <a:gd name="connsiteX3136" fmla="*/ 2639028 w 3379808"/>
              <a:gd name="connsiteY3136" fmla="*/ 217299 h 2476982"/>
              <a:gd name="connsiteX3137" fmla="*/ 2663396 w 3379808"/>
              <a:gd name="connsiteY3137" fmla="*/ 212471 h 2476982"/>
              <a:gd name="connsiteX3138" fmla="*/ 1310986 w 3379808"/>
              <a:gd name="connsiteY3138" fmla="*/ 212471 h 2476982"/>
              <a:gd name="connsiteX3139" fmla="*/ 1307331 w 3379808"/>
              <a:gd name="connsiteY3139" fmla="*/ 217299 h 2476982"/>
              <a:gd name="connsiteX3140" fmla="*/ 1310986 w 3379808"/>
              <a:gd name="connsiteY3140" fmla="*/ 222128 h 2476982"/>
              <a:gd name="connsiteX3141" fmla="*/ 1314641 w 3379808"/>
              <a:gd name="connsiteY3141" fmla="*/ 217299 h 2476982"/>
              <a:gd name="connsiteX3142" fmla="*/ 1310986 w 3379808"/>
              <a:gd name="connsiteY3142" fmla="*/ 212471 h 2476982"/>
              <a:gd name="connsiteX3143" fmla="*/ 2704821 w 3379808"/>
              <a:gd name="connsiteY3143" fmla="*/ 208851 h 2476982"/>
              <a:gd name="connsiteX3144" fmla="*/ 2692637 w 3379808"/>
              <a:gd name="connsiteY3144" fmla="*/ 212471 h 2476982"/>
              <a:gd name="connsiteX3145" fmla="*/ 2704821 w 3379808"/>
              <a:gd name="connsiteY3145" fmla="*/ 212471 h 2476982"/>
              <a:gd name="connsiteX3146" fmla="*/ 2717005 w 3379808"/>
              <a:gd name="connsiteY3146" fmla="*/ 212471 h 2476982"/>
              <a:gd name="connsiteX3147" fmla="*/ 2704821 w 3379808"/>
              <a:gd name="connsiteY3147" fmla="*/ 208851 h 2476982"/>
              <a:gd name="connsiteX3148" fmla="*/ 2882706 w 3379808"/>
              <a:gd name="connsiteY3148" fmla="*/ 207643 h 2476982"/>
              <a:gd name="connsiteX3149" fmla="*/ 2962307 w 3379808"/>
              <a:gd name="connsiteY3149" fmla="*/ 230354 h 2476982"/>
              <a:gd name="connsiteX3150" fmla="*/ 2983240 w 3379808"/>
              <a:gd name="connsiteY3150" fmla="*/ 234263 h 2476982"/>
              <a:gd name="connsiteX3151" fmla="*/ 2950936 w 3379808"/>
              <a:gd name="connsiteY3151" fmla="*/ 231784 h 2476982"/>
              <a:gd name="connsiteX3152" fmla="*/ 2944234 w 3379808"/>
              <a:gd name="connsiteY3152" fmla="*/ 231784 h 2476982"/>
              <a:gd name="connsiteX3153" fmla="*/ 2936315 w 3379808"/>
              <a:gd name="connsiteY3153" fmla="*/ 231784 h 2476982"/>
              <a:gd name="connsiteX3154" fmla="*/ 2872959 w 3379808"/>
              <a:gd name="connsiteY3154" fmla="*/ 236613 h 2476982"/>
              <a:gd name="connsiteX3155" fmla="*/ 2904028 w 3379808"/>
              <a:gd name="connsiteY3155" fmla="*/ 241441 h 2476982"/>
              <a:gd name="connsiteX3156" fmla="*/ 2931441 w 3379808"/>
              <a:gd name="connsiteY3156" fmla="*/ 246269 h 2476982"/>
              <a:gd name="connsiteX3157" fmla="*/ 3077648 w 3379808"/>
              <a:gd name="connsiteY3157" fmla="*/ 270411 h 2476982"/>
              <a:gd name="connsiteX3158" fmla="*/ 3082521 w 3379808"/>
              <a:gd name="connsiteY3158" fmla="*/ 274636 h 2476982"/>
              <a:gd name="connsiteX3159" fmla="*/ 3087395 w 3379808"/>
              <a:gd name="connsiteY3159" fmla="*/ 275239 h 2476982"/>
              <a:gd name="connsiteX3160" fmla="*/ 3097142 w 3379808"/>
              <a:gd name="connsiteY3160" fmla="*/ 275239 h 2476982"/>
              <a:gd name="connsiteX3161" fmla="*/ 3087395 w 3379808"/>
              <a:gd name="connsiteY3161" fmla="*/ 270411 h 2476982"/>
              <a:gd name="connsiteX3162" fmla="*/ 3089832 w 3379808"/>
              <a:gd name="connsiteY3162" fmla="*/ 270411 h 2476982"/>
              <a:gd name="connsiteX3163" fmla="*/ 3092269 w 3379808"/>
              <a:gd name="connsiteY3163" fmla="*/ 270411 h 2476982"/>
              <a:gd name="connsiteX3164" fmla="*/ 3155016 w 3379808"/>
              <a:gd name="connsiteY3164" fmla="*/ 282482 h 2476982"/>
              <a:gd name="connsiteX3165" fmla="*/ 3214107 w 3379808"/>
              <a:gd name="connsiteY3165" fmla="*/ 294552 h 2476982"/>
              <a:gd name="connsiteX3166" fmla="*/ 3216544 w 3379808"/>
              <a:gd name="connsiteY3166" fmla="*/ 294552 h 2476982"/>
              <a:gd name="connsiteX3167" fmla="*/ 3218981 w 3379808"/>
              <a:gd name="connsiteY3167" fmla="*/ 294552 h 2476982"/>
              <a:gd name="connsiteX3168" fmla="*/ 3191814 w 3379808"/>
              <a:gd name="connsiteY3168" fmla="*/ 278390 h 2476982"/>
              <a:gd name="connsiteX3169" fmla="*/ 3165939 w 3379808"/>
              <a:gd name="connsiteY3169" fmla="*/ 267069 h 2476982"/>
              <a:gd name="connsiteX3170" fmla="*/ 3180754 w 3379808"/>
              <a:gd name="connsiteY3170" fmla="*/ 269311 h 2476982"/>
              <a:gd name="connsiteX3171" fmla="*/ 3189740 w 3379808"/>
              <a:gd name="connsiteY3171" fmla="*/ 270411 h 2476982"/>
              <a:gd name="connsiteX3172" fmla="*/ 3218981 w 3379808"/>
              <a:gd name="connsiteY3172" fmla="*/ 283690 h 2476982"/>
              <a:gd name="connsiteX3173" fmla="*/ 3248222 w 3379808"/>
              <a:gd name="connsiteY3173" fmla="*/ 289724 h 2476982"/>
              <a:gd name="connsiteX3174" fmla="*/ 3253705 w 3379808"/>
              <a:gd name="connsiteY3174" fmla="*/ 289724 h 2476982"/>
              <a:gd name="connsiteX3175" fmla="*/ 3262843 w 3379808"/>
              <a:gd name="connsiteY3175" fmla="*/ 289724 h 2476982"/>
              <a:gd name="connsiteX3176" fmla="*/ 3258578 w 3379808"/>
              <a:gd name="connsiteY3176" fmla="*/ 284896 h 2476982"/>
              <a:gd name="connsiteX3177" fmla="*/ 3257969 w 3379808"/>
              <a:gd name="connsiteY3177" fmla="*/ 280068 h 2476982"/>
              <a:gd name="connsiteX3178" fmla="*/ 3258578 w 3379808"/>
              <a:gd name="connsiteY3178" fmla="*/ 277653 h 2476982"/>
              <a:gd name="connsiteX3179" fmla="*/ 3262843 w 3379808"/>
              <a:gd name="connsiteY3179" fmla="*/ 275239 h 2476982"/>
              <a:gd name="connsiteX3180" fmla="*/ 3248222 w 3379808"/>
              <a:gd name="connsiteY3180" fmla="*/ 266186 h 2476982"/>
              <a:gd name="connsiteX3181" fmla="*/ 3233602 w 3379808"/>
              <a:gd name="connsiteY3181" fmla="*/ 260754 h 2476982"/>
              <a:gd name="connsiteX3182" fmla="*/ 3194613 w 3379808"/>
              <a:gd name="connsiteY3182" fmla="*/ 248684 h 2476982"/>
              <a:gd name="connsiteX3183" fmla="*/ 3155625 w 3379808"/>
              <a:gd name="connsiteY3183" fmla="*/ 236613 h 2476982"/>
              <a:gd name="connsiteX3184" fmla="*/ 3150142 w 3379808"/>
              <a:gd name="connsiteY3184" fmla="*/ 239027 h 2476982"/>
              <a:gd name="connsiteX3185" fmla="*/ 3141004 w 3379808"/>
              <a:gd name="connsiteY3185" fmla="*/ 241441 h 2476982"/>
              <a:gd name="connsiteX3186" fmla="*/ 3131257 w 3379808"/>
              <a:gd name="connsiteY3186" fmla="*/ 241441 h 2476982"/>
              <a:gd name="connsiteX3187" fmla="*/ 3017337 w 3379808"/>
              <a:gd name="connsiteY3187" fmla="*/ 220921 h 2476982"/>
              <a:gd name="connsiteX3188" fmla="*/ 2892453 w 3379808"/>
              <a:gd name="connsiteY3188" fmla="*/ 207643 h 2476982"/>
              <a:gd name="connsiteX3189" fmla="*/ 2887579 w 3379808"/>
              <a:gd name="connsiteY3189" fmla="*/ 207643 h 2476982"/>
              <a:gd name="connsiteX3190" fmla="*/ 2882706 w 3379808"/>
              <a:gd name="connsiteY3190" fmla="*/ 207643 h 2476982"/>
              <a:gd name="connsiteX3191" fmla="*/ 2853465 w 3379808"/>
              <a:gd name="connsiteY3191" fmla="*/ 207643 h 2476982"/>
              <a:gd name="connsiteX3192" fmla="*/ 2860775 w 3379808"/>
              <a:gd name="connsiteY3192" fmla="*/ 216093 h 2476982"/>
              <a:gd name="connsiteX3193" fmla="*/ 2868085 w 3379808"/>
              <a:gd name="connsiteY3193" fmla="*/ 217299 h 2476982"/>
              <a:gd name="connsiteX3194" fmla="*/ 2877832 w 3379808"/>
              <a:gd name="connsiteY3194" fmla="*/ 217299 h 2476982"/>
              <a:gd name="connsiteX3195" fmla="*/ 2872959 w 3379808"/>
              <a:gd name="connsiteY3195" fmla="*/ 207643 h 2476982"/>
              <a:gd name="connsiteX3196" fmla="*/ 2755994 w 3379808"/>
              <a:gd name="connsiteY3196" fmla="*/ 207643 h 2476982"/>
              <a:gd name="connsiteX3197" fmla="*/ 2755994 w 3379808"/>
              <a:gd name="connsiteY3197" fmla="*/ 212471 h 2476982"/>
              <a:gd name="connsiteX3198" fmla="*/ 2782189 w 3379808"/>
              <a:gd name="connsiteY3198" fmla="*/ 213075 h 2476982"/>
              <a:gd name="connsiteX3199" fmla="*/ 2819350 w 3379808"/>
              <a:gd name="connsiteY3199" fmla="*/ 217299 h 2476982"/>
              <a:gd name="connsiteX3200" fmla="*/ 2824832 w 3379808"/>
              <a:gd name="connsiteY3200" fmla="*/ 217299 h 2476982"/>
              <a:gd name="connsiteX3201" fmla="*/ 2833970 w 3379808"/>
              <a:gd name="connsiteY3201" fmla="*/ 217299 h 2476982"/>
              <a:gd name="connsiteX3202" fmla="*/ 2843109 w 3379808"/>
              <a:gd name="connsiteY3202" fmla="*/ 217299 h 2476982"/>
              <a:gd name="connsiteX3203" fmla="*/ 2848591 w 3379808"/>
              <a:gd name="connsiteY3203" fmla="*/ 217299 h 2476982"/>
              <a:gd name="connsiteX3204" fmla="*/ 2838844 w 3379808"/>
              <a:gd name="connsiteY3204" fmla="*/ 207643 h 2476982"/>
              <a:gd name="connsiteX3205" fmla="*/ 2838844 w 3379808"/>
              <a:gd name="connsiteY3205" fmla="*/ 212471 h 2476982"/>
              <a:gd name="connsiteX3206" fmla="*/ 2804729 w 3379808"/>
              <a:gd name="connsiteY3206" fmla="*/ 210057 h 2476982"/>
              <a:gd name="connsiteX3207" fmla="*/ 2770614 w 3379808"/>
              <a:gd name="connsiteY3207" fmla="*/ 207643 h 2476982"/>
              <a:gd name="connsiteX3208" fmla="*/ 2760867 w 3379808"/>
              <a:gd name="connsiteY3208" fmla="*/ 207643 h 2476982"/>
              <a:gd name="connsiteX3209" fmla="*/ 2758430 w 3379808"/>
              <a:gd name="connsiteY3209" fmla="*/ 207643 h 2476982"/>
              <a:gd name="connsiteX3210" fmla="*/ 2755994 w 3379808"/>
              <a:gd name="connsiteY3210" fmla="*/ 207643 h 2476982"/>
              <a:gd name="connsiteX3211" fmla="*/ 3097142 w 3379808"/>
              <a:gd name="connsiteY3211" fmla="*/ 202815 h 2476982"/>
              <a:gd name="connsiteX3212" fmla="*/ 3093488 w 3379808"/>
              <a:gd name="connsiteY3212" fmla="*/ 207643 h 2476982"/>
              <a:gd name="connsiteX3213" fmla="*/ 3097142 w 3379808"/>
              <a:gd name="connsiteY3213" fmla="*/ 212471 h 2476982"/>
              <a:gd name="connsiteX3214" fmla="*/ 3100798 w 3379808"/>
              <a:gd name="connsiteY3214" fmla="*/ 207643 h 2476982"/>
              <a:gd name="connsiteX3215" fmla="*/ 3097142 w 3379808"/>
              <a:gd name="connsiteY3215" fmla="*/ 202815 h 2476982"/>
              <a:gd name="connsiteX3216" fmla="*/ 3092269 w 3379808"/>
              <a:gd name="connsiteY3216" fmla="*/ 197986 h 2476982"/>
              <a:gd name="connsiteX3217" fmla="*/ 3177556 w 3379808"/>
              <a:gd name="connsiteY3217" fmla="*/ 230578 h 2476982"/>
              <a:gd name="connsiteX3218" fmla="*/ 3179993 w 3379808"/>
              <a:gd name="connsiteY3218" fmla="*/ 231597 h 2476982"/>
              <a:gd name="connsiteX3219" fmla="*/ 3179993 w 3379808"/>
              <a:gd name="connsiteY3219" fmla="*/ 231784 h 2476982"/>
              <a:gd name="connsiteX3220" fmla="*/ 3179993 w 3379808"/>
              <a:gd name="connsiteY3220" fmla="*/ 236613 h 2476982"/>
              <a:gd name="connsiteX3221" fmla="*/ 3182876 w 3379808"/>
              <a:gd name="connsiteY3221" fmla="*/ 232805 h 2476982"/>
              <a:gd name="connsiteX3222" fmla="*/ 3197681 w 3379808"/>
              <a:gd name="connsiteY3222" fmla="*/ 238999 h 2476982"/>
              <a:gd name="connsiteX3223" fmla="*/ 3195832 w 3379808"/>
              <a:gd name="connsiteY3223" fmla="*/ 241441 h 2476982"/>
              <a:gd name="connsiteX3224" fmla="*/ 3199487 w 3379808"/>
              <a:gd name="connsiteY3224" fmla="*/ 246269 h 2476982"/>
              <a:gd name="connsiteX3225" fmla="*/ 3203143 w 3379808"/>
              <a:gd name="connsiteY3225" fmla="*/ 241441 h 2476982"/>
              <a:gd name="connsiteX3226" fmla="*/ 3202969 w 3379808"/>
              <a:gd name="connsiteY3226" fmla="*/ 241212 h 2476982"/>
              <a:gd name="connsiteX3227" fmla="*/ 3219742 w 3379808"/>
              <a:gd name="connsiteY3227" fmla="*/ 248231 h 2476982"/>
              <a:gd name="connsiteX3228" fmla="*/ 3262843 w 3379808"/>
              <a:gd name="connsiteY3228" fmla="*/ 270411 h 2476982"/>
              <a:gd name="connsiteX3229" fmla="*/ 3187303 w 3379808"/>
              <a:gd name="connsiteY3229" fmla="*/ 217903 h 2476982"/>
              <a:gd name="connsiteX3230" fmla="*/ 3097142 w 3379808"/>
              <a:gd name="connsiteY3230" fmla="*/ 197986 h 2476982"/>
              <a:gd name="connsiteX3231" fmla="*/ 3094705 w 3379808"/>
              <a:gd name="connsiteY3231" fmla="*/ 197986 h 2476982"/>
              <a:gd name="connsiteX3232" fmla="*/ 3092269 w 3379808"/>
              <a:gd name="connsiteY3232" fmla="*/ 197986 h 2476982"/>
              <a:gd name="connsiteX3233" fmla="*/ 3077648 w 3379808"/>
              <a:gd name="connsiteY3233" fmla="*/ 193158 h 2476982"/>
              <a:gd name="connsiteX3234" fmla="*/ 3080085 w 3379808"/>
              <a:gd name="connsiteY3234" fmla="*/ 196780 h 2476982"/>
              <a:gd name="connsiteX3235" fmla="*/ 3082521 w 3379808"/>
              <a:gd name="connsiteY3235" fmla="*/ 193158 h 2476982"/>
              <a:gd name="connsiteX3236" fmla="*/ 3080085 w 3379808"/>
              <a:gd name="connsiteY3236" fmla="*/ 193158 h 2476982"/>
              <a:gd name="connsiteX3237" fmla="*/ 3077648 w 3379808"/>
              <a:gd name="connsiteY3237" fmla="*/ 193158 h 2476982"/>
              <a:gd name="connsiteX3238" fmla="*/ 1600962 w 3379808"/>
              <a:gd name="connsiteY3238" fmla="*/ 184709 h 2476982"/>
              <a:gd name="connsiteX3239" fmla="*/ 1603399 w 3379808"/>
              <a:gd name="connsiteY3239" fmla="*/ 188330 h 2476982"/>
              <a:gd name="connsiteX3240" fmla="*/ 1600962 w 3379808"/>
              <a:gd name="connsiteY3240" fmla="*/ 188330 h 2476982"/>
              <a:gd name="connsiteX3241" fmla="*/ 1598525 w 3379808"/>
              <a:gd name="connsiteY3241" fmla="*/ 188330 h 2476982"/>
              <a:gd name="connsiteX3242" fmla="*/ 1600962 w 3379808"/>
              <a:gd name="connsiteY3242" fmla="*/ 184709 h 2476982"/>
              <a:gd name="connsiteX3243" fmla="*/ 1583904 w 3379808"/>
              <a:gd name="connsiteY3243" fmla="*/ 178673 h 2476982"/>
              <a:gd name="connsiteX3244" fmla="*/ 1587560 w 3379808"/>
              <a:gd name="connsiteY3244" fmla="*/ 183502 h 2476982"/>
              <a:gd name="connsiteX3245" fmla="*/ 1583904 w 3379808"/>
              <a:gd name="connsiteY3245" fmla="*/ 188330 h 2476982"/>
              <a:gd name="connsiteX3246" fmla="*/ 1580250 w 3379808"/>
              <a:gd name="connsiteY3246" fmla="*/ 183502 h 2476982"/>
              <a:gd name="connsiteX3247" fmla="*/ 1583904 w 3379808"/>
              <a:gd name="connsiteY3247" fmla="*/ 178673 h 2476982"/>
              <a:gd name="connsiteX3248" fmla="*/ 1544916 w 3379808"/>
              <a:gd name="connsiteY3248" fmla="*/ 178673 h 2476982"/>
              <a:gd name="connsiteX3249" fmla="*/ 1547353 w 3379808"/>
              <a:gd name="connsiteY3249" fmla="*/ 178673 h 2476982"/>
              <a:gd name="connsiteX3250" fmla="*/ 1549790 w 3379808"/>
              <a:gd name="connsiteY3250" fmla="*/ 178673 h 2476982"/>
              <a:gd name="connsiteX3251" fmla="*/ 1549181 w 3379808"/>
              <a:gd name="connsiteY3251" fmla="*/ 182295 h 2476982"/>
              <a:gd name="connsiteX3252" fmla="*/ 1544916 w 3379808"/>
              <a:gd name="connsiteY3252" fmla="*/ 178673 h 2476982"/>
              <a:gd name="connsiteX3253" fmla="*/ 2838844 w 3379808"/>
              <a:gd name="connsiteY3253" fmla="*/ 169017 h 2476982"/>
              <a:gd name="connsiteX3254" fmla="*/ 2843717 w 3379808"/>
              <a:gd name="connsiteY3254" fmla="*/ 172638 h 2476982"/>
              <a:gd name="connsiteX3255" fmla="*/ 2848591 w 3379808"/>
              <a:gd name="connsiteY3255" fmla="*/ 169017 h 2476982"/>
              <a:gd name="connsiteX3256" fmla="*/ 2838844 w 3379808"/>
              <a:gd name="connsiteY3256" fmla="*/ 169017 h 2476982"/>
              <a:gd name="connsiteX3257" fmla="*/ 1437698 w 3379808"/>
              <a:gd name="connsiteY3257" fmla="*/ 169017 h 2476982"/>
              <a:gd name="connsiteX3258" fmla="*/ 1470595 w 3379808"/>
              <a:gd name="connsiteY3258" fmla="*/ 171431 h 2476982"/>
              <a:gd name="connsiteX3259" fmla="*/ 1496181 w 3379808"/>
              <a:gd name="connsiteY3259" fmla="*/ 173845 h 2476982"/>
              <a:gd name="connsiteX3260" fmla="*/ 1525422 w 3379808"/>
              <a:gd name="connsiteY3260" fmla="*/ 173845 h 2476982"/>
              <a:gd name="connsiteX3261" fmla="*/ 1398709 w 3379808"/>
              <a:gd name="connsiteY3261" fmla="*/ 176259 h 2476982"/>
              <a:gd name="connsiteX3262" fmla="*/ 1271997 w 3379808"/>
              <a:gd name="connsiteY3262" fmla="*/ 178673 h 2476982"/>
              <a:gd name="connsiteX3263" fmla="*/ 1259813 w 3379808"/>
              <a:gd name="connsiteY3263" fmla="*/ 178673 h 2476982"/>
              <a:gd name="connsiteX3264" fmla="*/ 1247629 w 3379808"/>
              <a:gd name="connsiteY3264" fmla="*/ 178673 h 2476982"/>
              <a:gd name="connsiteX3265" fmla="*/ 1342664 w 3379808"/>
              <a:gd name="connsiteY3265" fmla="*/ 170224 h 2476982"/>
              <a:gd name="connsiteX3266" fmla="*/ 1437698 w 3379808"/>
              <a:gd name="connsiteY3266" fmla="*/ 169017 h 2476982"/>
              <a:gd name="connsiteX3267" fmla="*/ 3028912 w 3379808"/>
              <a:gd name="connsiteY3267" fmla="*/ 164188 h 2476982"/>
              <a:gd name="connsiteX3268" fmla="*/ 3092269 w 3379808"/>
              <a:gd name="connsiteY3268" fmla="*/ 178673 h 2476982"/>
              <a:gd name="connsiteX3269" fmla="*/ 3155625 w 3379808"/>
              <a:gd name="connsiteY3269" fmla="*/ 193158 h 2476982"/>
              <a:gd name="connsiteX3270" fmla="*/ 3177556 w 3379808"/>
              <a:gd name="connsiteY3270" fmla="*/ 202815 h 2476982"/>
              <a:gd name="connsiteX3271" fmla="*/ 3199487 w 3379808"/>
              <a:gd name="connsiteY3271" fmla="*/ 212471 h 2476982"/>
              <a:gd name="connsiteX3272" fmla="*/ 3201923 w 3379808"/>
              <a:gd name="connsiteY3272" fmla="*/ 212471 h 2476982"/>
              <a:gd name="connsiteX3273" fmla="*/ 3204360 w 3379808"/>
              <a:gd name="connsiteY3273" fmla="*/ 212471 h 2476982"/>
              <a:gd name="connsiteX3274" fmla="*/ 3123338 w 3379808"/>
              <a:gd name="connsiteY3274" fmla="*/ 177467 h 2476982"/>
              <a:gd name="connsiteX3275" fmla="*/ 3038660 w 3379808"/>
              <a:gd name="connsiteY3275" fmla="*/ 164188 h 2476982"/>
              <a:gd name="connsiteX3276" fmla="*/ 3033786 w 3379808"/>
              <a:gd name="connsiteY3276" fmla="*/ 164188 h 2476982"/>
              <a:gd name="connsiteX3277" fmla="*/ 3028912 w 3379808"/>
              <a:gd name="connsiteY3277" fmla="*/ 164188 h 2476982"/>
              <a:gd name="connsiteX3278" fmla="*/ 1325606 w 3379808"/>
              <a:gd name="connsiteY3278" fmla="*/ 164188 h 2476982"/>
              <a:gd name="connsiteX3279" fmla="*/ 892469 w 3379808"/>
              <a:gd name="connsiteY3279" fmla="*/ 210057 h 2476982"/>
              <a:gd name="connsiteX3280" fmla="*/ 477608 w 3379808"/>
              <a:gd name="connsiteY3280" fmla="*/ 328351 h 2476982"/>
              <a:gd name="connsiteX3281" fmla="*/ 458114 w 3379808"/>
              <a:gd name="connsiteY3281" fmla="*/ 333179 h 2476982"/>
              <a:gd name="connsiteX3282" fmla="*/ 467861 w 3379808"/>
              <a:gd name="connsiteY3282" fmla="*/ 333179 h 2476982"/>
              <a:gd name="connsiteX3283" fmla="*/ 755401 w 3379808"/>
              <a:gd name="connsiteY3283" fmla="*/ 255926 h 2476982"/>
              <a:gd name="connsiteX3284" fmla="*/ 1120917 w 3379808"/>
              <a:gd name="connsiteY3284" fmla="*/ 193158 h 2476982"/>
              <a:gd name="connsiteX3285" fmla="*/ 1223262 w 3379808"/>
              <a:gd name="connsiteY3285" fmla="*/ 183502 h 2476982"/>
              <a:gd name="connsiteX3286" fmla="*/ 1233009 w 3379808"/>
              <a:gd name="connsiteY3286" fmla="*/ 183502 h 2476982"/>
              <a:gd name="connsiteX3287" fmla="*/ 1242756 w 3379808"/>
              <a:gd name="connsiteY3287" fmla="*/ 183502 h 2476982"/>
              <a:gd name="connsiteX3288" fmla="*/ 886987 w 3379808"/>
              <a:gd name="connsiteY3288" fmla="*/ 236613 h 2476982"/>
              <a:gd name="connsiteX3289" fmla="*/ 833377 w 3379808"/>
              <a:gd name="connsiteY3289" fmla="*/ 251098 h 2476982"/>
              <a:gd name="connsiteX3290" fmla="*/ 852872 w 3379808"/>
              <a:gd name="connsiteY3290" fmla="*/ 251098 h 2476982"/>
              <a:gd name="connsiteX3291" fmla="*/ 1330480 w 3379808"/>
              <a:gd name="connsiteY3291" fmla="*/ 183502 h 2476982"/>
              <a:gd name="connsiteX3292" fmla="*/ 1525422 w 3379808"/>
              <a:gd name="connsiteY3292" fmla="*/ 183502 h 2476982"/>
              <a:gd name="connsiteX3293" fmla="*/ 1593043 w 3379808"/>
              <a:gd name="connsiteY3293" fmla="*/ 193158 h 2476982"/>
              <a:gd name="connsiteX3294" fmla="*/ 1657008 w 3379808"/>
              <a:gd name="connsiteY3294" fmla="*/ 202815 h 2476982"/>
              <a:gd name="connsiteX3295" fmla="*/ 1661881 w 3379808"/>
              <a:gd name="connsiteY3295" fmla="*/ 202815 h 2476982"/>
              <a:gd name="connsiteX3296" fmla="*/ 1589997 w 3379808"/>
              <a:gd name="connsiteY3296" fmla="*/ 172638 h 2476982"/>
              <a:gd name="connsiteX3297" fmla="*/ 1510801 w 3379808"/>
              <a:gd name="connsiteY3297" fmla="*/ 164188 h 2476982"/>
              <a:gd name="connsiteX3298" fmla="*/ 3014901 w 3379808"/>
              <a:gd name="connsiteY3298" fmla="*/ 155739 h 2476982"/>
              <a:gd name="connsiteX3299" fmla="*/ 3009418 w 3379808"/>
              <a:gd name="connsiteY3299" fmla="*/ 159360 h 2476982"/>
              <a:gd name="connsiteX3300" fmla="*/ 3016729 w 3379808"/>
              <a:gd name="connsiteY3300" fmla="*/ 159360 h 2476982"/>
              <a:gd name="connsiteX3301" fmla="*/ 3024039 w 3379808"/>
              <a:gd name="connsiteY3301" fmla="*/ 159360 h 2476982"/>
              <a:gd name="connsiteX3302" fmla="*/ 3014901 w 3379808"/>
              <a:gd name="connsiteY3302" fmla="*/ 155739 h 2476982"/>
              <a:gd name="connsiteX3303" fmla="*/ 2984442 w 3379808"/>
              <a:gd name="connsiteY3303" fmla="*/ 150911 h 2476982"/>
              <a:gd name="connsiteX3304" fmla="*/ 2970430 w 3379808"/>
              <a:gd name="connsiteY3304" fmla="*/ 154532 h 2476982"/>
              <a:gd name="connsiteX3305" fmla="*/ 2984442 w 3379808"/>
              <a:gd name="connsiteY3305" fmla="*/ 154532 h 2476982"/>
              <a:gd name="connsiteX3306" fmla="*/ 2994798 w 3379808"/>
              <a:gd name="connsiteY3306" fmla="*/ 154532 h 2476982"/>
              <a:gd name="connsiteX3307" fmla="*/ 2984442 w 3379808"/>
              <a:gd name="connsiteY3307" fmla="*/ 150911 h 2476982"/>
              <a:gd name="connsiteX3308" fmla="*/ 2946062 w 3379808"/>
              <a:gd name="connsiteY3308" fmla="*/ 149703 h 2476982"/>
              <a:gd name="connsiteX3309" fmla="*/ 2953372 w 3379808"/>
              <a:gd name="connsiteY3309" fmla="*/ 153325 h 2476982"/>
              <a:gd name="connsiteX3310" fmla="*/ 2960683 w 3379808"/>
              <a:gd name="connsiteY3310" fmla="*/ 149703 h 2476982"/>
              <a:gd name="connsiteX3311" fmla="*/ 2946062 w 3379808"/>
              <a:gd name="connsiteY3311" fmla="*/ 149703 h 2476982"/>
              <a:gd name="connsiteX3312" fmla="*/ 2921694 w 3379808"/>
              <a:gd name="connsiteY3312" fmla="*/ 144875 h 2476982"/>
              <a:gd name="connsiteX3313" fmla="*/ 2929005 w 3379808"/>
              <a:gd name="connsiteY3313" fmla="*/ 148497 h 2476982"/>
              <a:gd name="connsiteX3314" fmla="*/ 2936315 w 3379808"/>
              <a:gd name="connsiteY3314" fmla="*/ 144875 h 2476982"/>
              <a:gd name="connsiteX3315" fmla="*/ 2921694 w 3379808"/>
              <a:gd name="connsiteY3315" fmla="*/ 144875 h 2476982"/>
              <a:gd name="connsiteX3316" fmla="*/ 2882706 w 3379808"/>
              <a:gd name="connsiteY3316" fmla="*/ 140047 h 2476982"/>
              <a:gd name="connsiteX3317" fmla="*/ 2890016 w 3379808"/>
              <a:gd name="connsiteY3317" fmla="*/ 143669 h 2476982"/>
              <a:gd name="connsiteX3318" fmla="*/ 2897327 w 3379808"/>
              <a:gd name="connsiteY3318" fmla="*/ 140047 h 2476982"/>
              <a:gd name="connsiteX3319" fmla="*/ 2890016 w 3379808"/>
              <a:gd name="connsiteY3319" fmla="*/ 140047 h 2476982"/>
              <a:gd name="connsiteX3320" fmla="*/ 2882706 w 3379808"/>
              <a:gd name="connsiteY3320" fmla="*/ 140047 h 2476982"/>
              <a:gd name="connsiteX3321" fmla="*/ 2843717 w 3379808"/>
              <a:gd name="connsiteY3321" fmla="*/ 136426 h 2476982"/>
              <a:gd name="connsiteX3322" fmla="*/ 2829097 w 3379808"/>
              <a:gd name="connsiteY3322" fmla="*/ 140047 h 2476982"/>
              <a:gd name="connsiteX3323" fmla="*/ 2843717 w 3379808"/>
              <a:gd name="connsiteY3323" fmla="*/ 140047 h 2476982"/>
              <a:gd name="connsiteX3324" fmla="*/ 2858338 w 3379808"/>
              <a:gd name="connsiteY3324" fmla="*/ 140047 h 2476982"/>
              <a:gd name="connsiteX3325" fmla="*/ 2843717 w 3379808"/>
              <a:gd name="connsiteY3325" fmla="*/ 136426 h 2476982"/>
              <a:gd name="connsiteX3326" fmla="*/ 2451397 w 3379808"/>
              <a:gd name="connsiteY3326" fmla="*/ 83315 h 2476982"/>
              <a:gd name="connsiteX3327" fmla="*/ 2448960 w 3379808"/>
              <a:gd name="connsiteY3327" fmla="*/ 86935 h 2476982"/>
              <a:gd name="connsiteX3328" fmla="*/ 2451397 w 3379808"/>
              <a:gd name="connsiteY3328" fmla="*/ 86935 h 2476982"/>
              <a:gd name="connsiteX3329" fmla="*/ 2453833 w 3379808"/>
              <a:gd name="connsiteY3329" fmla="*/ 86935 h 2476982"/>
              <a:gd name="connsiteX3330" fmla="*/ 2451397 w 3379808"/>
              <a:gd name="connsiteY3330" fmla="*/ 83315 h 2476982"/>
              <a:gd name="connsiteX3331" fmla="*/ 2502569 w 3379808"/>
              <a:gd name="connsiteY3331" fmla="*/ 78486 h 2476982"/>
              <a:gd name="connsiteX3332" fmla="*/ 2468454 w 3379808"/>
              <a:gd name="connsiteY3332" fmla="*/ 82107 h 2476982"/>
              <a:gd name="connsiteX3333" fmla="*/ 2502569 w 3379808"/>
              <a:gd name="connsiteY3333" fmla="*/ 82107 h 2476982"/>
              <a:gd name="connsiteX3334" fmla="*/ 2536684 w 3379808"/>
              <a:gd name="connsiteY3334" fmla="*/ 82107 h 2476982"/>
              <a:gd name="connsiteX3335" fmla="*/ 2502569 w 3379808"/>
              <a:gd name="connsiteY3335" fmla="*/ 78486 h 2476982"/>
              <a:gd name="connsiteX3336" fmla="*/ 2463580 w 3379808"/>
              <a:gd name="connsiteY3336" fmla="*/ 77278 h 2476982"/>
              <a:gd name="connsiteX3337" fmla="*/ 2459926 w 3379808"/>
              <a:gd name="connsiteY3337" fmla="*/ 82107 h 2476982"/>
              <a:gd name="connsiteX3338" fmla="*/ 2463580 w 3379808"/>
              <a:gd name="connsiteY3338" fmla="*/ 86935 h 2476982"/>
              <a:gd name="connsiteX3339" fmla="*/ 2467236 w 3379808"/>
              <a:gd name="connsiteY3339" fmla="*/ 82107 h 2476982"/>
              <a:gd name="connsiteX3340" fmla="*/ 2463580 w 3379808"/>
              <a:gd name="connsiteY3340" fmla="*/ 77278 h 2476982"/>
              <a:gd name="connsiteX3341" fmla="*/ 2709695 w 3379808"/>
              <a:gd name="connsiteY3341" fmla="*/ 73658 h 2476982"/>
              <a:gd name="connsiteX3342" fmla="*/ 2707258 w 3379808"/>
              <a:gd name="connsiteY3342" fmla="*/ 77278 h 2476982"/>
              <a:gd name="connsiteX3343" fmla="*/ 2709695 w 3379808"/>
              <a:gd name="connsiteY3343" fmla="*/ 77278 h 2476982"/>
              <a:gd name="connsiteX3344" fmla="*/ 2712132 w 3379808"/>
              <a:gd name="connsiteY3344" fmla="*/ 77278 h 2476982"/>
              <a:gd name="connsiteX3345" fmla="*/ 2709695 w 3379808"/>
              <a:gd name="connsiteY3345" fmla="*/ 73658 h 2476982"/>
              <a:gd name="connsiteX3346" fmla="*/ 2600649 w 3379808"/>
              <a:gd name="connsiteY3346" fmla="*/ 73658 h 2476982"/>
              <a:gd name="connsiteX3347" fmla="*/ 2551304 w 3379808"/>
              <a:gd name="connsiteY3347" fmla="*/ 77278 h 2476982"/>
              <a:gd name="connsiteX3348" fmla="*/ 2602477 w 3379808"/>
              <a:gd name="connsiteY3348" fmla="*/ 77278 h 2476982"/>
              <a:gd name="connsiteX3349" fmla="*/ 2653649 w 3379808"/>
              <a:gd name="connsiteY3349" fmla="*/ 77278 h 2476982"/>
              <a:gd name="connsiteX3350" fmla="*/ 2600649 w 3379808"/>
              <a:gd name="connsiteY3350" fmla="*/ 73658 h 2476982"/>
              <a:gd name="connsiteX3351" fmla="*/ 2731626 w 3379808"/>
              <a:gd name="connsiteY3351" fmla="*/ 72450 h 2476982"/>
              <a:gd name="connsiteX3352" fmla="*/ 2727971 w 3379808"/>
              <a:gd name="connsiteY3352" fmla="*/ 77278 h 2476982"/>
              <a:gd name="connsiteX3353" fmla="*/ 2731626 w 3379808"/>
              <a:gd name="connsiteY3353" fmla="*/ 82107 h 2476982"/>
              <a:gd name="connsiteX3354" fmla="*/ 2731626 w 3379808"/>
              <a:gd name="connsiteY3354" fmla="*/ 77278 h 2476982"/>
              <a:gd name="connsiteX3355" fmla="*/ 2731626 w 3379808"/>
              <a:gd name="connsiteY3355" fmla="*/ 72450 h 2476982"/>
              <a:gd name="connsiteX3356" fmla="*/ 2668270 w 3379808"/>
              <a:gd name="connsiteY3356" fmla="*/ 72450 h 2476982"/>
              <a:gd name="connsiteX3357" fmla="*/ 2664615 w 3379808"/>
              <a:gd name="connsiteY3357" fmla="*/ 77278 h 2476982"/>
              <a:gd name="connsiteX3358" fmla="*/ 2668270 w 3379808"/>
              <a:gd name="connsiteY3358" fmla="*/ 82107 h 2476982"/>
              <a:gd name="connsiteX3359" fmla="*/ 2671925 w 3379808"/>
              <a:gd name="connsiteY3359" fmla="*/ 77278 h 2476982"/>
              <a:gd name="connsiteX3360" fmla="*/ 2668270 w 3379808"/>
              <a:gd name="connsiteY3360" fmla="*/ 72450 h 2476982"/>
              <a:gd name="connsiteX3361" fmla="*/ 2568077 w 3379808"/>
              <a:gd name="connsiteY3361" fmla="*/ 7 h 2476982"/>
              <a:gd name="connsiteX3362" fmla="*/ 2639637 w 3379808"/>
              <a:gd name="connsiteY3362" fmla="*/ 629 h 2476982"/>
              <a:gd name="connsiteX3363" fmla="*/ 2731626 w 3379808"/>
              <a:gd name="connsiteY3363" fmla="*/ 4854 h 2476982"/>
              <a:gd name="connsiteX3364" fmla="*/ 3028912 w 3379808"/>
              <a:gd name="connsiteY3364" fmla="*/ 43480 h 2476982"/>
              <a:gd name="connsiteX3365" fmla="*/ 3253705 w 3379808"/>
              <a:gd name="connsiteY3365" fmla="*/ 108059 h 2476982"/>
              <a:gd name="connsiteX3366" fmla="*/ 3379808 w 3379808"/>
              <a:gd name="connsiteY3366" fmla="*/ 284896 h 2476982"/>
              <a:gd name="connsiteX3367" fmla="*/ 3342039 w 3379808"/>
              <a:gd name="connsiteY3367" fmla="*/ 368185 h 2476982"/>
              <a:gd name="connsiteX3368" fmla="*/ 3253096 w 3379808"/>
              <a:gd name="connsiteY3368" fmla="*/ 400775 h 2476982"/>
              <a:gd name="connsiteX3369" fmla="*/ 3248831 w 3379808"/>
              <a:gd name="connsiteY3369" fmla="*/ 395344 h 2476982"/>
              <a:gd name="connsiteX3370" fmla="*/ 3248222 w 3379808"/>
              <a:gd name="connsiteY3370" fmla="*/ 386290 h 2476982"/>
              <a:gd name="connsiteX3371" fmla="*/ 3253705 w 3379808"/>
              <a:gd name="connsiteY3371" fmla="*/ 350681 h 2476982"/>
              <a:gd name="connsiteX3372" fmla="*/ 3262843 w 3379808"/>
              <a:gd name="connsiteY3372" fmla="*/ 318694 h 2476982"/>
              <a:gd name="connsiteX3373" fmla="*/ 3243958 w 3379808"/>
              <a:gd name="connsiteY3373" fmla="*/ 304814 h 2476982"/>
              <a:gd name="connsiteX3374" fmla="*/ 3228728 w 3379808"/>
              <a:gd name="connsiteY3374" fmla="*/ 294552 h 2476982"/>
              <a:gd name="connsiteX3375" fmla="*/ 3238475 w 3379808"/>
              <a:gd name="connsiteY3375" fmla="*/ 309037 h 2476982"/>
              <a:gd name="connsiteX3376" fmla="*/ 3236038 w 3379808"/>
              <a:gd name="connsiteY3376" fmla="*/ 309037 h 2476982"/>
              <a:gd name="connsiteX3377" fmla="*/ 3233602 w 3379808"/>
              <a:gd name="connsiteY3377" fmla="*/ 309037 h 2476982"/>
              <a:gd name="connsiteX3378" fmla="*/ 3206797 w 3379808"/>
              <a:gd name="connsiteY3378" fmla="*/ 304209 h 2476982"/>
              <a:gd name="connsiteX3379" fmla="*/ 3179993 w 3379808"/>
              <a:gd name="connsiteY3379" fmla="*/ 299381 h 2476982"/>
              <a:gd name="connsiteX3380" fmla="*/ 3177556 w 3379808"/>
              <a:gd name="connsiteY3380" fmla="*/ 299381 h 2476982"/>
              <a:gd name="connsiteX3381" fmla="*/ 3175119 w 3379808"/>
              <a:gd name="connsiteY3381" fmla="*/ 299381 h 2476982"/>
              <a:gd name="connsiteX3382" fmla="*/ 3170854 w 3379808"/>
              <a:gd name="connsiteY3382" fmla="*/ 304814 h 2476982"/>
              <a:gd name="connsiteX3383" fmla="*/ 3170245 w 3379808"/>
              <a:gd name="connsiteY3383" fmla="*/ 313866 h 2476982"/>
              <a:gd name="connsiteX3384" fmla="*/ 3106889 w 3379808"/>
              <a:gd name="connsiteY3384" fmla="*/ 304209 h 2476982"/>
              <a:gd name="connsiteX3385" fmla="*/ 3081304 w 3379808"/>
              <a:gd name="connsiteY3385" fmla="*/ 313866 h 2476982"/>
              <a:gd name="connsiteX3386" fmla="*/ 3063027 w 3379808"/>
              <a:gd name="connsiteY3386" fmla="*/ 323522 h 2476982"/>
              <a:gd name="connsiteX3387" fmla="*/ 3051452 w 3379808"/>
              <a:gd name="connsiteY3387" fmla="*/ 319297 h 2476982"/>
              <a:gd name="connsiteX3388" fmla="*/ 3043533 w 3379808"/>
              <a:gd name="connsiteY3388" fmla="*/ 318694 h 2476982"/>
              <a:gd name="connsiteX3389" fmla="*/ 3011855 w 3379808"/>
              <a:gd name="connsiteY3389" fmla="*/ 318694 h 2476982"/>
              <a:gd name="connsiteX3390" fmla="*/ 2980177 w 3379808"/>
              <a:gd name="connsiteY3390" fmla="*/ 318694 h 2476982"/>
              <a:gd name="connsiteX3391" fmla="*/ 2710914 w 3379808"/>
              <a:gd name="connsiteY3391" fmla="*/ 325333 h 2476982"/>
              <a:gd name="connsiteX3392" fmla="*/ 2448960 w 3379808"/>
              <a:gd name="connsiteY3392" fmla="*/ 371805 h 2476982"/>
              <a:gd name="connsiteX3393" fmla="*/ 2424592 w 3379808"/>
              <a:gd name="connsiteY3393" fmla="*/ 376634 h 2476982"/>
              <a:gd name="connsiteX3394" fmla="*/ 2385604 w 3379808"/>
              <a:gd name="connsiteY3394" fmla="*/ 511826 h 2476982"/>
              <a:gd name="connsiteX3395" fmla="*/ 2224776 w 3379808"/>
              <a:gd name="connsiteY3395" fmla="*/ 985001 h 2476982"/>
              <a:gd name="connsiteX3396" fmla="*/ 2224776 w 3379808"/>
              <a:gd name="connsiteY3396" fmla="*/ 994658 h 2476982"/>
              <a:gd name="connsiteX3397" fmla="*/ 2366470 w 3379808"/>
              <a:gd name="connsiteY3397" fmla="*/ 995015 h 2476982"/>
              <a:gd name="connsiteX3398" fmla="*/ 2578560 w 3379808"/>
              <a:gd name="connsiteY3398" fmla="*/ 1023270 h 2476982"/>
              <a:gd name="connsiteX3399" fmla="*/ 2687764 w 3379808"/>
              <a:gd name="connsiteY3399" fmla="*/ 1120194 h 2476982"/>
              <a:gd name="connsiteX3400" fmla="*/ 2545529 w 3379808"/>
              <a:gd name="connsiteY3400" fmla="*/ 1230172 h 2476982"/>
              <a:gd name="connsiteX3401" fmla="*/ 2271166 w 3379808"/>
              <a:gd name="connsiteY3401" fmla="*/ 1304743 h 2476982"/>
              <a:gd name="connsiteX3402" fmla="*/ 2093191 w 3379808"/>
              <a:gd name="connsiteY3402" fmla="*/ 1337468 h 2476982"/>
              <a:gd name="connsiteX3403" fmla="*/ 2081616 w 3379808"/>
              <a:gd name="connsiteY3403" fmla="*/ 1358592 h 2476982"/>
              <a:gd name="connsiteX3404" fmla="*/ 2073696 w 3379808"/>
              <a:gd name="connsiteY3404" fmla="*/ 1376094 h 2476982"/>
              <a:gd name="connsiteX3405" fmla="*/ 1912869 w 3379808"/>
              <a:gd name="connsiteY3405" fmla="*/ 1839612 h 2476982"/>
              <a:gd name="connsiteX3406" fmla="*/ 1890938 w 3379808"/>
              <a:gd name="connsiteY3406" fmla="*/ 1933764 h 2476982"/>
              <a:gd name="connsiteX3407" fmla="*/ 1869007 w 3379808"/>
              <a:gd name="connsiteY3407" fmla="*/ 2027916 h 2476982"/>
              <a:gd name="connsiteX3408" fmla="*/ 1848904 w 3379808"/>
              <a:gd name="connsiteY3408" fmla="*/ 2073182 h 2476982"/>
              <a:gd name="connsiteX3409" fmla="*/ 1839766 w 3379808"/>
              <a:gd name="connsiteY3409" fmla="*/ 2143796 h 2476982"/>
              <a:gd name="connsiteX3410" fmla="*/ 1839766 w 3379808"/>
              <a:gd name="connsiteY3410" fmla="*/ 2336928 h 2476982"/>
              <a:gd name="connsiteX3411" fmla="*/ 1844031 w 3379808"/>
              <a:gd name="connsiteY3411" fmla="*/ 2368312 h 2476982"/>
              <a:gd name="connsiteX3412" fmla="*/ 1844639 w 3379808"/>
              <a:gd name="connsiteY3412" fmla="*/ 2399696 h 2476982"/>
              <a:gd name="connsiteX3413" fmla="*/ 1844639 w 3379808"/>
              <a:gd name="connsiteY3413" fmla="*/ 2414181 h 2476982"/>
              <a:gd name="connsiteX3414" fmla="*/ 1844639 w 3379808"/>
              <a:gd name="connsiteY3414" fmla="*/ 2428666 h 2476982"/>
              <a:gd name="connsiteX3415" fmla="*/ 1817226 w 3379808"/>
              <a:gd name="connsiteY3415" fmla="*/ 2467293 h 2476982"/>
              <a:gd name="connsiteX3416" fmla="*/ 1771536 w 3379808"/>
              <a:gd name="connsiteY3416" fmla="*/ 2476949 h 2476982"/>
              <a:gd name="connsiteX3417" fmla="*/ 1620456 w 3379808"/>
              <a:gd name="connsiteY3417" fmla="*/ 2344774 h 2476982"/>
              <a:gd name="connsiteX3418" fmla="*/ 1586341 w 3379808"/>
              <a:gd name="connsiteY3418" fmla="*/ 2129311 h 2476982"/>
              <a:gd name="connsiteX3419" fmla="*/ 1595479 w 3379808"/>
              <a:gd name="connsiteY3419" fmla="*/ 1950663 h 2476982"/>
              <a:gd name="connsiteX3420" fmla="*/ 1630203 w 3379808"/>
              <a:gd name="connsiteY3420" fmla="*/ 1772016 h 2476982"/>
              <a:gd name="connsiteX3421" fmla="*/ 1713054 w 3379808"/>
              <a:gd name="connsiteY3421" fmla="*/ 1482317 h 2476982"/>
              <a:gd name="connsiteX3422" fmla="*/ 1713054 w 3379808"/>
              <a:gd name="connsiteY3422" fmla="*/ 1472660 h 2476982"/>
              <a:gd name="connsiteX3423" fmla="*/ 1616802 w 3379808"/>
              <a:gd name="connsiteY3423" fmla="*/ 1555949 h 2476982"/>
              <a:gd name="connsiteX3424" fmla="*/ 1513238 w 3379808"/>
              <a:gd name="connsiteY3424" fmla="*/ 1617510 h 2476982"/>
              <a:gd name="connsiteX3425" fmla="*/ 1442571 w 3379808"/>
              <a:gd name="connsiteY3425" fmla="*/ 1531808 h 2476982"/>
              <a:gd name="connsiteX3426" fmla="*/ 1430388 w 3379808"/>
              <a:gd name="connsiteY3426" fmla="*/ 1409892 h 2476982"/>
              <a:gd name="connsiteX3427" fmla="*/ 1439053 w 3379808"/>
              <a:gd name="connsiteY3427" fmla="*/ 1308677 h 2476982"/>
              <a:gd name="connsiteX3428" fmla="*/ 1467210 w 3379808"/>
              <a:gd name="connsiteY3428" fmla="*/ 1179564 h 2476982"/>
              <a:gd name="connsiteX3429" fmla="*/ 1518111 w 3379808"/>
              <a:gd name="connsiteY3429" fmla="*/ 1110537 h 2476982"/>
              <a:gd name="connsiteX3430" fmla="*/ 1849513 w 3379808"/>
              <a:gd name="connsiteY3430" fmla="*/ 1038112 h 2476982"/>
              <a:gd name="connsiteX3431" fmla="*/ 1862916 w 3379808"/>
              <a:gd name="connsiteY3431" fmla="*/ 1029059 h 2476982"/>
              <a:gd name="connsiteX3432" fmla="*/ 1869007 w 3379808"/>
              <a:gd name="connsiteY3432" fmla="*/ 1009143 h 2476982"/>
              <a:gd name="connsiteX3433" fmla="*/ 2024961 w 3379808"/>
              <a:gd name="connsiteY3433" fmla="*/ 516655 h 2476982"/>
              <a:gd name="connsiteX3434" fmla="*/ 2024961 w 3379808"/>
              <a:gd name="connsiteY3434" fmla="*/ 511826 h 2476982"/>
              <a:gd name="connsiteX3435" fmla="*/ 1922436 w 3379808"/>
              <a:gd name="connsiteY3435" fmla="*/ 564402 h 2476982"/>
              <a:gd name="connsiteX3436" fmla="*/ 1835073 w 3379808"/>
              <a:gd name="connsiteY3436" fmla="*/ 662041 h 2476982"/>
              <a:gd name="connsiteX3437" fmla="*/ 1742295 w 3379808"/>
              <a:gd name="connsiteY3437" fmla="*/ 714616 h 2476982"/>
              <a:gd name="connsiteX3438" fmla="*/ 1652134 w 3379808"/>
              <a:gd name="connsiteY3438" fmla="*/ 645813 h 2476982"/>
              <a:gd name="connsiteX3439" fmla="*/ 1635077 w 3379808"/>
              <a:gd name="connsiteY3439" fmla="*/ 526311 h 2476982"/>
              <a:gd name="connsiteX3440" fmla="*/ 1644824 w 3379808"/>
              <a:gd name="connsiteY3440" fmla="*/ 417674 h 2476982"/>
              <a:gd name="connsiteX3441" fmla="*/ 1653913 w 3379808"/>
              <a:gd name="connsiteY3441" fmla="*/ 377151 h 2476982"/>
              <a:gd name="connsiteX3442" fmla="*/ 1652134 w 3379808"/>
              <a:gd name="connsiteY3442" fmla="*/ 377841 h 2476982"/>
              <a:gd name="connsiteX3443" fmla="*/ 1570728 w 3379808"/>
              <a:gd name="connsiteY3443" fmla="*/ 399702 h 2476982"/>
              <a:gd name="connsiteX3444" fmla="*/ 1442571 w 3379808"/>
              <a:gd name="connsiteY3444" fmla="*/ 424917 h 2476982"/>
              <a:gd name="connsiteX3445" fmla="*/ 1135538 w 3379808"/>
              <a:gd name="connsiteY3445" fmla="*/ 535968 h 2476982"/>
              <a:gd name="connsiteX3446" fmla="*/ 1061217 w 3379808"/>
              <a:gd name="connsiteY3446" fmla="*/ 575802 h 2476982"/>
              <a:gd name="connsiteX3447" fmla="*/ 1008825 w 3379808"/>
              <a:gd name="connsiteY3447" fmla="*/ 637363 h 2476982"/>
              <a:gd name="connsiteX3448" fmla="*/ 877239 w 3379808"/>
              <a:gd name="connsiteY3448" fmla="*/ 864293 h 2476982"/>
              <a:gd name="connsiteX3449" fmla="*/ 872975 w 3379808"/>
              <a:gd name="connsiteY3449" fmla="*/ 873950 h 2476982"/>
              <a:gd name="connsiteX3450" fmla="*/ 872366 w 3379808"/>
              <a:gd name="connsiteY3450" fmla="*/ 883606 h 2476982"/>
              <a:gd name="connsiteX3451" fmla="*/ 876022 w 3379808"/>
              <a:gd name="connsiteY3451" fmla="*/ 901713 h 2476982"/>
              <a:gd name="connsiteX3452" fmla="*/ 886987 w 3379808"/>
              <a:gd name="connsiteY3452" fmla="*/ 912576 h 2476982"/>
              <a:gd name="connsiteX3453" fmla="*/ 921101 w 3379808"/>
              <a:gd name="connsiteY3453" fmla="*/ 912576 h 2476982"/>
              <a:gd name="connsiteX3454" fmla="*/ 1384089 w 3379808"/>
              <a:gd name="connsiteY3454" fmla="*/ 859465 h 2476982"/>
              <a:gd name="connsiteX3455" fmla="*/ 1392008 w 3379808"/>
              <a:gd name="connsiteY3455" fmla="*/ 859465 h 2476982"/>
              <a:gd name="connsiteX3456" fmla="*/ 1403583 w 3379808"/>
              <a:gd name="connsiteY3456" fmla="*/ 859465 h 2476982"/>
              <a:gd name="connsiteX3457" fmla="*/ 1415158 w 3379808"/>
              <a:gd name="connsiteY3457" fmla="*/ 859465 h 2476982"/>
              <a:gd name="connsiteX3458" fmla="*/ 1423077 w 3379808"/>
              <a:gd name="connsiteY3458" fmla="*/ 859465 h 2476982"/>
              <a:gd name="connsiteX3459" fmla="*/ 1429779 w 3379808"/>
              <a:gd name="connsiteY3459" fmla="*/ 861879 h 2476982"/>
              <a:gd name="connsiteX3460" fmla="*/ 1432824 w 3379808"/>
              <a:gd name="connsiteY3460" fmla="*/ 864293 h 2476982"/>
              <a:gd name="connsiteX3461" fmla="*/ 1432824 w 3379808"/>
              <a:gd name="connsiteY3461" fmla="*/ 898091 h 2476982"/>
              <a:gd name="connsiteX3462" fmla="*/ 1423077 w 3379808"/>
              <a:gd name="connsiteY3462" fmla="*/ 907748 h 2476982"/>
              <a:gd name="connsiteX3463" fmla="*/ 1437698 w 3379808"/>
              <a:gd name="connsiteY3463" fmla="*/ 917405 h 2476982"/>
              <a:gd name="connsiteX3464" fmla="*/ 1425514 w 3379808"/>
              <a:gd name="connsiteY3464" fmla="*/ 924044 h 2476982"/>
              <a:gd name="connsiteX3465" fmla="*/ 1413330 w 3379808"/>
              <a:gd name="connsiteY3465" fmla="*/ 927061 h 2476982"/>
              <a:gd name="connsiteX3466" fmla="*/ 1423077 w 3379808"/>
              <a:gd name="connsiteY3466" fmla="*/ 931890 h 2476982"/>
              <a:gd name="connsiteX3467" fmla="*/ 1420032 w 3379808"/>
              <a:gd name="connsiteY3467" fmla="*/ 937321 h 2476982"/>
              <a:gd name="connsiteX3468" fmla="*/ 1413330 w 3379808"/>
              <a:gd name="connsiteY3468" fmla="*/ 946375 h 2476982"/>
              <a:gd name="connsiteX3469" fmla="*/ 1415767 w 3379808"/>
              <a:gd name="connsiteY3469" fmla="*/ 954220 h 2476982"/>
              <a:gd name="connsiteX3470" fmla="*/ 1418204 w 3379808"/>
              <a:gd name="connsiteY3470" fmla="*/ 965688 h 2476982"/>
              <a:gd name="connsiteX3471" fmla="*/ 1398709 w 3379808"/>
              <a:gd name="connsiteY3471" fmla="*/ 965688 h 2476982"/>
              <a:gd name="connsiteX3472" fmla="*/ 1413330 w 3379808"/>
              <a:gd name="connsiteY3472" fmla="*/ 975344 h 2476982"/>
              <a:gd name="connsiteX3473" fmla="*/ 1403583 w 3379808"/>
              <a:gd name="connsiteY3473" fmla="*/ 980173 h 2476982"/>
              <a:gd name="connsiteX3474" fmla="*/ 1408457 w 3379808"/>
              <a:gd name="connsiteY3474" fmla="*/ 982587 h 2476982"/>
              <a:gd name="connsiteX3475" fmla="*/ 1413330 w 3379808"/>
              <a:gd name="connsiteY3475" fmla="*/ 985001 h 2476982"/>
              <a:gd name="connsiteX3476" fmla="*/ 1417595 w 3379808"/>
              <a:gd name="connsiteY3476" fmla="*/ 987415 h 2476982"/>
              <a:gd name="connsiteX3477" fmla="*/ 1418204 w 3379808"/>
              <a:gd name="connsiteY3477" fmla="*/ 989829 h 2476982"/>
              <a:gd name="connsiteX3478" fmla="*/ 1413330 w 3379808"/>
              <a:gd name="connsiteY3478" fmla="*/ 989829 h 2476982"/>
              <a:gd name="connsiteX3479" fmla="*/ 1398101 w 3379808"/>
              <a:gd name="connsiteY3479" fmla="*/ 998883 h 2476982"/>
              <a:gd name="connsiteX3480" fmla="*/ 1379215 w 3379808"/>
              <a:gd name="connsiteY3480" fmla="*/ 1004314 h 2476982"/>
              <a:gd name="connsiteX3481" fmla="*/ 1393836 w 3379808"/>
              <a:gd name="connsiteY3481" fmla="*/ 1023628 h 2476982"/>
              <a:gd name="connsiteX3482" fmla="*/ 1373124 w 3379808"/>
              <a:gd name="connsiteY3482" fmla="*/ 1036906 h 2476982"/>
              <a:gd name="connsiteX3483" fmla="*/ 1359721 w 3379808"/>
              <a:gd name="connsiteY3483" fmla="*/ 1057426 h 2476982"/>
              <a:gd name="connsiteX3484" fmla="*/ 1197066 w 3379808"/>
              <a:gd name="connsiteY3484" fmla="*/ 1058633 h 2476982"/>
              <a:gd name="connsiteX3485" fmla="*/ 1052687 w 3379808"/>
              <a:gd name="connsiteY3485" fmla="*/ 1110537 h 2476982"/>
              <a:gd name="connsiteX3486" fmla="*/ 1081929 w 3379808"/>
              <a:gd name="connsiteY3486" fmla="*/ 1110537 h 2476982"/>
              <a:gd name="connsiteX3487" fmla="*/ 847998 w 3379808"/>
              <a:gd name="connsiteY3487" fmla="*/ 1168477 h 2476982"/>
              <a:gd name="connsiteX3488" fmla="*/ 738343 w 3379808"/>
              <a:gd name="connsiteY3488" fmla="*/ 1204086 h 2476982"/>
              <a:gd name="connsiteX3489" fmla="*/ 643309 w 3379808"/>
              <a:gd name="connsiteY3489" fmla="*/ 1236073 h 2476982"/>
              <a:gd name="connsiteX3490" fmla="*/ 672550 w 3379808"/>
              <a:gd name="connsiteY3490" fmla="*/ 1236073 h 2476982"/>
              <a:gd name="connsiteX3491" fmla="*/ 1130664 w 3379808"/>
              <a:gd name="connsiteY3491" fmla="*/ 1129850 h 2476982"/>
              <a:gd name="connsiteX3492" fmla="*/ 1247629 w 3379808"/>
              <a:gd name="connsiteY3492" fmla="*/ 1110537 h 2476982"/>
              <a:gd name="connsiteX3493" fmla="*/ 1242756 w 3379808"/>
              <a:gd name="connsiteY3493" fmla="*/ 1110537 h 2476982"/>
              <a:gd name="connsiteX3494" fmla="*/ 1237882 w 3379808"/>
              <a:gd name="connsiteY3494" fmla="*/ 1110537 h 2476982"/>
              <a:gd name="connsiteX3495" fmla="*/ 1164779 w 3379808"/>
              <a:gd name="connsiteY3495" fmla="*/ 1115365 h 2476982"/>
              <a:gd name="connsiteX3496" fmla="*/ 1091676 w 3379808"/>
              <a:gd name="connsiteY3496" fmla="*/ 1120194 h 2476982"/>
              <a:gd name="connsiteX3497" fmla="*/ 1089239 w 3379808"/>
              <a:gd name="connsiteY3497" fmla="*/ 1120194 h 2476982"/>
              <a:gd name="connsiteX3498" fmla="*/ 1086802 w 3379808"/>
              <a:gd name="connsiteY3498" fmla="*/ 1120194 h 2476982"/>
              <a:gd name="connsiteX3499" fmla="*/ 1091676 w 3379808"/>
              <a:gd name="connsiteY3499" fmla="*/ 1117780 h 2476982"/>
              <a:gd name="connsiteX3500" fmla="*/ 1096549 w 3379808"/>
              <a:gd name="connsiteY3500" fmla="*/ 1115365 h 2476982"/>
              <a:gd name="connsiteX3501" fmla="*/ 1151986 w 3379808"/>
              <a:gd name="connsiteY3501" fmla="*/ 1105709 h 2476982"/>
              <a:gd name="connsiteX3502" fmla="*/ 1203767 w 3379808"/>
              <a:gd name="connsiteY3502" fmla="*/ 1096052 h 2476982"/>
              <a:gd name="connsiteX3503" fmla="*/ 1184273 w 3379808"/>
              <a:gd name="connsiteY3503" fmla="*/ 1096052 h 2476982"/>
              <a:gd name="connsiteX3504" fmla="*/ 1206999 w 3379808"/>
              <a:gd name="connsiteY3504" fmla="*/ 1088565 h 2476982"/>
              <a:gd name="connsiteX3505" fmla="*/ 1204986 w 3379808"/>
              <a:gd name="connsiteY3505" fmla="*/ 1091224 h 2476982"/>
              <a:gd name="connsiteX3506" fmla="*/ 1208641 w 3379808"/>
              <a:gd name="connsiteY3506" fmla="*/ 1096052 h 2476982"/>
              <a:gd name="connsiteX3507" fmla="*/ 1212297 w 3379808"/>
              <a:gd name="connsiteY3507" fmla="*/ 1091224 h 2476982"/>
              <a:gd name="connsiteX3508" fmla="*/ 1209628 w 3379808"/>
              <a:gd name="connsiteY3508" fmla="*/ 1087700 h 2476982"/>
              <a:gd name="connsiteX3509" fmla="*/ 1216560 w 3379808"/>
              <a:gd name="connsiteY3509" fmla="*/ 1085415 h 2476982"/>
              <a:gd name="connsiteX3510" fmla="*/ 1252503 w 3379808"/>
              <a:gd name="connsiteY3510" fmla="*/ 1076136 h 2476982"/>
              <a:gd name="connsiteX3511" fmla="*/ 1320733 w 3379808"/>
              <a:gd name="connsiteY3511" fmla="*/ 1067082 h 2476982"/>
              <a:gd name="connsiteX3512" fmla="*/ 1330480 w 3379808"/>
              <a:gd name="connsiteY3512" fmla="*/ 1067686 h 2476982"/>
              <a:gd name="connsiteX3513" fmla="*/ 1340227 w 3379808"/>
              <a:gd name="connsiteY3513" fmla="*/ 1071911 h 2476982"/>
              <a:gd name="connsiteX3514" fmla="*/ 1315250 w 3379808"/>
              <a:gd name="connsiteY3514" fmla="*/ 1086396 h 2476982"/>
              <a:gd name="connsiteX3515" fmla="*/ 1286618 w 3379808"/>
              <a:gd name="connsiteY3515" fmla="*/ 1100881 h 2476982"/>
              <a:gd name="connsiteX3516" fmla="*/ 1282963 w 3379808"/>
              <a:gd name="connsiteY3516" fmla="*/ 1117176 h 2476982"/>
              <a:gd name="connsiteX3517" fmla="*/ 1271997 w 3379808"/>
              <a:gd name="connsiteY3517" fmla="*/ 1129850 h 2476982"/>
              <a:gd name="connsiteX3518" fmla="*/ 1183664 w 3379808"/>
              <a:gd name="connsiteY3518" fmla="*/ 1175719 h 2476982"/>
              <a:gd name="connsiteX3519" fmla="*/ 1091676 w 3379808"/>
              <a:gd name="connsiteY3519" fmla="*/ 1221588 h 2476982"/>
              <a:gd name="connsiteX3520" fmla="*/ 575079 w 3379808"/>
              <a:gd name="connsiteY3520" fmla="*/ 1424377 h 2476982"/>
              <a:gd name="connsiteX3521" fmla="*/ 488078 w 3379808"/>
              <a:gd name="connsiteY3521" fmla="*/ 1559749 h 2476982"/>
              <a:gd name="connsiteX3522" fmla="*/ 408657 w 3379808"/>
              <a:gd name="connsiteY3522" fmla="*/ 1795979 h 2476982"/>
              <a:gd name="connsiteX3523" fmla="*/ 360643 w 3379808"/>
              <a:gd name="connsiteY3523" fmla="*/ 1979633 h 2476982"/>
              <a:gd name="connsiteX3524" fmla="*/ 369172 w 3379808"/>
              <a:gd name="connsiteY3524" fmla="*/ 1997135 h 2476982"/>
              <a:gd name="connsiteX3525" fmla="*/ 385011 w 3379808"/>
              <a:gd name="connsiteY3525" fmla="*/ 2003775 h 2476982"/>
              <a:gd name="connsiteX3526" fmla="*/ 458723 w 3379808"/>
              <a:gd name="connsiteY3526" fmla="*/ 1986272 h 2476982"/>
              <a:gd name="connsiteX3527" fmla="*/ 521470 w 3379808"/>
              <a:gd name="connsiteY3527" fmla="*/ 1950663 h 2476982"/>
              <a:gd name="connsiteX3528" fmla="*/ 1301238 w 3379808"/>
              <a:gd name="connsiteY3528" fmla="*/ 1438862 h 2476982"/>
              <a:gd name="connsiteX3529" fmla="*/ 1320733 w 3379808"/>
              <a:gd name="connsiteY3529" fmla="*/ 1434034 h 2476982"/>
              <a:gd name="connsiteX3530" fmla="*/ 1328043 w 3379808"/>
              <a:gd name="connsiteY3530" fmla="*/ 1458176 h 2476982"/>
              <a:gd name="connsiteX3531" fmla="*/ 1335353 w 3379808"/>
              <a:gd name="connsiteY3531" fmla="*/ 1482317 h 2476982"/>
              <a:gd name="connsiteX3532" fmla="*/ 1345100 w 3379808"/>
              <a:gd name="connsiteY3532" fmla="*/ 1482317 h 2476982"/>
              <a:gd name="connsiteX3533" fmla="*/ 1334744 w 3379808"/>
              <a:gd name="connsiteY3533" fmla="*/ 1499216 h 2476982"/>
              <a:gd name="connsiteX3534" fmla="*/ 1320733 w 3379808"/>
              <a:gd name="connsiteY3534" fmla="*/ 1516115 h 2476982"/>
              <a:gd name="connsiteX3535" fmla="*/ 1325606 w 3379808"/>
              <a:gd name="connsiteY3535" fmla="*/ 1516115 h 2476982"/>
              <a:gd name="connsiteX3536" fmla="*/ 1322561 w 3379808"/>
              <a:gd name="connsiteY3536" fmla="*/ 1525772 h 2476982"/>
              <a:gd name="connsiteX3537" fmla="*/ 1315859 w 3379808"/>
              <a:gd name="connsiteY3537" fmla="*/ 1535429 h 2476982"/>
              <a:gd name="connsiteX3538" fmla="*/ 1308549 w 3379808"/>
              <a:gd name="connsiteY3538" fmla="*/ 1542671 h 2476982"/>
              <a:gd name="connsiteX3539" fmla="*/ 1301238 w 3379808"/>
              <a:gd name="connsiteY3539" fmla="*/ 1549913 h 2476982"/>
              <a:gd name="connsiteX3540" fmla="*/ 1310986 w 3379808"/>
              <a:gd name="connsiteY3540" fmla="*/ 1549913 h 2476982"/>
              <a:gd name="connsiteX3541" fmla="*/ 1303066 w 3379808"/>
              <a:gd name="connsiteY3541" fmla="*/ 1565606 h 2476982"/>
              <a:gd name="connsiteX3542" fmla="*/ 1291491 w 3379808"/>
              <a:gd name="connsiteY3542" fmla="*/ 1574055 h 2476982"/>
              <a:gd name="connsiteX3543" fmla="*/ 726159 w 3379808"/>
              <a:gd name="connsiteY3543" fmla="*/ 1955492 h 2476982"/>
              <a:gd name="connsiteX3544" fmla="*/ 731033 w 3379808"/>
              <a:gd name="connsiteY3544" fmla="*/ 1955492 h 2476982"/>
              <a:gd name="connsiteX3545" fmla="*/ 770021 w 3379808"/>
              <a:gd name="connsiteY3545" fmla="*/ 1936178 h 2476982"/>
              <a:gd name="connsiteX3546" fmla="*/ 1174526 w 3379808"/>
              <a:gd name="connsiteY3546" fmla="*/ 1670621 h 2476982"/>
              <a:gd name="connsiteX3547" fmla="*/ 1199503 w 3379808"/>
              <a:gd name="connsiteY3547" fmla="*/ 1654930 h 2476982"/>
              <a:gd name="connsiteX3548" fmla="*/ 1228135 w 3379808"/>
              <a:gd name="connsiteY3548" fmla="*/ 1646480 h 2476982"/>
              <a:gd name="connsiteX3549" fmla="*/ 1230572 w 3379808"/>
              <a:gd name="connsiteY3549" fmla="*/ 1646480 h 2476982"/>
              <a:gd name="connsiteX3550" fmla="*/ 1233009 w 3379808"/>
              <a:gd name="connsiteY3550" fmla="*/ 1646480 h 2476982"/>
              <a:gd name="connsiteX3551" fmla="*/ 1213515 w 3379808"/>
              <a:gd name="connsiteY3551" fmla="*/ 1660965 h 2476982"/>
              <a:gd name="connsiteX3552" fmla="*/ 1194020 w 3379808"/>
              <a:gd name="connsiteY3552" fmla="*/ 1675450 h 2476982"/>
              <a:gd name="connsiteX3553" fmla="*/ 1184273 w 3379808"/>
              <a:gd name="connsiteY3553" fmla="*/ 1685106 h 2476982"/>
              <a:gd name="connsiteX3554" fmla="*/ 1225698 w 3379808"/>
              <a:gd name="connsiteY3554" fmla="*/ 1667001 h 2476982"/>
              <a:gd name="connsiteX3555" fmla="*/ 1267124 w 3379808"/>
              <a:gd name="connsiteY3555" fmla="*/ 1641651 h 2476982"/>
              <a:gd name="connsiteX3556" fmla="*/ 1269560 w 3379808"/>
              <a:gd name="connsiteY3556" fmla="*/ 1641651 h 2476982"/>
              <a:gd name="connsiteX3557" fmla="*/ 1271997 w 3379808"/>
              <a:gd name="connsiteY3557" fmla="*/ 1641651 h 2476982"/>
              <a:gd name="connsiteX3558" fmla="*/ 1262250 w 3379808"/>
              <a:gd name="connsiteY3558" fmla="*/ 1646480 h 2476982"/>
              <a:gd name="connsiteX3559" fmla="*/ 1181836 w 3379808"/>
              <a:gd name="connsiteY3559" fmla="*/ 1703816 h 2476982"/>
              <a:gd name="connsiteX3560" fmla="*/ 1101423 w 3379808"/>
              <a:gd name="connsiteY3560" fmla="*/ 1757531 h 2476982"/>
              <a:gd name="connsiteX3561" fmla="*/ 1087411 w 3379808"/>
              <a:gd name="connsiteY3561" fmla="*/ 1769602 h 2476982"/>
              <a:gd name="connsiteX3562" fmla="*/ 1077055 w 3379808"/>
              <a:gd name="connsiteY3562" fmla="*/ 1781672 h 2476982"/>
              <a:gd name="connsiteX3563" fmla="*/ 1123354 w 3379808"/>
              <a:gd name="connsiteY3563" fmla="*/ 1755117 h 2476982"/>
              <a:gd name="connsiteX3564" fmla="*/ 1169653 w 3379808"/>
              <a:gd name="connsiteY3564" fmla="*/ 1728561 h 2476982"/>
              <a:gd name="connsiteX3565" fmla="*/ 964963 w 3379808"/>
              <a:gd name="connsiteY3565" fmla="*/ 1873410 h 2476982"/>
              <a:gd name="connsiteX3566" fmla="*/ 877848 w 3379808"/>
              <a:gd name="connsiteY3566" fmla="*/ 1936178 h 2476982"/>
              <a:gd name="connsiteX3567" fmla="*/ 794389 w 3379808"/>
              <a:gd name="connsiteY3567" fmla="*/ 1998946 h 2476982"/>
              <a:gd name="connsiteX3568" fmla="*/ 829723 w 3379808"/>
              <a:gd name="connsiteY3568" fmla="*/ 1986272 h 2476982"/>
              <a:gd name="connsiteX3569" fmla="*/ 857745 w 3379808"/>
              <a:gd name="connsiteY3569" fmla="*/ 1969977 h 2476982"/>
              <a:gd name="connsiteX3570" fmla="*/ 1106296 w 3379808"/>
              <a:gd name="connsiteY3570" fmla="*/ 1810642 h 2476982"/>
              <a:gd name="connsiteX3571" fmla="*/ 1116043 w 3379808"/>
              <a:gd name="connsiteY3571" fmla="*/ 1810642 h 2476982"/>
              <a:gd name="connsiteX3572" fmla="*/ 1091676 w 3379808"/>
              <a:gd name="connsiteY3572" fmla="*/ 1829956 h 2476982"/>
              <a:gd name="connsiteX3573" fmla="*/ 1096549 w 3379808"/>
              <a:gd name="connsiteY3573" fmla="*/ 1834784 h 2476982"/>
              <a:gd name="connsiteX3574" fmla="*/ 1095940 w 3379808"/>
              <a:gd name="connsiteY3574" fmla="*/ 1837198 h 2476982"/>
              <a:gd name="connsiteX3575" fmla="*/ 1091676 w 3379808"/>
              <a:gd name="connsiteY3575" fmla="*/ 1839612 h 2476982"/>
              <a:gd name="connsiteX3576" fmla="*/ 1091676 w 3379808"/>
              <a:gd name="connsiteY3576" fmla="*/ 1837198 h 2476982"/>
              <a:gd name="connsiteX3577" fmla="*/ 1091676 w 3379808"/>
              <a:gd name="connsiteY3577" fmla="*/ 1834784 h 2476982"/>
              <a:gd name="connsiteX3578" fmla="*/ 1089239 w 3379808"/>
              <a:gd name="connsiteY3578" fmla="*/ 1834784 h 2476982"/>
              <a:gd name="connsiteX3579" fmla="*/ 1086802 w 3379808"/>
              <a:gd name="connsiteY3579" fmla="*/ 1834784 h 2476982"/>
              <a:gd name="connsiteX3580" fmla="*/ 1084365 w 3379808"/>
              <a:gd name="connsiteY3580" fmla="*/ 1834784 h 2476982"/>
              <a:gd name="connsiteX3581" fmla="*/ 1081929 w 3379808"/>
              <a:gd name="connsiteY3581" fmla="*/ 1834784 h 2476982"/>
              <a:gd name="connsiteX3582" fmla="*/ 1086802 w 3379808"/>
              <a:gd name="connsiteY3582" fmla="*/ 1839612 h 2476982"/>
              <a:gd name="connsiteX3583" fmla="*/ 1077055 w 3379808"/>
              <a:gd name="connsiteY3583" fmla="*/ 1849269 h 2476982"/>
              <a:gd name="connsiteX3584" fmla="*/ 935722 w 3379808"/>
              <a:gd name="connsiteY3584" fmla="*/ 1938593 h 2476982"/>
              <a:gd name="connsiteX3585" fmla="*/ 794389 w 3379808"/>
              <a:gd name="connsiteY3585" fmla="*/ 2042401 h 2476982"/>
              <a:gd name="connsiteX3586" fmla="*/ 799263 w 3379808"/>
              <a:gd name="connsiteY3586" fmla="*/ 2042401 h 2476982"/>
              <a:gd name="connsiteX3587" fmla="*/ 871757 w 3379808"/>
              <a:gd name="connsiteY3587" fmla="*/ 2011017 h 2476982"/>
              <a:gd name="connsiteX3588" fmla="*/ 940596 w 3379808"/>
              <a:gd name="connsiteY3588" fmla="*/ 1965148 h 2476982"/>
              <a:gd name="connsiteX3589" fmla="*/ 1101423 w 3379808"/>
              <a:gd name="connsiteY3589" fmla="*/ 1858925 h 2476982"/>
              <a:gd name="connsiteX3590" fmla="*/ 1106296 w 3379808"/>
              <a:gd name="connsiteY3590" fmla="*/ 1858925 h 2476982"/>
              <a:gd name="connsiteX3591" fmla="*/ 1077055 w 3379808"/>
              <a:gd name="connsiteY3591" fmla="*/ 1887895 h 2476982"/>
              <a:gd name="connsiteX3592" fmla="*/ 1096549 w 3379808"/>
              <a:gd name="connsiteY3592" fmla="*/ 1887895 h 2476982"/>
              <a:gd name="connsiteX3593" fmla="*/ 999078 w 3379808"/>
              <a:gd name="connsiteY3593" fmla="*/ 1950663 h 2476982"/>
              <a:gd name="connsiteX3594" fmla="*/ 1003952 w 3379808"/>
              <a:gd name="connsiteY3594" fmla="*/ 1936178 h 2476982"/>
              <a:gd name="connsiteX3595" fmla="*/ 901607 w 3379808"/>
              <a:gd name="connsiteY3595" fmla="*/ 1998946 h 2476982"/>
              <a:gd name="connsiteX3596" fmla="*/ 891860 w 3379808"/>
              <a:gd name="connsiteY3596" fmla="*/ 2008603 h 2476982"/>
              <a:gd name="connsiteX3597" fmla="*/ 894297 w 3379808"/>
              <a:gd name="connsiteY3597" fmla="*/ 2008603 h 2476982"/>
              <a:gd name="connsiteX3598" fmla="*/ 896734 w 3379808"/>
              <a:gd name="connsiteY3598" fmla="*/ 2008603 h 2476982"/>
              <a:gd name="connsiteX3599" fmla="*/ 906481 w 3379808"/>
              <a:gd name="connsiteY3599" fmla="*/ 2003775 h 2476982"/>
              <a:gd name="connsiteX3600" fmla="*/ 916228 w 3379808"/>
              <a:gd name="connsiteY3600" fmla="*/ 1998946 h 2476982"/>
              <a:gd name="connsiteX3601" fmla="*/ 916228 w 3379808"/>
              <a:gd name="connsiteY3601" fmla="*/ 1994118 h 2476982"/>
              <a:gd name="connsiteX3602" fmla="*/ 918665 w 3379808"/>
              <a:gd name="connsiteY3602" fmla="*/ 1994721 h 2476982"/>
              <a:gd name="connsiteX3603" fmla="*/ 921101 w 3379808"/>
              <a:gd name="connsiteY3603" fmla="*/ 1998946 h 2476982"/>
              <a:gd name="connsiteX3604" fmla="*/ 923538 w 3379808"/>
              <a:gd name="connsiteY3604" fmla="*/ 1998946 h 2476982"/>
              <a:gd name="connsiteX3605" fmla="*/ 925975 w 3379808"/>
              <a:gd name="connsiteY3605" fmla="*/ 1998946 h 2476982"/>
              <a:gd name="connsiteX3606" fmla="*/ 873585 w 3379808"/>
              <a:gd name="connsiteY3606" fmla="*/ 2047833 h 2476982"/>
              <a:gd name="connsiteX3607" fmla="*/ 813883 w 3379808"/>
              <a:gd name="connsiteY3607" fmla="*/ 2085856 h 2476982"/>
              <a:gd name="connsiteX3608" fmla="*/ 828504 w 3379808"/>
              <a:gd name="connsiteY3608" fmla="*/ 2085856 h 2476982"/>
              <a:gd name="connsiteX3609" fmla="*/ 813883 w 3379808"/>
              <a:gd name="connsiteY3609" fmla="*/ 2100341 h 2476982"/>
              <a:gd name="connsiteX3610" fmla="*/ 813883 w 3379808"/>
              <a:gd name="connsiteY3610" fmla="*/ 2105169 h 2476982"/>
              <a:gd name="connsiteX3611" fmla="*/ 806573 w 3379808"/>
              <a:gd name="connsiteY3611" fmla="*/ 2109998 h 2476982"/>
              <a:gd name="connsiteX3612" fmla="*/ 799263 w 3379808"/>
              <a:gd name="connsiteY3612" fmla="*/ 2114826 h 2476982"/>
              <a:gd name="connsiteX3613" fmla="*/ 799263 w 3379808"/>
              <a:gd name="connsiteY3613" fmla="*/ 2119654 h 2476982"/>
              <a:gd name="connsiteX3614" fmla="*/ 806573 w 3379808"/>
              <a:gd name="connsiteY3614" fmla="*/ 2117240 h 2476982"/>
              <a:gd name="connsiteX3615" fmla="*/ 813883 w 3379808"/>
              <a:gd name="connsiteY3615" fmla="*/ 2114826 h 2476982"/>
              <a:gd name="connsiteX3616" fmla="*/ 818757 w 3379808"/>
              <a:gd name="connsiteY3616" fmla="*/ 2114826 h 2476982"/>
              <a:gd name="connsiteX3617" fmla="*/ 710930 w 3379808"/>
              <a:gd name="connsiteY3617" fmla="*/ 2172162 h 2476982"/>
              <a:gd name="connsiteX3618" fmla="*/ 614068 w 3379808"/>
              <a:gd name="connsiteY3618" fmla="*/ 2225877 h 2476982"/>
              <a:gd name="connsiteX3619" fmla="*/ 633562 w 3379808"/>
              <a:gd name="connsiteY3619" fmla="*/ 2225877 h 2476982"/>
              <a:gd name="connsiteX3620" fmla="*/ 534873 w 3379808"/>
              <a:gd name="connsiteY3620" fmla="*/ 2259072 h 2476982"/>
              <a:gd name="connsiteX3621" fmla="*/ 414252 w 3379808"/>
              <a:gd name="connsiteY3621" fmla="*/ 2259675 h 2476982"/>
              <a:gd name="connsiteX3622" fmla="*/ 130368 w 3379808"/>
              <a:gd name="connsiteY3622" fmla="*/ 2155263 h 2476982"/>
              <a:gd name="connsiteX3623" fmla="*/ 0 w 3379808"/>
              <a:gd name="connsiteY3623" fmla="*/ 1887895 h 2476982"/>
              <a:gd name="connsiteX3624" fmla="*/ 80414 w 3379808"/>
              <a:gd name="connsiteY3624" fmla="*/ 1561381 h 2476982"/>
              <a:gd name="connsiteX3625" fmla="*/ 160827 w 3379808"/>
              <a:gd name="connsiteY3625" fmla="*/ 1260215 h 2476982"/>
              <a:gd name="connsiteX3626" fmla="*/ 143770 w 3379808"/>
              <a:gd name="connsiteY3626" fmla="*/ 1218571 h 2476982"/>
              <a:gd name="connsiteX3627" fmla="*/ 126712 w 3379808"/>
              <a:gd name="connsiteY3627" fmla="*/ 1173305 h 2476982"/>
              <a:gd name="connsiteX3628" fmla="*/ 126712 w 3379808"/>
              <a:gd name="connsiteY3628" fmla="*/ 1164252 h 2476982"/>
              <a:gd name="connsiteX3629" fmla="*/ 126712 w 3379808"/>
              <a:gd name="connsiteY3629" fmla="*/ 1158820 h 2476982"/>
              <a:gd name="connsiteX3630" fmla="*/ 136460 w 3379808"/>
              <a:gd name="connsiteY3630" fmla="*/ 1149164 h 2476982"/>
              <a:gd name="connsiteX3631" fmla="*/ 209563 w 3379808"/>
              <a:gd name="connsiteY3631" fmla="*/ 1110537 h 2476982"/>
              <a:gd name="connsiteX3632" fmla="*/ 224184 w 3379808"/>
              <a:gd name="connsiteY3632" fmla="*/ 1096052 h 2476982"/>
              <a:gd name="connsiteX3633" fmla="*/ 341149 w 3379808"/>
              <a:gd name="connsiteY3633" fmla="*/ 816010 h 2476982"/>
              <a:gd name="connsiteX3634" fmla="*/ 343585 w 3379808"/>
              <a:gd name="connsiteY3634" fmla="*/ 813596 h 2476982"/>
              <a:gd name="connsiteX3635" fmla="*/ 346022 w 3379808"/>
              <a:gd name="connsiteY3635" fmla="*/ 811182 h 2476982"/>
              <a:gd name="connsiteX3636" fmla="*/ 367953 w 3379808"/>
              <a:gd name="connsiteY3636" fmla="*/ 756259 h 2476982"/>
              <a:gd name="connsiteX3637" fmla="*/ 389884 w 3379808"/>
              <a:gd name="connsiteY3637" fmla="*/ 704959 h 2476982"/>
              <a:gd name="connsiteX3638" fmla="*/ 389884 w 3379808"/>
              <a:gd name="connsiteY3638" fmla="*/ 702545 h 2476982"/>
              <a:gd name="connsiteX3639" fmla="*/ 389884 w 3379808"/>
              <a:gd name="connsiteY3639" fmla="*/ 700131 h 2476982"/>
              <a:gd name="connsiteX3640" fmla="*/ 380137 w 3379808"/>
              <a:gd name="connsiteY3640" fmla="*/ 695302 h 2476982"/>
              <a:gd name="connsiteX3641" fmla="*/ 328356 w 3379808"/>
              <a:gd name="connsiteY3641" fmla="*/ 704959 h 2476982"/>
              <a:gd name="connsiteX3642" fmla="*/ 272919 w 3379808"/>
              <a:gd name="connsiteY3642" fmla="*/ 714616 h 2476982"/>
              <a:gd name="connsiteX3643" fmla="*/ 107218 w 3379808"/>
              <a:gd name="connsiteY3643" fmla="*/ 642795 h 2476982"/>
              <a:gd name="connsiteX3644" fmla="*/ 43862 w 3379808"/>
              <a:gd name="connsiteY3644" fmla="*/ 473200 h 2476982"/>
              <a:gd name="connsiteX3645" fmla="*/ 48736 w 3379808"/>
              <a:gd name="connsiteY3645" fmla="*/ 407415 h 2476982"/>
              <a:gd name="connsiteX3646" fmla="*/ 82850 w 3379808"/>
              <a:gd name="connsiteY3646" fmla="*/ 352492 h 2476982"/>
              <a:gd name="connsiteX3647" fmla="*/ 87724 w 3379808"/>
              <a:gd name="connsiteY3647" fmla="*/ 354906 h 2476982"/>
              <a:gd name="connsiteX3648" fmla="*/ 92598 w 3379808"/>
              <a:gd name="connsiteY3648" fmla="*/ 357321 h 2476982"/>
              <a:gd name="connsiteX3649" fmla="*/ 102345 w 3379808"/>
              <a:gd name="connsiteY3649" fmla="*/ 354906 h 2476982"/>
              <a:gd name="connsiteX3650" fmla="*/ 112092 w 3379808"/>
              <a:gd name="connsiteY3650" fmla="*/ 352492 h 2476982"/>
              <a:gd name="connsiteX3651" fmla="*/ 229057 w 3379808"/>
              <a:gd name="connsiteY3651" fmla="*/ 299381 h 2476982"/>
              <a:gd name="connsiteX3652" fmla="*/ 623815 w 3379808"/>
              <a:gd name="connsiteY3652" fmla="*/ 173845 h 2476982"/>
              <a:gd name="connsiteX3653" fmla="*/ 1038067 w 3379808"/>
              <a:gd name="connsiteY3653" fmla="*/ 91763 h 2476982"/>
              <a:gd name="connsiteX3654" fmla="*/ 1340227 w 3379808"/>
              <a:gd name="connsiteY3654" fmla="*/ 53137 h 2476982"/>
              <a:gd name="connsiteX3655" fmla="*/ 1373733 w 3379808"/>
              <a:gd name="connsiteY3655" fmla="*/ 53137 h 2476982"/>
              <a:gd name="connsiteX3656" fmla="*/ 1418204 w 3379808"/>
              <a:gd name="connsiteY3656" fmla="*/ 53137 h 2476982"/>
              <a:gd name="connsiteX3657" fmla="*/ 1570007 w 3379808"/>
              <a:gd name="connsiteY3657" fmla="*/ 61006 h 2476982"/>
              <a:gd name="connsiteX3658" fmla="*/ 1729390 w 3379808"/>
              <a:gd name="connsiteY3658" fmla="*/ 109646 h 2476982"/>
              <a:gd name="connsiteX3659" fmla="*/ 1797145 w 3379808"/>
              <a:gd name="connsiteY3659" fmla="*/ 195769 h 2476982"/>
              <a:gd name="connsiteX3660" fmla="*/ 1800629 w 3379808"/>
              <a:gd name="connsiteY3660" fmla="*/ 219212 h 2476982"/>
              <a:gd name="connsiteX3661" fmla="*/ 1812581 w 3379808"/>
              <a:gd name="connsiteY3661" fmla="*/ 212924 h 2476982"/>
              <a:gd name="connsiteX3662" fmla="*/ 1926881 w 3379808"/>
              <a:gd name="connsiteY3662" fmla="*/ 158154 h 2476982"/>
              <a:gd name="connsiteX3663" fmla="*/ 2161420 w 3379808"/>
              <a:gd name="connsiteY3663" fmla="*/ 67622 h 2476982"/>
              <a:gd name="connsiteX3664" fmla="*/ 2221731 w 3379808"/>
              <a:gd name="connsiteY3664" fmla="*/ 56155 h 2476982"/>
              <a:gd name="connsiteX3665" fmla="*/ 2278385 w 3379808"/>
              <a:gd name="connsiteY3665" fmla="*/ 33824 h 2476982"/>
              <a:gd name="connsiteX3666" fmla="*/ 2487948 w 3379808"/>
              <a:gd name="connsiteY3666" fmla="*/ 26 h 2476982"/>
              <a:gd name="connsiteX3667" fmla="*/ 2512316 w 3379808"/>
              <a:gd name="connsiteY3667" fmla="*/ 26 h 2476982"/>
              <a:gd name="connsiteX3668" fmla="*/ 2551304 w 3379808"/>
              <a:gd name="connsiteY3668" fmla="*/ 26 h 2476982"/>
              <a:gd name="connsiteX3669" fmla="*/ 2568077 w 3379808"/>
              <a:gd name="connsiteY3669" fmla="*/ 7 h 247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</a:cxnLst>
            <a:rect l="l" t="t" r="r" b="b"/>
            <a:pathLst>
              <a:path w="3379808" h="2476982">
                <a:moveTo>
                  <a:pt x="1752042" y="2206564"/>
                </a:moveTo>
                <a:cubicBezTo>
                  <a:pt x="1752042" y="2207368"/>
                  <a:pt x="1752042" y="2210587"/>
                  <a:pt x="1752042" y="2216220"/>
                </a:cubicBezTo>
                <a:cubicBezTo>
                  <a:pt x="1751941" y="2217227"/>
                  <a:pt x="1752144" y="2221250"/>
                  <a:pt x="1752651" y="2228291"/>
                </a:cubicBezTo>
                <a:cubicBezTo>
                  <a:pt x="1753159" y="2235332"/>
                  <a:pt x="1754581" y="2239356"/>
                  <a:pt x="1756916" y="2240362"/>
                </a:cubicBezTo>
                <a:lnTo>
                  <a:pt x="1761789" y="2240362"/>
                </a:lnTo>
                <a:close/>
                <a:moveTo>
                  <a:pt x="1720224" y="2203161"/>
                </a:moveTo>
                <a:lnTo>
                  <a:pt x="1724629" y="2227085"/>
                </a:lnTo>
                <a:lnTo>
                  <a:pt x="1726733" y="2238346"/>
                </a:lnTo>
                <a:lnTo>
                  <a:pt x="1721887" y="2220257"/>
                </a:lnTo>
                <a:close/>
                <a:moveTo>
                  <a:pt x="770021" y="2105169"/>
                </a:moveTo>
                <a:cubicBezTo>
                  <a:pt x="770225" y="2107583"/>
                  <a:pt x="771037" y="2108791"/>
                  <a:pt x="772458" y="2108791"/>
                </a:cubicBezTo>
                <a:cubicBezTo>
                  <a:pt x="773879" y="2108791"/>
                  <a:pt x="774691" y="2107583"/>
                  <a:pt x="774895" y="2105169"/>
                </a:cubicBezTo>
                <a:cubicBezTo>
                  <a:pt x="774691" y="2105169"/>
                  <a:pt x="773879" y="2105169"/>
                  <a:pt x="772458" y="2105169"/>
                </a:cubicBezTo>
                <a:cubicBezTo>
                  <a:pt x="771037" y="2105169"/>
                  <a:pt x="770225" y="2105169"/>
                  <a:pt x="770021" y="2105169"/>
                </a:cubicBezTo>
                <a:close/>
                <a:moveTo>
                  <a:pt x="765148" y="2105169"/>
                </a:moveTo>
                <a:cubicBezTo>
                  <a:pt x="765148" y="2105572"/>
                  <a:pt x="765148" y="2107182"/>
                  <a:pt x="765148" y="2109998"/>
                </a:cubicBezTo>
                <a:cubicBezTo>
                  <a:pt x="765148" y="2112813"/>
                  <a:pt x="765148" y="2114424"/>
                  <a:pt x="765148" y="2114826"/>
                </a:cubicBezTo>
                <a:cubicBezTo>
                  <a:pt x="767585" y="2114424"/>
                  <a:pt x="768804" y="2112813"/>
                  <a:pt x="768804" y="2109998"/>
                </a:cubicBezTo>
                <a:cubicBezTo>
                  <a:pt x="768804" y="2107182"/>
                  <a:pt x="767585" y="2105572"/>
                  <a:pt x="765148" y="2105169"/>
                </a:cubicBezTo>
                <a:close/>
                <a:moveTo>
                  <a:pt x="1805651" y="2100341"/>
                </a:moveTo>
                <a:cubicBezTo>
                  <a:pt x="1803214" y="2100744"/>
                  <a:pt x="1801997" y="2102353"/>
                  <a:pt x="1801997" y="2105169"/>
                </a:cubicBezTo>
                <a:cubicBezTo>
                  <a:pt x="1801997" y="2107986"/>
                  <a:pt x="1803214" y="2109596"/>
                  <a:pt x="1805651" y="2109998"/>
                </a:cubicBezTo>
                <a:cubicBezTo>
                  <a:pt x="1805651" y="2104364"/>
                  <a:pt x="1805651" y="2101146"/>
                  <a:pt x="1805651" y="2100341"/>
                </a:cubicBezTo>
                <a:close/>
                <a:moveTo>
                  <a:pt x="779768" y="2100341"/>
                </a:moveTo>
                <a:cubicBezTo>
                  <a:pt x="777332" y="2100542"/>
                  <a:pt x="776114" y="2101347"/>
                  <a:pt x="776114" y="2102755"/>
                </a:cubicBezTo>
                <a:cubicBezTo>
                  <a:pt x="776114" y="2104163"/>
                  <a:pt x="777332" y="2104968"/>
                  <a:pt x="779768" y="2105169"/>
                </a:cubicBezTo>
                <a:cubicBezTo>
                  <a:pt x="782205" y="2104968"/>
                  <a:pt x="783424" y="2104163"/>
                  <a:pt x="783424" y="2102755"/>
                </a:cubicBezTo>
                <a:cubicBezTo>
                  <a:pt x="783424" y="2101347"/>
                  <a:pt x="782205" y="2100542"/>
                  <a:pt x="779768" y="2100341"/>
                </a:cubicBezTo>
                <a:close/>
                <a:moveTo>
                  <a:pt x="852872" y="2095513"/>
                </a:moveTo>
                <a:cubicBezTo>
                  <a:pt x="855308" y="2095916"/>
                  <a:pt x="856527" y="2097525"/>
                  <a:pt x="856527" y="2100341"/>
                </a:cubicBezTo>
                <a:cubicBezTo>
                  <a:pt x="856527" y="2103158"/>
                  <a:pt x="855308" y="2104767"/>
                  <a:pt x="852872" y="2105169"/>
                </a:cubicBezTo>
                <a:cubicBezTo>
                  <a:pt x="850435" y="2104767"/>
                  <a:pt x="849217" y="2103158"/>
                  <a:pt x="849217" y="2100341"/>
                </a:cubicBezTo>
                <a:cubicBezTo>
                  <a:pt x="849217" y="2097525"/>
                  <a:pt x="850435" y="2095916"/>
                  <a:pt x="852872" y="2095513"/>
                </a:cubicBezTo>
                <a:close/>
                <a:moveTo>
                  <a:pt x="789516" y="2095513"/>
                </a:moveTo>
                <a:cubicBezTo>
                  <a:pt x="787079" y="2095916"/>
                  <a:pt x="785861" y="2097525"/>
                  <a:pt x="785861" y="2100341"/>
                </a:cubicBezTo>
                <a:cubicBezTo>
                  <a:pt x="785861" y="2103158"/>
                  <a:pt x="787079" y="2104767"/>
                  <a:pt x="789516" y="2105169"/>
                </a:cubicBezTo>
                <a:cubicBezTo>
                  <a:pt x="791952" y="2104767"/>
                  <a:pt x="793171" y="2103158"/>
                  <a:pt x="793171" y="2100341"/>
                </a:cubicBezTo>
                <a:cubicBezTo>
                  <a:pt x="793171" y="2097525"/>
                  <a:pt x="791952" y="2095916"/>
                  <a:pt x="789516" y="2095513"/>
                </a:cubicBezTo>
                <a:close/>
                <a:moveTo>
                  <a:pt x="860182" y="2091892"/>
                </a:moveTo>
                <a:cubicBezTo>
                  <a:pt x="861603" y="2091892"/>
                  <a:pt x="862415" y="2093098"/>
                  <a:pt x="862619" y="2095513"/>
                </a:cubicBezTo>
                <a:cubicBezTo>
                  <a:pt x="862415" y="2095513"/>
                  <a:pt x="861603" y="2095513"/>
                  <a:pt x="860182" y="2095513"/>
                </a:cubicBezTo>
                <a:cubicBezTo>
                  <a:pt x="858761" y="2095513"/>
                  <a:pt x="857949" y="2095513"/>
                  <a:pt x="857745" y="2095513"/>
                </a:cubicBezTo>
                <a:cubicBezTo>
                  <a:pt x="857949" y="2093098"/>
                  <a:pt x="858761" y="2091892"/>
                  <a:pt x="860182" y="2091892"/>
                </a:cubicBezTo>
                <a:close/>
                <a:moveTo>
                  <a:pt x="801699" y="2087064"/>
                </a:moveTo>
                <a:cubicBezTo>
                  <a:pt x="800278" y="2087064"/>
                  <a:pt x="799466" y="2088270"/>
                  <a:pt x="799263" y="2090684"/>
                </a:cubicBezTo>
                <a:cubicBezTo>
                  <a:pt x="799466" y="2093098"/>
                  <a:pt x="800278" y="2094306"/>
                  <a:pt x="801699" y="2094306"/>
                </a:cubicBezTo>
                <a:cubicBezTo>
                  <a:pt x="803121" y="2094306"/>
                  <a:pt x="803933" y="2093098"/>
                  <a:pt x="804136" y="2090684"/>
                </a:cubicBezTo>
                <a:cubicBezTo>
                  <a:pt x="803933" y="2088270"/>
                  <a:pt x="803121" y="2087064"/>
                  <a:pt x="801699" y="2087064"/>
                </a:cubicBezTo>
                <a:close/>
                <a:moveTo>
                  <a:pt x="867492" y="2085856"/>
                </a:moveTo>
                <a:cubicBezTo>
                  <a:pt x="869929" y="2086259"/>
                  <a:pt x="871148" y="2087868"/>
                  <a:pt x="871148" y="2090684"/>
                </a:cubicBezTo>
                <a:cubicBezTo>
                  <a:pt x="871148" y="2093501"/>
                  <a:pt x="869929" y="2095111"/>
                  <a:pt x="867492" y="2095513"/>
                </a:cubicBezTo>
                <a:cubicBezTo>
                  <a:pt x="865056" y="2095111"/>
                  <a:pt x="863838" y="2093501"/>
                  <a:pt x="863838" y="2090684"/>
                </a:cubicBezTo>
                <a:cubicBezTo>
                  <a:pt x="863838" y="2087868"/>
                  <a:pt x="865056" y="2086259"/>
                  <a:pt x="867492" y="2085856"/>
                </a:cubicBezTo>
                <a:close/>
                <a:moveTo>
                  <a:pt x="809010" y="2081028"/>
                </a:moveTo>
                <a:cubicBezTo>
                  <a:pt x="806573" y="2081431"/>
                  <a:pt x="805355" y="2083040"/>
                  <a:pt x="805355" y="2085856"/>
                </a:cubicBezTo>
                <a:cubicBezTo>
                  <a:pt x="805355" y="2088673"/>
                  <a:pt x="806573" y="2090283"/>
                  <a:pt x="809010" y="2090684"/>
                </a:cubicBezTo>
                <a:cubicBezTo>
                  <a:pt x="811446" y="2090283"/>
                  <a:pt x="812666" y="2088673"/>
                  <a:pt x="812666" y="2085856"/>
                </a:cubicBezTo>
                <a:cubicBezTo>
                  <a:pt x="812666" y="2083040"/>
                  <a:pt x="811446" y="2081431"/>
                  <a:pt x="809010" y="2081028"/>
                </a:cubicBezTo>
                <a:close/>
                <a:moveTo>
                  <a:pt x="862619" y="2023088"/>
                </a:moveTo>
                <a:cubicBezTo>
                  <a:pt x="860182" y="2023289"/>
                  <a:pt x="858964" y="2024094"/>
                  <a:pt x="858964" y="2025502"/>
                </a:cubicBezTo>
                <a:cubicBezTo>
                  <a:pt x="858964" y="2026911"/>
                  <a:pt x="860182" y="2027715"/>
                  <a:pt x="862619" y="2027916"/>
                </a:cubicBezTo>
                <a:cubicBezTo>
                  <a:pt x="865056" y="2027715"/>
                  <a:pt x="866275" y="2026911"/>
                  <a:pt x="866275" y="2025502"/>
                </a:cubicBezTo>
                <a:cubicBezTo>
                  <a:pt x="866275" y="2024094"/>
                  <a:pt x="865056" y="2023289"/>
                  <a:pt x="862619" y="2023088"/>
                </a:cubicBezTo>
                <a:close/>
                <a:moveTo>
                  <a:pt x="876631" y="2014639"/>
                </a:moveTo>
                <a:cubicBezTo>
                  <a:pt x="875818" y="2014639"/>
                  <a:pt x="874397" y="2015846"/>
                  <a:pt x="872366" y="2018260"/>
                </a:cubicBezTo>
                <a:cubicBezTo>
                  <a:pt x="869929" y="2018461"/>
                  <a:pt x="868711" y="2019266"/>
                  <a:pt x="868711" y="2020674"/>
                </a:cubicBezTo>
                <a:cubicBezTo>
                  <a:pt x="868711" y="2022082"/>
                  <a:pt x="869929" y="2022886"/>
                  <a:pt x="872366" y="2023088"/>
                </a:cubicBezTo>
                <a:cubicBezTo>
                  <a:pt x="872366" y="2022886"/>
                  <a:pt x="872366" y="2022082"/>
                  <a:pt x="872366" y="2020674"/>
                </a:cubicBezTo>
                <a:cubicBezTo>
                  <a:pt x="872366" y="2019266"/>
                  <a:pt x="872366" y="2018461"/>
                  <a:pt x="872366" y="2018260"/>
                </a:cubicBezTo>
                <a:cubicBezTo>
                  <a:pt x="872569" y="2018260"/>
                  <a:pt x="873382" y="2018260"/>
                  <a:pt x="874803" y="2018260"/>
                </a:cubicBezTo>
                <a:cubicBezTo>
                  <a:pt x="876224" y="2018260"/>
                  <a:pt x="877036" y="2018260"/>
                  <a:pt x="877239" y="2018260"/>
                </a:cubicBezTo>
                <a:cubicBezTo>
                  <a:pt x="877646" y="2015846"/>
                  <a:pt x="877443" y="2014639"/>
                  <a:pt x="876631" y="2014639"/>
                </a:cubicBezTo>
                <a:close/>
                <a:moveTo>
                  <a:pt x="884550" y="2009811"/>
                </a:moveTo>
                <a:cubicBezTo>
                  <a:pt x="883129" y="2009811"/>
                  <a:pt x="882316" y="2011017"/>
                  <a:pt x="882113" y="2013431"/>
                </a:cubicBezTo>
                <a:cubicBezTo>
                  <a:pt x="882316" y="2013431"/>
                  <a:pt x="883129" y="2013431"/>
                  <a:pt x="884550" y="2013431"/>
                </a:cubicBezTo>
                <a:cubicBezTo>
                  <a:pt x="885971" y="2013431"/>
                  <a:pt x="886783" y="2013431"/>
                  <a:pt x="886987" y="2013431"/>
                </a:cubicBezTo>
                <a:cubicBezTo>
                  <a:pt x="886783" y="2011017"/>
                  <a:pt x="885971" y="2009811"/>
                  <a:pt x="884550" y="2009811"/>
                </a:cubicBezTo>
                <a:close/>
                <a:moveTo>
                  <a:pt x="1727674" y="2008603"/>
                </a:moveTo>
                <a:cubicBezTo>
                  <a:pt x="1725136" y="2018663"/>
                  <a:pt x="1722903" y="2029929"/>
                  <a:pt x="1720974" y="2042401"/>
                </a:cubicBezTo>
                <a:cubicBezTo>
                  <a:pt x="1719044" y="2054875"/>
                  <a:pt x="1718029" y="2066141"/>
                  <a:pt x="1717927" y="2076199"/>
                </a:cubicBezTo>
                <a:cubicBezTo>
                  <a:pt x="1717115" y="2081028"/>
                  <a:pt x="1718739" y="2085856"/>
                  <a:pt x="1722801" y="2090684"/>
                </a:cubicBezTo>
                <a:cubicBezTo>
                  <a:pt x="1719146" y="2117843"/>
                  <a:pt x="1717927" y="2151641"/>
                  <a:pt x="1719146" y="2192079"/>
                </a:cubicBezTo>
                <a:lnTo>
                  <a:pt x="1720224" y="2203161"/>
                </a:lnTo>
                <a:lnTo>
                  <a:pt x="1718156" y="2191928"/>
                </a:lnTo>
                <a:cubicBezTo>
                  <a:pt x="1716227" y="2181265"/>
                  <a:pt x="1714526" y="2171659"/>
                  <a:pt x="1713054" y="2163109"/>
                </a:cubicBezTo>
                <a:cubicBezTo>
                  <a:pt x="1712851" y="2160493"/>
                  <a:pt x="1712039" y="2157274"/>
                  <a:pt x="1710617" y="2153452"/>
                </a:cubicBezTo>
                <a:cubicBezTo>
                  <a:pt x="1709196" y="2149630"/>
                  <a:pt x="1708383" y="2146411"/>
                  <a:pt x="1708180" y="2143796"/>
                </a:cubicBezTo>
                <a:cubicBezTo>
                  <a:pt x="1708180" y="2144199"/>
                  <a:pt x="1708180" y="2145808"/>
                  <a:pt x="1708180" y="2148624"/>
                </a:cubicBezTo>
                <a:cubicBezTo>
                  <a:pt x="1708180" y="2151441"/>
                  <a:pt x="1708180" y="2153051"/>
                  <a:pt x="1708180" y="2153452"/>
                </a:cubicBezTo>
                <a:cubicBezTo>
                  <a:pt x="1707672" y="2166328"/>
                  <a:pt x="1708688" y="2187653"/>
                  <a:pt x="1711227" y="2217428"/>
                </a:cubicBezTo>
                <a:cubicBezTo>
                  <a:pt x="1713765" y="2247203"/>
                  <a:pt x="1720872" y="2266113"/>
                  <a:pt x="1732548" y="2274160"/>
                </a:cubicBezTo>
                <a:lnTo>
                  <a:pt x="1732548" y="2269332"/>
                </a:lnTo>
                <a:cubicBezTo>
                  <a:pt x="1732168" y="2267370"/>
                  <a:pt x="1730587" y="2258959"/>
                  <a:pt x="1727807" y="2244097"/>
                </a:cubicBezTo>
                <a:lnTo>
                  <a:pt x="1726733" y="2238346"/>
                </a:lnTo>
                <a:lnTo>
                  <a:pt x="1728283" y="2244135"/>
                </a:lnTo>
                <a:cubicBezTo>
                  <a:pt x="1733767" y="2258620"/>
                  <a:pt x="1741686" y="2270238"/>
                  <a:pt x="1752042" y="2278988"/>
                </a:cubicBezTo>
                <a:cubicBezTo>
                  <a:pt x="1752042" y="2278787"/>
                  <a:pt x="1752042" y="2277982"/>
                  <a:pt x="1752042" y="2276574"/>
                </a:cubicBezTo>
                <a:cubicBezTo>
                  <a:pt x="1752042" y="2275166"/>
                  <a:pt x="1752042" y="2274362"/>
                  <a:pt x="1752042" y="2274160"/>
                </a:cubicBezTo>
                <a:cubicBezTo>
                  <a:pt x="1750722" y="2228694"/>
                  <a:pt x="1746052" y="2184435"/>
                  <a:pt x="1738030" y="2141382"/>
                </a:cubicBezTo>
                <a:cubicBezTo>
                  <a:pt x="1730010" y="2098330"/>
                  <a:pt x="1726558" y="2054070"/>
                  <a:pt x="1727674" y="2008603"/>
                </a:cubicBezTo>
                <a:close/>
                <a:moveTo>
                  <a:pt x="784642" y="2003775"/>
                </a:moveTo>
                <a:cubicBezTo>
                  <a:pt x="784845" y="2006189"/>
                  <a:pt x="785658" y="2007397"/>
                  <a:pt x="787079" y="2007397"/>
                </a:cubicBezTo>
                <a:cubicBezTo>
                  <a:pt x="788500" y="2007397"/>
                  <a:pt x="789312" y="2006189"/>
                  <a:pt x="789516" y="2003775"/>
                </a:cubicBezTo>
                <a:cubicBezTo>
                  <a:pt x="789312" y="2003775"/>
                  <a:pt x="788500" y="2003775"/>
                  <a:pt x="787079" y="2003775"/>
                </a:cubicBezTo>
                <a:cubicBezTo>
                  <a:pt x="785658" y="2003775"/>
                  <a:pt x="784845" y="2003775"/>
                  <a:pt x="784642" y="2003775"/>
                </a:cubicBezTo>
                <a:close/>
                <a:moveTo>
                  <a:pt x="930849" y="1989290"/>
                </a:moveTo>
                <a:cubicBezTo>
                  <a:pt x="930849" y="1989491"/>
                  <a:pt x="930849" y="1990296"/>
                  <a:pt x="930849" y="1991704"/>
                </a:cubicBezTo>
                <a:cubicBezTo>
                  <a:pt x="930849" y="1993112"/>
                  <a:pt x="930849" y="1993917"/>
                  <a:pt x="930849" y="1994118"/>
                </a:cubicBezTo>
                <a:cubicBezTo>
                  <a:pt x="926787" y="1994118"/>
                  <a:pt x="925163" y="1994118"/>
                  <a:pt x="925975" y="1994118"/>
                </a:cubicBezTo>
                <a:cubicBezTo>
                  <a:pt x="925163" y="1990095"/>
                  <a:pt x="926787" y="1988485"/>
                  <a:pt x="930849" y="1989290"/>
                </a:cubicBezTo>
                <a:close/>
                <a:moveTo>
                  <a:pt x="940596" y="1979633"/>
                </a:moveTo>
                <a:cubicBezTo>
                  <a:pt x="940799" y="1979633"/>
                  <a:pt x="941611" y="1979633"/>
                  <a:pt x="943032" y="1979633"/>
                </a:cubicBezTo>
                <a:cubicBezTo>
                  <a:pt x="944454" y="1979633"/>
                  <a:pt x="945266" y="1979633"/>
                  <a:pt x="945469" y="1979633"/>
                </a:cubicBezTo>
                <a:cubicBezTo>
                  <a:pt x="945266" y="1982047"/>
                  <a:pt x="944454" y="1983255"/>
                  <a:pt x="943032" y="1983255"/>
                </a:cubicBezTo>
                <a:cubicBezTo>
                  <a:pt x="941611" y="1983255"/>
                  <a:pt x="940799" y="1982047"/>
                  <a:pt x="940596" y="1979633"/>
                </a:cubicBezTo>
                <a:close/>
                <a:moveTo>
                  <a:pt x="935722" y="1979633"/>
                </a:moveTo>
                <a:cubicBezTo>
                  <a:pt x="938159" y="1980036"/>
                  <a:pt x="939378" y="1981646"/>
                  <a:pt x="939378" y="1984461"/>
                </a:cubicBezTo>
                <a:cubicBezTo>
                  <a:pt x="939378" y="1987279"/>
                  <a:pt x="938159" y="1988888"/>
                  <a:pt x="935722" y="1989290"/>
                </a:cubicBezTo>
                <a:cubicBezTo>
                  <a:pt x="933285" y="1988888"/>
                  <a:pt x="932068" y="1987279"/>
                  <a:pt x="932068" y="1984461"/>
                </a:cubicBezTo>
                <a:cubicBezTo>
                  <a:pt x="932068" y="1981646"/>
                  <a:pt x="933285" y="1980036"/>
                  <a:pt x="935722" y="1979633"/>
                </a:cubicBezTo>
                <a:close/>
                <a:moveTo>
                  <a:pt x="950343" y="1974805"/>
                </a:moveTo>
                <a:cubicBezTo>
                  <a:pt x="949530" y="1974805"/>
                  <a:pt x="951155" y="1974805"/>
                  <a:pt x="955216" y="1974805"/>
                </a:cubicBezTo>
                <a:cubicBezTo>
                  <a:pt x="955013" y="1977219"/>
                  <a:pt x="954202" y="1978427"/>
                  <a:pt x="952779" y="1978427"/>
                </a:cubicBezTo>
                <a:cubicBezTo>
                  <a:pt x="951358" y="1978427"/>
                  <a:pt x="950546" y="1977219"/>
                  <a:pt x="950343" y="1974805"/>
                </a:cubicBezTo>
                <a:close/>
                <a:moveTo>
                  <a:pt x="726159" y="1974805"/>
                </a:moveTo>
                <a:cubicBezTo>
                  <a:pt x="723723" y="1975208"/>
                  <a:pt x="722505" y="1976817"/>
                  <a:pt x="722505" y="1979633"/>
                </a:cubicBezTo>
                <a:cubicBezTo>
                  <a:pt x="722505" y="1982450"/>
                  <a:pt x="723723" y="1984060"/>
                  <a:pt x="726159" y="1984461"/>
                </a:cubicBezTo>
                <a:cubicBezTo>
                  <a:pt x="728596" y="1984060"/>
                  <a:pt x="729815" y="1982450"/>
                  <a:pt x="729815" y="1979633"/>
                </a:cubicBezTo>
                <a:cubicBezTo>
                  <a:pt x="729815" y="1976817"/>
                  <a:pt x="728596" y="1975208"/>
                  <a:pt x="726159" y="1974805"/>
                </a:cubicBezTo>
                <a:close/>
                <a:moveTo>
                  <a:pt x="955216" y="1969977"/>
                </a:moveTo>
                <a:cubicBezTo>
                  <a:pt x="959278" y="1969977"/>
                  <a:pt x="960902" y="1969977"/>
                  <a:pt x="960090" y="1969977"/>
                </a:cubicBezTo>
                <a:cubicBezTo>
                  <a:pt x="959886" y="1972391"/>
                  <a:pt x="959074" y="1973598"/>
                  <a:pt x="957653" y="1973598"/>
                </a:cubicBezTo>
                <a:cubicBezTo>
                  <a:pt x="956232" y="1973598"/>
                  <a:pt x="955420" y="1972391"/>
                  <a:pt x="955216" y="1969977"/>
                </a:cubicBezTo>
                <a:close/>
                <a:moveTo>
                  <a:pt x="731033" y="1969977"/>
                </a:moveTo>
                <a:cubicBezTo>
                  <a:pt x="728596" y="1970380"/>
                  <a:pt x="727378" y="1971989"/>
                  <a:pt x="727378" y="1974805"/>
                </a:cubicBezTo>
                <a:cubicBezTo>
                  <a:pt x="727378" y="1977622"/>
                  <a:pt x="728596" y="1979231"/>
                  <a:pt x="731033" y="1979633"/>
                </a:cubicBezTo>
                <a:cubicBezTo>
                  <a:pt x="733470" y="1979231"/>
                  <a:pt x="734689" y="1977622"/>
                  <a:pt x="734689" y="1974805"/>
                </a:cubicBezTo>
                <a:cubicBezTo>
                  <a:pt x="734689" y="1971989"/>
                  <a:pt x="733470" y="1970380"/>
                  <a:pt x="731033" y="1969977"/>
                </a:cubicBezTo>
                <a:close/>
                <a:moveTo>
                  <a:pt x="755401" y="1960320"/>
                </a:moveTo>
                <a:cubicBezTo>
                  <a:pt x="752760" y="1960723"/>
                  <a:pt x="749511" y="1962332"/>
                  <a:pt x="745654" y="1965148"/>
                </a:cubicBezTo>
                <a:cubicBezTo>
                  <a:pt x="741796" y="1967965"/>
                  <a:pt x="738547" y="1969575"/>
                  <a:pt x="735906" y="1969977"/>
                </a:cubicBezTo>
                <a:cubicBezTo>
                  <a:pt x="735094" y="1969977"/>
                  <a:pt x="736719" y="1969977"/>
                  <a:pt x="740780" y="1969977"/>
                </a:cubicBezTo>
                <a:cubicBezTo>
                  <a:pt x="743420" y="1969876"/>
                  <a:pt x="746669" y="1968870"/>
                  <a:pt x="750527" y="1966959"/>
                </a:cubicBezTo>
                <a:cubicBezTo>
                  <a:pt x="754385" y="1965048"/>
                  <a:pt x="757634" y="1962834"/>
                  <a:pt x="760274" y="1960320"/>
                </a:cubicBezTo>
                <a:cubicBezTo>
                  <a:pt x="760071" y="1960320"/>
                  <a:pt x="759259" y="1960320"/>
                  <a:pt x="757837" y="1960320"/>
                </a:cubicBezTo>
                <a:cubicBezTo>
                  <a:pt x="756416" y="1960320"/>
                  <a:pt x="755604" y="1960320"/>
                  <a:pt x="755401" y="1960320"/>
                </a:cubicBezTo>
                <a:close/>
                <a:moveTo>
                  <a:pt x="1722801" y="1955492"/>
                </a:moveTo>
                <a:cubicBezTo>
                  <a:pt x="1722801" y="1956296"/>
                  <a:pt x="1722801" y="1959515"/>
                  <a:pt x="1722801" y="1965148"/>
                </a:cubicBezTo>
                <a:cubicBezTo>
                  <a:pt x="1722801" y="1970781"/>
                  <a:pt x="1722801" y="1974000"/>
                  <a:pt x="1722801" y="1974805"/>
                </a:cubicBezTo>
                <a:cubicBezTo>
                  <a:pt x="1725237" y="1972189"/>
                  <a:pt x="1726456" y="1968970"/>
                  <a:pt x="1726456" y="1965148"/>
                </a:cubicBezTo>
                <a:cubicBezTo>
                  <a:pt x="1726456" y="1961326"/>
                  <a:pt x="1725237" y="1958107"/>
                  <a:pt x="1722801" y="1955492"/>
                </a:cubicBezTo>
                <a:close/>
                <a:moveTo>
                  <a:pt x="721286" y="1955492"/>
                </a:moveTo>
                <a:cubicBezTo>
                  <a:pt x="718849" y="1955895"/>
                  <a:pt x="717631" y="1957504"/>
                  <a:pt x="717631" y="1960320"/>
                </a:cubicBezTo>
                <a:cubicBezTo>
                  <a:pt x="717631" y="1963137"/>
                  <a:pt x="718849" y="1964747"/>
                  <a:pt x="721286" y="1965148"/>
                </a:cubicBezTo>
                <a:cubicBezTo>
                  <a:pt x="723723" y="1964747"/>
                  <a:pt x="724942" y="1963137"/>
                  <a:pt x="724942" y="1960320"/>
                </a:cubicBezTo>
                <a:cubicBezTo>
                  <a:pt x="724942" y="1957504"/>
                  <a:pt x="723723" y="1955895"/>
                  <a:pt x="721286" y="1955492"/>
                </a:cubicBezTo>
                <a:close/>
                <a:moveTo>
                  <a:pt x="1737421" y="1950663"/>
                </a:moveTo>
                <a:cubicBezTo>
                  <a:pt x="1734985" y="1951267"/>
                  <a:pt x="1733767" y="1953681"/>
                  <a:pt x="1733767" y="1957906"/>
                </a:cubicBezTo>
                <a:cubicBezTo>
                  <a:pt x="1733767" y="1962131"/>
                  <a:pt x="1734985" y="1964545"/>
                  <a:pt x="1737421" y="1965148"/>
                </a:cubicBezTo>
                <a:cubicBezTo>
                  <a:pt x="1737421" y="1964847"/>
                  <a:pt x="1737421" y="1963036"/>
                  <a:pt x="1737421" y="1959717"/>
                </a:cubicBezTo>
                <a:cubicBezTo>
                  <a:pt x="1737421" y="1956398"/>
                  <a:pt x="1737421" y="1953379"/>
                  <a:pt x="1737421" y="1950663"/>
                </a:cubicBezTo>
                <a:close/>
                <a:moveTo>
                  <a:pt x="989331" y="1950663"/>
                </a:moveTo>
                <a:cubicBezTo>
                  <a:pt x="989535" y="1950663"/>
                  <a:pt x="990347" y="1950663"/>
                  <a:pt x="991768" y="1950663"/>
                </a:cubicBezTo>
                <a:cubicBezTo>
                  <a:pt x="993189" y="1950663"/>
                  <a:pt x="994001" y="1950663"/>
                  <a:pt x="994205" y="1950663"/>
                </a:cubicBezTo>
                <a:cubicBezTo>
                  <a:pt x="991869" y="1953379"/>
                  <a:pt x="989230" y="1956398"/>
                  <a:pt x="986285" y="1959717"/>
                </a:cubicBezTo>
                <a:cubicBezTo>
                  <a:pt x="983341" y="1963036"/>
                  <a:pt x="979483" y="1964847"/>
                  <a:pt x="974710" y="1965148"/>
                </a:cubicBezTo>
                <a:cubicBezTo>
                  <a:pt x="974914" y="1964948"/>
                  <a:pt x="975726" y="1964142"/>
                  <a:pt x="977147" y="1962734"/>
                </a:cubicBezTo>
                <a:cubicBezTo>
                  <a:pt x="978570" y="1961326"/>
                  <a:pt x="979381" y="1960521"/>
                  <a:pt x="979584" y="1960320"/>
                </a:cubicBezTo>
                <a:cubicBezTo>
                  <a:pt x="979991" y="1957806"/>
                  <a:pt x="981615" y="1955592"/>
                  <a:pt x="984458" y="1953681"/>
                </a:cubicBezTo>
                <a:cubicBezTo>
                  <a:pt x="987301" y="1951770"/>
                  <a:pt x="988926" y="1950763"/>
                  <a:pt x="989331" y="1950663"/>
                </a:cubicBezTo>
                <a:close/>
                <a:moveTo>
                  <a:pt x="1742295" y="1931350"/>
                </a:moveTo>
                <a:cubicBezTo>
                  <a:pt x="1739858" y="1931753"/>
                  <a:pt x="1738640" y="1933362"/>
                  <a:pt x="1738640" y="1936178"/>
                </a:cubicBezTo>
                <a:cubicBezTo>
                  <a:pt x="1738640" y="1938996"/>
                  <a:pt x="1739858" y="1940605"/>
                  <a:pt x="1742295" y="1941007"/>
                </a:cubicBezTo>
                <a:cubicBezTo>
                  <a:pt x="1744732" y="1940605"/>
                  <a:pt x="1745951" y="1938996"/>
                  <a:pt x="1745951" y="1936178"/>
                </a:cubicBezTo>
                <a:cubicBezTo>
                  <a:pt x="1745951" y="1933362"/>
                  <a:pt x="1744732" y="1931753"/>
                  <a:pt x="1742295" y="1931350"/>
                </a:cubicBezTo>
                <a:close/>
                <a:moveTo>
                  <a:pt x="1727674" y="1931350"/>
                </a:moveTo>
                <a:cubicBezTo>
                  <a:pt x="1727674" y="1932456"/>
                  <a:pt x="1727674" y="1936280"/>
                  <a:pt x="1727674" y="1942818"/>
                </a:cubicBezTo>
                <a:cubicBezTo>
                  <a:pt x="1727674" y="1949355"/>
                  <a:pt x="1727674" y="1951971"/>
                  <a:pt x="1727674" y="1950663"/>
                </a:cubicBezTo>
                <a:cubicBezTo>
                  <a:pt x="1730111" y="1950160"/>
                  <a:pt x="1731330" y="1947546"/>
                  <a:pt x="1731330" y="1942818"/>
                </a:cubicBezTo>
                <a:cubicBezTo>
                  <a:pt x="1731330" y="1938089"/>
                  <a:pt x="1730111" y="1934267"/>
                  <a:pt x="1727674" y="1931350"/>
                </a:cubicBezTo>
                <a:close/>
                <a:moveTo>
                  <a:pt x="1052687" y="1931350"/>
                </a:moveTo>
                <a:cubicBezTo>
                  <a:pt x="1052891" y="1931350"/>
                  <a:pt x="1053703" y="1931350"/>
                  <a:pt x="1055124" y="1931350"/>
                </a:cubicBezTo>
                <a:cubicBezTo>
                  <a:pt x="1056545" y="1931350"/>
                  <a:pt x="1057357" y="1931350"/>
                  <a:pt x="1057561" y="1931350"/>
                </a:cubicBezTo>
                <a:cubicBezTo>
                  <a:pt x="1052484" y="1936983"/>
                  <a:pt x="1045580" y="1943824"/>
                  <a:pt x="1036849" y="1951871"/>
                </a:cubicBezTo>
                <a:cubicBezTo>
                  <a:pt x="1028116" y="1959918"/>
                  <a:pt x="1018776" y="1964344"/>
                  <a:pt x="1008825" y="1965148"/>
                </a:cubicBezTo>
                <a:cubicBezTo>
                  <a:pt x="1012481" y="1959515"/>
                  <a:pt x="1019791" y="1952676"/>
                  <a:pt x="1030756" y="1944629"/>
                </a:cubicBezTo>
                <a:cubicBezTo>
                  <a:pt x="1041722" y="1936581"/>
                  <a:pt x="1049033" y="1932155"/>
                  <a:pt x="1052687" y="1931350"/>
                </a:cubicBezTo>
                <a:close/>
                <a:moveTo>
                  <a:pt x="804136" y="1931350"/>
                </a:moveTo>
                <a:cubicBezTo>
                  <a:pt x="796420" y="1933563"/>
                  <a:pt x="788703" y="1936380"/>
                  <a:pt x="780987" y="1939800"/>
                </a:cubicBezTo>
                <a:cubicBezTo>
                  <a:pt x="773270" y="1943219"/>
                  <a:pt x="767991" y="1948451"/>
                  <a:pt x="765148" y="1955492"/>
                </a:cubicBezTo>
                <a:cubicBezTo>
                  <a:pt x="770733" y="1954989"/>
                  <a:pt x="777839" y="1952373"/>
                  <a:pt x="786470" y="1947646"/>
                </a:cubicBezTo>
                <a:cubicBezTo>
                  <a:pt x="795100" y="1942918"/>
                  <a:pt x="800989" y="1939096"/>
                  <a:pt x="804136" y="1936178"/>
                </a:cubicBezTo>
                <a:cubicBezTo>
                  <a:pt x="804136" y="1935977"/>
                  <a:pt x="804136" y="1935172"/>
                  <a:pt x="804136" y="1933764"/>
                </a:cubicBezTo>
                <a:cubicBezTo>
                  <a:pt x="804136" y="1932356"/>
                  <a:pt x="804136" y="1931552"/>
                  <a:pt x="804136" y="1931350"/>
                </a:cubicBezTo>
                <a:close/>
                <a:moveTo>
                  <a:pt x="302160" y="1931350"/>
                </a:moveTo>
                <a:cubicBezTo>
                  <a:pt x="302160" y="1931552"/>
                  <a:pt x="302160" y="1932356"/>
                  <a:pt x="302160" y="1933764"/>
                </a:cubicBezTo>
                <a:cubicBezTo>
                  <a:pt x="302160" y="1935172"/>
                  <a:pt x="302160" y="1935977"/>
                  <a:pt x="302160" y="1936178"/>
                </a:cubicBezTo>
                <a:cubicBezTo>
                  <a:pt x="301348" y="1941811"/>
                  <a:pt x="302973" y="1945030"/>
                  <a:pt x="307034" y="1945835"/>
                </a:cubicBezTo>
                <a:cubicBezTo>
                  <a:pt x="304597" y="1946238"/>
                  <a:pt x="303379" y="1947847"/>
                  <a:pt x="303379" y="1950663"/>
                </a:cubicBezTo>
                <a:cubicBezTo>
                  <a:pt x="303379" y="1953480"/>
                  <a:pt x="304597" y="1955090"/>
                  <a:pt x="307034" y="1955492"/>
                </a:cubicBezTo>
                <a:cubicBezTo>
                  <a:pt x="307034" y="1955090"/>
                  <a:pt x="307034" y="1953480"/>
                  <a:pt x="307034" y="1950663"/>
                </a:cubicBezTo>
                <a:cubicBezTo>
                  <a:pt x="307034" y="1947847"/>
                  <a:pt x="307034" y="1946238"/>
                  <a:pt x="307034" y="1945835"/>
                </a:cubicBezTo>
                <a:cubicBezTo>
                  <a:pt x="307034" y="1946640"/>
                  <a:pt x="307034" y="1945030"/>
                  <a:pt x="307034" y="1941007"/>
                </a:cubicBezTo>
                <a:close/>
                <a:moveTo>
                  <a:pt x="1062434" y="1916865"/>
                </a:moveTo>
                <a:cubicBezTo>
                  <a:pt x="1064871" y="1917268"/>
                  <a:pt x="1066090" y="1918878"/>
                  <a:pt x="1066090" y="1921693"/>
                </a:cubicBezTo>
                <a:cubicBezTo>
                  <a:pt x="1066090" y="1924511"/>
                  <a:pt x="1064871" y="1926120"/>
                  <a:pt x="1062434" y="1926522"/>
                </a:cubicBezTo>
                <a:cubicBezTo>
                  <a:pt x="1062434" y="1929339"/>
                  <a:pt x="1062434" y="1930948"/>
                  <a:pt x="1062434" y="1931350"/>
                </a:cubicBezTo>
                <a:cubicBezTo>
                  <a:pt x="1059998" y="1930948"/>
                  <a:pt x="1058780" y="1929339"/>
                  <a:pt x="1058780" y="1926522"/>
                </a:cubicBezTo>
                <a:cubicBezTo>
                  <a:pt x="1058780" y="1923706"/>
                  <a:pt x="1059998" y="1922096"/>
                  <a:pt x="1062434" y="1921693"/>
                </a:cubicBezTo>
                <a:cubicBezTo>
                  <a:pt x="1062434" y="1918878"/>
                  <a:pt x="1062434" y="1917268"/>
                  <a:pt x="1062434" y="1916865"/>
                </a:cubicBezTo>
                <a:close/>
                <a:moveTo>
                  <a:pt x="297287" y="1916865"/>
                </a:moveTo>
                <a:cubicBezTo>
                  <a:pt x="294850" y="1917268"/>
                  <a:pt x="293632" y="1918878"/>
                  <a:pt x="293632" y="1921693"/>
                </a:cubicBezTo>
                <a:cubicBezTo>
                  <a:pt x="293632" y="1924511"/>
                  <a:pt x="294850" y="1926120"/>
                  <a:pt x="297287" y="1926522"/>
                </a:cubicBezTo>
                <a:cubicBezTo>
                  <a:pt x="299723" y="1926120"/>
                  <a:pt x="300943" y="1924511"/>
                  <a:pt x="300943" y="1921693"/>
                </a:cubicBezTo>
                <a:cubicBezTo>
                  <a:pt x="300943" y="1918878"/>
                  <a:pt x="299723" y="1917268"/>
                  <a:pt x="297287" y="1916865"/>
                </a:cubicBezTo>
                <a:close/>
                <a:moveTo>
                  <a:pt x="1732548" y="1907209"/>
                </a:moveTo>
                <a:cubicBezTo>
                  <a:pt x="1732548" y="1908315"/>
                  <a:pt x="1732548" y="1912138"/>
                  <a:pt x="1732548" y="1918676"/>
                </a:cubicBezTo>
                <a:cubicBezTo>
                  <a:pt x="1732548" y="1925214"/>
                  <a:pt x="1732548" y="1927830"/>
                  <a:pt x="1732548" y="1926522"/>
                </a:cubicBezTo>
                <a:cubicBezTo>
                  <a:pt x="1734985" y="1926019"/>
                  <a:pt x="1736204" y="1923404"/>
                  <a:pt x="1736204" y="1918676"/>
                </a:cubicBezTo>
                <a:cubicBezTo>
                  <a:pt x="1736204" y="1913948"/>
                  <a:pt x="1734985" y="1910126"/>
                  <a:pt x="1732548" y="1907209"/>
                </a:cubicBezTo>
                <a:close/>
                <a:moveTo>
                  <a:pt x="843125" y="1907209"/>
                </a:moveTo>
                <a:cubicBezTo>
                  <a:pt x="837947" y="1907712"/>
                  <a:pt x="832464" y="1910327"/>
                  <a:pt x="826676" y="1915054"/>
                </a:cubicBezTo>
                <a:cubicBezTo>
                  <a:pt x="820889" y="1919782"/>
                  <a:pt x="816624" y="1923604"/>
                  <a:pt x="813883" y="1926522"/>
                </a:cubicBezTo>
                <a:cubicBezTo>
                  <a:pt x="818960" y="1926320"/>
                  <a:pt x="824646" y="1924309"/>
                  <a:pt x="830941" y="1920487"/>
                </a:cubicBezTo>
                <a:cubicBezTo>
                  <a:pt x="837235" y="1916665"/>
                  <a:pt x="842921" y="1912238"/>
                  <a:pt x="847998" y="1907209"/>
                </a:cubicBezTo>
                <a:cubicBezTo>
                  <a:pt x="843937" y="1907209"/>
                  <a:pt x="842312" y="1907209"/>
                  <a:pt x="843125" y="1907209"/>
                </a:cubicBezTo>
                <a:close/>
                <a:moveTo>
                  <a:pt x="287540" y="1907209"/>
                </a:moveTo>
                <a:cubicBezTo>
                  <a:pt x="287540" y="1907410"/>
                  <a:pt x="287540" y="1908215"/>
                  <a:pt x="287540" y="1909623"/>
                </a:cubicBezTo>
                <a:cubicBezTo>
                  <a:pt x="287540" y="1911031"/>
                  <a:pt x="287540" y="1911835"/>
                  <a:pt x="287540" y="1912037"/>
                </a:cubicBezTo>
                <a:cubicBezTo>
                  <a:pt x="287743" y="1911937"/>
                  <a:pt x="288555" y="1912138"/>
                  <a:pt x="289976" y="1912640"/>
                </a:cubicBezTo>
                <a:cubicBezTo>
                  <a:pt x="291398" y="1913143"/>
                  <a:pt x="292210" y="1914551"/>
                  <a:pt x="292413" y="1916865"/>
                </a:cubicBezTo>
                <a:cubicBezTo>
                  <a:pt x="292413" y="1912842"/>
                  <a:pt x="292413" y="1911232"/>
                  <a:pt x="292413" y="1912037"/>
                </a:cubicBezTo>
                <a:cubicBezTo>
                  <a:pt x="292210" y="1911835"/>
                  <a:pt x="291398" y="1911031"/>
                  <a:pt x="289976" y="1909623"/>
                </a:cubicBezTo>
                <a:cubicBezTo>
                  <a:pt x="288555" y="1908215"/>
                  <a:pt x="287743" y="1907410"/>
                  <a:pt x="287540" y="1907209"/>
                </a:cubicBezTo>
                <a:close/>
                <a:moveTo>
                  <a:pt x="1747168" y="1902380"/>
                </a:moveTo>
                <a:cubicBezTo>
                  <a:pt x="1744732" y="1902582"/>
                  <a:pt x="1743514" y="1903386"/>
                  <a:pt x="1743514" y="1904794"/>
                </a:cubicBezTo>
                <a:cubicBezTo>
                  <a:pt x="1743514" y="1906204"/>
                  <a:pt x="1744732" y="1907007"/>
                  <a:pt x="1747168" y="1907209"/>
                </a:cubicBezTo>
                <a:cubicBezTo>
                  <a:pt x="1747168" y="1907007"/>
                  <a:pt x="1747168" y="1906204"/>
                  <a:pt x="1747168" y="1904794"/>
                </a:cubicBezTo>
                <a:cubicBezTo>
                  <a:pt x="1747168" y="1903386"/>
                  <a:pt x="1747168" y="1902582"/>
                  <a:pt x="1747168" y="1902380"/>
                </a:cubicBezTo>
                <a:close/>
                <a:moveTo>
                  <a:pt x="1057561" y="1902380"/>
                </a:moveTo>
                <a:cubicBezTo>
                  <a:pt x="1049743" y="1902883"/>
                  <a:pt x="1041011" y="1906705"/>
                  <a:pt x="1031365" y="1913848"/>
                </a:cubicBezTo>
                <a:cubicBezTo>
                  <a:pt x="1021720" y="1920989"/>
                  <a:pt x="1014207" y="1928433"/>
                  <a:pt x="1008825" y="1936178"/>
                </a:cubicBezTo>
                <a:cubicBezTo>
                  <a:pt x="1018673" y="1933563"/>
                  <a:pt x="1028218" y="1929137"/>
                  <a:pt x="1037458" y="1922901"/>
                </a:cubicBezTo>
                <a:cubicBezTo>
                  <a:pt x="1046697" y="1916665"/>
                  <a:pt x="1055023" y="1909824"/>
                  <a:pt x="1062434" y="1902380"/>
                </a:cubicBezTo>
                <a:cubicBezTo>
                  <a:pt x="1062231" y="1902380"/>
                  <a:pt x="1061419" y="1902380"/>
                  <a:pt x="1059998" y="1902380"/>
                </a:cubicBezTo>
                <a:cubicBezTo>
                  <a:pt x="1058577" y="1902380"/>
                  <a:pt x="1057764" y="1902380"/>
                  <a:pt x="1057561" y="1902380"/>
                </a:cubicBezTo>
                <a:close/>
                <a:moveTo>
                  <a:pt x="302160" y="1902380"/>
                </a:moveTo>
                <a:cubicBezTo>
                  <a:pt x="299723" y="1902582"/>
                  <a:pt x="298506" y="1903386"/>
                  <a:pt x="298506" y="1904794"/>
                </a:cubicBezTo>
                <a:cubicBezTo>
                  <a:pt x="298506" y="1906204"/>
                  <a:pt x="299723" y="1907007"/>
                  <a:pt x="302160" y="1907209"/>
                </a:cubicBezTo>
                <a:cubicBezTo>
                  <a:pt x="302160" y="1907007"/>
                  <a:pt x="302160" y="1906204"/>
                  <a:pt x="302160" y="1904794"/>
                </a:cubicBezTo>
                <a:cubicBezTo>
                  <a:pt x="302160" y="1903386"/>
                  <a:pt x="302160" y="1902582"/>
                  <a:pt x="302160" y="1902380"/>
                </a:cubicBezTo>
                <a:close/>
                <a:moveTo>
                  <a:pt x="1766663" y="1892724"/>
                </a:moveTo>
                <a:cubicBezTo>
                  <a:pt x="1766663" y="1892925"/>
                  <a:pt x="1766663" y="1893730"/>
                  <a:pt x="1766663" y="1895138"/>
                </a:cubicBezTo>
                <a:cubicBezTo>
                  <a:pt x="1766663" y="1896546"/>
                  <a:pt x="1766663" y="1897350"/>
                  <a:pt x="1766663" y="1897552"/>
                </a:cubicBezTo>
                <a:cubicBezTo>
                  <a:pt x="1764226" y="1897350"/>
                  <a:pt x="1763008" y="1896546"/>
                  <a:pt x="1763008" y="1895138"/>
                </a:cubicBezTo>
                <a:cubicBezTo>
                  <a:pt x="1763008" y="1893730"/>
                  <a:pt x="1764226" y="1892925"/>
                  <a:pt x="1766663" y="1892724"/>
                </a:cubicBezTo>
                <a:close/>
                <a:moveTo>
                  <a:pt x="1067308" y="1892724"/>
                </a:moveTo>
                <a:cubicBezTo>
                  <a:pt x="1067409" y="1892925"/>
                  <a:pt x="1067207" y="1893730"/>
                  <a:pt x="1066699" y="1895138"/>
                </a:cubicBezTo>
                <a:cubicBezTo>
                  <a:pt x="1066191" y="1896546"/>
                  <a:pt x="1064770" y="1897350"/>
                  <a:pt x="1062434" y="1897552"/>
                </a:cubicBezTo>
                <a:cubicBezTo>
                  <a:pt x="1066496" y="1897552"/>
                  <a:pt x="1068120" y="1897552"/>
                  <a:pt x="1067308" y="1897552"/>
                </a:cubicBezTo>
                <a:cubicBezTo>
                  <a:pt x="1067511" y="1897350"/>
                  <a:pt x="1068324" y="1896546"/>
                  <a:pt x="1069745" y="1895138"/>
                </a:cubicBezTo>
                <a:cubicBezTo>
                  <a:pt x="1071166" y="1893730"/>
                  <a:pt x="1071978" y="1892925"/>
                  <a:pt x="1072182" y="1892724"/>
                </a:cubicBezTo>
                <a:cubicBezTo>
                  <a:pt x="1071978" y="1892724"/>
                  <a:pt x="1071166" y="1892724"/>
                  <a:pt x="1069745" y="1892724"/>
                </a:cubicBezTo>
                <a:cubicBezTo>
                  <a:pt x="1068324" y="1892724"/>
                  <a:pt x="1067511" y="1892724"/>
                  <a:pt x="1067308" y="1892724"/>
                </a:cubicBezTo>
                <a:close/>
                <a:moveTo>
                  <a:pt x="867492" y="1892724"/>
                </a:moveTo>
                <a:cubicBezTo>
                  <a:pt x="865056" y="1893127"/>
                  <a:pt x="863838" y="1894736"/>
                  <a:pt x="863838" y="1897552"/>
                </a:cubicBezTo>
                <a:cubicBezTo>
                  <a:pt x="863838" y="1900369"/>
                  <a:pt x="865056" y="1901978"/>
                  <a:pt x="867492" y="1902380"/>
                </a:cubicBezTo>
                <a:cubicBezTo>
                  <a:pt x="869929" y="1901978"/>
                  <a:pt x="871148" y="1900369"/>
                  <a:pt x="871148" y="1897552"/>
                </a:cubicBezTo>
                <a:cubicBezTo>
                  <a:pt x="871148" y="1894736"/>
                  <a:pt x="869929" y="1893127"/>
                  <a:pt x="867492" y="1892724"/>
                </a:cubicBezTo>
                <a:close/>
                <a:moveTo>
                  <a:pt x="877239" y="1887895"/>
                </a:moveTo>
                <a:cubicBezTo>
                  <a:pt x="874803" y="1888097"/>
                  <a:pt x="873585" y="1888901"/>
                  <a:pt x="873585" y="1890309"/>
                </a:cubicBezTo>
                <a:cubicBezTo>
                  <a:pt x="873585" y="1891717"/>
                  <a:pt x="874803" y="1892523"/>
                  <a:pt x="877239" y="1892724"/>
                </a:cubicBezTo>
                <a:cubicBezTo>
                  <a:pt x="879676" y="1892523"/>
                  <a:pt x="880895" y="1891717"/>
                  <a:pt x="880895" y="1890309"/>
                </a:cubicBezTo>
                <a:cubicBezTo>
                  <a:pt x="880895" y="1888901"/>
                  <a:pt x="879676" y="1888097"/>
                  <a:pt x="877239" y="1887895"/>
                </a:cubicBezTo>
                <a:close/>
                <a:moveTo>
                  <a:pt x="1098986" y="1884275"/>
                </a:moveTo>
                <a:cubicBezTo>
                  <a:pt x="1100408" y="1884275"/>
                  <a:pt x="1101219" y="1885481"/>
                  <a:pt x="1101423" y="1887895"/>
                </a:cubicBezTo>
                <a:cubicBezTo>
                  <a:pt x="1101219" y="1887895"/>
                  <a:pt x="1100408" y="1887895"/>
                  <a:pt x="1098986" y="1887895"/>
                </a:cubicBezTo>
                <a:cubicBezTo>
                  <a:pt x="1097565" y="1887895"/>
                  <a:pt x="1096753" y="1887895"/>
                  <a:pt x="1096549" y="1887895"/>
                </a:cubicBezTo>
                <a:cubicBezTo>
                  <a:pt x="1096753" y="1885481"/>
                  <a:pt x="1097565" y="1884275"/>
                  <a:pt x="1098986" y="1884275"/>
                </a:cubicBezTo>
                <a:close/>
                <a:moveTo>
                  <a:pt x="1752042" y="1883067"/>
                </a:moveTo>
                <a:cubicBezTo>
                  <a:pt x="1749605" y="1883470"/>
                  <a:pt x="1748387" y="1885079"/>
                  <a:pt x="1748387" y="1887895"/>
                </a:cubicBezTo>
                <a:cubicBezTo>
                  <a:pt x="1748387" y="1890712"/>
                  <a:pt x="1749605" y="1892322"/>
                  <a:pt x="1752042" y="1892724"/>
                </a:cubicBezTo>
                <a:cubicBezTo>
                  <a:pt x="1752042" y="1892322"/>
                  <a:pt x="1752042" y="1890712"/>
                  <a:pt x="1752042" y="1887895"/>
                </a:cubicBezTo>
                <a:cubicBezTo>
                  <a:pt x="1752042" y="1885079"/>
                  <a:pt x="1752042" y="1883470"/>
                  <a:pt x="1752042" y="1883067"/>
                </a:cubicBezTo>
                <a:close/>
                <a:moveTo>
                  <a:pt x="1106296" y="1878239"/>
                </a:moveTo>
                <a:cubicBezTo>
                  <a:pt x="1108733" y="1878642"/>
                  <a:pt x="1109952" y="1880251"/>
                  <a:pt x="1109952" y="1883067"/>
                </a:cubicBezTo>
                <a:cubicBezTo>
                  <a:pt x="1109952" y="1885884"/>
                  <a:pt x="1108733" y="1887494"/>
                  <a:pt x="1106296" y="1887895"/>
                </a:cubicBezTo>
                <a:cubicBezTo>
                  <a:pt x="1103860" y="1887494"/>
                  <a:pt x="1102642" y="1885884"/>
                  <a:pt x="1102642" y="1883067"/>
                </a:cubicBezTo>
                <a:cubicBezTo>
                  <a:pt x="1102642" y="1880251"/>
                  <a:pt x="1103860" y="1878642"/>
                  <a:pt x="1106296" y="1878239"/>
                </a:cubicBezTo>
                <a:close/>
                <a:moveTo>
                  <a:pt x="891860" y="1878239"/>
                </a:moveTo>
                <a:cubicBezTo>
                  <a:pt x="889423" y="1878642"/>
                  <a:pt x="888206" y="1880251"/>
                  <a:pt x="888206" y="1883067"/>
                </a:cubicBezTo>
                <a:cubicBezTo>
                  <a:pt x="888206" y="1885884"/>
                  <a:pt x="889423" y="1887494"/>
                  <a:pt x="891860" y="1887895"/>
                </a:cubicBezTo>
                <a:cubicBezTo>
                  <a:pt x="894297" y="1887494"/>
                  <a:pt x="895516" y="1885884"/>
                  <a:pt x="895516" y="1883067"/>
                </a:cubicBezTo>
                <a:cubicBezTo>
                  <a:pt x="895516" y="1880251"/>
                  <a:pt x="894297" y="1878642"/>
                  <a:pt x="891860" y="1878239"/>
                </a:cubicBezTo>
                <a:close/>
                <a:moveTo>
                  <a:pt x="268046" y="1878239"/>
                </a:moveTo>
                <a:cubicBezTo>
                  <a:pt x="265609" y="1878943"/>
                  <a:pt x="264391" y="1881156"/>
                  <a:pt x="264391" y="1884878"/>
                </a:cubicBezTo>
                <a:cubicBezTo>
                  <a:pt x="264391" y="1888600"/>
                  <a:pt x="265609" y="1889606"/>
                  <a:pt x="268046" y="1887895"/>
                </a:cubicBezTo>
                <a:cubicBezTo>
                  <a:pt x="268046" y="1887494"/>
                  <a:pt x="268046" y="1885884"/>
                  <a:pt x="268046" y="1883067"/>
                </a:cubicBezTo>
                <a:cubicBezTo>
                  <a:pt x="268046" y="1880251"/>
                  <a:pt x="268046" y="1878642"/>
                  <a:pt x="268046" y="1878239"/>
                </a:cubicBezTo>
                <a:close/>
                <a:moveTo>
                  <a:pt x="1768795" y="1872807"/>
                </a:moveTo>
                <a:cubicBezTo>
                  <a:pt x="1769404" y="1872404"/>
                  <a:pt x="1770318" y="1872606"/>
                  <a:pt x="1771536" y="1873410"/>
                </a:cubicBezTo>
                <a:cubicBezTo>
                  <a:pt x="1771536" y="1873612"/>
                  <a:pt x="1771536" y="1874417"/>
                  <a:pt x="1771536" y="1875824"/>
                </a:cubicBezTo>
                <a:cubicBezTo>
                  <a:pt x="1771536" y="1877232"/>
                  <a:pt x="1771536" y="1878037"/>
                  <a:pt x="1771536" y="1878239"/>
                </a:cubicBezTo>
                <a:cubicBezTo>
                  <a:pt x="1769099" y="1879848"/>
                  <a:pt x="1767882" y="1879043"/>
                  <a:pt x="1767882" y="1875824"/>
                </a:cubicBezTo>
                <a:cubicBezTo>
                  <a:pt x="1767882" y="1874215"/>
                  <a:pt x="1768186" y="1873209"/>
                  <a:pt x="1768795" y="1872807"/>
                </a:cubicBezTo>
                <a:close/>
                <a:moveTo>
                  <a:pt x="906481" y="1868582"/>
                </a:moveTo>
                <a:cubicBezTo>
                  <a:pt x="906684" y="1870996"/>
                  <a:pt x="907496" y="1872204"/>
                  <a:pt x="908918" y="1872204"/>
                </a:cubicBezTo>
                <a:cubicBezTo>
                  <a:pt x="910339" y="1872204"/>
                  <a:pt x="911151" y="1870996"/>
                  <a:pt x="911354" y="1868582"/>
                </a:cubicBezTo>
                <a:cubicBezTo>
                  <a:pt x="911151" y="1868582"/>
                  <a:pt x="910339" y="1868582"/>
                  <a:pt x="908918" y="1868582"/>
                </a:cubicBezTo>
                <a:cubicBezTo>
                  <a:pt x="907496" y="1868582"/>
                  <a:pt x="906684" y="1868582"/>
                  <a:pt x="906481" y="1868582"/>
                </a:cubicBezTo>
                <a:close/>
                <a:moveTo>
                  <a:pt x="901607" y="1868582"/>
                </a:moveTo>
                <a:cubicBezTo>
                  <a:pt x="901607" y="1868985"/>
                  <a:pt x="901607" y="1870594"/>
                  <a:pt x="901607" y="1873410"/>
                </a:cubicBezTo>
                <a:cubicBezTo>
                  <a:pt x="901607" y="1876227"/>
                  <a:pt x="901607" y="1877837"/>
                  <a:pt x="901607" y="1878239"/>
                </a:cubicBezTo>
                <a:cubicBezTo>
                  <a:pt x="904044" y="1877837"/>
                  <a:pt x="905263" y="1876227"/>
                  <a:pt x="905263" y="1873410"/>
                </a:cubicBezTo>
                <a:cubicBezTo>
                  <a:pt x="905263" y="1870594"/>
                  <a:pt x="904044" y="1868985"/>
                  <a:pt x="901607" y="1868582"/>
                </a:cubicBezTo>
                <a:close/>
                <a:moveTo>
                  <a:pt x="307034" y="1868582"/>
                </a:moveTo>
                <a:cubicBezTo>
                  <a:pt x="304597" y="1868784"/>
                  <a:pt x="303379" y="1869588"/>
                  <a:pt x="303379" y="1870996"/>
                </a:cubicBezTo>
                <a:cubicBezTo>
                  <a:pt x="303379" y="1872404"/>
                  <a:pt x="304597" y="1873209"/>
                  <a:pt x="307034" y="1873410"/>
                </a:cubicBezTo>
                <a:cubicBezTo>
                  <a:pt x="307034" y="1873209"/>
                  <a:pt x="307034" y="1872404"/>
                  <a:pt x="307034" y="1870996"/>
                </a:cubicBezTo>
                <a:cubicBezTo>
                  <a:pt x="307034" y="1869588"/>
                  <a:pt x="307034" y="1868784"/>
                  <a:pt x="307034" y="1868582"/>
                </a:cubicBezTo>
                <a:close/>
                <a:moveTo>
                  <a:pt x="1038067" y="1863754"/>
                </a:moveTo>
                <a:cubicBezTo>
                  <a:pt x="1038067" y="1863955"/>
                  <a:pt x="1038067" y="1864760"/>
                  <a:pt x="1038067" y="1866168"/>
                </a:cubicBezTo>
                <a:cubicBezTo>
                  <a:pt x="1038067" y="1867576"/>
                  <a:pt x="1038067" y="1868382"/>
                  <a:pt x="1038067" y="1868582"/>
                </a:cubicBezTo>
                <a:cubicBezTo>
                  <a:pt x="1040503" y="1868382"/>
                  <a:pt x="1041722" y="1867576"/>
                  <a:pt x="1041722" y="1866168"/>
                </a:cubicBezTo>
                <a:cubicBezTo>
                  <a:pt x="1041722" y="1864760"/>
                  <a:pt x="1040503" y="1863955"/>
                  <a:pt x="1038067" y="1863754"/>
                </a:cubicBezTo>
                <a:close/>
                <a:moveTo>
                  <a:pt x="984458" y="1863754"/>
                </a:moveTo>
                <a:cubicBezTo>
                  <a:pt x="984458" y="1864157"/>
                  <a:pt x="984458" y="1865766"/>
                  <a:pt x="984458" y="1868582"/>
                </a:cubicBezTo>
                <a:cubicBezTo>
                  <a:pt x="984458" y="1871399"/>
                  <a:pt x="984458" y="1873009"/>
                  <a:pt x="984458" y="1873410"/>
                </a:cubicBezTo>
                <a:cubicBezTo>
                  <a:pt x="982021" y="1873009"/>
                  <a:pt x="980803" y="1871399"/>
                  <a:pt x="980803" y="1868582"/>
                </a:cubicBezTo>
                <a:cubicBezTo>
                  <a:pt x="980803" y="1865766"/>
                  <a:pt x="982021" y="1864157"/>
                  <a:pt x="984458" y="1863754"/>
                </a:cubicBezTo>
                <a:close/>
                <a:moveTo>
                  <a:pt x="916228" y="1863754"/>
                </a:moveTo>
                <a:cubicBezTo>
                  <a:pt x="913791" y="1863955"/>
                  <a:pt x="912573" y="1864760"/>
                  <a:pt x="912573" y="1866168"/>
                </a:cubicBezTo>
                <a:cubicBezTo>
                  <a:pt x="912573" y="1867576"/>
                  <a:pt x="913791" y="1868382"/>
                  <a:pt x="916228" y="1868582"/>
                </a:cubicBezTo>
                <a:cubicBezTo>
                  <a:pt x="918665" y="1868382"/>
                  <a:pt x="919884" y="1867576"/>
                  <a:pt x="919884" y="1866168"/>
                </a:cubicBezTo>
                <a:cubicBezTo>
                  <a:pt x="919884" y="1864760"/>
                  <a:pt x="918665" y="1863955"/>
                  <a:pt x="916228" y="1863754"/>
                </a:cubicBezTo>
                <a:close/>
                <a:moveTo>
                  <a:pt x="243678" y="1863754"/>
                </a:moveTo>
                <a:cubicBezTo>
                  <a:pt x="241241" y="1863150"/>
                  <a:pt x="240023" y="1867979"/>
                  <a:pt x="240023" y="1878239"/>
                </a:cubicBezTo>
                <a:cubicBezTo>
                  <a:pt x="240023" y="1888498"/>
                  <a:pt x="241241" y="1893327"/>
                  <a:pt x="243678" y="1892724"/>
                </a:cubicBezTo>
                <a:cubicBezTo>
                  <a:pt x="243678" y="1889706"/>
                  <a:pt x="243678" y="1884878"/>
                  <a:pt x="243678" y="1878239"/>
                </a:cubicBezTo>
                <a:cubicBezTo>
                  <a:pt x="243678" y="1871599"/>
                  <a:pt x="243678" y="1866771"/>
                  <a:pt x="243678" y="1863754"/>
                </a:cubicBezTo>
                <a:close/>
                <a:moveTo>
                  <a:pt x="1150158" y="1858925"/>
                </a:moveTo>
                <a:cubicBezTo>
                  <a:pt x="1147214" y="1863855"/>
                  <a:pt x="1142138" y="1868482"/>
                  <a:pt x="1134929" y="1872807"/>
                </a:cubicBezTo>
                <a:cubicBezTo>
                  <a:pt x="1127720" y="1877132"/>
                  <a:pt x="1121425" y="1880553"/>
                  <a:pt x="1116043" y="1883067"/>
                </a:cubicBezTo>
                <a:cubicBezTo>
                  <a:pt x="1116043" y="1882865"/>
                  <a:pt x="1116043" y="1882062"/>
                  <a:pt x="1116043" y="1880653"/>
                </a:cubicBezTo>
                <a:cubicBezTo>
                  <a:pt x="1116043" y="1879245"/>
                  <a:pt x="1116043" y="1878440"/>
                  <a:pt x="1116043" y="1878239"/>
                </a:cubicBezTo>
                <a:cubicBezTo>
                  <a:pt x="1116856" y="1875321"/>
                  <a:pt x="1121324" y="1871499"/>
                  <a:pt x="1129446" y="1866771"/>
                </a:cubicBezTo>
                <a:cubicBezTo>
                  <a:pt x="1137569" y="1862044"/>
                  <a:pt x="1144473" y="1859428"/>
                  <a:pt x="1150158" y="1858925"/>
                </a:cubicBezTo>
                <a:close/>
                <a:moveTo>
                  <a:pt x="1077055" y="1858925"/>
                </a:moveTo>
                <a:cubicBezTo>
                  <a:pt x="1079492" y="1859127"/>
                  <a:pt x="1080711" y="1859932"/>
                  <a:pt x="1080711" y="1861340"/>
                </a:cubicBezTo>
                <a:cubicBezTo>
                  <a:pt x="1080711" y="1862747"/>
                  <a:pt x="1079492" y="1863552"/>
                  <a:pt x="1077055" y="1863754"/>
                </a:cubicBezTo>
                <a:cubicBezTo>
                  <a:pt x="1074618" y="1863552"/>
                  <a:pt x="1073401" y="1862747"/>
                  <a:pt x="1073401" y="1861340"/>
                </a:cubicBezTo>
                <a:cubicBezTo>
                  <a:pt x="1073401" y="1859932"/>
                  <a:pt x="1074618" y="1859127"/>
                  <a:pt x="1077055" y="1858925"/>
                </a:cubicBezTo>
                <a:close/>
                <a:moveTo>
                  <a:pt x="1042940" y="1858925"/>
                </a:moveTo>
                <a:cubicBezTo>
                  <a:pt x="1040503" y="1859127"/>
                  <a:pt x="1039286" y="1859932"/>
                  <a:pt x="1039286" y="1861340"/>
                </a:cubicBezTo>
                <a:cubicBezTo>
                  <a:pt x="1039286" y="1862747"/>
                  <a:pt x="1040503" y="1863552"/>
                  <a:pt x="1042940" y="1863754"/>
                </a:cubicBezTo>
                <a:cubicBezTo>
                  <a:pt x="1045377" y="1863552"/>
                  <a:pt x="1046596" y="1862747"/>
                  <a:pt x="1046596" y="1861340"/>
                </a:cubicBezTo>
                <a:cubicBezTo>
                  <a:pt x="1046596" y="1859932"/>
                  <a:pt x="1045377" y="1859127"/>
                  <a:pt x="1042940" y="1858925"/>
                </a:cubicBezTo>
                <a:close/>
                <a:moveTo>
                  <a:pt x="302160" y="1858925"/>
                </a:moveTo>
                <a:cubicBezTo>
                  <a:pt x="299723" y="1859127"/>
                  <a:pt x="298506" y="1859932"/>
                  <a:pt x="298506" y="1861340"/>
                </a:cubicBezTo>
                <a:cubicBezTo>
                  <a:pt x="298506" y="1862747"/>
                  <a:pt x="299723" y="1863552"/>
                  <a:pt x="302160" y="1863754"/>
                </a:cubicBezTo>
                <a:cubicBezTo>
                  <a:pt x="304597" y="1863552"/>
                  <a:pt x="305816" y="1862747"/>
                  <a:pt x="305816" y="1861340"/>
                </a:cubicBezTo>
                <a:cubicBezTo>
                  <a:pt x="305816" y="1859932"/>
                  <a:pt x="304597" y="1859127"/>
                  <a:pt x="302160" y="1858925"/>
                </a:cubicBezTo>
                <a:close/>
                <a:moveTo>
                  <a:pt x="1084365" y="1855305"/>
                </a:moveTo>
                <a:cubicBezTo>
                  <a:pt x="1085787" y="1855305"/>
                  <a:pt x="1086599" y="1856511"/>
                  <a:pt x="1086802" y="1858925"/>
                </a:cubicBezTo>
                <a:cubicBezTo>
                  <a:pt x="1086599" y="1858925"/>
                  <a:pt x="1085787" y="1858925"/>
                  <a:pt x="1084365" y="1858925"/>
                </a:cubicBezTo>
                <a:cubicBezTo>
                  <a:pt x="1082944" y="1858925"/>
                  <a:pt x="1082132" y="1858925"/>
                  <a:pt x="1081929" y="1858925"/>
                </a:cubicBezTo>
                <a:cubicBezTo>
                  <a:pt x="1082132" y="1856511"/>
                  <a:pt x="1082944" y="1855305"/>
                  <a:pt x="1084365" y="1855305"/>
                </a:cubicBezTo>
                <a:close/>
                <a:moveTo>
                  <a:pt x="1771536" y="1854097"/>
                </a:moveTo>
                <a:cubicBezTo>
                  <a:pt x="1771536" y="1854299"/>
                  <a:pt x="1771536" y="1855103"/>
                  <a:pt x="1771536" y="1856511"/>
                </a:cubicBezTo>
                <a:cubicBezTo>
                  <a:pt x="1771536" y="1857920"/>
                  <a:pt x="1771536" y="1858724"/>
                  <a:pt x="1771536" y="1858925"/>
                </a:cubicBezTo>
                <a:cubicBezTo>
                  <a:pt x="1769099" y="1858724"/>
                  <a:pt x="1767882" y="1857920"/>
                  <a:pt x="1767882" y="1856511"/>
                </a:cubicBezTo>
                <a:cubicBezTo>
                  <a:pt x="1767882" y="1855103"/>
                  <a:pt x="1769099" y="1854299"/>
                  <a:pt x="1771536" y="1854097"/>
                </a:cubicBezTo>
                <a:close/>
                <a:moveTo>
                  <a:pt x="1752042" y="1854097"/>
                </a:moveTo>
                <a:cubicBezTo>
                  <a:pt x="1752042" y="1854299"/>
                  <a:pt x="1752042" y="1855103"/>
                  <a:pt x="1752042" y="1856511"/>
                </a:cubicBezTo>
                <a:cubicBezTo>
                  <a:pt x="1752042" y="1857920"/>
                  <a:pt x="1752042" y="1858724"/>
                  <a:pt x="1752042" y="1858925"/>
                </a:cubicBezTo>
                <a:cubicBezTo>
                  <a:pt x="1754479" y="1858724"/>
                  <a:pt x="1755698" y="1857920"/>
                  <a:pt x="1755698" y="1856511"/>
                </a:cubicBezTo>
                <a:cubicBezTo>
                  <a:pt x="1755698" y="1855103"/>
                  <a:pt x="1754479" y="1854299"/>
                  <a:pt x="1752042" y="1854097"/>
                </a:cubicBezTo>
                <a:close/>
                <a:moveTo>
                  <a:pt x="1052687" y="1854097"/>
                </a:moveTo>
                <a:cubicBezTo>
                  <a:pt x="1050251" y="1854500"/>
                  <a:pt x="1049033" y="1856110"/>
                  <a:pt x="1049033" y="1858925"/>
                </a:cubicBezTo>
                <a:cubicBezTo>
                  <a:pt x="1049033" y="1861743"/>
                  <a:pt x="1050251" y="1863352"/>
                  <a:pt x="1052687" y="1863754"/>
                </a:cubicBezTo>
                <a:cubicBezTo>
                  <a:pt x="1055124" y="1863352"/>
                  <a:pt x="1056343" y="1861743"/>
                  <a:pt x="1056343" y="1858925"/>
                </a:cubicBezTo>
                <a:cubicBezTo>
                  <a:pt x="1056343" y="1856110"/>
                  <a:pt x="1055124" y="1854500"/>
                  <a:pt x="1052687" y="1854097"/>
                </a:cubicBezTo>
                <a:close/>
                <a:moveTo>
                  <a:pt x="272919" y="1854097"/>
                </a:moveTo>
                <a:cubicBezTo>
                  <a:pt x="270482" y="1852891"/>
                  <a:pt x="269265" y="1855305"/>
                  <a:pt x="269265" y="1861340"/>
                </a:cubicBezTo>
                <a:cubicBezTo>
                  <a:pt x="269265" y="1867376"/>
                  <a:pt x="270482" y="1869790"/>
                  <a:pt x="272919" y="1868582"/>
                </a:cubicBezTo>
                <a:cubicBezTo>
                  <a:pt x="272919" y="1867979"/>
                  <a:pt x="272919" y="1865565"/>
                  <a:pt x="272919" y="1861340"/>
                </a:cubicBezTo>
                <a:cubicBezTo>
                  <a:pt x="272919" y="1857114"/>
                  <a:pt x="272919" y="1854700"/>
                  <a:pt x="272919" y="1854097"/>
                </a:cubicBezTo>
                <a:close/>
                <a:moveTo>
                  <a:pt x="1116043" y="1849269"/>
                </a:moveTo>
                <a:cubicBezTo>
                  <a:pt x="1116043" y="1849470"/>
                  <a:pt x="1116043" y="1850275"/>
                  <a:pt x="1116043" y="1851683"/>
                </a:cubicBezTo>
                <a:cubicBezTo>
                  <a:pt x="1116043" y="1853091"/>
                  <a:pt x="1116043" y="1853896"/>
                  <a:pt x="1116043" y="1854097"/>
                </a:cubicBezTo>
                <a:cubicBezTo>
                  <a:pt x="1115840" y="1854097"/>
                  <a:pt x="1115028" y="1854097"/>
                  <a:pt x="1113607" y="1854097"/>
                </a:cubicBezTo>
                <a:cubicBezTo>
                  <a:pt x="1112186" y="1854097"/>
                  <a:pt x="1111373" y="1854097"/>
                  <a:pt x="1111170" y="1854097"/>
                </a:cubicBezTo>
                <a:cubicBezTo>
                  <a:pt x="1111069" y="1853896"/>
                  <a:pt x="1111272" y="1853091"/>
                  <a:pt x="1111779" y="1851683"/>
                </a:cubicBezTo>
                <a:cubicBezTo>
                  <a:pt x="1112287" y="1850275"/>
                  <a:pt x="1113708" y="1849470"/>
                  <a:pt x="1116043" y="1849269"/>
                </a:cubicBezTo>
                <a:close/>
                <a:moveTo>
                  <a:pt x="1091676" y="1849269"/>
                </a:moveTo>
                <a:cubicBezTo>
                  <a:pt x="1091676" y="1849672"/>
                  <a:pt x="1091676" y="1851281"/>
                  <a:pt x="1091676" y="1854097"/>
                </a:cubicBezTo>
                <a:cubicBezTo>
                  <a:pt x="1091676" y="1856914"/>
                  <a:pt x="1091676" y="1858524"/>
                  <a:pt x="1091676" y="1858925"/>
                </a:cubicBezTo>
                <a:cubicBezTo>
                  <a:pt x="1089239" y="1858524"/>
                  <a:pt x="1088021" y="1856914"/>
                  <a:pt x="1088021" y="1854097"/>
                </a:cubicBezTo>
                <a:cubicBezTo>
                  <a:pt x="1088021" y="1851281"/>
                  <a:pt x="1089239" y="1849672"/>
                  <a:pt x="1091676" y="1849269"/>
                </a:cubicBezTo>
                <a:close/>
                <a:moveTo>
                  <a:pt x="1062434" y="1849269"/>
                </a:moveTo>
                <a:cubicBezTo>
                  <a:pt x="1060100" y="1849470"/>
                  <a:pt x="1058678" y="1850275"/>
                  <a:pt x="1058170" y="1851683"/>
                </a:cubicBezTo>
                <a:cubicBezTo>
                  <a:pt x="1057663" y="1853091"/>
                  <a:pt x="1057460" y="1853896"/>
                  <a:pt x="1057561" y="1854097"/>
                </a:cubicBezTo>
                <a:cubicBezTo>
                  <a:pt x="1057764" y="1854097"/>
                  <a:pt x="1058577" y="1854097"/>
                  <a:pt x="1059998" y="1854097"/>
                </a:cubicBezTo>
                <a:cubicBezTo>
                  <a:pt x="1061419" y="1854097"/>
                  <a:pt x="1062231" y="1854097"/>
                  <a:pt x="1062434" y="1854097"/>
                </a:cubicBezTo>
                <a:cubicBezTo>
                  <a:pt x="1062434" y="1853896"/>
                  <a:pt x="1062434" y="1853091"/>
                  <a:pt x="1062434" y="1851683"/>
                </a:cubicBezTo>
                <a:cubicBezTo>
                  <a:pt x="1062434" y="1850275"/>
                  <a:pt x="1062434" y="1849470"/>
                  <a:pt x="1062434" y="1849269"/>
                </a:cubicBezTo>
                <a:close/>
                <a:moveTo>
                  <a:pt x="940596" y="1844440"/>
                </a:moveTo>
                <a:cubicBezTo>
                  <a:pt x="938159" y="1844843"/>
                  <a:pt x="936941" y="1846453"/>
                  <a:pt x="936941" y="1849269"/>
                </a:cubicBezTo>
                <a:cubicBezTo>
                  <a:pt x="936941" y="1852086"/>
                  <a:pt x="938159" y="1853695"/>
                  <a:pt x="940596" y="1854097"/>
                </a:cubicBezTo>
                <a:cubicBezTo>
                  <a:pt x="943032" y="1853695"/>
                  <a:pt x="944251" y="1852086"/>
                  <a:pt x="944251" y="1849269"/>
                </a:cubicBezTo>
                <a:cubicBezTo>
                  <a:pt x="944251" y="1846453"/>
                  <a:pt x="943032" y="1844843"/>
                  <a:pt x="940596" y="1844440"/>
                </a:cubicBezTo>
                <a:close/>
                <a:moveTo>
                  <a:pt x="1120917" y="1839612"/>
                </a:moveTo>
                <a:cubicBezTo>
                  <a:pt x="1123354" y="1840015"/>
                  <a:pt x="1124573" y="1841625"/>
                  <a:pt x="1124573" y="1844440"/>
                </a:cubicBezTo>
                <a:cubicBezTo>
                  <a:pt x="1124573" y="1847258"/>
                  <a:pt x="1123354" y="1848867"/>
                  <a:pt x="1120917" y="1849269"/>
                </a:cubicBezTo>
                <a:cubicBezTo>
                  <a:pt x="1118480" y="1848867"/>
                  <a:pt x="1117263" y="1847258"/>
                  <a:pt x="1117263" y="1844440"/>
                </a:cubicBezTo>
                <a:cubicBezTo>
                  <a:pt x="1117263" y="1841625"/>
                  <a:pt x="1118480" y="1840015"/>
                  <a:pt x="1120917" y="1839612"/>
                </a:cubicBezTo>
                <a:close/>
                <a:moveTo>
                  <a:pt x="1101423" y="1839612"/>
                </a:moveTo>
                <a:cubicBezTo>
                  <a:pt x="1103860" y="1840015"/>
                  <a:pt x="1105079" y="1841625"/>
                  <a:pt x="1105079" y="1844440"/>
                </a:cubicBezTo>
                <a:cubicBezTo>
                  <a:pt x="1105079" y="1847258"/>
                  <a:pt x="1103860" y="1848867"/>
                  <a:pt x="1101423" y="1849269"/>
                </a:cubicBezTo>
                <a:cubicBezTo>
                  <a:pt x="1098986" y="1848867"/>
                  <a:pt x="1097768" y="1847258"/>
                  <a:pt x="1097768" y="1844440"/>
                </a:cubicBezTo>
                <a:cubicBezTo>
                  <a:pt x="1097768" y="1841625"/>
                  <a:pt x="1098986" y="1840015"/>
                  <a:pt x="1101423" y="1839612"/>
                </a:cubicBezTo>
                <a:close/>
                <a:moveTo>
                  <a:pt x="1072182" y="1839612"/>
                </a:moveTo>
                <a:cubicBezTo>
                  <a:pt x="1071978" y="1839814"/>
                  <a:pt x="1071166" y="1840618"/>
                  <a:pt x="1069745" y="1842026"/>
                </a:cubicBezTo>
                <a:cubicBezTo>
                  <a:pt x="1068324" y="1843434"/>
                  <a:pt x="1067511" y="1844240"/>
                  <a:pt x="1067308" y="1844440"/>
                </a:cubicBezTo>
                <a:cubicBezTo>
                  <a:pt x="1067511" y="1844440"/>
                  <a:pt x="1068324" y="1844440"/>
                  <a:pt x="1069745" y="1844440"/>
                </a:cubicBezTo>
                <a:cubicBezTo>
                  <a:pt x="1071166" y="1844440"/>
                  <a:pt x="1071978" y="1844440"/>
                  <a:pt x="1072182" y="1844440"/>
                </a:cubicBezTo>
                <a:cubicBezTo>
                  <a:pt x="1072385" y="1844240"/>
                  <a:pt x="1073197" y="1843434"/>
                  <a:pt x="1074618" y="1842026"/>
                </a:cubicBezTo>
                <a:cubicBezTo>
                  <a:pt x="1076039" y="1840618"/>
                  <a:pt x="1076852" y="1839814"/>
                  <a:pt x="1077055" y="1839612"/>
                </a:cubicBezTo>
                <a:cubicBezTo>
                  <a:pt x="1072994" y="1839612"/>
                  <a:pt x="1071369" y="1839612"/>
                  <a:pt x="1072182" y="1839612"/>
                </a:cubicBezTo>
                <a:close/>
                <a:moveTo>
                  <a:pt x="1776410" y="1834784"/>
                </a:moveTo>
                <a:cubicBezTo>
                  <a:pt x="1776410" y="1835387"/>
                  <a:pt x="1776410" y="1837801"/>
                  <a:pt x="1776410" y="1842026"/>
                </a:cubicBezTo>
                <a:cubicBezTo>
                  <a:pt x="1776410" y="1846251"/>
                  <a:pt x="1776410" y="1848666"/>
                  <a:pt x="1776410" y="1849269"/>
                </a:cubicBezTo>
                <a:cubicBezTo>
                  <a:pt x="1773973" y="1850476"/>
                  <a:pt x="1772755" y="1848062"/>
                  <a:pt x="1772755" y="1842026"/>
                </a:cubicBezTo>
                <a:cubicBezTo>
                  <a:pt x="1772755" y="1835992"/>
                  <a:pt x="1773973" y="1833577"/>
                  <a:pt x="1776410" y="1834784"/>
                </a:cubicBezTo>
                <a:close/>
                <a:moveTo>
                  <a:pt x="1111170" y="1834784"/>
                </a:moveTo>
                <a:cubicBezTo>
                  <a:pt x="1111373" y="1834784"/>
                  <a:pt x="1112186" y="1834784"/>
                  <a:pt x="1113607" y="1834784"/>
                </a:cubicBezTo>
                <a:cubicBezTo>
                  <a:pt x="1115028" y="1834784"/>
                  <a:pt x="1115840" y="1834784"/>
                  <a:pt x="1116043" y="1834784"/>
                </a:cubicBezTo>
                <a:cubicBezTo>
                  <a:pt x="1115840" y="1837098"/>
                  <a:pt x="1115028" y="1838506"/>
                  <a:pt x="1113607" y="1839009"/>
                </a:cubicBezTo>
                <a:cubicBezTo>
                  <a:pt x="1112186" y="1839512"/>
                  <a:pt x="1111373" y="1839714"/>
                  <a:pt x="1111170" y="1839612"/>
                </a:cubicBezTo>
                <a:cubicBezTo>
                  <a:pt x="1110967" y="1839612"/>
                  <a:pt x="1110154" y="1839612"/>
                  <a:pt x="1108733" y="1839612"/>
                </a:cubicBezTo>
                <a:cubicBezTo>
                  <a:pt x="1107312" y="1839612"/>
                  <a:pt x="1106500" y="1839612"/>
                  <a:pt x="1106296" y="1839612"/>
                </a:cubicBezTo>
                <a:cubicBezTo>
                  <a:pt x="1106500" y="1839714"/>
                  <a:pt x="1107312" y="1839512"/>
                  <a:pt x="1108733" y="1839009"/>
                </a:cubicBezTo>
                <a:cubicBezTo>
                  <a:pt x="1110154" y="1838506"/>
                  <a:pt x="1110967" y="1837098"/>
                  <a:pt x="1111170" y="1834784"/>
                </a:cubicBezTo>
                <a:close/>
                <a:moveTo>
                  <a:pt x="960090" y="1834784"/>
                </a:moveTo>
                <a:cubicBezTo>
                  <a:pt x="957653" y="1834985"/>
                  <a:pt x="956435" y="1835790"/>
                  <a:pt x="956435" y="1837198"/>
                </a:cubicBezTo>
                <a:cubicBezTo>
                  <a:pt x="956435" y="1838606"/>
                  <a:pt x="957653" y="1839411"/>
                  <a:pt x="960090" y="1839612"/>
                </a:cubicBezTo>
                <a:cubicBezTo>
                  <a:pt x="962527" y="1839411"/>
                  <a:pt x="963746" y="1838606"/>
                  <a:pt x="963746" y="1837198"/>
                </a:cubicBezTo>
                <a:cubicBezTo>
                  <a:pt x="963746" y="1835790"/>
                  <a:pt x="962527" y="1834985"/>
                  <a:pt x="960090" y="1834784"/>
                </a:cubicBezTo>
                <a:close/>
                <a:moveTo>
                  <a:pt x="955216" y="1834784"/>
                </a:moveTo>
                <a:cubicBezTo>
                  <a:pt x="952779" y="1835187"/>
                  <a:pt x="951562" y="1836796"/>
                  <a:pt x="951562" y="1839612"/>
                </a:cubicBezTo>
                <a:cubicBezTo>
                  <a:pt x="951562" y="1842429"/>
                  <a:pt x="952779" y="1844039"/>
                  <a:pt x="955216" y="1844440"/>
                </a:cubicBezTo>
                <a:cubicBezTo>
                  <a:pt x="955216" y="1844039"/>
                  <a:pt x="955216" y="1842429"/>
                  <a:pt x="955216" y="1839612"/>
                </a:cubicBezTo>
                <a:cubicBezTo>
                  <a:pt x="955216" y="1836796"/>
                  <a:pt x="955216" y="1835187"/>
                  <a:pt x="955216" y="1834784"/>
                </a:cubicBezTo>
                <a:close/>
                <a:moveTo>
                  <a:pt x="248551" y="1834784"/>
                </a:moveTo>
                <a:cubicBezTo>
                  <a:pt x="246115" y="1835589"/>
                  <a:pt x="244897" y="1838807"/>
                  <a:pt x="244897" y="1844440"/>
                </a:cubicBezTo>
                <a:cubicBezTo>
                  <a:pt x="244897" y="1850073"/>
                  <a:pt x="246115" y="1853292"/>
                  <a:pt x="248551" y="1854097"/>
                </a:cubicBezTo>
                <a:cubicBezTo>
                  <a:pt x="248551" y="1851481"/>
                  <a:pt x="248551" y="1848263"/>
                  <a:pt x="248551" y="1844440"/>
                </a:cubicBezTo>
                <a:cubicBezTo>
                  <a:pt x="248551" y="1840618"/>
                  <a:pt x="248551" y="1837399"/>
                  <a:pt x="248551" y="1834784"/>
                </a:cubicBezTo>
                <a:close/>
                <a:moveTo>
                  <a:pt x="1747168" y="1829956"/>
                </a:moveTo>
                <a:cubicBezTo>
                  <a:pt x="1742498" y="1843736"/>
                  <a:pt x="1739655" y="1854802"/>
                  <a:pt x="1738640" y="1863150"/>
                </a:cubicBezTo>
                <a:cubicBezTo>
                  <a:pt x="1737625" y="1871499"/>
                  <a:pt x="1737219" y="1881357"/>
                  <a:pt x="1737421" y="1892724"/>
                </a:cubicBezTo>
                <a:cubicBezTo>
                  <a:pt x="1737421" y="1893127"/>
                  <a:pt x="1737421" y="1894736"/>
                  <a:pt x="1737421" y="1897552"/>
                </a:cubicBezTo>
                <a:cubicBezTo>
                  <a:pt x="1737421" y="1900369"/>
                  <a:pt x="1737421" y="1901978"/>
                  <a:pt x="1737421" y="1902380"/>
                </a:cubicBezTo>
                <a:cubicBezTo>
                  <a:pt x="1739960" y="1890611"/>
                  <a:pt x="1742194" y="1880351"/>
                  <a:pt x="1744123" y="1871599"/>
                </a:cubicBezTo>
                <a:cubicBezTo>
                  <a:pt x="1746052" y="1862849"/>
                  <a:pt x="1747067" y="1853795"/>
                  <a:pt x="1747168" y="1844440"/>
                </a:cubicBezTo>
                <a:cubicBezTo>
                  <a:pt x="1747168" y="1841725"/>
                  <a:pt x="1747168" y="1838707"/>
                  <a:pt x="1747168" y="1835387"/>
                </a:cubicBezTo>
                <a:cubicBezTo>
                  <a:pt x="1747168" y="1832068"/>
                  <a:pt x="1747168" y="1830257"/>
                  <a:pt x="1747168" y="1829956"/>
                </a:cubicBezTo>
                <a:close/>
                <a:moveTo>
                  <a:pt x="1120917" y="1829956"/>
                </a:moveTo>
                <a:cubicBezTo>
                  <a:pt x="1121120" y="1829956"/>
                  <a:pt x="1121933" y="1829956"/>
                  <a:pt x="1123354" y="1829956"/>
                </a:cubicBezTo>
                <a:cubicBezTo>
                  <a:pt x="1124776" y="1829956"/>
                  <a:pt x="1125587" y="1829956"/>
                  <a:pt x="1125791" y="1829956"/>
                </a:cubicBezTo>
                <a:cubicBezTo>
                  <a:pt x="1125892" y="1830157"/>
                  <a:pt x="1125690" y="1830962"/>
                  <a:pt x="1125182" y="1832370"/>
                </a:cubicBezTo>
                <a:cubicBezTo>
                  <a:pt x="1124674" y="1833779"/>
                  <a:pt x="1123253" y="1834582"/>
                  <a:pt x="1120917" y="1834784"/>
                </a:cubicBezTo>
                <a:cubicBezTo>
                  <a:pt x="1121729" y="1834784"/>
                  <a:pt x="1120105" y="1834784"/>
                  <a:pt x="1116043" y="1834784"/>
                </a:cubicBezTo>
                <a:cubicBezTo>
                  <a:pt x="1120105" y="1830760"/>
                  <a:pt x="1121729" y="1829151"/>
                  <a:pt x="1120917" y="1829956"/>
                </a:cubicBezTo>
                <a:close/>
                <a:moveTo>
                  <a:pt x="131586" y="1829956"/>
                </a:moveTo>
                <a:cubicBezTo>
                  <a:pt x="129149" y="1829151"/>
                  <a:pt x="127931" y="1833174"/>
                  <a:pt x="127931" y="1842026"/>
                </a:cubicBezTo>
                <a:cubicBezTo>
                  <a:pt x="127931" y="1850878"/>
                  <a:pt x="129149" y="1854902"/>
                  <a:pt x="131586" y="1854097"/>
                </a:cubicBezTo>
                <a:cubicBezTo>
                  <a:pt x="131586" y="1851281"/>
                  <a:pt x="131586" y="1847258"/>
                  <a:pt x="131586" y="1842026"/>
                </a:cubicBezTo>
                <a:cubicBezTo>
                  <a:pt x="131586" y="1836796"/>
                  <a:pt x="131586" y="1832773"/>
                  <a:pt x="131586" y="1829956"/>
                </a:cubicBezTo>
                <a:close/>
                <a:moveTo>
                  <a:pt x="1101423" y="1825127"/>
                </a:moveTo>
                <a:cubicBezTo>
                  <a:pt x="1103860" y="1825530"/>
                  <a:pt x="1105079" y="1827140"/>
                  <a:pt x="1105079" y="1829956"/>
                </a:cubicBezTo>
                <a:cubicBezTo>
                  <a:pt x="1105079" y="1832773"/>
                  <a:pt x="1103860" y="1834382"/>
                  <a:pt x="1101423" y="1834784"/>
                </a:cubicBezTo>
                <a:cubicBezTo>
                  <a:pt x="1098986" y="1834382"/>
                  <a:pt x="1097768" y="1832773"/>
                  <a:pt x="1097768" y="1829956"/>
                </a:cubicBezTo>
                <a:cubicBezTo>
                  <a:pt x="1097768" y="1827140"/>
                  <a:pt x="1098986" y="1825530"/>
                  <a:pt x="1101423" y="1825127"/>
                </a:cubicBezTo>
                <a:close/>
                <a:moveTo>
                  <a:pt x="1776410" y="1820299"/>
                </a:moveTo>
                <a:cubicBezTo>
                  <a:pt x="1778847" y="1820500"/>
                  <a:pt x="1780066" y="1821305"/>
                  <a:pt x="1780066" y="1822713"/>
                </a:cubicBezTo>
                <a:cubicBezTo>
                  <a:pt x="1780066" y="1824121"/>
                  <a:pt x="1778847" y="1824926"/>
                  <a:pt x="1776410" y="1825127"/>
                </a:cubicBezTo>
                <a:cubicBezTo>
                  <a:pt x="1776410" y="1824926"/>
                  <a:pt x="1776410" y="1824121"/>
                  <a:pt x="1776410" y="1822713"/>
                </a:cubicBezTo>
                <a:cubicBezTo>
                  <a:pt x="1776410" y="1821305"/>
                  <a:pt x="1776410" y="1820500"/>
                  <a:pt x="1776410" y="1820299"/>
                </a:cubicBezTo>
                <a:close/>
                <a:moveTo>
                  <a:pt x="1130664" y="1820299"/>
                </a:moveTo>
                <a:cubicBezTo>
                  <a:pt x="1133101" y="1820702"/>
                  <a:pt x="1134320" y="1822311"/>
                  <a:pt x="1134320" y="1825127"/>
                </a:cubicBezTo>
                <a:cubicBezTo>
                  <a:pt x="1134320" y="1827944"/>
                  <a:pt x="1133101" y="1829554"/>
                  <a:pt x="1130664" y="1829956"/>
                </a:cubicBezTo>
                <a:cubicBezTo>
                  <a:pt x="1128227" y="1829554"/>
                  <a:pt x="1127010" y="1827944"/>
                  <a:pt x="1127010" y="1825127"/>
                </a:cubicBezTo>
                <a:cubicBezTo>
                  <a:pt x="1127010" y="1822311"/>
                  <a:pt x="1128227" y="1820702"/>
                  <a:pt x="1130664" y="1820299"/>
                </a:cubicBezTo>
                <a:close/>
                <a:moveTo>
                  <a:pt x="979584" y="1820299"/>
                </a:moveTo>
                <a:cubicBezTo>
                  <a:pt x="977147" y="1820702"/>
                  <a:pt x="975929" y="1822311"/>
                  <a:pt x="975929" y="1825127"/>
                </a:cubicBezTo>
                <a:cubicBezTo>
                  <a:pt x="975929" y="1827944"/>
                  <a:pt x="977147" y="1829554"/>
                  <a:pt x="979584" y="1829956"/>
                </a:cubicBezTo>
                <a:cubicBezTo>
                  <a:pt x="982021" y="1829554"/>
                  <a:pt x="983240" y="1827944"/>
                  <a:pt x="983240" y="1825127"/>
                </a:cubicBezTo>
                <a:cubicBezTo>
                  <a:pt x="983240" y="1822311"/>
                  <a:pt x="982021" y="1820702"/>
                  <a:pt x="979584" y="1820299"/>
                </a:cubicBezTo>
                <a:close/>
                <a:moveTo>
                  <a:pt x="277793" y="1820299"/>
                </a:moveTo>
                <a:cubicBezTo>
                  <a:pt x="275356" y="1819293"/>
                  <a:pt x="274138" y="1822512"/>
                  <a:pt x="274138" y="1829956"/>
                </a:cubicBezTo>
                <a:cubicBezTo>
                  <a:pt x="274138" y="1837399"/>
                  <a:pt x="275356" y="1840618"/>
                  <a:pt x="277793" y="1839612"/>
                </a:cubicBezTo>
                <a:cubicBezTo>
                  <a:pt x="277793" y="1839109"/>
                  <a:pt x="277793" y="1836493"/>
                  <a:pt x="277793" y="1831766"/>
                </a:cubicBezTo>
                <a:cubicBezTo>
                  <a:pt x="277793" y="1827038"/>
                  <a:pt x="277793" y="1823216"/>
                  <a:pt x="277793" y="1820299"/>
                </a:cubicBezTo>
                <a:close/>
                <a:moveTo>
                  <a:pt x="1140411" y="1815471"/>
                </a:moveTo>
                <a:cubicBezTo>
                  <a:pt x="1142848" y="1815874"/>
                  <a:pt x="1144067" y="1817483"/>
                  <a:pt x="1144067" y="1820299"/>
                </a:cubicBezTo>
                <a:cubicBezTo>
                  <a:pt x="1144067" y="1823116"/>
                  <a:pt x="1142848" y="1824725"/>
                  <a:pt x="1140411" y="1825127"/>
                </a:cubicBezTo>
                <a:cubicBezTo>
                  <a:pt x="1137974" y="1824725"/>
                  <a:pt x="1136757" y="1823116"/>
                  <a:pt x="1136757" y="1820299"/>
                </a:cubicBezTo>
                <a:cubicBezTo>
                  <a:pt x="1136757" y="1817483"/>
                  <a:pt x="1137974" y="1815874"/>
                  <a:pt x="1140411" y="1815471"/>
                </a:cubicBezTo>
                <a:close/>
                <a:moveTo>
                  <a:pt x="1776410" y="1810642"/>
                </a:moveTo>
                <a:cubicBezTo>
                  <a:pt x="1778847" y="1810844"/>
                  <a:pt x="1780066" y="1811648"/>
                  <a:pt x="1780066" y="1813056"/>
                </a:cubicBezTo>
                <a:cubicBezTo>
                  <a:pt x="1780066" y="1814464"/>
                  <a:pt x="1778847" y="1815269"/>
                  <a:pt x="1776410" y="1815471"/>
                </a:cubicBezTo>
                <a:cubicBezTo>
                  <a:pt x="1776410" y="1815269"/>
                  <a:pt x="1776410" y="1814464"/>
                  <a:pt x="1776410" y="1813056"/>
                </a:cubicBezTo>
                <a:cubicBezTo>
                  <a:pt x="1776410" y="1811648"/>
                  <a:pt x="1776410" y="1810844"/>
                  <a:pt x="1776410" y="1810642"/>
                </a:cubicBezTo>
                <a:close/>
                <a:moveTo>
                  <a:pt x="1145285" y="1810642"/>
                </a:moveTo>
                <a:cubicBezTo>
                  <a:pt x="1145285" y="1811045"/>
                  <a:pt x="1145285" y="1812655"/>
                  <a:pt x="1145285" y="1815471"/>
                </a:cubicBezTo>
                <a:cubicBezTo>
                  <a:pt x="1145285" y="1818288"/>
                  <a:pt x="1145285" y="1819897"/>
                  <a:pt x="1145285" y="1820299"/>
                </a:cubicBezTo>
                <a:cubicBezTo>
                  <a:pt x="1142848" y="1819897"/>
                  <a:pt x="1141630" y="1818288"/>
                  <a:pt x="1141630" y="1815471"/>
                </a:cubicBezTo>
                <a:cubicBezTo>
                  <a:pt x="1141630" y="1812655"/>
                  <a:pt x="1142848" y="1811045"/>
                  <a:pt x="1145285" y="1810642"/>
                </a:cubicBezTo>
                <a:close/>
                <a:moveTo>
                  <a:pt x="994205" y="1810642"/>
                </a:moveTo>
                <a:cubicBezTo>
                  <a:pt x="991768" y="1810844"/>
                  <a:pt x="990550" y="1811648"/>
                  <a:pt x="990550" y="1813056"/>
                </a:cubicBezTo>
                <a:cubicBezTo>
                  <a:pt x="990550" y="1814464"/>
                  <a:pt x="991768" y="1815269"/>
                  <a:pt x="994205" y="1815471"/>
                </a:cubicBezTo>
                <a:cubicBezTo>
                  <a:pt x="996641" y="1815269"/>
                  <a:pt x="997860" y="1814464"/>
                  <a:pt x="997860" y="1813056"/>
                </a:cubicBezTo>
                <a:cubicBezTo>
                  <a:pt x="997860" y="1811648"/>
                  <a:pt x="996641" y="1810844"/>
                  <a:pt x="994205" y="1810642"/>
                </a:cubicBezTo>
                <a:close/>
                <a:moveTo>
                  <a:pt x="250684" y="1809360"/>
                </a:moveTo>
                <a:cubicBezTo>
                  <a:pt x="250075" y="1809461"/>
                  <a:pt x="249770" y="1810088"/>
                  <a:pt x="249770" y="1811245"/>
                </a:cubicBezTo>
                <a:cubicBezTo>
                  <a:pt x="249770" y="1813560"/>
                  <a:pt x="250988" y="1814967"/>
                  <a:pt x="253425" y="1815471"/>
                </a:cubicBezTo>
                <a:cubicBezTo>
                  <a:pt x="253425" y="1815269"/>
                  <a:pt x="253425" y="1814464"/>
                  <a:pt x="253425" y="1813056"/>
                </a:cubicBezTo>
                <a:cubicBezTo>
                  <a:pt x="253425" y="1811648"/>
                  <a:pt x="253425" y="1810844"/>
                  <a:pt x="253425" y="1810642"/>
                </a:cubicBezTo>
                <a:cubicBezTo>
                  <a:pt x="252207" y="1809687"/>
                  <a:pt x="251293" y="1809260"/>
                  <a:pt x="250684" y="1809360"/>
                </a:cubicBezTo>
                <a:close/>
                <a:moveTo>
                  <a:pt x="1155032" y="1805814"/>
                </a:moveTo>
                <a:cubicBezTo>
                  <a:pt x="1154220" y="1805814"/>
                  <a:pt x="1155844" y="1805814"/>
                  <a:pt x="1159905" y="1805814"/>
                </a:cubicBezTo>
                <a:cubicBezTo>
                  <a:pt x="1159804" y="1806015"/>
                  <a:pt x="1158789" y="1806820"/>
                  <a:pt x="1156860" y="1808228"/>
                </a:cubicBezTo>
                <a:cubicBezTo>
                  <a:pt x="1154931" y="1809637"/>
                  <a:pt x="1152697" y="1810441"/>
                  <a:pt x="1150158" y="1810642"/>
                </a:cubicBezTo>
                <a:cubicBezTo>
                  <a:pt x="1149955" y="1810642"/>
                  <a:pt x="1149144" y="1810642"/>
                  <a:pt x="1147722" y="1810642"/>
                </a:cubicBezTo>
                <a:cubicBezTo>
                  <a:pt x="1146300" y="1810642"/>
                  <a:pt x="1145488" y="1810642"/>
                  <a:pt x="1145285" y="1810642"/>
                </a:cubicBezTo>
                <a:cubicBezTo>
                  <a:pt x="1147824" y="1810441"/>
                  <a:pt x="1150057" y="1809637"/>
                  <a:pt x="1151986" y="1808228"/>
                </a:cubicBezTo>
                <a:cubicBezTo>
                  <a:pt x="1153915" y="1806820"/>
                  <a:pt x="1154931" y="1806015"/>
                  <a:pt x="1155032" y="1805814"/>
                </a:cubicBezTo>
                <a:close/>
                <a:moveTo>
                  <a:pt x="1752042" y="1800986"/>
                </a:moveTo>
                <a:cubicBezTo>
                  <a:pt x="1749605" y="1802092"/>
                  <a:pt x="1748387" y="1805914"/>
                  <a:pt x="1748387" y="1812453"/>
                </a:cubicBezTo>
                <a:cubicBezTo>
                  <a:pt x="1748387" y="1818991"/>
                  <a:pt x="1749605" y="1821607"/>
                  <a:pt x="1752042" y="1820299"/>
                </a:cubicBezTo>
                <a:cubicBezTo>
                  <a:pt x="1752042" y="1819796"/>
                  <a:pt x="1752042" y="1817181"/>
                  <a:pt x="1752042" y="1812453"/>
                </a:cubicBezTo>
                <a:cubicBezTo>
                  <a:pt x="1752042" y="1807725"/>
                  <a:pt x="1752042" y="1803903"/>
                  <a:pt x="1752042" y="1800986"/>
                </a:cubicBezTo>
                <a:close/>
                <a:moveTo>
                  <a:pt x="1125791" y="1800986"/>
                </a:moveTo>
                <a:cubicBezTo>
                  <a:pt x="1124978" y="1800986"/>
                  <a:pt x="1126603" y="1800986"/>
                  <a:pt x="1130664" y="1800986"/>
                </a:cubicBezTo>
                <a:cubicBezTo>
                  <a:pt x="1130461" y="1801187"/>
                  <a:pt x="1129649" y="1801992"/>
                  <a:pt x="1128227" y="1803400"/>
                </a:cubicBezTo>
                <a:cubicBezTo>
                  <a:pt x="1126806" y="1804808"/>
                  <a:pt x="1125994" y="1805612"/>
                  <a:pt x="1125791" y="1805814"/>
                </a:cubicBezTo>
                <a:cubicBezTo>
                  <a:pt x="1125587" y="1805814"/>
                  <a:pt x="1124776" y="1805814"/>
                  <a:pt x="1123354" y="1805814"/>
                </a:cubicBezTo>
                <a:cubicBezTo>
                  <a:pt x="1121933" y="1805814"/>
                  <a:pt x="1121120" y="1805814"/>
                  <a:pt x="1120917" y="1805814"/>
                </a:cubicBezTo>
                <a:cubicBezTo>
                  <a:pt x="1121120" y="1805612"/>
                  <a:pt x="1121933" y="1804808"/>
                  <a:pt x="1123354" y="1803400"/>
                </a:cubicBezTo>
                <a:cubicBezTo>
                  <a:pt x="1124776" y="1801992"/>
                  <a:pt x="1125587" y="1801187"/>
                  <a:pt x="1125791" y="1800986"/>
                </a:cubicBezTo>
                <a:close/>
                <a:moveTo>
                  <a:pt x="1013090" y="1797365"/>
                </a:moveTo>
                <a:cubicBezTo>
                  <a:pt x="1012278" y="1797365"/>
                  <a:pt x="1010857" y="1798571"/>
                  <a:pt x="1008825" y="1800986"/>
                </a:cubicBezTo>
                <a:cubicBezTo>
                  <a:pt x="1006389" y="1801389"/>
                  <a:pt x="1005171" y="1802998"/>
                  <a:pt x="1005171" y="1805814"/>
                </a:cubicBezTo>
                <a:cubicBezTo>
                  <a:pt x="1005171" y="1808631"/>
                  <a:pt x="1006389" y="1810241"/>
                  <a:pt x="1008825" y="1810642"/>
                </a:cubicBezTo>
                <a:cubicBezTo>
                  <a:pt x="1008825" y="1810241"/>
                  <a:pt x="1008825" y="1808631"/>
                  <a:pt x="1008825" y="1805814"/>
                </a:cubicBezTo>
                <a:cubicBezTo>
                  <a:pt x="1008825" y="1802998"/>
                  <a:pt x="1008825" y="1801389"/>
                  <a:pt x="1008825" y="1800986"/>
                </a:cubicBezTo>
                <a:cubicBezTo>
                  <a:pt x="1009029" y="1800986"/>
                  <a:pt x="1009841" y="1800986"/>
                  <a:pt x="1011262" y="1800986"/>
                </a:cubicBezTo>
                <a:cubicBezTo>
                  <a:pt x="1012683" y="1800986"/>
                  <a:pt x="1013495" y="1800986"/>
                  <a:pt x="1013699" y="1800986"/>
                </a:cubicBezTo>
                <a:cubicBezTo>
                  <a:pt x="1014106" y="1798571"/>
                  <a:pt x="1013902" y="1797365"/>
                  <a:pt x="1013090" y="1797365"/>
                </a:cubicBezTo>
                <a:close/>
                <a:moveTo>
                  <a:pt x="1781283" y="1796157"/>
                </a:moveTo>
                <a:cubicBezTo>
                  <a:pt x="1783720" y="1796359"/>
                  <a:pt x="1784939" y="1797164"/>
                  <a:pt x="1784939" y="1798571"/>
                </a:cubicBezTo>
                <a:cubicBezTo>
                  <a:pt x="1784939" y="1799979"/>
                  <a:pt x="1783720" y="1800784"/>
                  <a:pt x="1781283" y="1800986"/>
                </a:cubicBezTo>
                <a:cubicBezTo>
                  <a:pt x="1781283" y="1800483"/>
                  <a:pt x="1781283" y="1799075"/>
                  <a:pt x="1781283" y="1796761"/>
                </a:cubicBezTo>
                <a:close/>
                <a:moveTo>
                  <a:pt x="1164779" y="1796157"/>
                </a:moveTo>
                <a:cubicBezTo>
                  <a:pt x="1167216" y="1796560"/>
                  <a:pt x="1168435" y="1798170"/>
                  <a:pt x="1168435" y="1800986"/>
                </a:cubicBezTo>
                <a:cubicBezTo>
                  <a:pt x="1168435" y="1803803"/>
                  <a:pt x="1167216" y="1805412"/>
                  <a:pt x="1164779" y="1805814"/>
                </a:cubicBezTo>
                <a:cubicBezTo>
                  <a:pt x="1162342" y="1805412"/>
                  <a:pt x="1161124" y="1803803"/>
                  <a:pt x="1161124" y="1800986"/>
                </a:cubicBezTo>
                <a:cubicBezTo>
                  <a:pt x="1161124" y="1798170"/>
                  <a:pt x="1162342" y="1796560"/>
                  <a:pt x="1164779" y="1796157"/>
                </a:cubicBezTo>
                <a:close/>
                <a:moveTo>
                  <a:pt x="1822404" y="1794121"/>
                </a:moveTo>
                <a:cubicBezTo>
                  <a:pt x="1823013" y="1794422"/>
                  <a:pt x="1823927" y="1795102"/>
                  <a:pt x="1825145" y="1796157"/>
                </a:cubicBezTo>
                <a:cubicBezTo>
                  <a:pt x="1822708" y="1795856"/>
                  <a:pt x="1821491" y="1795253"/>
                  <a:pt x="1821491" y="1794346"/>
                </a:cubicBezTo>
                <a:cubicBezTo>
                  <a:pt x="1821491" y="1793894"/>
                  <a:pt x="1821795" y="1793819"/>
                  <a:pt x="1822404" y="1794121"/>
                </a:cubicBezTo>
                <a:close/>
                <a:moveTo>
                  <a:pt x="1170261" y="1792537"/>
                </a:moveTo>
                <a:cubicBezTo>
                  <a:pt x="1171074" y="1792537"/>
                  <a:pt x="1172496" y="1793743"/>
                  <a:pt x="1174526" y="1796157"/>
                </a:cubicBezTo>
                <a:cubicBezTo>
                  <a:pt x="1174323" y="1796157"/>
                  <a:pt x="1173512" y="1796157"/>
                  <a:pt x="1172089" y="1796157"/>
                </a:cubicBezTo>
                <a:cubicBezTo>
                  <a:pt x="1170668" y="1796157"/>
                  <a:pt x="1169856" y="1796157"/>
                  <a:pt x="1169653" y="1796157"/>
                </a:cubicBezTo>
                <a:cubicBezTo>
                  <a:pt x="1169247" y="1793743"/>
                  <a:pt x="1169449" y="1792537"/>
                  <a:pt x="1170261" y="1792537"/>
                </a:cubicBezTo>
                <a:close/>
                <a:moveTo>
                  <a:pt x="1140411" y="1791329"/>
                </a:moveTo>
                <a:cubicBezTo>
                  <a:pt x="1140615" y="1791329"/>
                  <a:pt x="1141427" y="1791329"/>
                  <a:pt x="1142848" y="1791329"/>
                </a:cubicBezTo>
                <a:cubicBezTo>
                  <a:pt x="1144269" y="1791329"/>
                  <a:pt x="1145081" y="1791329"/>
                  <a:pt x="1145285" y="1791329"/>
                </a:cubicBezTo>
                <a:cubicBezTo>
                  <a:pt x="1142950" y="1791531"/>
                  <a:pt x="1141528" y="1792335"/>
                  <a:pt x="1141020" y="1793743"/>
                </a:cubicBezTo>
                <a:cubicBezTo>
                  <a:pt x="1140514" y="1795151"/>
                  <a:pt x="1140310" y="1795956"/>
                  <a:pt x="1140411" y="1796157"/>
                </a:cubicBezTo>
                <a:cubicBezTo>
                  <a:pt x="1140208" y="1796157"/>
                  <a:pt x="1139396" y="1796157"/>
                  <a:pt x="1137974" y="1796157"/>
                </a:cubicBezTo>
                <a:cubicBezTo>
                  <a:pt x="1136553" y="1796157"/>
                  <a:pt x="1135741" y="1796157"/>
                  <a:pt x="1135538" y="1796157"/>
                </a:cubicBezTo>
                <a:cubicBezTo>
                  <a:pt x="1135741" y="1795956"/>
                  <a:pt x="1136553" y="1795151"/>
                  <a:pt x="1137974" y="1793743"/>
                </a:cubicBezTo>
                <a:cubicBezTo>
                  <a:pt x="1139396" y="1792335"/>
                  <a:pt x="1140208" y="1791531"/>
                  <a:pt x="1140411" y="1791329"/>
                </a:cubicBezTo>
                <a:close/>
                <a:moveTo>
                  <a:pt x="1023446" y="1791329"/>
                </a:moveTo>
                <a:cubicBezTo>
                  <a:pt x="1023649" y="1793743"/>
                  <a:pt x="1024462" y="1794951"/>
                  <a:pt x="1025883" y="1794951"/>
                </a:cubicBezTo>
                <a:cubicBezTo>
                  <a:pt x="1027305" y="1794951"/>
                  <a:pt x="1028116" y="1793743"/>
                  <a:pt x="1028320" y="1791329"/>
                </a:cubicBezTo>
                <a:cubicBezTo>
                  <a:pt x="1028116" y="1791329"/>
                  <a:pt x="1027305" y="1791329"/>
                  <a:pt x="1025883" y="1791329"/>
                </a:cubicBezTo>
                <a:cubicBezTo>
                  <a:pt x="1024462" y="1791329"/>
                  <a:pt x="1023649" y="1791329"/>
                  <a:pt x="1023446" y="1791329"/>
                </a:cubicBezTo>
                <a:close/>
                <a:moveTo>
                  <a:pt x="1018572" y="1791329"/>
                </a:moveTo>
                <a:cubicBezTo>
                  <a:pt x="1016136" y="1791732"/>
                  <a:pt x="1014918" y="1793341"/>
                  <a:pt x="1014918" y="1796157"/>
                </a:cubicBezTo>
                <a:cubicBezTo>
                  <a:pt x="1014918" y="1798973"/>
                  <a:pt x="1016136" y="1800584"/>
                  <a:pt x="1018572" y="1800986"/>
                </a:cubicBezTo>
                <a:cubicBezTo>
                  <a:pt x="1021009" y="1800584"/>
                  <a:pt x="1022228" y="1798973"/>
                  <a:pt x="1022228" y="1796157"/>
                </a:cubicBezTo>
                <a:cubicBezTo>
                  <a:pt x="1022228" y="1793341"/>
                  <a:pt x="1021009" y="1791732"/>
                  <a:pt x="1018572" y="1791329"/>
                </a:cubicBezTo>
                <a:close/>
                <a:moveTo>
                  <a:pt x="999078" y="1791329"/>
                </a:moveTo>
                <a:cubicBezTo>
                  <a:pt x="996641" y="1791732"/>
                  <a:pt x="995424" y="1793341"/>
                  <a:pt x="995424" y="1796157"/>
                </a:cubicBezTo>
                <a:cubicBezTo>
                  <a:pt x="995424" y="1798973"/>
                  <a:pt x="996641" y="1800584"/>
                  <a:pt x="999078" y="1800986"/>
                </a:cubicBezTo>
                <a:cubicBezTo>
                  <a:pt x="1001515" y="1800584"/>
                  <a:pt x="1002734" y="1798973"/>
                  <a:pt x="1002734" y="1796157"/>
                </a:cubicBezTo>
                <a:cubicBezTo>
                  <a:pt x="1002734" y="1793341"/>
                  <a:pt x="1001515" y="1791732"/>
                  <a:pt x="999078" y="1791329"/>
                </a:cubicBezTo>
                <a:close/>
                <a:moveTo>
                  <a:pt x="1752042" y="1786501"/>
                </a:moveTo>
                <a:cubicBezTo>
                  <a:pt x="1752042" y="1785093"/>
                  <a:pt x="1752042" y="1786702"/>
                  <a:pt x="1752042" y="1791329"/>
                </a:cubicBezTo>
                <a:cubicBezTo>
                  <a:pt x="1752042" y="1795956"/>
                  <a:pt x="1752042" y="1797567"/>
                  <a:pt x="1752042" y="1796157"/>
                </a:cubicBezTo>
                <a:cubicBezTo>
                  <a:pt x="1754479" y="1795756"/>
                  <a:pt x="1755698" y="1794146"/>
                  <a:pt x="1755698" y="1791329"/>
                </a:cubicBezTo>
                <a:cubicBezTo>
                  <a:pt x="1755698" y="1788513"/>
                  <a:pt x="1754479" y="1786902"/>
                  <a:pt x="1752042" y="1786501"/>
                </a:cubicBezTo>
                <a:close/>
                <a:moveTo>
                  <a:pt x="1003952" y="1786501"/>
                </a:moveTo>
                <a:cubicBezTo>
                  <a:pt x="1001515" y="1786902"/>
                  <a:pt x="1000297" y="1788513"/>
                  <a:pt x="1000297" y="1791329"/>
                </a:cubicBezTo>
                <a:cubicBezTo>
                  <a:pt x="1000297" y="1794146"/>
                  <a:pt x="1001515" y="1795756"/>
                  <a:pt x="1003952" y="1796157"/>
                </a:cubicBezTo>
                <a:cubicBezTo>
                  <a:pt x="1006389" y="1795756"/>
                  <a:pt x="1007608" y="1794146"/>
                  <a:pt x="1007608" y="1791329"/>
                </a:cubicBezTo>
                <a:cubicBezTo>
                  <a:pt x="1007608" y="1788513"/>
                  <a:pt x="1006389" y="1786902"/>
                  <a:pt x="1003952" y="1786501"/>
                </a:cubicBezTo>
                <a:close/>
                <a:moveTo>
                  <a:pt x="1034818" y="1783818"/>
                </a:moveTo>
                <a:lnTo>
                  <a:pt x="1035630" y="1784891"/>
                </a:lnTo>
                <a:lnTo>
                  <a:pt x="1034412" y="1784087"/>
                </a:lnTo>
                <a:close/>
                <a:moveTo>
                  <a:pt x="1174526" y="1781672"/>
                </a:moveTo>
                <a:cubicBezTo>
                  <a:pt x="1174526" y="1781874"/>
                  <a:pt x="1174526" y="1782679"/>
                  <a:pt x="1174526" y="1784087"/>
                </a:cubicBezTo>
                <a:cubicBezTo>
                  <a:pt x="1174526" y="1785496"/>
                  <a:pt x="1174526" y="1786299"/>
                  <a:pt x="1174526" y="1786501"/>
                </a:cubicBezTo>
                <a:cubicBezTo>
                  <a:pt x="1172089" y="1786299"/>
                  <a:pt x="1170872" y="1785496"/>
                  <a:pt x="1170872" y="1784087"/>
                </a:cubicBezTo>
                <a:cubicBezTo>
                  <a:pt x="1170872" y="1782679"/>
                  <a:pt x="1172089" y="1781874"/>
                  <a:pt x="1174526" y="1781672"/>
                </a:cubicBezTo>
                <a:close/>
                <a:moveTo>
                  <a:pt x="1145285" y="1781672"/>
                </a:moveTo>
                <a:lnTo>
                  <a:pt x="1146909" y="1783818"/>
                </a:lnTo>
                <a:lnTo>
                  <a:pt x="1150158" y="1781672"/>
                </a:lnTo>
                <a:cubicBezTo>
                  <a:pt x="1152595" y="1781874"/>
                  <a:pt x="1153814" y="1782679"/>
                  <a:pt x="1153814" y="1784087"/>
                </a:cubicBezTo>
                <a:cubicBezTo>
                  <a:pt x="1153814" y="1785496"/>
                  <a:pt x="1152595" y="1786299"/>
                  <a:pt x="1150158" y="1786501"/>
                </a:cubicBezTo>
                <a:lnTo>
                  <a:pt x="1147722" y="1784891"/>
                </a:lnTo>
                <a:lnTo>
                  <a:pt x="1148941" y="1786501"/>
                </a:lnTo>
                <a:cubicBezTo>
                  <a:pt x="1148941" y="1789318"/>
                  <a:pt x="1147722" y="1790927"/>
                  <a:pt x="1145285" y="1791329"/>
                </a:cubicBezTo>
                <a:cubicBezTo>
                  <a:pt x="1145285" y="1790927"/>
                  <a:pt x="1145285" y="1789318"/>
                  <a:pt x="1145285" y="1786501"/>
                </a:cubicBezTo>
                <a:cubicBezTo>
                  <a:pt x="1145285" y="1783685"/>
                  <a:pt x="1145285" y="1782075"/>
                  <a:pt x="1145285" y="1781672"/>
                </a:cubicBezTo>
                <a:close/>
                <a:moveTo>
                  <a:pt x="1033193" y="1781672"/>
                </a:moveTo>
                <a:cubicBezTo>
                  <a:pt x="1030756" y="1782075"/>
                  <a:pt x="1029539" y="1783685"/>
                  <a:pt x="1029539" y="1786501"/>
                </a:cubicBezTo>
                <a:cubicBezTo>
                  <a:pt x="1029539" y="1789318"/>
                  <a:pt x="1030756" y="1790927"/>
                  <a:pt x="1033193" y="1791329"/>
                </a:cubicBezTo>
                <a:cubicBezTo>
                  <a:pt x="1035630" y="1790927"/>
                  <a:pt x="1036849" y="1789318"/>
                  <a:pt x="1036849" y="1786501"/>
                </a:cubicBezTo>
                <a:lnTo>
                  <a:pt x="1035630" y="1784891"/>
                </a:lnTo>
                <a:lnTo>
                  <a:pt x="1038067" y="1786501"/>
                </a:lnTo>
                <a:cubicBezTo>
                  <a:pt x="1038067" y="1786299"/>
                  <a:pt x="1038067" y="1785496"/>
                  <a:pt x="1038067" y="1784087"/>
                </a:cubicBezTo>
                <a:cubicBezTo>
                  <a:pt x="1038067" y="1782679"/>
                  <a:pt x="1038067" y="1781874"/>
                  <a:pt x="1038067" y="1781672"/>
                </a:cubicBezTo>
                <a:lnTo>
                  <a:pt x="1034818" y="1783818"/>
                </a:lnTo>
                <a:close/>
                <a:moveTo>
                  <a:pt x="253425" y="1781672"/>
                </a:moveTo>
                <a:cubicBezTo>
                  <a:pt x="253425" y="1782477"/>
                  <a:pt x="253425" y="1785696"/>
                  <a:pt x="253425" y="1791329"/>
                </a:cubicBezTo>
                <a:cubicBezTo>
                  <a:pt x="253425" y="1796962"/>
                  <a:pt x="253425" y="1800181"/>
                  <a:pt x="253425" y="1800986"/>
                </a:cubicBezTo>
                <a:cubicBezTo>
                  <a:pt x="255862" y="1798370"/>
                  <a:pt x="257081" y="1795151"/>
                  <a:pt x="257081" y="1791329"/>
                </a:cubicBezTo>
                <a:cubicBezTo>
                  <a:pt x="257081" y="1787507"/>
                  <a:pt x="255862" y="1784288"/>
                  <a:pt x="253425" y="1781672"/>
                </a:cubicBezTo>
                <a:close/>
                <a:moveTo>
                  <a:pt x="1830019" y="1776844"/>
                </a:moveTo>
                <a:cubicBezTo>
                  <a:pt x="1830019" y="1777046"/>
                  <a:pt x="1830019" y="1777850"/>
                  <a:pt x="1830019" y="1779258"/>
                </a:cubicBezTo>
                <a:cubicBezTo>
                  <a:pt x="1830019" y="1780666"/>
                  <a:pt x="1830019" y="1781471"/>
                  <a:pt x="1830019" y="1781672"/>
                </a:cubicBezTo>
                <a:cubicBezTo>
                  <a:pt x="1827582" y="1781471"/>
                  <a:pt x="1826364" y="1780666"/>
                  <a:pt x="1826364" y="1779258"/>
                </a:cubicBezTo>
                <a:cubicBezTo>
                  <a:pt x="1826364" y="1777850"/>
                  <a:pt x="1827582" y="1777046"/>
                  <a:pt x="1830019" y="1776844"/>
                </a:cubicBezTo>
                <a:close/>
                <a:moveTo>
                  <a:pt x="1766663" y="1776844"/>
                </a:moveTo>
                <a:cubicBezTo>
                  <a:pt x="1764226" y="1777247"/>
                  <a:pt x="1763008" y="1778857"/>
                  <a:pt x="1763008" y="1781672"/>
                </a:cubicBezTo>
                <a:cubicBezTo>
                  <a:pt x="1763008" y="1784490"/>
                  <a:pt x="1764226" y="1786099"/>
                  <a:pt x="1766663" y="1786501"/>
                </a:cubicBezTo>
                <a:cubicBezTo>
                  <a:pt x="1769099" y="1786099"/>
                  <a:pt x="1770318" y="1784490"/>
                  <a:pt x="1770318" y="1781672"/>
                </a:cubicBezTo>
                <a:cubicBezTo>
                  <a:pt x="1770318" y="1778857"/>
                  <a:pt x="1769099" y="1777247"/>
                  <a:pt x="1766663" y="1776844"/>
                </a:cubicBezTo>
                <a:close/>
                <a:moveTo>
                  <a:pt x="1786157" y="1772016"/>
                </a:moveTo>
                <a:cubicBezTo>
                  <a:pt x="1788594" y="1772419"/>
                  <a:pt x="1789813" y="1774028"/>
                  <a:pt x="1789813" y="1776844"/>
                </a:cubicBezTo>
                <a:cubicBezTo>
                  <a:pt x="1789813" y="1779661"/>
                  <a:pt x="1788594" y="1781271"/>
                  <a:pt x="1786157" y="1781672"/>
                </a:cubicBezTo>
                <a:cubicBezTo>
                  <a:pt x="1783720" y="1781271"/>
                  <a:pt x="1782502" y="1779661"/>
                  <a:pt x="1782502" y="1776844"/>
                </a:cubicBezTo>
                <a:cubicBezTo>
                  <a:pt x="1782502" y="1774028"/>
                  <a:pt x="1783720" y="1772419"/>
                  <a:pt x="1786157" y="1772016"/>
                </a:cubicBezTo>
                <a:close/>
                <a:moveTo>
                  <a:pt x="1164779" y="1772016"/>
                </a:moveTo>
                <a:cubicBezTo>
                  <a:pt x="1167216" y="1772419"/>
                  <a:pt x="1168435" y="1774028"/>
                  <a:pt x="1168435" y="1776844"/>
                </a:cubicBezTo>
                <a:cubicBezTo>
                  <a:pt x="1168435" y="1779661"/>
                  <a:pt x="1167216" y="1781271"/>
                  <a:pt x="1164779" y="1781672"/>
                </a:cubicBezTo>
                <a:lnTo>
                  <a:pt x="1163154" y="1779527"/>
                </a:lnTo>
                <a:lnTo>
                  <a:pt x="1159905" y="1781672"/>
                </a:lnTo>
                <a:cubicBezTo>
                  <a:pt x="1157469" y="1781471"/>
                  <a:pt x="1156251" y="1780666"/>
                  <a:pt x="1156251" y="1779258"/>
                </a:cubicBezTo>
                <a:cubicBezTo>
                  <a:pt x="1156251" y="1777850"/>
                  <a:pt x="1157469" y="1777046"/>
                  <a:pt x="1159905" y="1776844"/>
                </a:cubicBezTo>
                <a:lnTo>
                  <a:pt x="1162342" y="1778454"/>
                </a:lnTo>
                <a:lnTo>
                  <a:pt x="1161124" y="1776844"/>
                </a:lnTo>
                <a:cubicBezTo>
                  <a:pt x="1161124" y="1774028"/>
                  <a:pt x="1162342" y="1772419"/>
                  <a:pt x="1164779" y="1772016"/>
                </a:cubicBezTo>
                <a:close/>
                <a:moveTo>
                  <a:pt x="1052687" y="1772016"/>
                </a:moveTo>
                <a:cubicBezTo>
                  <a:pt x="1050251" y="1772419"/>
                  <a:pt x="1049033" y="1774028"/>
                  <a:pt x="1049033" y="1776844"/>
                </a:cubicBezTo>
                <a:cubicBezTo>
                  <a:pt x="1049033" y="1779661"/>
                  <a:pt x="1050251" y="1781271"/>
                  <a:pt x="1052687" y="1781672"/>
                </a:cubicBezTo>
                <a:cubicBezTo>
                  <a:pt x="1055124" y="1781271"/>
                  <a:pt x="1056343" y="1779661"/>
                  <a:pt x="1056343" y="1776844"/>
                </a:cubicBezTo>
                <a:cubicBezTo>
                  <a:pt x="1056343" y="1774028"/>
                  <a:pt x="1055124" y="1772419"/>
                  <a:pt x="1052687" y="1772016"/>
                </a:cubicBezTo>
                <a:close/>
                <a:moveTo>
                  <a:pt x="1028320" y="1772016"/>
                </a:moveTo>
                <a:cubicBezTo>
                  <a:pt x="1025883" y="1772419"/>
                  <a:pt x="1024665" y="1774028"/>
                  <a:pt x="1024665" y="1776844"/>
                </a:cubicBezTo>
                <a:cubicBezTo>
                  <a:pt x="1024665" y="1779661"/>
                  <a:pt x="1025883" y="1781271"/>
                  <a:pt x="1028320" y="1781672"/>
                </a:cubicBezTo>
                <a:cubicBezTo>
                  <a:pt x="1030756" y="1781271"/>
                  <a:pt x="1031975" y="1779661"/>
                  <a:pt x="1031975" y="1776844"/>
                </a:cubicBezTo>
                <a:cubicBezTo>
                  <a:pt x="1031975" y="1774028"/>
                  <a:pt x="1030756" y="1772419"/>
                  <a:pt x="1028320" y="1772016"/>
                </a:cubicBezTo>
                <a:close/>
                <a:moveTo>
                  <a:pt x="1771536" y="1767187"/>
                </a:moveTo>
                <a:cubicBezTo>
                  <a:pt x="1769099" y="1767389"/>
                  <a:pt x="1767882" y="1768194"/>
                  <a:pt x="1767882" y="1769602"/>
                </a:cubicBezTo>
                <a:cubicBezTo>
                  <a:pt x="1767882" y="1771010"/>
                  <a:pt x="1769099" y="1771814"/>
                  <a:pt x="1771536" y="1772016"/>
                </a:cubicBezTo>
                <a:cubicBezTo>
                  <a:pt x="1773973" y="1771814"/>
                  <a:pt x="1775192" y="1771010"/>
                  <a:pt x="1775192" y="1769602"/>
                </a:cubicBezTo>
                <a:cubicBezTo>
                  <a:pt x="1775192" y="1768194"/>
                  <a:pt x="1773973" y="1767389"/>
                  <a:pt x="1771536" y="1767187"/>
                </a:cubicBezTo>
                <a:close/>
                <a:moveTo>
                  <a:pt x="1756916" y="1767187"/>
                </a:moveTo>
                <a:cubicBezTo>
                  <a:pt x="1756916" y="1767791"/>
                  <a:pt x="1756916" y="1770205"/>
                  <a:pt x="1756916" y="1774430"/>
                </a:cubicBezTo>
                <a:cubicBezTo>
                  <a:pt x="1756916" y="1778655"/>
                  <a:pt x="1756916" y="1781069"/>
                  <a:pt x="1756916" y="1781672"/>
                </a:cubicBezTo>
                <a:cubicBezTo>
                  <a:pt x="1759352" y="1781371"/>
                  <a:pt x="1760571" y="1779560"/>
                  <a:pt x="1760571" y="1776241"/>
                </a:cubicBezTo>
                <a:cubicBezTo>
                  <a:pt x="1760571" y="1772921"/>
                  <a:pt x="1759352" y="1769903"/>
                  <a:pt x="1756916" y="1767187"/>
                </a:cubicBezTo>
                <a:close/>
                <a:moveTo>
                  <a:pt x="1223262" y="1767187"/>
                </a:moveTo>
                <a:cubicBezTo>
                  <a:pt x="1225698" y="1767590"/>
                  <a:pt x="1226917" y="1769200"/>
                  <a:pt x="1226917" y="1772016"/>
                </a:cubicBezTo>
                <a:cubicBezTo>
                  <a:pt x="1226917" y="1774832"/>
                  <a:pt x="1225698" y="1776442"/>
                  <a:pt x="1223262" y="1776844"/>
                </a:cubicBezTo>
                <a:cubicBezTo>
                  <a:pt x="1220825" y="1776442"/>
                  <a:pt x="1219607" y="1774832"/>
                  <a:pt x="1219607" y="1772016"/>
                </a:cubicBezTo>
                <a:cubicBezTo>
                  <a:pt x="1219607" y="1769200"/>
                  <a:pt x="1220825" y="1767590"/>
                  <a:pt x="1223262" y="1767187"/>
                </a:cubicBezTo>
                <a:close/>
                <a:moveTo>
                  <a:pt x="1189147" y="1767187"/>
                </a:moveTo>
                <a:cubicBezTo>
                  <a:pt x="1191584" y="1767590"/>
                  <a:pt x="1192803" y="1769200"/>
                  <a:pt x="1192803" y="1772016"/>
                </a:cubicBezTo>
                <a:cubicBezTo>
                  <a:pt x="1192803" y="1774832"/>
                  <a:pt x="1191584" y="1776442"/>
                  <a:pt x="1189147" y="1776844"/>
                </a:cubicBezTo>
                <a:cubicBezTo>
                  <a:pt x="1186710" y="1776442"/>
                  <a:pt x="1185492" y="1774832"/>
                  <a:pt x="1185492" y="1772016"/>
                </a:cubicBezTo>
                <a:cubicBezTo>
                  <a:pt x="1185492" y="1769200"/>
                  <a:pt x="1186710" y="1767590"/>
                  <a:pt x="1189147" y="1767187"/>
                </a:cubicBezTo>
                <a:close/>
                <a:moveTo>
                  <a:pt x="1057561" y="1767187"/>
                </a:moveTo>
                <a:cubicBezTo>
                  <a:pt x="1055124" y="1767590"/>
                  <a:pt x="1053906" y="1769200"/>
                  <a:pt x="1053906" y="1772016"/>
                </a:cubicBezTo>
                <a:cubicBezTo>
                  <a:pt x="1053906" y="1774832"/>
                  <a:pt x="1055124" y="1776442"/>
                  <a:pt x="1057561" y="1776844"/>
                </a:cubicBezTo>
                <a:cubicBezTo>
                  <a:pt x="1059998" y="1776442"/>
                  <a:pt x="1061217" y="1774832"/>
                  <a:pt x="1061217" y="1772016"/>
                </a:cubicBezTo>
                <a:cubicBezTo>
                  <a:pt x="1061217" y="1769200"/>
                  <a:pt x="1059998" y="1767590"/>
                  <a:pt x="1057561" y="1767187"/>
                </a:cubicBezTo>
                <a:close/>
                <a:moveTo>
                  <a:pt x="1228135" y="1762359"/>
                </a:moveTo>
                <a:cubicBezTo>
                  <a:pt x="1230572" y="1762761"/>
                  <a:pt x="1231791" y="1764372"/>
                  <a:pt x="1231791" y="1767187"/>
                </a:cubicBezTo>
                <a:cubicBezTo>
                  <a:pt x="1231791" y="1770005"/>
                  <a:pt x="1230572" y="1771614"/>
                  <a:pt x="1228135" y="1772016"/>
                </a:cubicBezTo>
                <a:cubicBezTo>
                  <a:pt x="1228135" y="1771614"/>
                  <a:pt x="1228135" y="1770005"/>
                  <a:pt x="1228135" y="1767187"/>
                </a:cubicBezTo>
                <a:cubicBezTo>
                  <a:pt x="1228135" y="1764372"/>
                  <a:pt x="1228135" y="1762761"/>
                  <a:pt x="1228135" y="1762359"/>
                </a:cubicBezTo>
                <a:close/>
                <a:moveTo>
                  <a:pt x="1198894" y="1762359"/>
                </a:moveTo>
                <a:cubicBezTo>
                  <a:pt x="1198894" y="1762561"/>
                  <a:pt x="1198894" y="1763365"/>
                  <a:pt x="1198894" y="1764773"/>
                </a:cubicBezTo>
                <a:cubicBezTo>
                  <a:pt x="1198894" y="1766181"/>
                  <a:pt x="1198894" y="1766986"/>
                  <a:pt x="1198894" y="1767187"/>
                </a:cubicBezTo>
                <a:cubicBezTo>
                  <a:pt x="1198690" y="1767187"/>
                  <a:pt x="1197878" y="1767187"/>
                  <a:pt x="1196457" y="1767187"/>
                </a:cubicBezTo>
                <a:cubicBezTo>
                  <a:pt x="1195036" y="1767187"/>
                  <a:pt x="1194224" y="1767187"/>
                  <a:pt x="1194020" y="1767187"/>
                </a:cubicBezTo>
                <a:cubicBezTo>
                  <a:pt x="1193919" y="1766986"/>
                  <a:pt x="1194123" y="1766181"/>
                  <a:pt x="1194629" y="1764773"/>
                </a:cubicBezTo>
                <a:cubicBezTo>
                  <a:pt x="1195137" y="1763365"/>
                  <a:pt x="1196559" y="1762561"/>
                  <a:pt x="1198894" y="1762359"/>
                </a:cubicBezTo>
                <a:close/>
                <a:moveTo>
                  <a:pt x="287540" y="1762359"/>
                </a:moveTo>
                <a:cubicBezTo>
                  <a:pt x="281854" y="1776844"/>
                  <a:pt x="278605" y="1791329"/>
                  <a:pt x="277793" y="1805814"/>
                </a:cubicBezTo>
                <a:cubicBezTo>
                  <a:pt x="277793" y="1806217"/>
                  <a:pt x="277793" y="1807826"/>
                  <a:pt x="277793" y="1810642"/>
                </a:cubicBezTo>
                <a:cubicBezTo>
                  <a:pt x="277793" y="1813459"/>
                  <a:pt x="277793" y="1815069"/>
                  <a:pt x="277793" y="1815471"/>
                </a:cubicBezTo>
                <a:cubicBezTo>
                  <a:pt x="280332" y="1812050"/>
                  <a:pt x="282565" y="1805612"/>
                  <a:pt x="284494" y="1796157"/>
                </a:cubicBezTo>
                <a:cubicBezTo>
                  <a:pt x="286423" y="1786702"/>
                  <a:pt x="287439" y="1780264"/>
                  <a:pt x="287540" y="1776844"/>
                </a:cubicBezTo>
                <a:cubicBezTo>
                  <a:pt x="287540" y="1776039"/>
                  <a:pt x="287540" y="1772821"/>
                  <a:pt x="287540" y="1767187"/>
                </a:cubicBezTo>
                <a:cubicBezTo>
                  <a:pt x="287540" y="1766986"/>
                  <a:pt x="287540" y="1766181"/>
                  <a:pt x="287540" y="1764773"/>
                </a:cubicBezTo>
                <a:cubicBezTo>
                  <a:pt x="287540" y="1763365"/>
                  <a:pt x="287540" y="1762561"/>
                  <a:pt x="287540" y="1762359"/>
                </a:cubicBezTo>
                <a:close/>
                <a:moveTo>
                  <a:pt x="1893375" y="1757531"/>
                </a:moveTo>
                <a:cubicBezTo>
                  <a:pt x="1893375" y="1757732"/>
                  <a:pt x="1893375" y="1758537"/>
                  <a:pt x="1893375" y="1759945"/>
                </a:cubicBezTo>
                <a:cubicBezTo>
                  <a:pt x="1893375" y="1761354"/>
                  <a:pt x="1893375" y="1762158"/>
                  <a:pt x="1893375" y="1762359"/>
                </a:cubicBezTo>
                <a:cubicBezTo>
                  <a:pt x="1895812" y="1762158"/>
                  <a:pt x="1897031" y="1761354"/>
                  <a:pt x="1897031" y="1759945"/>
                </a:cubicBezTo>
                <a:cubicBezTo>
                  <a:pt x="1897031" y="1758537"/>
                  <a:pt x="1895812" y="1757732"/>
                  <a:pt x="1893375" y="1757531"/>
                </a:cubicBezTo>
                <a:close/>
                <a:moveTo>
                  <a:pt x="1791030" y="1757531"/>
                </a:moveTo>
                <a:cubicBezTo>
                  <a:pt x="1791030" y="1757934"/>
                  <a:pt x="1791030" y="1759543"/>
                  <a:pt x="1791030" y="1762359"/>
                </a:cubicBezTo>
                <a:cubicBezTo>
                  <a:pt x="1791030" y="1765176"/>
                  <a:pt x="1791030" y="1766786"/>
                  <a:pt x="1791030" y="1767187"/>
                </a:cubicBezTo>
                <a:cubicBezTo>
                  <a:pt x="1788594" y="1768898"/>
                  <a:pt x="1787376" y="1767892"/>
                  <a:pt x="1787376" y="1764170"/>
                </a:cubicBezTo>
                <a:cubicBezTo>
                  <a:pt x="1787376" y="1760448"/>
                  <a:pt x="1788594" y="1758235"/>
                  <a:pt x="1791030" y="1757531"/>
                </a:cubicBezTo>
                <a:close/>
                <a:moveTo>
                  <a:pt x="1237882" y="1757531"/>
                </a:moveTo>
                <a:lnTo>
                  <a:pt x="1237882" y="1762359"/>
                </a:lnTo>
                <a:lnTo>
                  <a:pt x="1233009" y="1762359"/>
                </a:lnTo>
                <a:close/>
                <a:moveTo>
                  <a:pt x="1077055" y="1757531"/>
                </a:moveTo>
                <a:cubicBezTo>
                  <a:pt x="1074618" y="1757732"/>
                  <a:pt x="1073401" y="1758537"/>
                  <a:pt x="1073401" y="1759945"/>
                </a:cubicBezTo>
                <a:cubicBezTo>
                  <a:pt x="1073401" y="1761354"/>
                  <a:pt x="1074618" y="1762158"/>
                  <a:pt x="1077055" y="1762359"/>
                </a:cubicBezTo>
                <a:cubicBezTo>
                  <a:pt x="1079492" y="1762158"/>
                  <a:pt x="1080711" y="1761354"/>
                  <a:pt x="1080711" y="1759945"/>
                </a:cubicBezTo>
                <a:cubicBezTo>
                  <a:pt x="1080711" y="1758537"/>
                  <a:pt x="1079492" y="1757732"/>
                  <a:pt x="1077055" y="1757531"/>
                </a:cubicBezTo>
                <a:close/>
                <a:moveTo>
                  <a:pt x="1067308" y="1757531"/>
                </a:moveTo>
                <a:cubicBezTo>
                  <a:pt x="1064871" y="1757934"/>
                  <a:pt x="1063653" y="1759543"/>
                  <a:pt x="1063653" y="1762359"/>
                </a:cubicBezTo>
                <a:cubicBezTo>
                  <a:pt x="1063653" y="1765176"/>
                  <a:pt x="1064871" y="1766786"/>
                  <a:pt x="1067308" y="1767187"/>
                </a:cubicBezTo>
                <a:cubicBezTo>
                  <a:pt x="1069745" y="1766786"/>
                  <a:pt x="1070964" y="1765176"/>
                  <a:pt x="1070964" y="1762359"/>
                </a:cubicBezTo>
                <a:cubicBezTo>
                  <a:pt x="1070964" y="1759543"/>
                  <a:pt x="1069745" y="1757934"/>
                  <a:pt x="1067308" y="1757531"/>
                </a:cubicBezTo>
                <a:close/>
                <a:moveTo>
                  <a:pt x="1761789" y="1752703"/>
                </a:moveTo>
                <a:cubicBezTo>
                  <a:pt x="1761789" y="1753306"/>
                  <a:pt x="1761789" y="1755720"/>
                  <a:pt x="1761789" y="1759945"/>
                </a:cubicBezTo>
                <a:cubicBezTo>
                  <a:pt x="1761789" y="1764170"/>
                  <a:pt x="1761789" y="1766584"/>
                  <a:pt x="1761789" y="1767187"/>
                </a:cubicBezTo>
                <a:cubicBezTo>
                  <a:pt x="1764226" y="1764472"/>
                  <a:pt x="1765445" y="1761454"/>
                  <a:pt x="1765445" y="1758134"/>
                </a:cubicBezTo>
                <a:cubicBezTo>
                  <a:pt x="1765445" y="1754815"/>
                  <a:pt x="1764226" y="1753004"/>
                  <a:pt x="1761789" y="1752703"/>
                </a:cubicBezTo>
                <a:close/>
                <a:moveTo>
                  <a:pt x="1213515" y="1752703"/>
                </a:moveTo>
                <a:cubicBezTo>
                  <a:pt x="1213718" y="1752703"/>
                  <a:pt x="1214530" y="1752703"/>
                  <a:pt x="1215951" y="1752703"/>
                </a:cubicBezTo>
                <a:cubicBezTo>
                  <a:pt x="1217374" y="1752703"/>
                  <a:pt x="1218185" y="1752703"/>
                  <a:pt x="1218388" y="1752703"/>
                </a:cubicBezTo>
                <a:cubicBezTo>
                  <a:pt x="1217983" y="1752904"/>
                  <a:pt x="1216358" y="1753709"/>
                  <a:pt x="1213515" y="1755117"/>
                </a:cubicBezTo>
                <a:cubicBezTo>
                  <a:pt x="1210672" y="1756525"/>
                  <a:pt x="1209048" y="1757329"/>
                  <a:pt x="1208641" y="1757531"/>
                </a:cubicBezTo>
                <a:cubicBezTo>
                  <a:pt x="1208438" y="1757531"/>
                  <a:pt x="1207627" y="1757531"/>
                  <a:pt x="1206204" y="1757531"/>
                </a:cubicBezTo>
                <a:cubicBezTo>
                  <a:pt x="1204783" y="1757531"/>
                  <a:pt x="1203971" y="1757531"/>
                  <a:pt x="1203767" y="1757531"/>
                </a:cubicBezTo>
                <a:cubicBezTo>
                  <a:pt x="1204174" y="1757329"/>
                  <a:pt x="1205799" y="1756525"/>
                  <a:pt x="1208641" y="1755117"/>
                </a:cubicBezTo>
                <a:cubicBezTo>
                  <a:pt x="1211485" y="1753709"/>
                  <a:pt x="1213109" y="1752904"/>
                  <a:pt x="1213515" y="1752703"/>
                </a:cubicBezTo>
                <a:close/>
                <a:moveTo>
                  <a:pt x="1081929" y="1752703"/>
                </a:moveTo>
                <a:cubicBezTo>
                  <a:pt x="1079492" y="1752904"/>
                  <a:pt x="1078274" y="1753709"/>
                  <a:pt x="1078274" y="1755117"/>
                </a:cubicBezTo>
                <a:cubicBezTo>
                  <a:pt x="1078274" y="1756525"/>
                  <a:pt x="1079492" y="1757329"/>
                  <a:pt x="1081929" y="1757531"/>
                </a:cubicBezTo>
                <a:cubicBezTo>
                  <a:pt x="1084365" y="1757329"/>
                  <a:pt x="1085584" y="1756525"/>
                  <a:pt x="1085584" y="1755117"/>
                </a:cubicBezTo>
                <a:cubicBezTo>
                  <a:pt x="1085584" y="1753709"/>
                  <a:pt x="1084365" y="1752904"/>
                  <a:pt x="1081929" y="1752703"/>
                </a:cubicBezTo>
                <a:close/>
                <a:moveTo>
                  <a:pt x="1795904" y="1743046"/>
                </a:moveTo>
                <a:cubicBezTo>
                  <a:pt x="1795904" y="1748679"/>
                  <a:pt x="1795904" y="1751898"/>
                  <a:pt x="1795904" y="1752703"/>
                </a:cubicBezTo>
                <a:cubicBezTo>
                  <a:pt x="1793467" y="1752301"/>
                  <a:pt x="1792249" y="1750690"/>
                  <a:pt x="1792249" y="1747874"/>
                </a:cubicBezTo>
                <a:cubicBezTo>
                  <a:pt x="1792249" y="1745058"/>
                  <a:pt x="1793467" y="1743449"/>
                  <a:pt x="1795904" y="1743046"/>
                </a:cubicBezTo>
                <a:close/>
                <a:moveTo>
                  <a:pt x="1228135" y="1743046"/>
                </a:moveTo>
                <a:cubicBezTo>
                  <a:pt x="1228135" y="1743247"/>
                  <a:pt x="1228135" y="1744052"/>
                  <a:pt x="1228135" y="1745460"/>
                </a:cubicBezTo>
                <a:cubicBezTo>
                  <a:pt x="1228135" y="1746868"/>
                  <a:pt x="1228135" y="1747673"/>
                  <a:pt x="1228135" y="1747874"/>
                </a:cubicBezTo>
                <a:cubicBezTo>
                  <a:pt x="1224074" y="1747874"/>
                  <a:pt x="1222449" y="1747874"/>
                  <a:pt x="1223262" y="1747874"/>
                </a:cubicBezTo>
                <a:cubicBezTo>
                  <a:pt x="1223161" y="1747673"/>
                  <a:pt x="1223364" y="1746868"/>
                  <a:pt x="1223872" y="1745460"/>
                </a:cubicBezTo>
                <a:cubicBezTo>
                  <a:pt x="1224378" y="1744052"/>
                  <a:pt x="1225799" y="1743247"/>
                  <a:pt x="1228135" y="1743046"/>
                </a:cubicBezTo>
                <a:close/>
                <a:moveTo>
                  <a:pt x="1091676" y="1743046"/>
                </a:moveTo>
                <a:cubicBezTo>
                  <a:pt x="1091676" y="1743449"/>
                  <a:pt x="1091676" y="1745058"/>
                  <a:pt x="1091676" y="1747874"/>
                </a:cubicBezTo>
                <a:cubicBezTo>
                  <a:pt x="1089239" y="1748277"/>
                  <a:pt x="1088021" y="1749887"/>
                  <a:pt x="1088021" y="1752703"/>
                </a:cubicBezTo>
                <a:cubicBezTo>
                  <a:pt x="1088021" y="1755520"/>
                  <a:pt x="1089239" y="1757129"/>
                  <a:pt x="1091676" y="1757531"/>
                </a:cubicBezTo>
                <a:cubicBezTo>
                  <a:pt x="1091676" y="1757129"/>
                  <a:pt x="1091676" y="1755520"/>
                  <a:pt x="1091676" y="1752703"/>
                </a:cubicBezTo>
                <a:cubicBezTo>
                  <a:pt x="1094113" y="1752301"/>
                  <a:pt x="1095332" y="1750690"/>
                  <a:pt x="1095332" y="1747874"/>
                </a:cubicBezTo>
                <a:cubicBezTo>
                  <a:pt x="1095332" y="1745058"/>
                  <a:pt x="1094113" y="1743449"/>
                  <a:pt x="1091676" y="1743046"/>
                </a:cubicBezTo>
                <a:close/>
                <a:moveTo>
                  <a:pt x="1101423" y="1738218"/>
                </a:moveTo>
                <a:cubicBezTo>
                  <a:pt x="1098986" y="1738619"/>
                  <a:pt x="1097768" y="1740230"/>
                  <a:pt x="1097768" y="1743046"/>
                </a:cubicBezTo>
                <a:cubicBezTo>
                  <a:pt x="1097768" y="1745863"/>
                  <a:pt x="1098986" y="1747473"/>
                  <a:pt x="1101423" y="1747874"/>
                </a:cubicBezTo>
                <a:cubicBezTo>
                  <a:pt x="1103860" y="1747473"/>
                  <a:pt x="1105079" y="1745863"/>
                  <a:pt x="1105079" y="1743046"/>
                </a:cubicBezTo>
                <a:cubicBezTo>
                  <a:pt x="1105079" y="1740230"/>
                  <a:pt x="1103860" y="1738619"/>
                  <a:pt x="1101423" y="1738218"/>
                </a:cubicBezTo>
                <a:close/>
                <a:moveTo>
                  <a:pt x="1776410" y="1733389"/>
                </a:moveTo>
                <a:cubicBezTo>
                  <a:pt x="1776410" y="1733792"/>
                  <a:pt x="1776410" y="1735402"/>
                  <a:pt x="1776410" y="1738218"/>
                </a:cubicBezTo>
                <a:cubicBezTo>
                  <a:pt x="1776410" y="1741035"/>
                  <a:pt x="1776410" y="1742644"/>
                  <a:pt x="1776410" y="1743046"/>
                </a:cubicBezTo>
                <a:cubicBezTo>
                  <a:pt x="1778847" y="1742644"/>
                  <a:pt x="1780066" y="1741035"/>
                  <a:pt x="1780066" y="1738218"/>
                </a:cubicBezTo>
                <a:cubicBezTo>
                  <a:pt x="1780066" y="1735402"/>
                  <a:pt x="1778847" y="1733792"/>
                  <a:pt x="1776410" y="1733389"/>
                </a:cubicBezTo>
                <a:close/>
                <a:moveTo>
                  <a:pt x="1237882" y="1733389"/>
                </a:moveTo>
                <a:cubicBezTo>
                  <a:pt x="1240319" y="1733792"/>
                  <a:pt x="1241538" y="1735402"/>
                  <a:pt x="1241538" y="1738218"/>
                </a:cubicBezTo>
                <a:cubicBezTo>
                  <a:pt x="1241538" y="1741035"/>
                  <a:pt x="1240319" y="1742644"/>
                  <a:pt x="1237882" y="1743046"/>
                </a:cubicBezTo>
                <a:cubicBezTo>
                  <a:pt x="1235446" y="1742644"/>
                  <a:pt x="1234228" y="1741035"/>
                  <a:pt x="1234228" y="1738218"/>
                </a:cubicBezTo>
                <a:cubicBezTo>
                  <a:pt x="1234228" y="1735402"/>
                  <a:pt x="1235446" y="1733792"/>
                  <a:pt x="1237882" y="1733389"/>
                </a:cubicBezTo>
                <a:close/>
                <a:moveTo>
                  <a:pt x="1111170" y="1733389"/>
                </a:moveTo>
                <a:cubicBezTo>
                  <a:pt x="1110967" y="1733591"/>
                  <a:pt x="1110154" y="1734396"/>
                  <a:pt x="1108733" y="1735803"/>
                </a:cubicBezTo>
                <a:cubicBezTo>
                  <a:pt x="1107312" y="1737213"/>
                  <a:pt x="1106500" y="1738016"/>
                  <a:pt x="1106296" y="1738218"/>
                </a:cubicBezTo>
                <a:cubicBezTo>
                  <a:pt x="1106500" y="1738218"/>
                  <a:pt x="1107312" y="1738218"/>
                  <a:pt x="1108733" y="1738218"/>
                </a:cubicBezTo>
                <a:cubicBezTo>
                  <a:pt x="1110154" y="1738218"/>
                  <a:pt x="1110967" y="1738218"/>
                  <a:pt x="1111170" y="1738218"/>
                </a:cubicBezTo>
                <a:cubicBezTo>
                  <a:pt x="1111373" y="1738016"/>
                  <a:pt x="1112186" y="1737213"/>
                  <a:pt x="1113607" y="1735803"/>
                </a:cubicBezTo>
                <a:cubicBezTo>
                  <a:pt x="1115028" y="1734396"/>
                  <a:pt x="1115840" y="1733591"/>
                  <a:pt x="1116043" y="1733389"/>
                </a:cubicBezTo>
                <a:cubicBezTo>
                  <a:pt x="1115840" y="1733389"/>
                  <a:pt x="1115028" y="1733389"/>
                  <a:pt x="1113607" y="1733389"/>
                </a:cubicBezTo>
                <a:cubicBezTo>
                  <a:pt x="1112186" y="1733389"/>
                  <a:pt x="1111373" y="1733389"/>
                  <a:pt x="1111170" y="1733389"/>
                </a:cubicBezTo>
                <a:close/>
                <a:moveTo>
                  <a:pt x="268046" y="1733389"/>
                </a:moveTo>
                <a:cubicBezTo>
                  <a:pt x="265609" y="1733591"/>
                  <a:pt x="264391" y="1734396"/>
                  <a:pt x="264391" y="1735803"/>
                </a:cubicBezTo>
                <a:cubicBezTo>
                  <a:pt x="264391" y="1737213"/>
                  <a:pt x="265609" y="1738016"/>
                  <a:pt x="268046" y="1738218"/>
                </a:cubicBezTo>
                <a:cubicBezTo>
                  <a:pt x="268046" y="1738016"/>
                  <a:pt x="268046" y="1737213"/>
                  <a:pt x="268046" y="1735803"/>
                </a:cubicBezTo>
                <a:cubicBezTo>
                  <a:pt x="268046" y="1734396"/>
                  <a:pt x="268046" y="1733591"/>
                  <a:pt x="268046" y="1733389"/>
                </a:cubicBezTo>
                <a:close/>
                <a:moveTo>
                  <a:pt x="297287" y="1728561"/>
                </a:moveTo>
                <a:cubicBezTo>
                  <a:pt x="294850" y="1728964"/>
                  <a:pt x="293632" y="1730573"/>
                  <a:pt x="293632" y="1733389"/>
                </a:cubicBezTo>
                <a:cubicBezTo>
                  <a:pt x="293632" y="1736206"/>
                  <a:pt x="294850" y="1737816"/>
                  <a:pt x="297287" y="1738218"/>
                </a:cubicBezTo>
                <a:cubicBezTo>
                  <a:pt x="299723" y="1737816"/>
                  <a:pt x="300943" y="1736206"/>
                  <a:pt x="300943" y="1733389"/>
                </a:cubicBezTo>
                <a:cubicBezTo>
                  <a:pt x="300943" y="1730573"/>
                  <a:pt x="299723" y="1728964"/>
                  <a:pt x="297287" y="1728561"/>
                </a:cubicBezTo>
                <a:close/>
                <a:moveTo>
                  <a:pt x="1174526" y="1718904"/>
                </a:moveTo>
                <a:cubicBezTo>
                  <a:pt x="1176963" y="1719307"/>
                  <a:pt x="1178182" y="1720917"/>
                  <a:pt x="1178182" y="1723733"/>
                </a:cubicBezTo>
                <a:cubicBezTo>
                  <a:pt x="1178182" y="1726549"/>
                  <a:pt x="1176963" y="1728159"/>
                  <a:pt x="1174526" y="1728561"/>
                </a:cubicBezTo>
                <a:cubicBezTo>
                  <a:pt x="1174526" y="1728159"/>
                  <a:pt x="1174526" y="1726549"/>
                  <a:pt x="1174526" y="1723733"/>
                </a:cubicBezTo>
                <a:cubicBezTo>
                  <a:pt x="1174526" y="1720917"/>
                  <a:pt x="1174526" y="1719307"/>
                  <a:pt x="1174526" y="1718904"/>
                </a:cubicBezTo>
                <a:close/>
                <a:moveTo>
                  <a:pt x="1135538" y="1718904"/>
                </a:moveTo>
                <a:cubicBezTo>
                  <a:pt x="1135334" y="1719106"/>
                  <a:pt x="1134522" y="1719911"/>
                  <a:pt x="1133101" y="1721319"/>
                </a:cubicBezTo>
                <a:cubicBezTo>
                  <a:pt x="1131680" y="1722726"/>
                  <a:pt x="1130868" y="1723531"/>
                  <a:pt x="1130664" y="1723733"/>
                </a:cubicBezTo>
                <a:cubicBezTo>
                  <a:pt x="1134725" y="1723733"/>
                  <a:pt x="1136350" y="1723733"/>
                  <a:pt x="1135538" y="1723733"/>
                </a:cubicBezTo>
                <a:cubicBezTo>
                  <a:pt x="1135741" y="1723531"/>
                  <a:pt x="1136553" y="1722726"/>
                  <a:pt x="1137974" y="1721319"/>
                </a:cubicBezTo>
                <a:cubicBezTo>
                  <a:pt x="1139396" y="1719911"/>
                  <a:pt x="1140208" y="1719106"/>
                  <a:pt x="1140411" y="1718904"/>
                </a:cubicBezTo>
                <a:cubicBezTo>
                  <a:pt x="1140208" y="1718904"/>
                  <a:pt x="1139396" y="1718904"/>
                  <a:pt x="1137974" y="1718904"/>
                </a:cubicBezTo>
                <a:cubicBezTo>
                  <a:pt x="1136553" y="1718904"/>
                  <a:pt x="1135741" y="1718904"/>
                  <a:pt x="1135538" y="1718904"/>
                </a:cubicBezTo>
                <a:close/>
                <a:moveTo>
                  <a:pt x="272919" y="1714076"/>
                </a:moveTo>
                <a:cubicBezTo>
                  <a:pt x="270482" y="1714478"/>
                  <a:pt x="269265" y="1716088"/>
                  <a:pt x="269265" y="1718904"/>
                </a:cubicBezTo>
                <a:cubicBezTo>
                  <a:pt x="269265" y="1721722"/>
                  <a:pt x="270482" y="1723331"/>
                  <a:pt x="272919" y="1723733"/>
                </a:cubicBezTo>
                <a:cubicBezTo>
                  <a:pt x="272919" y="1718100"/>
                  <a:pt x="272919" y="1714881"/>
                  <a:pt x="272919" y="1714076"/>
                </a:cubicBezTo>
                <a:close/>
                <a:moveTo>
                  <a:pt x="1145285" y="1709248"/>
                </a:moveTo>
                <a:cubicBezTo>
                  <a:pt x="1145285" y="1709449"/>
                  <a:pt x="1145285" y="1710254"/>
                  <a:pt x="1145285" y="1711662"/>
                </a:cubicBezTo>
                <a:cubicBezTo>
                  <a:pt x="1145285" y="1713071"/>
                  <a:pt x="1145285" y="1713875"/>
                  <a:pt x="1145285" y="1714076"/>
                </a:cubicBezTo>
                <a:cubicBezTo>
                  <a:pt x="1147621" y="1713875"/>
                  <a:pt x="1149042" y="1713071"/>
                  <a:pt x="1149549" y="1711662"/>
                </a:cubicBezTo>
                <a:cubicBezTo>
                  <a:pt x="1150057" y="1710254"/>
                  <a:pt x="1150259" y="1709449"/>
                  <a:pt x="1150158" y="1709248"/>
                </a:cubicBezTo>
                <a:cubicBezTo>
                  <a:pt x="1149955" y="1709248"/>
                  <a:pt x="1149144" y="1709248"/>
                  <a:pt x="1147722" y="1709248"/>
                </a:cubicBezTo>
                <a:cubicBezTo>
                  <a:pt x="1146300" y="1709248"/>
                  <a:pt x="1145488" y="1709248"/>
                  <a:pt x="1145285" y="1709248"/>
                </a:cubicBezTo>
                <a:close/>
                <a:moveTo>
                  <a:pt x="302160" y="1709248"/>
                </a:moveTo>
                <a:cubicBezTo>
                  <a:pt x="299723" y="1709651"/>
                  <a:pt x="298506" y="1711260"/>
                  <a:pt x="298506" y="1714076"/>
                </a:cubicBezTo>
                <a:cubicBezTo>
                  <a:pt x="298506" y="1716893"/>
                  <a:pt x="299723" y="1718503"/>
                  <a:pt x="302160" y="1718904"/>
                </a:cubicBezTo>
                <a:cubicBezTo>
                  <a:pt x="304597" y="1718503"/>
                  <a:pt x="305816" y="1716893"/>
                  <a:pt x="305816" y="1714076"/>
                </a:cubicBezTo>
                <a:cubicBezTo>
                  <a:pt x="305816" y="1711260"/>
                  <a:pt x="304597" y="1709651"/>
                  <a:pt x="302160" y="1709248"/>
                </a:cubicBezTo>
                <a:close/>
                <a:moveTo>
                  <a:pt x="1786157" y="1704419"/>
                </a:moveTo>
                <a:cubicBezTo>
                  <a:pt x="1786157" y="1704621"/>
                  <a:pt x="1786157" y="1705426"/>
                  <a:pt x="1786157" y="1706834"/>
                </a:cubicBezTo>
                <a:cubicBezTo>
                  <a:pt x="1786157" y="1708242"/>
                  <a:pt x="1786157" y="1709046"/>
                  <a:pt x="1786157" y="1709248"/>
                </a:cubicBezTo>
                <a:cubicBezTo>
                  <a:pt x="1788594" y="1709046"/>
                  <a:pt x="1789813" y="1708242"/>
                  <a:pt x="1789813" y="1706834"/>
                </a:cubicBezTo>
                <a:cubicBezTo>
                  <a:pt x="1789813" y="1705426"/>
                  <a:pt x="1788594" y="1704621"/>
                  <a:pt x="1786157" y="1704419"/>
                </a:cubicBezTo>
                <a:close/>
                <a:moveTo>
                  <a:pt x="1776410" y="1704419"/>
                </a:moveTo>
                <a:cubicBezTo>
                  <a:pt x="1770724" y="1714881"/>
                  <a:pt x="1767475" y="1727756"/>
                  <a:pt x="1766663" y="1743046"/>
                </a:cubicBezTo>
                <a:cubicBezTo>
                  <a:pt x="1766663" y="1743247"/>
                  <a:pt x="1766663" y="1744052"/>
                  <a:pt x="1766663" y="1745460"/>
                </a:cubicBezTo>
                <a:cubicBezTo>
                  <a:pt x="1766663" y="1746868"/>
                  <a:pt x="1766663" y="1747673"/>
                  <a:pt x="1766663" y="1747874"/>
                </a:cubicBezTo>
                <a:cubicBezTo>
                  <a:pt x="1766765" y="1744655"/>
                  <a:pt x="1767779" y="1739022"/>
                  <a:pt x="1769710" y="1730975"/>
                </a:cubicBezTo>
                <a:cubicBezTo>
                  <a:pt x="1771639" y="1722928"/>
                  <a:pt x="1773872" y="1717295"/>
                  <a:pt x="1776410" y="1714076"/>
                </a:cubicBezTo>
                <a:cubicBezTo>
                  <a:pt x="1776410" y="1714881"/>
                  <a:pt x="1776410" y="1713271"/>
                  <a:pt x="1776410" y="1709248"/>
                </a:cubicBezTo>
                <a:cubicBezTo>
                  <a:pt x="1776410" y="1709046"/>
                  <a:pt x="1776410" y="1708242"/>
                  <a:pt x="1776410" y="1706834"/>
                </a:cubicBezTo>
                <a:cubicBezTo>
                  <a:pt x="1776410" y="1705426"/>
                  <a:pt x="1776410" y="1704621"/>
                  <a:pt x="1776410" y="1704419"/>
                </a:cubicBezTo>
                <a:close/>
                <a:moveTo>
                  <a:pt x="1164779" y="1699591"/>
                </a:moveTo>
                <a:cubicBezTo>
                  <a:pt x="1164374" y="1699793"/>
                  <a:pt x="1162749" y="1700597"/>
                  <a:pt x="1159905" y="1702005"/>
                </a:cubicBezTo>
                <a:cubicBezTo>
                  <a:pt x="1157063" y="1703413"/>
                  <a:pt x="1155439" y="1704218"/>
                  <a:pt x="1155032" y="1704419"/>
                </a:cubicBezTo>
                <a:cubicBezTo>
                  <a:pt x="1154220" y="1704419"/>
                  <a:pt x="1155844" y="1704419"/>
                  <a:pt x="1159905" y="1704419"/>
                </a:cubicBezTo>
                <a:cubicBezTo>
                  <a:pt x="1160008" y="1704218"/>
                  <a:pt x="1161022" y="1703413"/>
                  <a:pt x="1162951" y="1702005"/>
                </a:cubicBezTo>
                <a:cubicBezTo>
                  <a:pt x="1164880" y="1700597"/>
                  <a:pt x="1167115" y="1699793"/>
                  <a:pt x="1169653" y="1699591"/>
                </a:cubicBezTo>
                <a:cubicBezTo>
                  <a:pt x="1169449" y="1699591"/>
                  <a:pt x="1168637" y="1699591"/>
                  <a:pt x="1167216" y="1699591"/>
                </a:cubicBezTo>
                <a:cubicBezTo>
                  <a:pt x="1165795" y="1699591"/>
                  <a:pt x="1164982" y="1699591"/>
                  <a:pt x="1164779" y="1699591"/>
                </a:cubicBezTo>
                <a:close/>
                <a:moveTo>
                  <a:pt x="277793" y="1699591"/>
                </a:moveTo>
                <a:cubicBezTo>
                  <a:pt x="275356" y="1699793"/>
                  <a:pt x="274138" y="1700597"/>
                  <a:pt x="274138" y="1702005"/>
                </a:cubicBezTo>
                <a:cubicBezTo>
                  <a:pt x="274138" y="1703413"/>
                  <a:pt x="275356" y="1704218"/>
                  <a:pt x="277793" y="1704419"/>
                </a:cubicBezTo>
                <a:cubicBezTo>
                  <a:pt x="277793" y="1705224"/>
                  <a:pt x="277793" y="1703615"/>
                  <a:pt x="277793" y="1699591"/>
                </a:cubicBezTo>
                <a:close/>
                <a:moveTo>
                  <a:pt x="1791030" y="1689934"/>
                </a:moveTo>
                <a:cubicBezTo>
                  <a:pt x="1788594" y="1690136"/>
                  <a:pt x="1787376" y="1690941"/>
                  <a:pt x="1787376" y="1692349"/>
                </a:cubicBezTo>
                <a:cubicBezTo>
                  <a:pt x="1787376" y="1693757"/>
                  <a:pt x="1788594" y="1694561"/>
                  <a:pt x="1791030" y="1694763"/>
                </a:cubicBezTo>
                <a:cubicBezTo>
                  <a:pt x="1791030" y="1695568"/>
                  <a:pt x="1791030" y="1693958"/>
                  <a:pt x="1791030" y="1689934"/>
                </a:cubicBezTo>
                <a:close/>
                <a:moveTo>
                  <a:pt x="1174526" y="1689934"/>
                </a:moveTo>
                <a:cubicBezTo>
                  <a:pt x="1174526" y="1690136"/>
                  <a:pt x="1174526" y="1690941"/>
                  <a:pt x="1174526" y="1692349"/>
                </a:cubicBezTo>
                <a:cubicBezTo>
                  <a:pt x="1174526" y="1693757"/>
                  <a:pt x="1174526" y="1694561"/>
                  <a:pt x="1174526" y="1694763"/>
                </a:cubicBezTo>
                <a:cubicBezTo>
                  <a:pt x="1176862" y="1694561"/>
                  <a:pt x="1178283" y="1693757"/>
                  <a:pt x="1178791" y="1692349"/>
                </a:cubicBezTo>
                <a:cubicBezTo>
                  <a:pt x="1179299" y="1690941"/>
                  <a:pt x="1179502" y="1690136"/>
                  <a:pt x="1179400" y="1689934"/>
                </a:cubicBezTo>
                <a:cubicBezTo>
                  <a:pt x="1179196" y="1689934"/>
                  <a:pt x="1178384" y="1689934"/>
                  <a:pt x="1176963" y="1689934"/>
                </a:cubicBezTo>
                <a:cubicBezTo>
                  <a:pt x="1175542" y="1689934"/>
                  <a:pt x="1174729" y="1689934"/>
                  <a:pt x="1174526" y="1689934"/>
                </a:cubicBezTo>
                <a:close/>
                <a:moveTo>
                  <a:pt x="302160" y="1689934"/>
                </a:moveTo>
                <a:cubicBezTo>
                  <a:pt x="299723" y="1690336"/>
                  <a:pt x="298506" y="1691947"/>
                  <a:pt x="298506" y="1694763"/>
                </a:cubicBezTo>
                <a:cubicBezTo>
                  <a:pt x="298506" y="1697580"/>
                  <a:pt x="299723" y="1699189"/>
                  <a:pt x="302160" y="1699591"/>
                </a:cubicBezTo>
                <a:cubicBezTo>
                  <a:pt x="302160" y="1693958"/>
                  <a:pt x="302160" y="1690739"/>
                  <a:pt x="302160" y="1689934"/>
                </a:cubicBezTo>
                <a:close/>
                <a:moveTo>
                  <a:pt x="1805651" y="1680278"/>
                </a:moveTo>
                <a:cubicBezTo>
                  <a:pt x="1803317" y="1685308"/>
                  <a:pt x="1801894" y="1690941"/>
                  <a:pt x="1801386" y="1697177"/>
                </a:cubicBezTo>
                <a:cubicBezTo>
                  <a:pt x="1800880" y="1703413"/>
                  <a:pt x="1800676" y="1709046"/>
                  <a:pt x="1800777" y="1714076"/>
                </a:cubicBezTo>
                <a:cubicBezTo>
                  <a:pt x="1800777" y="1714278"/>
                  <a:pt x="1800777" y="1715082"/>
                  <a:pt x="1800777" y="1716490"/>
                </a:cubicBezTo>
                <a:cubicBezTo>
                  <a:pt x="1800777" y="1717898"/>
                  <a:pt x="1800777" y="1718703"/>
                  <a:pt x="1800777" y="1718904"/>
                </a:cubicBezTo>
                <a:cubicBezTo>
                  <a:pt x="1804839" y="1710052"/>
                  <a:pt x="1806463" y="1698786"/>
                  <a:pt x="1805651" y="1685106"/>
                </a:cubicBezTo>
                <a:cubicBezTo>
                  <a:pt x="1805651" y="1684905"/>
                  <a:pt x="1805651" y="1684100"/>
                  <a:pt x="1805651" y="1682692"/>
                </a:cubicBezTo>
                <a:cubicBezTo>
                  <a:pt x="1805651" y="1681284"/>
                  <a:pt x="1805651" y="1680479"/>
                  <a:pt x="1805651" y="1680278"/>
                </a:cubicBezTo>
                <a:close/>
                <a:moveTo>
                  <a:pt x="1795904" y="1675450"/>
                </a:moveTo>
                <a:cubicBezTo>
                  <a:pt x="1793467" y="1675651"/>
                  <a:pt x="1792249" y="1676456"/>
                  <a:pt x="1792249" y="1677864"/>
                </a:cubicBezTo>
                <a:cubicBezTo>
                  <a:pt x="1792249" y="1679272"/>
                  <a:pt x="1793467" y="1680076"/>
                  <a:pt x="1795904" y="1680278"/>
                </a:cubicBezTo>
                <a:cubicBezTo>
                  <a:pt x="1795904" y="1680076"/>
                  <a:pt x="1795904" y="1679272"/>
                  <a:pt x="1795904" y="1677864"/>
                </a:cubicBezTo>
                <a:cubicBezTo>
                  <a:pt x="1795904" y="1676456"/>
                  <a:pt x="1795904" y="1675651"/>
                  <a:pt x="1795904" y="1675450"/>
                </a:cubicBezTo>
                <a:close/>
                <a:moveTo>
                  <a:pt x="1176963" y="1671829"/>
                </a:moveTo>
                <a:cubicBezTo>
                  <a:pt x="1175542" y="1671829"/>
                  <a:pt x="1174729" y="1673035"/>
                  <a:pt x="1174526" y="1675450"/>
                </a:cubicBezTo>
                <a:cubicBezTo>
                  <a:pt x="1174729" y="1675450"/>
                  <a:pt x="1175542" y="1675450"/>
                  <a:pt x="1176963" y="1675450"/>
                </a:cubicBezTo>
                <a:cubicBezTo>
                  <a:pt x="1178384" y="1675450"/>
                  <a:pt x="1179196" y="1675450"/>
                  <a:pt x="1179400" y="1675450"/>
                </a:cubicBezTo>
                <a:cubicBezTo>
                  <a:pt x="1179196" y="1673035"/>
                  <a:pt x="1178384" y="1671829"/>
                  <a:pt x="1176963" y="1671829"/>
                </a:cubicBezTo>
                <a:close/>
                <a:moveTo>
                  <a:pt x="307034" y="1660965"/>
                </a:moveTo>
                <a:cubicBezTo>
                  <a:pt x="307034" y="1661568"/>
                  <a:pt x="307034" y="1663982"/>
                  <a:pt x="307034" y="1668207"/>
                </a:cubicBezTo>
                <a:cubicBezTo>
                  <a:pt x="307034" y="1672432"/>
                  <a:pt x="307034" y="1674846"/>
                  <a:pt x="307034" y="1675450"/>
                </a:cubicBezTo>
                <a:cubicBezTo>
                  <a:pt x="304597" y="1675853"/>
                  <a:pt x="303379" y="1677462"/>
                  <a:pt x="303379" y="1680278"/>
                </a:cubicBezTo>
                <a:cubicBezTo>
                  <a:pt x="303379" y="1683095"/>
                  <a:pt x="304597" y="1684704"/>
                  <a:pt x="307034" y="1685106"/>
                </a:cubicBezTo>
                <a:cubicBezTo>
                  <a:pt x="307034" y="1684301"/>
                  <a:pt x="307034" y="1681083"/>
                  <a:pt x="307034" y="1675450"/>
                </a:cubicBezTo>
                <a:cubicBezTo>
                  <a:pt x="309471" y="1672734"/>
                  <a:pt x="310690" y="1669716"/>
                  <a:pt x="310690" y="1666396"/>
                </a:cubicBezTo>
                <a:cubicBezTo>
                  <a:pt x="310690" y="1663077"/>
                  <a:pt x="309471" y="1661266"/>
                  <a:pt x="307034" y="1660965"/>
                </a:cubicBezTo>
                <a:close/>
                <a:moveTo>
                  <a:pt x="180322" y="1656136"/>
                </a:moveTo>
                <a:cubicBezTo>
                  <a:pt x="180322" y="1656338"/>
                  <a:pt x="180322" y="1657143"/>
                  <a:pt x="180322" y="1658550"/>
                </a:cubicBezTo>
                <a:cubicBezTo>
                  <a:pt x="180322" y="1659958"/>
                  <a:pt x="180322" y="1660763"/>
                  <a:pt x="180322" y="1660965"/>
                </a:cubicBezTo>
                <a:cubicBezTo>
                  <a:pt x="182758" y="1660763"/>
                  <a:pt x="183977" y="1659958"/>
                  <a:pt x="183977" y="1658550"/>
                </a:cubicBezTo>
                <a:cubicBezTo>
                  <a:pt x="183977" y="1657143"/>
                  <a:pt x="182758" y="1656338"/>
                  <a:pt x="180322" y="1656136"/>
                </a:cubicBezTo>
                <a:close/>
                <a:moveTo>
                  <a:pt x="253425" y="1646480"/>
                </a:moveTo>
                <a:cubicBezTo>
                  <a:pt x="253425" y="1646883"/>
                  <a:pt x="253425" y="1648492"/>
                  <a:pt x="253425" y="1651308"/>
                </a:cubicBezTo>
                <a:cubicBezTo>
                  <a:pt x="253425" y="1654124"/>
                  <a:pt x="253425" y="1655735"/>
                  <a:pt x="253425" y="1656136"/>
                </a:cubicBezTo>
                <a:cubicBezTo>
                  <a:pt x="255862" y="1655735"/>
                  <a:pt x="257081" y="1654124"/>
                  <a:pt x="257081" y="1651308"/>
                </a:cubicBezTo>
                <a:cubicBezTo>
                  <a:pt x="257081" y="1648492"/>
                  <a:pt x="255862" y="1646883"/>
                  <a:pt x="253425" y="1646480"/>
                </a:cubicBezTo>
                <a:close/>
                <a:moveTo>
                  <a:pt x="182454" y="1645876"/>
                </a:moveTo>
                <a:cubicBezTo>
                  <a:pt x="181845" y="1646278"/>
                  <a:pt x="181541" y="1647284"/>
                  <a:pt x="181541" y="1648894"/>
                </a:cubicBezTo>
                <a:cubicBezTo>
                  <a:pt x="181541" y="1652113"/>
                  <a:pt x="182758" y="1652917"/>
                  <a:pt x="185195" y="1651308"/>
                </a:cubicBezTo>
                <a:cubicBezTo>
                  <a:pt x="185195" y="1651107"/>
                  <a:pt x="185195" y="1650302"/>
                  <a:pt x="185195" y="1648894"/>
                </a:cubicBezTo>
                <a:cubicBezTo>
                  <a:pt x="185195" y="1647486"/>
                  <a:pt x="185195" y="1646681"/>
                  <a:pt x="185195" y="1646480"/>
                </a:cubicBezTo>
                <a:cubicBezTo>
                  <a:pt x="183977" y="1645675"/>
                  <a:pt x="183063" y="1645473"/>
                  <a:pt x="182454" y="1645876"/>
                </a:cubicBezTo>
                <a:close/>
                <a:moveTo>
                  <a:pt x="1237882" y="1641651"/>
                </a:moveTo>
                <a:cubicBezTo>
                  <a:pt x="1240319" y="1641853"/>
                  <a:pt x="1241538" y="1642658"/>
                  <a:pt x="1241538" y="1644066"/>
                </a:cubicBezTo>
                <a:cubicBezTo>
                  <a:pt x="1241538" y="1645473"/>
                  <a:pt x="1240319" y="1646278"/>
                  <a:pt x="1237882" y="1646480"/>
                </a:cubicBezTo>
                <a:cubicBezTo>
                  <a:pt x="1235446" y="1646278"/>
                  <a:pt x="1234228" y="1645473"/>
                  <a:pt x="1234228" y="1644066"/>
                </a:cubicBezTo>
                <a:cubicBezTo>
                  <a:pt x="1234228" y="1642658"/>
                  <a:pt x="1235446" y="1641853"/>
                  <a:pt x="1237882" y="1641651"/>
                </a:cubicBezTo>
                <a:close/>
                <a:moveTo>
                  <a:pt x="258298" y="1641651"/>
                </a:moveTo>
                <a:cubicBezTo>
                  <a:pt x="258298" y="1641853"/>
                  <a:pt x="258298" y="1642658"/>
                  <a:pt x="258298" y="1644066"/>
                </a:cubicBezTo>
                <a:cubicBezTo>
                  <a:pt x="258298" y="1645473"/>
                  <a:pt x="258298" y="1646278"/>
                  <a:pt x="258298" y="1646480"/>
                </a:cubicBezTo>
                <a:cubicBezTo>
                  <a:pt x="260735" y="1646278"/>
                  <a:pt x="261954" y="1645473"/>
                  <a:pt x="261954" y="1644066"/>
                </a:cubicBezTo>
                <a:cubicBezTo>
                  <a:pt x="261954" y="1642658"/>
                  <a:pt x="260735" y="1641853"/>
                  <a:pt x="258298" y="1641651"/>
                </a:cubicBezTo>
                <a:close/>
                <a:moveTo>
                  <a:pt x="1252503" y="1631995"/>
                </a:moveTo>
                <a:cubicBezTo>
                  <a:pt x="1252503" y="1632398"/>
                  <a:pt x="1252503" y="1634007"/>
                  <a:pt x="1252503" y="1636823"/>
                </a:cubicBezTo>
                <a:cubicBezTo>
                  <a:pt x="1252503" y="1639640"/>
                  <a:pt x="1252503" y="1641250"/>
                  <a:pt x="1252503" y="1641651"/>
                </a:cubicBezTo>
                <a:cubicBezTo>
                  <a:pt x="1250066" y="1641250"/>
                  <a:pt x="1248848" y="1639640"/>
                  <a:pt x="1248848" y="1636823"/>
                </a:cubicBezTo>
                <a:cubicBezTo>
                  <a:pt x="1248848" y="1634007"/>
                  <a:pt x="1250066" y="1632398"/>
                  <a:pt x="1252503" y="1631995"/>
                </a:cubicBezTo>
                <a:close/>
                <a:moveTo>
                  <a:pt x="1257376" y="1627166"/>
                </a:moveTo>
                <a:cubicBezTo>
                  <a:pt x="1259813" y="1627569"/>
                  <a:pt x="1261032" y="1629179"/>
                  <a:pt x="1261032" y="1631995"/>
                </a:cubicBezTo>
                <a:cubicBezTo>
                  <a:pt x="1261032" y="1634812"/>
                  <a:pt x="1259813" y="1636421"/>
                  <a:pt x="1257376" y="1636823"/>
                </a:cubicBezTo>
                <a:cubicBezTo>
                  <a:pt x="1254940" y="1636421"/>
                  <a:pt x="1253722" y="1634812"/>
                  <a:pt x="1253722" y="1631995"/>
                </a:cubicBezTo>
                <a:cubicBezTo>
                  <a:pt x="1253722" y="1629179"/>
                  <a:pt x="1254940" y="1627569"/>
                  <a:pt x="1257376" y="1627166"/>
                </a:cubicBezTo>
                <a:close/>
                <a:moveTo>
                  <a:pt x="1271997" y="1622338"/>
                </a:moveTo>
                <a:cubicBezTo>
                  <a:pt x="1274434" y="1622540"/>
                  <a:pt x="1275653" y="1623344"/>
                  <a:pt x="1275653" y="1624752"/>
                </a:cubicBezTo>
                <a:cubicBezTo>
                  <a:pt x="1275653" y="1626160"/>
                  <a:pt x="1274434" y="1626965"/>
                  <a:pt x="1271997" y="1627166"/>
                </a:cubicBezTo>
                <a:cubicBezTo>
                  <a:pt x="1269560" y="1626965"/>
                  <a:pt x="1268343" y="1626160"/>
                  <a:pt x="1268343" y="1624752"/>
                </a:cubicBezTo>
                <a:cubicBezTo>
                  <a:pt x="1268343" y="1623344"/>
                  <a:pt x="1269560" y="1622540"/>
                  <a:pt x="1271997" y="1622338"/>
                </a:cubicBezTo>
                <a:close/>
                <a:moveTo>
                  <a:pt x="1262250" y="1622338"/>
                </a:moveTo>
                <a:cubicBezTo>
                  <a:pt x="1264687" y="1622741"/>
                  <a:pt x="1265906" y="1624351"/>
                  <a:pt x="1265906" y="1627166"/>
                </a:cubicBezTo>
                <a:cubicBezTo>
                  <a:pt x="1265906" y="1629982"/>
                  <a:pt x="1264687" y="1631593"/>
                  <a:pt x="1262250" y="1631995"/>
                </a:cubicBezTo>
                <a:cubicBezTo>
                  <a:pt x="1259813" y="1631593"/>
                  <a:pt x="1258596" y="1629982"/>
                  <a:pt x="1258596" y="1627166"/>
                </a:cubicBezTo>
                <a:cubicBezTo>
                  <a:pt x="1258596" y="1624351"/>
                  <a:pt x="1259813" y="1622741"/>
                  <a:pt x="1262250" y="1622338"/>
                </a:cubicBezTo>
                <a:close/>
                <a:moveTo>
                  <a:pt x="321654" y="1622338"/>
                </a:moveTo>
                <a:cubicBezTo>
                  <a:pt x="317593" y="1627166"/>
                  <a:pt x="315969" y="1631995"/>
                  <a:pt x="316781" y="1636823"/>
                </a:cubicBezTo>
                <a:cubicBezTo>
                  <a:pt x="316781" y="1639036"/>
                  <a:pt x="316781" y="1640646"/>
                  <a:pt x="316781" y="1641651"/>
                </a:cubicBezTo>
                <a:cubicBezTo>
                  <a:pt x="316781" y="1642658"/>
                  <a:pt x="316781" y="1644267"/>
                  <a:pt x="316781" y="1646480"/>
                </a:cubicBezTo>
                <a:cubicBezTo>
                  <a:pt x="316984" y="1643764"/>
                  <a:pt x="317797" y="1640747"/>
                  <a:pt x="319218" y="1637426"/>
                </a:cubicBezTo>
                <a:cubicBezTo>
                  <a:pt x="320639" y="1634107"/>
                  <a:pt x="321451" y="1632296"/>
                  <a:pt x="321654" y="1631995"/>
                </a:cubicBezTo>
                <a:cubicBezTo>
                  <a:pt x="321654" y="1631793"/>
                  <a:pt x="321654" y="1630989"/>
                  <a:pt x="321654" y="1629581"/>
                </a:cubicBezTo>
                <a:cubicBezTo>
                  <a:pt x="321654" y="1628173"/>
                  <a:pt x="321654" y="1627368"/>
                  <a:pt x="321654" y="1627166"/>
                </a:cubicBezTo>
                <a:cubicBezTo>
                  <a:pt x="321654" y="1627971"/>
                  <a:pt x="321654" y="1626362"/>
                  <a:pt x="321654" y="1622338"/>
                </a:cubicBezTo>
                <a:close/>
                <a:moveTo>
                  <a:pt x="302160" y="1617510"/>
                </a:moveTo>
                <a:cubicBezTo>
                  <a:pt x="299826" y="1619722"/>
                  <a:pt x="298404" y="1621332"/>
                  <a:pt x="297896" y="1622338"/>
                </a:cubicBezTo>
                <a:cubicBezTo>
                  <a:pt x="297388" y="1623344"/>
                  <a:pt x="297186" y="1624954"/>
                  <a:pt x="297287" y="1627166"/>
                </a:cubicBezTo>
                <a:cubicBezTo>
                  <a:pt x="297287" y="1627368"/>
                  <a:pt x="297287" y="1628173"/>
                  <a:pt x="297287" y="1629581"/>
                </a:cubicBezTo>
                <a:cubicBezTo>
                  <a:pt x="297287" y="1630989"/>
                  <a:pt x="297287" y="1631793"/>
                  <a:pt x="297287" y="1631995"/>
                </a:cubicBezTo>
                <a:cubicBezTo>
                  <a:pt x="299623" y="1629782"/>
                  <a:pt x="301044" y="1628173"/>
                  <a:pt x="301551" y="1627166"/>
                </a:cubicBezTo>
                <a:cubicBezTo>
                  <a:pt x="302059" y="1626160"/>
                  <a:pt x="302263" y="1624551"/>
                  <a:pt x="302160" y="1622338"/>
                </a:cubicBezTo>
                <a:cubicBezTo>
                  <a:pt x="302160" y="1618315"/>
                  <a:pt x="302160" y="1616705"/>
                  <a:pt x="302160" y="1617510"/>
                </a:cubicBezTo>
                <a:close/>
                <a:moveTo>
                  <a:pt x="268046" y="1617510"/>
                </a:moveTo>
                <a:cubicBezTo>
                  <a:pt x="265609" y="1617711"/>
                  <a:pt x="264391" y="1618516"/>
                  <a:pt x="264391" y="1619924"/>
                </a:cubicBezTo>
                <a:cubicBezTo>
                  <a:pt x="264391" y="1621332"/>
                  <a:pt x="265609" y="1622137"/>
                  <a:pt x="268046" y="1622338"/>
                </a:cubicBezTo>
                <a:cubicBezTo>
                  <a:pt x="268046" y="1618315"/>
                  <a:pt x="268046" y="1616705"/>
                  <a:pt x="268046" y="1617510"/>
                </a:cubicBezTo>
                <a:close/>
                <a:moveTo>
                  <a:pt x="1830019" y="1607853"/>
                </a:moveTo>
                <a:cubicBezTo>
                  <a:pt x="1827380" y="1611877"/>
                  <a:pt x="1824130" y="1620729"/>
                  <a:pt x="1820272" y="1634409"/>
                </a:cubicBezTo>
                <a:cubicBezTo>
                  <a:pt x="1816414" y="1648089"/>
                  <a:pt x="1813165" y="1656941"/>
                  <a:pt x="1810525" y="1660965"/>
                </a:cubicBezTo>
                <a:cubicBezTo>
                  <a:pt x="1810525" y="1663680"/>
                  <a:pt x="1810525" y="1666699"/>
                  <a:pt x="1810525" y="1670018"/>
                </a:cubicBezTo>
                <a:cubicBezTo>
                  <a:pt x="1810525" y="1673337"/>
                  <a:pt x="1810525" y="1675148"/>
                  <a:pt x="1810525" y="1675450"/>
                </a:cubicBezTo>
                <a:lnTo>
                  <a:pt x="1815398" y="1675450"/>
                </a:lnTo>
                <a:cubicBezTo>
                  <a:pt x="1815805" y="1685609"/>
                  <a:pt x="1814993" y="1696674"/>
                  <a:pt x="1812961" y="1708645"/>
                </a:cubicBezTo>
                <a:cubicBezTo>
                  <a:pt x="1810931" y="1720615"/>
                  <a:pt x="1805246" y="1730472"/>
                  <a:pt x="1795904" y="1738218"/>
                </a:cubicBezTo>
                <a:lnTo>
                  <a:pt x="1795904" y="1723733"/>
                </a:lnTo>
                <a:lnTo>
                  <a:pt x="1776410" y="1796157"/>
                </a:lnTo>
                <a:cubicBezTo>
                  <a:pt x="1764328" y="1831867"/>
                  <a:pt x="1755595" y="1876328"/>
                  <a:pt x="1750214" y="1929539"/>
                </a:cubicBezTo>
                <a:cubicBezTo>
                  <a:pt x="1744834" y="1982752"/>
                  <a:pt x="1742194" y="2033248"/>
                  <a:pt x="1742295" y="2081028"/>
                </a:cubicBezTo>
                <a:cubicBezTo>
                  <a:pt x="1742295" y="2084146"/>
                  <a:pt x="1742295" y="2088773"/>
                  <a:pt x="1742295" y="2094909"/>
                </a:cubicBezTo>
                <a:cubicBezTo>
                  <a:pt x="1742295" y="2101045"/>
                  <a:pt x="1742295" y="2104466"/>
                  <a:pt x="1742295" y="2105169"/>
                </a:cubicBezTo>
                <a:lnTo>
                  <a:pt x="1747168" y="2109998"/>
                </a:lnTo>
                <a:lnTo>
                  <a:pt x="1747168" y="2018260"/>
                </a:lnTo>
                <a:lnTo>
                  <a:pt x="1752042" y="2114826"/>
                </a:lnTo>
                <a:cubicBezTo>
                  <a:pt x="1761079" y="2030632"/>
                  <a:pt x="1772247" y="1947948"/>
                  <a:pt x="1785548" y="1866771"/>
                </a:cubicBezTo>
                <a:cubicBezTo>
                  <a:pt x="1798849" y="1785596"/>
                  <a:pt x="1818546" y="1704118"/>
                  <a:pt x="1844639" y="1622338"/>
                </a:cubicBezTo>
                <a:lnTo>
                  <a:pt x="1844639" y="1607853"/>
                </a:lnTo>
                <a:lnTo>
                  <a:pt x="1834892" y="1622338"/>
                </a:lnTo>
                <a:close/>
                <a:moveTo>
                  <a:pt x="1296365" y="1603025"/>
                </a:moveTo>
                <a:cubicBezTo>
                  <a:pt x="1296568" y="1603025"/>
                  <a:pt x="1297381" y="1603025"/>
                  <a:pt x="1298802" y="1603025"/>
                </a:cubicBezTo>
                <a:cubicBezTo>
                  <a:pt x="1300223" y="1603025"/>
                  <a:pt x="1301035" y="1603025"/>
                  <a:pt x="1301238" y="1603025"/>
                </a:cubicBezTo>
                <a:cubicBezTo>
                  <a:pt x="1298701" y="1605942"/>
                  <a:pt x="1295248" y="1609764"/>
                  <a:pt x="1290882" y="1614492"/>
                </a:cubicBezTo>
                <a:cubicBezTo>
                  <a:pt x="1286517" y="1619219"/>
                  <a:pt x="1281847" y="1621835"/>
                  <a:pt x="1276871" y="1622338"/>
                </a:cubicBezTo>
                <a:cubicBezTo>
                  <a:pt x="1276058" y="1618315"/>
                  <a:pt x="1277683" y="1616705"/>
                  <a:pt x="1281744" y="1617510"/>
                </a:cubicBezTo>
                <a:cubicBezTo>
                  <a:pt x="1282353" y="1614794"/>
                  <a:pt x="1284791" y="1611777"/>
                  <a:pt x="1289055" y="1608456"/>
                </a:cubicBezTo>
                <a:cubicBezTo>
                  <a:pt x="1293319" y="1605137"/>
                  <a:pt x="1295756" y="1603327"/>
                  <a:pt x="1296365" y="1603025"/>
                </a:cubicBezTo>
                <a:close/>
                <a:moveTo>
                  <a:pt x="307034" y="1598197"/>
                </a:moveTo>
                <a:cubicBezTo>
                  <a:pt x="304597" y="1598600"/>
                  <a:pt x="303379" y="1600209"/>
                  <a:pt x="303379" y="1603025"/>
                </a:cubicBezTo>
                <a:cubicBezTo>
                  <a:pt x="303379" y="1605841"/>
                  <a:pt x="304597" y="1607451"/>
                  <a:pt x="307034" y="1607853"/>
                </a:cubicBezTo>
                <a:cubicBezTo>
                  <a:pt x="307034" y="1607451"/>
                  <a:pt x="307034" y="1605841"/>
                  <a:pt x="307034" y="1603025"/>
                </a:cubicBezTo>
                <a:cubicBezTo>
                  <a:pt x="307034" y="1600209"/>
                  <a:pt x="307034" y="1598600"/>
                  <a:pt x="307034" y="1598197"/>
                </a:cubicBezTo>
                <a:close/>
                <a:moveTo>
                  <a:pt x="199816" y="1598197"/>
                </a:moveTo>
                <a:cubicBezTo>
                  <a:pt x="195146" y="1605037"/>
                  <a:pt x="192302" y="1610670"/>
                  <a:pt x="191288" y="1615096"/>
                </a:cubicBezTo>
                <a:cubicBezTo>
                  <a:pt x="190272" y="1619522"/>
                  <a:pt x="189865" y="1625155"/>
                  <a:pt x="190069" y="1631995"/>
                </a:cubicBezTo>
                <a:cubicBezTo>
                  <a:pt x="190069" y="1632196"/>
                  <a:pt x="190069" y="1633001"/>
                  <a:pt x="190069" y="1634409"/>
                </a:cubicBezTo>
                <a:cubicBezTo>
                  <a:pt x="190069" y="1635817"/>
                  <a:pt x="190069" y="1636622"/>
                  <a:pt x="190069" y="1636823"/>
                </a:cubicBezTo>
                <a:cubicBezTo>
                  <a:pt x="192607" y="1629882"/>
                  <a:pt x="194841" y="1624451"/>
                  <a:pt x="196770" y="1620527"/>
                </a:cubicBezTo>
                <a:cubicBezTo>
                  <a:pt x="198699" y="1616605"/>
                  <a:pt x="199715" y="1612380"/>
                  <a:pt x="199816" y="1607853"/>
                </a:cubicBezTo>
                <a:cubicBezTo>
                  <a:pt x="199816" y="1602220"/>
                  <a:pt x="199816" y="1599001"/>
                  <a:pt x="199816" y="1598197"/>
                </a:cubicBezTo>
                <a:close/>
                <a:moveTo>
                  <a:pt x="1849513" y="1593368"/>
                </a:moveTo>
                <a:cubicBezTo>
                  <a:pt x="1847076" y="1593570"/>
                  <a:pt x="1845858" y="1594374"/>
                  <a:pt x="1845858" y="1595782"/>
                </a:cubicBezTo>
                <a:cubicBezTo>
                  <a:pt x="1845858" y="1597190"/>
                  <a:pt x="1847076" y="1597995"/>
                  <a:pt x="1849513" y="1598197"/>
                </a:cubicBezTo>
                <a:cubicBezTo>
                  <a:pt x="1849513" y="1597995"/>
                  <a:pt x="1849513" y="1597190"/>
                  <a:pt x="1849513" y="1595782"/>
                </a:cubicBezTo>
                <a:cubicBezTo>
                  <a:pt x="1849513" y="1594374"/>
                  <a:pt x="1849513" y="1593570"/>
                  <a:pt x="1849513" y="1593368"/>
                </a:cubicBezTo>
                <a:close/>
                <a:moveTo>
                  <a:pt x="1306112" y="1593368"/>
                </a:moveTo>
                <a:cubicBezTo>
                  <a:pt x="1306112" y="1593770"/>
                  <a:pt x="1306112" y="1595381"/>
                  <a:pt x="1306112" y="1598197"/>
                </a:cubicBezTo>
                <a:cubicBezTo>
                  <a:pt x="1306112" y="1601014"/>
                  <a:pt x="1306112" y="1602623"/>
                  <a:pt x="1306112" y="1603025"/>
                </a:cubicBezTo>
                <a:cubicBezTo>
                  <a:pt x="1303675" y="1602623"/>
                  <a:pt x="1302457" y="1601014"/>
                  <a:pt x="1302457" y="1598197"/>
                </a:cubicBezTo>
                <a:cubicBezTo>
                  <a:pt x="1302457" y="1595381"/>
                  <a:pt x="1303675" y="1593770"/>
                  <a:pt x="1306112" y="1593368"/>
                </a:cubicBezTo>
                <a:close/>
                <a:moveTo>
                  <a:pt x="1281744" y="1593368"/>
                </a:moveTo>
                <a:cubicBezTo>
                  <a:pt x="1284181" y="1593570"/>
                  <a:pt x="1285400" y="1594374"/>
                  <a:pt x="1285400" y="1595782"/>
                </a:cubicBezTo>
                <a:cubicBezTo>
                  <a:pt x="1285400" y="1597190"/>
                  <a:pt x="1284181" y="1597995"/>
                  <a:pt x="1281744" y="1598197"/>
                </a:cubicBezTo>
                <a:cubicBezTo>
                  <a:pt x="1281744" y="1597995"/>
                  <a:pt x="1281744" y="1597190"/>
                  <a:pt x="1281744" y="1595782"/>
                </a:cubicBezTo>
                <a:cubicBezTo>
                  <a:pt x="1281744" y="1594374"/>
                  <a:pt x="1281744" y="1593570"/>
                  <a:pt x="1281744" y="1593368"/>
                </a:cubicBezTo>
                <a:close/>
                <a:moveTo>
                  <a:pt x="1318296" y="1589748"/>
                </a:moveTo>
                <a:cubicBezTo>
                  <a:pt x="1319717" y="1589748"/>
                  <a:pt x="1320529" y="1590954"/>
                  <a:pt x="1320733" y="1593368"/>
                </a:cubicBezTo>
                <a:cubicBezTo>
                  <a:pt x="1320529" y="1593368"/>
                  <a:pt x="1319717" y="1593368"/>
                  <a:pt x="1318296" y="1593368"/>
                </a:cubicBezTo>
                <a:cubicBezTo>
                  <a:pt x="1316875" y="1593368"/>
                  <a:pt x="1316062" y="1593368"/>
                  <a:pt x="1315859" y="1593368"/>
                </a:cubicBezTo>
                <a:cubicBezTo>
                  <a:pt x="1316062" y="1590954"/>
                  <a:pt x="1316875" y="1589748"/>
                  <a:pt x="1318296" y="1589748"/>
                </a:cubicBezTo>
                <a:close/>
                <a:moveTo>
                  <a:pt x="1286618" y="1588540"/>
                </a:moveTo>
                <a:cubicBezTo>
                  <a:pt x="1289055" y="1588741"/>
                  <a:pt x="1290274" y="1589546"/>
                  <a:pt x="1290274" y="1590954"/>
                </a:cubicBezTo>
                <a:cubicBezTo>
                  <a:pt x="1290274" y="1592363"/>
                  <a:pt x="1289055" y="1593167"/>
                  <a:pt x="1286618" y="1593368"/>
                </a:cubicBezTo>
                <a:cubicBezTo>
                  <a:pt x="1284181" y="1593167"/>
                  <a:pt x="1282963" y="1592363"/>
                  <a:pt x="1282963" y="1590954"/>
                </a:cubicBezTo>
                <a:cubicBezTo>
                  <a:pt x="1282963" y="1589546"/>
                  <a:pt x="1284181" y="1588741"/>
                  <a:pt x="1286618" y="1588540"/>
                </a:cubicBezTo>
                <a:close/>
                <a:moveTo>
                  <a:pt x="307034" y="1588540"/>
                </a:moveTo>
                <a:cubicBezTo>
                  <a:pt x="307034" y="1588741"/>
                  <a:pt x="307034" y="1589546"/>
                  <a:pt x="307034" y="1590954"/>
                </a:cubicBezTo>
                <a:cubicBezTo>
                  <a:pt x="307034" y="1592363"/>
                  <a:pt x="307034" y="1593167"/>
                  <a:pt x="307034" y="1593368"/>
                </a:cubicBezTo>
                <a:cubicBezTo>
                  <a:pt x="309471" y="1593167"/>
                  <a:pt x="310690" y="1592363"/>
                  <a:pt x="310690" y="1590954"/>
                </a:cubicBezTo>
                <a:cubicBezTo>
                  <a:pt x="310690" y="1589546"/>
                  <a:pt x="309471" y="1588741"/>
                  <a:pt x="307034" y="1588540"/>
                </a:cubicBezTo>
                <a:close/>
                <a:moveTo>
                  <a:pt x="277793" y="1588540"/>
                </a:moveTo>
                <a:cubicBezTo>
                  <a:pt x="275356" y="1588741"/>
                  <a:pt x="274138" y="1589546"/>
                  <a:pt x="274138" y="1590954"/>
                </a:cubicBezTo>
                <a:cubicBezTo>
                  <a:pt x="274138" y="1592363"/>
                  <a:pt x="275356" y="1593167"/>
                  <a:pt x="277793" y="1593368"/>
                </a:cubicBezTo>
                <a:cubicBezTo>
                  <a:pt x="277793" y="1593167"/>
                  <a:pt x="277793" y="1592363"/>
                  <a:pt x="277793" y="1590954"/>
                </a:cubicBezTo>
                <a:cubicBezTo>
                  <a:pt x="277793" y="1589546"/>
                  <a:pt x="277793" y="1588741"/>
                  <a:pt x="277793" y="1588540"/>
                </a:cubicBezTo>
                <a:close/>
                <a:moveTo>
                  <a:pt x="1301238" y="1578883"/>
                </a:moveTo>
                <a:cubicBezTo>
                  <a:pt x="1303675" y="1579286"/>
                  <a:pt x="1304894" y="1580896"/>
                  <a:pt x="1304894" y="1583712"/>
                </a:cubicBezTo>
                <a:cubicBezTo>
                  <a:pt x="1304894" y="1586529"/>
                  <a:pt x="1303675" y="1588138"/>
                  <a:pt x="1301238" y="1588540"/>
                </a:cubicBezTo>
                <a:cubicBezTo>
                  <a:pt x="1298802" y="1588138"/>
                  <a:pt x="1297584" y="1586529"/>
                  <a:pt x="1297584" y="1583712"/>
                </a:cubicBezTo>
                <a:cubicBezTo>
                  <a:pt x="1297584" y="1580896"/>
                  <a:pt x="1298802" y="1579286"/>
                  <a:pt x="1301238" y="1578883"/>
                </a:cubicBezTo>
                <a:close/>
                <a:moveTo>
                  <a:pt x="1854387" y="1574055"/>
                </a:moveTo>
                <a:cubicBezTo>
                  <a:pt x="1851950" y="1574760"/>
                  <a:pt x="1850732" y="1576972"/>
                  <a:pt x="1850732" y="1580694"/>
                </a:cubicBezTo>
                <a:cubicBezTo>
                  <a:pt x="1850732" y="1584416"/>
                  <a:pt x="1851950" y="1585422"/>
                  <a:pt x="1854387" y="1583712"/>
                </a:cubicBezTo>
                <a:cubicBezTo>
                  <a:pt x="1854387" y="1583310"/>
                  <a:pt x="1854387" y="1581699"/>
                  <a:pt x="1854387" y="1578883"/>
                </a:cubicBezTo>
                <a:cubicBezTo>
                  <a:pt x="1854387" y="1576067"/>
                  <a:pt x="1854387" y="1574458"/>
                  <a:pt x="1854387" y="1574055"/>
                </a:cubicBezTo>
                <a:close/>
                <a:moveTo>
                  <a:pt x="277793" y="1574055"/>
                </a:moveTo>
                <a:cubicBezTo>
                  <a:pt x="277793" y="1574257"/>
                  <a:pt x="277793" y="1575061"/>
                  <a:pt x="277793" y="1576469"/>
                </a:cubicBezTo>
                <a:cubicBezTo>
                  <a:pt x="277793" y="1577877"/>
                  <a:pt x="277793" y="1578682"/>
                  <a:pt x="277793" y="1578883"/>
                </a:cubicBezTo>
                <a:cubicBezTo>
                  <a:pt x="280229" y="1578682"/>
                  <a:pt x="281448" y="1577877"/>
                  <a:pt x="281448" y="1576469"/>
                </a:cubicBezTo>
                <a:cubicBezTo>
                  <a:pt x="281448" y="1575061"/>
                  <a:pt x="280229" y="1574257"/>
                  <a:pt x="277793" y="1574055"/>
                </a:cubicBezTo>
                <a:close/>
                <a:moveTo>
                  <a:pt x="311907" y="1569227"/>
                </a:moveTo>
                <a:cubicBezTo>
                  <a:pt x="309471" y="1569628"/>
                  <a:pt x="308253" y="1571239"/>
                  <a:pt x="308253" y="1574055"/>
                </a:cubicBezTo>
                <a:cubicBezTo>
                  <a:pt x="308253" y="1576872"/>
                  <a:pt x="309471" y="1578482"/>
                  <a:pt x="311907" y="1578883"/>
                </a:cubicBezTo>
                <a:cubicBezTo>
                  <a:pt x="314344" y="1578482"/>
                  <a:pt x="315563" y="1576872"/>
                  <a:pt x="315563" y="1574055"/>
                </a:cubicBezTo>
                <a:cubicBezTo>
                  <a:pt x="315563" y="1571239"/>
                  <a:pt x="314344" y="1569628"/>
                  <a:pt x="311907" y="1569227"/>
                </a:cubicBezTo>
                <a:close/>
                <a:moveTo>
                  <a:pt x="1815398" y="1559570"/>
                </a:moveTo>
                <a:lnTo>
                  <a:pt x="1776410" y="1689934"/>
                </a:lnTo>
                <a:lnTo>
                  <a:pt x="1776410" y="1699591"/>
                </a:lnTo>
                <a:cubicBezTo>
                  <a:pt x="1782299" y="1685408"/>
                  <a:pt x="1790015" y="1664284"/>
                  <a:pt x="1799560" y="1636220"/>
                </a:cubicBezTo>
                <a:cubicBezTo>
                  <a:pt x="1809103" y="1608155"/>
                  <a:pt x="1814382" y="1585824"/>
                  <a:pt x="1815398" y="1569227"/>
                </a:cubicBezTo>
                <a:cubicBezTo>
                  <a:pt x="1815398" y="1567014"/>
                  <a:pt x="1815398" y="1565405"/>
                  <a:pt x="1815398" y="1564398"/>
                </a:cubicBezTo>
                <a:cubicBezTo>
                  <a:pt x="1815398" y="1563392"/>
                  <a:pt x="1815398" y="1561783"/>
                  <a:pt x="1815398" y="1559570"/>
                </a:cubicBezTo>
                <a:close/>
                <a:moveTo>
                  <a:pt x="1325606" y="1559570"/>
                </a:moveTo>
                <a:cubicBezTo>
                  <a:pt x="1325810" y="1559570"/>
                  <a:pt x="1326622" y="1559570"/>
                  <a:pt x="1328043" y="1559570"/>
                </a:cubicBezTo>
                <a:cubicBezTo>
                  <a:pt x="1329464" y="1559570"/>
                  <a:pt x="1330278" y="1559570"/>
                  <a:pt x="1330480" y="1559570"/>
                </a:cubicBezTo>
                <a:cubicBezTo>
                  <a:pt x="1330379" y="1559772"/>
                  <a:pt x="1330582" y="1560576"/>
                  <a:pt x="1331089" y="1561984"/>
                </a:cubicBezTo>
                <a:cubicBezTo>
                  <a:pt x="1331596" y="1563392"/>
                  <a:pt x="1333019" y="1564197"/>
                  <a:pt x="1335353" y="1564398"/>
                </a:cubicBezTo>
                <a:cubicBezTo>
                  <a:pt x="1330480" y="1567114"/>
                  <a:pt x="1325606" y="1570133"/>
                  <a:pt x="1320733" y="1573452"/>
                </a:cubicBezTo>
                <a:cubicBezTo>
                  <a:pt x="1315859" y="1576771"/>
                  <a:pt x="1310986" y="1578582"/>
                  <a:pt x="1306112" y="1578883"/>
                </a:cubicBezTo>
                <a:close/>
                <a:moveTo>
                  <a:pt x="287540" y="1549913"/>
                </a:moveTo>
                <a:cubicBezTo>
                  <a:pt x="287540" y="1550115"/>
                  <a:pt x="287540" y="1550920"/>
                  <a:pt x="287540" y="1552328"/>
                </a:cubicBezTo>
                <a:cubicBezTo>
                  <a:pt x="287540" y="1553736"/>
                  <a:pt x="287540" y="1554540"/>
                  <a:pt x="287540" y="1554742"/>
                </a:cubicBezTo>
                <a:cubicBezTo>
                  <a:pt x="289976" y="1554540"/>
                  <a:pt x="291196" y="1553736"/>
                  <a:pt x="291196" y="1552328"/>
                </a:cubicBezTo>
                <a:cubicBezTo>
                  <a:pt x="291196" y="1550920"/>
                  <a:pt x="289976" y="1550115"/>
                  <a:pt x="287540" y="1549913"/>
                </a:cubicBezTo>
                <a:close/>
                <a:moveTo>
                  <a:pt x="1820272" y="1545085"/>
                </a:moveTo>
                <a:cubicBezTo>
                  <a:pt x="1817835" y="1545688"/>
                  <a:pt x="1816617" y="1548103"/>
                  <a:pt x="1816617" y="1552328"/>
                </a:cubicBezTo>
                <a:cubicBezTo>
                  <a:pt x="1816617" y="1556553"/>
                  <a:pt x="1817835" y="1558967"/>
                  <a:pt x="1820272" y="1559570"/>
                </a:cubicBezTo>
                <a:cubicBezTo>
                  <a:pt x="1820272" y="1556854"/>
                  <a:pt x="1820272" y="1553837"/>
                  <a:pt x="1820272" y="1550517"/>
                </a:cubicBezTo>
                <a:cubicBezTo>
                  <a:pt x="1820272" y="1547198"/>
                  <a:pt x="1820272" y="1545387"/>
                  <a:pt x="1820272" y="1545085"/>
                </a:cubicBezTo>
                <a:close/>
                <a:moveTo>
                  <a:pt x="1335353" y="1545085"/>
                </a:moveTo>
                <a:cubicBezTo>
                  <a:pt x="1337790" y="1545487"/>
                  <a:pt x="1339009" y="1547098"/>
                  <a:pt x="1339009" y="1549913"/>
                </a:cubicBezTo>
                <a:cubicBezTo>
                  <a:pt x="1339009" y="1552731"/>
                  <a:pt x="1337790" y="1554340"/>
                  <a:pt x="1335353" y="1554742"/>
                </a:cubicBezTo>
                <a:cubicBezTo>
                  <a:pt x="1335353" y="1554340"/>
                  <a:pt x="1335353" y="1552731"/>
                  <a:pt x="1335353" y="1549913"/>
                </a:cubicBezTo>
                <a:cubicBezTo>
                  <a:pt x="1335353" y="1547098"/>
                  <a:pt x="1335353" y="1545487"/>
                  <a:pt x="1335353" y="1545085"/>
                </a:cubicBezTo>
                <a:close/>
                <a:moveTo>
                  <a:pt x="321654" y="1545085"/>
                </a:moveTo>
                <a:cubicBezTo>
                  <a:pt x="319218" y="1545487"/>
                  <a:pt x="318000" y="1547098"/>
                  <a:pt x="318000" y="1549913"/>
                </a:cubicBezTo>
                <a:cubicBezTo>
                  <a:pt x="318000" y="1552731"/>
                  <a:pt x="319218" y="1554340"/>
                  <a:pt x="321654" y="1554742"/>
                </a:cubicBezTo>
                <a:cubicBezTo>
                  <a:pt x="321654" y="1553937"/>
                  <a:pt x="321654" y="1550718"/>
                  <a:pt x="321654" y="1545085"/>
                </a:cubicBezTo>
                <a:close/>
                <a:moveTo>
                  <a:pt x="1859260" y="1540257"/>
                </a:moveTo>
                <a:cubicBezTo>
                  <a:pt x="1855199" y="1544280"/>
                  <a:pt x="1853574" y="1550718"/>
                  <a:pt x="1854387" y="1559570"/>
                </a:cubicBezTo>
                <a:cubicBezTo>
                  <a:pt x="1854387" y="1559772"/>
                  <a:pt x="1854387" y="1560576"/>
                  <a:pt x="1854387" y="1561984"/>
                </a:cubicBezTo>
                <a:cubicBezTo>
                  <a:pt x="1854387" y="1563392"/>
                  <a:pt x="1854387" y="1564197"/>
                  <a:pt x="1854387" y="1564398"/>
                </a:cubicBezTo>
                <a:cubicBezTo>
                  <a:pt x="1858448" y="1560375"/>
                  <a:pt x="1860072" y="1553937"/>
                  <a:pt x="1859260" y="1545085"/>
                </a:cubicBezTo>
                <a:cubicBezTo>
                  <a:pt x="1859260" y="1544884"/>
                  <a:pt x="1859260" y="1544080"/>
                  <a:pt x="1859260" y="1542671"/>
                </a:cubicBezTo>
                <a:cubicBezTo>
                  <a:pt x="1859260" y="1541263"/>
                  <a:pt x="1859260" y="1540458"/>
                  <a:pt x="1859260" y="1540257"/>
                </a:cubicBezTo>
                <a:close/>
                <a:moveTo>
                  <a:pt x="372522" y="1538900"/>
                </a:moveTo>
                <a:cubicBezTo>
                  <a:pt x="373131" y="1538900"/>
                  <a:pt x="374046" y="1539352"/>
                  <a:pt x="375264" y="1540257"/>
                </a:cubicBezTo>
                <a:cubicBezTo>
                  <a:pt x="372827" y="1542068"/>
                  <a:pt x="371609" y="1542068"/>
                  <a:pt x="371609" y="1540257"/>
                </a:cubicBezTo>
                <a:cubicBezTo>
                  <a:pt x="371609" y="1539352"/>
                  <a:pt x="371913" y="1538900"/>
                  <a:pt x="372522" y="1538900"/>
                </a:cubicBezTo>
                <a:close/>
                <a:moveTo>
                  <a:pt x="323787" y="1538900"/>
                </a:moveTo>
                <a:cubicBezTo>
                  <a:pt x="323178" y="1538900"/>
                  <a:pt x="322874" y="1539352"/>
                  <a:pt x="322874" y="1540257"/>
                </a:cubicBezTo>
                <a:cubicBezTo>
                  <a:pt x="322874" y="1542068"/>
                  <a:pt x="324091" y="1542068"/>
                  <a:pt x="326528" y="1540257"/>
                </a:cubicBezTo>
                <a:cubicBezTo>
                  <a:pt x="325310" y="1539352"/>
                  <a:pt x="324396" y="1538900"/>
                  <a:pt x="323787" y="1538900"/>
                </a:cubicBezTo>
                <a:close/>
                <a:moveTo>
                  <a:pt x="297287" y="1530600"/>
                </a:moveTo>
                <a:cubicBezTo>
                  <a:pt x="294850" y="1530802"/>
                  <a:pt x="293632" y="1531606"/>
                  <a:pt x="293632" y="1533014"/>
                </a:cubicBezTo>
                <a:cubicBezTo>
                  <a:pt x="293632" y="1534422"/>
                  <a:pt x="294850" y="1535227"/>
                  <a:pt x="297287" y="1535429"/>
                </a:cubicBezTo>
                <a:cubicBezTo>
                  <a:pt x="297287" y="1535227"/>
                  <a:pt x="297287" y="1534422"/>
                  <a:pt x="297287" y="1533014"/>
                </a:cubicBezTo>
                <a:cubicBezTo>
                  <a:pt x="297287" y="1531606"/>
                  <a:pt x="297287" y="1530802"/>
                  <a:pt x="297287" y="1530600"/>
                </a:cubicBezTo>
                <a:close/>
                <a:moveTo>
                  <a:pt x="1325606" y="1525772"/>
                </a:moveTo>
                <a:cubicBezTo>
                  <a:pt x="1328043" y="1526175"/>
                  <a:pt x="1329262" y="1527784"/>
                  <a:pt x="1329262" y="1530600"/>
                </a:cubicBezTo>
                <a:cubicBezTo>
                  <a:pt x="1329262" y="1533416"/>
                  <a:pt x="1328043" y="1535027"/>
                  <a:pt x="1325606" y="1535429"/>
                </a:cubicBezTo>
                <a:cubicBezTo>
                  <a:pt x="1323169" y="1535027"/>
                  <a:pt x="1321952" y="1533416"/>
                  <a:pt x="1321952" y="1530600"/>
                </a:cubicBezTo>
                <a:cubicBezTo>
                  <a:pt x="1321952" y="1527784"/>
                  <a:pt x="1323169" y="1526175"/>
                  <a:pt x="1325606" y="1525772"/>
                </a:cubicBezTo>
                <a:close/>
                <a:moveTo>
                  <a:pt x="1301238" y="1525772"/>
                </a:moveTo>
                <a:cubicBezTo>
                  <a:pt x="1298802" y="1526175"/>
                  <a:pt x="1297584" y="1527784"/>
                  <a:pt x="1297584" y="1530600"/>
                </a:cubicBezTo>
                <a:cubicBezTo>
                  <a:pt x="1297584" y="1533416"/>
                  <a:pt x="1298802" y="1535027"/>
                  <a:pt x="1301238" y="1535429"/>
                </a:cubicBezTo>
                <a:cubicBezTo>
                  <a:pt x="1303675" y="1535027"/>
                  <a:pt x="1304894" y="1533416"/>
                  <a:pt x="1304894" y="1530600"/>
                </a:cubicBezTo>
                <a:cubicBezTo>
                  <a:pt x="1304894" y="1527784"/>
                  <a:pt x="1303675" y="1526175"/>
                  <a:pt x="1301238" y="1525772"/>
                </a:cubicBezTo>
                <a:close/>
                <a:moveTo>
                  <a:pt x="331402" y="1525772"/>
                </a:moveTo>
                <a:cubicBezTo>
                  <a:pt x="328965" y="1526175"/>
                  <a:pt x="327747" y="1527784"/>
                  <a:pt x="327747" y="1530600"/>
                </a:cubicBezTo>
                <a:cubicBezTo>
                  <a:pt x="327747" y="1533416"/>
                  <a:pt x="328965" y="1535027"/>
                  <a:pt x="331402" y="1535429"/>
                </a:cubicBezTo>
                <a:cubicBezTo>
                  <a:pt x="331402" y="1529796"/>
                  <a:pt x="331402" y="1526577"/>
                  <a:pt x="331402" y="1525772"/>
                </a:cubicBezTo>
                <a:close/>
                <a:moveTo>
                  <a:pt x="380137" y="1520944"/>
                </a:moveTo>
                <a:cubicBezTo>
                  <a:pt x="380137" y="1521145"/>
                  <a:pt x="380137" y="1521950"/>
                  <a:pt x="380137" y="1523358"/>
                </a:cubicBezTo>
                <a:cubicBezTo>
                  <a:pt x="380137" y="1524766"/>
                  <a:pt x="380137" y="1525570"/>
                  <a:pt x="380137" y="1525772"/>
                </a:cubicBezTo>
                <a:cubicBezTo>
                  <a:pt x="377700" y="1525570"/>
                  <a:pt x="376483" y="1524766"/>
                  <a:pt x="376483" y="1523358"/>
                </a:cubicBezTo>
                <a:cubicBezTo>
                  <a:pt x="376483" y="1521950"/>
                  <a:pt x="377700" y="1521145"/>
                  <a:pt x="380137" y="1520944"/>
                </a:cubicBezTo>
                <a:close/>
                <a:moveTo>
                  <a:pt x="331402" y="1516115"/>
                </a:moveTo>
                <a:cubicBezTo>
                  <a:pt x="331402" y="1516317"/>
                  <a:pt x="331402" y="1517122"/>
                  <a:pt x="331402" y="1518529"/>
                </a:cubicBezTo>
                <a:cubicBezTo>
                  <a:pt x="331402" y="1519939"/>
                  <a:pt x="331402" y="1520742"/>
                  <a:pt x="331402" y="1520944"/>
                </a:cubicBezTo>
                <a:cubicBezTo>
                  <a:pt x="333838" y="1520742"/>
                  <a:pt x="335057" y="1519939"/>
                  <a:pt x="335057" y="1518529"/>
                </a:cubicBezTo>
                <a:cubicBezTo>
                  <a:pt x="335057" y="1517122"/>
                  <a:pt x="333838" y="1516317"/>
                  <a:pt x="331402" y="1516115"/>
                </a:cubicBezTo>
                <a:close/>
                <a:moveTo>
                  <a:pt x="302160" y="1516115"/>
                </a:moveTo>
                <a:cubicBezTo>
                  <a:pt x="299723" y="1516317"/>
                  <a:pt x="298506" y="1517122"/>
                  <a:pt x="298506" y="1518529"/>
                </a:cubicBezTo>
                <a:cubicBezTo>
                  <a:pt x="298506" y="1519939"/>
                  <a:pt x="299723" y="1520742"/>
                  <a:pt x="302160" y="1520944"/>
                </a:cubicBezTo>
                <a:cubicBezTo>
                  <a:pt x="302160" y="1520742"/>
                  <a:pt x="302160" y="1519939"/>
                  <a:pt x="302160" y="1518529"/>
                </a:cubicBezTo>
                <a:cubicBezTo>
                  <a:pt x="302160" y="1517122"/>
                  <a:pt x="302160" y="1516317"/>
                  <a:pt x="302160" y="1516115"/>
                </a:cubicBezTo>
                <a:close/>
                <a:moveTo>
                  <a:pt x="1330480" y="1511287"/>
                </a:moveTo>
                <a:cubicBezTo>
                  <a:pt x="1332917" y="1511488"/>
                  <a:pt x="1334136" y="1512293"/>
                  <a:pt x="1334136" y="1513701"/>
                </a:cubicBezTo>
                <a:cubicBezTo>
                  <a:pt x="1334136" y="1515109"/>
                  <a:pt x="1332917" y="1515914"/>
                  <a:pt x="1330480" y="1516115"/>
                </a:cubicBezTo>
                <a:cubicBezTo>
                  <a:pt x="1328043" y="1515914"/>
                  <a:pt x="1326825" y="1515109"/>
                  <a:pt x="1326825" y="1513701"/>
                </a:cubicBezTo>
                <a:cubicBezTo>
                  <a:pt x="1326825" y="1512293"/>
                  <a:pt x="1328043" y="1511488"/>
                  <a:pt x="1330480" y="1511287"/>
                </a:cubicBezTo>
                <a:close/>
                <a:moveTo>
                  <a:pt x="385011" y="1511287"/>
                </a:moveTo>
                <a:cubicBezTo>
                  <a:pt x="385011" y="1510482"/>
                  <a:pt x="385011" y="1512092"/>
                  <a:pt x="385011" y="1516115"/>
                </a:cubicBezTo>
                <a:cubicBezTo>
                  <a:pt x="382574" y="1515914"/>
                  <a:pt x="381356" y="1515109"/>
                  <a:pt x="381356" y="1513701"/>
                </a:cubicBezTo>
                <a:cubicBezTo>
                  <a:pt x="381356" y="1512293"/>
                  <a:pt x="382574" y="1511488"/>
                  <a:pt x="385011" y="1511287"/>
                </a:cubicBezTo>
                <a:close/>
                <a:moveTo>
                  <a:pt x="389884" y="1496802"/>
                </a:moveTo>
                <a:cubicBezTo>
                  <a:pt x="389884" y="1497004"/>
                  <a:pt x="389884" y="1497808"/>
                  <a:pt x="389884" y="1499216"/>
                </a:cubicBezTo>
                <a:cubicBezTo>
                  <a:pt x="389884" y="1500624"/>
                  <a:pt x="389884" y="1501429"/>
                  <a:pt x="389884" y="1501630"/>
                </a:cubicBezTo>
                <a:cubicBezTo>
                  <a:pt x="387447" y="1501429"/>
                  <a:pt x="386230" y="1500624"/>
                  <a:pt x="386230" y="1499216"/>
                </a:cubicBezTo>
                <a:cubicBezTo>
                  <a:pt x="386230" y="1497808"/>
                  <a:pt x="387447" y="1497004"/>
                  <a:pt x="389884" y="1496802"/>
                </a:cubicBezTo>
                <a:close/>
                <a:moveTo>
                  <a:pt x="336275" y="1496802"/>
                </a:moveTo>
                <a:cubicBezTo>
                  <a:pt x="333838" y="1497204"/>
                  <a:pt x="332621" y="1498814"/>
                  <a:pt x="332621" y="1501630"/>
                </a:cubicBezTo>
                <a:cubicBezTo>
                  <a:pt x="332621" y="1504448"/>
                  <a:pt x="333838" y="1506057"/>
                  <a:pt x="336275" y="1506459"/>
                </a:cubicBezTo>
                <a:cubicBezTo>
                  <a:pt x="338712" y="1506057"/>
                  <a:pt x="339931" y="1504448"/>
                  <a:pt x="339931" y="1501630"/>
                </a:cubicBezTo>
                <a:cubicBezTo>
                  <a:pt x="339931" y="1498814"/>
                  <a:pt x="338712" y="1497204"/>
                  <a:pt x="336275" y="1496802"/>
                </a:cubicBezTo>
                <a:close/>
                <a:moveTo>
                  <a:pt x="1869007" y="1472660"/>
                </a:moveTo>
                <a:cubicBezTo>
                  <a:pt x="1871444" y="1472862"/>
                  <a:pt x="1872663" y="1473667"/>
                  <a:pt x="1872663" y="1475075"/>
                </a:cubicBezTo>
                <a:cubicBezTo>
                  <a:pt x="1872663" y="1476483"/>
                  <a:pt x="1871444" y="1477287"/>
                  <a:pt x="1869007" y="1477489"/>
                </a:cubicBezTo>
                <a:cubicBezTo>
                  <a:pt x="1866570" y="1477287"/>
                  <a:pt x="1865353" y="1476483"/>
                  <a:pt x="1865353" y="1475075"/>
                </a:cubicBezTo>
                <a:cubicBezTo>
                  <a:pt x="1865353" y="1473667"/>
                  <a:pt x="1866570" y="1472862"/>
                  <a:pt x="1869007" y="1472660"/>
                </a:cubicBezTo>
                <a:close/>
                <a:moveTo>
                  <a:pt x="316781" y="1463004"/>
                </a:moveTo>
                <a:cubicBezTo>
                  <a:pt x="314344" y="1463407"/>
                  <a:pt x="313126" y="1465016"/>
                  <a:pt x="313126" y="1467832"/>
                </a:cubicBezTo>
                <a:cubicBezTo>
                  <a:pt x="313126" y="1470649"/>
                  <a:pt x="314344" y="1472259"/>
                  <a:pt x="316781" y="1472660"/>
                </a:cubicBezTo>
                <a:cubicBezTo>
                  <a:pt x="319218" y="1472259"/>
                  <a:pt x="320437" y="1470649"/>
                  <a:pt x="320437" y="1467832"/>
                </a:cubicBezTo>
                <a:cubicBezTo>
                  <a:pt x="320437" y="1465016"/>
                  <a:pt x="319218" y="1463407"/>
                  <a:pt x="316781" y="1463004"/>
                </a:cubicBezTo>
                <a:close/>
                <a:moveTo>
                  <a:pt x="1966478" y="1453347"/>
                </a:moveTo>
                <a:cubicBezTo>
                  <a:pt x="1968915" y="1453750"/>
                  <a:pt x="1970134" y="1455360"/>
                  <a:pt x="1970134" y="1458176"/>
                </a:cubicBezTo>
                <a:cubicBezTo>
                  <a:pt x="1970134" y="1460991"/>
                  <a:pt x="1968915" y="1462602"/>
                  <a:pt x="1966478" y="1463004"/>
                </a:cubicBezTo>
                <a:cubicBezTo>
                  <a:pt x="1964041" y="1462602"/>
                  <a:pt x="1962824" y="1460991"/>
                  <a:pt x="1962824" y="1458176"/>
                </a:cubicBezTo>
                <a:cubicBezTo>
                  <a:pt x="1962824" y="1455360"/>
                  <a:pt x="1964041" y="1453750"/>
                  <a:pt x="1966478" y="1453347"/>
                </a:cubicBezTo>
                <a:close/>
                <a:moveTo>
                  <a:pt x="1873881" y="1453347"/>
                </a:moveTo>
                <a:cubicBezTo>
                  <a:pt x="1873881" y="1456063"/>
                  <a:pt x="1873881" y="1459080"/>
                  <a:pt x="1873881" y="1462401"/>
                </a:cubicBezTo>
                <a:cubicBezTo>
                  <a:pt x="1873881" y="1465720"/>
                  <a:pt x="1873881" y="1467531"/>
                  <a:pt x="1873881" y="1467832"/>
                </a:cubicBezTo>
                <a:cubicBezTo>
                  <a:pt x="1871444" y="1467229"/>
                  <a:pt x="1870226" y="1464815"/>
                  <a:pt x="1870226" y="1460590"/>
                </a:cubicBezTo>
                <a:cubicBezTo>
                  <a:pt x="1870226" y="1456365"/>
                  <a:pt x="1871444" y="1453950"/>
                  <a:pt x="1873881" y="1453347"/>
                </a:cubicBezTo>
                <a:close/>
                <a:moveTo>
                  <a:pt x="1854387" y="1453347"/>
                </a:moveTo>
                <a:cubicBezTo>
                  <a:pt x="1854387" y="1453549"/>
                  <a:pt x="1854387" y="1454353"/>
                  <a:pt x="1854387" y="1455761"/>
                </a:cubicBezTo>
                <a:cubicBezTo>
                  <a:pt x="1854387" y="1457169"/>
                  <a:pt x="1854387" y="1457974"/>
                  <a:pt x="1854387" y="1458176"/>
                </a:cubicBezTo>
                <a:cubicBezTo>
                  <a:pt x="1856823" y="1457974"/>
                  <a:pt x="1858042" y="1457169"/>
                  <a:pt x="1858042" y="1455761"/>
                </a:cubicBezTo>
                <a:cubicBezTo>
                  <a:pt x="1858042" y="1454353"/>
                  <a:pt x="1856823" y="1453549"/>
                  <a:pt x="1854387" y="1453347"/>
                </a:cubicBezTo>
                <a:close/>
                <a:moveTo>
                  <a:pt x="1878754" y="1443691"/>
                </a:moveTo>
                <a:cubicBezTo>
                  <a:pt x="1878754" y="1444495"/>
                  <a:pt x="1878754" y="1447714"/>
                  <a:pt x="1878754" y="1453347"/>
                </a:cubicBezTo>
                <a:cubicBezTo>
                  <a:pt x="1876318" y="1452946"/>
                  <a:pt x="1875100" y="1451336"/>
                  <a:pt x="1875100" y="1448519"/>
                </a:cubicBezTo>
                <a:cubicBezTo>
                  <a:pt x="1875100" y="1445703"/>
                  <a:pt x="1876318" y="1444094"/>
                  <a:pt x="1878754" y="1443691"/>
                </a:cubicBezTo>
                <a:close/>
                <a:moveTo>
                  <a:pt x="1859260" y="1438862"/>
                </a:moveTo>
                <a:cubicBezTo>
                  <a:pt x="1856823" y="1439265"/>
                  <a:pt x="1855606" y="1440875"/>
                  <a:pt x="1855606" y="1443691"/>
                </a:cubicBezTo>
                <a:cubicBezTo>
                  <a:pt x="1855606" y="1446508"/>
                  <a:pt x="1856823" y="1448117"/>
                  <a:pt x="1859260" y="1448519"/>
                </a:cubicBezTo>
                <a:cubicBezTo>
                  <a:pt x="1861697" y="1448117"/>
                  <a:pt x="1862916" y="1446508"/>
                  <a:pt x="1862916" y="1443691"/>
                </a:cubicBezTo>
                <a:cubicBezTo>
                  <a:pt x="1862916" y="1440875"/>
                  <a:pt x="1861697" y="1439265"/>
                  <a:pt x="1859260" y="1438862"/>
                </a:cubicBezTo>
                <a:close/>
                <a:moveTo>
                  <a:pt x="1854387" y="1434034"/>
                </a:moveTo>
                <a:lnTo>
                  <a:pt x="1849513" y="1438862"/>
                </a:lnTo>
                <a:cubicBezTo>
                  <a:pt x="1844234" y="1443289"/>
                  <a:pt x="1838954" y="1456164"/>
                  <a:pt x="1833675" y="1477489"/>
                </a:cubicBezTo>
                <a:cubicBezTo>
                  <a:pt x="1828394" y="1498814"/>
                  <a:pt x="1825552" y="1516518"/>
                  <a:pt x="1825145" y="1530600"/>
                </a:cubicBezTo>
                <a:cubicBezTo>
                  <a:pt x="1825145" y="1531003"/>
                  <a:pt x="1825145" y="1532613"/>
                  <a:pt x="1825145" y="1535429"/>
                </a:cubicBezTo>
                <a:cubicBezTo>
                  <a:pt x="1825145" y="1538246"/>
                  <a:pt x="1825145" y="1539855"/>
                  <a:pt x="1825145" y="1540257"/>
                </a:cubicBezTo>
                <a:close/>
                <a:moveTo>
                  <a:pt x="360643" y="1434034"/>
                </a:moveTo>
                <a:cubicBezTo>
                  <a:pt x="358206" y="1434437"/>
                  <a:pt x="356988" y="1436046"/>
                  <a:pt x="356988" y="1438862"/>
                </a:cubicBezTo>
                <a:cubicBezTo>
                  <a:pt x="356988" y="1441679"/>
                  <a:pt x="358206" y="1443289"/>
                  <a:pt x="360643" y="1443691"/>
                </a:cubicBezTo>
                <a:cubicBezTo>
                  <a:pt x="360643" y="1443289"/>
                  <a:pt x="360643" y="1441679"/>
                  <a:pt x="360643" y="1438862"/>
                </a:cubicBezTo>
                <a:cubicBezTo>
                  <a:pt x="360643" y="1436046"/>
                  <a:pt x="360643" y="1434437"/>
                  <a:pt x="360643" y="1434034"/>
                </a:cubicBezTo>
                <a:close/>
                <a:moveTo>
                  <a:pt x="453240" y="1419549"/>
                </a:moveTo>
                <a:cubicBezTo>
                  <a:pt x="453037" y="1419751"/>
                  <a:pt x="452225" y="1420555"/>
                  <a:pt x="450804" y="1421963"/>
                </a:cubicBezTo>
                <a:cubicBezTo>
                  <a:pt x="449383" y="1423372"/>
                  <a:pt x="448570" y="1424176"/>
                  <a:pt x="448367" y="1424377"/>
                </a:cubicBezTo>
                <a:cubicBezTo>
                  <a:pt x="447961" y="1427496"/>
                  <a:pt x="446337" y="1432123"/>
                  <a:pt x="443493" y="1438259"/>
                </a:cubicBezTo>
                <a:cubicBezTo>
                  <a:pt x="440651" y="1444395"/>
                  <a:pt x="439027" y="1447816"/>
                  <a:pt x="438620" y="1448519"/>
                </a:cubicBezTo>
                <a:lnTo>
                  <a:pt x="350896" y="1718904"/>
                </a:lnTo>
                <a:cubicBezTo>
                  <a:pt x="349982" y="1724136"/>
                  <a:pt x="345718" y="1741436"/>
                  <a:pt x="338103" y="1770809"/>
                </a:cubicBezTo>
                <a:cubicBezTo>
                  <a:pt x="330488" y="1800181"/>
                  <a:pt x="325005" y="1824725"/>
                  <a:pt x="321654" y="1844440"/>
                </a:cubicBezTo>
                <a:cubicBezTo>
                  <a:pt x="321451" y="1847258"/>
                  <a:pt x="320639" y="1851281"/>
                  <a:pt x="319218" y="1856511"/>
                </a:cubicBezTo>
                <a:cubicBezTo>
                  <a:pt x="317797" y="1861743"/>
                  <a:pt x="316984" y="1865766"/>
                  <a:pt x="316781" y="1868582"/>
                </a:cubicBezTo>
                <a:cubicBezTo>
                  <a:pt x="316781" y="1868784"/>
                  <a:pt x="316781" y="1869588"/>
                  <a:pt x="316781" y="1870996"/>
                </a:cubicBezTo>
                <a:cubicBezTo>
                  <a:pt x="316781" y="1872404"/>
                  <a:pt x="316781" y="1873209"/>
                  <a:pt x="316781" y="1873410"/>
                </a:cubicBezTo>
                <a:cubicBezTo>
                  <a:pt x="316781" y="1873612"/>
                  <a:pt x="316781" y="1874417"/>
                  <a:pt x="316781" y="1875824"/>
                </a:cubicBezTo>
                <a:cubicBezTo>
                  <a:pt x="316781" y="1877232"/>
                  <a:pt x="316781" y="1878037"/>
                  <a:pt x="316781" y="1878239"/>
                </a:cubicBezTo>
                <a:lnTo>
                  <a:pt x="321654" y="1868582"/>
                </a:lnTo>
                <a:cubicBezTo>
                  <a:pt x="338611" y="1793341"/>
                  <a:pt x="358309" y="1718100"/>
                  <a:pt x="380746" y="1642859"/>
                </a:cubicBezTo>
                <a:cubicBezTo>
                  <a:pt x="403185" y="1567617"/>
                  <a:pt x="428975" y="1494791"/>
                  <a:pt x="458114" y="1424377"/>
                </a:cubicBezTo>
                <a:close/>
                <a:moveTo>
                  <a:pt x="389366" y="1415832"/>
                </a:moveTo>
                <a:lnTo>
                  <a:pt x="386762" y="1421417"/>
                </a:lnTo>
                <a:cubicBezTo>
                  <a:pt x="382955" y="1430658"/>
                  <a:pt x="377091" y="1447538"/>
                  <a:pt x="369172" y="1472057"/>
                </a:cubicBezTo>
                <a:cubicBezTo>
                  <a:pt x="358613" y="1504749"/>
                  <a:pt x="349271" y="1532311"/>
                  <a:pt x="341149" y="1554742"/>
                </a:cubicBezTo>
                <a:cubicBezTo>
                  <a:pt x="340945" y="1555345"/>
                  <a:pt x="340133" y="1557759"/>
                  <a:pt x="338712" y="1561984"/>
                </a:cubicBezTo>
                <a:cubicBezTo>
                  <a:pt x="337291" y="1566209"/>
                  <a:pt x="336479" y="1568623"/>
                  <a:pt x="336275" y="1569227"/>
                </a:cubicBezTo>
                <a:cubicBezTo>
                  <a:pt x="336275" y="1569428"/>
                  <a:pt x="336275" y="1570233"/>
                  <a:pt x="336275" y="1571641"/>
                </a:cubicBezTo>
                <a:cubicBezTo>
                  <a:pt x="336275" y="1573049"/>
                  <a:pt x="336275" y="1573854"/>
                  <a:pt x="336275" y="1574055"/>
                </a:cubicBezTo>
                <a:cubicBezTo>
                  <a:pt x="349170" y="1562990"/>
                  <a:pt x="361151" y="1538044"/>
                  <a:pt x="372218" y="1499216"/>
                </a:cubicBezTo>
                <a:cubicBezTo>
                  <a:pt x="380518" y="1470096"/>
                  <a:pt x="385906" y="1446067"/>
                  <a:pt x="388380" y="1427131"/>
                </a:cubicBezTo>
                <a:close/>
                <a:moveTo>
                  <a:pt x="414252" y="1409892"/>
                </a:moveTo>
                <a:cubicBezTo>
                  <a:pt x="408566" y="1414721"/>
                  <a:pt x="405317" y="1419549"/>
                  <a:pt x="404505" y="1424377"/>
                </a:cubicBezTo>
                <a:cubicBezTo>
                  <a:pt x="389376" y="1466223"/>
                  <a:pt x="373335" y="1511690"/>
                  <a:pt x="356378" y="1560778"/>
                </a:cubicBezTo>
                <a:cubicBezTo>
                  <a:pt x="339423" y="1609866"/>
                  <a:pt x="324599" y="1657746"/>
                  <a:pt x="311907" y="1704419"/>
                </a:cubicBezTo>
                <a:cubicBezTo>
                  <a:pt x="308761" y="1723633"/>
                  <a:pt x="304089" y="1745560"/>
                  <a:pt x="297896" y="1770205"/>
                </a:cubicBezTo>
                <a:cubicBezTo>
                  <a:pt x="291703" y="1794850"/>
                  <a:pt x="288251" y="1808330"/>
                  <a:pt x="287540" y="1810642"/>
                </a:cubicBezTo>
                <a:lnTo>
                  <a:pt x="287540" y="1825127"/>
                </a:lnTo>
                <a:cubicBezTo>
                  <a:pt x="300739" y="1784490"/>
                  <a:pt x="312111" y="1737816"/>
                  <a:pt x="321654" y="1685106"/>
                </a:cubicBezTo>
                <a:cubicBezTo>
                  <a:pt x="331198" y="1632398"/>
                  <a:pt x="347443" y="1585724"/>
                  <a:pt x="370390" y="1545085"/>
                </a:cubicBezTo>
                <a:lnTo>
                  <a:pt x="370390" y="1559570"/>
                </a:lnTo>
                <a:lnTo>
                  <a:pt x="307034" y="1805814"/>
                </a:lnTo>
                <a:cubicBezTo>
                  <a:pt x="307034" y="1812855"/>
                  <a:pt x="307034" y="1819293"/>
                  <a:pt x="307034" y="1825127"/>
                </a:cubicBezTo>
                <a:cubicBezTo>
                  <a:pt x="307034" y="1830962"/>
                  <a:pt x="307034" y="1837399"/>
                  <a:pt x="307034" y="1844440"/>
                </a:cubicBezTo>
                <a:cubicBezTo>
                  <a:pt x="307034" y="1844742"/>
                  <a:pt x="307034" y="1846553"/>
                  <a:pt x="307034" y="1849872"/>
                </a:cubicBezTo>
                <a:cubicBezTo>
                  <a:pt x="307034" y="1853192"/>
                  <a:pt x="307034" y="1856210"/>
                  <a:pt x="307034" y="1858925"/>
                </a:cubicBezTo>
                <a:cubicBezTo>
                  <a:pt x="309877" y="1849169"/>
                  <a:pt x="312720" y="1839714"/>
                  <a:pt x="315563" y="1830559"/>
                </a:cubicBezTo>
                <a:cubicBezTo>
                  <a:pt x="318405" y="1821405"/>
                  <a:pt x="318812" y="1813158"/>
                  <a:pt x="316781" y="1805814"/>
                </a:cubicBezTo>
                <a:cubicBezTo>
                  <a:pt x="329168" y="1742744"/>
                  <a:pt x="344601" y="1679373"/>
                  <a:pt x="363080" y="1615699"/>
                </a:cubicBezTo>
                <a:cubicBezTo>
                  <a:pt x="381558" y="1552026"/>
                  <a:pt x="401866" y="1489861"/>
                  <a:pt x="423999" y="1429206"/>
                </a:cubicBezTo>
                <a:lnTo>
                  <a:pt x="423999" y="1414721"/>
                </a:lnTo>
                <a:cubicBezTo>
                  <a:pt x="417096" y="1426993"/>
                  <a:pt x="411410" y="1439869"/>
                  <a:pt x="406942" y="1453347"/>
                </a:cubicBezTo>
                <a:cubicBezTo>
                  <a:pt x="402475" y="1466826"/>
                  <a:pt x="396789" y="1479701"/>
                  <a:pt x="389884" y="1491974"/>
                </a:cubicBezTo>
                <a:lnTo>
                  <a:pt x="389884" y="1482317"/>
                </a:lnTo>
                <a:lnTo>
                  <a:pt x="414252" y="1419549"/>
                </a:lnTo>
                <a:close/>
                <a:moveTo>
                  <a:pt x="375264" y="1409892"/>
                </a:moveTo>
                <a:cubicBezTo>
                  <a:pt x="372827" y="1410295"/>
                  <a:pt x="371609" y="1411905"/>
                  <a:pt x="371609" y="1414721"/>
                </a:cubicBezTo>
                <a:cubicBezTo>
                  <a:pt x="371609" y="1417538"/>
                  <a:pt x="372827" y="1419147"/>
                  <a:pt x="375264" y="1419549"/>
                </a:cubicBezTo>
                <a:cubicBezTo>
                  <a:pt x="377700" y="1419147"/>
                  <a:pt x="378919" y="1417538"/>
                  <a:pt x="378919" y="1414721"/>
                </a:cubicBezTo>
                <a:cubicBezTo>
                  <a:pt x="378919" y="1411905"/>
                  <a:pt x="377700" y="1410295"/>
                  <a:pt x="375264" y="1409892"/>
                </a:cubicBezTo>
                <a:close/>
                <a:moveTo>
                  <a:pt x="380137" y="1405064"/>
                </a:moveTo>
                <a:cubicBezTo>
                  <a:pt x="377700" y="1405266"/>
                  <a:pt x="376483" y="1406070"/>
                  <a:pt x="376483" y="1407478"/>
                </a:cubicBezTo>
                <a:cubicBezTo>
                  <a:pt x="376483" y="1408886"/>
                  <a:pt x="377700" y="1409691"/>
                  <a:pt x="380137" y="1409892"/>
                </a:cubicBezTo>
                <a:cubicBezTo>
                  <a:pt x="382574" y="1409691"/>
                  <a:pt x="383793" y="1408886"/>
                  <a:pt x="383793" y="1407478"/>
                </a:cubicBezTo>
                <a:cubicBezTo>
                  <a:pt x="383793" y="1406070"/>
                  <a:pt x="382574" y="1405266"/>
                  <a:pt x="380137" y="1405064"/>
                </a:cubicBezTo>
                <a:close/>
                <a:moveTo>
                  <a:pt x="1903122" y="1390579"/>
                </a:moveTo>
                <a:cubicBezTo>
                  <a:pt x="1900483" y="1394000"/>
                  <a:pt x="1897233" y="1400437"/>
                  <a:pt x="1893375" y="1409892"/>
                </a:cubicBezTo>
                <a:cubicBezTo>
                  <a:pt x="1889517" y="1419348"/>
                  <a:pt x="1886268" y="1425785"/>
                  <a:pt x="1883628" y="1429206"/>
                </a:cubicBezTo>
                <a:lnTo>
                  <a:pt x="1883628" y="1414721"/>
                </a:lnTo>
                <a:cubicBezTo>
                  <a:pt x="1876013" y="1427195"/>
                  <a:pt x="1869312" y="1440875"/>
                  <a:pt x="1863525" y="1455761"/>
                </a:cubicBezTo>
                <a:cubicBezTo>
                  <a:pt x="1857738" y="1470649"/>
                  <a:pt x="1854691" y="1484330"/>
                  <a:pt x="1854387" y="1496802"/>
                </a:cubicBezTo>
                <a:cubicBezTo>
                  <a:pt x="1854387" y="1497607"/>
                  <a:pt x="1854387" y="1500826"/>
                  <a:pt x="1854387" y="1506459"/>
                </a:cubicBezTo>
                <a:lnTo>
                  <a:pt x="1864134" y="1482317"/>
                </a:lnTo>
                <a:cubicBezTo>
                  <a:pt x="1864134" y="1487950"/>
                  <a:pt x="1864134" y="1491169"/>
                  <a:pt x="1864134" y="1491974"/>
                </a:cubicBezTo>
                <a:cubicBezTo>
                  <a:pt x="1863932" y="1496802"/>
                  <a:pt x="1863118" y="1501630"/>
                  <a:pt x="1861697" y="1506459"/>
                </a:cubicBezTo>
                <a:cubicBezTo>
                  <a:pt x="1860276" y="1511287"/>
                  <a:pt x="1859463" y="1516115"/>
                  <a:pt x="1859260" y="1520944"/>
                </a:cubicBezTo>
                <a:cubicBezTo>
                  <a:pt x="1859159" y="1523156"/>
                  <a:pt x="1859362" y="1524766"/>
                  <a:pt x="1859869" y="1525772"/>
                </a:cubicBezTo>
                <a:cubicBezTo>
                  <a:pt x="1860377" y="1526778"/>
                  <a:pt x="1861799" y="1528388"/>
                  <a:pt x="1864134" y="1530600"/>
                </a:cubicBezTo>
                <a:cubicBezTo>
                  <a:pt x="1876622" y="1510784"/>
                  <a:pt x="1886979" y="1488856"/>
                  <a:pt x="1895203" y="1464815"/>
                </a:cubicBezTo>
                <a:cubicBezTo>
                  <a:pt x="1903427" y="1440773"/>
                  <a:pt x="1907691" y="1417638"/>
                  <a:pt x="1907996" y="1395408"/>
                </a:cubicBezTo>
                <a:cubicBezTo>
                  <a:pt x="1907794" y="1395206"/>
                  <a:pt x="1906981" y="1394401"/>
                  <a:pt x="1905559" y="1392993"/>
                </a:cubicBezTo>
                <a:cubicBezTo>
                  <a:pt x="1904138" y="1391585"/>
                  <a:pt x="1903325" y="1390781"/>
                  <a:pt x="1903122" y="1390579"/>
                </a:cubicBezTo>
                <a:close/>
                <a:moveTo>
                  <a:pt x="1888501" y="1390579"/>
                </a:moveTo>
                <a:cubicBezTo>
                  <a:pt x="1884440" y="1395408"/>
                  <a:pt x="1882816" y="1400236"/>
                  <a:pt x="1883628" y="1405064"/>
                </a:cubicBezTo>
                <a:cubicBezTo>
                  <a:pt x="1883628" y="1405266"/>
                  <a:pt x="1883628" y="1406070"/>
                  <a:pt x="1883628" y="1407478"/>
                </a:cubicBezTo>
                <a:cubicBezTo>
                  <a:pt x="1883628" y="1408886"/>
                  <a:pt x="1883628" y="1409691"/>
                  <a:pt x="1883628" y="1409892"/>
                </a:cubicBezTo>
                <a:cubicBezTo>
                  <a:pt x="1885964" y="1409491"/>
                  <a:pt x="1887385" y="1407881"/>
                  <a:pt x="1887893" y="1405064"/>
                </a:cubicBezTo>
                <a:cubicBezTo>
                  <a:pt x="1888400" y="1402248"/>
                  <a:pt x="1888604" y="1400638"/>
                  <a:pt x="1888501" y="1400236"/>
                </a:cubicBezTo>
                <a:cubicBezTo>
                  <a:pt x="1888501" y="1400034"/>
                  <a:pt x="1888501" y="1399231"/>
                  <a:pt x="1888501" y="1397822"/>
                </a:cubicBezTo>
                <a:cubicBezTo>
                  <a:pt x="1888501" y="1396414"/>
                  <a:pt x="1888501" y="1395609"/>
                  <a:pt x="1888501" y="1395408"/>
                </a:cubicBezTo>
                <a:cubicBezTo>
                  <a:pt x="1888501" y="1395206"/>
                  <a:pt x="1888501" y="1394401"/>
                  <a:pt x="1888501" y="1392993"/>
                </a:cubicBezTo>
                <a:cubicBezTo>
                  <a:pt x="1888501" y="1391585"/>
                  <a:pt x="1888501" y="1390781"/>
                  <a:pt x="1888501" y="1390579"/>
                </a:cubicBezTo>
                <a:close/>
                <a:moveTo>
                  <a:pt x="331402" y="1390579"/>
                </a:moveTo>
                <a:lnTo>
                  <a:pt x="326528" y="1395408"/>
                </a:lnTo>
                <a:cubicBezTo>
                  <a:pt x="322569" y="1402448"/>
                  <a:pt x="312212" y="1429407"/>
                  <a:pt x="295459" y="1476282"/>
                </a:cubicBezTo>
                <a:cubicBezTo>
                  <a:pt x="278707" y="1523156"/>
                  <a:pt x="264695" y="1562186"/>
                  <a:pt x="253425" y="1593368"/>
                </a:cubicBezTo>
                <a:cubicBezTo>
                  <a:pt x="243272" y="1627770"/>
                  <a:pt x="233118" y="1665190"/>
                  <a:pt x="222966" y="1705627"/>
                </a:cubicBezTo>
                <a:cubicBezTo>
                  <a:pt x="212812" y="1746063"/>
                  <a:pt x="205096" y="1785897"/>
                  <a:pt x="199816" y="1825127"/>
                </a:cubicBezTo>
                <a:cubicBezTo>
                  <a:pt x="199511" y="1833678"/>
                  <a:pt x="198902" y="1844340"/>
                  <a:pt x="197988" y="1857114"/>
                </a:cubicBezTo>
                <a:cubicBezTo>
                  <a:pt x="197075" y="1869890"/>
                  <a:pt x="197683" y="1876931"/>
                  <a:pt x="199816" y="1878239"/>
                </a:cubicBezTo>
                <a:lnTo>
                  <a:pt x="199816" y="1887895"/>
                </a:lnTo>
                <a:cubicBezTo>
                  <a:pt x="208041" y="1805311"/>
                  <a:pt x="224488" y="1723028"/>
                  <a:pt x="249160" y="1641048"/>
                </a:cubicBezTo>
                <a:cubicBezTo>
                  <a:pt x="273834" y="1559067"/>
                  <a:pt x="301247" y="1480406"/>
                  <a:pt x="331402" y="1405064"/>
                </a:cubicBezTo>
                <a:close/>
                <a:moveTo>
                  <a:pt x="1990846" y="1376094"/>
                </a:moveTo>
                <a:cubicBezTo>
                  <a:pt x="1990846" y="1376296"/>
                  <a:pt x="1990846" y="1377100"/>
                  <a:pt x="1990846" y="1378508"/>
                </a:cubicBezTo>
                <a:cubicBezTo>
                  <a:pt x="1990846" y="1379916"/>
                  <a:pt x="1990846" y="1380721"/>
                  <a:pt x="1990846" y="1380923"/>
                </a:cubicBezTo>
                <a:cubicBezTo>
                  <a:pt x="1988409" y="1380721"/>
                  <a:pt x="1987191" y="1379916"/>
                  <a:pt x="1987191" y="1378508"/>
                </a:cubicBezTo>
                <a:cubicBezTo>
                  <a:pt x="1987191" y="1377100"/>
                  <a:pt x="1988409" y="1376296"/>
                  <a:pt x="1990846" y="1376094"/>
                </a:cubicBezTo>
                <a:close/>
                <a:moveTo>
                  <a:pt x="1937237" y="1376094"/>
                </a:moveTo>
                <a:cubicBezTo>
                  <a:pt x="1932161" y="1377302"/>
                  <a:pt x="1927693" y="1382130"/>
                  <a:pt x="1923835" y="1390579"/>
                </a:cubicBezTo>
                <a:cubicBezTo>
                  <a:pt x="1919977" y="1399029"/>
                  <a:pt x="1917946" y="1403858"/>
                  <a:pt x="1917743" y="1405064"/>
                </a:cubicBezTo>
                <a:lnTo>
                  <a:pt x="1805651" y="1810642"/>
                </a:lnTo>
                <a:cubicBezTo>
                  <a:pt x="1803012" y="1824826"/>
                  <a:pt x="1799762" y="1845950"/>
                  <a:pt x="1795904" y="1874014"/>
                </a:cubicBezTo>
                <a:cubicBezTo>
                  <a:pt x="1792046" y="1902079"/>
                  <a:pt x="1788797" y="1924409"/>
                  <a:pt x="1786157" y="1941007"/>
                </a:cubicBezTo>
                <a:cubicBezTo>
                  <a:pt x="1786056" y="1943924"/>
                  <a:pt x="1786259" y="1947746"/>
                  <a:pt x="1786766" y="1952474"/>
                </a:cubicBezTo>
                <a:cubicBezTo>
                  <a:pt x="1787274" y="1957201"/>
                  <a:pt x="1788696" y="1959817"/>
                  <a:pt x="1791030" y="1960320"/>
                </a:cubicBezTo>
                <a:lnTo>
                  <a:pt x="1791030" y="1965148"/>
                </a:lnTo>
                <a:cubicBezTo>
                  <a:pt x="1790625" y="1971083"/>
                  <a:pt x="1789000" y="1979733"/>
                  <a:pt x="1786157" y="1991101"/>
                </a:cubicBezTo>
                <a:cubicBezTo>
                  <a:pt x="1783315" y="2002467"/>
                  <a:pt x="1781690" y="2009911"/>
                  <a:pt x="1781283" y="2013431"/>
                </a:cubicBezTo>
                <a:lnTo>
                  <a:pt x="1781283" y="1994118"/>
                </a:lnTo>
                <a:lnTo>
                  <a:pt x="1776410" y="2143796"/>
                </a:lnTo>
                <a:cubicBezTo>
                  <a:pt x="1776512" y="2149027"/>
                  <a:pt x="1777526" y="2155465"/>
                  <a:pt x="1779455" y="2163109"/>
                </a:cubicBezTo>
                <a:cubicBezTo>
                  <a:pt x="1781386" y="2170754"/>
                  <a:pt x="1783619" y="2177192"/>
                  <a:pt x="1786157" y="2182422"/>
                </a:cubicBezTo>
                <a:lnTo>
                  <a:pt x="1786157" y="2109998"/>
                </a:lnTo>
                <a:lnTo>
                  <a:pt x="1834892" y="1796157"/>
                </a:lnTo>
                <a:lnTo>
                  <a:pt x="1951858" y="1376094"/>
                </a:lnTo>
                <a:lnTo>
                  <a:pt x="1946984" y="1376094"/>
                </a:lnTo>
                <a:lnTo>
                  <a:pt x="1834892" y="1752703"/>
                </a:lnTo>
                <a:lnTo>
                  <a:pt x="1834892" y="1743046"/>
                </a:lnTo>
                <a:lnTo>
                  <a:pt x="1937237" y="1390579"/>
                </a:lnTo>
                <a:close/>
                <a:moveTo>
                  <a:pt x="277793" y="1361609"/>
                </a:moveTo>
                <a:lnTo>
                  <a:pt x="272919" y="1366438"/>
                </a:lnTo>
                <a:lnTo>
                  <a:pt x="224184" y="1496802"/>
                </a:lnTo>
                <a:lnTo>
                  <a:pt x="224184" y="1516115"/>
                </a:lnTo>
                <a:cubicBezTo>
                  <a:pt x="216772" y="1526074"/>
                  <a:pt x="210883" y="1537541"/>
                  <a:pt x="206517" y="1550517"/>
                </a:cubicBezTo>
                <a:cubicBezTo>
                  <a:pt x="202151" y="1563494"/>
                  <a:pt x="199918" y="1576168"/>
                  <a:pt x="199816" y="1588540"/>
                </a:cubicBezTo>
                <a:cubicBezTo>
                  <a:pt x="199816" y="1588741"/>
                  <a:pt x="199816" y="1589546"/>
                  <a:pt x="199816" y="1590954"/>
                </a:cubicBezTo>
                <a:cubicBezTo>
                  <a:pt x="199816" y="1592363"/>
                  <a:pt x="199816" y="1593167"/>
                  <a:pt x="199816" y="1593368"/>
                </a:cubicBezTo>
                <a:lnTo>
                  <a:pt x="224184" y="1530600"/>
                </a:lnTo>
                <a:lnTo>
                  <a:pt x="224184" y="1516115"/>
                </a:lnTo>
                <a:close/>
                <a:moveTo>
                  <a:pt x="2015214" y="1356781"/>
                </a:moveTo>
                <a:cubicBezTo>
                  <a:pt x="2008716" y="1357284"/>
                  <a:pt x="1998563" y="1359900"/>
                  <a:pt x="1984755" y="1364627"/>
                </a:cubicBezTo>
                <a:cubicBezTo>
                  <a:pt x="1970946" y="1369355"/>
                  <a:pt x="1963229" y="1373177"/>
                  <a:pt x="1961605" y="1376094"/>
                </a:cubicBezTo>
                <a:lnTo>
                  <a:pt x="1834892" y="1825127"/>
                </a:lnTo>
                <a:lnTo>
                  <a:pt x="1805651" y="2047230"/>
                </a:lnTo>
                <a:lnTo>
                  <a:pt x="1805651" y="2081028"/>
                </a:lnTo>
                <a:cubicBezTo>
                  <a:pt x="1807987" y="2080626"/>
                  <a:pt x="1809408" y="2079017"/>
                  <a:pt x="1809916" y="2076199"/>
                </a:cubicBezTo>
                <a:cubicBezTo>
                  <a:pt x="1810424" y="2073384"/>
                  <a:pt x="1810627" y="2071774"/>
                  <a:pt x="1810525" y="2071371"/>
                </a:cubicBezTo>
                <a:cubicBezTo>
                  <a:pt x="1813469" y="2061714"/>
                  <a:pt x="1817327" y="2044815"/>
                  <a:pt x="1822100" y="2020674"/>
                </a:cubicBezTo>
                <a:cubicBezTo>
                  <a:pt x="1826872" y="1996532"/>
                  <a:pt x="1829511" y="1979633"/>
                  <a:pt x="1830019" y="1969977"/>
                </a:cubicBezTo>
                <a:lnTo>
                  <a:pt x="1834892" y="1965148"/>
                </a:lnTo>
                <a:cubicBezTo>
                  <a:pt x="1853574" y="1940000"/>
                  <a:pt x="1862509" y="1903386"/>
                  <a:pt x="1861697" y="1855305"/>
                </a:cubicBezTo>
                <a:cubicBezTo>
                  <a:pt x="1860885" y="1807222"/>
                  <a:pt x="1869819" y="1768194"/>
                  <a:pt x="1888501" y="1738218"/>
                </a:cubicBezTo>
                <a:lnTo>
                  <a:pt x="1912869" y="1660965"/>
                </a:lnTo>
                <a:cubicBezTo>
                  <a:pt x="1912869" y="1661166"/>
                  <a:pt x="1912869" y="1661971"/>
                  <a:pt x="1912869" y="1663379"/>
                </a:cubicBezTo>
                <a:cubicBezTo>
                  <a:pt x="1912869" y="1664788"/>
                  <a:pt x="1912869" y="1665591"/>
                  <a:pt x="1912869" y="1665793"/>
                </a:cubicBezTo>
                <a:cubicBezTo>
                  <a:pt x="1912260" y="1680076"/>
                  <a:pt x="1909824" y="1693757"/>
                  <a:pt x="1905559" y="1706834"/>
                </a:cubicBezTo>
                <a:cubicBezTo>
                  <a:pt x="1901294" y="1719911"/>
                  <a:pt x="1898857" y="1733591"/>
                  <a:pt x="1898249" y="1747874"/>
                </a:cubicBezTo>
                <a:cubicBezTo>
                  <a:pt x="1898249" y="1748076"/>
                  <a:pt x="1898249" y="1748880"/>
                  <a:pt x="1898249" y="1750288"/>
                </a:cubicBezTo>
                <a:cubicBezTo>
                  <a:pt x="1898249" y="1751696"/>
                  <a:pt x="1898249" y="1752501"/>
                  <a:pt x="1898249" y="1752703"/>
                </a:cubicBezTo>
                <a:cubicBezTo>
                  <a:pt x="1901396" y="1742946"/>
                  <a:pt x="1907286" y="1725040"/>
                  <a:pt x="1915916" y="1698988"/>
                </a:cubicBezTo>
                <a:cubicBezTo>
                  <a:pt x="1924545" y="1672935"/>
                  <a:pt x="1931653" y="1653822"/>
                  <a:pt x="1937237" y="1641651"/>
                </a:cubicBezTo>
                <a:cubicBezTo>
                  <a:pt x="1937237" y="1641148"/>
                  <a:pt x="1937237" y="1638533"/>
                  <a:pt x="1937237" y="1633806"/>
                </a:cubicBezTo>
                <a:cubicBezTo>
                  <a:pt x="1937237" y="1629077"/>
                  <a:pt x="1937237" y="1625255"/>
                  <a:pt x="1937237" y="1622338"/>
                </a:cubicBezTo>
                <a:cubicBezTo>
                  <a:pt x="1946274" y="1597292"/>
                  <a:pt x="1959879" y="1555647"/>
                  <a:pt x="1978053" y="1497405"/>
                </a:cubicBezTo>
                <a:cubicBezTo>
                  <a:pt x="1996227" y="1439164"/>
                  <a:pt x="2008615" y="1398726"/>
                  <a:pt x="2015214" y="1376094"/>
                </a:cubicBezTo>
                <a:cubicBezTo>
                  <a:pt x="2017549" y="1373479"/>
                  <a:pt x="2018971" y="1370260"/>
                  <a:pt x="2019478" y="1366438"/>
                </a:cubicBezTo>
                <a:cubicBezTo>
                  <a:pt x="2019986" y="1362616"/>
                  <a:pt x="2020190" y="1359397"/>
                  <a:pt x="2020087" y="1356781"/>
                </a:cubicBezTo>
                <a:cubicBezTo>
                  <a:pt x="2019884" y="1356781"/>
                  <a:pt x="2019072" y="1356781"/>
                  <a:pt x="2017651" y="1356781"/>
                </a:cubicBezTo>
                <a:cubicBezTo>
                  <a:pt x="2016229" y="1356781"/>
                  <a:pt x="2015417" y="1356781"/>
                  <a:pt x="2015214" y="1356781"/>
                </a:cubicBezTo>
                <a:close/>
                <a:moveTo>
                  <a:pt x="263172" y="1351953"/>
                </a:moveTo>
                <a:lnTo>
                  <a:pt x="258298" y="1356781"/>
                </a:lnTo>
                <a:lnTo>
                  <a:pt x="165701" y="1651308"/>
                </a:lnTo>
                <a:lnTo>
                  <a:pt x="136460" y="1781672"/>
                </a:lnTo>
                <a:lnTo>
                  <a:pt x="136460" y="1820299"/>
                </a:lnTo>
                <a:lnTo>
                  <a:pt x="160827" y="1694763"/>
                </a:lnTo>
                <a:cubicBezTo>
                  <a:pt x="162756" y="1683900"/>
                  <a:pt x="173519" y="1646480"/>
                  <a:pt x="193114" y="1582505"/>
                </a:cubicBezTo>
                <a:cubicBezTo>
                  <a:pt x="212711" y="1518529"/>
                  <a:pt x="229565" y="1464212"/>
                  <a:pt x="243678" y="1419549"/>
                </a:cubicBezTo>
                <a:cubicBezTo>
                  <a:pt x="244186" y="1413514"/>
                  <a:pt x="246826" y="1403858"/>
                  <a:pt x="251597" y="1390579"/>
                </a:cubicBezTo>
                <a:cubicBezTo>
                  <a:pt x="256369" y="1377302"/>
                  <a:pt x="260227" y="1367645"/>
                  <a:pt x="263172" y="1361609"/>
                </a:cubicBezTo>
                <a:close/>
                <a:moveTo>
                  <a:pt x="2161420" y="1260215"/>
                </a:moveTo>
                <a:cubicBezTo>
                  <a:pt x="2155531" y="1260416"/>
                  <a:pt x="2147815" y="1261221"/>
                  <a:pt x="2138272" y="1262629"/>
                </a:cubicBezTo>
                <a:cubicBezTo>
                  <a:pt x="2128727" y="1264037"/>
                  <a:pt x="2123447" y="1264842"/>
                  <a:pt x="2122432" y="1265043"/>
                </a:cubicBezTo>
                <a:lnTo>
                  <a:pt x="2122432" y="1269871"/>
                </a:lnTo>
                <a:cubicBezTo>
                  <a:pt x="2149541" y="1270375"/>
                  <a:pt x="2176955" y="1270576"/>
                  <a:pt x="2204673" y="1270475"/>
                </a:cubicBezTo>
                <a:cubicBezTo>
                  <a:pt x="2232391" y="1270375"/>
                  <a:pt x="2258587" y="1266954"/>
                  <a:pt x="2283259" y="1260215"/>
                </a:cubicBezTo>
                <a:cubicBezTo>
                  <a:pt x="2277168" y="1260215"/>
                  <a:pt x="2267421" y="1260215"/>
                  <a:pt x="2254018" y="1260215"/>
                </a:cubicBezTo>
                <a:cubicBezTo>
                  <a:pt x="2240616" y="1260215"/>
                  <a:pt x="2230869" y="1260215"/>
                  <a:pt x="2224776" y="1260215"/>
                </a:cubicBezTo>
                <a:cubicBezTo>
                  <a:pt x="2213608" y="1260215"/>
                  <a:pt x="2200612" y="1260215"/>
                  <a:pt x="2185788" y="1260215"/>
                </a:cubicBezTo>
                <a:cubicBezTo>
                  <a:pt x="2170965" y="1260215"/>
                  <a:pt x="2162843" y="1260215"/>
                  <a:pt x="2161420" y="1260215"/>
                </a:cubicBezTo>
                <a:close/>
                <a:moveTo>
                  <a:pt x="614068" y="1245730"/>
                </a:moveTo>
                <a:cubicBezTo>
                  <a:pt x="614271" y="1248144"/>
                  <a:pt x="615083" y="1249352"/>
                  <a:pt x="616504" y="1249352"/>
                </a:cubicBezTo>
                <a:cubicBezTo>
                  <a:pt x="617926" y="1249352"/>
                  <a:pt x="618738" y="1248144"/>
                  <a:pt x="618941" y="1245730"/>
                </a:cubicBezTo>
                <a:cubicBezTo>
                  <a:pt x="618738" y="1245730"/>
                  <a:pt x="617926" y="1245730"/>
                  <a:pt x="616504" y="1245730"/>
                </a:cubicBezTo>
                <a:cubicBezTo>
                  <a:pt x="615083" y="1245730"/>
                  <a:pt x="614271" y="1245730"/>
                  <a:pt x="614068" y="1245730"/>
                </a:cubicBezTo>
                <a:close/>
                <a:moveTo>
                  <a:pt x="2297880" y="1240902"/>
                </a:moveTo>
                <a:cubicBezTo>
                  <a:pt x="2295443" y="1241305"/>
                  <a:pt x="2294225" y="1242914"/>
                  <a:pt x="2294225" y="1245730"/>
                </a:cubicBezTo>
                <a:cubicBezTo>
                  <a:pt x="2294225" y="1248547"/>
                  <a:pt x="2295443" y="1250156"/>
                  <a:pt x="2297880" y="1250558"/>
                </a:cubicBezTo>
                <a:cubicBezTo>
                  <a:pt x="2300316" y="1250156"/>
                  <a:pt x="2301535" y="1248547"/>
                  <a:pt x="2301535" y="1245730"/>
                </a:cubicBezTo>
                <a:cubicBezTo>
                  <a:pt x="2301535" y="1242914"/>
                  <a:pt x="2300316" y="1241305"/>
                  <a:pt x="2297880" y="1240902"/>
                </a:cubicBezTo>
                <a:close/>
                <a:moveTo>
                  <a:pt x="2005467" y="1240902"/>
                </a:moveTo>
                <a:cubicBezTo>
                  <a:pt x="2003030" y="1241103"/>
                  <a:pt x="2001812" y="1241908"/>
                  <a:pt x="2001812" y="1243316"/>
                </a:cubicBezTo>
                <a:cubicBezTo>
                  <a:pt x="2001812" y="1244724"/>
                  <a:pt x="2003030" y="1245528"/>
                  <a:pt x="2005467" y="1245730"/>
                </a:cubicBezTo>
                <a:cubicBezTo>
                  <a:pt x="2007903" y="1245528"/>
                  <a:pt x="2009122" y="1244724"/>
                  <a:pt x="2009122" y="1243316"/>
                </a:cubicBezTo>
                <a:cubicBezTo>
                  <a:pt x="2009122" y="1241908"/>
                  <a:pt x="2007903" y="1241103"/>
                  <a:pt x="2005467" y="1240902"/>
                </a:cubicBezTo>
                <a:close/>
                <a:moveTo>
                  <a:pt x="1976225" y="1240902"/>
                </a:moveTo>
                <a:cubicBezTo>
                  <a:pt x="1976023" y="1243216"/>
                  <a:pt x="1975210" y="1244624"/>
                  <a:pt x="1973789" y="1245127"/>
                </a:cubicBezTo>
                <a:cubicBezTo>
                  <a:pt x="1972367" y="1245630"/>
                  <a:pt x="1971555" y="1245831"/>
                  <a:pt x="1971352" y="1245730"/>
                </a:cubicBezTo>
                <a:cubicBezTo>
                  <a:pt x="1970540" y="1245730"/>
                  <a:pt x="1972164" y="1245730"/>
                  <a:pt x="1976225" y="1245730"/>
                </a:cubicBezTo>
                <a:cubicBezTo>
                  <a:pt x="1976429" y="1245831"/>
                  <a:pt x="1977241" y="1245630"/>
                  <a:pt x="1978662" y="1245127"/>
                </a:cubicBezTo>
                <a:cubicBezTo>
                  <a:pt x="1980085" y="1244624"/>
                  <a:pt x="1980897" y="1243216"/>
                  <a:pt x="1981099" y="1240902"/>
                </a:cubicBezTo>
                <a:cubicBezTo>
                  <a:pt x="1980897" y="1240902"/>
                  <a:pt x="1980085" y="1240902"/>
                  <a:pt x="1978662" y="1240902"/>
                </a:cubicBezTo>
                <a:cubicBezTo>
                  <a:pt x="1977241" y="1240902"/>
                  <a:pt x="1976429" y="1240902"/>
                  <a:pt x="1976225" y="1240902"/>
                </a:cubicBezTo>
                <a:close/>
                <a:moveTo>
                  <a:pt x="635999" y="1237281"/>
                </a:moveTo>
                <a:cubicBezTo>
                  <a:pt x="634578" y="1237281"/>
                  <a:pt x="633765" y="1238487"/>
                  <a:pt x="633562" y="1240902"/>
                </a:cubicBezTo>
                <a:cubicBezTo>
                  <a:pt x="633765" y="1240902"/>
                  <a:pt x="634578" y="1240902"/>
                  <a:pt x="635999" y="1240902"/>
                </a:cubicBezTo>
                <a:cubicBezTo>
                  <a:pt x="637420" y="1240902"/>
                  <a:pt x="638232" y="1240902"/>
                  <a:pt x="638435" y="1240902"/>
                </a:cubicBezTo>
                <a:cubicBezTo>
                  <a:pt x="638232" y="1238487"/>
                  <a:pt x="637420" y="1237281"/>
                  <a:pt x="635999" y="1237281"/>
                </a:cubicBezTo>
                <a:close/>
                <a:moveTo>
                  <a:pt x="2063949" y="1226417"/>
                </a:moveTo>
                <a:cubicBezTo>
                  <a:pt x="2061005" y="1226417"/>
                  <a:pt x="2057147" y="1227624"/>
                  <a:pt x="2052376" y="1230038"/>
                </a:cubicBezTo>
                <a:cubicBezTo>
                  <a:pt x="2047603" y="1232453"/>
                  <a:pt x="2044963" y="1236073"/>
                  <a:pt x="2044455" y="1240902"/>
                </a:cubicBezTo>
                <a:cubicBezTo>
                  <a:pt x="2046690" y="1240902"/>
                  <a:pt x="2048313" y="1240902"/>
                  <a:pt x="2049329" y="1240902"/>
                </a:cubicBezTo>
                <a:cubicBezTo>
                  <a:pt x="2050344" y="1240902"/>
                  <a:pt x="2051969" y="1240902"/>
                  <a:pt x="2054202" y="1240902"/>
                </a:cubicBezTo>
                <a:cubicBezTo>
                  <a:pt x="2059888" y="1240902"/>
                  <a:pt x="2063137" y="1236073"/>
                  <a:pt x="2063949" y="1226417"/>
                </a:cubicBezTo>
                <a:close/>
                <a:moveTo>
                  <a:pt x="2317374" y="1211932"/>
                </a:moveTo>
                <a:cubicBezTo>
                  <a:pt x="2288640" y="1211832"/>
                  <a:pt x="2260820" y="1212032"/>
                  <a:pt x="2233915" y="1212535"/>
                </a:cubicBezTo>
                <a:cubicBezTo>
                  <a:pt x="2207009" y="1213038"/>
                  <a:pt x="2177970" y="1214446"/>
                  <a:pt x="2146800" y="1216760"/>
                </a:cubicBezTo>
                <a:cubicBezTo>
                  <a:pt x="2141926" y="1216961"/>
                  <a:pt x="2138272" y="1218973"/>
                  <a:pt x="2135835" y="1222796"/>
                </a:cubicBezTo>
                <a:cubicBezTo>
                  <a:pt x="2133398" y="1226618"/>
                  <a:pt x="2132179" y="1231043"/>
                  <a:pt x="2132179" y="1236073"/>
                </a:cubicBezTo>
                <a:cubicBezTo>
                  <a:pt x="2167309" y="1237683"/>
                  <a:pt x="2212796" y="1239292"/>
                  <a:pt x="2268638" y="1240902"/>
                </a:cubicBezTo>
                <a:lnTo>
                  <a:pt x="2151673" y="1240902"/>
                </a:lnTo>
                <a:lnTo>
                  <a:pt x="2127305" y="1245730"/>
                </a:lnTo>
                <a:lnTo>
                  <a:pt x="2132179" y="1250558"/>
                </a:lnTo>
                <a:cubicBezTo>
                  <a:pt x="2132586" y="1250558"/>
                  <a:pt x="2134210" y="1250558"/>
                  <a:pt x="2137052" y="1250558"/>
                </a:cubicBezTo>
                <a:cubicBezTo>
                  <a:pt x="2139896" y="1250558"/>
                  <a:pt x="2141521" y="1250558"/>
                  <a:pt x="2141926" y="1250558"/>
                </a:cubicBezTo>
                <a:cubicBezTo>
                  <a:pt x="2144871" y="1250558"/>
                  <a:pt x="2148729" y="1250558"/>
                  <a:pt x="2153501" y="1250558"/>
                </a:cubicBezTo>
                <a:cubicBezTo>
                  <a:pt x="2158274" y="1250558"/>
                  <a:pt x="2160912" y="1250558"/>
                  <a:pt x="2161420" y="1250558"/>
                </a:cubicBezTo>
                <a:cubicBezTo>
                  <a:pt x="2174011" y="1250357"/>
                  <a:pt x="2195130" y="1249552"/>
                  <a:pt x="2224776" y="1248144"/>
                </a:cubicBezTo>
                <a:cubicBezTo>
                  <a:pt x="2254424" y="1246736"/>
                  <a:pt x="2275543" y="1245931"/>
                  <a:pt x="2288133" y="1245730"/>
                </a:cubicBezTo>
                <a:lnTo>
                  <a:pt x="2288133" y="1240902"/>
                </a:lnTo>
                <a:lnTo>
                  <a:pt x="2268638" y="1240902"/>
                </a:lnTo>
                <a:cubicBezTo>
                  <a:pt x="2324481" y="1242511"/>
                  <a:pt x="2369969" y="1234464"/>
                  <a:pt x="2405098" y="1216760"/>
                </a:cubicBezTo>
                <a:lnTo>
                  <a:pt x="2375857" y="1216760"/>
                </a:lnTo>
                <a:cubicBezTo>
                  <a:pt x="2372202" y="1216558"/>
                  <a:pt x="2363673" y="1215754"/>
                  <a:pt x="2350271" y="1214346"/>
                </a:cubicBezTo>
                <a:cubicBezTo>
                  <a:pt x="2336868" y="1212938"/>
                  <a:pt x="2325903" y="1212133"/>
                  <a:pt x="2317374" y="1211932"/>
                </a:cubicBezTo>
                <a:close/>
                <a:moveTo>
                  <a:pt x="2068823" y="1211932"/>
                </a:moveTo>
                <a:cubicBezTo>
                  <a:pt x="2066386" y="1212133"/>
                  <a:pt x="2065168" y="1212938"/>
                  <a:pt x="2065168" y="1214346"/>
                </a:cubicBezTo>
                <a:cubicBezTo>
                  <a:pt x="2065168" y="1215754"/>
                  <a:pt x="2066386" y="1216558"/>
                  <a:pt x="2068823" y="1216760"/>
                </a:cubicBezTo>
                <a:cubicBezTo>
                  <a:pt x="2068823" y="1216558"/>
                  <a:pt x="2068823" y="1215754"/>
                  <a:pt x="2068823" y="1214346"/>
                </a:cubicBezTo>
                <a:cubicBezTo>
                  <a:pt x="2068823" y="1212938"/>
                  <a:pt x="2068823" y="1212133"/>
                  <a:pt x="2068823" y="1211932"/>
                </a:cubicBezTo>
                <a:close/>
                <a:moveTo>
                  <a:pt x="2146800" y="1192618"/>
                </a:moveTo>
                <a:cubicBezTo>
                  <a:pt x="2144465" y="1193122"/>
                  <a:pt x="2143043" y="1195737"/>
                  <a:pt x="2142535" y="1200464"/>
                </a:cubicBezTo>
                <a:cubicBezTo>
                  <a:pt x="2142028" y="1205192"/>
                  <a:pt x="2141825" y="1209014"/>
                  <a:pt x="2141926" y="1211932"/>
                </a:cubicBezTo>
                <a:cubicBezTo>
                  <a:pt x="2178884" y="1211832"/>
                  <a:pt x="2217061" y="1210825"/>
                  <a:pt x="2256454" y="1208914"/>
                </a:cubicBezTo>
                <a:cubicBezTo>
                  <a:pt x="2295850" y="1207003"/>
                  <a:pt x="2334026" y="1204791"/>
                  <a:pt x="2370983" y="1202275"/>
                </a:cubicBezTo>
                <a:lnTo>
                  <a:pt x="2351489" y="1202275"/>
                </a:lnTo>
                <a:lnTo>
                  <a:pt x="2356362" y="1192618"/>
                </a:lnTo>
                <a:close/>
                <a:moveTo>
                  <a:pt x="2434339" y="1168477"/>
                </a:moveTo>
                <a:cubicBezTo>
                  <a:pt x="2446726" y="1175418"/>
                  <a:pt x="2459723" y="1179643"/>
                  <a:pt x="2473328" y="1181151"/>
                </a:cubicBezTo>
                <a:cubicBezTo>
                  <a:pt x="2486934" y="1182660"/>
                  <a:pt x="2499929" y="1183263"/>
                  <a:pt x="2512316" y="1182962"/>
                </a:cubicBezTo>
                <a:cubicBezTo>
                  <a:pt x="2515057" y="1182962"/>
                  <a:pt x="2518104" y="1182962"/>
                  <a:pt x="2521454" y="1182962"/>
                </a:cubicBezTo>
                <a:cubicBezTo>
                  <a:pt x="2524804" y="1182962"/>
                  <a:pt x="2526632" y="1182962"/>
                  <a:pt x="2526937" y="1182962"/>
                </a:cubicBezTo>
                <a:cubicBezTo>
                  <a:pt x="2514855" y="1180246"/>
                  <a:pt x="2502468" y="1177229"/>
                  <a:pt x="2489776" y="1173908"/>
                </a:cubicBezTo>
                <a:cubicBezTo>
                  <a:pt x="2477084" y="1170589"/>
                  <a:pt x="2463479" y="1168778"/>
                  <a:pt x="2448960" y="1168477"/>
                </a:cubicBezTo>
                <a:cubicBezTo>
                  <a:pt x="2448351" y="1168477"/>
                  <a:pt x="2445914" y="1168477"/>
                  <a:pt x="2441649" y="1168477"/>
                </a:cubicBezTo>
                <a:cubicBezTo>
                  <a:pt x="2437385" y="1168477"/>
                  <a:pt x="2434948" y="1168477"/>
                  <a:pt x="2434339" y="1168477"/>
                </a:cubicBezTo>
                <a:close/>
                <a:moveTo>
                  <a:pt x="2312500" y="1163649"/>
                </a:moveTo>
                <a:cubicBezTo>
                  <a:pt x="2313313" y="1166063"/>
                  <a:pt x="2316562" y="1167270"/>
                  <a:pt x="2322247" y="1167270"/>
                </a:cubicBezTo>
                <a:cubicBezTo>
                  <a:pt x="2327933" y="1167270"/>
                  <a:pt x="2331182" y="1166063"/>
                  <a:pt x="2331995" y="1163649"/>
                </a:cubicBezTo>
                <a:cubicBezTo>
                  <a:pt x="2329356" y="1163649"/>
                  <a:pt x="2326105" y="1163649"/>
                  <a:pt x="2322247" y="1163649"/>
                </a:cubicBezTo>
                <a:cubicBezTo>
                  <a:pt x="2318390" y="1163649"/>
                  <a:pt x="2315140" y="1163649"/>
                  <a:pt x="2312500" y="1163649"/>
                </a:cubicBezTo>
                <a:close/>
                <a:moveTo>
                  <a:pt x="2293006" y="1163649"/>
                </a:moveTo>
                <a:cubicBezTo>
                  <a:pt x="2293616" y="1166063"/>
                  <a:pt x="2296053" y="1167270"/>
                  <a:pt x="2300316" y="1167270"/>
                </a:cubicBezTo>
                <a:cubicBezTo>
                  <a:pt x="2304581" y="1167270"/>
                  <a:pt x="2307018" y="1166063"/>
                  <a:pt x="2307627" y="1163649"/>
                </a:cubicBezTo>
                <a:cubicBezTo>
                  <a:pt x="2304886" y="1163649"/>
                  <a:pt x="2301840" y="1163649"/>
                  <a:pt x="2298489" y="1163649"/>
                </a:cubicBezTo>
                <a:cubicBezTo>
                  <a:pt x="2295138" y="1163649"/>
                  <a:pt x="2293311" y="1163649"/>
                  <a:pt x="2293006" y="1163649"/>
                </a:cubicBezTo>
                <a:close/>
                <a:moveTo>
                  <a:pt x="2268638" y="1163649"/>
                </a:moveTo>
                <a:cubicBezTo>
                  <a:pt x="2269045" y="1166063"/>
                  <a:pt x="2270670" y="1167270"/>
                  <a:pt x="2273512" y="1167270"/>
                </a:cubicBezTo>
                <a:cubicBezTo>
                  <a:pt x="2276355" y="1167270"/>
                  <a:pt x="2277980" y="1166063"/>
                  <a:pt x="2278385" y="1163649"/>
                </a:cubicBezTo>
                <a:cubicBezTo>
                  <a:pt x="2272700" y="1163649"/>
                  <a:pt x="2269451" y="1163649"/>
                  <a:pt x="2268638" y="1163649"/>
                </a:cubicBezTo>
                <a:close/>
                <a:moveTo>
                  <a:pt x="2448960" y="1158820"/>
                </a:moveTo>
                <a:cubicBezTo>
                  <a:pt x="2467642" y="1164453"/>
                  <a:pt x="2488760" y="1167672"/>
                  <a:pt x="2512316" y="1168477"/>
                </a:cubicBezTo>
                <a:cubicBezTo>
                  <a:pt x="2512723" y="1168477"/>
                  <a:pt x="2514347" y="1168477"/>
                  <a:pt x="2517190" y="1168477"/>
                </a:cubicBezTo>
                <a:cubicBezTo>
                  <a:pt x="2520033" y="1168477"/>
                  <a:pt x="2521658" y="1168477"/>
                  <a:pt x="2522063" y="1168477"/>
                </a:cubicBezTo>
                <a:cubicBezTo>
                  <a:pt x="2512113" y="1165963"/>
                  <a:pt x="2501554" y="1163750"/>
                  <a:pt x="2490385" y="1161838"/>
                </a:cubicBezTo>
                <a:cubicBezTo>
                  <a:pt x="2479217" y="1159927"/>
                  <a:pt x="2468657" y="1158920"/>
                  <a:pt x="2458707" y="1158820"/>
                </a:cubicBezTo>
                <a:cubicBezTo>
                  <a:pt x="2458301" y="1158820"/>
                  <a:pt x="2456677" y="1158820"/>
                  <a:pt x="2453833" y="1158820"/>
                </a:cubicBezTo>
                <a:cubicBezTo>
                  <a:pt x="2450991" y="1158820"/>
                  <a:pt x="2449367" y="1158820"/>
                  <a:pt x="2448960" y="1158820"/>
                </a:cubicBezTo>
                <a:close/>
                <a:moveTo>
                  <a:pt x="2551304" y="1144335"/>
                </a:moveTo>
                <a:cubicBezTo>
                  <a:pt x="2561864" y="1149968"/>
                  <a:pt x="2569986" y="1153187"/>
                  <a:pt x="2575672" y="1153992"/>
                </a:cubicBezTo>
                <a:cubicBezTo>
                  <a:pt x="2575469" y="1149365"/>
                  <a:pt x="2573439" y="1146548"/>
                  <a:pt x="2569581" y="1145543"/>
                </a:cubicBezTo>
                <a:cubicBezTo>
                  <a:pt x="2565722" y="1144537"/>
                  <a:pt x="2561255" y="1144135"/>
                  <a:pt x="2556178" y="1144335"/>
                </a:cubicBezTo>
                <a:cubicBezTo>
                  <a:pt x="2555975" y="1144335"/>
                  <a:pt x="2555164" y="1144335"/>
                  <a:pt x="2553741" y="1144335"/>
                </a:cubicBezTo>
                <a:cubicBezTo>
                  <a:pt x="2552320" y="1144335"/>
                  <a:pt x="2551508" y="1144335"/>
                  <a:pt x="2551304" y="1144335"/>
                </a:cubicBezTo>
                <a:close/>
                <a:moveTo>
                  <a:pt x="1162951" y="1133472"/>
                </a:moveTo>
                <a:cubicBezTo>
                  <a:pt x="1161022" y="1133069"/>
                  <a:pt x="1160008" y="1135082"/>
                  <a:pt x="1159905" y="1139507"/>
                </a:cubicBezTo>
                <a:cubicBezTo>
                  <a:pt x="1160109" y="1139507"/>
                  <a:pt x="1160921" y="1139507"/>
                  <a:pt x="1162342" y="1139507"/>
                </a:cubicBezTo>
                <a:cubicBezTo>
                  <a:pt x="1163763" y="1139507"/>
                  <a:pt x="1164576" y="1139507"/>
                  <a:pt x="1164779" y="1139507"/>
                </a:cubicBezTo>
                <a:cubicBezTo>
                  <a:pt x="1165186" y="1137194"/>
                  <a:pt x="1166810" y="1135785"/>
                  <a:pt x="1169653" y="1135282"/>
                </a:cubicBezTo>
                <a:cubicBezTo>
                  <a:pt x="1172496" y="1134779"/>
                  <a:pt x="1174121" y="1134579"/>
                  <a:pt x="1174526" y="1134679"/>
                </a:cubicBezTo>
                <a:cubicBezTo>
                  <a:pt x="1174323" y="1134679"/>
                  <a:pt x="1173512" y="1134679"/>
                  <a:pt x="1172089" y="1134679"/>
                </a:cubicBezTo>
                <a:cubicBezTo>
                  <a:pt x="1170668" y="1134679"/>
                  <a:pt x="1169856" y="1134679"/>
                  <a:pt x="1169653" y="1134679"/>
                </a:cubicBezTo>
                <a:cubicBezTo>
                  <a:pt x="1167115" y="1134277"/>
                  <a:pt x="1164880" y="1133874"/>
                  <a:pt x="1162951" y="1133472"/>
                </a:cubicBezTo>
                <a:close/>
                <a:moveTo>
                  <a:pt x="2536684" y="1129850"/>
                </a:moveTo>
                <a:cubicBezTo>
                  <a:pt x="2544197" y="1132366"/>
                  <a:pt x="2552320" y="1134579"/>
                  <a:pt x="2561051" y="1136490"/>
                </a:cubicBezTo>
                <a:cubicBezTo>
                  <a:pt x="2569784" y="1138401"/>
                  <a:pt x="2577906" y="1139407"/>
                  <a:pt x="2585419" y="1139507"/>
                </a:cubicBezTo>
                <a:cubicBezTo>
                  <a:pt x="2580241" y="1136993"/>
                  <a:pt x="2573540" y="1134779"/>
                  <a:pt x="2565316" y="1132868"/>
                </a:cubicBezTo>
                <a:cubicBezTo>
                  <a:pt x="2557093" y="1130957"/>
                  <a:pt x="2549172" y="1129950"/>
                  <a:pt x="2541557" y="1129850"/>
                </a:cubicBezTo>
                <a:cubicBezTo>
                  <a:pt x="2541354" y="1129850"/>
                  <a:pt x="2540543" y="1129850"/>
                  <a:pt x="2539120" y="1129850"/>
                </a:cubicBezTo>
                <a:cubicBezTo>
                  <a:pt x="2537699" y="1129850"/>
                  <a:pt x="2536887" y="1129850"/>
                  <a:pt x="2536684" y="1129850"/>
                </a:cubicBezTo>
                <a:close/>
                <a:moveTo>
                  <a:pt x="1072182" y="1125022"/>
                </a:moveTo>
                <a:cubicBezTo>
                  <a:pt x="1072385" y="1125022"/>
                  <a:pt x="1073197" y="1125022"/>
                  <a:pt x="1074618" y="1125022"/>
                </a:cubicBezTo>
                <a:cubicBezTo>
                  <a:pt x="1076039" y="1125022"/>
                  <a:pt x="1076852" y="1125022"/>
                  <a:pt x="1077055" y="1125022"/>
                </a:cubicBezTo>
                <a:cubicBezTo>
                  <a:pt x="1076852" y="1127436"/>
                  <a:pt x="1076039" y="1128644"/>
                  <a:pt x="1074618" y="1128644"/>
                </a:cubicBezTo>
                <a:cubicBezTo>
                  <a:pt x="1073197" y="1128644"/>
                  <a:pt x="1072385" y="1127436"/>
                  <a:pt x="1072182" y="1125022"/>
                </a:cubicBezTo>
                <a:close/>
                <a:moveTo>
                  <a:pt x="2421546" y="1121401"/>
                </a:moveTo>
                <a:cubicBezTo>
                  <a:pt x="2419922" y="1121401"/>
                  <a:pt x="2417688" y="1122608"/>
                  <a:pt x="2414845" y="1125022"/>
                </a:cubicBezTo>
                <a:cubicBezTo>
                  <a:pt x="2415252" y="1125022"/>
                  <a:pt x="2416876" y="1125022"/>
                  <a:pt x="2419718" y="1125022"/>
                </a:cubicBezTo>
                <a:cubicBezTo>
                  <a:pt x="2422562" y="1125022"/>
                  <a:pt x="2424187" y="1125022"/>
                  <a:pt x="2424592" y="1125022"/>
                </a:cubicBezTo>
                <a:cubicBezTo>
                  <a:pt x="2424187" y="1122608"/>
                  <a:pt x="2423171" y="1121401"/>
                  <a:pt x="2421546" y="1121401"/>
                </a:cubicBezTo>
                <a:close/>
                <a:moveTo>
                  <a:pt x="1820272" y="1115365"/>
                </a:moveTo>
                <a:cubicBezTo>
                  <a:pt x="1817835" y="1115768"/>
                  <a:pt x="1816617" y="1117378"/>
                  <a:pt x="1816617" y="1120194"/>
                </a:cubicBezTo>
                <a:cubicBezTo>
                  <a:pt x="1816617" y="1123011"/>
                  <a:pt x="1817835" y="1124619"/>
                  <a:pt x="1820272" y="1125022"/>
                </a:cubicBezTo>
                <a:cubicBezTo>
                  <a:pt x="1822708" y="1124619"/>
                  <a:pt x="1823927" y="1123011"/>
                  <a:pt x="1823927" y="1120194"/>
                </a:cubicBezTo>
                <a:cubicBezTo>
                  <a:pt x="1823927" y="1117378"/>
                  <a:pt x="1822708" y="1115768"/>
                  <a:pt x="1820272" y="1115365"/>
                </a:cubicBezTo>
                <a:close/>
                <a:moveTo>
                  <a:pt x="2347644" y="1110481"/>
                </a:moveTo>
                <a:cubicBezTo>
                  <a:pt x="2341323" y="1110443"/>
                  <a:pt x="2336107" y="1110461"/>
                  <a:pt x="2331995" y="1110537"/>
                </a:cubicBezTo>
                <a:cubicBezTo>
                  <a:pt x="2326105" y="1110537"/>
                  <a:pt x="2317172" y="1110537"/>
                  <a:pt x="2305190" y="1110537"/>
                </a:cubicBezTo>
                <a:cubicBezTo>
                  <a:pt x="2293210" y="1110537"/>
                  <a:pt x="2284275" y="1110537"/>
                  <a:pt x="2278385" y="1110537"/>
                </a:cubicBezTo>
                <a:cubicBezTo>
                  <a:pt x="2317781" y="1110437"/>
                  <a:pt x="2358394" y="1111845"/>
                  <a:pt x="2400224" y="1114762"/>
                </a:cubicBezTo>
                <a:cubicBezTo>
                  <a:pt x="2442056" y="1117679"/>
                  <a:pt x="2482669" y="1122708"/>
                  <a:pt x="2522063" y="1129850"/>
                </a:cubicBezTo>
                <a:lnTo>
                  <a:pt x="2522063" y="1125022"/>
                </a:lnTo>
                <a:cubicBezTo>
                  <a:pt x="2515363" y="1118081"/>
                  <a:pt x="2486120" y="1113857"/>
                  <a:pt x="2434339" y="1112348"/>
                </a:cubicBezTo>
                <a:cubicBezTo>
                  <a:pt x="2395503" y="1111216"/>
                  <a:pt x="2366604" y="1110594"/>
                  <a:pt x="2347644" y="1110481"/>
                </a:cubicBezTo>
                <a:close/>
                <a:moveTo>
                  <a:pt x="2271075" y="1106917"/>
                </a:moveTo>
                <a:cubicBezTo>
                  <a:pt x="2269654" y="1106917"/>
                  <a:pt x="2268842" y="1108123"/>
                  <a:pt x="2268638" y="1110537"/>
                </a:cubicBezTo>
                <a:cubicBezTo>
                  <a:pt x="2268842" y="1110537"/>
                  <a:pt x="2269654" y="1110537"/>
                  <a:pt x="2271075" y="1110537"/>
                </a:cubicBezTo>
                <a:cubicBezTo>
                  <a:pt x="2272498" y="1110537"/>
                  <a:pt x="2273310" y="1110537"/>
                  <a:pt x="2273512" y="1110537"/>
                </a:cubicBezTo>
                <a:cubicBezTo>
                  <a:pt x="2273310" y="1108123"/>
                  <a:pt x="2272498" y="1106917"/>
                  <a:pt x="2271075" y="1106917"/>
                </a:cubicBezTo>
                <a:close/>
                <a:moveTo>
                  <a:pt x="2258282" y="1106917"/>
                </a:moveTo>
                <a:cubicBezTo>
                  <a:pt x="2257470" y="1106917"/>
                  <a:pt x="2256049" y="1108123"/>
                  <a:pt x="2254018" y="1110537"/>
                </a:cubicBezTo>
                <a:cubicBezTo>
                  <a:pt x="2254221" y="1110537"/>
                  <a:pt x="2255033" y="1110537"/>
                  <a:pt x="2256454" y="1110537"/>
                </a:cubicBezTo>
                <a:cubicBezTo>
                  <a:pt x="2257876" y="1110537"/>
                  <a:pt x="2258689" y="1110537"/>
                  <a:pt x="2258891" y="1110537"/>
                </a:cubicBezTo>
                <a:cubicBezTo>
                  <a:pt x="2259298" y="1108123"/>
                  <a:pt x="2259095" y="1106917"/>
                  <a:pt x="2258282" y="1106917"/>
                </a:cubicBezTo>
                <a:close/>
                <a:moveTo>
                  <a:pt x="1094113" y="1106917"/>
                </a:moveTo>
                <a:cubicBezTo>
                  <a:pt x="1098377" y="1106917"/>
                  <a:pt x="1100814" y="1108123"/>
                  <a:pt x="1101423" y="1110537"/>
                </a:cubicBezTo>
                <a:cubicBezTo>
                  <a:pt x="1102642" y="1110537"/>
                  <a:pt x="1100205" y="1110537"/>
                  <a:pt x="1094113" y="1110537"/>
                </a:cubicBezTo>
                <a:cubicBezTo>
                  <a:pt x="1088021" y="1110537"/>
                  <a:pt x="1085584" y="1110537"/>
                  <a:pt x="1086802" y="1110537"/>
                </a:cubicBezTo>
                <a:cubicBezTo>
                  <a:pt x="1087411" y="1108123"/>
                  <a:pt x="1089848" y="1106917"/>
                  <a:pt x="1094113" y="1106917"/>
                </a:cubicBezTo>
                <a:close/>
                <a:moveTo>
                  <a:pt x="1122745" y="1102088"/>
                </a:moveTo>
                <a:cubicBezTo>
                  <a:pt x="1124369" y="1102088"/>
                  <a:pt x="1125385" y="1103295"/>
                  <a:pt x="1125791" y="1105709"/>
                </a:cubicBezTo>
                <a:cubicBezTo>
                  <a:pt x="1125385" y="1105709"/>
                  <a:pt x="1123761" y="1105709"/>
                  <a:pt x="1120917" y="1105709"/>
                </a:cubicBezTo>
                <a:cubicBezTo>
                  <a:pt x="1118075" y="1105709"/>
                  <a:pt x="1116450" y="1105709"/>
                  <a:pt x="1116043" y="1105709"/>
                </a:cubicBezTo>
                <a:cubicBezTo>
                  <a:pt x="1118887" y="1103295"/>
                  <a:pt x="1121120" y="1102088"/>
                  <a:pt x="1122745" y="1102088"/>
                </a:cubicBezTo>
                <a:close/>
                <a:moveTo>
                  <a:pt x="1291491" y="1100881"/>
                </a:moveTo>
                <a:cubicBezTo>
                  <a:pt x="1293928" y="1101284"/>
                  <a:pt x="1295147" y="1102893"/>
                  <a:pt x="1295147" y="1105709"/>
                </a:cubicBezTo>
                <a:cubicBezTo>
                  <a:pt x="1295147" y="1108526"/>
                  <a:pt x="1293928" y="1110135"/>
                  <a:pt x="1291491" y="1110537"/>
                </a:cubicBezTo>
                <a:cubicBezTo>
                  <a:pt x="1289055" y="1110135"/>
                  <a:pt x="1287837" y="1108526"/>
                  <a:pt x="1287837" y="1105709"/>
                </a:cubicBezTo>
                <a:cubicBezTo>
                  <a:pt x="1287837" y="1102893"/>
                  <a:pt x="1289055" y="1101284"/>
                  <a:pt x="1291491" y="1100881"/>
                </a:cubicBezTo>
                <a:close/>
                <a:moveTo>
                  <a:pt x="1142848" y="1097260"/>
                </a:moveTo>
                <a:cubicBezTo>
                  <a:pt x="1147113" y="1097260"/>
                  <a:pt x="1149549" y="1098466"/>
                  <a:pt x="1150158" y="1100881"/>
                </a:cubicBezTo>
                <a:cubicBezTo>
                  <a:pt x="1151377" y="1100881"/>
                  <a:pt x="1148941" y="1100881"/>
                  <a:pt x="1142848" y="1100881"/>
                </a:cubicBezTo>
                <a:cubicBezTo>
                  <a:pt x="1136757" y="1100881"/>
                  <a:pt x="1134320" y="1100881"/>
                  <a:pt x="1135538" y="1100881"/>
                </a:cubicBezTo>
                <a:cubicBezTo>
                  <a:pt x="1136147" y="1098466"/>
                  <a:pt x="1138583" y="1097260"/>
                  <a:pt x="1142848" y="1097260"/>
                </a:cubicBezTo>
                <a:close/>
                <a:moveTo>
                  <a:pt x="755401" y="1096052"/>
                </a:moveTo>
                <a:cubicBezTo>
                  <a:pt x="752964" y="1096455"/>
                  <a:pt x="751746" y="1098065"/>
                  <a:pt x="751746" y="1100881"/>
                </a:cubicBezTo>
                <a:cubicBezTo>
                  <a:pt x="751746" y="1103698"/>
                  <a:pt x="752964" y="1105307"/>
                  <a:pt x="755401" y="1105709"/>
                </a:cubicBezTo>
                <a:cubicBezTo>
                  <a:pt x="757837" y="1105307"/>
                  <a:pt x="759056" y="1103698"/>
                  <a:pt x="759056" y="1100881"/>
                </a:cubicBezTo>
                <a:cubicBezTo>
                  <a:pt x="759056" y="1098065"/>
                  <a:pt x="757837" y="1096455"/>
                  <a:pt x="755401" y="1096052"/>
                </a:cubicBezTo>
                <a:close/>
                <a:moveTo>
                  <a:pt x="1834892" y="1091224"/>
                </a:moveTo>
                <a:lnTo>
                  <a:pt x="1727674" y="1115365"/>
                </a:lnTo>
                <a:cubicBezTo>
                  <a:pt x="1733360" y="1115365"/>
                  <a:pt x="1736609" y="1115365"/>
                  <a:pt x="1737421" y="1115365"/>
                </a:cubicBezTo>
                <a:cubicBezTo>
                  <a:pt x="1752245" y="1115064"/>
                  <a:pt x="1767678" y="1113253"/>
                  <a:pt x="1783720" y="1109934"/>
                </a:cubicBezTo>
                <a:cubicBezTo>
                  <a:pt x="1799762" y="1106615"/>
                  <a:pt x="1815196" y="1103596"/>
                  <a:pt x="1830019" y="1100881"/>
                </a:cubicBezTo>
                <a:cubicBezTo>
                  <a:pt x="1830222" y="1100679"/>
                  <a:pt x="1831034" y="1099874"/>
                  <a:pt x="1832456" y="1098466"/>
                </a:cubicBezTo>
                <a:cubicBezTo>
                  <a:pt x="1833878" y="1097058"/>
                  <a:pt x="1834690" y="1096254"/>
                  <a:pt x="1834892" y="1096052"/>
                </a:cubicBezTo>
                <a:cubicBezTo>
                  <a:pt x="1834892" y="1095851"/>
                  <a:pt x="1834892" y="1095046"/>
                  <a:pt x="1834892" y="1093638"/>
                </a:cubicBezTo>
                <a:cubicBezTo>
                  <a:pt x="1834892" y="1092230"/>
                  <a:pt x="1834892" y="1091425"/>
                  <a:pt x="1834892" y="1091224"/>
                </a:cubicBezTo>
                <a:close/>
                <a:moveTo>
                  <a:pt x="1218388" y="1091224"/>
                </a:moveTo>
                <a:cubicBezTo>
                  <a:pt x="1218591" y="1093638"/>
                  <a:pt x="1219404" y="1094846"/>
                  <a:pt x="1220825" y="1094846"/>
                </a:cubicBezTo>
                <a:cubicBezTo>
                  <a:pt x="1222246" y="1094846"/>
                  <a:pt x="1223058" y="1093638"/>
                  <a:pt x="1223262" y="1091224"/>
                </a:cubicBezTo>
                <a:cubicBezTo>
                  <a:pt x="1223058" y="1091224"/>
                  <a:pt x="1222246" y="1091224"/>
                  <a:pt x="1220825" y="1091224"/>
                </a:cubicBezTo>
                <a:cubicBezTo>
                  <a:pt x="1219404" y="1091224"/>
                  <a:pt x="1218591" y="1091224"/>
                  <a:pt x="1218388" y="1091224"/>
                </a:cubicBezTo>
                <a:close/>
                <a:moveTo>
                  <a:pt x="1169653" y="1091224"/>
                </a:moveTo>
                <a:cubicBezTo>
                  <a:pt x="1172089" y="1091627"/>
                  <a:pt x="1173308" y="1093236"/>
                  <a:pt x="1173308" y="1096052"/>
                </a:cubicBezTo>
                <a:cubicBezTo>
                  <a:pt x="1173308" y="1098869"/>
                  <a:pt x="1172089" y="1100479"/>
                  <a:pt x="1169653" y="1100881"/>
                </a:cubicBezTo>
                <a:cubicBezTo>
                  <a:pt x="1167216" y="1100479"/>
                  <a:pt x="1165998" y="1098869"/>
                  <a:pt x="1165998" y="1096052"/>
                </a:cubicBezTo>
                <a:cubicBezTo>
                  <a:pt x="1165998" y="1093236"/>
                  <a:pt x="1167216" y="1091627"/>
                  <a:pt x="1169653" y="1091224"/>
                </a:cubicBezTo>
                <a:close/>
                <a:moveTo>
                  <a:pt x="2039582" y="1086396"/>
                </a:moveTo>
                <a:cubicBezTo>
                  <a:pt x="2039582" y="1086799"/>
                  <a:pt x="2039582" y="1088408"/>
                  <a:pt x="2039582" y="1091224"/>
                </a:cubicBezTo>
                <a:cubicBezTo>
                  <a:pt x="2039582" y="1094041"/>
                  <a:pt x="2039582" y="1095650"/>
                  <a:pt x="2039582" y="1096052"/>
                </a:cubicBezTo>
                <a:cubicBezTo>
                  <a:pt x="2042018" y="1095650"/>
                  <a:pt x="2043237" y="1094041"/>
                  <a:pt x="2043237" y="1091224"/>
                </a:cubicBezTo>
                <a:cubicBezTo>
                  <a:pt x="2043237" y="1088408"/>
                  <a:pt x="2042018" y="1086799"/>
                  <a:pt x="2039582" y="1086396"/>
                </a:cubicBezTo>
                <a:close/>
                <a:moveTo>
                  <a:pt x="1208641" y="1086396"/>
                </a:moveTo>
                <a:lnTo>
                  <a:pt x="1209628" y="1087700"/>
                </a:lnTo>
                <a:lnTo>
                  <a:pt x="1206999" y="1088565"/>
                </a:lnTo>
                <a:close/>
                <a:moveTo>
                  <a:pt x="799263" y="1086396"/>
                </a:moveTo>
                <a:cubicBezTo>
                  <a:pt x="799669" y="1088810"/>
                  <a:pt x="801294" y="1090017"/>
                  <a:pt x="804136" y="1090017"/>
                </a:cubicBezTo>
                <a:cubicBezTo>
                  <a:pt x="806980" y="1090017"/>
                  <a:pt x="808604" y="1088810"/>
                  <a:pt x="809010" y="1086396"/>
                </a:cubicBezTo>
                <a:cubicBezTo>
                  <a:pt x="808604" y="1086396"/>
                  <a:pt x="806980" y="1086396"/>
                  <a:pt x="804136" y="1086396"/>
                </a:cubicBezTo>
                <a:cubicBezTo>
                  <a:pt x="801294" y="1086396"/>
                  <a:pt x="799669" y="1086396"/>
                  <a:pt x="799263" y="1086396"/>
                </a:cubicBezTo>
                <a:close/>
                <a:moveTo>
                  <a:pt x="2105374" y="1082775"/>
                </a:moveTo>
                <a:cubicBezTo>
                  <a:pt x="2103953" y="1082775"/>
                  <a:pt x="2103141" y="1083981"/>
                  <a:pt x="2102938" y="1086396"/>
                </a:cubicBezTo>
                <a:cubicBezTo>
                  <a:pt x="2103141" y="1086396"/>
                  <a:pt x="2103953" y="1086396"/>
                  <a:pt x="2105374" y="1086396"/>
                </a:cubicBezTo>
                <a:cubicBezTo>
                  <a:pt x="2106796" y="1086396"/>
                  <a:pt x="2107609" y="1086396"/>
                  <a:pt x="2107811" y="1086396"/>
                </a:cubicBezTo>
                <a:cubicBezTo>
                  <a:pt x="2107609" y="1083981"/>
                  <a:pt x="2106796" y="1082775"/>
                  <a:pt x="2105374" y="1082775"/>
                </a:cubicBezTo>
                <a:close/>
                <a:moveTo>
                  <a:pt x="818757" y="1081567"/>
                </a:moveTo>
                <a:cubicBezTo>
                  <a:pt x="816320" y="1081769"/>
                  <a:pt x="815102" y="1082573"/>
                  <a:pt x="815102" y="1083981"/>
                </a:cubicBezTo>
                <a:cubicBezTo>
                  <a:pt x="815102" y="1085389"/>
                  <a:pt x="816320" y="1086195"/>
                  <a:pt x="818757" y="1086396"/>
                </a:cubicBezTo>
                <a:cubicBezTo>
                  <a:pt x="818757" y="1086195"/>
                  <a:pt x="818757" y="1085389"/>
                  <a:pt x="818757" y="1083981"/>
                </a:cubicBezTo>
                <a:cubicBezTo>
                  <a:pt x="818757" y="1082573"/>
                  <a:pt x="818757" y="1081769"/>
                  <a:pt x="818757" y="1081567"/>
                </a:cubicBezTo>
                <a:close/>
                <a:moveTo>
                  <a:pt x="833377" y="1077947"/>
                </a:moveTo>
                <a:cubicBezTo>
                  <a:pt x="830535" y="1077947"/>
                  <a:pt x="828911" y="1079153"/>
                  <a:pt x="828504" y="1081567"/>
                </a:cubicBezTo>
                <a:cubicBezTo>
                  <a:pt x="828911" y="1081567"/>
                  <a:pt x="830535" y="1081567"/>
                  <a:pt x="833377" y="1081567"/>
                </a:cubicBezTo>
                <a:cubicBezTo>
                  <a:pt x="836221" y="1081567"/>
                  <a:pt x="837846" y="1081567"/>
                  <a:pt x="838251" y="1081567"/>
                </a:cubicBezTo>
                <a:cubicBezTo>
                  <a:pt x="837846" y="1079153"/>
                  <a:pt x="836221" y="1077947"/>
                  <a:pt x="833377" y="1077947"/>
                </a:cubicBezTo>
                <a:close/>
                <a:moveTo>
                  <a:pt x="736515" y="1077947"/>
                </a:moveTo>
                <a:cubicBezTo>
                  <a:pt x="735703" y="1077947"/>
                  <a:pt x="735501" y="1079153"/>
                  <a:pt x="735906" y="1081567"/>
                </a:cubicBezTo>
                <a:cubicBezTo>
                  <a:pt x="736110" y="1081567"/>
                  <a:pt x="736922" y="1081567"/>
                  <a:pt x="738343" y="1081567"/>
                </a:cubicBezTo>
                <a:cubicBezTo>
                  <a:pt x="739764" y="1081567"/>
                  <a:pt x="740577" y="1081567"/>
                  <a:pt x="740780" y="1081567"/>
                </a:cubicBezTo>
                <a:cubicBezTo>
                  <a:pt x="738750" y="1079153"/>
                  <a:pt x="737328" y="1077947"/>
                  <a:pt x="736515" y="1077947"/>
                </a:cubicBezTo>
                <a:close/>
                <a:moveTo>
                  <a:pt x="850435" y="1073118"/>
                </a:moveTo>
                <a:cubicBezTo>
                  <a:pt x="849014" y="1073118"/>
                  <a:pt x="848202" y="1074325"/>
                  <a:pt x="847998" y="1076739"/>
                </a:cubicBezTo>
                <a:lnTo>
                  <a:pt x="850435" y="1076739"/>
                </a:lnTo>
                <a:lnTo>
                  <a:pt x="852872" y="1076739"/>
                </a:lnTo>
                <a:cubicBezTo>
                  <a:pt x="852668" y="1074325"/>
                  <a:pt x="851856" y="1073118"/>
                  <a:pt x="850435" y="1073118"/>
                </a:cubicBezTo>
                <a:close/>
                <a:moveTo>
                  <a:pt x="770021" y="1071911"/>
                </a:moveTo>
                <a:cubicBezTo>
                  <a:pt x="765555" y="1071811"/>
                  <a:pt x="762305" y="1072012"/>
                  <a:pt x="760274" y="1072514"/>
                </a:cubicBezTo>
                <a:cubicBezTo>
                  <a:pt x="758244" y="1073017"/>
                  <a:pt x="754995" y="1074426"/>
                  <a:pt x="750527" y="1076739"/>
                </a:cubicBezTo>
                <a:cubicBezTo>
                  <a:pt x="750730" y="1076739"/>
                  <a:pt x="751543" y="1076739"/>
                  <a:pt x="752964" y="1076739"/>
                </a:cubicBezTo>
                <a:cubicBezTo>
                  <a:pt x="754385" y="1076739"/>
                  <a:pt x="755197" y="1076739"/>
                  <a:pt x="755401" y="1076739"/>
                </a:cubicBezTo>
                <a:cubicBezTo>
                  <a:pt x="764335" y="1077544"/>
                  <a:pt x="770834" y="1075934"/>
                  <a:pt x="774895" y="1071911"/>
                </a:cubicBezTo>
                <a:cubicBezTo>
                  <a:pt x="774691" y="1071911"/>
                  <a:pt x="773879" y="1071911"/>
                  <a:pt x="772458" y="1071911"/>
                </a:cubicBezTo>
                <a:cubicBezTo>
                  <a:pt x="771037" y="1071911"/>
                  <a:pt x="770225" y="1071911"/>
                  <a:pt x="770021" y="1071911"/>
                </a:cubicBezTo>
                <a:close/>
                <a:moveTo>
                  <a:pt x="2374714" y="1070553"/>
                </a:moveTo>
                <a:cubicBezTo>
                  <a:pt x="2348214" y="1070553"/>
                  <a:pt x="2324228" y="1071006"/>
                  <a:pt x="2302753" y="1071911"/>
                </a:cubicBezTo>
                <a:cubicBezTo>
                  <a:pt x="2283462" y="1071811"/>
                  <a:pt x="2264780" y="1072012"/>
                  <a:pt x="2246707" y="1072514"/>
                </a:cubicBezTo>
                <a:cubicBezTo>
                  <a:pt x="2228634" y="1073017"/>
                  <a:pt x="2209954" y="1074426"/>
                  <a:pt x="2190662" y="1076739"/>
                </a:cubicBezTo>
                <a:lnTo>
                  <a:pt x="2190662" y="1081567"/>
                </a:lnTo>
                <a:cubicBezTo>
                  <a:pt x="2257369" y="1082975"/>
                  <a:pt x="2326208" y="1088608"/>
                  <a:pt x="2397179" y="1098466"/>
                </a:cubicBezTo>
                <a:cubicBezTo>
                  <a:pt x="2468150" y="1108324"/>
                  <a:pt x="2535770" y="1113958"/>
                  <a:pt x="2600040" y="1115365"/>
                </a:cubicBezTo>
                <a:cubicBezTo>
                  <a:pt x="2605726" y="1115365"/>
                  <a:pt x="2608975" y="1115365"/>
                  <a:pt x="2609787" y="1115365"/>
                </a:cubicBezTo>
                <a:cubicBezTo>
                  <a:pt x="2574150" y="1088207"/>
                  <a:pt x="2524804" y="1073722"/>
                  <a:pt x="2461753" y="1071911"/>
                </a:cubicBezTo>
                <a:cubicBezTo>
                  <a:pt x="2430228" y="1071006"/>
                  <a:pt x="2401214" y="1070553"/>
                  <a:pt x="2374714" y="1070553"/>
                </a:cubicBezTo>
                <a:close/>
                <a:moveTo>
                  <a:pt x="869929" y="1068290"/>
                </a:moveTo>
                <a:cubicBezTo>
                  <a:pt x="868508" y="1068290"/>
                  <a:pt x="867696" y="1069496"/>
                  <a:pt x="867492" y="1071911"/>
                </a:cubicBezTo>
                <a:cubicBezTo>
                  <a:pt x="867696" y="1074325"/>
                  <a:pt x="868508" y="1075533"/>
                  <a:pt x="869929" y="1075533"/>
                </a:cubicBezTo>
                <a:cubicBezTo>
                  <a:pt x="871350" y="1075533"/>
                  <a:pt x="872162" y="1074325"/>
                  <a:pt x="872366" y="1071911"/>
                </a:cubicBezTo>
                <a:cubicBezTo>
                  <a:pt x="872162" y="1069496"/>
                  <a:pt x="871350" y="1068290"/>
                  <a:pt x="869929" y="1068290"/>
                </a:cubicBezTo>
                <a:close/>
                <a:moveTo>
                  <a:pt x="877239" y="1067082"/>
                </a:moveTo>
                <a:cubicBezTo>
                  <a:pt x="877848" y="1069496"/>
                  <a:pt x="880285" y="1070704"/>
                  <a:pt x="884550" y="1070704"/>
                </a:cubicBezTo>
                <a:cubicBezTo>
                  <a:pt x="888814" y="1070704"/>
                  <a:pt x="891251" y="1069496"/>
                  <a:pt x="891860" y="1067082"/>
                </a:cubicBezTo>
                <a:cubicBezTo>
                  <a:pt x="891556" y="1067082"/>
                  <a:pt x="889728" y="1067082"/>
                  <a:pt x="886378" y="1067082"/>
                </a:cubicBezTo>
                <a:cubicBezTo>
                  <a:pt x="883028" y="1067082"/>
                  <a:pt x="879981" y="1067082"/>
                  <a:pt x="877239" y="1067082"/>
                </a:cubicBezTo>
                <a:close/>
                <a:moveTo>
                  <a:pt x="896734" y="1062254"/>
                </a:moveTo>
                <a:cubicBezTo>
                  <a:pt x="895313" y="1064668"/>
                  <a:pt x="896937" y="1065876"/>
                  <a:pt x="901607" y="1065876"/>
                </a:cubicBezTo>
                <a:cubicBezTo>
                  <a:pt x="906277" y="1065876"/>
                  <a:pt x="907902" y="1064668"/>
                  <a:pt x="906481" y="1062254"/>
                </a:cubicBezTo>
                <a:cubicBezTo>
                  <a:pt x="906075" y="1062254"/>
                  <a:pt x="904451" y="1062254"/>
                  <a:pt x="901607" y="1062254"/>
                </a:cubicBezTo>
                <a:cubicBezTo>
                  <a:pt x="898765" y="1062254"/>
                  <a:pt x="897140" y="1062254"/>
                  <a:pt x="896734" y="1062254"/>
                </a:cubicBezTo>
                <a:close/>
                <a:moveTo>
                  <a:pt x="911354" y="1057426"/>
                </a:moveTo>
                <a:cubicBezTo>
                  <a:pt x="911963" y="1059840"/>
                  <a:pt x="914400" y="1061048"/>
                  <a:pt x="918665" y="1061048"/>
                </a:cubicBezTo>
                <a:cubicBezTo>
                  <a:pt x="922929" y="1061048"/>
                  <a:pt x="925366" y="1059840"/>
                  <a:pt x="925975" y="1057426"/>
                </a:cubicBezTo>
                <a:cubicBezTo>
                  <a:pt x="923234" y="1057426"/>
                  <a:pt x="920188" y="1057426"/>
                  <a:pt x="916837" y="1057426"/>
                </a:cubicBezTo>
                <a:cubicBezTo>
                  <a:pt x="913487" y="1057426"/>
                  <a:pt x="911659" y="1057426"/>
                  <a:pt x="911354" y="1057426"/>
                </a:cubicBezTo>
                <a:close/>
                <a:moveTo>
                  <a:pt x="939987" y="1053805"/>
                </a:moveTo>
                <a:cubicBezTo>
                  <a:pt x="936637" y="1053805"/>
                  <a:pt x="933590" y="1055012"/>
                  <a:pt x="930849" y="1057426"/>
                </a:cubicBezTo>
                <a:cubicBezTo>
                  <a:pt x="931457" y="1057426"/>
                  <a:pt x="933894" y="1057426"/>
                  <a:pt x="938159" y="1057426"/>
                </a:cubicBezTo>
                <a:cubicBezTo>
                  <a:pt x="942424" y="1057426"/>
                  <a:pt x="944860" y="1057426"/>
                  <a:pt x="945469" y="1057426"/>
                </a:cubicBezTo>
                <a:cubicBezTo>
                  <a:pt x="945165" y="1055012"/>
                  <a:pt x="943337" y="1053805"/>
                  <a:pt x="939987" y="1053805"/>
                </a:cubicBezTo>
                <a:close/>
                <a:moveTo>
                  <a:pt x="2287524" y="1048977"/>
                </a:moveTo>
                <a:cubicBezTo>
                  <a:pt x="2247824" y="1048977"/>
                  <a:pt x="2218786" y="1050183"/>
                  <a:pt x="2200409" y="1052597"/>
                </a:cubicBezTo>
                <a:lnTo>
                  <a:pt x="2206275" y="1052597"/>
                </a:lnTo>
                <a:cubicBezTo>
                  <a:pt x="2212743" y="1052597"/>
                  <a:pt x="2223724" y="1052597"/>
                  <a:pt x="2239217" y="1052597"/>
                </a:cubicBezTo>
                <a:cubicBezTo>
                  <a:pt x="2270203" y="1052597"/>
                  <a:pt x="2301189" y="1052597"/>
                  <a:pt x="2332175" y="1052597"/>
                </a:cubicBezTo>
                <a:cubicBezTo>
                  <a:pt x="2347668" y="1052597"/>
                  <a:pt x="2358649" y="1052597"/>
                  <a:pt x="2365117" y="1052597"/>
                </a:cubicBezTo>
                <a:lnTo>
                  <a:pt x="2370983" y="1052597"/>
                </a:lnTo>
                <a:cubicBezTo>
                  <a:pt x="2355042" y="1050183"/>
                  <a:pt x="2327223" y="1048977"/>
                  <a:pt x="2287524" y="1048977"/>
                </a:cubicBezTo>
                <a:close/>
                <a:moveTo>
                  <a:pt x="955216" y="1048977"/>
                </a:moveTo>
                <a:cubicBezTo>
                  <a:pt x="952374" y="1048977"/>
                  <a:pt x="950749" y="1050183"/>
                  <a:pt x="950343" y="1052597"/>
                </a:cubicBezTo>
                <a:cubicBezTo>
                  <a:pt x="948922" y="1052597"/>
                  <a:pt x="950546" y="1052597"/>
                  <a:pt x="955216" y="1052597"/>
                </a:cubicBezTo>
                <a:cubicBezTo>
                  <a:pt x="959886" y="1052597"/>
                  <a:pt x="961511" y="1052597"/>
                  <a:pt x="960090" y="1052597"/>
                </a:cubicBezTo>
                <a:cubicBezTo>
                  <a:pt x="959684" y="1050183"/>
                  <a:pt x="958060" y="1048977"/>
                  <a:pt x="955216" y="1048977"/>
                </a:cubicBezTo>
                <a:close/>
                <a:moveTo>
                  <a:pt x="974710" y="1044148"/>
                </a:moveTo>
                <a:cubicBezTo>
                  <a:pt x="970853" y="1044148"/>
                  <a:pt x="967604" y="1045355"/>
                  <a:pt x="964963" y="1047769"/>
                </a:cubicBezTo>
                <a:cubicBezTo>
                  <a:pt x="965776" y="1047769"/>
                  <a:pt x="969025" y="1047769"/>
                  <a:pt x="974710" y="1047769"/>
                </a:cubicBezTo>
                <a:cubicBezTo>
                  <a:pt x="980396" y="1047769"/>
                  <a:pt x="983645" y="1047769"/>
                  <a:pt x="984458" y="1047769"/>
                </a:cubicBezTo>
                <a:cubicBezTo>
                  <a:pt x="981817" y="1045355"/>
                  <a:pt x="978570" y="1044148"/>
                  <a:pt x="974710" y="1044148"/>
                </a:cubicBezTo>
                <a:close/>
                <a:moveTo>
                  <a:pt x="1281744" y="1033284"/>
                </a:moveTo>
                <a:cubicBezTo>
                  <a:pt x="1281744" y="1033486"/>
                  <a:pt x="1281744" y="1034290"/>
                  <a:pt x="1281744" y="1035698"/>
                </a:cubicBezTo>
                <a:cubicBezTo>
                  <a:pt x="1281744" y="1037106"/>
                  <a:pt x="1281744" y="1037912"/>
                  <a:pt x="1281744" y="1038112"/>
                </a:cubicBezTo>
                <a:cubicBezTo>
                  <a:pt x="1284181" y="1037912"/>
                  <a:pt x="1285400" y="1037106"/>
                  <a:pt x="1285400" y="1035698"/>
                </a:cubicBezTo>
                <a:cubicBezTo>
                  <a:pt x="1285400" y="1034290"/>
                  <a:pt x="1284181" y="1033486"/>
                  <a:pt x="1281744" y="1033284"/>
                </a:cubicBezTo>
                <a:close/>
                <a:moveTo>
                  <a:pt x="1995720" y="1004314"/>
                </a:moveTo>
                <a:cubicBezTo>
                  <a:pt x="1993283" y="1004516"/>
                  <a:pt x="1992065" y="1005320"/>
                  <a:pt x="1992065" y="1006728"/>
                </a:cubicBezTo>
                <a:cubicBezTo>
                  <a:pt x="1992065" y="1008136"/>
                  <a:pt x="1993283" y="1008941"/>
                  <a:pt x="1995720" y="1009143"/>
                </a:cubicBezTo>
                <a:cubicBezTo>
                  <a:pt x="1998156" y="1008941"/>
                  <a:pt x="1999375" y="1008136"/>
                  <a:pt x="1999375" y="1006728"/>
                </a:cubicBezTo>
                <a:cubicBezTo>
                  <a:pt x="1999375" y="1005320"/>
                  <a:pt x="1998156" y="1004516"/>
                  <a:pt x="1995720" y="1004314"/>
                </a:cubicBezTo>
                <a:close/>
                <a:moveTo>
                  <a:pt x="453240" y="1004314"/>
                </a:moveTo>
                <a:cubicBezTo>
                  <a:pt x="450906" y="1006527"/>
                  <a:pt x="449484" y="1008136"/>
                  <a:pt x="448976" y="1009143"/>
                </a:cubicBezTo>
                <a:cubicBezTo>
                  <a:pt x="448469" y="1010149"/>
                  <a:pt x="448266" y="1011758"/>
                  <a:pt x="448367" y="1013971"/>
                </a:cubicBezTo>
                <a:cubicBezTo>
                  <a:pt x="448367" y="1014172"/>
                  <a:pt x="448367" y="1014977"/>
                  <a:pt x="448367" y="1016385"/>
                </a:cubicBezTo>
                <a:cubicBezTo>
                  <a:pt x="448367" y="1017793"/>
                  <a:pt x="448367" y="1018598"/>
                  <a:pt x="448367" y="1018799"/>
                </a:cubicBezTo>
                <a:cubicBezTo>
                  <a:pt x="452428" y="1013971"/>
                  <a:pt x="454053" y="1009143"/>
                  <a:pt x="453240" y="1004314"/>
                </a:cubicBezTo>
                <a:close/>
                <a:moveTo>
                  <a:pt x="404505" y="1004314"/>
                </a:moveTo>
                <a:cubicBezTo>
                  <a:pt x="398819" y="1008338"/>
                  <a:pt x="395570" y="1014776"/>
                  <a:pt x="394758" y="1023628"/>
                </a:cubicBezTo>
                <a:cubicBezTo>
                  <a:pt x="394758" y="1023829"/>
                  <a:pt x="394758" y="1024634"/>
                  <a:pt x="394758" y="1026042"/>
                </a:cubicBezTo>
                <a:cubicBezTo>
                  <a:pt x="394758" y="1027450"/>
                  <a:pt x="394758" y="1028254"/>
                  <a:pt x="394758" y="1028456"/>
                </a:cubicBezTo>
                <a:cubicBezTo>
                  <a:pt x="397296" y="1023829"/>
                  <a:pt x="399530" y="1019805"/>
                  <a:pt x="401459" y="1016385"/>
                </a:cubicBezTo>
                <a:cubicBezTo>
                  <a:pt x="403388" y="1012965"/>
                  <a:pt x="404404" y="1008941"/>
                  <a:pt x="404505" y="1004314"/>
                </a:cubicBezTo>
                <a:close/>
                <a:moveTo>
                  <a:pt x="2034708" y="999486"/>
                </a:moveTo>
                <a:cubicBezTo>
                  <a:pt x="2032271" y="999989"/>
                  <a:pt x="2031053" y="1001397"/>
                  <a:pt x="2031053" y="1003711"/>
                </a:cubicBezTo>
                <a:cubicBezTo>
                  <a:pt x="2031053" y="1006025"/>
                  <a:pt x="2032271" y="1006225"/>
                  <a:pt x="2034708" y="1004314"/>
                </a:cubicBezTo>
                <a:cubicBezTo>
                  <a:pt x="2034708" y="1004113"/>
                  <a:pt x="2034708" y="1003308"/>
                  <a:pt x="2034708" y="1001900"/>
                </a:cubicBezTo>
                <a:cubicBezTo>
                  <a:pt x="2034708" y="1000492"/>
                  <a:pt x="2034708" y="999687"/>
                  <a:pt x="2034708" y="999486"/>
                </a:cubicBezTo>
                <a:close/>
                <a:moveTo>
                  <a:pt x="545838" y="999486"/>
                </a:moveTo>
                <a:cubicBezTo>
                  <a:pt x="543401" y="999687"/>
                  <a:pt x="542183" y="1000492"/>
                  <a:pt x="542183" y="1001900"/>
                </a:cubicBezTo>
                <a:cubicBezTo>
                  <a:pt x="542183" y="1003308"/>
                  <a:pt x="543401" y="1004113"/>
                  <a:pt x="545838" y="1004314"/>
                </a:cubicBezTo>
                <a:cubicBezTo>
                  <a:pt x="548275" y="1004113"/>
                  <a:pt x="549494" y="1003308"/>
                  <a:pt x="549494" y="1001900"/>
                </a:cubicBezTo>
                <a:cubicBezTo>
                  <a:pt x="549494" y="1000492"/>
                  <a:pt x="548275" y="999687"/>
                  <a:pt x="545838" y="999486"/>
                </a:cubicBezTo>
                <a:close/>
                <a:moveTo>
                  <a:pt x="550711" y="994658"/>
                </a:moveTo>
                <a:cubicBezTo>
                  <a:pt x="548275" y="994859"/>
                  <a:pt x="547057" y="995664"/>
                  <a:pt x="547057" y="997072"/>
                </a:cubicBezTo>
                <a:cubicBezTo>
                  <a:pt x="547057" y="998480"/>
                  <a:pt x="548275" y="999284"/>
                  <a:pt x="550711" y="999486"/>
                </a:cubicBezTo>
                <a:cubicBezTo>
                  <a:pt x="550711" y="999284"/>
                  <a:pt x="550711" y="998480"/>
                  <a:pt x="550711" y="997072"/>
                </a:cubicBezTo>
                <a:cubicBezTo>
                  <a:pt x="550711" y="995664"/>
                  <a:pt x="550711" y="994859"/>
                  <a:pt x="550711" y="994658"/>
                </a:cubicBezTo>
                <a:close/>
                <a:moveTo>
                  <a:pt x="458114" y="994658"/>
                </a:moveTo>
                <a:cubicBezTo>
                  <a:pt x="455677" y="994859"/>
                  <a:pt x="454459" y="995664"/>
                  <a:pt x="454459" y="997072"/>
                </a:cubicBezTo>
                <a:cubicBezTo>
                  <a:pt x="454459" y="998480"/>
                  <a:pt x="455677" y="999284"/>
                  <a:pt x="458114" y="999486"/>
                </a:cubicBezTo>
                <a:cubicBezTo>
                  <a:pt x="458114" y="999284"/>
                  <a:pt x="458114" y="998480"/>
                  <a:pt x="458114" y="997072"/>
                </a:cubicBezTo>
                <a:cubicBezTo>
                  <a:pt x="458114" y="995664"/>
                  <a:pt x="458114" y="994859"/>
                  <a:pt x="458114" y="994658"/>
                </a:cubicBezTo>
                <a:close/>
                <a:moveTo>
                  <a:pt x="409378" y="994658"/>
                </a:moveTo>
                <a:cubicBezTo>
                  <a:pt x="406942" y="994859"/>
                  <a:pt x="405724" y="995664"/>
                  <a:pt x="405724" y="997072"/>
                </a:cubicBezTo>
                <a:cubicBezTo>
                  <a:pt x="405724" y="998480"/>
                  <a:pt x="406942" y="999284"/>
                  <a:pt x="409378" y="999486"/>
                </a:cubicBezTo>
                <a:cubicBezTo>
                  <a:pt x="409378" y="999284"/>
                  <a:pt x="409378" y="998480"/>
                  <a:pt x="409378" y="997072"/>
                </a:cubicBezTo>
                <a:cubicBezTo>
                  <a:pt x="409378" y="995664"/>
                  <a:pt x="409378" y="994859"/>
                  <a:pt x="409378" y="994658"/>
                </a:cubicBezTo>
                <a:close/>
                <a:moveTo>
                  <a:pt x="2107811" y="989829"/>
                </a:moveTo>
                <a:lnTo>
                  <a:pt x="2102938" y="999486"/>
                </a:lnTo>
                <a:lnTo>
                  <a:pt x="2107811" y="999486"/>
                </a:lnTo>
                <a:close/>
                <a:moveTo>
                  <a:pt x="2000593" y="989829"/>
                </a:moveTo>
                <a:cubicBezTo>
                  <a:pt x="1998156" y="990232"/>
                  <a:pt x="1996939" y="991842"/>
                  <a:pt x="1996939" y="994658"/>
                </a:cubicBezTo>
                <a:cubicBezTo>
                  <a:pt x="1996939" y="997475"/>
                  <a:pt x="1998156" y="999084"/>
                  <a:pt x="2000593" y="999486"/>
                </a:cubicBezTo>
                <a:cubicBezTo>
                  <a:pt x="2003030" y="999084"/>
                  <a:pt x="2004249" y="997475"/>
                  <a:pt x="2004249" y="994658"/>
                </a:cubicBezTo>
                <a:cubicBezTo>
                  <a:pt x="2004249" y="991842"/>
                  <a:pt x="2003030" y="990232"/>
                  <a:pt x="2000593" y="989829"/>
                </a:cubicBezTo>
                <a:close/>
                <a:moveTo>
                  <a:pt x="2093191" y="985001"/>
                </a:moveTo>
                <a:cubicBezTo>
                  <a:pt x="2090856" y="985404"/>
                  <a:pt x="2089434" y="987013"/>
                  <a:pt x="2088927" y="989829"/>
                </a:cubicBezTo>
                <a:cubicBezTo>
                  <a:pt x="2088419" y="992646"/>
                  <a:pt x="2088216" y="994256"/>
                  <a:pt x="2088317" y="994658"/>
                </a:cubicBezTo>
                <a:cubicBezTo>
                  <a:pt x="2088317" y="994859"/>
                  <a:pt x="2088317" y="995664"/>
                  <a:pt x="2088317" y="997072"/>
                </a:cubicBezTo>
                <a:cubicBezTo>
                  <a:pt x="2088317" y="998480"/>
                  <a:pt x="2088317" y="999284"/>
                  <a:pt x="2088317" y="999486"/>
                </a:cubicBezTo>
                <a:cubicBezTo>
                  <a:pt x="2090653" y="997273"/>
                  <a:pt x="2092074" y="995664"/>
                  <a:pt x="2092582" y="994658"/>
                </a:cubicBezTo>
                <a:cubicBezTo>
                  <a:pt x="2093090" y="993651"/>
                  <a:pt x="2093293" y="992042"/>
                  <a:pt x="2093191" y="989829"/>
                </a:cubicBezTo>
                <a:cubicBezTo>
                  <a:pt x="2093191" y="989629"/>
                  <a:pt x="2093191" y="988823"/>
                  <a:pt x="2093191" y="987415"/>
                </a:cubicBezTo>
                <a:cubicBezTo>
                  <a:pt x="2093191" y="986007"/>
                  <a:pt x="2093191" y="985203"/>
                  <a:pt x="2093191" y="985001"/>
                </a:cubicBezTo>
                <a:close/>
                <a:moveTo>
                  <a:pt x="2078570" y="985001"/>
                </a:moveTo>
                <a:cubicBezTo>
                  <a:pt x="2078570" y="985203"/>
                  <a:pt x="2078570" y="986007"/>
                  <a:pt x="2078570" y="987415"/>
                </a:cubicBezTo>
                <a:cubicBezTo>
                  <a:pt x="2078570" y="988823"/>
                  <a:pt x="2078570" y="989629"/>
                  <a:pt x="2078570" y="989829"/>
                </a:cubicBezTo>
                <a:cubicBezTo>
                  <a:pt x="2081007" y="989629"/>
                  <a:pt x="2082226" y="988823"/>
                  <a:pt x="2082226" y="987415"/>
                </a:cubicBezTo>
                <a:cubicBezTo>
                  <a:pt x="2082226" y="986007"/>
                  <a:pt x="2081007" y="985203"/>
                  <a:pt x="2078570" y="985001"/>
                </a:cubicBezTo>
                <a:close/>
                <a:moveTo>
                  <a:pt x="2039582" y="985001"/>
                </a:moveTo>
                <a:cubicBezTo>
                  <a:pt x="2037145" y="985404"/>
                  <a:pt x="2035927" y="987013"/>
                  <a:pt x="2035927" y="989829"/>
                </a:cubicBezTo>
                <a:cubicBezTo>
                  <a:pt x="2035927" y="992646"/>
                  <a:pt x="2037145" y="994256"/>
                  <a:pt x="2039582" y="994658"/>
                </a:cubicBezTo>
                <a:cubicBezTo>
                  <a:pt x="2039582" y="993853"/>
                  <a:pt x="2039582" y="990634"/>
                  <a:pt x="2039582" y="985001"/>
                </a:cubicBezTo>
                <a:close/>
                <a:moveTo>
                  <a:pt x="1374342" y="980173"/>
                </a:moveTo>
                <a:cubicBezTo>
                  <a:pt x="1359721" y="980877"/>
                  <a:pt x="1345100" y="983090"/>
                  <a:pt x="1330480" y="986812"/>
                </a:cubicBezTo>
                <a:cubicBezTo>
                  <a:pt x="1315859" y="990534"/>
                  <a:pt x="1301238" y="991539"/>
                  <a:pt x="1286618" y="989829"/>
                </a:cubicBezTo>
                <a:lnTo>
                  <a:pt x="1047814" y="1028456"/>
                </a:lnTo>
                <a:cubicBezTo>
                  <a:pt x="1037863" y="1028757"/>
                  <a:pt x="1027305" y="1030568"/>
                  <a:pt x="1016136" y="1033887"/>
                </a:cubicBezTo>
                <a:cubicBezTo>
                  <a:pt x="1004967" y="1037208"/>
                  <a:pt x="994408" y="1040225"/>
                  <a:pt x="984458" y="1042941"/>
                </a:cubicBezTo>
                <a:lnTo>
                  <a:pt x="1003952" y="1042941"/>
                </a:lnTo>
                <a:lnTo>
                  <a:pt x="1306112" y="999486"/>
                </a:lnTo>
                <a:cubicBezTo>
                  <a:pt x="1322764" y="997072"/>
                  <a:pt x="1338197" y="994658"/>
                  <a:pt x="1352411" y="992243"/>
                </a:cubicBezTo>
                <a:cubicBezTo>
                  <a:pt x="1366626" y="989829"/>
                  <a:pt x="1382059" y="987415"/>
                  <a:pt x="1398709" y="985001"/>
                </a:cubicBezTo>
                <a:cubicBezTo>
                  <a:pt x="1395867" y="982688"/>
                  <a:pt x="1391806" y="981279"/>
                  <a:pt x="1386526" y="980776"/>
                </a:cubicBezTo>
                <a:cubicBezTo>
                  <a:pt x="1381247" y="980274"/>
                  <a:pt x="1377185" y="980073"/>
                  <a:pt x="1374342" y="980173"/>
                </a:cubicBezTo>
                <a:close/>
                <a:moveTo>
                  <a:pt x="555585" y="980173"/>
                </a:moveTo>
                <a:cubicBezTo>
                  <a:pt x="551524" y="979368"/>
                  <a:pt x="549899" y="980977"/>
                  <a:pt x="550711" y="985001"/>
                </a:cubicBezTo>
                <a:cubicBezTo>
                  <a:pt x="550711" y="985203"/>
                  <a:pt x="550711" y="986007"/>
                  <a:pt x="550711" y="987415"/>
                </a:cubicBezTo>
                <a:cubicBezTo>
                  <a:pt x="550711" y="988823"/>
                  <a:pt x="550711" y="989629"/>
                  <a:pt x="550711" y="989829"/>
                </a:cubicBezTo>
                <a:cubicBezTo>
                  <a:pt x="554773" y="989025"/>
                  <a:pt x="556397" y="985806"/>
                  <a:pt x="555585" y="980173"/>
                </a:cubicBezTo>
                <a:close/>
                <a:moveTo>
                  <a:pt x="462988" y="980173"/>
                </a:moveTo>
                <a:cubicBezTo>
                  <a:pt x="460551" y="980374"/>
                  <a:pt x="459333" y="981179"/>
                  <a:pt x="459333" y="982587"/>
                </a:cubicBezTo>
                <a:cubicBezTo>
                  <a:pt x="459333" y="983995"/>
                  <a:pt x="460551" y="984800"/>
                  <a:pt x="462988" y="985001"/>
                </a:cubicBezTo>
                <a:cubicBezTo>
                  <a:pt x="462988" y="984800"/>
                  <a:pt x="462988" y="983995"/>
                  <a:pt x="462988" y="982587"/>
                </a:cubicBezTo>
                <a:cubicBezTo>
                  <a:pt x="462988" y="981179"/>
                  <a:pt x="462988" y="980374"/>
                  <a:pt x="462988" y="980173"/>
                </a:cubicBezTo>
                <a:close/>
                <a:moveTo>
                  <a:pt x="2109944" y="979569"/>
                </a:moveTo>
                <a:cubicBezTo>
                  <a:pt x="2109335" y="979971"/>
                  <a:pt x="2109030" y="980977"/>
                  <a:pt x="2109030" y="982587"/>
                </a:cubicBezTo>
                <a:cubicBezTo>
                  <a:pt x="2109030" y="985806"/>
                  <a:pt x="2110248" y="986610"/>
                  <a:pt x="2112685" y="985001"/>
                </a:cubicBezTo>
                <a:cubicBezTo>
                  <a:pt x="2112685" y="984800"/>
                  <a:pt x="2112685" y="983995"/>
                  <a:pt x="2112685" y="982587"/>
                </a:cubicBezTo>
                <a:cubicBezTo>
                  <a:pt x="2112685" y="981179"/>
                  <a:pt x="2112685" y="980374"/>
                  <a:pt x="2112685" y="980173"/>
                </a:cubicBezTo>
                <a:cubicBezTo>
                  <a:pt x="2111467" y="979368"/>
                  <a:pt x="2110552" y="979166"/>
                  <a:pt x="2109944" y="979569"/>
                </a:cubicBezTo>
                <a:close/>
                <a:moveTo>
                  <a:pt x="2093191" y="975344"/>
                </a:moveTo>
                <a:cubicBezTo>
                  <a:pt x="2093191" y="975546"/>
                  <a:pt x="2093191" y="976351"/>
                  <a:pt x="2093191" y="977759"/>
                </a:cubicBezTo>
                <a:cubicBezTo>
                  <a:pt x="2093191" y="979166"/>
                  <a:pt x="2093191" y="979971"/>
                  <a:pt x="2093191" y="980173"/>
                </a:cubicBezTo>
                <a:cubicBezTo>
                  <a:pt x="2095627" y="979971"/>
                  <a:pt x="2096846" y="979166"/>
                  <a:pt x="2096846" y="977759"/>
                </a:cubicBezTo>
                <a:cubicBezTo>
                  <a:pt x="2096846" y="976351"/>
                  <a:pt x="2095627" y="975546"/>
                  <a:pt x="2093191" y="975344"/>
                </a:cubicBezTo>
                <a:close/>
                <a:moveTo>
                  <a:pt x="2083443" y="975344"/>
                </a:moveTo>
                <a:cubicBezTo>
                  <a:pt x="2081007" y="975546"/>
                  <a:pt x="2079789" y="976351"/>
                  <a:pt x="2079789" y="977759"/>
                </a:cubicBezTo>
                <a:cubicBezTo>
                  <a:pt x="2079789" y="979166"/>
                  <a:pt x="2081007" y="979971"/>
                  <a:pt x="2083443" y="980173"/>
                </a:cubicBezTo>
                <a:cubicBezTo>
                  <a:pt x="2083443" y="976149"/>
                  <a:pt x="2083443" y="974540"/>
                  <a:pt x="2083443" y="975344"/>
                </a:cubicBezTo>
                <a:close/>
                <a:moveTo>
                  <a:pt x="2039582" y="975344"/>
                </a:moveTo>
                <a:lnTo>
                  <a:pt x="2039582" y="977759"/>
                </a:lnTo>
                <a:lnTo>
                  <a:pt x="2039582" y="980173"/>
                </a:lnTo>
                <a:cubicBezTo>
                  <a:pt x="2042018" y="979971"/>
                  <a:pt x="2043237" y="979166"/>
                  <a:pt x="2043237" y="977759"/>
                </a:cubicBezTo>
                <a:cubicBezTo>
                  <a:pt x="2043237" y="976351"/>
                  <a:pt x="2042018" y="975546"/>
                  <a:pt x="2039582" y="975344"/>
                </a:cubicBezTo>
                <a:close/>
                <a:moveTo>
                  <a:pt x="2005467" y="975344"/>
                </a:moveTo>
                <a:cubicBezTo>
                  <a:pt x="2003030" y="975546"/>
                  <a:pt x="2001812" y="976351"/>
                  <a:pt x="2001812" y="977759"/>
                </a:cubicBezTo>
                <a:cubicBezTo>
                  <a:pt x="2001812" y="979166"/>
                  <a:pt x="2003030" y="979971"/>
                  <a:pt x="2005467" y="980173"/>
                </a:cubicBezTo>
                <a:cubicBezTo>
                  <a:pt x="2007903" y="979971"/>
                  <a:pt x="2009122" y="979166"/>
                  <a:pt x="2009122" y="977759"/>
                </a:cubicBezTo>
                <a:cubicBezTo>
                  <a:pt x="2009122" y="976351"/>
                  <a:pt x="2007903" y="975546"/>
                  <a:pt x="2005467" y="975344"/>
                </a:cubicBezTo>
                <a:close/>
                <a:moveTo>
                  <a:pt x="467861" y="975344"/>
                </a:moveTo>
                <a:cubicBezTo>
                  <a:pt x="465424" y="975546"/>
                  <a:pt x="464207" y="976351"/>
                  <a:pt x="464207" y="977759"/>
                </a:cubicBezTo>
                <a:cubicBezTo>
                  <a:pt x="464207" y="979166"/>
                  <a:pt x="465424" y="979971"/>
                  <a:pt x="467861" y="980173"/>
                </a:cubicBezTo>
                <a:cubicBezTo>
                  <a:pt x="467861" y="976149"/>
                  <a:pt x="467861" y="974540"/>
                  <a:pt x="467861" y="975344"/>
                </a:cubicBezTo>
                <a:close/>
                <a:moveTo>
                  <a:pt x="1359721" y="965688"/>
                </a:moveTo>
                <a:lnTo>
                  <a:pt x="1057561" y="1004314"/>
                </a:lnTo>
                <a:lnTo>
                  <a:pt x="774895" y="1067082"/>
                </a:lnTo>
                <a:lnTo>
                  <a:pt x="794389" y="1067082"/>
                </a:lnTo>
                <a:lnTo>
                  <a:pt x="1067308" y="1004314"/>
                </a:lnTo>
                <a:lnTo>
                  <a:pt x="1086802" y="1004314"/>
                </a:lnTo>
                <a:lnTo>
                  <a:pt x="1359721" y="975344"/>
                </a:lnTo>
                <a:cubicBezTo>
                  <a:pt x="1362462" y="973132"/>
                  <a:pt x="1366727" y="971522"/>
                  <a:pt x="1372514" y="970516"/>
                </a:cubicBezTo>
                <a:cubicBezTo>
                  <a:pt x="1378302" y="969510"/>
                  <a:pt x="1383784" y="967900"/>
                  <a:pt x="1388962" y="965688"/>
                </a:cubicBezTo>
                <a:close/>
                <a:moveTo>
                  <a:pt x="560459" y="965688"/>
                </a:moveTo>
                <a:cubicBezTo>
                  <a:pt x="558022" y="966091"/>
                  <a:pt x="556804" y="967700"/>
                  <a:pt x="556804" y="970516"/>
                </a:cubicBezTo>
                <a:cubicBezTo>
                  <a:pt x="556804" y="973333"/>
                  <a:pt x="558022" y="974943"/>
                  <a:pt x="560459" y="975344"/>
                </a:cubicBezTo>
                <a:cubicBezTo>
                  <a:pt x="562895" y="974943"/>
                  <a:pt x="564114" y="973333"/>
                  <a:pt x="564114" y="970516"/>
                </a:cubicBezTo>
                <a:cubicBezTo>
                  <a:pt x="564114" y="967700"/>
                  <a:pt x="562895" y="966091"/>
                  <a:pt x="560459" y="965688"/>
                </a:cubicBezTo>
                <a:close/>
                <a:moveTo>
                  <a:pt x="467861" y="965688"/>
                </a:moveTo>
                <a:cubicBezTo>
                  <a:pt x="467861" y="965889"/>
                  <a:pt x="467861" y="966694"/>
                  <a:pt x="467861" y="968102"/>
                </a:cubicBezTo>
                <a:cubicBezTo>
                  <a:pt x="467861" y="969510"/>
                  <a:pt x="467861" y="970315"/>
                  <a:pt x="467861" y="970516"/>
                </a:cubicBezTo>
                <a:cubicBezTo>
                  <a:pt x="470298" y="970315"/>
                  <a:pt x="471517" y="969510"/>
                  <a:pt x="471517" y="968102"/>
                </a:cubicBezTo>
                <a:cubicBezTo>
                  <a:pt x="471517" y="966694"/>
                  <a:pt x="470298" y="965889"/>
                  <a:pt x="467861" y="965688"/>
                </a:cubicBezTo>
                <a:close/>
                <a:moveTo>
                  <a:pt x="438620" y="965688"/>
                </a:moveTo>
                <a:lnTo>
                  <a:pt x="433746" y="970516"/>
                </a:lnTo>
                <a:lnTo>
                  <a:pt x="399631" y="1038112"/>
                </a:lnTo>
                <a:lnTo>
                  <a:pt x="399631" y="1042941"/>
                </a:lnTo>
                <a:cubicBezTo>
                  <a:pt x="409175" y="1036906"/>
                  <a:pt x="416892" y="1026042"/>
                  <a:pt x="422781" y="1010350"/>
                </a:cubicBezTo>
                <a:cubicBezTo>
                  <a:pt x="428669" y="994658"/>
                  <a:pt x="433950" y="981380"/>
                  <a:pt x="438620" y="970516"/>
                </a:cubicBezTo>
                <a:cubicBezTo>
                  <a:pt x="438620" y="970315"/>
                  <a:pt x="438620" y="969510"/>
                  <a:pt x="438620" y="968102"/>
                </a:cubicBezTo>
                <a:cubicBezTo>
                  <a:pt x="438620" y="966694"/>
                  <a:pt x="438620" y="965889"/>
                  <a:pt x="438620" y="965688"/>
                </a:cubicBezTo>
                <a:close/>
                <a:moveTo>
                  <a:pt x="419126" y="965688"/>
                </a:moveTo>
                <a:cubicBezTo>
                  <a:pt x="419126" y="965889"/>
                  <a:pt x="419126" y="966694"/>
                  <a:pt x="419126" y="968102"/>
                </a:cubicBezTo>
                <a:cubicBezTo>
                  <a:pt x="419126" y="969510"/>
                  <a:pt x="419126" y="970315"/>
                  <a:pt x="419126" y="970516"/>
                </a:cubicBezTo>
                <a:cubicBezTo>
                  <a:pt x="421562" y="970315"/>
                  <a:pt x="422781" y="969510"/>
                  <a:pt x="422781" y="968102"/>
                </a:cubicBezTo>
                <a:cubicBezTo>
                  <a:pt x="422781" y="966694"/>
                  <a:pt x="421562" y="965889"/>
                  <a:pt x="419126" y="965688"/>
                </a:cubicBezTo>
                <a:close/>
                <a:moveTo>
                  <a:pt x="2098064" y="960859"/>
                </a:moveTo>
                <a:cubicBezTo>
                  <a:pt x="2095627" y="961262"/>
                  <a:pt x="2094410" y="962872"/>
                  <a:pt x="2094410" y="965688"/>
                </a:cubicBezTo>
                <a:cubicBezTo>
                  <a:pt x="2094410" y="968505"/>
                  <a:pt x="2095627" y="970114"/>
                  <a:pt x="2098064" y="970516"/>
                </a:cubicBezTo>
                <a:cubicBezTo>
                  <a:pt x="2100501" y="970114"/>
                  <a:pt x="2101720" y="968505"/>
                  <a:pt x="2101720" y="965688"/>
                </a:cubicBezTo>
                <a:cubicBezTo>
                  <a:pt x="2101720" y="962872"/>
                  <a:pt x="2100501" y="961262"/>
                  <a:pt x="2098064" y="960859"/>
                </a:cubicBezTo>
                <a:close/>
                <a:moveTo>
                  <a:pt x="2044455" y="960859"/>
                </a:moveTo>
                <a:cubicBezTo>
                  <a:pt x="2044455" y="961262"/>
                  <a:pt x="2044455" y="962872"/>
                  <a:pt x="2044455" y="965688"/>
                </a:cubicBezTo>
                <a:cubicBezTo>
                  <a:pt x="2044455" y="968505"/>
                  <a:pt x="2044455" y="970114"/>
                  <a:pt x="2044455" y="970516"/>
                </a:cubicBezTo>
                <a:cubicBezTo>
                  <a:pt x="2046892" y="970114"/>
                  <a:pt x="2048111" y="968505"/>
                  <a:pt x="2048111" y="965688"/>
                </a:cubicBezTo>
                <a:cubicBezTo>
                  <a:pt x="2048111" y="962872"/>
                  <a:pt x="2046892" y="961262"/>
                  <a:pt x="2044455" y="960859"/>
                </a:cubicBezTo>
                <a:close/>
                <a:moveTo>
                  <a:pt x="2010340" y="960859"/>
                </a:moveTo>
                <a:cubicBezTo>
                  <a:pt x="2007903" y="961262"/>
                  <a:pt x="2006686" y="962872"/>
                  <a:pt x="2006686" y="965688"/>
                </a:cubicBezTo>
                <a:cubicBezTo>
                  <a:pt x="2006686" y="968505"/>
                  <a:pt x="2007903" y="970114"/>
                  <a:pt x="2010340" y="970516"/>
                </a:cubicBezTo>
                <a:cubicBezTo>
                  <a:pt x="2010340" y="970114"/>
                  <a:pt x="2010340" y="968505"/>
                  <a:pt x="2010340" y="965688"/>
                </a:cubicBezTo>
                <a:cubicBezTo>
                  <a:pt x="2010340" y="962872"/>
                  <a:pt x="2010340" y="961262"/>
                  <a:pt x="2010340" y="960859"/>
                </a:cubicBezTo>
                <a:close/>
                <a:moveTo>
                  <a:pt x="609194" y="960859"/>
                </a:moveTo>
                <a:cubicBezTo>
                  <a:pt x="608991" y="963475"/>
                  <a:pt x="608178" y="966694"/>
                  <a:pt x="606757" y="970516"/>
                </a:cubicBezTo>
                <a:cubicBezTo>
                  <a:pt x="605336" y="974338"/>
                  <a:pt x="604524" y="977557"/>
                  <a:pt x="604321" y="980173"/>
                </a:cubicBezTo>
                <a:cubicBezTo>
                  <a:pt x="606656" y="979871"/>
                  <a:pt x="608077" y="978060"/>
                  <a:pt x="608585" y="974741"/>
                </a:cubicBezTo>
                <a:cubicBezTo>
                  <a:pt x="609093" y="971422"/>
                  <a:pt x="609296" y="968404"/>
                  <a:pt x="609194" y="965688"/>
                </a:cubicBezTo>
                <a:cubicBezTo>
                  <a:pt x="609194" y="965488"/>
                  <a:pt x="609194" y="964682"/>
                  <a:pt x="609194" y="963274"/>
                </a:cubicBezTo>
                <a:cubicBezTo>
                  <a:pt x="609194" y="961866"/>
                  <a:pt x="609194" y="961061"/>
                  <a:pt x="609194" y="960859"/>
                </a:cubicBezTo>
                <a:close/>
                <a:moveTo>
                  <a:pt x="565332" y="956031"/>
                </a:moveTo>
                <a:cubicBezTo>
                  <a:pt x="562895" y="956233"/>
                  <a:pt x="561678" y="957037"/>
                  <a:pt x="561678" y="958445"/>
                </a:cubicBezTo>
                <a:cubicBezTo>
                  <a:pt x="561678" y="959853"/>
                  <a:pt x="562895" y="960658"/>
                  <a:pt x="565332" y="960859"/>
                </a:cubicBezTo>
                <a:cubicBezTo>
                  <a:pt x="565332" y="960658"/>
                  <a:pt x="565332" y="959853"/>
                  <a:pt x="565332" y="958445"/>
                </a:cubicBezTo>
                <a:cubicBezTo>
                  <a:pt x="565332" y="957037"/>
                  <a:pt x="565332" y="956233"/>
                  <a:pt x="565332" y="956031"/>
                </a:cubicBezTo>
                <a:close/>
                <a:moveTo>
                  <a:pt x="575079" y="951203"/>
                </a:moveTo>
                <a:lnTo>
                  <a:pt x="555585" y="999486"/>
                </a:lnTo>
                <a:lnTo>
                  <a:pt x="555585" y="1004314"/>
                </a:lnTo>
                <a:cubicBezTo>
                  <a:pt x="562998" y="998983"/>
                  <a:pt x="568886" y="991539"/>
                  <a:pt x="573251" y="981984"/>
                </a:cubicBezTo>
                <a:cubicBezTo>
                  <a:pt x="577618" y="972427"/>
                  <a:pt x="579852" y="963777"/>
                  <a:pt x="579953" y="956031"/>
                </a:cubicBezTo>
                <a:cubicBezTo>
                  <a:pt x="579749" y="956133"/>
                  <a:pt x="578937" y="955931"/>
                  <a:pt x="577516" y="955428"/>
                </a:cubicBezTo>
                <a:cubicBezTo>
                  <a:pt x="576095" y="954925"/>
                  <a:pt x="575283" y="953517"/>
                  <a:pt x="575079" y="951203"/>
                </a:cubicBezTo>
                <a:close/>
                <a:moveTo>
                  <a:pt x="570206" y="951203"/>
                </a:moveTo>
                <a:cubicBezTo>
                  <a:pt x="567769" y="951404"/>
                  <a:pt x="566551" y="952209"/>
                  <a:pt x="566551" y="953617"/>
                </a:cubicBezTo>
                <a:cubicBezTo>
                  <a:pt x="566551" y="955025"/>
                  <a:pt x="567769" y="955830"/>
                  <a:pt x="570206" y="956031"/>
                </a:cubicBezTo>
                <a:cubicBezTo>
                  <a:pt x="572642" y="955830"/>
                  <a:pt x="573861" y="955025"/>
                  <a:pt x="573861" y="953617"/>
                </a:cubicBezTo>
                <a:cubicBezTo>
                  <a:pt x="573861" y="952209"/>
                  <a:pt x="572642" y="951404"/>
                  <a:pt x="570206" y="951203"/>
                </a:cubicBezTo>
                <a:close/>
                <a:moveTo>
                  <a:pt x="443493" y="951203"/>
                </a:moveTo>
                <a:cubicBezTo>
                  <a:pt x="441057" y="951606"/>
                  <a:pt x="439839" y="953215"/>
                  <a:pt x="439839" y="956031"/>
                </a:cubicBezTo>
                <a:cubicBezTo>
                  <a:pt x="439839" y="958848"/>
                  <a:pt x="441057" y="960458"/>
                  <a:pt x="443493" y="960859"/>
                </a:cubicBezTo>
                <a:cubicBezTo>
                  <a:pt x="443493" y="960458"/>
                  <a:pt x="443493" y="958848"/>
                  <a:pt x="443493" y="956031"/>
                </a:cubicBezTo>
                <a:cubicBezTo>
                  <a:pt x="443493" y="953215"/>
                  <a:pt x="443493" y="951606"/>
                  <a:pt x="443493" y="951203"/>
                </a:cubicBezTo>
                <a:close/>
                <a:moveTo>
                  <a:pt x="1374342" y="941546"/>
                </a:moveTo>
                <a:lnTo>
                  <a:pt x="1374342" y="951203"/>
                </a:lnTo>
                <a:lnTo>
                  <a:pt x="1398709" y="951203"/>
                </a:lnTo>
                <a:cubicBezTo>
                  <a:pt x="1398507" y="948890"/>
                  <a:pt x="1397694" y="947481"/>
                  <a:pt x="1396273" y="946978"/>
                </a:cubicBezTo>
                <a:cubicBezTo>
                  <a:pt x="1394852" y="946476"/>
                  <a:pt x="1394039" y="946274"/>
                  <a:pt x="1393836" y="946375"/>
                </a:cubicBezTo>
                <a:cubicBezTo>
                  <a:pt x="1393328" y="946173"/>
                  <a:pt x="1390688" y="945368"/>
                  <a:pt x="1385917" y="943960"/>
                </a:cubicBezTo>
                <a:cubicBezTo>
                  <a:pt x="1381144" y="942552"/>
                  <a:pt x="1377286" y="941748"/>
                  <a:pt x="1374342" y="941546"/>
                </a:cubicBezTo>
                <a:close/>
                <a:moveTo>
                  <a:pt x="511723" y="941546"/>
                </a:moveTo>
                <a:cubicBezTo>
                  <a:pt x="511114" y="942351"/>
                  <a:pt x="508677" y="946778"/>
                  <a:pt x="504413" y="954825"/>
                </a:cubicBezTo>
                <a:cubicBezTo>
                  <a:pt x="500148" y="962872"/>
                  <a:pt x="497711" y="969711"/>
                  <a:pt x="497102" y="975344"/>
                </a:cubicBezTo>
                <a:cubicBezTo>
                  <a:pt x="491823" y="981581"/>
                  <a:pt x="486543" y="990836"/>
                  <a:pt x="481264" y="1003108"/>
                </a:cubicBezTo>
                <a:cubicBezTo>
                  <a:pt x="475984" y="1015379"/>
                  <a:pt x="473141" y="1022220"/>
                  <a:pt x="472735" y="1023628"/>
                </a:cubicBezTo>
                <a:lnTo>
                  <a:pt x="472735" y="1028456"/>
                </a:lnTo>
                <a:lnTo>
                  <a:pt x="477608" y="1028456"/>
                </a:lnTo>
                <a:cubicBezTo>
                  <a:pt x="477913" y="1027751"/>
                  <a:pt x="479741" y="1024332"/>
                  <a:pt x="483091" y="1018196"/>
                </a:cubicBezTo>
                <a:cubicBezTo>
                  <a:pt x="486442" y="1012060"/>
                  <a:pt x="489488" y="1007433"/>
                  <a:pt x="492229" y="1004314"/>
                </a:cubicBezTo>
                <a:cubicBezTo>
                  <a:pt x="492940" y="998078"/>
                  <a:pt x="496393" y="987617"/>
                  <a:pt x="502585" y="972930"/>
                </a:cubicBezTo>
                <a:cubicBezTo>
                  <a:pt x="508778" y="958244"/>
                  <a:pt x="513450" y="947782"/>
                  <a:pt x="516597" y="941546"/>
                </a:cubicBezTo>
                <a:close/>
                <a:moveTo>
                  <a:pt x="477608" y="941546"/>
                </a:moveTo>
                <a:cubicBezTo>
                  <a:pt x="475171" y="941949"/>
                  <a:pt x="473954" y="943559"/>
                  <a:pt x="473954" y="946375"/>
                </a:cubicBezTo>
                <a:cubicBezTo>
                  <a:pt x="473954" y="949192"/>
                  <a:pt x="475171" y="950801"/>
                  <a:pt x="477608" y="951203"/>
                </a:cubicBezTo>
                <a:cubicBezTo>
                  <a:pt x="480045" y="950801"/>
                  <a:pt x="481264" y="949192"/>
                  <a:pt x="481264" y="946375"/>
                </a:cubicBezTo>
                <a:cubicBezTo>
                  <a:pt x="481264" y="943559"/>
                  <a:pt x="480045" y="941949"/>
                  <a:pt x="477608" y="941546"/>
                </a:cubicBezTo>
                <a:close/>
                <a:moveTo>
                  <a:pt x="2054202" y="936718"/>
                </a:moveTo>
                <a:cubicBezTo>
                  <a:pt x="2054000" y="937020"/>
                  <a:pt x="2053188" y="938830"/>
                  <a:pt x="2051765" y="942149"/>
                </a:cubicBezTo>
                <a:cubicBezTo>
                  <a:pt x="2050344" y="945470"/>
                  <a:pt x="2049532" y="948487"/>
                  <a:pt x="2049329" y="951203"/>
                </a:cubicBezTo>
                <a:cubicBezTo>
                  <a:pt x="2049329" y="955226"/>
                  <a:pt x="2049329" y="956836"/>
                  <a:pt x="2049329" y="956031"/>
                </a:cubicBezTo>
                <a:cubicBezTo>
                  <a:pt x="2051664" y="953919"/>
                  <a:pt x="2053085" y="952108"/>
                  <a:pt x="2053593" y="950600"/>
                </a:cubicBezTo>
                <a:cubicBezTo>
                  <a:pt x="2054101" y="949090"/>
                  <a:pt x="2054304" y="946073"/>
                  <a:pt x="2054202" y="941546"/>
                </a:cubicBezTo>
                <a:cubicBezTo>
                  <a:pt x="2054202" y="941346"/>
                  <a:pt x="2054202" y="940540"/>
                  <a:pt x="2054202" y="939132"/>
                </a:cubicBezTo>
                <a:cubicBezTo>
                  <a:pt x="2054202" y="937724"/>
                  <a:pt x="2054202" y="936919"/>
                  <a:pt x="2054202" y="936718"/>
                </a:cubicBezTo>
                <a:close/>
                <a:moveTo>
                  <a:pt x="2015214" y="936718"/>
                </a:moveTo>
                <a:cubicBezTo>
                  <a:pt x="2015214" y="936919"/>
                  <a:pt x="2015214" y="937724"/>
                  <a:pt x="2015214" y="939132"/>
                </a:cubicBezTo>
                <a:cubicBezTo>
                  <a:pt x="2015214" y="940540"/>
                  <a:pt x="2015214" y="941346"/>
                  <a:pt x="2015214" y="941546"/>
                </a:cubicBezTo>
                <a:cubicBezTo>
                  <a:pt x="2017651" y="941346"/>
                  <a:pt x="2018870" y="940540"/>
                  <a:pt x="2018870" y="939132"/>
                </a:cubicBezTo>
                <a:cubicBezTo>
                  <a:pt x="2018870" y="937724"/>
                  <a:pt x="2017651" y="936919"/>
                  <a:pt x="2015214" y="936718"/>
                </a:cubicBezTo>
                <a:close/>
                <a:moveTo>
                  <a:pt x="1330480" y="936718"/>
                </a:moveTo>
                <a:cubicBezTo>
                  <a:pt x="1328855" y="939132"/>
                  <a:pt x="1329668" y="940340"/>
                  <a:pt x="1332917" y="940340"/>
                </a:cubicBezTo>
                <a:cubicBezTo>
                  <a:pt x="1336166" y="940340"/>
                  <a:pt x="1336978" y="939132"/>
                  <a:pt x="1335353" y="936718"/>
                </a:cubicBezTo>
                <a:cubicBezTo>
                  <a:pt x="1335151" y="936718"/>
                  <a:pt x="1334338" y="936718"/>
                  <a:pt x="1332917" y="936718"/>
                </a:cubicBezTo>
                <a:cubicBezTo>
                  <a:pt x="1331495" y="936718"/>
                  <a:pt x="1330683" y="936718"/>
                  <a:pt x="1330480" y="936718"/>
                </a:cubicBezTo>
                <a:close/>
                <a:moveTo>
                  <a:pt x="575079" y="927061"/>
                </a:moveTo>
                <a:cubicBezTo>
                  <a:pt x="575079" y="932694"/>
                  <a:pt x="575079" y="935913"/>
                  <a:pt x="575079" y="936718"/>
                </a:cubicBezTo>
                <a:cubicBezTo>
                  <a:pt x="575079" y="940741"/>
                  <a:pt x="575079" y="942351"/>
                  <a:pt x="575079" y="941546"/>
                </a:cubicBezTo>
                <a:cubicBezTo>
                  <a:pt x="579141" y="940741"/>
                  <a:pt x="580765" y="937523"/>
                  <a:pt x="579953" y="931890"/>
                </a:cubicBezTo>
                <a:cubicBezTo>
                  <a:pt x="579749" y="931688"/>
                  <a:pt x="578937" y="930883"/>
                  <a:pt x="577516" y="929475"/>
                </a:cubicBezTo>
                <a:cubicBezTo>
                  <a:pt x="576095" y="928067"/>
                  <a:pt x="575283" y="927263"/>
                  <a:pt x="575079" y="927061"/>
                </a:cubicBezTo>
                <a:close/>
                <a:moveTo>
                  <a:pt x="438620" y="927061"/>
                </a:moveTo>
                <a:cubicBezTo>
                  <a:pt x="435879" y="930180"/>
                  <a:pt x="432833" y="934807"/>
                  <a:pt x="429482" y="940943"/>
                </a:cubicBezTo>
                <a:cubicBezTo>
                  <a:pt x="426131" y="947079"/>
                  <a:pt x="424304" y="950498"/>
                  <a:pt x="423999" y="951203"/>
                </a:cubicBezTo>
                <a:cubicBezTo>
                  <a:pt x="423999" y="951404"/>
                  <a:pt x="423999" y="952209"/>
                  <a:pt x="423999" y="953617"/>
                </a:cubicBezTo>
                <a:cubicBezTo>
                  <a:pt x="423999" y="955025"/>
                  <a:pt x="423999" y="955830"/>
                  <a:pt x="423999" y="956031"/>
                </a:cubicBezTo>
                <a:cubicBezTo>
                  <a:pt x="423999" y="956233"/>
                  <a:pt x="423999" y="957037"/>
                  <a:pt x="423999" y="958445"/>
                </a:cubicBezTo>
                <a:cubicBezTo>
                  <a:pt x="423999" y="959853"/>
                  <a:pt x="423999" y="960658"/>
                  <a:pt x="423999" y="960859"/>
                </a:cubicBezTo>
                <a:cubicBezTo>
                  <a:pt x="426436" y="958044"/>
                  <a:pt x="428873" y="954020"/>
                  <a:pt x="431309" y="948789"/>
                </a:cubicBezTo>
                <a:cubicBezTo>
                  <a:pt x="433746" y="943559"/>
                  <a:pt x="436183" y="939535"/>
                  <a:pt x="438620" y="936718"/>
                </a:cubicBezTo>
                <a:cubicBezTo>
                  <a:pt x="438620" y="936516"/>
                  <a:pt x="438620" y="935712"/>
                  <a:pt x="438620" y="934304"/>
                </a:cubicBezTo>
                <a:cubicBezTo>
                  <a:pt x="438620" y="932896"/>
                  <a:pt x="438620" y="932091"/>
                  <a:pt x="438620" y="931890"/>
                </a:cubicBezTo>
                <a:cubicBezTo>
                  <a:pt x="438620" y="931688"/>
                  <a:pt x="438620" y="930883"/>
                  <a:pt x="438620" y="929475"/>
                </a:cubicBezTo>
                <a:cubicBezTo>
                  <a:pt x="438620" y="928067"/>
                  <a:pt x="438620" y="927263"/>
                  <a:pt x="438620" y="927061"/>
                </a:cubicBezTo>
                <a:close/>
                <a:moveTo>
                  <a:pt x="487355" y="922233"/>
                </a:moveTo>
                <a:cubicBezTo>
                  <a:pt x="483294" y="927061"/>
                  <a:pt x="481670" y="931890"/>
                  <a:pt x="482482" y="936718"/>
                </a:cubicBezTo>
                <a:cubicBezTo>
                  <a:pt x="482482" y="936919"/>
                  <a:pt x="482482" y="937724"/>
                  <a:pt x="482482" y="939132"/>
                </a:cubicBezTo>
                <a:cubicBezTo>
                  <a:pt x="482482" y="940540"/>
                  <a:pt x="482482" y="941346"/>
                  <a:pt x="482482" y="941546"/>
                </a:cubicBezTo>
                <a:cubicBezTo>
                  <a:pt x="486543" y="936718"/>
                  <a:pt x="488168" y="931890"/>
                  <a:pt x="487355" y="927061"/>
                </a:cubicBezTo>
                <a:cubicBezTo>
                  <a:pt x="487355" y="927866"/>
                  <a:pt x="487355" y="926257"/>
                  <a:pt x="487355" y="922233"/>
                </a:cubicBezTo>
                <a:close/>
                <a:moveTo>
                  <a:pt x="2024961" y="912576"/>
                </a:moveTo>
                <a:cubicBezTo>
                  <a:pt x="2024961" y="912778"/>
                  <a:pt x="2024961" y="913583"/>
                  <a:pt x="2024961" y="914990"/>
                </a:cubicBezTo>
                <a:cubicBezTo>
                  <a:pt x="2024961" y="916398"/>
                  <a:pt x="2024961" y="917204"/>
                  <a:pt x="2024961" y="917405"/>
                </a:cubicBezTo>
                <a:cubicBezTo>
                  <a:pt x="2027398" y="917204"/>
                  <a:pt x="2028617" y="916398"/>
                  <a:pt x="2028617" y="914990"/>
                </a:cubicBezTo>
                <a:cubicBezTo>
                  <a:pt x="2028617" y="913583"/>
                  <a:pt x="2027398" y="912778"/>
                  <a:pt x="2024961" y="912576"/>
                </a:cubicBezTo>
                <a:close/>
                <a:moveTo>
                  <a:pt x="584826" y="912576"/>
                </a:moveTo>
                <a:cubicBezTo>
                  <a:pt x="584826" y="912778"/>
                  <a:pt x="584826" y="913583"/>
                  <a:pt x="584826" y="914990"/>
                </a:cubicBezTo>
                <a:cubicBezTo>
                  <a:pt x="584826" y="916398"/>
                  <a:pt x="584826" y="917204"/>
                  <a:pt x="584826" y="917405"/>
                </a:cubicBezTo>
                <a:cubicBezTo>
                  <a:pt x="587263" y="917204"/>
                  <a:pt x="588482" y="916398"/>
                  <a:pt x="588482" y="914990"/>
                </a:cubicBezTo>
                <a:cubicBezTo>
                  <a:pt x="588482" y="913583"/>
                  <a:pt x="587263" y="912778"/>
                  <a:pt x="584826" y="912576"/>
                </a:cubicBezTo>
                <a:close/>
                <a:moveTo>
                  <a:pt x="2068823" y="902920"/>
                </a:moveTo>
                <a:cubicBezTo>
                  <a:pt x="2064762" y="907748"/>
                  <a:pt x="2063137" y="912576"/>
                  <a:pt x="2063949" y="917405"/>
                </a:cubicBezTo>
                <a:cubicBezTo>
                  <a:pt x="2063949" y="919617"/>
                  <a:pt x="2063949" y="921227"/>
                  <a:pt x="2063949" y="922233"/>
                </a:cubicBezTo>
                <a:cubicBezTo>
                  <a:pt x="2063949" y="923239"/>
                  <a:pt x="2063949" y="924849"/>
                  <a:pt x="2063949" y="927061"/>
                </a:cubicBezTo>
                <a:cubicBezTo>
                  <a:pt x="2063848" y="924346"/>
                  <a:pt x="2064052" y="921328"/>
                  <a:pt x="2064559" y="918008"/>
                </a:cubicBezTo>
                <a:cubicBezTo>
                  <a:pt x="2065066" y="914689"/>
                  <a:pt x="2066488" y="912878"/>
                  <a:pt x="2068823" y="912576"/>
                </a:cubicBezTo>
                <a:cubicBezTo>
                  <a:pt x="2068823" y="912375"/>
                  <a:pt x="2068823" y="911570"/>
                  <a:pt x="2068823" y="910162"/>
                </a:cubicBezTo>
                <a:cubicBezTo>
                  <a:pt x="2068823" y="908754"/>
                  <a:pt x="2068823" y="907950"/>
                  <a:pt x="2068823" y="907748"/>
                </a:cubicBezTo>
                <a:cubicBezTo>
                  <a:pt x="2068823" y="907547"/>
                  <a:pt x="2068823" y="906742"/>
                  <a:pt x="2068823" y="905334"/>
                </a:cubicBezTo>
                <a:cubicBezTo>
                  <a:pt x="2068823" y="903926"/>
                  <a:pt x="2068823" y="903121"/>
                  <a:pt x="2068823" y="902920"/>
                </a:cubicBezTo>
                <a:close/>
                <a:moveTo>
                  <a:pt x="2027093" y="900883"/>
                </a:moveTo>
                <a:cubicBezTo>
                  <a:pt x="2026484" y="900582"/>
                  <a:pt x="2026180" y="900656"/>
                  <a:pt x="2026180" y="901109"/>
                </a:cubicBezTo>
                <a:cubicBezTo>
                  <a:pt x="2026180" y="902015"/>
                  <a:pt x="2027398" y="902618"/>
                  <a:pt x="2029834" y="902920"/>
                </a:cubicBezTo>
                <a:cubicBezTo>
                  <a:pt x="2028617" y="901864"/>
                  <a:pt x="2027702" y="901185"/>
                  <a:pt x="2027093" y="900883"/>
                </a:cubicBezTo>
                <a:close/>
                <a:moveTo>
                  <a:pt x="2054202" y="898091"/>
                </a:moveTo>
                <a:cubicBezTo>
                  <a:pt x="2051765" y="898293"/>
                  <a:pt x="2050548" y="899098"/>
                  <a:pt x="2050548" y="900506"/>
                </a:cubicBezTo>
                <a:cubicBezTo>
                  <a:pt x="2050548" y="901914"/>
                  <a:pt x="2051765" y="902718"/>
                  <a:pt x="2054202" y="902920"/>
                </a:cubicBezTo>
                <a:cubicBezTo>
                  <a:pt x="2056639" y="902718"/>
                  <a:pt x="2057858" y="901914"/>
                  <a:pt x="2057858" y="900506"/>
                </a:cubicBezTo>
                <a:cubicBezTo>
                  <a:pt x="2057858" y="899098"/>
                  <a:pt x="2056639" y="898293"/>
                  <a:pt x="2054202" y="898091"/>
                </a:cubicBezTo>
                <a:close/>
                <a:moveTo>
                  <a:pt x="448367" y="898091"/>
                </a:moveTo>
                <a:cubicBezTo>
                  <a:pt x="445829" y="902718"/>
                  <a:pt x="443596" y="906742"/>
                  <a:pt x="441665" y="910162"/>
                </a:cubicBezTo>
                <a:cubicBezTo>
                  <a:pt x="439737" y="913583"/>
                  <a:pt x="438722" y="917606"/>
                  <a:pt x="438620" y="922233"/>
                </a:cubicBezTo>
                <a:cubicBezTo>
                  <a:pt x="437808" y="922233"/>
                  <a:pt x="439432" y="922233"/>
                  <a:pt x="443493" y="922233"/>
                </a:cubicBezTo>
                <a:cubicBezTo>
                  <a:pt x="447555" y="918209"/>
                  <a:pt x="449179" y="911772"/>
                  <a:pt x="448367" y="902920"/>
                </a:cubicBezTo>
                <a:cubicBezTo>
                  <a:pt x="448367" y="903724"/>
                  <a:pt x="448367" y="902115"/>
                  <a:pt x="448367" y="898091"/>
                </a:cubicBezTo>
                <a:close/>
                <a:moveTo>
                  <a:pt x="2068823" y="893263"/>
                </a:moveTo>
                <a:cubicBezTo>
                  <a:pt x="2068823" y="893465"/>
                  <a:pt x="2068823" y="894269"/>
                  <a:pt x="2068823" y="895677"/>
                </a:cubicBezTo>
                <a:cubicBezTo>
                  <a:pt x="2068823" y="897085"/>
                  <a:pt x="2068823" y="897890"/>
                  <a:pt x="2068823" y="898091"/>
                </a:cubicBezTo>
                <a:cubicBezTo>
                  <a:pt x="2071260" y="897890"/>
                  <a:pt x="2072479" y="897085"/>
                  <a:pt x="2072479" y="895677"/>
                </a:cubicBezTo>
                <a:cubicBezTo>
                  <a:pt x="2072479" y="894269"/>
                  <a:pt x="2071260" y="893465"/>
                  <a:pt x="2068823" y="893263"/>
                </a:cubicBezTo>
                <a:close/>
                <a:moveTo>
                  <a:pt x="594573" y="893263"/>
                </a:moveTo>
                <a:cubicBezTo>
                  <a:pt x="592137" y="893465"/>
                  <a:pt x="590919" y="894269"/>
                  <a:pt x="590919" y="895677"/>
                </a:cubicBezTo>
                <a:cubicBezTo>
                  <a:pt x="590919" y="897085"/>
                  <a:pt x="592137" y="897890"/>
                  <a:pt x="594573" y="898091"/>
                </a:cubicBezTo>
                <a:cubicBezTo>
                  <a:pt x="594573" y="894068"/>
                  <a:pt x="594573" y="892458"/>
                  <a:pt x="594573" y="893263"/>
                </a:cubicBezTo>
                <a:close/>
                <a:moveTo>
                  <a:pt x="2122432" y="888435"/>
                </a:moveTo>
                <a:cubicBezTo>
                  <a:pt x="2117558" y="896080"/>
                  <a:pt x="2113904" y="904932"/>
                  <a:pt x="2111467" y="914990"/>
                </a:cubicBezTo>
                <a:cubicBezTo>
                  <a:pt x="2109030" y="925050"/>
                  <a:pt x="2107811" y="933902"/>
                  <a:pt x="2107811" y="941546"/>
                </a:cubicBezTo>
                <a:cubicBezTo>
                  <a:pt x="2107811" y="943759"/>
                  <a:pt x="2107811" y="945368"/>
                  <a:pt x="2107811" y="946375"/>
                </a:cubicBezTo>
                <a:cubicBezTo>
                  <a:pt x="2107811" y="947381"/>
                  <a:pt x="2107811" y="948990"/>
                  <a:pt x="2107811" y="951203"/>
                </a:cubicBezTo>
                <a:cubicBezTo>
                  <a:pt x="2110552" y="943357"/>
                  <a:pt x="2113599" y="933701"/>
                  <a:pt x="2116949" y="922233"/>
                </a:cubicBezTo>
                <a:cubicBezTo>
                  <a:pt x="2120299" y="910765"/>
                  <a:pt x="2122127" y="901109"/>
                  <a:pt x="2122432" y="893263"/>
                </a:cubicBezTo>
                <a:cubicBezTo>
                  <a:pt x="2122432" y="893063"/>
                  <a:pt x="2122432" y="892257"/>
                  <a:pt x="2122432" y="890849"/>
                </a:cubicBezTo>
                <a:cubicBezTo>
                  <a:pt x="2122432" y="889441"/>
                  <a:pt x="2122432" y="888636"/>
                  <a:pt x="2122432" y="888435"/>
                </a:cubicBezTo>
                <a:close/>
                <a:moveTo>
                  <a:pt x="2034708" y="888435"/>
                </a:moveTo>
                <a:cubicBezTo>
                  <a:pt x="2032271" y="888838"/>
                  <a:pt x="2031053" y="890447"/>
                  <a:pt x="2031053" y="893263"/>
                </a:cubicBezTo>
                <a:cubicBezTo>
                  <a:pt x="2031053" y="896080"/>
                  <a:pt x="2032271" y="897690"/>
                  <a:pt x="2034708" y="898091"/>
                </a:cubicBezTo>
                <a:cubicBezTo>
                  <a:pt x="2037145" y="897690"/>
                  <a:pt x="2038364" y="896080"/>
                  <a:pt x="2038364" y="893263"/>
                </a:cubicBezTo>
                <a:cubicBezTo>
                  <a:pt x="2038364" y="890447"/>
                  <a:pt x="2037145" y="888838"/>
                  <a:pt x="2034708" y="888435"/>
                </a:cubicBezTo>
                <a:close/>
                <a:moveTo>
                  <a:pt x="2146800" y="878778"/>
                </a:moveTo>
                <a:lnTo>
                  <a:pt x="2141926" y="883606"/>
                </a:lnTo>
                <a:lnTo>
                  <a:pt x="2117558" y="960859"/>
                </a:lnTo>
                <a:lnTo>
                  <a:pt x="2117558" y="975344"/>
                </a:lnTo>
                <a:cubicBezTo>
                  <a:pt x="2118777" y="968505"/>
                  <a:pt x="2123651" y="954422"/>
                  <a:pt x="2132179" y="933097"/>
                </a:cubicBezTo>
                <a:cubicBezTo>
                  <a:pt x="2140708" y="911772"/>
                  <a:pt x="2145582" y="895276"/>
                  <a:pt x="2146800" y="883606"/>
                </a:cubicBezTo>
                <a:cubicBezTo>
                  <a:pt x="2146800" y="883405"/>
                  <a:pt x="2146800" y="882600"/>
                  <a:pt x="2146800" y="881192"/>
                </a:cubicBezTo>
                <a:cubicBezTo>
                  <a:pt x="2146800" y="879784"/>
                  <a:pt x="2146800" y="878980"/>
                  <a:pt x="2146800" y="878778"/>
                </a:cubicBezTo>
                <a:close/>
                <a:moveTo>
                  <a:pt x="2073696" y="878778"/>
                </a:moveTo>
                <a:cubicBezTo>
                  <a:pt x="2073696" y="878980"/>
                  <a:pt x="2073696" y="879784"/>
                  <a:pt x="2073696" y="881192"/>
                </a:cubicBezTo>
                <a:cubicBezTo>
                  <a:pt x="2073696" y="882600"/>
                  <a:pt x="2073696" y="883405"/>
                  <a:pt x="2073696" y="883606"/>
                </a:cubicBezTo>
                <a:cubicBezTo>
                  <a:pt x="2076133" y="883405"/>
                  <a:pt x="2077352" y="882600"/>
                  <a:pt x="2077352" y="881192"/>
                </a:cubicBezTo>
                <a:cubicBezTo>
                  <a:pt x="2077352" y="879784"/>
                  <a:pt x="2076133" y="878980"/>
                  <a:pt x="2073696" y="878778"/>
                </a:cubicBezTo>
                <a:close/>
                <a:moveTo>
                  <a:pt x="2127305" y="873950"/>
                </a:moveTo>
                <a:lnTo>
                  <a:pt x="2127305" y="876364"/>
                </a:lnTo>
                <a:lnTo>
                  <a:pt x="2127305" y="878778"/>
                </a:lnTo>
                <a:cubicBezTo>
                  <a:pt x="2129742" y="878577"/>
                  <a:pt x="2130961" y="877772"/>
                  <a:pt x="2130961" y="876364"/>
                </a:cubicBezTo>
                <a:cubicBezTo>
                  <a:pt x="2130961" y="874956"/>
                  <a:pt x="2129742" y="874151"/>
                  <a:pt x="2127305" y="873950"/>
                </a:cubicBezTo>
                <a:close/>
                <a:moveTo>
                  <a:pt x="2039582" y="873950"/>
                </a:moveTo>
                <a:cubicBezTo>
                  <a:pt x="2037145" y="874151"/>
                  <a:pt x="2035927" y="874956"/>
                  <a:pt x="2035927" y="876364"/>
                </a:cubicBezTo>
                <a:cubicBezTo>
                  <a:pt x="2035927" y="877772"/>
                  <a:pt x="2037145" y="878577"/>
                  <a:pt x="2039582" y="878778"/>
                </a:cubicBezTo>
                <a:cubicBezTo>
                  <a:pt x="2039582" y="879583"/>
                  <a:pt x="2039582" y="877973"/>
                  <a:pt x="2039582" y="873950"/>
                </a:cubicBezTo>
                <a:close/>
                <a:moveTo>
                  <a:pt x="604321" y="869122"/>
                </a:moveTo>
                <a:cubicBezTo>
                  <a:pt x="601884" y="869323"/>
                  <a:pt x="600666" y="870128"/>
                  <a:pt x="600666" y="871536"/>
                </a:cubicBezTo>
                <a:cubicBezTo>
                  <a:pt x="600666" y="872944"/>
                  <a:pt x="601884" y="873748"/>
                  <a:pt x="604321" y="873950"/>
                </a:cubicBezTo>
                <a:cubicBezTo>
                  <a:pt x="604321" y="873748"/>
                  <a:pt x="604321" y="872944"/>
                  <a:pt x="604321" y="871536"/>
                </a:cubicBezTo>
                <a:cubicBezTo>
                  <a:pt x="604321" y="870128"/>
                  <a:pt x="604321" y="869323"/>
                  <a:pt x="604321" y="869122"/>
                </a:cubicBezTo>
                <a:close/>
                <a:moveTo>
                  <a:pt x="589700" y="869122"/>
                </a:moveTo>
                <a:cubicBezTo>
                  <a:pt x="589599" y="871939"/>
                  <a:pt x="588583" y="875962"/>
                  <a:pt x="586654" y="881192"/>
                </a:cubicBezTo>
                <a:cubicBezTo>
                  <a:pt x="584725" y="886424"/>
                  <a:pt x="582492" y="890447"/>
                  <a:pt x="579953" y="893263"/>
                </a:cubicBezTo>
                <a:cubicBezTo>
                  <a:pt x="579953" y="892458"/>
                  <a:pt x="579953" y="894068"/>
                  <a:pt x="579953" y="898091"/>
                </a:cubicBezTo>
                <a:cubicBezTo>
                  <a:pt x="584623" y="895476"/>
                  <a:pt x="587467" y="892257"/>
                  <a:pt x="588482" y="888435"/>
                </a:cubicBezTo>
                <a:cubicBezTo>
                  <a:pt x="589497" y="884613"/>
                  <a:pt x="589903" y="881394"/>
                  <a:pt x="589700" y="878778"/>
                </a:cubicBezTo>
                <a:cubicBezTo>
                  <a:pt x="589700" y="877973"/>
                  <a:pt x="589700" y="874755"/>
                  <a:pt x="589700" y="869122"/>
                </a:cubicBezTo>
                <a:close/>
                <a:moveTo>
                  <a:pt x="462988" y="869122"/>
                </a:moveTo>
                <a:cubicBezTo>
                  <a:pt x="460450" y="873748"/>
                  <a:pt x="458216" y="877772"/>
                  <a:pt x="456286" y="881192"/>
                </a:cubicBezTo>
                <a:cubicBezTo>
                  <a:pt x="454357" y="884613"/>
                  <a:pt x="453343" y="888636"/>
                  <a:pt x="453240" y="893263"/>
                </a:cubicBezTo>
                <a:cubicBezTo>
                  <a:pt x="453240" y="892458"/>
                  <a:pt x="453240" y="894068"/>
                  <a:pt x="453240" y="898091"/>
                </a:cubicBezTo>
                <a:cubicBezTo>
                  <a:pt x="455780" y="893465"/>
                  <a:pt x="458013" y="889441"/>
                  <a:pt x="459942" y="886021"/>
                </a:cubicBezTo>
                <a:cubicBezTo>
                  <a:pt x="461871" y="882600"/>
                  <a:pt x="462887" y="878577"/>
                  <a:pt x="462988" y="873950"/>
                </a:cubicBezTo>
                <a:cubicBezTo>
                  <a:pt x="462988" y="874755"/>
                  <a:pt x="462988" y="873145"/>
                  <a:pt x="462988" y="869122"/>
                </a:cubicBezTo>
                <a:close/>
                <a:moveTo>
                  <a:pt x="2039582" y="864293"/>
                </a:moveTo>
                <a:cubicBezTo>
                  <a:pt x="2039582" y="864495"/>
                  <a:pt x="2039582" y="865299"/>
                  <a:pt x="2039582" y="866707"/>
                </a:cubicBezTo>
                <a:cubicBezTo>
                  <a:pt x="2039582" y="868115"/>
                  <a:pt x="2039582" y="868921"/>
                  <a:pt x="2039582" y="869122"/>
                </a:cubicBezTo>
                <a:cubicBezTo>
                  <a:pt x="2042018" y="868921"/>
                  <a:pt x="2043237" y="868115"/>
                  <a:pt x="2043237" y="866707"/>
                </a:cubicBezTo>
                <a:cubicBezTo>
                  <a:pt x="2043237" y="865299"/>
                  <a:pt x="2042018" y="864495"/>
                  <a:pt x="2039582" y="864293"/>
                </a:cubicBezTo>
                <a:close/>
                <a:moveTo>
                  <a:pt x="516597" y="864293"/>
                </a:moveTo>
                <a:cubicBezTo>
                  <a:pt x="513855" y="866909"/>
                  <a:pt x="510810" y="870128"/>
                  <a:pt x="507458" y="873950"/>
                </a:cubicBezTo>
                <a:cubicBezTo>
                  <a:pt x="504108" y="877772"/>
                  <a:pt x="502280" y="880991"/>
                  <a:pt x="501976" y="883606"/>
                </a:cubicBezTo>
                <a:cubicBezTo>
                  <a:pt x="501976" y="887630"/>
                  <a:pt x="501976" y="889240"/>
                  <a:pt x="501976" y="888435"/>
                </a:cubicBezTo>
                <a:cubicBezTo>
                  <a:pt x="504717" y="885518"/>
                  <a:pt x="507764" y="881695"/>
                  <a:pt x="511114" y="876967"/>
                </a:cubicBezTo>
                <a:cubicBezTo>
                  <a:pt x="514464" y="872240"/>
                  <a:pt x="516292" y="869625"/>
                  <a:pt x="516597" y="869122"/>
                </a:cubicBezTo>
                <a:cubicBezTo>
                  <a:pt x="516597" y="868921"/>
                  <a:pt x="516597" y="868115"/>
                  <a:pt x="516597" y="866707"/>
                </a:cubicBezTo>
                <a:cubicBezTo>
                  <a:pt x="516597" y="865299"/>
                  <a:pt x="516597" y="864495"/>
                  <a:pt x="516597" y="864293"/>
                </a:cubicBezTo>
                <a:close/>
                <a:moveTo>
                  <a:pt x="2146800" y="859465"/>
                </a:moveTo>
                <a:cubicBezTo>
                  <a:pt x="2146800" y="859868"/>
                  <a:pt x="2146800" y="861477"/>
                  <a:pt x="2146800" y="864293"/>
                </a:cubicBezTo>
                <a:cubicBezTo>
                  <a:pt x="2146800" y="867110"/>
                  <a:pt x="2146800" y="868720"/>
                  <a:pt x="2146800" y="869122"/>
                </a:cubicBezTo>
                <a:cubicBezTo>
                  <a:pt x="2149236" y="868720"/>
                  <a:pt x="2150455" y="867110"/>
                  <a:pt x="2150455" y="864293"/>
                </a:cubicBezTo>
                <a:cubicBezTo>
                  <a:pt x="2150455" y="861477"/>
                  <a:pt x="2149236" y="859868"/>
                  <a:pt x="2146800" y="859465"/>
                </a:cubicBezTo>
                <a:close/>
                <a:moveTo>
                  <a:pt x="2132179" y="859465"/>
                </a:moveTo>
                <a:cubicBezTo>
                  <a:pt x="2132179" y="859868"/>
                  <a:pt x="2132179" y="861477"/>
                  <a:pt x="2132179" y="864293"/>
                </a:cubicBezTo>
                <a:cubicBezTo>
                  <a:pt x="2132179" y="867110"/>
                  <a:pt x="2132179" y="868720"/>
                  <a:pt x="2132179" y="869122"/>
                </a:cubicBezTo>
                <a:cubicBezTo>
                  <a:pt x="2134616" y="868720"/>
                  <a:pt x="2135835" y="867110"/>
                  <a:pt x="2135835" y="864293"/>
                </a:cubicBezTo>
                <a:cubicBezTo>
                  <a:pt x="2135835" y="861477"/>
                  <a:pt x="2134616" y="859868"/>
                  <a:pt x="2132179" y="859465"/>
                </a:cubicBezTo>
                <a:close/>
                <a:moveTo>
                  <a:pt x="618941" y="859465"/>
                </a:moveTo>
                <a:lnTo>
                  <a:pt x="584826" y="931890"/>
                </a:lnTo>
                <a:lnTo>
                  <a:pt x="584826" y="941546"/>
                </a:lnTo>
                <a:cubicBezTo>
                  <a:pt x="592239" y="927263"/>
                  <a:pt x="599346" y="913583"/>
                  <a:pt x="606148" y="900506"/>
                </a:cubicBezTo>
                <a:cubicBezTo>
                  <a:pt x="612951" y="887429"/>
                  <a:pt x="618840" y="873748"/>
                  <a:pt x="623815" y="859465"/>
                </a:cubicBezTo>
                <a:close/>
                <a:moveTo>
                  <a:pt x="609194" y="854637"/>
                </a:moveTo>
                <a:cubicBezTo>
                  <a:pt x="609194" y="854838"/>
                  <a:pt x="609194" y="855643"/>
                  <a:pt x="609194" y="857051"/>
                </a:cubicBezTo>
                <a:cubicBezTo>
                  <a:pt x="609194" y="858459"/>
                  <a:pt x="609194" y="859263"/>
                  <a:pt x="609194" y="859465"/>
                </a:cubicBezTo>
                <a:cubicBezTo>
                  <a:pt x="611631" y="859263"/>
                  <a:pt x="612850" y="858459"/>
                  <a:pt x="612850" y="857051"/>
                </a:cubicBezTo>
                <a:cubicBezTo>
                  <a:pt x="612850" y="855643"/>
                  <a:pt x="611631" y="854838"/>
                  <a:pt x="609194" y="854637"/>
                </a:cubicBezTo>
                <a:close/>
                <a:moveTo>
                  <a:pt x="599447" y="854637"/>
                </a:moveTo>
                <a:cubicBezTo>
                  <a:pt x="599244" y="855040"/>
                  <a:pt x="598431" y="856649"/>
                  <a:pt x="597010" y="859465"/>
                </a:cubicBezTo>
                <a:cubicBezTo>
                  <a:pt x="595589" y="862282"/>
                  <a:pt x="594777" y="863892"/>
                  <a:pt x="594573" y="864293"/>
                </a:cubicBezTo>
                <a:cubicBezTo>
                  <a:pt x="594573" y="864495"/>
                  <a:pt x="594573" y="865299"/>
                  <a:pt x="594573" y="866707"/>
                </a:cubicBezTo>
                <a:cubicBezTo>
                  <a:pt x="594573" y="868115"/>
                  <a:pt x="594573" y="868921"/>
                  <a:pt x="594573" y="869122"/>
                </a:cubicBezTo>
                <a:cubicBezTo>
                  <a:pt x="596909" y="866909"/>
                  <a:pt x="598330" y="865299"/>
                  <a:pt x="598838" y="864293"/>
                </a:cubicBezTo>
                <a:cubicBezTo>
                  <a:pt x="599346" y="863287"/>
                  <a:pt x="599549" y="861678"/>
                  <a:pt x="599447" y="859465"/>
                </a:cubicBezTo>
                <a:cubicBezTo>
                  <a:pt x="599447" y="859263"/>
                  <a:pt x="599447" y="858459"/>
                  <a:pt x="599447" y="857051"/>
                </a:cubicBezTo>
                <a:cubicBezTo>
                  <a:pt x="599447" y="855643"/>
                  <a:pt x="599447" y="854838"/>
                  <a:pt x="599447" y="854637"/>
                </a:cubicBezTo>
                <a:close/>
                <a:moveTo>
                  <a:pt x="2137052" y="849808"/>
                </a:moveTo>
                <a:cubicBezTo>
                  <a:pt x="2134616" y="850010"/>
                  <a:pt x="2133398" y="850815"/>
                  <a:pt x="2133398" y="852222"/>
                </a:cubicBezTo>
                <a:cubicBezTo>
                  <a:pt x="2133398" y="853630"/>
                  <a:pt x="2134616" y="854435"/>
                  <a:pt x="2137052" y="854637"/>
                </a:cubicBezTo>
                <a:cubicBezTo>
                  <a:pt x="2139489" y="854435"/>
                  <a:pt x="2140708" y="853630"/>
                  <a:pt x="2140708" y="852222"/>
                </a:cubicBezTo>
                <a:cubicBezTo>
                  <a:pt x="2140708" y="850815"/>
                  <a:pt x="2139489" y="850010"/>
                  <a:pt x="2137052" y="849808"/>
                </a:cubicBezTo>
                <a:close/>
                <a:moveTo>
                  <a:pt x="604321" y="844980"/>
                </a:moveTo>
                <a:cubicBezTo>
                  <a:pt x="601884" y="845181"/>
                  <a:pt x="600666" y="845986"/>
                  <a:pt x="600666" y="847394"/>
                </a:cubicBezTo>
                <a:cubicBezTo>
                  <a:pt x="600666" y="848802"/>
                  <a:pt x="601884" y="849607"/>
                  <a:pt x="604321" y="849808"/>
                </a:cubicBezTo>
                <a:cubicBezTo>
                  <a:pt x="604321" y="850613"/>
                  <a:pt x="604321" y="849004"/>
                  <a:pt x="604321" y="844980"/>
                </a:cubicBezTo>
                <a:close/>
                <a:moveTo>
                  <a:pt x="472735" y="844980"/>
                </a:moveTo>
                <a:cubicBezTo>
                  <a:pt x="468673" y="849004"/>
                  <a:pt x="467049" y="855441"/>
                  <a:pt x="467861" y="864293"/>
                </a:cubicBezTo>
                <a:cubicBezTo>
                  <a:pt x="467861" y="864495"/>
                  <a:pt x="467861" y="865299"/>
                  <a:pt x="467861" y="866707"/>
                </a:cubicBezTo>
                <a:cubicBezTo>
                  <a:pt x="467861" y="868115"/>
                  <a:pt x="467861" y="868921"/>
                  <a:pt x="467861" y="869122"/>
                </a:cubicBezTo>
                <a:cubicBezTo>
                  <a:pt x="470197" y="864495"/>
                  <a:pt x="471618" y="860471"/>
                  <a:pt x="472126" y="857051"/>
                </a:cubicBezTo>
                <a:cubicBezTo>
                  <a:pt x="472634" y="853630"/>
                  <a:pt x="472837" y="849607"/>
                  <a:pt x="472735" y="844980"/>
                </a:cubicBezTo>
                <a:close/>
                <a:moveTo>
                  <a:pt x="2156547" y="840152"/>
                </a:moveTo>
                <a:cubicBezTo>
                  <a:pt x="2156547" y="840353"/>
                  <a:pt x="2156547" y="841158"/>
                  <a:pt x="2156547" y="842566"/>
                </a:cubicBezTo>
                <a:cubicBezTo>
                  <a:pt x="2156547" y="843974"/>
                  <a:pt x="2156547" y="844780"/>
                  <a:pt x="2156547" y="844980"/>
                </a:cubicBezTo>
                <a:cubicBezTo>
                  <a:pt x="2158983" y="844780"/>
                  <a:pt x="2160202" y="843974"/>
                  <a:pt x="2160202" y="842566"/>
                </a:cubicBezTo>
                <a:cubicBezTo>
                  <a:pt x="2160202" y="841158"/>
                  <a:pt x="2158983" y="840353"/>
                  <a:pt x="2156547" y="840152"/>
                </a:cubicBezTo>
                <a:close/>
                <a:moveTo>
                  <a:pt x="2049329" y="840152"/>
                </a:moveTo>
                <a:cubicBezTo>
                  <a:pt x="2049329" y="840353"/>
                  <a:pt x="2049329" y="841158"/>
                  <a:pt x="2049329" y="842566"/>
                </a:cubicBezTo>
                <a:cubicBezTo>
                  <a:pt x="2049329" y="843974"/>
                  <a:pt x="2049329" y="844780"/>
                  <a:pt x="2049329" y="844980"/>
                </a:cubicBezTo>
                <a:cubicBezTo>
                  <a:pt x="2051765" y="844780"/>
                  <a:pt x="2052984" y="843974"/>
                  <a:pt x="2052984" y="842566"/>
                </a:cubicBezTo>
                <a:cubicBezTo>
                  <a:pt x="2052984" y="841158"/>
                  <a:pt x="2051765" y="840353"/>
                  <a:pt x="2049329" y="840152"/>
                </a:cubicBezTo>
                <a:close/>
                <a:moveTo>
                  <a:pt x="2127305" y="830495"/>
                </a:moveTo>
                <a:cubicBezTo>
                  <a:pt x="2124056" y="842667"/>
                  <a:pt x="2118371" y="861779"/>
                  <a:pt x="2110248" y="887832"/>
                </a:cubicBezTo>
                <a:cubicBezTo>
                  <a:pt x="2102125" y="913884"/>
                  <a:pt x="2096440" y="931789"/>
                  <a:pt x="2093191" y="941546"/>
                </a:cubicBezTo>
                <a:cubicBezTo>
                  <a:pt x="2090856" y="946173"/>
                  <a:pt x="2089434" y="950197"/>
                  <a:pt x="2088927" y="953617"/>
                </a:cubicBezTo>
                <a:cubicBezTo>
                  <a:pt x="2088419" y="957037"/>
                  <a:pt x="2088216" y="961061"/>
                  <a:pt x="2088317" y="965688"/>
                </a:cubicBezTo>
                <a:cubicBezTo>
                  <a:pt x="2088317" y="965889"/>
                  <a:pt x="2088317" y="966694"/>
                  <a:pt x="2088317" y="968102"/>
                </a:cubicBezTo>
                <a:cubicBezTo>
                  <a:pt x="2088317" y="969510"/>
                  <a:pt x="2088317" y="970315"/>
                  <a:pt x="2088317" y="970516"/>
                </a:cubicBezTo>
                <a:cubicBezTo>
                  <a:pt x="2092074" y="957742"/>
                  <a:pt x="2099181" y="936215"/>
                  <a:pt x="2109639" y="905937"/>
                </a:cubicBezTo>
                <a:cubicBezTo>
                  <a:pt x="2120097" y="875659"/>
                  <a:pt x="2125985" y="855341"/>
                  <a:pt x="2127305" y="844980"/>
                </a:cubicBezTo>
                <a:close/>
                <a:moveTo>
                  <a:pt x="2054202" y="825667"/>
                </a:moveTo>
                <a:cubicBezTo>
                  <a:pt x="2054202" y="825868"/>
                  <a:pt x="2054202" y="826673"/>
                  <a:pt x="2054202" y="828081"/>
                </a:cubicBezTo>
                <a:cubicBezTo>
                  <a:pt x="2054202" y="829489"/>
                  <a:pt x="2054202" y="830294"/>
                  <a:pt x="2054202" y="830495"/>
                </a:cubicBezTo>
                <a:cubicBezTo>
                  <a:pt x="2056639" y="830294"/>
                  <a:pt x="2057858" y="829489"/>
                  <a:pt x="2057858" y="828081"/>
                </a:cubicBezTo>
                <a:cubicBezTo>
                  <a:pt x="2057858" y="826673"/>
                  <a:pt x="2056639" y="825868"/>
                  <a:pt x="2054202" y="825667"/>
                </a:cubicBezTo>
                <a:close/>
                <a:moveTo>
                  <a:pt x="2161420" y="820838"/>
                </a:moveTo>
                <a:cubicBezTo>
                  <a:pt x="2158983" y="821040"/>
                  <a:pt x="2157766" y="821845"/>
                  <a:pt x="2157766" y="823253"/>
                </a:cubicBezTo>
                <a:cubicBezTo>
                  <a:pt x="2157766" y="824661"/>
                  <a:pt x="2158983" y="825465"/>
                  <a:pt x="2161420" y="825667"/>
                </a:cubicBezTo>
                <a:cubicBezTo>
                  <a:pt x="2166294" y="826471"/>
                  <a:pt x="2166294" y="824862"/>
                  <a:pt x="2161420" y="820838"/>
                </a:cubicBezTo>
                <a:close/>
                <a:moveTo>
                  <a:pt x="2173300" y="820235"/>
                </a:moveTo>
                <a:cubicBezTo>
                  <a:pt x="2172691" y="820638"/>
                  <a:pt x="2172386" y="821643"/>
                  <a:pt x="2172386" y="823253"/>
                </a:cubicBezTo>
                <a:cubicBezTo>
                  <a:pt x="2172386" y="826471"/>
                  <a:pt x="2173604" y="827276"/>
                  <a:pt x="2176041" y="825667"/>
                </a:cubicBezTo>
                <a:cubicBezTo>
                  <a:pt x="2176041" y="825465"/>
                  <a:pt x="2176041" y="824661"/>
                  <a:pt x="2176041" y="823253"/>
                </a:cubicBezTo>
                <a:cubicBezTo>
                  <a:pt x="2176041" y="821845"/>
                  <a:pt x="2176041" y="821040"/>
                  <a:pt x="2176041" y="820838"/>
                </a:cubicBezTo>
                <a:cubicBezTo>
                  <a:pt x="2174823" y="820034"/>
                  <a:pt x="2173909" y="819832"/>
                  <a:pt x="2173300" y="820235"/>
                </a:cubicBezTo>
                <a:close/>
                <a:moveTo>
                  <a:pt x="2144058" y="819481"/>
                </a:moveTo>
                <a:cubicBezTo>
                  <a:pt x="2143449" y="819481"/>
                  <a:pt x="2143145" y="819934"/>
                  <a:pt x="2143145" y="820838"/>
                </a:cubicBezTo>
                <a:cubicBezTo>
                  <a:pt x="2143145" y="822649"/>
                  <a:pt x="2144363" y="822649"/>
                  <a:pt x="2146800" y="820838"/>
                </a:cubicBezTo>
                <a:cubicBezTo>
                  <a:pt x="2145582" y="819934"/>
                  <a:pt x="2144667" y="819481"/>
                  <a:pt x="2144058" y="819481"/>
                </a:cubicBezTo>
                <a:close/>
                <a:moveTo>
                  <a:pt x="2059076" y="816010"/>
                </a:moveTo>
                <a:cubicBezTo>
                  <a:pt x="2056639" y="816513"/>
                  <a:pt x="2055421" y="817921"/>
                  <a:pt x="2055421" y="820235"/>
                </a:cubicBezTo>
                <a:cubicBezTo>
                  <a:pt x="2055421" y="822549"/>
                  <a:pt x="2056639" y="822749"/>
                  <a:pt x="2059076" y="820838"/>
                </a:cubicBezTo>
                <a:cubicBezTo>
                  <a:pt x="2059076" y="820638"/>
                  <a:pt x="2059076" y="819832"/>
                  <a:pt x="2059076" y="818424"/>
                </a:cubicBezTo>
                <a:cubicBezTo>
                  <a:pt x="2059076" y="817016"/>
                  <a:pt x="2059076" y="816212"/>
                  <a:pt x="2059076" y="816010"/>
                </a:cubicBezTo>
                <a:close/>
                <a:moveTo>
                  <a:pt x="618941" y="806353"/>
                </a:moveTo>
                <a:cubicBezTo>
                  <a:pt x="613255" y="811987"/>
                  <a:pt x="610006" y="820034"/>
                  <a:pt x="609194" y="830495"/>
                </a:cubicBezTo>
                <a:cubicBezTo>
                  <a:pt x="609194" y="830697"/>
                  <a:pt x="609194" y="831501"/>
                  <a:pt x="609194" y="832909"/>
                </a:cubicBezTo>
                <a:cubicBezTo>
                  <a:pt x="609194" y="834317"/>
                  <a:pt x="609194" y="835122"/>
                  <a:pt x="609194" y="835323"/>
                </a:cubicBezTo>
                <a:lnTo>
                  <a:pt x="623815" y="811182"/>
                </a:lnTo>
                <a:close/>
                <a:moveTo>
                  <a:pt x="2146800" y="801525"/>
                </a:moveTo>
                <a:cubicBezTo>
                  <a:pt x="2146800" y="801727"/>
                  <a:pt x="2146800" y="802531"/>
                  <a:pt x="2146800" y="803939"/>
                </a:cubicBezTo>
                <a:cubicBezTo>
                  <a:pt x="2146800" y="805347"/>
                  <a:pt x="2146800" y="806152"/>
                  <a:pt x="2146800" y="806353"/>
                </a:cubicBezTo>
                <a:cubicBezTo>
                  <a:pt x="2149236" y="806152"/>
                  <a:pt x="2150455" y="805347"/>
                  <a:pt x="2150455" y="803939"/>
                </a:cubicBezTo>
                <a:cubicBezTo>
                  <a:pt x="2150455" y="802531"/>
                  <a:pt x="2149236" y="801727"/>
                  <a:pt x="2146800" y="801525"/>
                </a:cubicBezTo>
                <a:close/>
                <a:moveTo>
                  <a:pt x="2063949" y="801525"/>
                </a:moveTo>
                <a:cubicBezTo>
                  <a:pt x="2061512" y="801928"/>
                  <a:pt x="2060295" y="803538"/>
                  <a:pt x="2060295" y="806353"/>
                </a:cubicBezTo>
                <a:cubicBezTo>
                  <a:pt x="2060295" y="809171"/>
                  <a:pt x="2061512" y="810780"/>
                  <a:pt x="2063949" y="811182"/>
                </a:cubicBezTo>
                <a:cubicBezTo>
                  <a:pt x="2063949" y="810780"/>
                  <a:pt x="2063949" y="809171"/>
                  <a:pt x="2063949" y="806353"/>
                </a:cubicBezTo>
                <a:cubicBezTo>
                  <a:pt x="2063949" y="803538"/>
                  <a:pt x="2063949" y="801928"/>
                  <a:pt x="2063949" y="801525"/>
                </a:cubicBezTo>
                <a:close/>
                <a:moveTo>
                  <a:pt x="2171167" y="796697"/>
                </a:moveTo>
                <a:cubicBezTo>
                  <a:pt x="2168833" y="798809"/>
                  <a:pt x="2167410" y="800620"/>
                  <a:pt x="2166903" y="802128"/>
                </a:cubicBezTo>
                <a:cubicBezTo>
                  <a:pt x="2166396" y="803638"/>
                  <a:pt x="2166193" y="806655"/>
                  <a:pt x="2166294" y="811182"/>
                </a:cubicBezTo>
                <a:cubicBezTo>
                  <a:pt x="2166294" y="811383"/>
                  <a:pt x="2166294" y="812188"/>
                  <a:pt x="2166294" y="813596"/>
                </a:cubicBezTo>
                <a:cubicBezTo>
                  <a:pt x="2166294" y="815004"/>
                  <a:pt x="2166294" y="815809"/>
                  <a:pt x="2166294" y="816010"/>
                </a:cubicBezTo>
                <a:cubicBezTo>
                  <a:pt x="2170355" y="811182"/>
                  <a:pt x="2171980" y="806353"/>
                  <a:pt x="2171167" y="801525"/>
                </a:cubicBezTo>
                <a:cubicBezTo>
                  <a:pt x="2171167" y="801324"/>
                  <a:pt x="2171167" y="800519"/>
                  <a:pt x="2171167" y="799111"/>
                </a:cubicBezTo>
                <a:cubicBezTo>
                  <a:pt x="2171167" y="797703"/>
                  <a:pt x="2171167" y="796898"/>
                  <a:pt x="2171167" y="796697"/>
                </a:cubicBezTo>
                <a:close/>
                <a:moveTo>
                  <a:pt x="2151673" y="791869"/>
                </a:moveTo>
                <a:lnTo>
                  <a:pt x="2151673" y="794283"/>
                </a:lnTo>
                <a:lnTo>
                  <a:pt x="2151673" y="796697"/>
                </a:lnTo>
                <a:cubicBezTo>
                  <a:pt x="2154110" y="796497"/>
                  <a:pt x="2155329" y="795691"/>
                  <a:pt x="2155329" y="794283"/>
                </a:cubicBezTo>
                <a:cubicBezTo>
                  <a:pt x="2155329" y="792875"/>
                  <a:pt x="2154110" y="792070"/>
                  <a:pt x="2151673" y="791869"/>
                </a:cubicBezTo>
                <a:close/>
                <a:moveTo>
                  <a:pt x="2066082" y="791265"/>
                </a:moveTo>
                <a:cubicBezTo>
                  <a:pt x="2065473" y="791667"/>
                  <a:pt x="2065168" y="792673"/>
                  <a:pt x="2065168" y="794283"/>
                </a:cubicBezTo>
                <a:cubicBezTo>
                  <a:pt x="2065168" y="797502"/>
                  <a:pt x="2066386" y="798306"/>
                  <a:pt x="2068823" y="796697"/>
                </a:cubicBezTo>
                <a:cubicBezTo>
                  <a:pt x="2068823" y="796497"/>
                  <a:pt x="2068823" y="795691"/>
                  <a:pt x="2068823" y="794283"/>
                </a:cubicBezTo>
                <a:cubicBezTo>
                  <a:pt x="2068823" y="792875"/>
                  <a:pt x="2068823" y="792070"/>
                  <a:pt x="2068823" y="791869"/>
                </a:cubicBezTo>
                <a:cubicBezTo>
                  <a:pt x="2067605" y="791064"/>
                  <a:pt x="2066690" y="790862"/>
                  <a:pt x="2066082" y="791265"/>
                </a:cubicBezTo>
                <a:close/>
                <a:moveTo>
                  <a:pt x="2156547" y="777384"/>
                </a:moveTo>
                <a:cubicBezTo>
                  <a:pt x="2156547" y="777787"/>
                  <a:pt x="2156547" y="779396"/>
                  <a:pt x="2156547" y="782212"/>
                </a:cubicBezTo>
                <a:cubicBezTo>
                  <a:pt x="2156547" y="785029"/>
                  <a:pt x="2156547" y="786639"/>
                  <a:pt x="2156547" y="787040"/>
                </a:cubicBezTo>
                <a:cubicBezTo>
                  <a:pt x="2158983" y="786639"/>
                  <a:pt x="2160202" y="785029"/>
                  <a:pt x="2160202" y="782212"/>
                </a:cubicBezTo>
                <a:cubicBezTo>
                  <a:pt x="2160202" y="779396"/>
                  <a:pt x="2158983" y="777787"/>
                  <a:pt x="2156547" y="777384"/>
                </a:cubicBezTo>
                <a:close/>
                <a:moveTo>
                  <a:pt x="501976" y="777384"/>
                </a:moveTo>
                <a:cubicBezTo>
                  <a:pt x="497915" y="778188"/>
                  <a:pt x="496290" y="781407"/>
                  <a:pt x="497102" y="787040"/>
                </a:cubicBezTo>
                <a:cubicBezTo>
                  <a:pt x="497102" y="786236"/>
                  <a:pt x="497102" y="787845"/>
                  <a:pt x="497102" y="791869"/>
                </a:cubicBezTo>
                <a:cubicBezTo>
                  <a:pt x="492025" y="799111"/>
                  <a:pt x="487559" y="806353"/>
                  <a:pt x="483701" y="813596"/>
                </a:cubicBezTo>
                <a:cubicBezTo>
                  <a:pt x="479842" y="820838"/>
                  <a:pt x="477812" y="828081"/>
                  <a:pt x="477608" y="835323"/>
                </a:cubicBezTo>
                <a:cubicBezTo>
                  <a:pt x="477608" y="835525"/>
                  <a:pt x="477608" y="836330"/>
                  <a:pt x="477608" y="837738"/>
                </a:cubicBezTo>
                <a:cubicBezTo>
                  <a:pt x="477608" y="839145"/>
                  <a:pt x="477608" y="839950"/>
                  <a:pt x="477608" y="840152"/>
                </a:cubicBezTo>
                <a:cubicBezTo>
                  <a:pt x="480553" y="832909"/>
                  <a:pt x="484411" y="825667"/>
                  <a:pt x="489183" y="818424"/>
                </a:cubicBezTo>
                <a:cubicBezTo>
                  <a:pt x="493956" y="811182"/>
                  <a:pt x="496595" y="803939"/>
                  <a:pt x="497102" y="796697"/>
                </a:cubicBezTo>
                <a:cubicBezTo>
                  <a:pt x="497102" y="797502"/>
                  <a:pt x="497102" y="795892"/>
                  <a:pt x="497102" y="791869"/>
                </a:cubicBezTo>
                <a:cubicBezTo>
                  <a:pt x="501164" y="786236"/>
                  <a:pt x="502788" y="783017"/>
                  <a:pt x="501976" y="782212"/>
                </a:cubicBezTo>
                <a:cubicBezTo>
                  <a:pt x="501976" y="783017"/>
                  <a:pt x="501976" y="781407"/>
                  <a:pt x="501976" y="777384"/>
                </a:cubicBezTo>
                <a:close/>
                <a:moveTo>
                  <a:pt x="2107811" y="772555"/>
                </a:moveTo>
                <a:cubicBezTo>
                  <a:pt x="2105374" y="772958"/>
                  <a:pt x="2104157" y="774568"/>
                  <a:pt x="2104157" y="777384"/>
                </a:cubicBezTo>
                <a:cubicBezTo>
                  <a:pt x="2104157" y="780201"/>
                  <a:pt x="2105374" y="781810"/>
                  <a:pt x="2107811" y="782212"/>
                </a:cubicBezTo>
                <a:cubicBezTo>
                  <a:pt x="2110248" y="781810"/>
                  <a:pt x="2111467" y="780201"/>
                  <a:pt x="2111467" y="777384"/>
                </a:cubicBezTo>
                <a:cubicBezTo>
                  <a:pt x="2111467" y="774568"/>
                  <a:pt x="2110248" y="772958"/>
                  <a:pt x="2107811" y="772555"/>
                </a:cubicBezTo>
                <a:close/>
                <a:moveTo>
                  <a:pt x="2158679" y="767124"/>
                </a:moveTo>
                <a:cubicBezTo>
                  <a:pt x="2158070" y="767526"/>
                  <a:pt x="2157766" y="768532"/>
                  <a:pt x="2157766" y="770141"/>
                </a:cubicBezTo>
                <a:cubicBezTo>
                  <a:pt x="2157766" y="773360"/>
                  <a:pt x="2158983" y="774165"/>
                  <a:pt x="2161420" y="772555"/>
                </a:cubicBezTo>
                <a:cubicBezTo>
                  <a:pt x="2163857" y="772355"/>
                  <a:pt x="2165076" y="771549"/>
                  <a:pt x="2165076" y="770141"/>
                </a:cubicBezTo>
                <a:cubicBezTo>
                  <a:pt x="2165076" y="768733"/>
                  <a:pt x="2163857" y="767928"/>
                  <a:pt x="2161420" y="767727"/>
                </a:cubicBezTo>
                <a:cubicBezTo>
                  <a:pt x="2160202" y="766922"/>
                  <a:pt x="2159288" y="766721"/>
                  <a:pt x="2158679" y="767124"/>
                </a:cubicBezTo>
                <a:close/>
                <a:moveTo>
                  <a:pt x="2112685" y="762899"/>
                </a:moveTo>
                <a:cubicBezTo>
                  <a:pt x="2110248" y="763100"/>
                  <a:pt x="2109030" y="763905"/>
                  <a:pt x="2109030" y="765313"/>
                </a:cubicBezTo>
                <a:cubicBezTo>
                  <a:pt x="2109030" y="766721"/>
                  <a:pt x="2110248" y="767526"/>
                  <a:pt x="2112685" y="767727"/>
                </a:cubicBezTo>
                <a:cubicBezTo>
                  <a:pt x="2112685" y="767526"/>
                  <a:pt x="2112685" y="766721"/>
                  <a:pt x="2112685" y="765313"/>
                </a:cubicBezTo>
                <a:cubicBezTo>
                  <a:pt x="2112685" y="763905"/>
                  <a:pt x="2112685" y="763100"/>
                  <a:pt x="2112685" y="762899"/>
                </a:cubicBezTo>
                <a:close/>
                <a:moveTo>
                  <a:pt x="2073696" y="762899"/>
                </a:moveTo>
                <a:cubicBezTo>
                  <a:pt x="2073494" y="763302"/>
                  <a:pt x="2072681" y="764911"/>
                  <a:pt x="2071260" y="767727"/>
                </a:cubicBezTo>
                <a:cubicBezTo>
                  <a:pt x="2069838" y="770544"/>
                  <a:pt x="2069026" y="772154"/>
                  <a:pt x="2068823" y="772555"/>
                </a:cubicBezTo>
                <a:cubicBezTo>
                  <a:pt x="2068823" y="772757"/>
                  <a:pt x="2068823" y="773562"/>
                  <a:pt x="2068823" y="774969"/>
                </a:cubicBezTo>
                <a:cubicBezTo>
                  <a:pt x="2068823" y="776377"/>
                  <a:pt x="2068823" y="777182"/>
                  <a:pt x="2068823" y="777384"/>
                </a:cubicBezTo>
                <a:cubicBezTo>
                  <a:pt x="2068823" y="777585"/>
                  <a:pt x="2068823" y="778390"/>
                  <a:pt x="2068823" y="779798"/>
                </a:cubicBezTo>
                <a:cubicBezTo>
                  <a:pt x="2068823" y="781206"/>
                  <a:pt x="2068823" y="782010"/>
                  <a:pt x="2068823" y="782212"/>
                </a:cubicBezTo>
                <a:cubicBezTo>
                  <a:pt x="2072884" y="777384"/>
                  <a:pt x="2074509" y="772555"/>
                  <a:pt x="2073696" y="767727"/>
                </a:cubicBezTo>
                <a:cubicBezTo>
                  <a:pt x="2073696" y="767526"/>
                  <a:pt x="2073696" y="766721"/>
                  <a:pt x="2073696" y="765313"/>
                </a:cubicBezTo>
                <a:cubicBezTo>
                  <a:pt x="2073696" y="763905"/>
                  <a:pt x="2073696" y="763100"/>
                  <a:pt x="2073696" y="762899"/>
                </a:cubicBezTo>
                <a:close/>
                <a:moveTo>
                  <a:pt x="506850" y="762899"/>
                </a:moveTo>
                <a:cubicBezTo>
                  <a:pt x="504413" y="763302"/>
                  <a:pt x="503195" y="764911"/>
                  <a:pt x="503195" y="767727"/>
                </a:cubicBezTo>
                <a:cubicBezTo>
                  <a:pt x="503195" y="770544"/>
                  <a:pt x="504413" y="772154"/>
                  <a:pt x="506850" y="772555"/>
                </a:cubicBezTo>
                <a:cubicBezTo>
                  <a:pt x="509286" y="772154"/>
                  <a:pt x="510505" y="770544"/>
                  <a:pt x="510505" y="767727"/>
                </a:cubicBezTo>
                <a:cubicBezTo>
                  <a:pt x="510505" y="764911"/>
                  <a:pt x="509286" y="763302"/>
                  <a:pt x="506850" y="762899"/>
                </a:cubicBezTo>
                <a:close/>
                <a:moveTo>
                  <a:pt x="511723" y="758070"/>
                </a:moveTo>
                <a:cubicBezTo>
                  <a:pt x="509286" y="758272"/>
                  <a:pt x="508069" y="759077"/>
                  <a:pt x="508069" y="760485"/>
                </a:cubicBezTo>
                <a:cubicBezTo>
                  <a:pt x="508069" y="761892"/>
                  <a:pt x="509286" y="762697"/>
                  <a:pt x="511723" y="762899"/>
                </a:cubicBezTo>
                <a:cubicBezTo>
                  <a:pt x="511723" y="758875"/>
                  <a:pt x="511723" y="757266"/>
                  <a:pt x="511723" y="758070"/>
                </a:cubicBezTo>
                <a:close/>
                <a:moveTo>
                  <a:pt x="2195535" y="753242"/>
                </a:moveTo>
                <a:cubicBezTo>
                  <a:pt x="2192896" y="759177"/>
                  <a:pt x="2189646" y="767828"/>
                  <a:pt x="2185788" y="779195"/>
                </a:cubicBezTo>
                <a:cubicBezTo>
                  <a:pt x="2181930" y="790561"/>
                  <a:pt x="2178681" y="798005"/>
                  <a:pt x="2176041" y="801525"/>
                </a:cubicBezTo>
                <a:cubicBezTo>
                  <a:pt x="2176041" y="802330"/>
                  <a:pt x="2176041" y="805549"/>
                  <a:pt x="2176041" y="811182"/>
                </a:cubicBezTo>
                <a:cubicBezTo>
                  <a:pt x="2176041" y="811383"/>
                  <a:pt x="2176041" y="812188"/>
                  <a:pt x="2176041" y="813596"/>
                </a:cubicBezTo>
                <a:cubicBezTo>
                  <a:pt x="2176041" y="815004"/>
                  <a:pt x="2176041" y="815809"/>
                  <a:pt x="2176041" y="816010"/>
                </a:cubicBezTo>
                <a:cubicBezTo>
                  <a:pt x="2183250" y="808466"/>
                  <a:pt x="2188327" y="799413"/>
                  <a:pt x="2191270" y="788851"/>
                </a:cubicBezTo>
                <a:cubicBezTo>
                  <a:pt x="2194215" y="778290"/>
                  <a:pt x="2195637" y="768029"/>
                  <a:pt x="2195535" y="758070"/>
                </a:cubicBezTo>
                <a:cubicBezTo>
                  <a:pt x="2195535" y="757869"/>
                  <a:pt x="2195535" y="757064"/>
                  <a:pt x="2195535" y="755656"/>
                </a:cubicBezTo>
                <a:cubicBezTo>
                  <a:pt x="2195535" y="754248"/>
                  <a:pt x="2195535" y="753444"/>
                  <a:pt x="2195535" y="753242"/>
                </a:cubicBezTo>
                <a:close/>
                <a:moveTo>
                  <a:pt x="2180914" y="753242"/>
                </a:moveTo>
                <a:cubicBezTo>
                  <a:pt x="2178377" y="760183"/>
                  <a:pt x="2176143" y="765614"/>
                  <a:pt x="2174214" y="769538"/>
                </a:cubicBezTo>
                <a:cubicBezTo>
                  <a:pt x="2172284" y="773461"/>
                  <a:pt x="2171270" y="777685"/>
                  <a:pt x="2171167" y="782212"/>
                </a:cubicBezTo>
                <a:cubicBezTo>
                  <a:pt x="2171371" y="784727"/>
                  <a:pt x="2172183" y="786940"/>
                  <a:pt x="2173604" y="788851"/>
                </a:cubicBezTo>
                <a:cubicBezTo>
                  <a:pt x="2175027" y="790762"/>
                  <a:pt x="2175839" y="791768"/>
                  <a:pt x="2176041" y="791869"/>
                </a:cubicBezTo>
                <a:cubicBezTo>
                  <a:pt x="2178377" y="785029"/>
                  <a:pt x="2179798" y="779396"/>
                  <a:pt x="2180306" y="774969"/>
                </a:cubicBezTo>
                <a:cubicBezTo>
                  <a:pt x="2180813" y="770544"/>
                  <a:pt x="2181017" y="764911"/>
                  <a:pt x="2180914" y="758070"/>
                </a:cubicBezTo>
                <a:cubicBezTo>
                  <a:pt x="2180914" y="757869"/>
                  <a:pt x="2180914" y="757064"/>
                  <a:pt x="2180914" y="755656"/>
                </a:cubicBezTo>
                <a:cubicBezTo>
                  <a:pt x="2180914" y="754248"/>
                  <a:pt x="2180914" y="753444"/>
                  <a:pt x="2180914" y="753242"/>
                </a:cubicBezTo>
                <a:close/>
                <a:moveTo>
                  <a:pt x="2166294" y="753242"/>
                </a:moveTo>
                <a:cubicBezTo>
                  <a:pt x="2163857" y="753645"/>
                  <a:pt x="2162639" y="755254"/>
                  <a:pt x="2162639" y="758070"/>
                </a:cubicBezTo>
                <a:cubicBezTo>
                  <a:pt x="2162639" y="760888"/>
                  <a:pt x="2163857" y="762497"/>
                  <a:pt x="2166294" y="762899"/>
                </a:cubicBezTo>
                <a:cubicBezTo>
                  <a:pt x="2166294" y="762497"/>
                  <a:pt x="2166294" y="760888"/>
                  <a:pt x="2166294" y="758070"/>
                </a:cubicBezTo>
                <a:cubicBezTo>
                  <a:pt x="2166294" y="755254"/>
                  <a:pt x="2166294" y="753645"/>
                  <a:pt x="2166294" y="753242"/>
                </a:cubicBezTo>
                <a:close/>
                <a:moveTo>
                  <a:pt x="2078570" y="753242"/>
                </a:moveTo>
                <a:cubicBezTo>
                  <a:pt x="2078570" y="753444"/>
                  <a:pt x="2078570" y="754248"/>
                  <a:pt x="2078570" y="755656"/>
                </a:cubicBezTo>
                <a:cubicBezTo>
                  <a:pt x="2078570" y="757064"/>
                  <a:pt x="2078570" y="757869"/>
                  <a:pt x="2078570" y="758070"/>
                </a:cubicBezTo>
                <a:cubicBezTo>
                  <a:pt x="2081007" y="757869"/>
                  <a:pt x="2082226" y="757064"/>
                  <a:pt x="2082226" y="755656"/>
                </a:cubicBezTo>
                <a:cubicBezTo>
                  <a:pt x="2082226" y="754248"/>
                  <a:pt x="2081007" y="753444"/>
                  <a:pt x="2078570" y="753242"/>
                </a:cubicBezTo>
                <a:close/>
                <a:moveTo>
                  <a:pt x="2185788" y="743585"/>
                </a:moveTo>
                <a:lnTo>
                  <a:pt x="2185788" y="746000"/>
                </a:lnTo>
                <a:lnTo>
                  <a:pt x="2185788" y="748414"/>
                </a:lnTo>
                <a:cubicBezTo>
                  <a:pt x="2188225" y="748214"/>
                  <a:pt x="2189444" y="747408"/>
                  <a:pt x="2189444" y="746000"/>
                </a:cubicBezTo>
                <a:cubicBezTo>
                  <a:pt x="2189444" y="744592"/>
                  <a:pt x="2188225" y="743787"/>
                  <a:pt x="2185788" y="743585"/>
                </a:cubicBezTo>
                <a:close/>
                <a:moveTo>
                  <a:pt x="2197667" y="742982"/>
                </a:moveTo>
                <a:cubicBezTo>
                  <a:pt x="2197059" y="743384"/>
                  <a:pt x="2196754" y="744390"/>
                  <a:pt x="2196754" y="746000"/>
                </a:cubicBezTo>
                <a:cubicBezTo>
                  <a:pt x="2196754" y="749218"/>
                  <a:pt x="2197972" y="750023"/>
                  <a:pt x="2200409" y="748414"/>
                </a:cubicBezTo>
                <a:cubicBezTo>
                  <a:pt x="2200409" y="748214"/>
                  <a:pt x="2200409" y="747408"/>
                  <a:pt x="2200409" y="746000"/>
                </a:cubicBezTo>
                <a:cubicBezTo>
                  <a:pt x="2200409" y="744592"/>
                  <a:pt x="2200409" y="743787"/>
                  <a:pt x="2200409" y="743585"/>
                </a:cubicBezTo>
                <a:cubicBezTo>
                  <a:pt x="2199191" y="742781"/>
                  <a:pt x="2198276" y="742579"/>
                  <a:pt x="2197667" y="742982"/>
                </a:cubicBezTo>
                <a:close/>
                <a:moveTo>
                  <a:pt x="2168426" y="742228"/>
                </a:moveTo>
                <a:cubicBezTo>
                  <a:pt x="2167817" y="742228"/>
                  <a:pt x="2167513" y="742681"/>
                  <a:pt x="2167513" y="743585"/>
                </a:cubicBezTo>
                <a:cubicBezTo>
                  <a:pt x="2167513" y="745396"/>
                  <a:pt x="2168731" y="745396"/>
                  <a:pt x="2171167" y="743585"/>
                </a:cubicBezTo>
                <a:cubicBezTo>
                  <a:pt x="2169950" y="742681"/>
                  <a:pt x="2169035" y="742228"/>
                  <a:pt x="2168426" y="742228"/>
                </a:cubicBezTo>
                <a:close/>
                <a:moveTo>
                  <a:pt x="2080702" y="738154"/>
                </a:moveTo>
                <a:cubicBezTo>
                  <a:pt x="2080093" y="738556"/>
                  <a:pt x="2079789" y="739562"/>
                  <a:pt x="2079789" y="741171"/>
                </a:cubicBezTo>
                <a:cubicBezTo>
                  <a:pt x="2079789" y="744390"/>
                  <a:pt x="2081007" y="745195"/>
                  <a:pt x="2083443" y="743585"/>
                </a:cubicBezTo>
                <a:cubicBezTo>
                  <a:pt x="2083443" y="743384"/>
                  <a:pt x="2083443" y="742579"/>
                  <a:pt x="2083443" y="741171"/>
                </a:cubicBezTo>
                <a:cubicBezTo>
                  <a:pt x="2083443" y="739763"/>
                  <a:pt x="2083443" y="738959"/>
                  <a:pt x="2083443" y="738757"/>
                </a:cubicBezTo>
                <a:cubicBezTo>
                  <a:pt x="2082226" y="737952"/>
                  <a:pt x="2081311" y="737751"/>
                  <a:pt x="2080702" y="738154"/>
                </a:cubicBezTo>
                <a:close/>
                <a:moveTo>
                  <a:pt x="2190662" y="729101"/>
                </a:moveTo>
                <a:cubicBezTo>
                  <a:pt x="2188225" y="729504"/>
                  <a:pt x="2187007" y="731113"/>
                  <a:pt x="2187007" y="733929"/>
                </a:cubicBezTo>
                <a:cubicBezTo>
                  <a:pt x="2187007" y="736746"/>
                  <a:pt x="2188225" y="738355"/>
                  <a:pt x="2190662" y="738757"/>
                </a:cubicBezTo>
                <a:cubicBezTo>
                  <a:pt x="2190662" y="733124"/>
                  <a:pt x="2190662" y="729905"/>
                  <a:pt x="2190662" y="729101"/>
                </a:cubicBezTo>
                <a:close/>
                <a:moveTo>
                  <a:pt x="521470" y="729101"/>
                </a:moveTo>
                <a:cubicBezTo>
                  <a:pt x="521470" y="729504"/>
                  <a:pt x="521470" y="731113"/>
                  <a:pt x="521470" y="733929"/>
                </a:cubicBezTo>
                <a:cubicBezTo>
                  <a:pt x="521470" y="736746"/>
                  <a:pt x="521470" y="738355"/>
                  <a:pt x="521470" y="738757"/>
                </a:cubicBezTo>
                <a:cubicBezTo>
                  <a:pt x="519033" y="738959"/>
                  <a:pt x="517816" y="739763"/>
                  <a:pt x="517816" y="741171"/>
                </a:cubicBezTo>
                <a:cubicBezTo>
                  <a:pt x="517816" y="742579"/>
                  <a:pt x="519033" y="743384"/>
                  <a:pt x="521470" y="743585"/>
                </a:cubicBezTo>
                <a:cubicBezTo>
                  <a:pt x="521470" y="743384"/>
                  <a:pt x="521470" y="742579"/>
                  <a:pt x="521470" y="741171"/>
                </a:cubicBezTo>
                <a:cubicBezTo>
                  <a:pt x="521470" y="739763"/>
                  <a:pt x="521470" y="738959"/>
                  <a:pt x="521470" y="738757"/>
                </a:cubicBezTo>
                <a:cubicBezTo>
                  <a:pt x="523907" y="738355"/>
                  <a:pt x="525126" y="736746"/>
                  <a:pt x="525126" y="733929"/>
                </a:cubicBezTo>
                <a:cubicBezTo>
                  <a:pt x="525126" y="731113"/>
                  <a:pt x="523907" y="729504"/>
                  <a:pt x="521470" y="729101"/>
                </a:cubicBezTo>
                <a:close/>
                <a:moveTo>
                  <a:pt x="2088317" y="724272"/>
                </a:moveTo>
                <a:cubicBezTo>
                  <a:pt x="2085880" y="724675"/>
                  <a:pt x="2084663" y="726285"/>
                  <a:pt x="2084663" y="729101"/>
                </a:cubicBezTo>
                <a:cubicBezTo>
                  <a:pt x="2084663" y="731918"/>
                  <a:pt x="2085880" y="733527"/>
                  <a:pt x="2088317" y="733929"/>
                </a:cubicBezTo>
                <a:cubicBezTo>
                  <a:pt x="2088317" y="733527"/>
                  <a:pt x="2088317" y="731918"/>
                  <a:pt x="2088317" y="729101"/>
                </a:cubicBezTo>
                <a:cubicBezTo>
                  <a:pt x="2088317" y="726285"/>
                  <a:pt x="2088317" y="724675"/>
                  <a:pt x="2088317" y="724272"/>
                </a:cubicBezTo>
                <a:close/>
                <a:moveTo>
                  <a:pt x="2176041" y="714616"/>
                </a:moveTo>
                <a:cubicBezTo>
                  <a:pt x="2176041" y="713208"/>
                  <a:pt x="2176041" y="714817"/>
                  <a:pt x="2176041" y="719444"/>
                </a:cubicBezTo>
                <a:cubicBezTo>
                  <a:pt x="2176041" y="724072"/>
                  <a:pt x="2176041" y="725680"/>
                  <a:pt x="2176041" y="724272"/>
                </a:cubicBezTo>
                <a:cubicBezTo>
                  <a:pt x="2178478" y="723870"/>
                  <a:pt x="2179697" y="722261"/>
                  <a:pt x="2179697" y="719444"/>
                </a:cubicBezTo>
                <a:cubicBezTo>
                  <a:pt x="2179697" y="716628"/>
                  <a:pt x="2178478" y="715019"/>
                  <a:pt x="2176041" y="714616"/>
                </a:cubicBezTo>
                <a:close/>
                <a:moveTo>
                  <a:pt x="526344" y="714616"/>
                </a:moveTo>
                <a:cubicBezTo>
                  <a:pt x="523907" y="715019"/>
                  <a:pt x="522689" y="716628"/>
                  <a:pt x="522689" y="719444"/>
                </a:cubicBezTo>
                <a:cubicBezTo>
                  <a:pt x="522689" y="722261"/>
                  <a:pt x="523907" y="723870"/>
                  <a:pt x="526344" y="724272"/>
                </a:cubicBezTo>
                <a:cubicBezTo>
                  <a:pt x="528780" y="723870"/>
                  <a:pt x="530000" y="722261"/>
                  <a:pt x="530000" y="719444"/>
                </a:cubicBezTo>
                <a:cubicBezTo>
                  <a:pt x="530000" y="716628"/>
                  <a:pt x="528780" y="715019"/>
                  <a:pt x="526344" y="714616"/>
                </a:cubicBezTo>
                <a:close/>
                <a:moveTo>
                  <a:pt x="2180914" y="704959"/>
                </a:moveTo>
                <a:cubicBezTo>
                  <a:pt x="2180914" y="705160"/>
                  <a:pt x="2180914" y="705965"/>
                  <a:pt x="2180914" y="707373"/>
                </a:cubicBezTo>
                <a:cubicBezTo>
                  <a:pt x="2180914" y="708781"/>
                  <a:pt x="2180914" y="709586"/>
                  <a:pt x="2180914" y="709787"/>
                </a:cubicBezTo>
                <a:cubicBezTo>
                  <a:pt x="2183351" y="709586"/>
                  <a:pt x="2184570" y="708781"/>
                  <a:pt x="2184570" y="707373"/>
                </a:cubicBezTo>
                <a:cubicBezTo>
                  <a:pt x="2184570" y="705965"/>
                  <a:pt x="2183351" y="705160"/>
                  <a:pt x="2180914" y="704959"/>
                </a:cubicBezTo>
                <a:close/>
                <a:moveTo>
                  <a:pt x="2210156" y="700131"/>
                </a:moveTo>
                <a:cubicBezTo>
                  <a:pt x="2210156" y="700332"/>
                  <a:pt x="2210156" y="701137"/>
                  <a:pt x="2210156" y="702545"/>
                </a:cubicBezTo>
                <a:cubicBezTo>
                  <a:pt x="2210156" y="703953"/>
                  <a:pt x="2210156" y="704757"/>
                  <a:pt x="2210156" y="704959"/>
                </a:cubicBezTo>
                <a:cubicBezTo>
                  <a:pt x="2212593" y="704757"/>
                  <a:pt x="2213812" y="703953"/>
                  <a:pt x="2213812" y="702545"/>
                </a:cubicBezTo>
                <a:cubicBezTo>
                  <a:pt x="2213812" y="701137"/>
                  <a:pt x="2212593" y="700332"/>
                  <a:pt x="2210156" y="700131"/>
                </a:cubicBezTo>
                <a:close/>
                <a:moveTo>
                  <a:pt x="2200409" y="700131"/>
                </a:moveTo>
                <a:cubicBezTo>
                  <a:pt x="2198074" y="704557"/>
                  <a:pt x="2196652" y="707776"/>
                  <a:pt x="2196145" y="709787"/>
                </a:cubicBezTo>
                <a:cubicBezTo>
                  <a:pt x="2195637" y="711800"/>
                  <a:pt x="2195434" y="715019"/>
                  <a:pt x="2195535" y="719444"/>
                </a:cubicBezTo>
                <a:cubicBezTo>
                  <a:pt x="2195535" y="719645"/>
                  <a:pt x="2195535" y="720450"/>
                  <a:pt x="2195535" y="721858"/>
                </a:cubicBezTo>
                <a:cubicBezTo>
                  <a:pt x="2195535" y="723266"/>
                  <a:pt x="2195535" y="724072"/>
                  <a:pt x="2195535" y="724272"/>
                </a:cubicBezTo>
                <a:cubicBezTo>
                  <a:pt x="2199596" y="720249"/>
                  <a:pt x="2201221" y="713811"/>
                  <a:pt x="2200409" y="704959"/>
                </a:cubicBezTo>
                <a:cubicBezTo>
                  <a:pt x="2200409" y="704757"/>
                  <a:pt x="2200409" y="703953"/>
                  <a:pt x="2200409" y="702545"/>
                </a:cubicBezTo>
                <a:cubicBezTo>
                  <a:pt x="2200409" y="701137"/>
                  <a:pt x="2200409" y="700332"/>
                  <a:pt x="2200409" y="700131"/>
                </a:cubicBezTo>
                <a:close/>
                <a:moveTo>
                  <a:pt x="2200409" y="690474"/>
                </a:moveTo>
                <a:lnTo>
                  <a:pt x="2200409" y="692888"/>
                </a:lnTo>
                <a:lnTo>
                  <a:pt x="2200409" y="695302"/>
                </a:lnTo>
                <a:cubicBezTo>
                  <a:pt x="2202845" y="695101"/>
                  <a:pt x="2204064" y="694296"/>
                  <a:pt x="2204064" y="692888"/>
                </a:cubicBezTo>
                <a:cubicBezTo>
                  <a:pt x="2204064" y="691480"/>
                  <a:pt x="2202845" y="690676"/>
                  <a:pt x="2200409" y="690474"/>
                </a:cubicBezTo>
                <a:close/>
                <a:moveTo>
                  <a:pt x="2176041" y="690474"/>
                </a:moveTo>
                <a:cubicBezTo>
                  <a:pt x="2170457" y="700332"/>
                  <a:pt x="2163349" y="718036"/>
                  <a:pt x="2154719" y="743585"/>
                </a:cubicBezTo>
                <a:cubicBezTo>
                  <a:pt x="2146090" y="769135"/>
                  <a:pt x="2140200" y="786839"/>
                  <a:pt x="2137052" y="796697"/>
                </a:cubicBezTo>
                <a:cubicBezTo>
                  <a:pt x="2134718" y="803436"/>
                  <a:pt x="2133296" y="808063"/>
                  <a:pt x="2132788" y="810579"/>
                </a:cubicBezTo>
                <a:cubicBezTo>
                  <a:pt x="2132281" y="813093"/>
                  <a:pt x="2132078" y="816513"/>
                  <a:pt x="2132179" y="820838"/>
                </a:cubicBezTo>
                <a:cubicBezTo>
                  <a:pt x="2132179" y="821040"/>
                  <a:pt x="2132179" y="821845"/>
                  <a:pt x="2132179" y="823253"/>
                </a:cubicBezTo>
                <a:cubicBezTo>
                  <a:pt x="2132179" y="824661"/>
                  <a:pt x="2132179" y="825465"/>
                  <a:pt x="2132179" y="825667"/>
                </a:cubicBezTo>
                <a:lnTo>
                  <a:pt x="2176041" y="700131"/>
                </a:lnTo>
                <a:close/>
                <a:moveTo>
                  <a:pt x="540964" y="690474"/>
                </a:moveTo>
                <a:cubicBezTo>
                  <a:pt x="538528" y="690877"/>
                  <a:pt x="537310" y="692486"/>
                  <a:pt x="537310" y="695302"/>
                </a:cubicBezTo>
                <a:cubicBezTo>
                  <a:pt x="537310" y="698119"/>
                  <a:pt x="538528" y="699729"/>
                  <a:pt x="540964" y="700131"/>
                </a:cubicBezTo>
                <a:cubicBezTo>
                  <a:pt x="543401" y="699729"/>
                  <a:pt x="544620" y="698119"/>
                  <a:pt x="544620" y="695302"/>
                </a:cubicBezTo>
                <a:cubicBezTo>
                  <a:pt x="544620" y="692486"/>
                  <a:pt x="543401" y="690877"/>
                  <a:pt x="540964" y="690474"/>
                </a:cubicBezTo>
                <a:close/>
                <a:moveTo>
                  <a:pt x="2205282" y="675989"/>
                </a:moveTo>
                <a:cubicBezTo>
                  <a:pt x="2205282" y="676191"/>
                  <a:pt x="2205282" y="676995"/>
                  <a:pt x="2205282" y="678403"/>
                </a:cubicBezTo>
                <a:cubicBezTo>
                  <a:pt x="2205282" y="679811"/>
                  <a:pt x="2205282" y="680616"/>
                  <a:pt x="2205282" y="680817"/>
                </a:cubicBezTo>
                <a:cubicBezTo>
                  <a:pt x="2207719" y="680616"/>
                  <a:pt x="2208938" y="679811"/>
                  <a:pt x="2208938" y="678403"/>
                </a:cubicBezTo>
                <a:cubicBezTo>
                  <a:pt x="2208938" y="676995"/>
                  <a:pt x="2207719" y="676191"/>
                  <a:pt x="2205282" y="675989"/>
                </a:cubicBezTo>
                <a:close/>
                <a:moveTo>
                  <a:pt x="2190662" y="675989"/>
                </a:moveTo>
                <a:cubicBezTo>
                  <a:pt x="2188225" y="676392"/>
                  <a:pt x="2187007" y="678002"/>
                  <a:pt x="2187007" y="680817"/>
                </a:cubicBezTo>
                <a:cubicBezTo>
                  <a:pt x="2187007" y="683635"/>
                  <a:pt x="2188225" y="685244"/>
                  <a:pt x="2190662" y="685646"/>
                </a:cubicBezTo>
                <a:cubicBezTo>
                  <a:pt x="2193098" y="685244"/>
                  <a:pt x="2194317" y="683635"/>
                  <a:pt x="2194317" y="680817"/>
                </a:cubicBezTo>
                <a:cubicBezTo>
                  <a:pt x="2194317" y="678002"/>
                  <a:pt x="2193098" y="676392"/>
                  <a:pt x="2190662" y="675989"/>
                </a:cubicBezTo>
                <a:close/>
                <a:moveTo>
                  <a:pt x="2234524" y="671161"/>
                </a:moveTo>
                <a:cubicBezTo>
                  <a:pt x="2229448" y="686853"/>
                  <a:pt x="2221324" y="714616"/>
                  <a:pt x="2210156" y="754450"/>
                </a:cubicBezTo>
                <a:cubicBezTo>
                  <a:pt x="2198988" y="794283"/>
                  <a:pt x="2185991" y="824460"/>
                  <a:pt x="2171167" y="844980"/>
                </a:cubicBezTo>
                <a:lnTo>
                  <a:pt x="2171167" y="854637"/>
                </a:lnTo>
                <a:lnTo>
                  <a:pt x="2166294" y="849808"/>
                </a:lnTo>
                <a:lnTo>
                  <a:pt x="2166294" y="864293"/>
                </a:lnTo>
                <a:lnTo>
                  <a:pt x="2161420" y="864293"/>
                </a:lnTo>
                <a:lnTo>
                  <a:pt x="2117558" y="994658"/>
                </a:lnTo>
                <a:lnTo>
                  <a:pt x="2122432" y="994658"/>
                </a:lnTo>
                <a:lnTo>
                  <a:pt x="2141926" y="951203"/>
                </a:lnTo>
                <a:lnTo>
                  <a:pt x="2146800" y="951203"/>
                </a:lnTo>
                <a:cubicBezTo>
                  <a:pt x="2146394" y="958445"/>
                  <a:pt x="2144770" y="965688"/>
                  <a:pt x="2141926" y="972930"/>
                </a:cubicBezTo>
                <a:cubicBezTo>
                  <a:pt x="2139084" y="980173"/>
                  <a:pt x="2137459" y="987415"/>
                  <a:pt x="2137052" y="994658"/>
                </a:cubicBezTo>
                <a:cubicBezTo>
                  <a:pt x="2142738" y="995462"/>
                  <a:pt x="2145987" y="993853"/>
                  <a:pt x="2146800" y="989829"/>
                </a:cubicBezTo>
                <a:cubicBezTo>
                  <a:pt x="2151420" y="977055"/>
                  <a:pt x="2157333" y="959602"/>
                  <a:pt x="2164543" y="937472"/>
                </a:cubicBezTo>
                <a:lnTo>
                  <a:pt x="2173544" y="909439"/>
                </a:lnTo>
                <a:lnTo>
                  <a:pt x="2171167" y="912576"/>
                </a:lnTo>
                <a:cubicBezTo>
                  <a:pt x="2168731" y="912175"/>
                  <a:pt x="2167513" y="910565"/>
                  <a:pt x="2167513" y="907748"/>
                </a:cubicBezTo>
                <a:cubicBezTo>
                  <a:pt x="2167513" y="904932"/>
                  <a:pt x="2168731" y="903323"/>
                  <a:pt x="2171167" y="902920"/>
                </a:cubicBezTo>
                <a:lnTo>
                  <a:pt x="2174305" y="907065"/>
                </a:lnTo>
                <a:lnTo>
                  <a:pt x="2176326" y="900770"/>
                </a:lnTo>
                <a:cubicBezTo>
                  <a:pt x="2180578" y="887366"/>
                  <a:pt x="2185154" y="872793"/>
                  <a:pt x="2190053" y="857051"/>
                </a:cubicBezTo>
                <a:cubicBezTo>
                  <a:pt x="2209648" y="794081"/>
                  <a:pt x="2222847" y="749822"/>
                  <a:pt x="2229650" y="724272"/>
                </a:cubicBezTo>
                <a:cubicBezTo>
                  <a:pt x="2234321" y="714817"/>
                  <a:pt x="2237164" y="705965"/>
                  <a:pt x="2238179" y="697716"/>
                </a:cubicBezTo>
                <a:cubicBezTo>
                  <a:pt x="2239194" y="689468"/>
                  <a:pt x="2239600" y="680616"/>
                  <a:pt x="2239397" y="671161"/>
                </a:cubicBezTo>
                <a:close/>
                <a:moveTo>
                  <a:pt x="2210156" y="666332"/>
                </a:moveTo>
                <a:cubicBezTo>
                  <a:pt x="2207719" y="666534"/>
                  <a:pt x="2206501" y="667339"/>
                  <a:pt x="2206501" y="668747"/>
                </a:cubicBezTo>
                <a:cubicBezTo>
                  <a:pt x="2206501" y="670155"/>
                  <a:pt x="2207719" y="670959"/>
                  <a:pt x="2210156" y="671161"/>
                </a:cubicBezTo>
                <a:cubicBezTo>
                  <a:pt x="2212593" y="670959"/>
                  <a:pt x="2213812" y="670155"/>
                  <a:pt x="2213812" y="668747"/>
                </a:cubicBezTo>
                <a:cubicBezTo>
                  <a:pt x="2213812" y="667339"/>
                  <a:pt x="2212593" y="666534"/>
                  <a:pt x="2210156" y="666332"/>
                </a:cubicBezTo>
                <a:close/>
                <a:moveTo>
                  <a:pt x="2200409" y="651848"/>
                </a:moveTo>
                <a:cubicBezTo>
                  <a:pt x="2197972" y="652251"/>
                  <a:pt x="2196754" y="653860"/>
                  <a:pt x="2196754" y="656676"/>
                </a:cubicBezTo>
                <a:cubicBezTo>
                  <a:pt x="2196754" y="659493"/>
                  <a:pt x="2197972" y="661102"/>
                  <a:pt x="2200409" y="661504"/>
                </a:cubicBezTo>
                <a:cubicBezTo>
                  <a:pt x="2200409" y="661102"/>
                  <a:pt x="2200409" y="659493"/>
                  <a:pt x="2200409" y="656676"/>
                </a:cubicBezTo>
                <a:cubicBezTo>
                  <a:pt x="2200409" y="653860"/>
                  <a:pt x="2200409" y="652251"/>
                  <a:pt x="2200409" y="651848"/>
                </a:cubicBezTo>
                <a:close/>
                <a:moveTo>
                  <a:pt x="2215029" y="647019"/>
                </a:moveTo>
                <a:cubicBezTo>
                  <a:pt x="2212593" y="647422"/>
                  <a:pt x="2211375" y="649032"/>
                  <a:pt x="2211375" y="651848"/>
                </a:cubicBezTo>
                <a:cubicBezTo>
                  <a:pt x="2211375" y="654665"/>
                  <a:pt x="2212593" y="656274"/>
                  <a:pt x="2215029" y="656676"/>
                </a:cubicBezTo>
                <a:cubicBezTo>
                  <a:pt x="2215029" y="656274"/>
                  <a:pt x="2215029" y="654665"/>
                  <a:pt x="2215029" y="651848"/>
                </a:cubicBezTo>
                <a:cubicBezTo>
                  <a:pt x="2215029" y="649032"/>
                  <a:pt x="2215029" y="647422"/>
                  <a:pt x="2215029" y="647019"/>
                </a:cubicBezTo>
                <a:close/>
                <a:moveTo>
                  <a:pt x="2217162" y="636759"/>
                </a:moveTo>
                <a:cubicBezTo>
                  <a:pt x="2216553" y="637162"/>
                  <a:pt x="2216248" y="638167"/>
                  <a:pt x="2216248" y="639777"/>
                </a:cubicBezTo>
                <a:cubicBezTo>
                  <a:pt x="2216248" y="642996"/>
                  <a:pt x="2217466" y="643800"/>
                  <a:pt x="2219903" y="642191"/>
                </a:cubicBezTo>
                <a:cubicBezTo>
                  <a:pt x="2219903" y="641991"/>
                  <a:pt x="2219903" y="641185"/>
                  <a:pt x="2219903" y="639777"/>
                </a:cubicBezTo>
                <a:cubicBezTo>
                  <a:pt x="2219903" y="638369"/>
                  <a:pt x="2219903" y="637564"/>
                  <a:pt x="2219903" y="637363"/>
                </a:cubicBezTo>
                <a:cubicBezTo>
                  <a:pt x="2218685" y="636558"/>
                  <a:pt x="2217771" y="636356"/>
                  <a:pt x="2217162" y="636759"/>
                </a:cubicBezTo>
                <a:close/>
                <a:moveTo>
                  <a:pt x="2117558" y="632534"/>
                </a:moveTo>
                <a:cubicBezTo>
                  <a:pt x="2110147" y="642694"/>
                  <a:pt x="2104258" y="654966"/>
                  <a:pt x="2099892" y="669350"/>
                </a:cubicBezTo>
                <a:cubicBezTo>
                  <a:pt x="2095526" y="683735"/>
                  <a:pt x="2093293" y="697213"/>
                  <a:pt x="2093191" y="709787"/>
                </a:cubicBezTo>
                <a:cubicBezTo>
                  <a:pt x="2093191" y="715420"/>
                  <a:pt x="2093191" y="718639"/>
                  <a:pt x="2093191" y="719444"/>
                </a:cubicBezTo>
                <a:lnTo>
                  <a:pt x="2117558" y="642191"/>
                </a:lnTo>
                <a:close/>
                <a:moveTo>
                  <a:pt x="2195535" y="622878"/>
                </a:moveTo>
                <a:cubicBezTo>
                  <a:pt x="2192591" y="628612"/>
                  <a:pt x="2188733" y="637664"/>
                  <a:pt x="2183961" y="650037"/>
                </a:cubicBezTo>
                <a:cubicBezTo>
                  <a:pt x="2179189" y="662410"/>
                  <a:pt x="2176549" y="672670"/>
                  <a:pt x="2176041" y="680817"/>
                </a:cubicBezTo>
                <a:cubicBezTo>
                  <a:pt x="2176041" y="681019"/>
                  <a:pt x="2176041" y="681824"/>
                  <a:pt x="2176041" y="683232"/>
                </a:cubicBezTo>
                <a:cubicBezTo>
                  <a:pt x="2176041" y="684639"/>
                  <a:pt x="2176041" y="685444"/>
                  <a:pt x="2176041" y="685646"/>
                </a:cubicBezTo>
                <a:cubicBezTo>
                  <a:pt x="2183250" y="678102"/>
                  <a:pt x="2188327" y="669048"/>
                  <a:pt x="2191270" y="658487"/>
                </a:cubicBezTo>
                <a:cubicBezTo>
                  <a:pt x="2194215" y="647925"/>
                  <a:pt x="2195637" y="637664"/>
                  <a:pt x="2195535" y="627706"/>
                </a:cubicBezTo>
                <a:cubicBezTo>
                  <a:pt x="2195535" y="627506"/>
                  <a:pt x="2195535" y="626700"/>
                  <a:pt x="2195535" y="625292"/>
                </a:cubicBezTo>
                <a:cubicBezTo>
                  <a:pt x="2195535" y="623884"/>
                  <a:pt x="2195535" y="623079"/>
                  <a:pt x="2195535" y="622878"/>
                </a:cubicBezTo>
                <a:close/>
                <a:moveTo>
                  <a:pt x="2176041" y="613221"/>
                </a:moveTo>
                <a:lnTo>
                  <a:pt x="2122432" y="782212"/>
                </a:lnTo>
                <a:lnTo>
                  <a:pt x="2054202" y="999486"/>
                </a:lnTo>
                <a:lnTo>
                  <a:pt x="2054202" y="1004314"/>
                </a:lnTo>
                <a:cubicBezTo>
                  <a:pt x="2056436" y="1004113"/>
                  <a:pt x="2058060" y="1003308"/>
                  <a:pt x="2059076" y="1001900"/>
                </a:cubicBezTo>
                <a:cubicBezTo>
                  <a:pt x="2060091" y="1000492"/>
                  <a:pt x="2061716" y="999687"/>
                  <a:pt x="2063949" y="999486"/>
                </a:cubicBezTo>
                <a:cubicBezTo>
                  <a:pt x="2072072" y="969711"/>
                  <a:pt x="2082631" y="936316"/>
                  <a:pt x="2095627" y="899299"/>
                </a:cubicBezTo>
                <a:cubicBezTo>
                  <a:pt x="2108623" y="862282"/>
                  <a:pt x="2119183" y="826471"/>
                  <a:pt x="2127305" y="791869"/>
                </a:cubicBezTo>
                <a:cubicBezTo>
                  <a:pt x="2127305" y="791667"/>
                  <a:pt x="2127305" y="790862"/>
                  <a:pt x="2127305" y="789454"/>
                </a:cubicBezTo>
                <a:cubicBezTo>
                  <a:pt x="2127305" y="788046"/>
                  <a:pt x="2127305" y="787242"/>
                  <a:pt x="2127305" y="787040"/>
                </a:cubicBezTo>
                <a:cubicBezTo>
                  <a:pt x="2127408" y="786839"/>
                  <a:pt x="2127204" y="786034"/>
                  <a:pt x="2126697" y="784626"/>
                </a:cubicBezTo>
                <a:cubicBezTo>
                  <a:pt x="2126189" y="783218"/>
                  <a:pt x="2124768" y="782413"/>
                  <a:pt x="2122432" y="782212"/>
                </a:cubicBezTo>
                <a:lnTo>
                  <a:pt x="2132179" y="772555"/>
                </a:lnTo>
                <a:lnTo>
                  <a:pt x="2166294" y="680817"/>
                </a:lnTo>
                <a:cubicBezTo>
                  <a:pt x="2164568" y="671161"/>
                  <a:pt x="2165584" y="661504"/>
                  <a:pt x="2169339" y="651848"/>
                </a:cubicBezTo>
                <a:cubicBezTo>
                  <a:pt x="2173096" y="642191"/>
                  <a:pt x="2175331" y="632534"/>
                  <a:pt x="2176041" y="622878"/>
                </a:cubicBezTo>
                <a:cubicBezTo>
                  <a:pt x="2176041" y="622073"/>
                  <a:pt x="2176041" y="618854"/>
                  <a:pt x="2176041" y="613221"/>
                </a:cubicBezTo>
                <a:close/>
                <a:moveTo>
                  <a:pt x="2197667" y="607790"/>
                </a:moveTo>
                <a:cubicBezTo>
                  <a:pt x="2197059" y="608192"/>
                  <a:pt x="2196754" y="609197"/>
                  <a:pt x="2196754" y="610807"/>
                </a:cubicBezTo>
                <a:cubicBezTo>
                  <a:pt x="2196754" y="614026"/>
                  <a:pt x="2197972" y="614830"/>
                  <a:pt x="2200409" y="613221"/>
                </a:cubicBezTo>
                <a:cubicBezTo>
                  <a:pt x="2200409" y="613020"/>
                  <a:pt x="2200409" y="612215"/>
                  <a:pt x="2200409" y="610807"/>
                </a:cubicBezTo>
                <a:cubicBezTo>
                  <a:pt x="2200409" y="609399"/>
                  <a:pt x="2200409" y="608594"/>
                  <a:pt x="2200409" y="608393"/>
                </a:cubicBezTo>
                <a:cubicBezTo>
                  <a:pt x="2199191" y="607588"/>
                  <a:pt x="2198276" y="607388"/>
                  <a:pt x="2197667" y="607790"/>
                </a:cubicBezTo>
                <a:close/>
                <a:moveTo>
                  <a:pt x="2210156" y="603564"/>
                </a:moveTo>
                <a:cubicBezTo>
                  <a:pt x="2210156" y="603766"/>
                  <a:pt x="2210156" y="604571"/>
                  <a:pt x="2210156" y="605979"/>
                </a:cubicBezTo>
                <a:cubicBezTo>
                  <a:pt x="2210156" y="607387"/>
                  <a:pt x="2210156" y="608192"/>
                  <a:pt x="2210156" y="608393"/>
                </a:cubicBezTo>
                <a:cubicBezTo>
                  <a:pt x="2212593" y="608192"/>
                  <a:pt x="2213812" y="607387"/>
                  <a:pt x="2213812" y="605979"/>
                </a:cubicBezTo>
                <a:cubicBezTo>
                  <a:pt x="2213812" y="604571"/>
                  <a:pt x="2212593" y="603766"/>
                  <a:pt x="2210156" y="603564"/>
                </a:cubicBezTo>
                <a:close/>
                <a:moveTo>
                  <a:pt x="2200409" y="593908"/>
                </a:moveTo>
                <a:cubicBezTo>
                  <a:pt x="2200409" y="594109"/>
                  <a:pt x="2200409" y="594914"/>
                  <a:pt x="2200409" y="596322"/>
                </a:cubicBezTo>
                <a:cubicBezTo>
                  <a:pt x="2200409" y="597730"/>
                  <a:pt x="2200409" y="598535"/>
                  <a:pt x="2200409" y="598736"/>
                </a:cubicBezTo>
                <a:cubicBezTo>
                  <a:pt x="2202845" y="598535"/>
                  <a:pt x="2204064" y="597730"/>
                  <a:pt x="2204064" y="596322"/>
                </a:cubicBezTo>
                <a:cubicBezTo>
                  <a:pt x="2204064" y="594914"/>
                  <a:pt x="2202845" y="594109"/>
                  <a:pt x="2200409" y="593908"/>
                </a:cubicBezTo>
                <a:close/>
                <a:moveTo>
                  <a:pt x="2185788" y="584251"/>
                </a:moveTo>
                <a:cubicBezTo>
                  <a:pt x="2181727" y="593103"/>
                  <a:pt x="2180102" y="599541"/>
                  <a:pt x="2180914" y="603564"/>
                </a:cubicBezTo>
                <a:cubicBezTo>
                  <a:pt x="2180914" y="604369"/>
                  <a:pt x="2180914" y="607588"/>
                  <a:pt x="2180914" y="613221"/>
                </a:cubicBezTo>
                <a:cubicBezTo>
                  <a:pt x="2184976" y="604369"/>
                  <a:pt x="2186600" y="597931"/>
                  <a:pt x="2185788" y="593908"/>
                </a:cubicBezTo>
                <a:cubicBezTo>
                  <a:pt x="2185788" y="593103"/>
                  <a:pt x="2185788" y="589884"/>
                  <a:pt x="2185788" y="584251"/>
                </a:cubicBezTo>
                <a:close/>
                <a:moveTo>
                  <a:pt x="2176041" y="564938"/>
                </a:moveTo>
                <a:cubicBezTo>
                  <a:pt x="2173604" y="565341"/>
                  <a:pt x="2172386" y="566950"/>
                  <a:pt x="2172386" y="569766"/>
                </a:cubicBezTo>
                <a:cubicBezTo>
                  <a:pt x="2172386" y="572583"/>
                  <a:pt x="2173604" y="574193"/>
                  <a:pt x="2176041" y="574595"/>
                </a:cubicBezTo>
                <a:cubicBezTo>
                  <a:pt x="2176041" y="574193"/>
                  <a:pt x="2176041" y="572583"/>
                  <a:pt x="2176041" y="569766"/>
                </a:cubicBezTo>
                <a:cubicBezTo>
                  <a:pt x="2176041" y="566950"/>
                  <a:pt x="2176041" y="565341"/>
                  <a:pt x="2176041" y="564938"/>
                </a:cubicBezTo>
                <a:close/>
                <a:moveTo>
                  <a:pt x="2229650" y="540796"/>
                </a:moveTo>
                <a:cubicBezTo>
                  <a:pt x="2227213" y="541199"/>
                  <a:pt x="2225995" y="542809"/>
                  <a:pt x="2225995" y="545625"/>
                </a:cubicBezTo>
                <a:cubicBezTo>
                  <a:pt x="2225995" y="548442"/>
                  <a:pt x="2227213" y="550051"/>
                  <a:pt x="2229650" y="550453"/>
                </a:cubicBezTo>
                <a:cubicBezTo>
                  <a:pt x="2229650" y="550051"/>
                  <a:pt x="2229650" y="548442"/>
                  <a:pt x="2229650" y="545625"/>
                </a:cubicBezTo>
                <a:cubicBezTo>
                  <a:pt x="2229650" y="542809"/>
                  <a:pt x="2229650" y="541199"/>
                  <a:pt x="2229650" y="540796"/>
                </a:cubicBezTo>
                <a:close/>
                <a:moveTo>
                  <a:pt x="2180914" y="540796"/>
                </a:moveTo>
                <a:cubicBezTo>
                  <a:pt x="2180914" y="540998"/>
                  <a:pt x="2180914" y="541803"/>
                  <a:pt x="2180914" y="543211"/>
                </a:cubicBezTo>
                <a:cubicBezTo>
                  <a:pt x="2180914" y="544618"/>
                  <a:pt x="2180914" y="545424"/>
                  <a:pt x="2180914" y="545625"/>
                </a:cubicBezTo>
                <a:cubicBezTo>
                  <a:pt x="2183351" y="545424"/>
                  <a:pt x="2184570" y="544618"/>
                  <a:pt x="2184570" y="543211"/>
                </a:cubicBezTo>
                <a:cubicBezTo>
                  <a:pt x="2184570" y="541803"/>
                  <a:pt x="2183351" y="540998"/>
                  <a:pt x="2180914" y="540796"/>
                </a:cubicBezTo>
                <a:close/>
                <a:moveTo>
                  <a:pt x="2200409" y="535968"/>
                </a:moveTo>
                <a:cubicBezTo>
                  <a:pt x="2197871" y="543010"/>
                  <a:pt x="2195637" y="549447"/>
                  <a:pt x="2193707" y="555281"/>
                </a:cubicBezTo>
                <a:cubicBezTo>
                  <a:pt x="2191778" y="561116"/>
                  <a:pt x="2190764" y="567554"/>
                  <a:pt x="2190662" y="574595"/>
                </a:cubicBezTo>
                <a:cubicBezTo>
                  <a:pt x="2190662" y="575399"/>
                  <a:pt x="2190662" y="578618"/>
                  <a:pt x="2190662" y="584251"/>
                </a:cubicBezTo>
                <a:cubicBezTo>
                  <a:pt x="2190764" y="581234"/>
                  <a:pt x="2191778" y="576405"/>
                  <a:pt x="2193707" y="569766"/>
                </a:cubicBezTo>
                <a:cubicBezTo>
                  <a:pt x="2195637" y="563127"/>
                  <a:pt x="2197871" y="558300"/>
                  <a:pt x="2200409" y="555281"/>
                </a:cubicBezTo>
                <a:cubicBezTo>
                  <a:pt x="2200409" y="554880"/>
                  <a:pt x="2200409" y="553270"/>
                  <a:pt x="2200409" y="550453"/>
                </a:cubicBezTo>
                <a:cubicBezTo>
                  <a:pt x="2200409" y="547637"/>
                  <a:pt x="2200409" y="546028"/>
                  <a:pt x="2200409" y="545625"/>
                </a:cubicBezTo>
                <a:cubicBezTo>
                  <a:pt x="2200409" y="541601"/>
                  <a:pt x="2200409" y="539992"/>
                  <a:pt x="2200409" y="540796"/>
                </a:cubicBezTo>
                <a:cubicBezTo>
                  <a:pt x="2200409" y="540595"/>
                  <a:pt x="2200409" y="539790"/>
                  <a:pt x="2200409" y="538382"/>
                </a:cubicBezTo>
                <a:cubicBezTo>
                  <a:pt x="2200409" y="536974"/>
                  <a:pt x="2200409" y="536170"/>
                  <a:pt x="2200409" y="535968"/>
                </a:cubicBezTo>
                <a:close/>
                <a:moveTo>
                  <a:pt x="2200409" y="521483"/>
                </a:moveTo>
                <a:cubicBezTo>
                  <a:pt x="2200409" y="522188"/>
                  <a:pt x="2200409" y="524400"/>
                  <a:pt x="2200409" y="528122"/>
                </a:cubicBezTo>
                <a:lnTo>
                  <a:pt x="2200409" y="531140"/>
                </a:lnTo>
                <a:cubicBezTo>
                  <a:pt x="2202845" y="530738"/>
                  <a:pt x="2204064" y="529129"/>
                  <a:pt x="2204064" y="526311"/>
                </a:cubicBezTo>
                <a:cubicBezTo>
                  <a:pt x="2204064" y="523496"/>
                  <a:pt x="2202845" y="521886"/>
                  <a:pt x="2200409" y="521483"/>
                </a:cubicBezTo>
                <a:close/>
                <a:moveTo>
                  <a:pt x="2234524" y="516655"/>
                </a:moveTo>
                <a:cubicBezTo>
                  <a:pt x="2234524" y="516856"/>
                  <a:pt x="2234524" y="517661"/>
                  <a:pt x="2234524" y="519069"/>
                </a:cubicBezTo>
                <a:cubicBezTo>
                  <a:pt x="2234524" y="520477"/>
                  <a:pt x="2234524" y="521283"/>
                  <a:pt x="2234524" y="521483"/>
                </a:cubicBezTo>
                <a:cubicBezTo>
                  <a:pt x="2236960" y="521283"/>
                  <a:pt x="2238179" y="520477"/>
                  <a:pt x="2238179" y="519069"/>
                </a:cubicBezTo>
                <a:cubicBezTo>
                  <a:pt x="2238179" y="517661"/>
                  <a:pt x="2236960" y="516856"/>
                  <a:pt x="2234524" y="516655"/>
                </a:cubicBezTo>
                <a:close/>
                <a:moveTo>
                  <a:pt x="2205282" y="506998"/>
                </a:moveTo>
                <a:lnTo>
                  <a:pt x="2205282" y="510017"/>
                </a:lnTo>
                <a:cubicBezTo>
                  <a:pt x="2205282" y="513738"/>
                  <a:pt x="2205282" y="515951"/>
                  <a:pt x="2205282" y="516655"/>
                </a:cubicBezTo>
                <a:cubicBezTo>
                  <a:pt x="2207719" y="516253"/>
                  <a:pt x="2208938" y="514644"/>
                  <a:pt x="2208938" y="511826"/>
                </a:cubicBezTo>
                <a:cubicBezTo>
                  <a:pt x="2208938" y="509011"/>
                  <a:pt x="2207719" y="507401"/>
                  <a:pt x="2205282" y="506998"/>
                </a:cubicBezTo>
                <a:close/>
                <a:moveTo>
                  <a:pt x="2254018" y="487685"/>
                </a:moveTo>
                <a:cubicBezTo>
                  <a:pt x="2253816" y="490904"/>
                  <a:pt x="2253002" y="496537"/>
                  <a:pt x="2251581" y="504584"/>
                </a:cubicBezTo>
                <a:cubicBezTo>
                  <a:pt x="2250160" y="512631"/>
                  <a:pt x="2249348" y="518264"/>
                  <a:pt x="2249144" y="521483"/>
                </a:cubicBezTo>
                <a:cubicBezTo>
                  <a:pt x="2249144" y="521685"/>
                  <a:pt x="2249144" y="522489"/>
                  <a:pt x="2249144" y="523897"/>
                </a:cubicBezTo>
                <a:cubicBezTo>
                  <a:pt x="2249144" y="525305"/>
                  <a:pt x="2249144" y="526110"/>
                  <a:pt x="2249144" y="526311"/>
                </a:cubicBezTo>
                <a:cubicBezTo>
                  <a:pt x="2249144" y="526513"/>
                  <a:pt x="2249144" y="527318"/>
                  <a:pt x="2249144" y="528726"/>
                </a:cubicBezTo>
                <a:cubicBezTo>
                  <a:pt x="2249144" y="530134"/>
                  <a:pt x="2249144" y="530940"/>
                  <a:pt x="2249144" y="531140"/>
                </a:cubicBezTo>
                <a:cubicBezTo>
                  <a:pt x="2253205" y="522288"/>
                  <a:pt x="2254830" y="511022"/>
                  <a:pt x="2254018" y="497342"/>
                </a:cubicBezTo>
                <a:cubicBezTo>
                  <a:pt x="2254018" y="496940"/>
                  <a:pt x="2254018" y="495330"/>
                  <a:pt x="2254018" y="492513"/>
                </a:cubicBezTo>
                <a:cubicBezTo>
                  <a:pt x="2254018" y="489697"/>
                  <a:pt x="2254018" y="488088"/>
                  <a:pt x="2254018" y="487685"/>
                </a:cubicBezTo>
                <a:close/>
                <a:moveTo>
                  <a:pt x="2210156" y="487685"/>
                </a:moveTo>
                <a:cubicBezTo>
                  <a:pt x="2210156" y="488088"/>
                  <a:pt x="2210156" y="489697"/>
                  <a:pt x="2210156" y="492513"/>
                </a:cubicBezTo>
                <a:cubicBezTo>
                  <a:pt x="2210156" y="495330"/>
                  <a:pt x="2210156" y="496940"/>
                  <a:pt x="2210156" y="497342"/>
                </a:cubicBezTo>
                <a:cubicBezTo>
                  <a:pt x="2212593" y="496940"/>
                  <a:pt x="2213812" y="495330"/>
                  <a:pt x="2213812" y="492513"/>
                </a:cubicBezTo>
                <a:cubicBezTo>
                  <a:pt x="2213812" y="489697"/>
                  <a:pt x="2212593" y="488088"/>
                  <a:pt x="2210156" y="487685"/>
                </a:cubicBezTo>
                <a:close/>
                <a:moveTo>
                  <a:pt x="2215029" y="478028"/>
                </a:moveTo>
                <a:cubicBezTo>
                  <a:pt x="2212593" y="478230"/>
                  <a:pt x="2211375" y="479035"/>
                  <a:pt x="2211375" y="480442"/>
                </a:cubicBezTo>
                <a:cubicBezTo>
                  <a:pt x="2211375" y="481850"/>
                  <a:pt x="2212593" y="482656"/>
                  <a:pt x="2215029" y="482857"/>
                </a:cubicBezTo>
                <a:cubicBezTo>
                  <a:pt x="2215029" y="478833"/>
                  <a:pt x="2215029" y="477224"/>
                  <a:pt x="2215029" y="478028"/>
                </a:cubicBezTo>
                <a:close/>
                <a:moveTo>
                  <a:pt x="633562" y="429745"/>
                </a:moveTo>
                <a:cubicBezTo>
                  <a:pt x="631125" y="430148"/>
                  <a:pt x="629907" y="431758"/>
                  <a:pt x="629907" y="434574"/>
                </a:cubicBezTo>
                <a:cubicBezTo>
                  <a:pt x="629907" y="437391"/>
                  <a:pt x="631125" y="439000"/>
                  <a:pt x="633562" y="439402"/>
                </a:cubicBezTo>
                <a:cubicBezTo>
                  <a:pt x="635999" y="439000"/>
                  <a:pt x="637218" y="437391"/>
                  <a:pt x="637218" y="434574"/>
                </a:cubicBezTo>
                <a:cubicBezTo>
                  <a:pt x="637218" y="431758"/>
                  <a:pt x="635999" y="430148"/>
                  <a:pt x="633562" y="429745"/>
                </a:cubicBezTo>
                <a:close/>
                <a:moveTo>
                  <a:pt x="657930" y="405604"/>
                </a:moveTo>
                <a:cubicBezTo>
                  <a:pt x="655493" y="406007"/>
                  <a:pt x="654275" y="407616"/>
                  <a:pt x="654275" y="410432"/>
                </a:cubicBezTo>
                <a:cubicBezTo>
                  <a:pt x="654275" y="413249"/>
                  <a:pt x="655493" y="414859"/>
                  <a:pt x="657930" y="415260"/>
                </a:cubicBezTo>
                <a:cubicBezTo>
                  <a:pt x="657930" y="414859"/>
                  <a:pt x="657930" y="413249"/>
                  <a:pt x="657930" y="410432"/>
                </a:cubicBezTo>
                <a:cubicBezTo>
                  <a:pt x="657930" y="407616"/>
                  <a:pt x="657930" y="406007"/>
                  <a:pt x="657930" y="405604"/>
                </a:cubicBezTo>
                <a:close/>
                <a:moveTo>
                  <a:pt x="687171" y="400775"/>
                </a:moveTo>
                <a:cubicBezTo>
                  <a:pt x="685242" y="403189"/>
                  <a:pt x="685445" y="404397"/>
                  <a:pt x="687780" y="404397"/>
                </a:cubicBezTo>
                <a:cubicBezTo>
                  <a:pt x="690116" y="404397"/>
                  <a:pt x="691537" y="403189"/>
                  <a:pt x="692044" y="400775"/>
                </a:cubicBezTo>
                <a:cubicBezTo>
                  <a:pt x="691841" y="400775"/>
                  <a:pt x="691029" y="400775"/>
                  <a:pt x="689608" y="400775"/>
                </a:cubicBezTo>
                <a:cubicBezTo>
                  <a:pt x="688187" y="400775"/>
                  <a:pt x="687374" y="400775"/>
                  <a:pt x="687171" y="400775"/>
                </a:cubicBezTo>
                <a:close/>
                <a:moveTo>
                  <a:pt x="833377" y="395947"/>
                </a:moveTo>
                <a:cubicBezTo>
                  <a:pt x="830941" y="396350"/>
                  <a:pt x="829723" y="397959"/>
                  <a:pt x="829723" y="400775"/>
                </a:cubicBezTo>
                <a:cubicBezTo>
                  <a:pt x="829723" y="403592"/>
                  <a:pt x="830941" y="405202"/>
                  <a:pt x="833377" y="405604"/>
                </a:cubicBezTo>
                <a:cubicBezTo>
                  <a:pt x="835814" y="405202"/>
                  <a:pt x="837033" y="403592"/>
                  <a:pt x="837033" y="400775"/>
                </a:cubicBezTo>
                <a:cubicBezTo>
                  <a:pt x="837033" y="397959"/>
                  <a:pt x="835814" y="396350"/>
                  <a:pt x="833377" y="395947"/>
                </a:cubicBezTo>
                <a:close/>
                <a:moveTo>
                  <a:pt x="701792" y="395947"/>
                </a:moveTo>
                <a:cubicBezTo>
                  <a:pt x="701995" y="398361"/>
                  <a:pt x="702807" y="399569"/>
                  <a:pt x="704228" y="399569"/>
                </a:cubicBezTo>
                <a:cubicBezTo>
                  <a:pt x="705649" y="399569"/>
                  <a:pt x="706462" y="398361"/>
                  <a:pt x="706665" y="395947"/>
                </a:cubicBezTo>
                <a:cubicBezTo>
                  <a:pt x="706462" y="395947"/>
                  <a:pt x="705649" y="395947"/>
                  <a:pt x="704228" y="395947"/>
                </a:cubicBezTo>
                <a:cubicBezTo>
                  <a:pt x="702807" y="395947"/>
                  <a:pt x="701995" y="395947"/>
                  <a:pt x="701792" y="395947"/>
                </a:cubicBezTo>
                <a:close/>
                <a:moveTo>
                  <a:pt x="847998" y="391119"/>
                </a:moveTo>
                <a:cubicBezTo>
                  <a:pt x="845561" y="391522"/>
                  <a:pt x="844344" y="393131"/>
                  <a:pt x="844344" y="395947"/>
                </a:cubicBezTo>
                <a:cubicBezTo>
                  <a:pt x="844344" y="398764"/>
                  <a:pt x="845561" y="400374"/>
                  <a:pt x="847998" y="400775"/>
                </a:cubicBezTo>
                <a:cubicBezTo>
                  <a:pt x="847998" y="400374"/>
                  <a:pt x="847998" y="398764"/>
                  <a:pt x="847998" y="395947"/>
                </a:cubicBezTo>
                <a:cubicBezTo>
                  <a:pt x="847998" y="393131"/>
                  <a:pt x="847998" y="391522"/>
                  <a:pt x="847998" y="391119"/>
                </a:cubicBezTo>
                <a:close/>
                <a:moveTo>
                  <a:pt x="711539" y="391119"/>
                </a:moveTo>
                <a:cubicBezTo>
                  <a:pt x="710016" y="393533"/>
                  <a:pt x="711843" y="394741"/>
                  <a:pt x="717021" y="394741"/>
                </a:cubicBezTo>
                <a:cubicBezTo>
                  <a:pt x="722200" y="394741"/>
                  <a:pt x="725246" y="393533"/>
                  <a:pt x="726159" y="391119"/>
                </a:cubicBezTo>
                <a:cubicBezTo>
                  <a:pt x="723418" y="391119"/>
                  <a:pt x="720372" y="391119"/>
                  <a:pt x="717021" y="391119"/>
                </a:cubicBezTo>
                <a:cubicBezTo>
                  <a:pt x="713671" y="391119"/>
                  <a:pt x="711843" y="391119"/>
                  <a:pt x="711539" y="391119"/>
                </a:cubicBezTo>
                <a:close/>
                <a:moveTo>
                  <a:pt x="731033" y="386290"/>
                </a:moveTo>
                <a:cubicBezTo>
                  <a:pt x="731236" y="388705"/>
                  <a:pt x="732049" y="389912"/>
                  <a:pt x="733470" y="389912"/>
                </a:cubicBezTo>
                <a:cubicBezTo>
                  <a:pt x="734891" y="389912"/>
                  <a:pt x="735703" y="388705"/>
                  <a:pt x="735906" y="386290"/>
                </a:cubicBezTo>
                <a:cubicBezTo>
                  <a:pt x="735703" y="386290"/>
                  <a:pt x="734891" y="386290"/>
                  <a:pt x="733470" y="386290"/>
                </a:cubicBezTo>
                <a:cubicBezTo>
                  <a:pt x="732049" y="386290"/>
                  <a:pt x="731236" y="386290"/>
                  <a:pt x="731033" y="386290"/>
                </a:cubicBezTo>
                <a:close/>
                <a:moveTo>
                  <a:pt x="748090" y="382670"/>
                </a:moveTo>
                <a:cubicBezTo>
                  <a:pt x="746669" y="382670"/>
                  <a:pt x="745857" y="383876"/>
                  <a:pt x="745654" y="386290"/>
                </a:cubicBezTo>
                <a:cubicBezTo>
                  <a:pt x="745857" y="386290"/>
                  <a:pt x="746669" y="386290"/>
                  <a:pt x="748090" y="386290"/>
                </a:cubicBezTo>
                <a:cubicBezTo>
                  <a:pt x="749511" y="386290"/>
                  <a:pt x="750324" y="386290"/>
                  <a:pt x="750527" y="386290"/>
                </a:cubicBezTo>
                <a:cubicBezTo>
                  <a:pt x="750324" y="383876"/>
                  <a:pt x="749511" y="382670"/>
                  <a:pt x="748090" y="382670"/>
                </a:cubicBezTo>
                <a:close/>
                <a:moveTo>
                  <a:pt x="699355" y="382670"/>
                </a:moveTo>
                <a:cubicBezTo>
                  <a:pt x="697934" y="382670"/>
                  <a:pt x="697121" y="383876"/>
                  <a:pt x="696918" y="386290"/>
                </a:cubicBezTo>
                <a:cubicBezTo>
                  <a:pt x="697121" y="386290"/>
                  <a:pt x="697934" y="386290"/>
                  <a:pt x="699355" y="386290"/>
                </a:cubicBezTo>
                <a:cubicBezTo>
                  <a:pt x="700776" y="386290"/>
                  <a:pt x="701588" y="386290"/>
                  <a:pt x="701792" y="386290"/>
                </a:cubicBezTo>
                <a:cubicBezTo>
                  <a:pt x="701588" y="383876"/>
                  <a:pt x="700776" y="382670"/>
                  <a:pt x="699355" y="382670"/>
                </a:cubicBezTo>
                <a:close/>
                <a:moveTo>
                  <a:pt x="762711" y="377841"/>
                </a:moveTo>
                <a:cubicBezTo>
                  <a:pt x="761290" y="377841"/>
                  <a:pt x="760478" y="379048"/>
                  <a:pt x="760274" y="381462"/>
                </a:cubicBezTo>
                <a:cubicBezTo>
                  <a:pt x="760782" y="381462"/>
                  <a:pt x="762203" y="381462"/>
                  <a:pt x="764539" y="381462"/>
                </a:cubicBezTo>
                <a:lnTo>
                  <a:pt x="765148" y="381462"/>
                </a:lnTo>
                <a:cubicBezTo>
                  <a:pt x="764944" y="379048"/>
                  <a:pt x="764132" y="377841"/>
                  <a:pt x="762711" y="377841"/>
                </a:cubicBezTo>
                <a:close/>
                <a:moveTo>
                  <a:pt x="517206" y="377841"/>
                </a:moveTo>
                <a:cubicBezTo>
                  <a:pt x="516393" y="377841"/>
                  <a:pt x="516191" y="379048"/>
                  <a:pt x="516597" y="381462"/>
                </a:cubicBezTo>
                <a:cubicBezTo>
                  <a:pt x="516800" y="381462"/>
                  <a:pt x="517612" y="381462"/>
                  <a:pt x="519033" y="381462"/>
                </a:cubicBezTo>
                <a:cubicBezTo>
                  <a:pt x="520455" y="381462"/>
                  <a:pt x="521267" y="381462"/>
                  <a:pt x="521470" y="381462"/>
                </a:cubicBezTo>
                <a:cubicBezTo>
                  <a:pt x="519440" y="379048"/>
                  <a:pt x="518018" y="377841"/>
                  <a:pt x="517206" y="377841"/>
                </a:cubicBezTo>
                <a:close/>
                <a:moveTo>
                  <a:pt x="716412" y="376634"/>
                </a:moveTo>
                <a:cubicBezTo>
                  <a:pt x="713975" y="377037"/>
                  <a:pt x="712758" y="378646"/>
                  <a:pt x="712758" y="381462"/>
                </a:cubicBezTo>
                <a:cubicBezTo>
                  <a:pt x="712758" y="384279"/>
                  <a:pt x="713975" y="385889"/>
                  <a:pt x="716412" y="386290"/>
                </a:cubicBezTo>
                <a:cubicBezTo>
                  <a:pt x="718849" y="385889"/>
                  <a:pt x="720068" y="384279"/>
                  <a:pt x="720068" y="381462"/>
                </a:cubicBezTo>
                <a:cubicBezTo>
                  <a:pt x="720068" y="378646"/>
                  <a:pt x="718849" y="377037"/>
                  <a:pt x="716412" y="376634"/>
                </a:cubicBezTo>
                <a:close/>
                <a:moveTo>
                  <a:pt x="776723" y="373013"/>
                </a:moveTo>
                <a:cubicBezTo>
                  <a:pt x="775098" y="373013"/>
                  <a:pt x="772865" y="374220"/>
                  <a:pt x="770021" y="376634"/>
                </a:cubicBezTo>
                <a:cubicBezTo>
                  <a:pt x="770428" y="376634"/>
                  <a:pt x="772053" y="376634"/>
                  <a:pt x="774895" y="376634"/>
                </a:cubicBezTo>
                <a:cubicBezTo>
                  <a:pt x="777738" y="376634"/>
                  <a:pt x="779363" y="376634"/>
                  <a:pt x="779768" y="376634"/>
                </a:cubicBezTo>
                <a:cubicBezTo>
                  <a:pt x="779363" y="374220"/>
                  <a:pt x="778347" y="373013"/>
                  <a:pt x="776723" y="373013"/>
                </a:cubicBezTo>
                <a:close/>
                <a:moveTo>
                  <a:pt x="726159" y="373013"/>
                </a:moveTo>
                <a:cubicBezTo>
                  <a:pt x="723317" y="373013"/>
                  <a:pt x="721693" y="374220"/>
                  <a:pt x="721286" y="376634"/>
                </a:cubicBezTo>
                <a:cubicBezTo>
                  <a:pt x="721693" y="376634"/>
                  <a:pt x="723317" y="376634"/>
                  <a:pt x="726159" y="376634"/>
                </a:cubicBezTo>
                <a:cubicBezTo>
                  <a:pt x="729003" y="376634"/>
                  <a:pt x="730627" y="376634"/>
                  <a:pt x="731033" y="376634"/>
                </a:cubicBezTo>
                <a:cubicBezTo>
                  <a:pt x="730627" y="374220"/>
                  <a:pt x="729003" y="373013"/>
                  <a:pt x="726159" y="373013"/>
                </a:cubicBezTo>
                <a:close/>
                <a:moveTo>
                  <a:pt x="528780" y="373013"/>
                </a:moveTo>
                <a:cubicBezTo>
                  <a:pt x="527359" y="373013"/>
                  <a:pt x="526547" y="374220"/>
                  <a:pt x="526344" y="376634"/>
                </a:cubicBezTo>
                <a:cubicBezTo>
                  <a:pt x="526547" y="376634"/>
                  <a:pt x="527359" y="376634"/>
                  <a:pt x="528780" y="376634"/>
                </a:cubicBezTo>
                <a:cubicBezTo>
                  <a:pt x="530202" y="376634"/>
                  <a:pt x="531014" y="376634"/>
                  <a:pt x="531217" y="376634"/>
                </a:cubicBezTo>
                <a:cubicBezTo>
                  <a:pt x="531014" y="374220"/>
                  <a:pt x="530202" y="373013"/>
                  <a:pt x="528780" y="373013"/>
                </a:cubicBezTo>
                <a:close/>
                <a:moveTo>
                  <a:pt x="740780" y="371805"/>
                </a:moveTo>
                <a:cubicBezTo>
                  <a:pt x="738851" y="374220"/>
                  <a:pt x="739054" y="375427"/>
                  <a:pt x="741389" y="375427"/>
                </a:cubicBezTo>
                <a:cubicBezTo>
                  <a:pt x="743725" y="375427"/>
                  <a:pt x="745146" y="374220"/>
                  <a:pt x="745654" y="371805"/>
                </a:cubicBezTo>
                <a:cubicBezTo>
                  <a:pt x="745450" y="371805"/>
                  <a:pt x="744638" y="371805"/>
                  <a:pt x="743217" y="371805"/>
                </a:cubicBezTo>
                <a:cubicBezTo>
                  <a:pt x="741796" y="371805"/>
                  <a:pt x="740983" y="371805"/>
                  <a:pt x="740780" y="371805"/>
                </a:cubicBezTo>
                <a:close/>
                <a:moveTo>
                  <a:pt x="545838" y="371805"/>
                </a:moveTo>
                <a:cubicBezTo>
                  <a:pt x="546041" y="374220"/>
                  <a:pt x="546854" y="375427"/>
                  <a:pt x="548275" y="375427"/>
                </a:cubicBezTo>
                <a:cubicBezTo>
                  <a:pt x="549696" y="375427"/>
                  <a:pt x="550508" y="374220"/>
                  <a:pt x="550711" y="371805"/>
                </a:cubicBezTo>
                <a:cubicBezTo>
                  <a:pt x="546650" y="371805"/>
                  <a:pt x="545026" y="371805"/>
                  <a:pt x="545838" y="371805"/>
                </a:cubicBezTo>
                <a:close/>
                <a:moveTo>
                  <a:pt x="750527" y="366977"/>
                </a:moveTo>
                <a:cubicBezTo>
                  <a:pt x="750934" y="369391"/>
                  <a:pt x="752558" y="370599"/>
                  <a:pt x="755401" y="370599"/>
                </a:cubicBezTo>
                <a:cubicBezTo>
                  <a:pt x="758244" y="370599"/>
                  <a:pt x="759869" y="369391"/>
                  <a:pt x="760274" y="366977"/>
                </a:cubicBezTo>
                <a:cubicBezTo>
                  <a:pt x="759869" y="366977"/>
                  <a:pt x="758244" y="366977"/>
                  <a:pt x="755401" y="366977"/>
                </a:cubicBezTo>
                <a:cubicBezTo>
                  <a:pt x="752558" y="366977"/>
                  <a:pt x="750934" y="366977"/>
                  <a:pt x="750527" y="366977"/>
                </a:cubicBezTo>
                <a:close/>
                <a:moveTo>
                  <a:pt x="555585" y="366977"/>
                </a:moveTo>
                <a:cubicBezTo>
                  <a:pt x="555788" y="369391"/>
                  <a:pt x="556601" y="370599"/>
                  <a:pt x="558022" y="370599"/>
                </a:cubicBezTo>
                <a:cubicBezTo>
                  <a:pt x="559443" y="370599"/>
                  <a:pt x="560255" y="369391"/>
                  <a:pt x="560459" y="366977"/>
                </a:cubicBezTo>
                <a:cubicBezTo>
                  <a:pt x="560255" y="366977"/>
                  <a:pt x="559443" y="366977"/>
                  <a:pt x="558022" y="366977"/>
                </a:cubicBezTo>
                <a:cubicBezTo>
                  <a:pt x="556601" y="366977"/>
                  <a:pt x="555788" y="366977"/>
                  <a:pt x="555585" y="366977"/>
                </a:cubicBezTo>
                <a:close/>
                <a:moveTo>
                  <a:pt x="833377" y="362149"/>
                </a:moveTo>
                <a:cubicBezTo>
                  <a:pt x="828707" y="362350"/>
                  <a:pt x="824646" y="363155"/>
                  <a:pt x="821194" y="364563"/>
                </a:cubicBezTo>
                <a:cubicBezTo>
                  <a:pt x="817741" y="365971"/>
                  <a:pt x="813680" y="366777"/>
                  <a:pt x="809010" y="366977"/>
                </a:cubicBezTo>
                <a:cubicBezTo>
                  <a:pt x="809822" y="366977"/>
                  <a:pt x="813071" y="366977"/>
                  <a:pt x="818757" y="366977"/>
                </a:cubicBezTo>
                <a:cubicBezTo>
                  <a:pt x="822818" y="367782"/>
                  <a:pt x="829316" y="366172"/>
                  <a:pt x="838251" y="362149"/>
                </a:cubicBezTo>
                <a:cubicBezTo>
                  <a:pt x="838048" y="362149"/>
                  <a:pt x="837235" y="362149"/>
                  <a:pt x="835814" y="362149"/>
                </a:cubicBezTo>
                <a:cubicBezTo>
                  <a:pt x="834393" y="362149"/>
                  <a:pt x="833581" y="362149"/>
                  <a:pt x="833377" y="362149"/>
                </a:cubicBezTo>
                <a:close/>
                <a:moveTo>
                  <a:pt x="765148" y="362149"/>
                </a:moveTo>
                <a:cubicBezTo>
                  <a:pt x="765757" y="364563"/>
                  <a:pt x="768193" y="365771"/>
                  <a:pt x="772458" y="365771"/>
                </a:cubicBezTo>
                <a:cubicBezTo>
                  <a:pt x="776723" y="365771"/>
                  <a:pt x="779160" y="364563"/>
                  <a:pt x="779768" y="362149"/>
                </a:cubicBezTo>
                <a:cubicBezTo>
                  <a:pt x="779464" y="362149"/>
                  <a:pt x="777636" y="362149"/>
                  <a:pt x="774286" y="362149"/>
                </a:cubicBezTo>
                <a:cubicBezTo>
                  <a:pt x="770936" y="362149"/>
                  <a:pt x="767889" y="362149"/>
                  <a:pt x="765148" y="362149"/>
                </a:cubicBezTo>
                <a:close/>
                <a:moveTo>
                  <a:pt x="794389" y="358528"/>
                </a:moveTo>
                <a:cubicBezTo>
                  <a:pt x="791547" y="358528"/>
                  <a:pt x="789922" y="359735"/>
                  <a:pt x="789516" y="362149"/>
                </a:cubicBezTo>
                <a:cubicBezTo>
                  <a:pt x="788094" y="362149"/>
                  <a:pt x="789719" y="362149"/>
                  <a:pt x="794389" y="362149"/>
                </a:cubicBezTo>
                <a:cubicBezTo>
                  <a:pt x="799059" y="362149"/>
                  <a:pt x="800684" y="362149"/>
                  <a:pt x="799263" y="362149"/>
                </a:cubicBezTo>
                <a:cubicBezTo>
                  <a:pt x="798857" y="359735"/>
                  <a:pt x="797233" y="358528"/>
                  <a:pt x="794389" y="358528"/>
                </a:cubicBezTo>
                <a:close/>
                <a:moveTo>
                  <a:pt x="674987" y="358528"/>
                </a:moveTo>
                <a:cubicBezTo>
                  <a:pt x="673566" y="358528"/>
                  <a:pt x="672754" y="359735"/>
                  <a:pt x="672550" y="362149"/>
                </a:cubicBezTo>
                <a:cubicBezTo>
                  <a:pt x="672754" y="362149"/>
                  <a:pt x="673566" y="362149"/>
                  <a:pt x="674987" y="362149"/>
                </a:cubicBezTo>
                <a:cubicBezTo>
                  <a:pt x="676408" y="362149"/>
                  <a:pt x="677220" y="362149"/>
                  <a:pt x="677424" y="362149"/>
                </a:cubicBezTo>
                <a:cubicBezTo>
                  <a:pt x="677220" y="359735"/>
                  <a:pt x="676408" y="358528"/>
                  <a:pt x="674987" y="358528"/>
                </a:cubicBezTo>
                <a:close/>
                <a:moveTo>
                  <a:pt x="586654" y="358528"/>
                </a:moveTo>
                <a:cubicBezTo>
                  <a:pt x="585030" y="358528"/>
                  <a:pt x="582796" y="359735"/>
                  <a:pt x="579953" y="362149"/>
                </a:cubicBezTo>
                <a:cubicBezTo>
                  <a:pt x="580360" y="362149"/>
                  <a:pt x="581984" y="362149"/>
                  <a:pt x="584826" y="362149"/>
                </a:cubicBezTo>
                <a:cubicBezTo>
                  <a:pt x="587670" y="362149"/>
                  <a:pt x="589294" y="362149"/>
                  <a:pt x="589700" y="362149"/>
                </a:cubicBezTo>
                <a:cubicBezTo>
                  <a:pt x="589294" y="359735"/>
                  <a:pt x="588279" y="358528"/>
                  <a:pt x="586654" y="358528"/>
                </a:cubicBezTo>
                <a:close/>
                <a:moveTo>
                  <a:pt x="862619" y="357321"/>
                </a:moveTo>
                <a:cubicBezTo>
                  <a:pt x="858557" y="356516"/>
                  <a:pt x="852059" y="358125"/>
                  <a:pt x="843125" y="362149"/>
                </a:cubicBezTo>
                <a:cubicBezTo>
                  <a:pt x="843328" y="362149"/>
                  <a:pt x="844140" y="362149"/>
                  <a:pt x="845561" y="362149"/>
                </a:cubicBezTo>
                <a:cubicBezTo>
                  <a:pt x="846982" y="362149"/>
                  <a:pt x="847795" y="362149"/>
                  <a:pt x="847998" y="362149"/>
                </a:cubicBezTo>
                <a:cubicBezTo>
                  <a:pt x="852668" y="362250"/>
                  <a:pt x="856731" y="362049"/>
                  <a:pt x="860182" y="361546"/>
                </a:cubicBezTo>
                <a:cubicBezTo>
                  <a:pt x="863634" y="361043"/>
                  <a:pt x="867696" y="359635"/>
                  <a:pt x="872366" y="357321"/>
                </a:cubicBezTo>
                <a:cubicBezTo>
                  <a:pt x="870132" y="357321"/>
                  <a:pt x="868508" y="357321"/>
                  <a:pt x="867492" y="357321"/>
                </a:cubicBezTo>
                <a:cubicBezTo>
                  <a:pt x="866477" y="357321"/>
                  <a:pt x="864852" y="357321"/>
                  <a:pt x="862619" y="357321"/>
                </a:cubicBezTo>
                <a:close/>
                <a:moveTo>
                  <a:pt x="1159905" y="352492"/>
                </a:moveTo>
                <a:cubicBezTo>
                  <a:pt x="1147417" y="352594"/>
                  <a:pt x="1134624" y="353599"/>
                  <a:pt x="1121526" y="355510"/>
                </a:cubicBezTo>
                <a:cubicBezTo>
                  <a:pt x="1108429" y="357422"/>
                  <a:pt x="1096854" y="359635"/>
                  <a:pt x="1086802" y="362149"/>
                </a:cubicBezTo>
                <a:cubicBezTo>
                  <a:pt x="1087006" y="362149"/>
                  <a:pt x="1087818" y="362149"/>
                  <a:pt x="1089239" y="362149"/>
                </a:cubicBezTo>
                <a:cubicBezTo>
                  <a:pt x="1090660" y="362149"/>
                  <a:pt x="1091472" y="362149"/>
                  <a:pt x="1091676" y="362149"/>
                </a:cubicBezTo>
                <a:cubicBezTo>
                  <a:pt x="1104164" y="362350"/>
                  <a:pt x="1116958" y="361949"/>
                  <a:pt x="1130055" y="360942"/>
                </a:cubicBezTo>
                <a:cubicBezTo>
                  <a:pt x="1143152" y="359936"/>
                  <a:pt x="1154727" y="357119"/>
                  <a:pt x="1164779" y="352492"/>
                </a:cubicBezTo>
                <a:cubicBezTo>
                  <a:pt x="1164576" y="352492"/>
                  <a:pt x="1163763" y="352492"/>
                  <a:pt x="1162342" y="352492"/>
                </a:cubicBezTo>
                <a:cubicBezTo>
                  <a:pt x="1160921" y="352492"/>
                  <a:pt x="1160109" y="352492"/>
                  <a:pt x="1159905" y="352492"/>
                </a:cubicBezTo>
                <a:close/>
                <a:moveTo>
                  <a:pt x="823630" y="352492"/>
                </a:moveTo>
                <a:cubicBezTo>
                  <a:pt x="819569" y="351687"/>
                  <a:pt x="813071" y="353297"/>
                  <a:pt x="804136" y="357321"/>
                </a:cubicBezTo>
                <a:cubicBezTo>
                  <a:pt x="804340" y="357321"/>
                  <a:pt x="805152" y="357321"/>
                  <a:pt x="806573" y="357321"/>
                </a:cubicBezTo>
                <a:cubicBezTo>
                  <a:pt x="807995" y="357321"/>
                  <a:pt x="808806" y="357321"/>
                  <a:pt x="809010" y="357321"/>
                </a:cubicBezTo>
                <a:cubicBezTo>
                  <a:pt x="813680" y="357422"/>
                  <a:pt x="817741" y="357220"/>
                  <a:pt x="821194" y="356717"/>
                </a:cubicBezTo>
                <a:cubicBezTo>
                  <a:pt x="824646" y="356214"/>
                  <a:pt x="828707" y="354806"/>
                  <a:pt x="833377" y="352492"/>
                </a:cubicBezTo>
                <a:cubicBezTo>
                  <a:pt x="832565" y="352492"/>
                  <a:pt x="829316" y="352492"/>
                  <a:pt x="823630" y="352492"/>
                </a:cubicBezTo>
                <a:close/>
                <a:moveTo>
                  <a:pt x="611631" y="348872"/>
                </a:moveTo>
                <a:cubicBezTo>
                  <a:pt x="610210" y="348872"/>
                  <a:pt x="609397" y="350078"/>
                  <a:pt x="609194" y="352492"/>
                </a:cubicBezTo>
                <a:cubicBezTo>
                  <a:pt x="609397" y="352492"/>
                  <a:pt x="610210" y="352492"/>
                  <a:pt x="611631" y="352492"/>
                </a:cubicBezTo>
                <a:cubicBezTo>
                  <a:pt x="613052" y="352492"/>
                  <a:pt x="613864" y="352492"/>
                  <a:pt x="614068" y="352492"/>
                </a:cubicBezTo>
                <a:cubicBezTo>
                  <a:pt x="613864" y="350078"/>
                  <a:pt x="613052" y="348872"/>
                  <a:pt x="611631" y="348872"/>
                </a:cubicBezTo>
                <a:close/>
                <a:moveTo>
                  <a:pt x="1179400" y="347664"/>
                </a:moveTo>
                <a:lnTo>
                  <a:pt x="1184273" y="352492"/>
                </a:lnTo>
                <a:lnTo>
                  <a:pt x="1208641" y="347664"/>
                </a:lnTo>
                <a:close/>
                <a:moveTo>
                  <a:pt x="633562" y="342836"/>
                </a:moveTo>
                <a:cubicBezTo>
                  <a:pt x="633969" y="345250"/>
                  <a:pt x="635593" y="346457"/>
                  <a:pt x="638435" y="346457"/>
                </a:cubicBezTo>
                <a:cubicBezTo>
                  <a:pt x="641279" y="346457"/>
                  <a:pt x="642903" y="345250"/>
                  <a:pt x="643309" y="342836"/>
                </a:cubicBezTo>
                <a:cubicBezTo>
                  <a:pt x="642497" y="342836"/>
                  <a:pt x="639248" y="342836"/>
                  <a:pt x="633562" y="342836"/>
                </a:cubicBezTo>
                <a:close/>
                <a:moveTo>
                  <a:pt x="1159905" y="338007"/>
                </a:moveTo>
                <a:cubicBezTo>
                  <a:pt x="1134725" y="338109"/>
                  <a:pt x="1108328" y="340321"/>
                  <a:pt x="1080711" y="344647"/>
                </a:cubicBezTo>
                <a:cubicBezTo>
                  <a:pt x="1053094" y="348972"/>
                  <a:pt x="1029132" y="354806"/>
                  <a:pt x="1008825" y="362149"/>
                </a:cubicBezTo>
                <a:lnTo>
                  <a:pt x="1028320" y="362149"/>
                </a:lnTo>
                <a:cubicBezTo>
                  <a:pt x="1031569" y="361646"/>
                  <a:pt x="1049438" y="359031"/>
                  <a:pt x="1081929" y="354303"/>
                </a:cubicBezTo>
                <a:cubicBezTo>
                  <a:pt x="1114419" y="349575"/>
                  <a:pt x="1142036" y="345753"/>
                  <a:pt x="1164779" y="342836"/>
                </a:cubicBezTo>
                <a:cubicBezTo>
                  <a:pt x="1165388" y="342635"/>
                  <a:pt x="1167825" y="341829"/>
                  <a:pt x="1172089" y="340421"/>
                </a:cubicBezTo>
                <a:cubicBezTo>
                  <a:pt x="1176354" y="339013"/>
                  <a:pt x="1178791" y="338209"/>
                  <a:pt x="1179400" y="338007"/>
                </a:cubicBezTo>
                <a:cubicBezTo>
                  <a:pt x="1176455" y="338007"/>
                  <a:pt x="1172597" y="338007"/>
                  <a:pt x="1167825" y="338007"/>
                </a:cubicBezTo>
                <a:cubicBezTo>
                  <a:pt x="1163053" y="338007"/>
                  <a:pt x="1160413" y="338007"/>
                  <a:pt x="1159905" y="338007"/>
                </a:cubicBezTo>
                <a:close/>
                <a:moveTo>
                  <a:pt x="872366" y="338007"/>
                </a:moveTo>
                <a:cubicBezTo>
                  <a:pt x="869117" y="340523"/>
                  <a:pt x="863431" y="342735"/>
                  <a:pt x="855308" y="344647"/>
                </a:cubicBezTo>
                <a:cubicBezTo>
                  <a:pt x="847186" y="346558"/>
                  <a:pt x="841500" y="347564"/>
                  <a:pt x="838251" y="347664"/>
                </a:cubicBezTo>
                <a:cubicBezTo>
                  <a:pt x="839063" y="347664"/>
                  <a:pt x="842312" y="347664"/>
                  <a:pt x="847998" y="347664"/>
                </a:cubicBezTo>
                <a:cubicBezTo>
                  <a:pt x="853075" y="347865"/>
                  <a:pt x="858761" y="347462"/>
                  <a:pt x="865056" y="346457"/>
                </a:cubicBezTo>
                <a:cubicBezTo>
                  <a:pt x="871350" y="345451"/>
                  <a:pt x="877036" y="342635"/>
                  <a:pt x="882113" y="338007"/>
                </a:cubicBezTo>
                <a:cubicBezTo>
                  <a:pt x="881910" y="338007"/>
                  <a:pt x="881097" y="338007"/>
                  <a:pt x="879676" y="338007"/>
                </a:cubicBezTo>
                <a:cubicBezTo>
                  <a:pt x="878255" y="338007"/>
                  <a:pt x="877443" y="338007"/>
                  <a:pt x="877239" y="338007"/>
                </a:cubicBezTo>
                <a:cubicBezTo>
                  <a:pt x="877036" y="338007"/>
                  <a:pt x="876224" y="338007"/>
                  <a:pt x="874803" y="338007"/>
                </a:cubicBezTo>
                <a:cubicBezTo>
                  <a:pt x="873382" y="338007"/>
                  <a:pt x="872569" y="338007"/>
                  <a:pt x="872366" y="338007"/>
                </a:cubicBezTo>
                <a:close/>
                <a:moveTo>
                  <a:pt x="443493" y="338007"/>
                </a:moveTo>
                <a:cubicBezTo>
                  <a:pt x="443900" y="340421"/>
                  <a:pt x="445525" y="341629"/>
                  <a:pt x="448367" y="341629"/>
                </a:cubicBezTo>
                <a:cubicBezTo>
                  <a:pt x="451210" y="341629"/>
                  <a:pt x="452835" y="340421"/>
                  <a:pt x="453240" y="338007"/>
                </a:cubicBezTo>
                <a:cubicBezTo>
                  <a:pt x="452428" y="338007"/>
                  <a:pt x="449179" y="338007"/>
                  <a:pt x="443493" y="338007"/>
                </a:cubicBezTo>
                <a:close/>
                <a:moveTo>
                  <a:pt x="1018572" y="333179"/>
                </a:moveTo>
                <a:cubicBezTo>
                  <a:pt x="1018877" y="333179"/>
                  <a:pt x="1020705" y="333179"/>
                  <a:pt x="1024055" y="333179"/>
                </a:cubicBezTo>
                <a:cubicBezTo>
                  <a:pt x="1027406" y="333179"/>
                  <a:pt x="1030452" y="333179"/>
                  <a:pt x="1033193" y="333179"/>
                </a:cubicBezTo>
                <a:cubicBezTo>
                  <a:pt x="1026290" y="335493"/>
                  <a:pt x="1020604" y="336901"/>
                  <a:pt x="1016136" y="337404"/>
                </a:cubicBezTo>
                <a:cubicBezTo>
                  <a:pt x="1011669" y="337907"/>
                  <a:pt x="1005983" y="338109"/>
                  <a:pt x="999078" y="338007"/>
                </a:cubicBezTo>
                <a:cubicBezTo>
                  <a:pt x="998266" y="338007"/>
                  <a:pt x="995017" y="338007"/>
                  <a:pt x="989331" y="338007"/>
                </a:cubicBezTo>
                <a:cubicBezTo>
                  <a:pt x="999078" y="333984"/>
                  <a:pt x="1008825" y="332374"/>
                  <a:pt x="1018572" y="333179"/>
                </a:cubicBezTo>
                <a:close/>
                <a:moveTo>
                  <a:pt x="891860" y="333179"/>
                </a:moveTo>
                <a:cubicBezTo>
                  <a:pt x="892267" y="333380"/>
                  <a:pt x="893891" y="334185"/>
                  <a:pt x="896734" y="335593"/>
                </a:cubicBezTo>
                <a:cubicBezTo>
                  <a:pt x="899577" y="337001"/>
                  <a:pt x="901202" y="337807"/>
                  <a:pt x="901607" y="338007"/>
                </a:cubicBezTo>
                <a:cubicBezTo>
                  <a:pt x="906277" y="338109"/>
                  <a:pt x="910339" y="337907"/>
                  <a:pt x="913791" y="337404"/>
                </a:cubicBezTo>
                <a:cubicBezTo>
                  <a:pt x="917243" y="336901"/>
                  <a:pt x="921305" y="335493"/>
                  <a:pt x="925975" y="333179"/>
                </a:cubicBezTo>
                <a:cubicBezTo>
                  <a:pt x="923742" y="333179"/>
                  <a:pt x="922117" y="333179"/>
                  <a:pt x="921101" y="333179"/>
                </a:cubicBezTo>
                <a:cubicBezTo>
                  <a:pt x="920086" y="333179"/>
                  <a:pt x="918461" y="333179"/>
                  <a:pt x="916228" y="333179"/>
                </a:cubicBezTo>
                <a:cubicBezTo>
                  <a:pt x="911558" y="333179"/>
                  <a:pt x="907496" y="333179"/>
                  <a:pt x="904044" y="333179"/>
                </a:cubicBezTo>
                <a:cubicBezTo>
                  <a:pt x="900592" y="333179"/>
                  <a:pt x="896530" y="333179"/>
                  <a:pt x="891860" y="333179"/>
                </a:cubicBezTo>
                <a:close/>
                <a:moveTo>
                  <a:pt x="667677" y="333179"/>
                </a:moveTo>
                <a:cubicBezTo>
                  <a:pt x="668083" y="335593"/>
                  <a:pt x="669708" y="336801"/>
                  <a:pt x="672550" y="336801"/>
                </a:cubicBezTo>
                <a:cubicBezTo>
                  <a:pt x="675394" y="336801"/>
                  <a:pt x="677018" y="335593"/>
                  <a:pt x="677424" y="333179"/>
                </a:cubicBezTo>
                <a:cubicBezTo>
                  <a:pt x="677018" y="333179"/>
                  <a:pt x="675394" y="333179"/>
                  <a:pt x="672550" y="333179"/>
                </a:cubicBezTo>
                <a:cubicBezTo>
                  <a:pt x="669708" y="333179"/>
                  <a:pt x="668083" y="333179"/>
                  <a:pt x="667677" y="333179"/>
                </a:cubicBezTo>
                <a:close/>
                <a:moveTo>
                  <a:pt x="662803" y="333179"/>
                </a:moveTo>
                <a:cubicBezTo>
                  <a:pt x="660366" y="333582"/>
                  <a:pt x="659149" y="335191"/>
                  <a:pt x="659149" y="338007"/>
                </a:cubicBezTo>
                <a:cubicBezTo>
                  <a:pt x="659149" y="340824"/>
                  <a:pt x="660366" y="342434"/>
                  <a:pt x="662803" y="342836"/>
                </a:cubicBezTo>
                <a:cubicBezTo>
                  <a:pt x="665240" y="342434"/>
                  <a:pt x="666459" y="340824"/>
                  <a:pt x="666459" y="338007"/>
                </a:cubicBezTo>
                <a:cubicBezTo>
                  <a:pt x="666459" y="335191"/>
                  <a:pt x="665240" y="333582"/>
                  <a:pt x="662803" y="333179"/>
                </a:cubicBezTo>
                <a:close/>
                <a:moveTo>
                  <a:pt x="687171" y="329558"/>
                </a:moveTo>
                <a:cubicBezTo>
                  <a:pt x="684329" y="329558"/>
                  <a:pt x="682704" y="330765"/>
                  <a:pt x="682297" y="333179"/>
                </a:cubicBezTo>
                <a:cubicBezTo>
                  <a:pt x="680876" y="333179"/>
                  <a:pt x="682501" y="333179"/>
                  <a:pt x="687171" y="333179"/>
                </a:cubicBezTo>
                <a:cubicBezTo>
                  <a:pt x="691841" y="333179"/>
                  <a:pt x="693466" y="333179"/>
                  <a:pt x="692044" y="333179"/>
                </a:cubicBezTo>
                <a:cubicBezTo>
                  <a:pt x="691639" y="330765"/>
                  <a:pt x="690014" y="329558"/>
                  <a:pt x="687171" y="329558"/>
                </a:cubicBezTo>
                <a:close/>
                <a:moveTo>
                  <a:pt x="699964" y="324730"/>
                </a:moveTo>
                <a:cubicBezTo>
                  <a:pt x="698339" y="324730"/>
                  <a:pt x="697325" y="325936"/>
                  <a:pt x="696918" y="328351"/>
                </a:cubicBezTo>
                <a:cubicBezTo>
                  <a:pt x="697325" y="328351"/>
                  <a:pt x="698949" y="328351"/>
                  <a:pt x="701792" y="328351"/>
                </a:cubicBezTo>
                <a:cubicBezTo>
                  <a:pt x="704635" y="328351"/>
                  <a:pt x="706260" y="328351"/>
                  <a:pt x="706665" y="328351"/>
                </a:cubicBezTo>
                <a:cubicBezTo>
                  <a:pt x="703823" y="325936"/>
                  <a:pt x="701588" y="324730"/>
                  <a:pt x="699964" y="324730"/>
                </a:cubicBezTo>
                <a:close/>
                <a:moveTo>
                  <a:pt x="2005467" y="323522"/>
                </a:moveTo>
                <a:cubicBezTo>
                  <a:pt x="2003030" y="323724"/>
                  <a:pt x="2001812" y="324529"/>
                  <a:pt x="2001812" y="325936"/>
                </a:cubicBezTo>
                <a:cubicBezTo>
                  <a:pt x="2001812" y="327344"/>
                  <a:pt x="2003030" y="328150"/>
                  <a:pt x="2005467" y="328351"/>
                </a:cubicBezTo>
                <a:cubicBezTo>
                  <a:pt x="2007903" y="328150"/>
                  <a:pt x="2009122" y="327344"/>
                  <a:pt x="2009122" y="325936"/>
                </a:cubicBezTo>
                <a:cubicBezTo>
                  <a:pt x="2009122" y="324529"/>
                  <a:pt x="2007903" y="323724"/>
                  <a:pt x="2005467" y="323522"/>
                </a:cubicBezTo>
                <a:close/>
                <a:moveTo>
                  <a:pt x="1995720" y="323522"/>
                </a:moveTo>
                <a:cubicBezTo>
                  <a:pt x="1993283" y="323925"/>
                  <a:pt x="1992065" y="325535"/>
                  <a:pt x="1992065" y="328351"/>
                </a:cubicBezTo>
                <a:cubicBezTo>
                  <a:pt x="1992065" y="331168"/>
                  <a:pt x="1993283" y="332777"/>
                  <a:pt x="1995720" y="333179"/>
                </a:cubicBezTo>
                <a:cubicBezTo>
                  <a:pt x="1998156" y="332777"/>
                  <a:pt x="1999375" y="331168"/>
                  <a:pt x="1999375" y="328351"/>
                </a:cubicBezTo>
                <a:cubicBezTo>
                  <a:pt x="1999375" y="325535"/>
                  <a:pt x="1998156" y="323925"/>
                  <a:pt x="1995720" y="323522"/>
                </a:cubicBezTo>
                <a:close/>
                <a:moveTo>
                  <a:pt x="1091676" y="323522"/>
                </a:moveTo>
                <a:cubicBezTo>
                  <a:pt x="1094316" y="323522"/>
                  <a:pt x="1097565" y="323522"/>
                  <a:pt x="1101423" y="323522"/>
                </a:cubicBezTo>
                <a:cubicBezTo>
                  <a:pt x="1105281" y="323522"/>
                  <a:pt x="1108530" y="323522"/>
                  <a:pt x="1111170" y="323522"/>
                </a:cubicBezTo>
                <a:cubicBezTo>
                  <a:pt x="1101219" y="326038"/>
                  <a:pt x="1090660" y="328251"/>
                  <a:pt x="1079492" y="330162"/>
                </a:cubicBezTo>
                <a:cubicBezTo>
                  <a:pt x="1068324" y="332073"/>
                  <a:pt x="1057764" y="333079"/>
                  <a:pt x="1047814" y="333179"/>
                </a:cubicBezTo>
                <a:cubicBezTo>
                  <a:pt x="1047408" y="333179"/>
                  <a:pt x="1045784" y="333179"/>
                  <a:pt x="1042940" y="333179"/>
                </a:cubicBezTo>
                <a:cubicBezTo>
                  <a:pt x="1040098" y="333179"/>
                  <a:pt x="1038473" y="333179"/>
                  <a:pt x="1038067" y="333179"/>
                </a:cubicBezTo>
                <a:cubicBezTo>
                  <a:pt x="1045479" y="328552"/>
                  <a:pt x="1053804" y="325736"/>
                  <a:pt x="1063043" y="324730"/>
                </a:cubicBezTo>
                <a:cubicBezTo>
                  <a:pt x="1072284" y="323724"/>
                  <a:pt x="1081828" y="323321"/>
                  <a:pt x="1091676" y="323522"/>
                </a:cubicBezTo>
                <a:close/>
                <a:moveTo>
                  <a:pt x="731033" y="318694"/>
                </a:moveTo>
                <a:cubicBezTo>
                  <a:pt x="726159" y="317889"/>
                  <a:pt x="721286" y="319499"/>
                  <a:pt x="716412" y="323522"/>
                </a:cubicBezTo>
                <a:cubicBezTo>
                  <a:pt x="716616" y="323522"/>
                  <a:pt x="717428" y="323522"/>
                  <a:pt x="718849" y="323522"/>
                </a:cubicBezTo>
                <a:cubicBezTo>
                  <a:pt x="720270" y="323522"/>
                  <a:pt x="721082" y="323522"/>
                  <a:pt x="721286" y="323522"/>
                </a:cubicBezTo>
                <a:cubicBezTo>
                  <a:pt x="721489" y="323522"/>
                  <a:pt x="722301" y="323522"/>
                  <a:pt x="723723" y="323522"/>
                </a:cubicBezTo>
                <a:cubicBezTo>
                  <a:pt x="725144" y="323522"/>
                  <a:pt x="725956" y="323522"/>
                  <a:pt x="726159" y="323522"/>
                </a:cubicBezTo>
                <a:cubicBezTo>
                  <a:pt x="726464" y="323321"/>
                  <a:pt x="728292" y="322516"/>
                  <a:pt x="731642" y="321108"/>
                </a:cubicBezTo>
                <a:cubicBezTo>
                  <a:pt x="734993" y="319700"/>
                  <a:pt x="738039" y="318896"/>
                  <a:pt x="740780" y="318694"/>
                </a:cubicBezTo>
                <a:cubicBezTo>
                  <a:pt x="735094" y="318694"/>
                  <a:pt x="731845" y="318694"/>
                  <a:pt x="731033" y="318694"/>
                </a:cubicBezTo>
                <a:close/>
                <a:moveTo>
                  <a:pt x="1388962" y="313866"/>
                </a:moveTo>
                <a:cubicBezTo>
                  <a:pt x="1356980" y="313464"/>
                  <a:pt x="1324693" y="314269"/>
                  <a:pt x="1292102" y="316280"/>
                </a:cubicBezTo>
                <a:cubicBezTo>
                  <a:pt x="1259509" y="318292"/>
                  <a:pt x="1228440" y="323925"/>
                  <a:pt x="1198894" y="333179"/>
                </a:cubicBezTo>
                <a:lnTo>
                  <a:pt x="1233009" y="333179"/>
                </a:lnTo>
                <a:lnTo>
                  <a:pt x="1413330" y="313866"/>
                </a:lnTo>
                <a:cubicBezTo>
                  <a:pt x="1412314" y="313866"/>
                  <a:pt x="1408253" y="313866"/>
                  <a:pt x="1401146" y="313866"/>
                </a:cubicBezTo>
                <a:cubicBezTo>
                  <a:pt x="1394039" y="313866"/>
                  <a:pt x="1389978" y="313866"/>
                  <a:pt x="1388962" y="313866"/>
                </a:cubicBezTo>
                <a:close/>
                <a:moveTo>
                  <a:pt x="1437698" y="309037"/>
                </a:moveTo>
                <a:lnTo>
                  <a:pt x="1437698" y="313866"/>
                </a:lnTo>
                <a:cubicBezTo>
                  <a:pt x="1436886" y="313866"/>
                  <a:pt x="1438510" y="313866"/>
                  <a:pt x="1442571" y="313866"/>
                </a:cubicBezTo>
                <a:cubicBezTo>
                  <a:pt x="1448257" y="313967"/>
                  <a:pt x="1456380" y="313766"/>
                  <a:pt x="1466939" y="313262"/>
                </a:cubicBezTo>
                <a:cubicBezTo>
                  <a:pt x="1477499" y="312759"/>
                  <a:pt x="1485621" y="311351"/>
                  <a:pt x="1491307" y="309037"/>
                </a:cubicBezTo>
                <a:close/>
                <a:moveTo>
                  <a:pt x="745654" y="309037"/>
                </a:moveTo>
                <a:cubicBezTo>
                  <a:pt x="743217" y="309440"/>
                  <a:pt x="741999" y="311050"/>
                  <a:pt x="741999" y="313866"/>
                </a:cubicBezTo>
                <a:cubicBezTo>
                  <a:pt x="741999" y="316683"/>
                  <a:pt x="743217" y="318292"/>
                  <a:pt x="745654" y="318694"/>
                </a:cubicBezTo>
                <a:cubicBezTo>
                  <a:pt x="748090" y="318292"/>
                  <a:pt x="749309" y="316683"/>
                  <a:pt x="749309" y="313866"/>
                </a:cubicBezTo>
                <a:cubicBezTo>
                  <a:pt x="749309" y="311050"/>
                  <a:pt x="748090" y="309440"/>
                  <a:pt x="745654" y="309037"/>
                </a:cubicBezTo>
                <a:close/>
                <a:moveTo>
                  <a:pt x="2039582" y="304209"/>
                </a:moveTo>
                <a:cubicBezTo>
                  <a:pt x="2039582" y="304612"/>
                  <a:pt x="2039582" y="306222"/>
                  <a:pt x="2039582" y="309037"/>
                </a:cubicBezTo>
                <a:cubicBezTo>
                  <a:pt x="2039582" y="311855"/>
                  <a:pt x="2039582" y="313464"/>
                  <a:pt x="2039582" y="313866"/>
                </a:cubicBezTo>
                <a:cubicBezTo>
                  <a:pt x="2042018" y="313464"/>
                  <a:pt x="2043237" y="311855"/>
                  <a:pt x="2043237" y="309037"/>
                </a:cubicBezTo>
                <a:cubicBezTo>
                  <a:pt x="2043237" y="306222"/>
                  <a:pt x="2042018" y="304612"/>
                  <a:pt x="2039582" y="304209"/>
                </a:cubicBezTo>
                <a:close/>
                <a:moveTo>
                  <a:pt x="789516" y="304209"/>
                </a:moveTo>
                <a:cubicBezTo>
                  <a:pt x="787079" y="304411"/>
                  <a:pt x="785861" y="305215"/>
                  <a:pt x="785861" y="306623"/>
                </a:cubicBezTo>
                <a:cubicBezTo>
                  <a:pt x="785861" y="308031"/>
                  <a:pt x="787079" y="308836"/>
                  <a:pt x="789516" y="309037"/>
                </a:cubicBezTo>
                <a:cubicBezTo>
                  <a:pt x="791952" y="308836"/>
                  <a:pt x="793171" y="308031"/>
                  <a:pt x="793171" y="306623"/>
                </a:cubicBezTo>
                <a:cubicBezTo>
                  <a:pt x="793171" y="305215"/>
                  <a:pt x="791952" y="304411"/>
                  <a:pt x="789516" y="304209"/>
                </a:cubicBezTo>
                <a:close/>
                <a:moveTo>
                  <a:pt x="830941" y="295760"/>
                </a:moveTo>
                <a:cubicBezTo>
                  <a:pt x="829520" y="295760"/>
                  <a:pt x="828707" y="296967"/>
                  <a:pt x="828504" y="299381"/>
                </a:cubicBezTo>
                <a:cubicBezTo>
                  <a:pt x="828707" y="299381"/>
                  <a:pt x="829520" y="299381"/>
                  <a:pt x="830941" y="299381"/>
                </a:cubicBezTo>
                <a:cubicBezTo>
                  <a:pt x="832363" y="299381"/>
                  <a:pt x="833174" y="299381"/>
                  <a:pt x="833377" y="299381"/>
                </a:cubicBezTo>
                <a:cubicBezTo>
                  <a:pt x="833174" y="296967"/>
                  <a:pt x="832363" y="295760"/>
                  <a:pt x="830941" y="295760"/>
                </a:cubicBezTo>
                <a:close/>
                <a:moveTo>
                  <a:pt x="1325606" y="294552"/>
                </a:moveTo>
                <a:cubicBezTo>
                  <a:pt x="1328347" y="294552"/>
                  <a:pt x="1331394" y="294552"/>
                  <a:pt x="1334744" y="294552"/>
                </a:cubicBezTo>
                <a:cubicBezTo>
                  <a:pt x="1338095" y="294552"/>
                  <a:pt x="1339922" y="294552"/>
                  <a:pt x="1340227" y="294552"/>
                </a:cubicBezTo>
                <a:cubicBezTo>
                  <a:pt x="1339719" y="294754"/>
                  <a:pt x="1337080" y="295559"/>
                  <a:pt x="1332308" y="296967"/>
                </a:cubicBezTo>
                <a:cubicBezTo>
                  <a:pt x="1327535" y="298375"/>
                  <a:pt x="1323677" y="299179"/>
                  <a:pt x="1320733" y="299381"/>
                </a:cubicBezTo>
                <a:cubicBezTo>
                  <a:pt x="1292102" y="302298"/>
                  <a:pt x="1256768" y="306120"/>
                  <a:pt x="1214734" y="310848"/>
                </a:cubicBezTo>
                <a:cubicBezTo>
                  <a:pt x="1172698" y="315577"/>
                  <a:pt x="1149549" y="318191"/>
                  <a:pt x="1145285" y="318694"/>
                </a:cubicBezTo>
                <a:lnTo>
                  <a:pt x="1116043" y="318694"/>
                </a:lnTo>
                <a:lnTo>
                  <a:pt x="1267124" y="299381"/>
                </a:lnTo>
                <a:cubicBezTo>
                  <a:pt x="1276871" y="299179"/>
                  <a:pt x="1286618" y="298375"/>
                  <a:pt x="1296365" y="296967"/>
                </a:cubicBezTo>
                <a:cubicBezTo>
                  <a:pt x="1306112" y="295559"/>
                  <a:pt x="1315859" y="294754"/>
                  <a:pt x="1325606" y="294552"/>
                </a:cubicBezTo>
                <a:close/>
                <a:moveTo>
                  <a:pt x="1471813" y="289724"/>
                </a:moveTo>
                <a:cubicBezTo>
                  <a:pt x="1475164" y="289724"/>
                  <a:pt x="1481864" y="289724"/>
                  <a:pt x="1491917" y="289724"/>
                </a:cubicBezTo>
                <a:cubicBezTo>
                  <a:pt x="1501969" y="289724"/>
                  <a:pt x="1509888" y="289724"/>
                  <a:pt x="1515675" y="289724"/>
                </a:cubicBezTo>
                <a:cubicBezTo>
                  <a:pt x="1515370" y="292138"/>
                  <a:pt x="1507451" y="293346"/>
                  <a:pt x="1491917" y="293346"/>
                </a:cubicBezTo>
                <a:cubicBezTo>
                  <a:pt x="1476382" y="293346"/>
                  <a:pt x="1469680" y="292138"/>
                  <a:pt x="1471813" y="289724"/>
                </a:cubicBezTo>
                <a:close/>
                <a:moveTo>
                  <a:pt x="852872" y="289724"/>
                </a:moveTo>
                <a:cubicBezTo>
                  <a:pt x="853278" y="292138"/>
                  <a:pt x="854903" y="293346"/>
                  <a:pt x="857745" y="293346"/>
                </a:cubicBezTo>
                <a:cubicBezTo>
                  <a:pt x="860589" y="293346"/>
                  <a:pt x="862213" y="292138"/>
                  <a:pt x="862619" y="289724"/>
                </a:cubicBezTo>
                <a:cubicBezTo>
                  <a:pt x="861807" y="289724"/>
                  <a:pt x="858557" y="289724"/>
                  <a:pt x="852872" y="289724"/>
                </a:cubicBezTo>
                <a:close/>
                <a:moveTo>
                  <a:pt x="2039582" y="284896"/>
                </a:moveTo>
                <a:cubicBezTo>
                  <a:pt x="2039582" y="285299"/>
                  <a:pt x="2039582" y="286908"/>
                  <a:pt x="2039582" y="289724"/>
                </a:cubicBezTo>
                <a:cubicBezTo>
                  <a:pt x="2039582" y="292541"/>
                  <a:pt x="2039582" y="294151"/>
                  <a:pt x="2039582" y="294552"/>
                </a:cubicBezTo>
                <a:cubicBezTo>
                  <a:pt x="2042018" y="294151"/>
                  <a:pt x="2043237" y="292541"/>
                  <a:pt x="2043237" y="289724"/>
                </a:cubicBezTo>
                <a:cubicBezTo>
                  <a:pt x="2043237" y="286908"/>
                  <a:pt x="2042018" y="285299"/>
                  <a:pt x="2039582" y="284896"/>
                </a:cubicBezTo>
                <a:close/>
                <a:moveTo>
                  <a:pt x="877239" y="284896"/>
                </a:moveTo>
                <a:cubicBezTo>
                  <a:pt x="877443" y="287310"/>
                  <a:pt x="878255" y="288518"/>
                  <a:pt x="879676" y="288518"/>
                </a:cubicBezTo>
                <a:cubicBezTo>
                  <a:pt x="881097" y="288518"/>
                  <a:pt x="881910" y="287310"/>
                  <a:pt x="882113" y="284896"/>
                </a:cubicBezTo>
                <a:cubicBezTo>
                  <a:pt x="881910" y="284896"/>
                  <a:pt x="881097" y="284896"/>
                  <a:pt x="879676" y="284896"/>
                </a:cubicBezTo>
                <a:cubicBezTo>
                  <a:pt x="878255" y="284896"/>
                  <a:pt x="877443" y="284896"/>
                  <a:pt x="877239" y="284896"/>
                </a:cubicBezTo>
                <a:close/>
                <a:moveTo>
                  <a:pt x="1271338" y="281607"/>
                </a:moveTo>
                <a:lnTo>
                  <a:pt x="1086802" y="299381"/>
                </a:lnTo>
                <a:cubicBezTo>
                  <a:pt x="1081320" y="299784"/>
                  <a:pt x="1063043" y="302600"/>
                  <a:pt x="1031975" y="307831"/>
                </a:cubicBezTo>
                <a:cubicBezTo>
                  <a:pt x="1000906" y="313061"/>
                  <a:pt x="975319" y="318292"/>
                  <a:pt x="955216" y="323522"/>
                </a:cubicBezTo>
                <a:cubicBezTo>
                  <a:pt x="952576" y="323724"/>
                  <a:pt x="949327" y="324529"/>
                  <a:pt x="945469" y="325936"/>
                </a:cubicBezTo>
                <a:cubicBezTo>
                  <a:pt x="941611" y="327344"/>
                  <a:pt x="938362" y="328150"/>
                  <a:pt x="935722" y="328351"/>
                </a:cubicBezTo>
                <a:lnTo>
                  <a:pt x="955216" y="328351"/>
                </a:lnTo>
                <a:close/>
                <a:moveTo>
                  <a:pt x="2989924" y="275239"/>
                </a:moveTo>
                <a:cubicBezTo>
                  <a:pt x="2990127" y="277653"/>
                  <a:pt x="2990940" y="278861"/>
                  <a:pt x="2992361" y="278861"/>
                </a:cubicBezTo>
                <a:cubicBezTo>
                  <a:pt x="2993783" y="278861"/>
                  <a:pt x="2994594" y="277653"/>
                  <a:pt x="2994798" y="275239"/>
                </a:cubicBezTo>
                <a:cubicBezTo>
                  <a:pt x="2994594" y="275239"/>
                  <a:pt x="2993783" y="275239"/>
                  <a:pt x="2992361" y="275239"/>
                </a:cubicBezTo>
                <a:cubicBezTo>
                  <a:pt x="2990940" y="275239"/>
                  <a:pt x="2990127" y="275239"/>
                  <a:pt x="2989924" y="275239"/>
                </a:cubicBezTo>
                <a:close/>
                <a:moveTo>
                  <a:pt x="2843717" y="275239"/>
                </a:moveTo>
                <a:cubicBezTo>
                  <a:pt x="2843921" y="277653"/>
                  <a:pt x="2844733" y="278861"/>
                  <a:pt x="2846154" y="278861"/>
                </a:cubicBezTo>
                <a:cubicBezTo>
                  <a:pt x="2847577" y="278861"/>
                  <a:pt x="2848388" y="277653"/>
                  <a:pt x="2848591" y="275239"/>
                </a:cubicBezTo>
                <a:cubicBezTo>
                  <a:pt x="2848388" y="275239"/>
                  <a:pt x="2847577" y="275239"/>
                  <a:pt x="2846154" y="275239"/>
                </a:cubicBezTo>
                <a:cubicBezTo>
                  <a:pt x="2844733" y="275239"/>
                  <a:pt x="2843921" y="275239"/>
                  <a:pt x="2843717" y="275239"/>
                </a:cubicBezTo>
                <a:close/>
                <a:moveTo>
                  <a:pt x="2541557" y="275239"/>
                </a:moveTo>
                <a:cubicBezTo>
                  <a:pt x="2540136" y="277653"/>
                  <a:pt x="2541761" y="278861"/>
                  <a:pt x="2546431" y="278861"/>
                </a:cubicBezTo>
                <a:cubicBezTo>
                  <a:pt x="2551101" y="278861"/>
                  <a:pt x="2552725" y="277653"/>
                  <a:pt x="2551304" y="275239"/>
                </a:cubicBezTo>
                <a:cubicBezTo>
                  <a:pt x="2550899" y="275239"/>
                  <a:pt x="2549274" y="275239"/>
                  <a:pt x="2546431" y="275239"/>
                </a:cubicBezTo>
                <a:cubicBezTo>
                  <a:pt x="2543589" y="275239"/>
                  <a:pt x="2541964" y="275239"/>
                  <a:pt x="2541557" y="275239"/>
                </a:cubicBezTo>
                <a:close/>
                <a:moveTo>
                  <a:pt x="2531810" y="275239"/>
                </a:moveTo>
                <a:cubicBezTo>
                  <a:pt x="2529373" y="275642"/>
                  <a:pt x="2528156" y="277252"/>
                  <a:pt x="2528156" y="280068"/>
                </a:cubicBezTo>
                <a:cubicBezTo>
                  <a:pt x="2528156" y="282885"/>
                  <a:pt x="2529373" y="284494"/>
                  <a:pt x="2531810" y="284896"/>
                </a:cubicBezTo>
                <a:cubicBezTo>
                  <a:pt x="2534247" y="284494"/>
                  <a:pt x="2535466" y="282885"/>
                  <a:pt x="2535466" y="280068"/>
                </a:cubicBezTo>
                <a:cubicBezTo>
                  <a:pt x="2535466" y="277252"/>
                  <a:pt x="2534247" y="275642"/>
                  <a:pt x="2531810" y="275239"/>
                </a:cubicBezTo>
                <a:close/>
                <a:moveTo>
                  <a:pt x="3248222" y="270411"/>
                </a:moveTo>
                <a:cubicBezTo>
                  <a:pt x="3250659" y="270814"/>
                  <a:pt x="3251878" y="272423"/>
                  <a:pt x="3251878" y="275239"/>
                </a:cubicBezTo>
                <a:cubicBezTo>
                  <a:pt x="3251878" y="278057"/>
                  <a:pt x="3250659" y="279666"/>
                  <a:pt x="3248222" y="280068"/>
                </a:cubicBezTo>
                <a:cubicBezTo>
                  <a:pt x="3245785" y="279666"/>
                  <a:pt x="3244568" y="278057"/>
                  <a:pt x="3244568" y="275239"/>
                </a:cubicBezTo>
                <a:cubicBezTo>
                  <a:pt x="3244568" y="272423"/>
                  <a:pt x="3245785" y="270814"/>
                  <a:pt x="3248222" y="270411"/>
                </a:cubicBezTo>
                <a:close/>
                <a:moveTo>
                  <a:pt x="2965556" y="270411"/>
                </a:moveTo>
                <a:cubicBezTo>
                  <a:pt x="2964338" y="272825"/>
                  <a:pt x="2966775" y="274033"/>
                  <a:pt x="2972867" y="274033"/>
                </a:cubicBezTo>
                <a:cubicBezTo>
                  <a:pt x="2978959" y="274033"/>
                  <a:pt x="2981396" y="272825"/>
                  <a:pt x="2980177" y="270411"/>
                </a:cubicBezTo>
                <a:cubicBezTo>
                  <a:pt x="2979568" y="270411"/>
                  <a:pt x="2977131" y="270411"/>
                  <a:pt x="2972867" y="270411"/>
                </a:cubicBezTo>
                <a:cubicBezTo>
                  <a:pt x="2968602" y="270411"/>
                  <a:pt x="2966165" y="270411"/>
                  <a:pt x="2965556" y="270411"/>
                </a:cubicBezTo>
                <a:close/>
                <a:moveTo>
                  <a:pt x="3209234" y="265583"/>
                </a:moveTo>
                <a:cubicBezTo>
                  <a:pt x="3211874" y="265482"/>
                  <a:pt x="3215123" y="265684"/>
                  <a:pt x="3218981" y="266186"/>
                </a:cubicBezTo>
                <a:cubicBezTo>
                  <a:pt x="3222839" y="266689"/>
                  <a:pt x="3226088" y="268098"/>
                  <a:pt x="3228728" y="270411"/>
                </a:cubicBezTo>
                <a:cubicBezTo>
                  <a:pt x="3228525" y="270411"/>
                  <a:pt x="3227712" y="270411"/>
                  <a:pt x="3226291" y="270411"/>
                </a:cubicBezTo>
                <a:cubicBezTo>
                  <a:pt x="3224870" y="270411"/>
                  <a:pt x="3224058" y="270411"/>
                  <a:pt x="3223854" y="270411"/>
                </a:cubicBezTo>
                <a:cubicBezTo>
                  <a:pt x="3221113" y="270211"/>
                  <a:pt x="3218068" y="269405"/>
                  <a:pt x="3214718" y="267997"/>
                </a:cubicBezTo>
                <a:cubicBezTo>
                  <a:pt x="3211366" y="266589"/>
                  <a:pt x="3209538" y="265784"/>
                  <a:pt x="3209234" y="265583"/>
                </a:cubicBezTo>
                <a:close/>
                <a:moveTo>
                  <a:pt x="1437698" y="265583"/>
                </a:moveTo>
                <a:lnTo>
                  <a:pt x="1301405" y="278710"/>
                </a:lnTo>
                <a:lnTo>
                  <a:pt x="1322179" y="277277"/>
                </a:lnTo>
                <a:cubicBezTo>
                  <a:pt x="1336496" y="276572"/>
                  <a:pt x="1351650" y="276095"/>
                  <a:pt x="1367640" y="275842"/>
                </a:cubicBezTo>
                <a:cubicBezTo>
                  <a:pt x="1399624" y="275341"/>
                  <a:pt x="1429474" y="275139"/>
                  <a:pt x="1457192" y="275239"/>
                </a:cubicBezTo>
                <a:cubicBezTo>
                  <a:pt x="1471813" y="274838"/>
                  <a:pt x="1486433" y="274435"/>
                  <a:pt x="1501054" y="274033"/>
                </a:cubicBezTo>
                <a:cubicBezTo>
                  <a:pt x="1515675" y="273630"/>
                  <a:pt x="1530295" y="275642"/>
                  <a:pt x="1544916" y="280068"/>
                </a:cubicBezTo>
                <a:cubicBezTo>
                  <a:pt x="1453435" y="277955"/>
                  <a:pt x="1365915" y="280974"/>
                  <a:pt x="1282353" y="289121"/>
                </a:cubicBezTo>
                <a:cubicBezTo>
                  <a:pt x="1198793" y="297268"/>
                  <a:pt x="1112490" y="308736"/>
                  <a:pt x="1023446" y="323522"/>
                </a:cubicBezTo>
                <a:cubicBezTo>
                  <a:pt x="998165" y="326540"/>
                  <a:pt x="968313" y="331368"/>
                  <a:pt x="933894" y="338007"/>
                </a:cubicBezTo>
                <a:cubicBezTo>
                  <a:pt x="899475" y="344647"/>
                  <a:pt x="880591" y="349475"/>
                  <a:pt x="877239" y="352492"/>
                </a:cubicBezTo>
                <a:lnTo>
                  <a:pt x="877239" y="357321"/>
                </a:lnTo>
                <a:cubicBezTo>
                  <a:pt x="894196" y="356717"/>
                  <a:pt x="910238" y="354303"/>
                  <a:pt x="925366" y="350078"/>
                </a:cubicBezTo>
                <a:cubicBezTo>
                  <a:pt x="940495" y="345853"/>
                  <a:pt x="955317" y="343439"/>
                  <a:pt x="969837" y="342836"/>
                </a:cubicBezTo>
                <a:cubicBezTo>
                  <a:pt x="972578" y="342836"/>
                  <a:pt x="975625" y="342836"/>
                  <a:pt x="978975" y="342836"/>
                </a:cubicBezTo>
                <a:cubicBezTo>
                  <a:pt x="982325" y="342836"/>
                  <a:pt x="984153" y="342836"/>
                  <a:pt x="984458" y="342836"/>
                </a:cubicBezTo>
                <a:cubicBezTo>
                  <a:pt x="962222" y="348770"/>
                  <a:pt x="925062" y="357422"/>
                  <a:pt x="872975" y="368788"/>
                </a:cubicBezTo>
                <a:cubicBezTo>
                  <a:pt x="820889" y="380154"/>
                  <a:pt x="784946" y="387598"/>
                  <a:pt x="765148" y="391119"/>
                </a:cubicBezTo>
                <a:cubicBezTo>
                  <a:pt x="747989" y="396450"/>
                  <a:pt x="726262" y="402686"/>
                  <a:pt x="699964" y="409829"/>
                </a:cubicBezTo>
                <a:cubicBezTo>
                  <a:pt x="673667" y="416971"/>
                  <a:pt x="658032" y="422000"/>
                  <a:pt x="653056" y="424917"/>
                </a:cubicBezTo>
                <a:lnTo>
                  <a:pt x="638435" y="434574"/>
                </a:lnTo>
                <a:lnTo>
                  <a:pt x="1042940" y="342836"/>
                </a:lnTo>
                <a:lnTo>
                  <a:pt x="1047814" y="342836"/>
                </a:lnTo>
                <a:lnTo>
                  <a:pt x="1354848" y="309037"/>
                </a:lnTo>
                <a:cubicBezTo>
                  <a:pt x="1389166" y="308636"/>
                  <a:pt x="1424093" y="307026"/>
                  <a:pt x="1459629" y="304209"/>
                </a:cubicBezTo>
                <a:cubicBezTo>
                  <a:pt x="1495165" y="301393"/>
                  <a:pt x="1530093" y="299784"/>
                  <a:pt x="1564410" y="299381"/>
                </a:cubicBezTo>
                <a:cubicBezTo>
                  <a:pt x="1567863" y="299381"/>
                  <a:pt x="1574361" y="299381"/>
                  <a:pt x="1583904" y="299381"/>
                </a:cubicBezTo>
                <a:cubicBezTo>
                  <a:pt x="1593448" y="299381"/>
                  <a:pt x="1599946" y="299381"/>
                  <a:pt x="1603399" y="299381"/>
                </a:cubicBezTo>
                <a:cubicBezTo>
                  <a:pt x="1606039" y="299582"/>
                  <a:pt x="1609288" y="300387"/>
                  <a:pt x="1613146" y="301795"/>
                </a:cubicBezTo>
                <a:cubicBezTo>
                  <a:pt x="1617004" y="303203"/>
                  <a:pt x="1620254" y="304009"/>
                  <a:pt x="1622893" y="304209"/>
                </a:cubicBezTo>
                <a:cubicBezTo>
                  <a:pt x="1623096" y="304209"/>
                  <a:pt x="1623908" y="304209"/>
                  <a:pt x="1625330" y="304209"/>
                </a:cubicBezTo>
                <a:cubicBezTo>
                  <a:pt x="1626752" y="304209"/>
                  <a:pt x="1627564" y="304209"/>
                  <a:pt x="1627766" y="304209"/>
                </a:cubicBezTo>
                <a:cubicBezTo>
                  <a:pt x="1618019" y="300186"/>
                  <a:pt x="1613146" y="293748"/>
                  <a:pt x="1613146" y="284896"/>
                </a:cubicBezTo>
                <a:cubicBezTo>
                  <a:pt x="1629899" y="285097"/>
                  <a:pt x="1646347" y="285902"/>
                  <a:pt x="1662491" y="287310"/>
                </a:cubicBezTo>
                <a:lnTo>
                  <a:pt x="1679860" y="288102"/>
                </a:lnTo>
                <a:lnTo>
                  <a:pt x="1682594" y="284293"/>
                </a:lnTo>
                <a:lnTo>
                  <a:pt x="1688557" y="279159"/>
                </a:lnTo>
                <a:lnTo>
                  <a:pt x="1655713" y="277804"/>
                </a:lnTo>
                <a:cubicBezTo>
                  <a:pt x="1637336" y="276598"/>
                  <a:pt x="1618883" y="274938"/>
                  <a:pt x="1600353" y="272825"/>
                </a:cubicBezTo>
                <a:cubicBezTo>
                  <a:pt x="1563294" y="268601"/>
                  <a:pt x="1525321" y="266186"/>
                  <a:pt x="1486433" y="265583"/>
                </a:cubicBezTo>
                <a:cubicBezTo>
                  <a:pt x="1480139" y="265583"/>
                  <a:pt x="1470797" y="265583"/>
                  <a:pt x="1458411" y="265583"/>
                </a:cubicBezTo>
                <a:cubicBezTo>
                  <a:pt x="1446024" y="265583"/>
                  <a:pt x="1439119" y="265583"/>
                  <a:pt x="1437698" y="265583"/>
                </a:cubicBezTo>
                <a:close/>
                <a:moveTo>
                  <a:pt x="2684718" y="261962"/>
                </a:moveTo>
                <a:cubicBezTo>
                  <a:pt x="2673245" y="261962"/>
                  <a:pt x="2664513" y="263168"/>
                  <a:pt x="2658522" y="265583"/>
                </a:cubicBezTo>
                <a:cubicBezTo>
                  <a:pt x="2659030" y="265583"/>
                  <a:pt x="2667762" y="265583"/>
                  <a:pt x="2684718" y="265583"/>
                </a:cubicBezTo>
                <a:cubicBezTo>
                  <a:pt x="2701675" y="265583"/>
                  <a:pt x="2709187" y="265583"/>
                  <a:pt x="2707258" y="265583"/>
                </a:cubicBezTo>
                <a:cubicBezTo>
                  <a:pt x="2703705" y="263168"/>
                  <a:pt x="2696191" y="261962"/>
                  <a:pt x="2684718" y="261962"/>
                </a:cubicBezTo>
                <a:close/>
                <a:moveTo>
                  <a:pt x="2794982" y="260754"/>
                </a:moveTo>
                <a:lnTo>
                  <a:pt x="2809603" y="265583"/>
                </a:lnTo>
                <a:cubicBezTo>
                  <a:pt x="2814680" y="265784"/>
                  <a:pt x="2831330" y="266589"/>
                  <a:pt x="2859557" y="267997"/>
                </a:cubicBezTo>
                <a:cubicBezTo>
                  <a:pt x="2887783" y="269405"/>
                  <a:pt x="2911744" y="270211"/>
                  <a:pt x="2931441" y="270411"/>
                </a:cubicBezTo>
                <a:cubicBezTo>
                  <a:pt x="2931949" y="270411"/>
                  <a:pt x="2934589" y="270411"/>
                  <a:pt x="2939361" y="270411"/>
                </a:cubicBezTo>
                <a:cubicBezTo>
                  <a:pt x="2944133" y="270411"/>
                  <a:pt x="2947991" y="270411"/>
                  <a:pt x="2950936" y="270411"/>
                </a:cubicBezTo>
                <a:cubicBezTo>
                  <a:pt x="2926364" y="265784"/>
                  <a:pt x="2901186" y="262967"/>
                  <a:pt x="2875396" y="261962"/>
                </a:cubicBezTo>
                <a:cubicBezTo>
                  <a:pt x="2849607" y="260956"/>
                  <a:pt x="2824427" y="260553"/>
                  <a:pt x="2799855" y="260754"/>
                </a:cubicBezTo>
                <a:cubicBezTo>
                  <a:pt x="2799652" y="260754"/>
                  <a:pt x="2798841" y="260754"/>
                  <a:pt x="2797419" y="260754"/>
                </a:cubicBezTo>
                <a:cubicBezTo>
                  <a:pt x="2795998" y="260754"/>
                  <a:pt x="2795185" y="260754"/>
                  <a:pt x="2794982" y="260754"/>
                </a:cubicBezTo>
                <a:close/>
                <a:moveTo>
                  <a:pt x="1281744" y="260754"/>
                </a:moveTo>
                <a:cubicBezTo>
                  <a:pt x="1279307" y="261157"/>
                  <a:pt x="1278090" y="262767"/>
                  <a:pt x="1278090" y="265583"/>
                </a:cubicBezTo>
                <a:cubicBezTo>
                  <a:pt x="1278090" y="268400"/>
                  <a:pt x="1279307" y="270009"/>
                  <a:pt x="1281744" y="270411"/>
                </a:cubicBezTo>
                <a:cubicBezTo>
                  <a:pt x="1281744" y="270009"/>
                  <a:pt x="1281744" y="268400"/>
                  <a:pt x="1281744" y="265583"/>
                </a:cubicBezTo>
                <a:cubicBezTo>
                  <a:pt x="1281744" y="262767"/>
                  <a:pt x="1281744" y="261157"/>
                  <a:pt x="1281744" y="260754"/>
                </a:cubicBezTo>
                <a:close/>
                <a:moveTo>
                  <a:pt x="2582982" y="257134"/>
                </a:moveTo>
                <a:cubicBezTo>
                  <a:pt x="2581561" y="257134"/>
                  <a:pt x="2580749" y="258340"/>
                  <a:pt x="2580546" y="260754"/>
                </a:cubicBezTo>
                <a:cubicBezTo>
                  <a:pt x="2580749" y="260754"/>
                  <a:pt x="2581561" y="260754"/>
                  <a:pt x="2582982" y="260754"/>
                </a:cubicBezTo>
                <a:cubicBezTo>
                  <a:pt x="2584405" y="260754"/>
                  <a:pt x="2585216" y="260754"/>
                  <a:pt x="2585419" y="260754"/>
                </a:cubicBezTo>
                <a:cubicBezTo>
                  <a:pt x="2585216" y="258340"/>
                  <a:pt x="2584405" y="257134"/>
                  <a:pt x="2582982" y="257134"/>
                </a:cubicBezTo>
                <a:close/>
                <a:moveTo>
                  <a:pt x="3199487" y="255926"/>
                </a:moveTo>
                <a:cubicBezTo>
                  <a:pt x="3201923" y="256329"/>
                  <a:pt x="3203143" y="257938"/>
                  <a:pt x="3203143" y="260754"/>
                </a:cubicBezTo>
                <a:cubicBezTo>
                  <a:pt x="3203143" y="263572"/>
                  <a:pt x="3201923" y="265181"/>
                  <a:pt x="3199487" y="265583"/>
                </a:cubicBezTo>
                <a:cubicBezTo>
                  <a:pt x="3197050" y="265181"/>
                  <a:pt x="3195832" y="263572"/>
                  <a:pt x="3195832" y="260754"/>
                </a:cubicBezTo>
                <a:cubicBezTo>
                  <a:pt x="3195832" y="257938"/>
                  <a:pt x="3197050" y="256329"/>
                  <a:pt x="3199487" y="255926"/>
                </a:cubicBezTo>
                <a:close/>
                <a:moveTo>
                  <a:pt x="2775488" y="255926"/>
                </a:moveTo>
                <a:cubicBezTo>
                  <a:pt x="2773051" y="256329"/>
                  <a:pt x="2771833" y="257938"/>
                  <a:pt x="2771833" y="260754"/>
                </a:cubicBezTo>
                <a:cubicBezTo>
                  <a:pt x="2771833" y="263572"/>
                  <a:pt x="2773051" y="265181"/>
                  <a:pt x="2775488" y="265583"/>
                </a:cubicBezTo>
                <a:cubicBezTo>
                  <a:pt x="2777925" y="265181"/>
                  <a:pt x="2779144" y="263572"/>
                  <a:pt x="2779144" y="260754"/>
                </a:cubicBezTo>
                <a:cubicBezTo>
                  <a:pt x="2779144" y="257938"/>
                  <a:pt x="2777925" y="256329"/>
                  <a:pt x="2775488" y="255926"/>
                </a:cubicBezTo>
                <a:close/>
                <a:moveTo>
                  <a:pt x="2755994" y="255926"/>
                </a:moveTo>
                <a:cubicBezTo>
                  <a:pt x="2753557" y="256329"/>
                  <a:pt x="2752339" y="257938"/>
                  <a:pt x="2752339" y="260754"/>
                </a:cubicBezTo>
                <a:cubicBezTo>
                  <a:pt x="2752339" y="263572"/>
                  <a:pt x="2753557" y="265181"/>
                  <a:pt x="2755994" y="265583"/>
                </a:cubicBezTo>
                <a:cubicBezTo>
                  <a:pt x="2755994" y="265181"/>
                  <a:pt x="2755994" y="263572"/>
                  <a:pt x="2755994" y="260754"/>
                </a:cubicBezTo>
                <a:cubicBezTo>
                  <a:pt x="2755994" y="257938"/>
                  <a:pt x="2755994" y="256329"/>
                  <a:pt x="2755994" y="255926"/>
                </a:cubicBezTo>
                <a:close/>
                <a:moveTo>
                  <a:pt x="2736499" y="255926"/>
                </a:moveTo>
                <a:cubicBezTo>
                  <a:pt x="2734063" y="256329"/>
                  <a:pt x="2732845" y="257938"/>
                  <a:pt x="2732845" y="260754"/>
                </a:cubicBezTo>
                <a:cubicBezTo>
                  <a:pt x="2732845" y="263572"/>
                  <a:pt x="2734063" y="265181"/>
                  <a:pt x="2736499" y="265583"/>
                </a:cubicBezTo>
                <a:cubicBezTo>
                  <a:pt x="2738936" y="265181"/>
                  <a:pt x="2740155" y="263572"/>
                  <a:pt x="2740155" y="260754"/>
                </a:cubicBezTo>
                <a:cubicBezTo>
                  <a:pt x="2740155" y="257938"/>
                  <a:pt x="2738936" y="256329"/>
                  <a:pt x="2736499" y="255926"/>
                </a:cubicBezTo>
                <a:close/>
                <a:moveTo>
                  <a:pt x="2624408" y="255926"/>
                </a:moveTo>
                <a:cubicBezTo>
                  <a:pt x="2625017" y="258340"/>
                  <a:pt x="2627453" y="259548"/>
                  <a:pt x="2631718" y="259548"/>
                </a:cubicBezTo>
                <a:cubicBezTo>
                  <a:pt x="2635983" y="259548"/>
                  <a:pt x="2638419" y="258340"/>
                  <a:pt x="2639028" y="255926"/>
                </a:cubicBezTo>
                <a:cubicBezTo>
                  <a:pt x="2638724" y="255926"/>
                  <a:pt x="2636896" y="255926"/>
                  <a:pt x="2633546" y="255926"/>
                </a:cubicBezTo>
                <a:cubicBezTo>
                  <a:pt x="2630196" y="255926"/>
                  <a:pt x="2627149" y="255926"/>
                  <a:pt x="2624408" y="255926"/>
                </a:cubicBezTo>
                <a:close/>
                <a:moveTo>
                  <a:pt x="1627766" y="255926"/>
                </a:moveTo>
                <a:cubicBezTo>
                  <a:pt x="1629290" y="260754"/>
                  <a:pt x="1635991" y="264376"/>
                  <a:pt x="1647871" y="266790"/>
                </a:cubicBezTo>
                <a:cubicBezTo>
                  <a:pt x="1659749" y="269205"/>
                  <a:pt x="1667669" y="270411"/>
                  <a:pt x="1671628" y="270411"/>
                </a:cubicBezTo>
                <a:cubicBezTo>
                  <a:pt x="1668176" y="263470"/>
                  <a:pt x="1661679" y="259246"/>
                  <a:pt x="1652134" y="257737"/>
                </a:cubicBezTo>
                <a:cubicBezTo>
                  <a:pt x="1642590" y="256228"/>
                  <a:pt x="1636092" y="255625"/>
                  <a:pt x="1632640" y="255926"/>
                </a:cubicBezTo>
                <a:cubicBezTo>
                  <a:pt x="1632438" y="255926"/>
                  <a:pt x="1631624" y="255926"/>
                  <a:pt x="1630203" y="255926"/>
                </a:cubicBezTo>
                <a:cubicBezTo>
                  <a:pt x="1628782" y="255926"/>
                  <a:pt x="1627970" y="255926"/>
                  <a:pt x="1627766" y="255926"/>
                </a:cubicBezTo>
                <a:close/>
                <a:moveTo>
                  <a:pt x="2755994" y="251098"/>
                </a:moveTo>
                <a:cubicBezTo>
                  <a:pt x="2790820" y="253814"/>
                  <a:pt x="2828387" y="256832"/>
                  <a:pt x="2868694" y="260151"/>
                </a:cubicBezTo>
                <a:cubicBezTo>
                  <a:pt x="2909003" y="263470"/>
                  <a:pt x="2947789" y="265281"/>
                  <a:pt x="2985050" y="265583"/>
                </a:cubicBezTo>
                <a:cubicBezTo>
                  <a:pt x="2985659" y="265583"/>
                  <a:pt x="2988096" y="265583"/>
                  <a:pt x="2992361" y="265583"/>
                </a:cubicBezTo>
                <a:cubicBezTo>
                  <a:pt x="2996625" y="265583"/>
                  <a:pt x="2999062" y="265583"/>
                  <a:pt x="2999671" y="265583"/>
                </a:cubicBezTo>
                <a:cubicBezTo>
                  <a:pt x="2940376" y="255926"/>
                  <a:pt x="2878645" y="251098"/>
                  <a:pt x="2814476" y="251098"/>
                </a:cubicBezTo>
                <a:cubicBezTo>
                  <a:pt x="2808385" y="251098"/>
                  <a:pt x="2798638" y="251098"/>
                  <a:pt x="2785235" y="251098"/>
                </a:cubicBezTo>
                <a:cubicBezTo>
                  <a:pt x="2771833" y="251098"/>
                  <a:pt x="2762086" y="251098"/>
                  <a:pt x="2755994" y="251098"/>
                </a:cubicBezTo>
                <a:close/>
                <a:moveTo>
                  <a:pt x="2687764" y="251098"/>
                </a:moveTo>
                <a:cubicBezTo>
                  <a:pt x="2688678" y="253512"/>
                  <a:pt x="2691724" y="254720"/>
                  <a:pt x="2696902" y="254720"/>
                </a:cubicBezTo>
                <a:cubicBezTo>
                  <a:pt x="2702080" y="254720"/>
                  <a:pt x="2703908" y="253512"/>
                  <a:pt x="2702384" y="251098"/>
                </a:cubicBezTo>
                <a:cubicBezTo>
                  <a:pt x="2702080" y="251098"/>
                  <a:pt x="2700252" y="251098"/>
                  <a:pt x="2696902" y="251098"/>
                </a:cubicBezTo>
                <a:cubicBezTo>
                  <a:pt x="2693552" y="251098"/>
                  <a:pt x="2690505" y="251098"/>
                  <a:pt x="2687764" y="251098"/>
                </a:cubicBezTo>
                <a:close/>
                <a:moveTo>
                  <a:pt x="2648775" y="251098"/>
                </a:moveTo>
                <a:cubicBezTo>
                  <a:pt x="2647862" y="253512"/>
                  <a:pt x="2652127" y="254720"/>
                  <a:pt x="2661568" y="254720"/>
                </a:cubicBezTo>
                <a:cubicBezTo>
                  <a:pt x="2671011" y="254720"/>
                  <a:pt x="2676495" y="253512"/>
                  <a:pt x="2678017" y="251098"/>
                </a:cubicBezTo>
                <a:cubicBezTo>
                  <a:pt x="2674971" y="251098"/>
                  <a:pt x="2670098" y="251098"/>
                  <a:pt x="2663396" y="251098"/>
                </a:cubicBezTo>
                <a:cubicBezTo>
                  <a:pt x="2656695" y="251098"/>
                  <a:pt x="2651821" y="251098"/>
                  <a:pt x="2648775" y="251098"/>
                </a:cubicBezTo>
                <a:close/>
                <a:moveTo>
                  <a:pt x="1081929" y="249891"/>
                </a:moveTo>
                <a:cubicBezTo>
                  <a:pt x="1077055" y="249488"/>
                  <a:pt x="1072182" y="251501"/>
                  <a:pt x="1067308" y="255926"/>
                </a:cubicBezTo>
                <a:cubicBezTo>
                  <a:pt x="1069541" y="255926"/>
                  <a:pt x="1071166" y="255926"/>
                  <a:pt x="1072182" y="255926"/>
                </a:cubicBezTo>
                <a:cubicBezTo>
                  <a:pt x="1073197" y="255926"/>
                  <a:pt x="1074822" y="255926"/>
                  <a:pt x="1077055" y="255926"/>
                </a:cubicBezTo>
                <a:cubicBezTo>
                  <a:pt x="1077258" y="255926"/>
                  <a:pt x="1078071" y="255926"/>
                  <a:pt x="1079492" y="255926"/>
                </a:cubicBezTo>
                <a:cubicBezTo>
                  <a:pt x="1080913" y="255926"/>
                  <a:pt x="1081725" y="255926"/>
                  <a:pt x="1081929" y="255926"/>
                </a:cubicBezTo>
                <a:cubicBezTo>
                  <a:pt x="1084974" y="253613"/>
                  <a:pt x="1089848" y="252204"/>
                  <a:pt x="1096549" y="251701"/>
                </a:cubicBezTo>
                <a:cubicBezTo>
                  <a:pt x="1103251" y="251199"/>
                  <a:pt x="1108124" y="250998"/>
                  <a:pt x="1111170" y="251098"/>
                </a:cubicBezTo>
                <a:cubicBezTo>
                  <a:pt x="1108429" y="251098"/>
                  <a:pt x="1105383" y="251098"/>
                  <a:pt x="1102032" y="251098"/>
                </a:cubicBezTo>
                <a:cubicBezTo>
                  <a:pt x="1098682" y="251098"/>
                  <a:pt x="1096854" y="251098"/>
                  <a:pt x="1096549" y="251098"/>
                </a:cubicBezTo>
                <a:cubicBezTo>
                  <a:pt x="1091676" y="250696"/>
                  <a:pt x="1086802" y="250293"/>
                  <a:pt x="1081929" y="249891"/>
                </a:cubicBezTo>
                <a:close/>
                <a:moveTo>
                  <a:pt x="2865648" y="242649"/>
                </a:moveTo>
                <a:cubicBezTo>
                  <a:pt x="2861384" y="242649"/>
                  <a:pt x="2858947" y="243855"/>
                  <a:pt x="2858338" y="246269"/>
                </a:cubicBezTo>
                <a:cubicBezTo>
                  <a:pt x="2857120" y="246269"/>
                  <a:pt x="2859557" y="246269"/>
                  <a:pt x="2865648" y="246269"/>
                </a:cubicBezTo>
                <a:cubicBezTo>
                  <a:pt x="2871741" y="246269"/>
                  <a:pt x="2874178" y="246269"/>
                  <a:pt x="2872959" y="246269"/>
                </a:cubicBezTo>
                <a:cubicBezTo>
                  <a:pt x="2872350" y="243855"/>
                  <a:pt x="2869913" y="242649"/>
                  <a:pt x="2865648" y="242649"/>
                </a:cubicBezTo>
                <a:close/>
                <a:moveTo>
                  <a:pt x="1128227" y="242649"/>
                </a:moveTo>
                <a:cubicBezTo>
                  <a:pt x="1122948" y="242649"/>
                  <a:pt x="1118887" y="243855"/>
                  <a:pt x="1116043" y="246269"/>
                </a:cubicBezTo>
                <a:cubicBezTo>
                  <a:pt x="1117059" y="246269"/>
                  <a:pt x="1121120" y="246269"/>
                  <a:pt x="1128227" y="246269"/>
                </a:cubicBezTo>
                <a:cubicBezTo>
                  <a:pt x="1135334" y="246269"/>
                  <a:pt x="1139396" y="246269"/>
                  <a:pt x="1140411" y="246269"/>
                </a:cubicBezTo>
                <a:cubicBezTo>
                  <a:pt x="1137569" y="243855"/>
                  <a:pt x="1133508" y="242649"/>
                  <a:pt x="1128227" y="242649"/>
                </a:cubicBezTo>
                <a:close/>
                <a:moveTo>
                  <a:pt x="3253096" y="241441"/>
                </a:moveTo>
                <a:cubicBezTo>
                  <a:pt x="3253299" y="241341"/>
                  <a:pt x="3254111" y="241542"/>
                  <a:pt x="3255533" y="242045"/>
                </a:cubicBezTo>
                <a:cubicBezTo>
                  <a:pt x="3256955" y="242547"/>
                  <a:pt x="3257766" y="243957"/>
                  <a:pt x="3257969" y="246269"/>
                </a:cubicBezTo>
                <a:cubicBezTo>
                  <a:pt x="3257157" y="246269"/>
                  <a:pt x="3258782" y="246269"/>
                  <a:pt x="3262843" y="246269"/>
                </a:cubicBezTo>
                <a:cubicBezTo>
                  <a:pt x="3258782" y="242246"/>
                  <a:pt x="3257157" y="240636"/>
                  <a:pt x="3257969" y="241441"/>
                </a:cubicBezTo>
                <a:cubicBezTo>
                  <a:pt x="3257766" y="241441"/>
                  <a:pt x="3256955" y="241441"/>
                  <a:pt x="3255533" y="241441"/>
                </a:cubicBezTo>
                <a:cubicBezTo>
                  <a:pt x="3254111" y="241441"/>
                  <a:pt x="3253299" y="241441"/>
                  <a:pt x="3253096" y="241441"/>
                </a:cubicBezTo>
                <a:close/>
                <a:moveTo>
                  <a:pt x="2838844" y="241441"/>
                </a:moveTo>
                <a:cubicBezTo>
                  <a:pt x="2838844" y="241643"/>
                  <a:pt x="2838844" y="242447"/>
                  <a:pt x="2838844" y="243855"/>
                </a:cubicBezTo>
                <a:cubicBezTo>
                  <a:pt x="2838844" y="245263"/>
                  <a:pt x="2838844" y="246069"/>
                  <a:pt x="2838844" y="246269"/>
                </a:cubicBezTo>
                <a:cubicBezTo>
                  <a:pt x="2841281" y="246069"/>
                  <a:pt x="2842500" y="245263"/>
                  <a:pt x="2842500" y="243855"/>
                </a:cubicBezTo>
                <a:cubicBezTo>
                  <a:pt x="2842500" y="242447"/>
                  <a:pt x="2841281" y="241643"/>
                  <a:pt x="2838844" y="241441"/>
                </a:cubicBezTo>
                <a:close/>
                <a:moveTo>
                  <a:pt x="1157469" y="237820"/>
                </a:moveTo>
                <a:cubicBezTo>
                  <a:pt x="1152190" y="237820"/>
                  <a:pt x="1148128" y="239027"/>
                  <a:pt x="1145285" y="241441"/>
                </a:cubicBezTo>
                <a:cubicBezTo>
                  <a:pt x="1146300" y="241441"/>
                  <a:pt x="1150362" y="241441"/>
                  <a:pt x="1157469" y="241441"/>
                </a:cubicBezTo>
                <a:cubicBezTo>
                  <a:pt x="1164576" y="241441"/>
                  <a:pt x="1168637" y="241441"/>
                  <a:pt x="1169653" y="241441"/>
                </a:cubicBezTo>
                <a:cubicBezTo>
                  <a:pt x="1166810" y="239027"/>
                  <a:pt x="1162749" y="237820"/>
                  <a:pt x="1157469" y="237820"/>
                </a:cubicBezTo>
                <a:close/>
                <a:moveTo>
                  <a:pt x="3199487" y="236613"/>
                </a:moveTo>
                <a:lnTo>
                  <a:pt x="3202969" y="241212"/>
                </a:lnTo>
                <a:lnTo>
                  <a:pt x="3197681" y="238999"/>
                </a:lnTo>
                <a:close/>
                <a:moveTo>
                  <a:pt x="1189147" y="236613"/>
                </a:moveTo>
                <a:cubicBezTo>
                  <a:pt x="1189858" y="239027"/>
                  <a:pt x="1192091" y="240235"/>
                  <a:pt x="1195848" y="240235"/>
                </a:cubicBezTo>
                <a:cubicBezTo>
                  <a:pt x="1199605" y="240235"/>
                  <a:pt x="1200621" y="239027"/>
                  <a:pt x="1198894" y="236613"/>
                </a:cubicBezTo>
                <a:cubicBezTo>
                  <a:pt x="1198488" y="236613"/>
                  <a:pt x="1196864" y="236613"/>
                  <a:pt x="1194020" y="236613"/>
                </a:cubicBezTo>
                <a:cubicBezTo>
                  <a:pt x="1191178" y="236613"/>
                  <a:pt x="1189554" y="236613"/>
                  <a:pt x="1189147" y="236613"/>
                </a:cubicBezTo>
                <a:close/>
                <a:moveTo>
                  <a:pt x="2983240" y="234263"/>
                </a:moveTo>
                <a:lnTo>
                  <a:pt x="3016805" y="236840"/>
                </a:lnTo>
                <a:cubicBezTo>
                  <a:pt x="3040056" y="239354"/>
                  <a:pt x="3064601" y="242699"/>
                  <a:pt x="3090441" y="246873"/>
                </a:cubicBezTo>
                <a:cubicBezTo>
                  <a:pt x="3116282" y="251048"/>
                  <a:pt x="3139913" y="257108"/>
                  <a:pt x="3161336" y="265055"/>
                </a:cubicBezTo>
                <a:lnTo>
                  <a:pt x="3165939" y="267069"/>
                </a:lnTo>
                <a:lnTo>
                  <a:pt x="3163951" y="266768"/>
                </a:lnTo>
                <a:cubicBezTo>
                  <a:pt x="3150142" y="264592"/>
                  <a:pt x="3131121" y="261455"/>
                  <a:pt x="3106889" y="257357"/>
                </a:cubicBezTo>
                <a:close/>
                <a:moveTo>
                  <a:pt x="2857729" y="232992"/>
                </a:moveTo>
                <a:cubicBezTo>
                  <a:pt x="2854379" y="232992"/>
                  <a:pt x="2851332" y="234199"/>
                  <a:pt x="2848591" y="236613"/>
                </a:cubicBezTo>
                <a:cubicBezTo>
                  <a:pt x="2849506" y="236613"/>
                  <a:pt x="2852551" y="236613"/>
                  <a:pt x="2857729" y="236613"/>
                </a:cubicBezTo>
                <a:cubicBezTo>
                  <a:pt x="2862907" y="236613"/>
                  <a:pt x="2864735" y="236613"/>
                  <a:pt x="2863212" y="236613"/>
                </a:cubicBezTo>
                <a:cubicBezTo>
                  <a:pt x="2862907" y="234199"/>
                  <a:pt x="2861079" y="232992"/>
                  <a:pt x="2857729" y="232992"/>
                </a:cubicBezTo>
                <a:close/>
                <a:moveTo>
                  <a:pt x="2833970" y="231784"/>
                </a:moveTo>
                <a:cubicBezTo>
                  <a:pt x="2831534" y="232187"/>
                  <a:pt x="2830316" y="233797"/>
                  <a:pt x="2830316" y="236613"/>
                </a:cubicBezTo>
                <a:cubicBezTo>
                  <a:pt x="2830316" y="239430"/>
                  <a:pt x="2831534" y="241039"/>
                  <a:pt x="2833970" y="241441"/>
                </a:cubicBezTo>
                <a:cubicBezTo>
                  <a:pt x="2836407" y="241039"/>
                  <a:pt x="2837626" y="239430"/>
                  <a:pt x="2837626" y="236613"/>
                </a:cubicBezTo>
                <a:cubicBezTo>
                  <a:pt x="2837626" y="233797"/>
                  <a:pt x="2836407" y="232187"/>
                  <a:pt x="2833970" y="231784"/>
                </a:cubicBezTo>
                <a:close/>
                <a:moveTo>
                  <a:pt x="1242756" y="231784"/>
                </a:moveTo>
                <a:cubicBezTo>
                  <a:pt x="1243163" y="234199"/>
                  <a:pt x="1244787" y="235406"/>
                  <a:pt x="1247629" y="235406"/>
                </a:cubicBezTo>
                <a:cubicBezTo>
                  <a:pt x="1250473" y="235406"/>
                  <a:pt x="1252097" y="234199"/>
                  <a:pt x="1252503" y="231784"/>
                </a:cubicBezTo>
                <a:cubicBezTo>
                  <a:pt x="1246817" y="231784"/>
                  <a:pt x="1243568" y="231784"/>
                  <a:pt x="1242756" y="231784"/>
                </a:cubicBezTo>
                <a:close/>
                <a:moveTo>
                  <a:pt x="1228135" y="231784"/>
                </a:moveTo>
                <a:cubicBezTo>
                  <a:pt x="1228339" y="234199"/>
                  <a:pt x="1229151" y="235406"/>
                  <a:pt x="1230572" y="235406"/>
                </a:cubicBezTo>
                <a:cubicBezTo>
                  <a:pt x="1231993" y="235406"/>
                  <a:pt x="1232807" y="234199"/>
                  <a:pt x="1233009" y="231784"/>
                </a:cubicBezTo>
                <a:cubicBezTo>
                  <a:pt x="1232807" y="231784"/>
                  <a:pt x="1231993" y="231784"/>
                  <a:pt x="1230572" y="231784"/>
                </a:cubicBezTo>
                <a:cubicBezTo>
                  <a:pt x="1229151" y="231784"/>
                  <a:pt x="1228339" y="231784"/>
                  <a:pt x="1228135" y="231784"/>
                </a:cubicBezTo>
                <a:close/>
                <a:moveTo>
                  <a:pt x="653056" y="231784"/>
                </a:moveTo>
                <a:cubicBezTo>
                  <a:pt x="653259" y="234199"/>
                  <a:pt x="654072" y="235406"/>
                  <a:pt x="655493" y="235406"/>
                </a:cubicBezTo>
                <a:cubicBezTo>
                  <a:pt x="656914" y="235406"/>
                  <a:pt x="657726" y="234199"/>
                  <a:pt x="657930" y="231784"/>
                </a:cubicBezTo>
                <a:cubicBezTo>
                  <a:pt x="653868" y="231784"/>
                  <a:pt x="652244" y="231784"/>
                  <a:pt x="653056" y="231784"/>
                </a:cubicBezTo>
                <a:close/>
                <a:moveTo>
                  <a:pt x="3179993" y="226956"/>
                </a:moveTo>
                <a:cubicBezTo>
                  <a:pt x="3182429" y="227359"/>
                  <a:pt x="3183648" y="228969"/>
                  <a:pt x="3183648" y="231784"/>
                </a:cubicBezTo>
                <a:lnTo>
                  <a:pt x="3182876" y="232805"/>
                </a:lnTo>
                <a:lnTo>
                  <a:pt x="3179993" y="231597"/>
                </a:lnTo>
                <a:close/>
                <a:moveTo>
                  <a:pt x="1276871" y="226956"/>
                </a:moveTo>
                <a:cubicBezTo>
                  <a:pt x="1276058" y="229370"/>
                  <a:pt x="1280120" y="230578"/>
                  <a:pt x="1289055" y="230578"/>
                </a:cubicBezTo>
                <a:cubicBezTo>
                  <a:pt x="1297989" y="230578"/>
                  <a:pt x="1302051" y="229370"/>
                  <a:pt x="1301238" y="226956"/>
                </a:cubicBezTo>
                <a:cubicBezTo>
                  <a:pt x="1298092" y="226956"/>
                  <a:pt x="1293420" y="226956"/>
                  <a:pt x="1287227" y="226956"/>
                </a:cubicBezTo>
                <a:cubicBezTo>
                  <a:pt x="1281033" y="226956"/>
                  <a:pt x="1277582" y="226956"/>
                  <a:pt x="1276871" y="226956"/>
                </a:cubicBezTo>
                <a:close/>
                <a:moveTo>
                  <a:pt x="662803" y="226956"/>
                </a:moveTo>
                <a:cubicBezTo>
                  <a:pt x="663007" y="229370"/>
                  <a:pt x="663819" y="230578"/>
                  <a:pt x="665240" y="230578"/>
                </a:cubicBezTo>
                <a:cubicBezTo>
                  <a:pt x="666661" y="230578"/>
                  <a:pt x="667473" y="229370"/>
                  <a:pt x="667677" y="226956"/>
                </a:cubicBezTo>
                <a:cubicBezTo>
                  <a:pt x="667473" y="226956"/>
                  <a:pt x="666661" y="226956"/>
                  <a:pt x="665240" y="226956"/>
                </a:cubicBezTo>
                <a:cubicBezTo>
                  <a:pt x="663819" y="226956"/>
                  <a:pt x="663007" y="226956"/>
                  <a:pt x="662803" y="226956"/>
                </a:cubicBezTo>
                <a:close/>
                <a:moveTo>
                  <a:pt x="1359721" y="222128"/>
                </a:moveTo>
                <a:cubicBezTo>
                  <a:pt x="1357284" y="222329"/>
                  <a:pt x="1356067" y="223134"/>
                  <a:pt x="1356067" y="224542"/>
                </a:cubicBezTo>
                <a:cubicBezTo>
                  <a:pt x="1356067" y="225950"/>
                  <a:pt x="1357284" y="226755"/>
                  <a:pt x="1359721" y="226956"/>
                </a:cubicBezTo>
                <a:cubicBezTo>
                  <a:pt x="1359721" y="226755"/>
                  <a:pt x="1359721" y="225950"/>
                  <a:pt x="1359721" y="224542"/>
                </a:cubicBezTo>
                <a:cubicBezTo>
                  <a:pt x="1359721" y="223134"/>
                  <a:pt x="1359721" y="222329"/>
                  <a:pt x="1359721" y="222128"/>
                </a:cubicBezTo>
                <a:close/>
                <a:moveTo>
                  <a:pt x="682297" y="222128"/>
                </a:moveTo>
                <a:cubicBezTo>
                  <a:pt x="679861" y="222329"/>
                  <a:pt x="678643" y="223134"/>
                  <a:pt x="678643" y="224542"/>
                </a:cubicBezTo>
                <a:cubicBezTo>
                  <a:pt x="678643" y="225950"/>
                  <a:pt x="679861" y="226755"/>
                  <a:pt x="682297" y="226956"/>
                </a:cubicBezTo>
                <a:cubicBezTo>
                  <a:pt x="684734" y="226755"/>
                  <a:pt x="685953" y="225950"/>
                  <a:pt x="685953" y="224542"/>
                </a:cubicBezTo>
                <a:cubicBezTo>
                  <a:pt x="685953" y="223134"/>
                  <a:pt x="684734" y="222329"/>
                  <a:pt x="682297" y="222128"/>
                </a:cubicBezTo>
                <a:close/>
                <a:moveTo>
                  <a:pt x="3238475" y="217299"/>
                </a:moveTo>
                <a:cubicBezTo>
                  <a:pt x="3236038" y="217702"/>
                  <a:pt x="3234821" y="219312"/>
                  <a:pt x="3234821" y="222128"/>
                </a:cubicBezTo>
                <a:cubicBezTo>
                  <a:pt x="3234821" y="224945"/>
                  <a:pt x="3236038" y="226554"/>
                  <a:pt x="3238475" y="226956"/>
                </a:cubicBezTo>
                <a:cubicBezTo>
                  <a:pt x="3240912" y="226554"/>
                  <a:pt x="3242131" y="224945"/>
                  <a:pt x="3242131" y="222128"/>
                </a:cubicBezTo>
                <a:cubicBezTo>
                  <a:pt x="3242131" y="219312"/>
                  <a:pt x="3240912" y="217702"/>
                  <a:pt x="3238475" y="217299"/>
                </a:cubicBezTo>
                <a:close/>
                <a:moveTo>
                  <a:pt x="3136131" y="217299"/>
                </a:moveTo>
                <a:cubicBezTo>
                  <a:pt x="3136334" y="219714"/>
                  <a:pt x="3137146" y="220921"/>
                  <a:pt x="3138567" y="220921"/>
                </a:cubicBezTo>
                <a:cubicBezTo>
                  <a:pt x="3139990" y="220921"/>
                  <a:pt x="3140801" y="219714"/>
                  <a:pt x="3141004" y="217299"/>
                </a:cubicBezTo>
                <a:cubicBezTo>
                  <a:pt x="3140801" y="217299"/>
                  <a:pt x="3139990" y="217299"/>
                  <a:pt x="3138567" y="217299"/>
                </a:cubicBezTo>
                <a:cubicBezTo>
                  <a:pt x="3137146" y="217299"/>
                  <a:pt x="3136334" y="217299"/>
                  <a:pt x="3136131" y="217299"/>
                </a:cubicBezTo>
                <a:close/>
                <a:moveTo>
                  <a:pt x="2576281" y="213679"/>
                </a:moveTo>
                <a:cubicBezTo>
                  <a:pt x="2572931" y="213679"/>
                  <a:pt x="2571103" y="214885"/>
                  <a:pt x="2570799" y="217299"/>
                </a:cubicBezTo>
                <a:cubicBezTo>
                  <a:pt x="2569581" y="217299"/>
                  <a:pt x="2572018" y="217299"/>
                  <a:pt x="2578109" y="217299"/>
                </a:cubicBezTo>
                <a:cubicBezTo>
                  <a:pt x="2584201" y="217299"/>
                  <a:pt x="2586638" y="217299"/>
                  <a:pt x="2585419" y="217299"/>
                </a:cubicBezTo>
                <a:cubicBezTo>
                  <a:pt x="2582678" y="214885"/>
                  <a:pt x="2579632" y="213679"/>
                  <a:pt x="2576281" y="213679"/>
                </a:cubicBezTo>
                <a:close/>
                <a:moveTo>
                  <a:pt x="3126383" y="212471"/>
                </a:moveTo>
                <a:cubicBezTo>
                  <a:pt x="3123947" y="212673"/>
                  <a:pt x="3122729" y="213477"/>
                  <a:pt x="3122729" y="214885"/>
                </a:cubicBezTo>
                <a:cubicBezTo>
                  <a:pt x="3122729" y="216294"/>
                  <a:pt x="3123947" y="217099"/>
                  <a:pt x="3126383" y="217299"/>
                </a:cubicBezTo>
                <a:cubicBezTo>
                  <a:pt x="3128820" y="217099"/>
                  <a:pt x="3130039" y="216294"/>
                  <a:pt x="3130039" y="214885"/>
                </a:cubicBezTo>
                <a:cubicBezTo>
                  <a:pt x="3130039" y="213477"/>
                  <a:pt x="3128820" y="212673"/>
                  <a:pt x="3126383" y="212471"/>
                </a:cubicBezTo>
                <a:close/>
                <a:moveTo>
                  <a:pt x="2624408" y="212471"/>
                </a:moveTo>
                <a:lnTo>
                  <a:pt x="2624408" y="217299"/>
                </a:lnTo>
                <a:cubicBezTo>
                  <a:pt x="2627149" y="217299"/>
                  <a:pt x="2630196" y="217299"/>
                  <a:pt x="2633546" y="217299"/>
                </a:cubicBezTo>
                <a:cubicBezTo>
                  <a:pt x="2636896" y="217299"/>
                  <a:pt x="2638724" y="217299"/>
                  <a:pt x="2639028" y="217299"/>
                </a:cubicBezTo>
                <a:cubicBezTo>
                  <a:pt x="2649588" y="218104"/>
                  <a:pt x="2657710" y="216495"/>
                  <a:pt x="2663396" y="212471"/>
                </a:cubicBezTo>
                <a:close/>
                <a:moveTo>
                  <a:pt x="1310986" y="212471"/>
                </a:moveTo>
                <a:cubicBezTo>
                  <a:pt x="1308549" y="212874"/>
                  <a:pt x="1307331" y="214484"/>
                  <a:pt x="1307331" y="217299"/>
                </a:cubicBezTo>
                <a:cubicBezTo>
                  <a:pt x="1307331" y="220117"/>
                  <a:pt x="1308549" y="221726"/>
                  <a:pt x="1310986" y="222128"/>
                </a:cubicBezTo>
                <a:cubicBezTo>
                  <a:pt x="1313422" y="221726"/>
                  <a:pt x="1314641" y="220117"/>
                  <a:pt x="1314641" y="217299"/>
                </a:cubicBezTo>
                <a:cubicBezTo>
                  <a:pt x="1314641" y="214484"/>
                  <a:pt x="1313422" y="212874"/>
                  <a:pt x="1310986" y="212471"/>
                </a:cubicBezTo>
                <a:close/>
                <a:moveTo>
                  <a:pt x="2704821" y="208851"/>
                </a:moveTo>
                <a:cubicBezTo>
                  <a:pt x="2699542" y="208851"/>
                  <a:pt x="2695481" y="210057"/>
                  <a:pt x="2692637" y="212471"/>
                </a:cubicBezTo>
                <a:cubicBezTo>
                  <a:pt x="2691825" y="212471"/>
                  <a:pt x="2695886" y="212471"/>
                  <a:pt x="2704821" y="212471"/>
                </a:cubicBezTo>
                <a:cubicBezTo>
                  <a:pt x="2713756" y="212471"/>
                  <a:pt x="2717817" y="212471"/>
                  <a:pt x="2717005" y="212471"/>
                </a:cubicBezTo>
                <a:cubicBezTo>
                  <a:pt x="2714163" y="210057"/>
                  <a:pt x="2710102" y="208851"/>
                  <a:pt x="2704821" y="208851"/>
                </a:cubicBezTo>
                <a:close/>
                <a:moveTo>
                  <a:pt x="2882706" y="207643"/>
                </a:moveTo>
                <a:cubicBezTo>
                  <a:pt x="2887851" y="212978"/>
                  <a:pt x="2914384" y="220549"/>
                  <a:pt x="2962307" y="230354"/>
                </a:cubicBezTo>
                <a:lnTo>
                  <a:pt x="2983240" y="234263"/>
                </a:lnTo>
                <a:lnTo>
                  <a:pt x="2950936" y="231784"/>
                </a:lnTo>
                <a:cubicBezTo>
                  <a:pt x="2949311" y="231784"/>
                  <a:pt x="2947078" y="231784"/>
                  <a:pt x="2944234" y="231784"/>
                </a:cubicBezTo>
                <a:lnTo>
                  <a:pt x="2936315" y="231784"/>
                </a:lnTo>
                <a:lnTo>
                  <a:pt x="2872959" y="236613"/>
                </a:lnTo>
                <a:cubicBezTo>
                  <a:pt x="2883010" y="238825"/>
                  <a:pt x="2893368" y="240435"/>
                  <a:pt x="2904028" y="241441"/>
                </a:cubicBezTo>
                <a:cubicBezTo>
                  <a:pt x="2914688" y="242447"/>
                  <a:pt x="2923827" y="244057"/>
                  <a:pt x="2931441" y="246269"/>
                </a:cubicBezTo>
                <a:lnTo>
                  <a:pt x="3077648" y="270411"/>
                </a:lnTo>
                <a:cubicBezTo>
                  <a:pt x="3079881" y="272725"/>
                  <a:pt x="3081506" y="274133"/>
                  <a:pt x="3082521" y="274636"/>
                </a:cubicBezTo>
                <a:cubicBezTo>
                  <a:pt x="3083537" y="275139"/>
                  <a:pt x="3085162" y="275341"/>
                  <a:pt x="3087395" y="275239"/>
                </a:cubicBezTo>
                <a:cubicBezTo>
                  <a:pt x="3093081" y="275239"/>
                  <a:pt x="3096330" y="275239"/>
                  <a:pt x="3097142" y="275239"/>
                </a:cubicBezTo>
                <a:lnTo>
                  <a:pt x="3087395" y="270411"/>
                </a:lnTo>
                <a:cubicBezTo>
                  <a:pt x="3087598" y="270411"/>
                  <a:pt x="3088411" y="270411"/>
                  <a:pt x="3089832" y="270411"/>
                </a:cubicBezTo>
                <a:cubicBezTo>
                  <a:pt x="3091254" y="270411"/>
                  <a:pt x="3092065" y="270411"/>
                  <a:pt x="3092269" y="270411"/>
                </a:cubicBezTo>
                <a:cubicBezTo>
                  <a:pt x="3114099" y="271417"/>
                  <a:pt x="3135014" y="275441"/>
                  <a:pt x="3155016" y="282482"/>
                </a:cubicBezTo>
                <a:cubicBezTo>
                  <a:pt x="3175018" y="289524"/>
                  <a:pt x="3194714" y="293546"/>
                  <a:pt x="3214107" y="294552"/>
                </a:cubicBezTo>
                <a:cubicBezTo>
                  <a:pt x="3214311" y="294552"/>
                  <a:pt x="3215123" y="294552"/>
                  <a:pt x="3216544" y="294552"/>
                </a:cubicBezTo>
                <a:cubicBezTo>
                  <a:pt x="3217967" y="294552"/>
                  <a:pt x="3218778" y="294552"/>
                  <a:pt x="3218981" y="294552"/>
                </a:cubicBezTo>
                <a:cubicBezTo>
                  <a:pt x="3210478" y="288694"/>
                  <a:pt x="3201422" y="283305"/>
                  <a:pt x="3191814" y="278390"/>
                </a:cubicBezTo>
                <a:lnTo>
                  <a:pt x="3165939" y="267069"/>
                </a:lnTo>
                <a:lnTo>
                  <a:pt x="3180754" y="269311"/>
                </a:lnTo>
                <a:cubicBezTo>
                  <a:pt x="3185053" y="269918"/>
                  <a:pt x="3188047" y="270284"/>
                  <a:pt x="3189740" y="270411"/>
                </a:cubicBezTo>
                <a:cubicBezTo>
                  <a:pt x="3199487" y="275441"/>
                  <a:pt x="3209234" y="279868"/>
                  <a:pt x="3218981" y="283690"/>
                </a:cubicBezTo>
                <a:cubicBezTo>
                  <a:pt x="3228728" y="287512"/>
                  <a:pt x="3238475" y="289524"/>
                  <a:pt x="3248222" y="289724"/>
                </a:cubicBezTo>
                <a:cubicBezTo>
                  <a:pt x="3248527" y="289724"/>
                  <a:pt x="3250355" y="289724"/>
                  <a:pt x="3253705" y="289724"/>
                </a:cubicBezTo>
                <a:cubicBezTo>
                  <a:pt x="3257056" y="289724"/>
                  <a:pt x="3260102" y="289724"/>
                  <a:pt x="3262843" y="289724"/>
                </a:cubicBezTo>
                <a:cubicBezTo>
                  <a:pt x="3260507" y="289323"/>
                  <a:pt x="3259086" y="287713"/>
                  <a:pt x="3258578" y="284896"/>
                </a:cubicBezTo>
                <a:cubicBezTo>
                  <a:pt x="3258072" y="282080"/>
                  <a:pt x="3257868" y="280471"/>
                  <a:pt x="3257969" y="280068"/>
                </a:cubicBezTo>
                <a:cubicBezTo>
                  <a:pt x="3257868" y="279868"/>
                  <a:pt x="3258072" y="279061"/>
                  <a:pt x="3258578" y="277653"/>
                </a:cubicBezTo>
                <a:cubicBezTo>
                  <a:pt x="3259086" y="276245"/>
                  <a:pt x="3260507" y="275441"/>
                  <a:pt x="3262843" y="275239"/>
                </a:cubicBezTo>
                <a:cubicBezTo>
                  <a:pt x="3257969" y="270713"/>
                  <a:pt x="3253096" y="267695"/>
                  <a:pt x="3248222" y="266186"/>
                </a:cubicBezTo>
                <a:cubicBezTo>
                  <a:pt x="3243349" y="264678"/>
                  <a:pt x="3238475" y="262867"/>
                  <a:pt x="3233602" y="260754"/>
                </a:cubicBezTo>
                <a:cubicBezTo>
                  <a:pt x="3224870" y="257938"/>
                  <a:pt x="3211874" y="253915"/>
                  <a:pt x="3194613" y="248684"/>
                </a:cubicBezTo>
                <a:cubicBezTo>
                  <a:pt x="3177352" y="243453"/>
                  <a:pt x="3164357" y="239430"/>
                  <a:pt x="3155625" y="236613"/>
                </a:cubicBezTo>
                <a:cubicBezTo>
                  <a:pt x="3153492" y="236814"/>
                  <a:pt x="3151666" y="237619"/>
                  <a:pt x="3150142" y="239027"/>
                </a:cubicBezTo>
                <a:cubicBezTo>
                  <a:pt x="3148619" y="240435"/>
                  <a:pt x="3145573" y="241241"/>
                  <a:pt x="3141004" y="241441"/>
                </a:cubicBezTo>
                <a:cubicBezTo>
                  <a:pt x="3135318" y="241441"/>
                  <a:pt x="3132069" y="241441"/>
                  <a:pt x="3131257" y="241441"/>
                </a:cubicBezTo>
                <a:cubicBezTo>
                  <a:pt x="3100290" y="235808"/>
                  <a:pt x="3062317" y="228969"/>
                  <a:pt x="3017337" y="220921"/>
                </a:cubicBezTo>
                <a:cubicBezTo>
                  <a:pt x="2972359" y="212874"/>
                  <a:pt x="2930731" y="208448"/>
                  <a:pt x="2892453" y="207643"/>
                </a:cubicBezTo>
                <a:cubicBezTo>
                  <a:pt x="2892047" y="207643"/>
                  <a:pt x="2890423" y="207643"/>
                  <a:pt x="2887579" y="207643"/>
                </a:cubicBezTo>
                <a:cubicBezTo>
                  <a:pt x="2884737" y="207643"/>
                  <a:pt x="2883113" y="207643"/>
                  <a:pt x="2882706" y="207643"/>
                </a:cubicBezTo>
                <a:close/>
                <a:moveTo>
                  <a:pt x="2853465" y="207643"/>
                </a:moveTo>
                <a:cubicBezTo>
                  <a:pt x="2855901" y="212270"/>
                  <a:pt x="2858338" y="215087"/>
                  <a:pt x="2860775" y="216093"/>
                </a:cubicBezTo>
                <a:cubicBezTo>
                  <a:pt x="2863212" y="217099"/>
                  <a:pt x="2865648" y="217501"/>
                  <a:pt x="2868085" y="217299"/>
                </a:cubicBezTo>
                <a:cubicBezTo>
                  <a:pt x="2873771" y="217299"/>
                  <a:pt x="2877020" y="217299"/>
                  <a:pt x="2877832" y="217299"/>
                </a:cubicBezTo>
                <a:lnTo>
                  <a:pt x="2872959" y="207643"/>
                </a:lnTo>
                <a:close/>
                <a:moveTo>
                  <a:pt x="2755994" y="207643"/>
                </a:moveTo>
                <a:lnTo>
                  <a:pt x="2755994" y="212471"/>
                </a:lnTo>
                <a:cubicBezTo>
                  <a:pt x="2759547" y="212371"/>
                  <a:pt x="2768278" y="212573"/>
                  <a:pt x="2782189" y="213075"/>
                </a:cubicBezTo>
                <a:cubicBezTo>
                  <a:pt x="2796099" y="213578"/>
                  <a:pt x="2808486" y="214987"/>
                  <a:pt x="2819350" y="217299"/>
                </a:cubicBezTo>
                <a:cubicBezTo>
                  <a:pt x="2819654" y="217299"/>
                  <a:pt x="2821482" y="217299"/>
                  <a:pt x="2824832" y="217299"/>
                </a:cubicBezTo>
                <a:cubicBezTo>
                  <a:pt x="2828183" y="217299"/>
                  <a:pt x="2831229" y="217299"/>
                  <a:pt x="2833970" y="217299"/>
                </a:cubicBezTo>
                <a:cubicBezTo>
                  <a:pt x="2836712" y="217299"/>
                  <a:pt x="2839758" y="217299"/>
                  <a:pt x="2843109" y="217299"/>
                </a:cubicBezTo>
                <a:cubicBezTo>
                  <a:pt x="2846459" y="217299"/>
                  <a:pt x="2848287" y="217299"/>
                  <a:pt x="2848591" y="217299"/>
                </a:cubicBezTo>
                <a:cubicBezTo>
                  <a:pt x="2847779" y="211666"/>
                  <a:pt x="2844530" y="208448"/>
                  <a:pt x="2838844" y="207643"/>
                </a:cubicBezTo>
                <a:lnTo>
                  <a:pt x="2838844" y="212471"/>
                </a:lnTo>
                <a:cubicBezTo>
                  <a:pt x="2832346" y="212270"/>
                  <a:pt x="2820974" y="211465"/>
                  <a:pt x="2804729" y="210057"/>
                </a:cubicBezTo>
                <a:cubicBezTo>
                  <a:pt x="2788484" y="208649"/>
                  <a:pt x="2777112" y="207844"/>
                  <a:pt x="2770614" y="207643"/>
                </a:cubicBezTo>
                <a:cubicBezTo>
                  <a:pt x="2769802" y="207643"/>
                  <a:pt x="2766553" y="207643"/>
                  <a:pt x="2760867" y="207643"/>
                </a:cubicBezTo>
                <a:cubicBezTo>
                  <a:pt x="2760664" y="207643"/>
                  <a:pt x="2759851" y="207643"/>
                  <a:pt x="2758430" y="207643"/>
                </a:cubicBezTo>
                <a:cubicBezTo>
                  <a:pt x="2757009" y="207643"/>
                  <a:pt x="2756197" y="207643"/>
                  <a:pt x="2755994" y="207643"/>
                </a:cubicBezTo>
                <a:close/>
                <a:moveTo>
                  <a:pt x="3097142" y="202815"/>
                </a:moveTo>
                <a:cubicBezTo>
                  <a:pt x="3094705" y="203218"/>
                  <a:pt x="3093488" y="204827"/>
                  <a:pt x="3093488" y="207643"/>
                </a:cubicBezTo>
                <a:cubicBezTo>
                  <a:pt x="3093488" y="210460"/>
                  <a:pt x="3094705" y="212069"/>
                  <a:pt x="3097142" y="212471"/>
                </a:cubicBezTo>
                <a:cubicBezTo>
                  <a:pt x="3099579" y="212069"/>
                  <a:pt x="3100798" y="210460"/>
                  <a:pt x="3100798" y="207643"/>
                </a:cubicBezTo>
                <a:cubicBezTo>
                  <a:pt x="3100798" y="204827"/>
                  <a:pt x="3099579" y="203218"/>
                  <a:pt x="3097142" y="202815"/>
                </a:cubicBezTo>
                <a:close/>
                <a:moveTo>
                  <a:pt x="3092269" y="197986"/>
                </a:moveTo>
                <a:cubicBezTo>
                  <a:pt x="3121307" y="209454"/>
                  <a:pt x="3149736" y="220318"/>
                  <a:pt x="3177556" y="230578"/>
                </a:cubicBezTo>
                <a:lnTo>
                  <a:pt x="3179993" y="231597"/>
                </a:lnTo>
                <a:lnTo>
                  <a:pt x="3179993" y="231784"/>
                </a:lnTo>
                <a:cubicBezTo>
                  <a:pt x="3179993" y="234602"/>
                  <a:pt x="3179993" y="236211"/>
                  <a:pt x="3179993" y="236613"/>
                </a:cubicBezTo>
                <a:lnTo>
                  <a:pt x="3182876" y="232805"/>
                </a:lnTo>
                <a:lnTo>
                  <a:pt x="3197681" y="238999"/>
                </a:lnTo>
                <a:lnTo>
                  <a:pt x="3195832" y="241441"/>
                </a:lnTo>
                <a:cubicBezTo>
                  <a:pt x="3195832" y="244258"/>
                  <a:pt x="3197050" y="245868"/>
                  <a:pt x="3199487" y="246269"/>
                </a:cubicBezTo>
                <a:cubicBezTo>
                  <a:pt x="3201923" y="245868"/>
                  <a:pt x="3203143" y="244258"/>
                  <a:pt x="3203143" y="241441"/>
                </a:cubicBezTo>
                <a:lnTo>
                  <a:pt x="3202969" y="241212"/>
                </a:lnTo>
                <a:lnTo>
                  <a:pt x="3219742" y="248231"/>
                </a:lnTo>
                <a:cubicBezTo>
                  <a:pt x="3233957" y="254871"/>
                  <a:pt x="3248323" y="262264"/>
                  <a:pt x="3262843" y="270411"/>
                </a:cubicBezTo>
                <a:cubicBezTo>
                  <a:pt x="3244364" y="248382"/>
                  <a:pt x="3219184" y="230880"/>
                  <a:pt x="3187303" y="217903"/>
                </a:cubicBezTo>
                <a:cubicBezTo>
                  <a:pt x="3155421" y="204927"/>
                  <a:pt x="3125368" y="198288"/>
                  <a:pt x="3097142" y="197986"/>
                </a:cubicBezTo>
                <a:cubicBezTo>
                  <a:pt x="3096939" y="197986"/>
                  <a:pt x="3096128" y="197986"/>
                  <a:pt x="3094705" y="197986"/>
                </a:cubicBezTo>
                <a:cubicBezTo>
                  <a:pt x="3093284" y="197986"/>
                  <a:pt x="3092472" y="197986"/>
                  <a:pt x="3092269" y="197986"/>
                </a:cubicBezTo>
                <a:close/>
                <a:moveTo>
                  <a:pt x="3077648" y="193158"/>
                </a:moveTo>
                <a:cubicBezTo>
                  <a:pt x="3077851" y="195572"/>
                  <a:pt x="3078664" y="196780"/>
                  <a:pt x="3080085" y="196780"/>
                </a:cubicBezTo>
                <a:cubicBezTo>
                  <a:pt x="3081506" y="196780"/>
                  <a:pt x="3082318" y="195572"/>
                  <a:pt x="3082521" y="193158"/>
                </a:cubicBezTo>
                <a:cubicBezTo>
                  <a:pt x="3082318" y="193158"/>
                  <a:pt x="3081506" y="193158"/>
                  <a:pt x="3080085" y="193158"/>
                </a:cubicBezTo>
                <a:cubicBezTo>
                  <a:pt x="3078664" y="193158"/>
                  <a:pt x="3077851" y="193158"/>
                  <a:pt x="3077648" y="193158"/>
                </a:cubicBezTo>
                <a:close/>
                <a:moveTo>
                  <a:pt x="1600962" y="184709"/>
                </a:moveTo>
                <a:cubicBezTo>
                  <a:pt x="1602384" y="184709"/>
                  <a:pt x="1603197" y="185915"/>
                  <a:pt x="1603399" y="188330"/>
                </a:cubicBezTo>
                <a:cubicBezTo>
                  <a:pt x="1603197" y="188330"/>
                  <a:pt x="1602384" y="188330"/>
                  <a:pt x="1600962" y="188330"/>
                </a:cubicBezTo>
                <a:cubicBezTo>
                  <a:pt x="1599541" y="188330"/>
                  <a:pt x="1598728" y="188330"/>
                  <a:pt x="1598525" y="188330"/>
                </a:cubicBezTo>
                <a:cubicBezTo>
                  <a:pt x="1598728" y="185915"/>
                  <a:pt x="1599541" y="184709"/>
                  <a:pt x="1600962" y="184709"/>
                </a:cubicBezTo>
                <a:close/>
                <a:moveTo>
                  <a:pt x="1583904" y="178673"/>
                </a:moveTo>
                <a:cubicBezTo>
                  <a:pt x="1586341" y="179076"/>
                  <a:pt x="1587560" y="180685"/>
                  <a:pt x="1587560" y="183502"/>
                </a:cubicBezTo>
                <a:cubicBezTo>
                  <a:pt x="1587560" y="186318"/>
                  <a:pt x="1586341" y="187928"/>
                  <a:pt x="1583904" y="188330"/>
                </a:cubicBezTo>
                <a:cubicBezTo>
                  <a:pt x="1581468" y="187928"/>
                  <a:pt x="1580250" y="186318"/>
                  <a:pt x="1580250" y="183502"/>
                </a:cubicBezTo>
                <a:cubicBezTo>
                  <a:pt x="1580250" y="180685"/>
                  <a:pt x="1581468" y="179076"/>
                  <a:pt x="1583904" y="178673"/>
                </a:cubicBezTo>
                <a:close/>
                <a:moveTo>
                  <a:pt x="1544916" y="178673"/>
                </a:moveTo>
                <a:cubicBezTo>
                  <a:pt x="1545119" y="178673"/>
                  <a:pt x="1545932" y="178673"/>
                  <a:pt x="1547353" y="178673"/>
                </a:cubicBezTo>
                <a:cubicBezTo>
                  <a:pt x="1548774" y="178673"/>
                  <a:pt x="1549587" y="178673"/>
                  <a:pt x="1549790" y="178673"/>
                </a:cubicBezTo>
                <a:cubicBezTo>
                  <a:pt x="1551719" y="181087"/>
                  <a:pt x="1551516" y="182295"/>
                  <a:pt x="1549181" y="182295"/>
                </a:cubicBezTo>
                <a:cubicBezTo>
                  <a:pt x="1546845" y="182295"/>
                  <a:pt x="1545424" y="181087"/>
                  <a:pt x="1544916" y="178673"/>
                </a:cubicBezTo>
                <a:close/>
                <a:moveTo>
                  <a:pt x="2838844" y="169017"/>
                </a:moveTo>
                <a:cubicBezTo>
                  <a:pt x="2839251" y="171431"/>
                  <a:pt x="2840875" y="172638"/>
                  <a:pt x="2843717" y="172638"/>
                </a:cubicBezTo>
                <a:cubicBezTo>
                  <a:pt x="2846561" y="172638"/>
                  <a:pt x="2848186" y="171431"/>
                  <a:pt x="2848591" y="169017"/>
                </a:cubicBezTo>
                <a:cubicBezTo>
                  <a:pt x="2847779" y="169017"/>
                  <a:pt x="2844530" y="169017"/>
                  <a:pt x="2838844" y="169017"/>
                </a:cubicBezTo>
                <a:close/>
                <a:moveTo>
                  <a:pt x="1437698" y="169017"/>
                </a:moveTo>
                <a:cubicBezTo>
                  <a:pt x="1446227" y="169218"/>
                  <a:pt x="1457192" y="170023"/>
                  <a:pt x="1470595" y="171431"/>
                </a:cubicBezTo>
                <a:cubicBezTo>
                  <a:pt x="1483997" y="172839"/>
                  <a:pt x="1492526" y="173644"/>
                  <a:pt x="1496181" y="173845"/>
                </a:cubicBezTo>
                <a:lnTo>
                  <a:pt x="1525422" y="173845"/>
                </a:lnTo>
                <a:cubicBezTo>
                  <a:pt x="1481967" y="174046"/>
                  <a:pt x="1439729" y="174851"/>
                  <a:pt x="1398709" y="176259"/>
                </a:cubicBezTo>
                <a:cubicBezTo>
                  <a:pt x="1357691" y="177667"/>
                  <a:pt x="1315454" y="178472"/>
                  <a:pt x="1271997" y="178673"/>
                </a:cubicBezTo>
                <a:cubicBezTo>
                  <a:pt x="1269155" y="178673"/>
                  <a:pt x="1265094" y="178673"/>
                  <a:pt x="1259813" y="178673"/>
                </a:cubicBezTo>
                <a:cubicBezTo>
                  <a:pt x="1254534" y="178673"/>
                  <a:pt x="1250473" y="178673"/>
                  <a:pt x="1247629" y="178673"/>
                </a:cubicBezTo>
                <a:cubicBezTo>
                  <a:pt x="1282963" y="174046"/>
                  <a:pt x="1314641" y="171230"/>
                  <a:pt x="1342664" y="170224"/>
                </a:cubicBezTo>
                <a:cubicBezTo>
                  <a:pt x="1370687" y="169218"/>
                  <a:pt x="1402365" y="168816"/>
                  <a:pt x="1437698" y="169017"/>
                </a:cubicBezTo>
                <a:close/>
                <a:moveTo>
                  <a:pt x="3028912" y="164188"/>
                </a:moveTo>
                <a:cubicBezTo>
                  <a:pt x="3041502" y="167206"/>
                  <a:pt x="3062622" y="172035"/>
                  <a:pt x="3092269" y="178673"/>
                </a:cubicBezTo>
                <a:cubicBezTo>
                  <a:pt x="3121915" y="185312"/>
                  <a:pt x="3143035" y="190141"/>
                  <a:pt x="3155625" y="193158"/>
                </a:cubicBezTo>
                <a:cubicBezTo>
                  <a:pt x="3159281" y="195774"/>
                  <a:pt x="3166591" y="198992"/>
                  <a:pt x="3177556" y="202815"/>
                </a:cubicBezTo>
                <a:cubicBezTo>
                  <a:pt x="3188522" y="206637"/>
                  <a:pt x="3195832" y="209857"/>
                  <a:pt x="3199487" y="212471"/>
                </a:cubicBezTo>
                <a:cubicBezTo>
                  <a:pt x="3199690" y="212471"/>
                  <a:pt x="3200502" y="212471"/>
                  <a:pt x="3201923" y="212471"/>
                </a:cubicBezTo>
                <a:cubicBezTo>
                  <a:pt x="3203345" y="212471"/>
                  <a:pt x="3204157" y="212471"/>
                  <a:pt x="3204360" y="212471"/>
                </a:cubicBezTo>
                <a:cubicBezTo>
                  <a:pt x="3179485" y="197786"/>
                  <a:pt x="3152478" y="186117"/>
                  <a:pt x="3123338" y="177467"/>
                </a:cubicBezTo>
                <a:cubicBezTo>
                  <a:pt x="3094198" y="168816"/>
                  <a:pt x="3065972" y="164390"/>
                  <a:pt x="3038660" y="164188"/>
                </a:cubicBezTo>
                <a:cubicBezTo>
                  <a:pt x="3038254" y="164188"/>
                  <a:pt x="3036628" y="164188"/>
                  <a:pt x="3033786" y="164188"/>
                </a:cubicBezTo>
                <a:cubicBezTo>
                  <a:pt x="3030944" y="164188"/>
                  <a:pt x="3029318" y="164188"/>
                  <a:pt x="3028912" y="164188"/>
                </a:cubicBezTo>
                <a:close/>
                <a:moveTo>
                  <a:pt x="1325606" y="164188"/>
                </a:moveTo>
                <a:cubicBezTo>
                  <a:pt x="1188233" y="164993"/>
                  <a:pt x="1043855" y="180283"/>
                  <a:pt x="892469" y="210057"/>
                </a:cubicBezTo>
                <a:cubicBezTo>
                  <a:pt x="741084" y="239832"/>
                  <a:pt x="602798" y="279263"/>
                  <a:pt x="477608" y="328351"/>
                </a:cubicBezTo>
                <a:lnTo>
                  <a:pt x="458114" y="333179"/>
                </a:lnTo>
                <a:lnTo>
                  <a:pt x="467861" y="333179"/>
                </a:lnTo>
                <a:cubicBezTo>
                  <a:pt x="566144" y="309842"/>
                  <a:pt x="661991" y="284091"/>
                  <a:pt x="755401" y="255926"/>
                </a:cubicBezTo>
                <a:lnTo>
                  <a:pt x="1120917" y="193158"/>
                </a:lnTo>
                <a:cubicBezTo>
                  <a:pt x="1155032" y="187525"/>
                  <a:pt x="1189147" y="184306"/>
                  <a:pt x="1223262" y="183502"/>
                </a:cubicBezTo>
                <a:cubicBezTo>
                  <a:pt x="1225902" y="183502"/>
                  <a:pt x="1229151" y="183502"/>
                  <a:pt x="1233009" y="183502"/>
                </a:cubicBezTo>
                <a:cubicBezTo>
                  <a:pt x="1236867" y="183502"/>
                  <a:pt x="1240117" y="183502"/>
                  <a:pt x="1242756" y="183502"/>
                </a:cubicBezTo>
                <a:lnTo>
                  <a:pt x="886987" y="236613"/>
                </a:lnTo>
                <a:lnTo>
                  <a:pt x="833377" y="251098"/>
                </a:lnTo>
                <a:lnTo>
                  <a:pt x="852872" y="251098"/>
                </a:lnTo>
                <a:lnTo>
                  <a:pt x="1330480" y="183502"/>
                </a:lnTo>
                <a:lnTo>
                  <a:pt x="1525422" y="183502"/>
                </a:lnTo>
                <a:cubicBezTo>
                  <a:pt x="1549485" y="184306"/>
                  <a:pt x="1572025" y="187525"/>
                  <a:pt x="1593043" y="193158"/>
                </a:cubicBezTo>
                <a:cubicBezTo>
                  <a:pt x="1614060" y="198791"/>
                  <a:pt x="1635381" y="202010"/>
                  <a:pt x="1657008" y="202815"/>
                </a:cubicBezTo>
                <a:cubicBezTo>
                  <a:pt x="1661069" y="202815"/>
                  <a:pt x="1662694" y="202815"/>
                  <a:pt x="1661881" y="202815"/>
                </a:cubicBezTo>
                <a:cubicBezTo>
                  <a:pt x="1647059" y="188531"/>
                  <a:pt x="1623096" y="178472"/>
                  <a:pt x="1589997" y="172638"/>
                </a:cubicBezTo>
                <a:cubicBezTo>
                  <a:pt x="1556897" y="166804"/>
                  <a:pt x="1530499" y="163987"/>
                  <a:pt x="1510801" y="164188"/>
                </a:cubicBezTo>
                <a:close/>
                <a:moveTo>
                  <a:pt x="3014901" y="155739"/>
                </a:moveTo>
                <a:cubicBezTo>
                  <a:pt x="3011551" y="155739"/>
                  <a:pt x="3009723" y="156946"/>
                  <a:pt x="3009418" y="159360"/>
                </a:cubicBezTo>
                <a:cubicBezTo>
                  <a:pt x="3010027" y="159360"/>
                  <a:pt x="3012464" y="159360"/>
                  <a:pt x="3016729" y="159360"/>
                </a:cubicBezTo>
                <a:cubicBezTo>
                  <a:pt x="3020993" y="159360"/>
                  <a:pt x="3023430" y="159360"/>
                  <a:pt x="3024039" y="159360"/>
                </a:cubicBezTo>
                <a:cubicBezTo>
                  <a:pt x="3021298" y="156946"/>
                  <a:pt x="3018252" y="155739"/>
                  <a:pt x="3014901" y="155739"/>
                </a:cubicBezTo>
                <a:close/>
                <a:moveTo>
                  <a:pt x="2984442" y="150911"/>
                </a:moveTo>
                <a:cubicBezTo>
                  <a:pt x="2978248" y="150911"/>
                  <a:pt x="2973578" y="152117"/>
                  <a:pt x="2970430" y="154532"/>
                </a:cubicBezTo>
                <a:cubicBezTo>
                  <a:pt x="2971750" y="154532"/>
                  <a:pt x="2976420" y="154532"/>
                  <a:pt x="2984442" y="154532"/>
                </a:cubicBezTo>
                <a:cubicBezTo>
                  <a:pt x="2992462" y="154532"/>
                  <a:pt x="2995914" y="154532"/>
                  <a:pt x="2994798" y="154532"/>
                </a:cubicBezTo>
                <a:cubicBezTo>
                  <a:pt x="2994088" y="152117"/>
                  <a:pt x="2990635" y="150911"/>
                  <a:pt x="2984442" y="150911"/>
                </a:cubicBezTo>
                <a:close/>
                <a:moveTo>
                  <a:pt x="2946062" y="149703"/>
                </a:moveTo>
                <a:cubicBezTo>
                  <a:pt x="2946671" y="152117"/>
                  <a:pt x="2949108" y="153325"/>
                  <a:pt x="2953372" y="153325"/>
                </a:cubicBezTo>
                <a:cubicBezTo>
                  <a:pt x="2957637" y="153325"/>
                  <a:pt x="2960074" y="152117"/>
                  <a:pt x="2960683" y="149703"/>
                </a:cubicBezTo>
                <a:cubicBezTo>
                  <a:pt x="2955809" y="149703"/>
                  <a:pt x="2950936" y="149703"/>
                  <a:pt x="2946062" y="149703"/>
                </a:cubicBezTo>
                <a:close/>
                <a:moveTo>
                  <a:pt x="2921694" y="144875"/>
                </a:moveTo>
                <a:cubicBezTo>
                  <a:pt x="2922303" y="147289"/>
                  <a:pt x="2924740" y="148497"/>
                  <a:pt x="2929005" y="148497"/>
                </a:cubicBezTo>
                <a:cubicBezTo>
                  <a:pt x="2933269" y="148497"/>
                  <a:pt x="2935706" y="147289"/>
                  <a:pt x="2936315" y="144875"/>
                </a:cubicBezTo>
                <a:cubicBezTo>
                  <a:pt x="2931441" y="144875"/>
                  <a:pt x="2926568" y="144875"/>
                  <a:pt x="2921694" y="144875"/>
                </a:cubicBezTo>
                <a:close/>
                <a:moveTo>
                  <a:pt x="2882706" y="140047"/>
                </a:moveTo>
                <a:cubicBezTo>
                  <a:pt x="2881488" y="142461"/>
                  <a:pt x="2883925" y="143669"/>
                  <a:pt x="2890016" y="143669"/>
                </a:cubicBezTo>
                <a:cubicBezTo>
                  <a:pt x="2896109" y="143669"/>
                  <a:pt x="2898546" y="142461"/>
                  <a:pt x="2897327" y="140047"/>
                </a:cubicBezTo>
                <a:cubicBezTo>
                  <a:pt x="2896718" y="140047"/>
                  <a:pt x="2894281" y="140047"/>
                  <a:pt x="2890016" y="140047"/>
                </a:cubicBezTo>
                <a:cubicBezTo>
                  <a:pt x="2885752" y="140047"/>
                  <a:pt x="2883315" y="140047"/>
                  <a:pt x="2882706" y="140047"/>
                </a:cubicBezTo>
                <a:close/>
                <a:moveTo>
                  <a:pt x="2843717" y="136426"/>
                </a:moveTo>
                <a:cubicBezTo>
                  <a:pt x="2837016" y="136426"/>
                  <a:pt x="2832142" y="137632"/>
                  <a:pt x="2829097" y="140047"/>
                </a:cubicBezTo>
                <a:cubicBezTo>
                  <a:pt x="2828488" y="140047"/>
                  <a:pt x="2833361" y="140047"/>
                  <a:pt x="2843717" y="140047"/>
                </a:cubicBezTo>
                <a:cubicBezTo>
                  <a:pt x="2854073" y="140047"/>
                  <a:pt x="2858947" y="140047"/>
                  <a:pt x="2858338" y="140047"/>
                </a:cubicBezTo>
                <a:cubicBezTo>
                  <a:pt x="2855292" y="137632"/>
                  <a:pt x="2850419" y="136426"/>
                  <a:pt x="2843717" y="136426"/>
                </a:cubicBezTo>
                <a:close/>
                <a:moveTo>
                  <a:pt x="2451397" y="83315"/>
                </a:moveTo>
                <a:cubicBezTo>
                  <a:pt x="2449975" y="83315"/>
                  <a:pt x="2449163" y="84521"/>
                  <a:pt x="2448960" y="86935"/>
                </a:cubicBezTo>
                <a:cubicBezTo>
                  <a:pt x="2449163" y="86935"/>
                  <a:pt x="2449975" y="86935"/>
                  <a:pt x="2451397" y="86935"/>
                </a:cubicBezTo>
                <a:cubicBezTo>
                  <a:pt x="2452818" y="86935"/>
                  <a:pt x="2453631" y="86935"/>
                  <a:pt x="2453833" y="86935"/>
                </a:cubicBezTo>
                <a:cubicBezTo>
                  <a:pt x="2453631" y="84521"/>
                  <a:pt x="2452818" y="83315"/>
                  <a:pt x="2451397" y="83315"/>
                </a:cubicBezTo>
                <a:close/>
                <a:moveTo>
                  <a:pt x="2502569" y="78486"/>
                </a:moveTo>
                <a:cubicBezTo>
                  <a:pt x="2486324" y="78486"/>
                  <a:pt x="2474952" y="79693"/>
                  <a:pt x="2468454" y="82107"/>
                </a:cubicBezTo>
                <a:cubicBezTo>
                  <a:pt x="2467642" y="82107"/>
                  <a:pt x="2479013" y="82107"/>
                  <a:pt x="2502569" y="82107"/>
                </a:cubicBezTo>
                <a:cubicBezTo>
                  <a:pt x="2526124" y="82107"/>
                  <a:pt x="2537496" y="82107"/>
                  <a:pt x="2536684" y="82107"/>
                </a:cubicBezTo>
                <a:cubicBezTo>
                  <a:pt x="2530186" y="79693"/>
                  <a:pt x="2518814" y="78486"/>
                  <a:pt x="2502569" y="78486"/>
                </a:cubicBezTo>
                <a:close/>
                <a:moveTo>
                  <a:pt x="2463580" y="77278"/>
                </a:moveTo>
                <a:cubicBezTo>
                  <a:pt x="2461144" y="77681"/>
                  <a:pt x="2459926" y="79291"/>
                  <a:pt x="2459926" y="82107"/>
                </a:cubicBezTo>
                <a:cubicBezTo>
                  <a:pt x="2459926" y="84924"/>
                  <a:pt x="2461144" y="86533"/>
                  <a:pt x="2463580" y="86935"/>
                </a:cubicBezTo>
                <a:cubicBezTo>
                  <a:pt x="2466017" y="86533"/>
                  <a:pt x="2467236" y="84924"/>
                  <a:pt x="2467236" y="82107"/>
                </a:cubicBezTo>
                <a:cubicBezTo>
                  <a:pt x="2467236" y="79291"/>
                  <a:pt x="2466017" y="77681"/>
                  <a:pt x="2463580" y="77278"/>
                </a:cubicBezTo>
                <a:close/>
                <a:moveTo>
                  <a:pt x="2709695" y="73658"/>
                </a:moveTo>
                <a:cubicBezTo>
                  <a:pt x="2708274" y="73658"/>
                  <a:pt x="2707461" y="74864"/>
                  <a:pt x="2707258" y="77278"/>
                </a:cubicBezTo>
                <a:cubicBezTo>
                  <a:pt x="2707461" y="77278"/>
                  <a:pt x="2708274" y="77278"/>
                  <a:pt x="2709695" y="77278"/>
                </a:cubicBezTo>
                <a:cubicBezTo>
                  <a:pt x="2711116" y="77278"/>
                  <a:pt x="2711928" y="77278"/>
                  <a:pt x="2712132" y="77278"/>
                </a:cubicBezTo>
                <a:cubicBezTo>
                  <a:pt x="2711928" y="74864"/>
                  <a:pt x="2711116" y="73658"/>
                  <a:pt x="2709695" y="73658"/>
                </a:cubicBezTo>
                <a:close/>
                <a:moveTo>
                  <a:pt x="2600649" y="73658"/>
                </a:moveTo>
                <a:cubicBezTo>
                  <a:pt x="2577196" y="73658"/>
                  <a:pt x="2560747" y="74864"/>
                  <a:pt x="2551304" y="77278"/>
                </a:cubicBezTo>
                <a:cubicBezTo>
                  <a:pt x="2550087" y="77278"/>
                  <a:pt x="2567144" y="77278"/>
                  <a:pt x="2602477" y="77278"/>
                </a:cubicBezTo>
                <a:cubicBezTo>
                  <a:pt x="2637811" y="77278"/>
                  <a:pt x="2654868" y="77278"/>
                  <a:pt x="2653649" y="77278"/>
                </a:cubicBezTo>
                <a:cubicBezTo>
                  <a:pt x="2641770" y="74864"/>
                  <a:pt x="2624103" y="73658"/>
                  <a:pt x="2600649" y="73658"/>
                </a:cubicBezTo>
                <a:close/>
                <a:moveTo>
                  <a:pt x="2731626" y="72450"/>
                </a:moveTo>
                <a:cubicBezTo>
                  <a:pt x="2729189" y="72853"/>
                  <a:pt x="2727971" y="74463"/>
                  <a:pt x="2727971" y="77278"/>
                </a:cubicBezTo>
                <a:cubicBezTo>
                  <a:pt x="2727971" y="80096"/>
                  <a:pt x="2729189" y="81705"/>
                  <a:pt x="2731626" y="82107"/>
                </a:cubicBezTo>
                <a:cubicBezTo>
                  <a:pt x="2731626" y="81705"/>
                  <a:pt x="2731626" y="80096"/>
                  <a:pt x="2731626" y="77278"/>
                </a:cubicBezTo>
                <a:cubicBezTo>
                  <a:pt x="2731626" y="74463"/>
                  <a:pt x="2731626" y="72853"/>
                  <a:pt x="2731626" y="72450"/>
                </a:cubicBezTo>
                <a:close/>
                <a:moveTo>
                  <a:pt x="2668270" y="72450"/>
                </a:moveTo>
                <a:cubicBezTo>
                  <a:pt x="2665833" y="72853"/>
                  <a:pt x="2664615" y="74463"/>
                  <a:pt x="2664615" y="77278"/>
                </a:cubicBezTo>
                <a:cubicBezTo>
                  <a:pt x="2664615" y="80096"/>
                  <a:pt x="2665833" y="81705"/>
                  <a:pt x="2668270" y="82107"/>
                </a:cubicBezTo>
                <a:cubicBezTo>
                  <a:pt x="2670706" y="81705"/>
                  <a:pt x="2671925" y="80096"/>
                  <a:pt x="2671925" y="77278"/>
                </a:cubicBezTo>
                <a:cubicBezTo>
                  <a:pt x="2671925" y="74463"/>
                  <a:pt x="2670706" y="72853"/>
                  <a:pt x="2668270" y="72450"/>
                </a:cubicBezTo>
                <a:close/>
                <a:moveTo>
                  <a:pt x="2568077" y="7"/>
                </a:moveTo>
                <a:cubicBezTo>
                  <a:pt x="2586619" y="45"/>
                  <a:pt x="2610473" y="253"/>
                  <a:pt x="2639637" y="629"/>
                </a:cubicBezTo>
                <a:cubicBezTo>
                  <a:pt x="2678525" y="1132"/>
                  <a:pt x="2709187" y="2541"/>
                  <a:pt x="2731626" y="4854"/>
                </a:cubicBezTo>
                <a:lnTo>
                  <a:pt x="3028912" y="43480"/>
                </a:lnTo>
                <a:cubicBezTo>
                  <a:pt x="3101102" y="51428"/>
                  <a:pt x="3176034" y="72953"/>
                  <a:pt x="3253705" y="108059"/>
                </a:cubicBezTo>
                <a:cubicBezTo>
                  <a:pt x="3331377" y="143165"/>
                  <a:pt x="3373412" y="202111"/>
                  <a:pt x="3379808" y="284896"/>
                </a:cubicBezTo>
                <a:cubicBezTo>
                  <a:pt x="3378794" y="319297"/>
                  <a:pt x="3366203" y="347061"/>
                  <a:pt x="3342039" y="368185"/>
                </a:cubicBezTo>
                <a:cubicBezTo>
                  <a:pt x="3317874" y="389309"/>
                  <a:pt x="3288226" y="400172"/>
                  <a:pt x="3253096" y="400775"/>
                </a:cubicBezTo>
                <a:cubicBezTo>
                  <a:pt x="3250760" y="400474"/>
                  <a:pt x="3249340" y="398663"/>
                  <a:pt x="3248831" y="395344"/>
                </a:cubicBezTo>
                <a:cubicBezTo>
                  <a:pt x="3248323" y="392025"/>
                  <a:pt x="3248121" y="389006"/>
                  <a:pt x="3248222" y="386290"/>
                </a:cubicBezTo>
                <a:cubicBezTo>
                  <a:pt x="3248527" y="375930"/>
                  <a:pt x="3250355" y="364060"/>
                  <a:pt x="3253705" y="350681"/>
                </a:cubicBezTo>
                <a:cubicBezTo>
                  <a:pt x="3257056" y="337303"/>
                  <a:pt x="3260102" y="326641"/>
                  <a:pt x="3262843" y="318694"/>
                </a:cubicBezTo>
                <a:cubicBezTo>
                  <a:pt x="3257462" y="313766"/>
                  <a:pt x="3251167" y="309139"/>
                  <a:pt x="3243958" y="304814"/>
                </a:cubicBezTo>
                <a:cubicBezTo>
                  <a:pt x="3236750" y="300487"/>
                  <a:pt x="3231673" y="297068"/>
                  <a:pt x="3228728" y="294552"/>
                </a:cubicBezTo>
                <a:lnTo>
                  <a:pt x="3238475" y="309037"/>
                </a:lnTo>
                <a:cubicBezTo>
                  <a:pt x="3238272" y="309037"/>
                  <a:pt x="3237461" y="309037"/>
                  <a:pt x="3236038" y="309037"/>
                </a:cubicBezTo>
                <a:cubicBezTo>
                  <a:pt x="3234617" y="309037"/>
                  <a:pt x="3233805" y="309037"/>
                  <a:pt x="3233602" y="309037"/>
                </a:cubicBezTo>
                <a:cubicBezTo>
                  <a:pt x="3229540" y="308636"/>
                  <a:pt x="3220605" y="307026"/>
                  <a:pt x="3206797" y="304209"/>
                </a:cubicBezTo>
                <a:cubicBezTo>
                  <a:pt x="3192989" y="301393"/>
                  <a:pt x="3184054" y="299784"/>
                  <a:pt x="3179993" y="299381"/>
                </a:cubicBezTo>
                <a:cubicBezTo>
                  <a:pt x="3179789" y="299381"/>
                  <a:pt x="3178977" y="299381"/>
                  <a:pt x="3177556" y="299381"/>
                </a:cubicBezTo>
                <a:cubicBezTo>
                  <a:pt x="3176135" y="299381"/>
                  <a:pt x="3175322" y="299381"/>
                  <a:pt x="3175119" y="299381"/>
                </a:cubicBezTo>
                <a:cubicBezTo>
                  <a:pt x="3172785" y="299682"/>
                  <a:pt x="3171362" y="301493"/>
                  <a:pt x="3170854" y="304814"/>
                </a:cubicBezTo>
                <a:cubicBezTo>
                  <a:pt x="3170346" y="308133"/>
                  <a:pt x="3170144" y="311150"/>
                  <a:pt x="3170245" y="313866"/>
                </a:cubicBezTo>
                <a:cubicBezTo>
                  <a:pt x="3146690" y="308233"/>
                  <a:pt x="3125571" y="305014"/>
                  <a:pt x="3106889" y="304209"/>
                </a:cubicBezTo>
                <a:cubicBezTo>
                  <a:pt x="3098970" y="305014"/>
                  <a:pt x="3090441" y="308233"/>
                  <a:pt x="3081304" y="313866"/>
                </a:cubicBezTo>
                <a:cubicBezTo>
                  <a:pt x="3072166" y="319499"/>
                  <a:pt x="3066073" y="322718"/>
                  <a:pt x="3063027" y="323522"/>
                </a:cubicBezTo>
                <a:cubicBezTo>
                  <a:pt x="3060083" y="321210"/>
                  <a:pt x="3056225" y="319800"/>
                  <a:pt x="3051452" y="319297"/>
                </a:cubicBezTo>
                <a:cubicBezTo>
                  <a:pt x="3046681" y="318795"/>
                  <a:pt x="3044041" y="318594"/>
                  <a:pt x="3043533" y="318694"/>
                </a:cubicBezTo>
                <a:cubicBezTo>
                  <a:pt x="3037238" y="318694"/>
                  <a:pt x="3026679" y="318694"/>
                  <a:pt x="3011855" y="318694"/>
                </a:cubicBezTo>
                <a:cubicBezTo>
                  <a:pt x="2997031" y="318694"/>
                  <a:pt x="2986473" y="318694"/>
                  <a:pt x="2980177" y="318694"/>
                </a:cubicBezTo>
                <a:cubicBezTo>
                  <a:pt x="2895297" y="317588"/>
                  <a:pt x="2805541" y="319800"/>
                  <a:pt x="2710914" y="325333"/>
                </a:cubicBezTo>
                <a:cubicBezTo>
                  <a:pt x="2616285" y="330866"/>
                  <a:pt x="2528968" y="346356"/>
                  <a:pt x="2448960" y="371805"/>
                </a:cubicBezTo>
                <a:lnTo>
                  <a:pt x="2424592" y="376634"/>
                </a:lnTo>
                <a:lnTo>
                  <a:pt x="2385604" y="511826"/>
                </a:lnTo>
                <a:lnTo>
                  <a:pt x="2224776" y="985001"/>
                </a:lnTo>
                <a:lnTo>
                  <a:pt x="2224776" y="994658"/>
                </a:lnTo>
                <a:cubicBezTo>
                  <a:pt x="2245835" y="993525"/>
                  <a:pt x="2293066" y="993644"/>
                  <a:pt x="2366470" y="995015"/>
                </a:cubicBezTo>
                <a:cubicBezTo>
                  <a:pt x="2439875" y="996386"/>
                  <a:pt x="2510571" y="1005805"/>
                  <a:pt x="2578560" y="1023270"/>
                </a:cubicBezTo>
                <a:cubicBezTo>
                  <a:pt x="2646550" y="1040736"/>
                  <a:pt x="2682950" y="1073044"/>
                  <a:pt x="2687764" y="1120194"/>
                </a:cubicBezTo>
                <a:cubicBezTo>
                  <a:pt x="2681417" y="1162218"/>
                  <a:pt x="2634004" y="1198877"/>
                  <a:pt x="2545529" y="1230172"/>
                </a:cubicBezTo>
                <a:cubicBezTo>
                  <a:pt x="2457053" y="1261467"/>
                  <a:pt x="2365598" y="1286323"/>
                  <a:pt x="2271166" y="1304743"/>
                </a:cubicBezTo>
                <a:cubicBezTo>
                  <a:pt x="2176733" y="1323162"/>
                  <a:pt x="2117409" y="1334070"/>
                  <a:pt x="2093191" y="1337468"/>
                </a:cubicBezTo>
                <a:cubicBezTo>
                  <a:pt x="2090246" y="1341190"/>
                  <a:pt x="2086388" y="1348231"/>
                  <a:pt x="2081616" y="1358592"/>
                </a:cubicBezTo>
                <a:cubicBezTo>
                  <a:pt x="2076844" y="1368952"/>
                  <a:pt x="2074204" y="1374786"/>
                  <a:pt x="2073696" y="1376094"/>
                </a:cubicBezTo>
                <a:lnTo>
                  <a:pt x="1912869" y="1839612"/>
                </a:lnTo>
                <a:cubicBezTo>
                  <a:pt x="1909215" y="1858322"/>
                  <a:pt x="1901904" y="1889706"/>
                  <a:pt x="1890938" y="1933764"/>
                </a:cubicBezTo>
                <a:cubicBezTo>
                  <a:pt x="1879973" y="1977822"/>
                  <a:pt x="1872663" y="2009206"/>
                  <a:pt x="1869007" y="2027916"/>
                </a:cubicBezTo>
                <a:cubicBezTo>
                  <a:pt x="1861392" y="2048739"/>
                  <a:pt x="1854691" y="2063827"/>
                  <a:pt x="1848904" y="2073182"/>
                </a:cubicBezTo>
                <a:cubicBezTo>
                  <a:pt x="1843117" y="2082537"/>
                  <a:pt x="1840070" y="2106075"/>
                  <a:pt x="1839766" y="2143796"/>
                </a:cubicBezTo>
                <a:lnTo>
                  <a:pt x="1839766" y="2336928"/>
                </a:lnTo>
                <a:cubicBezTo>
                  <a:pt x="1842102" y="2348597"/>
                  <a:pt x="1843523" y="2359059"/>
                  <a:pt x="1844031" y="2368312"/>
                </a:cubicBezTo>
                <a:cubicBezTo>
                  <a:pt x="1844538" y="2377567"/>
                  <a:pt x="1844742" y="2388028"/>
                  <a:pt x="1844639" y="2399696"/>
                </a:cubicBezTo>
                <a:cubicBezTo>
                  <a:pt x="1844639" y="2402714"/>
                  <a:pt x="1844639" y="2407542"/>
                  <a:pt x="1844639" y="2414181"/>
                </a:cubicBezTo>
                <a:cubicBezTo>
                  <a:pt x="1844639" y="2420820"/>
                  <a:pt x="1844639" y="2425649"/>
                  <a:pt x="1844639" y="2428666"/>
                </a:cubicBezTo>
                <a:cubicBezTo>
                  <a:pt x="1841289" y="2447578"/>
                  <a:pt x="1832151" y="2460453"/>
                  <a:pt x="1817226" y="2467293"/>
                </a:cubicBezTo>
                <a:cubicBezTo>
                  <a:pt x="1802301" y="2474133"/>
                  <a:pt x="1787071" y="2477352"/>
                  <a:pt x="1771536" y="2476949"/>
                </a:cubicBezTo>
                <a:cubicBezTo>
                  <a:pt x="1695591" y="2469405"/>
                  <a:pt x="1645231" y="2425347"/>
                  <a:pt x="1620456" y="2344774"/>
                </a:cubicBezTo>
                <a:cubicBezTo>
                  <a:pt x="1595683" y="2264202"/>
                  <a:pt x="1584311" y="2192380"/>
                  <a:pt x="1586341" y="2129311"/>
                </a:cubicBezTo>
                <a:cubicBezTo>
                  <a:pt x="1586037" y="2070969"/>
                  <a:pt x="1589082" y="2011420"/>
                  <a:pt x="1595479" y="1950663"/>
                </a:cubicBezTo>
                <a:cubicBezTo>
                  <a:pt x="1601876" y="1889908"/>
                  <a:pt x="1613450" y="1830359"/>
                  <a:pt x="1630203" y="1772016"/>
                </a:cubicBezTo>
                <a:lnTo>
                  <a:pt x="1713054" y="1482317"/>
                </a:lnTo>
                <a:lnTo>
                  <a:pt x="1713054" y="1472660"/>
                </a:lnTo>
                <a:cubicBezTo>
                  <a:pt x="1677923" y="1491371"/>
                  <a:pt x="1645839" y="1519133"/>
                  <a:pt x="1616802" y="1555949"/>
                </a:cubicBezTo>
                <a:cubicBezTo>
                  <a:pt x="1587762" y="1592765"/>
                  <a:pt x="1553242" y="1613285"/>
                  <a:pt x="1513238" y="1617510"/>
                </a:cubicBezTo>
                <a:cubicBezTo>
                  <a:pt x="1475671" y="1611877"/>
                  <a:pt x="1452116" y="1583310"/>
                  <a:pt x="1442571" y="1531808"/>
                </a:cubicBezTo>
                <a:cubicBezTo>
                  <a:pt x="1433028" y="1480306"/>
                  <a:pt x="1428966" y="1439667"/>
                  <a:pt x="1430388" y="1409892"/>
                </a:cubicBezTo>
                <a:cubicBezTo>
                  <a:pt x="1430298" y="1388136"/>
                  <a:pt x="1433185" y="1354396"/>
                  <a:pt x="1439053" y="1308677"/>
                </a:cubicBezTo>
                <a:cubicBezTo>
                  <a:pt x="1444919" y="1262957"/>
                  <a:pt x="1454305" y="1219919"/>
                  <a:pt x="1467210" y="1179564"/>
                </a:cubicBezTo>
                <a:cubicBezTo>
                  <a:pt x="1480116" y="1139209"/>
                  <a:pt x="1497084" y="1116201"/>
                  <a:pt x="1518111" y="1110537"/>
                </a:cubicBezTo>
                <a:lnTo>
                  <a:pt x="1849513" y="1038112"/>
                </a:lnTo>
                <a:cubicBezTo>
                  <a:pt x="1856418" y="1037811"/>
                  <a:pt x="1860885" y="1034793"/>
                  <a:pt x="1862916" y="1029059"/>
                </a:cubicBezTo>
                <a:cubicBezTo>
                  <a:pt x="1864946" y="1023326"/>
                  <a:pt x="1866977" y="1016687"/>
                  <a:pt x="1869007" y="1009143"/>
                </a:cubicBezTo>
                <a:lnTo>
                  <a:pt x="2024961" y="516655"/>
                </a:lnTo>
                <a:lnTo>
                  <a:pt x="2024961" y="511826"/>
                </a:lnTo>
                <a:cubicBezTo>
                  <a:pt x="1986544" y="514331"/>
                  <a:pt x="1952369" y="531856"/>
                  <a:pt x="1922436" y="564402"/>
                </a:cubicBezTo>
                <a:cubicBezTo>
                  <a:pt x="1892503" y="596948"/>
                  <a:pt x="1863382" y="629494"/>
                  <a:pt x="1835073" y="662041"/>
                </a:cubicBezTo>
                <a:cubicBezTo>
                  <a:pt x="1806764" y="694588"/>
                  <a:pt x="1775838" y="712113"/>
                  <a:pt x="1742295" y="714616"/>
                </a:cubicBezTo>
                <a:cubicBezTo>
                  <a:pt x="1695184" y="710995"/>
                  <a:pt x="1665130" y="688060"/>
                  <a:pt x="1652134" y="645813"/>
                </a:cubicBezTo>
                <a:cubicBezTo>
                  <a:pt x="1639138" y="603564"/>
                  <a:pt x="1633452" y="563731"/>
                  <a:pt x="1635077" y="526311"/>
                </a:cubicBezTo>
                <a:cubicBezTo>
                  <a:pt x="1635280" y="490099"/>
                  <a:pt x="1638529" y="453887"/>
                  <a:pt x="1644824" y="417674"/>
                </a:cubicBezTo>
                <a:lnTo>
                  <a:pt x="1653913" y="377151"/>
                </a:lnTo>
                <a:lnTo>
                  <a:pt x="1652134" y="377841"/>
                </a:lnTo>
                <a:cubicBezTo>
                  <a:pt x="1626082" y="386872"/>
                  <a:pt x="1598946" y="394159"/>
                  <a:pt x="1570728" y="399702"/>
                </a:cubicBezTo>
                <a:cubicBezTo>
                  <a:pt x="1514291" y="410789"/>
                  <a:pt x="1471572" y="419195"/>
                  <a:pt x="1442571" y="424917"/>
                </a:cubicBezTo>
                <a:lnTo>
                  <a:pt x="1135538" y="535968"/>
                </a:lnTo>
                <a:cubicBezTo>
                  <a:pt x="1108328" y="545625"/>
                  <a:pt x="1083553" y="558903"/>
                  <a:pt x="1061217" y="575802"/>
                </a:cubicBezTo>
                <a:cubicBezTo>
                  <a:pt x="1038879" y="592701"/>
                  <a:pt x="1021416" y="613221"/>
                  <a:pt x="1008825" y="637363"/>
                </a:cubicBezTo>
                <a:lnTo>
                  <a:pt x="877239" y="864293"/>
                </a:lnTo>
                <a:cubicBezTo>
                  <a:pt x="874905" y="866909"/>
                  <a:pt x="873483" y="870128"/>
                  <a:pt x="872975" y="873950"/>
                </a:cubicBezTo>
                <a:cubicBezTo>
                  <a:pt x="872467" y="877772"/>
                  <a:pt x="872265" y="880991"/>
                  <a:pt x="872366" y="883606"/>
                </a:cubicBezTo>
                <a:cubicBezTo>
                  <a:pt x="872366" y="889038"/>
                  <a:pt x="873585" y="895074"/>
                  <a:pt x="876022" y="901713"/>
                </a:cubicBezTo>
                <a:cubicBezTo>
                  <a:pt x="878458" y="908351"/>
                  <a:pt x="882113" y="911973"/>
                  <a:pt x="886987" y="912576"/>
                </a:cubicBezTo>
                <a:lnTo>
                  <a:pt x="921101" y="912576"/>
                </a:lnTo>
                <a:lnTo>
                  <a:pt x="1384089" y="859465"/>
                </a:lnTo>
                <a:cubicBezTo>
                  <a:pt x="1384597" y="859465"/>
                  <a:pt x="1387237" y="859465"/>
                  <a:pt x="1392008" y="859465"/>
                </a:cubicBezTo>
                <a:cubicBezTo>
                  <a:pt x="1396781" y="859465"/>
                  <a:pt x="1400638" y="859465"/>
                  <a:pt x="1403583" y="859465"/>
                </a:cubicBezTo>
                <a:cubicBezTo>
                  <a:pt x="1406528" y="859465"/>
                  <a:pt x="1410386" y="859465"/>
                  <a:pt x="1415158" y="859465"/>
                </a:cubicBezTo>
                <a:cubicBezTo>
                  <a:pt x="1419931" y="859465"/>
                  <a:pt x="1422569" y="859465"/>
                  <a:pt x="1423077" y="859465"/>
                </a:cubicBezTo>
                <a:cubicBezTo>
                  <a:pt x="1425616" y="859666"/>
                  <a:pt x="1427850" y="860471"/>
                  <a:pt x="1429779" y="861879"/>
                </a:cubicBezTo>
                <a:cubicBezTo>
                  <a:pt x="1431708" y="863287"/>
                  <a:pt x="1432723" y="864092"/>
                  <a:pt x="1432824" y="864293"/>
                </a:cubicBezTo>
                <a:lnTo>
                  <a:pt x="1432824" y="898091"/>
                </a:lnTo>
                <a:cubicBezTo>
                  <a:pt x="1427139" y="898896"/>
                  <a:pt x="1423889" y="902115"/>
                  <a:pt x="1423077" y="907748"/>
                </a:cubicBezTo>
                <a:cubicBezTo>
                  <a:pt x="1423077" y="913381"/>
                  <a:pt x="1427951" y="916600"/>
                  <a:pt x="1437698" y="917405"/>
                </a:cubicBezTo>
                <a:cubicBezTo>
                  <a:pt x="1434856" y="921730"/>
                  <a:pt x="1430794" y="923943"/>
                  <a:pt x="1425514" y="924044"/>
                </a:cubicBezTo>
                <a:cubicBezTo>
                  <a:pt x="1420235" y="924144"/>
                  <a:pt x="1416174" y="925150"/>
                  <a:pt x="1413330" y="927061"/>
                </a:cubicBezTo>
                <a:lnTo>
                  <a:pt x="1423077" y="931890"/>
                </a:lnTo>
                <a:cubicBezTo>
                  <a:pt x="1422976" y="932191"/>
                  <a:pt x="1421961" y="934002"/>
                  <a:pt x="1420032" y="937321"/>
                </a:cubicBezTo>
                <a:cubicBezTo>
                  <a:pt x="1418103" y="940641"/>
                  <a:pt x="1415869" y="943659"/>
                  <a:pt x="1413330" y="946375"/>
                </a:cubicBezTo>
                <a:cubicBezTo>
                  <a:pt x="1413534" y="946878"/>
                  <a:pt x="1414346" y="949493"/>
                  <a:pt x="1415767" y="954220"/>
                </a:cubicBezTo>
                <a:cubicBezTo>
                  <a:pt x="1417188" y="958948"/>
                  <a:pt x="1418002" y="962771"/>
                  <a:pt x="1418204" y="965688"/>
                </a:cubicBezTo>
                <a:lnTo>
                  <a:pt x="1398709" y="965688"/>
                </a:lnTo>
                <a:lnTo>
                  <a:pt x="1413330" y="975344"/>
                </a:lnTo>
                <a:lnTo>
                  <a:pt x="1403583" y="980173"/>
                </a:lnTo>
                <a:cubicBezTo>
                  <a:pt x="1403990" y="980374"/>
                  <a:pt x="1405614" y="981179"/>
                  <a:pt x="1408457" y="982587"/>
                </a:cubicBezTo>
                <a:cubicBezTo>
                  <a:pt x="1411300" y="983995"/>
                  <a:pt x="1412925" y="984800"/>
                  <a:pt x="1413330" y="985001"/>
                </a:cubicBezTo>
                <a:cubicBezTo>
                  <a:pt x="1415666" y="985203"/>
                  <a:pt x="1417087" y="986007"/>
                  <a:pt x="1417595" y="987415"/>
                </a:cubicBezTo>
                <a:cubicBezTo>
                  <a:pt x="1418103" y="988823"/>
                  <a:pt x="1418306" y="989629"/>
                  <a:pt x="1418204" y="989829"/>
                </a:cubicBezTo>
                <a:cubicBezTo>
                  <a:pt x="1419016" y="989829"/>
                  <a:pt x="1417391" y="989829"/>
                  <a:pt x="1413330" y="989829"/>
                </a:cubicBezTo>
                <a:cubicBezTo>
                  <a:pt x="1410386" y="992545"/>
                  <a:pt x="1405310" y="995564"/>
                  <a:pt x="1398101" y="998883"/>
                </a:cubicBezTo>
                <a:cubicBezTo>
                  <a:pt x="1390891" y="1002202"/>
                  <a:pt x="1384597" y="1004013"/>
                  <a:pt x="1379215" y="1004314"/>
                </a:cubicBezTo>
                <a:lnTo>
                  <a:pt x="1393836" y="1023628"/>
                </a:lnTo>
                <a:cubicBezTo>
                  <a:pt x="1382668" y="1024432"/>
                  <a:pt x="1375763" y="1028859"/>
                  <a:pt x="1373124" y="1036906"/>
                </a:cubicBezTo>
                <a:cubicBezTo>
                  <a:pt x="1370484" y="1044953"/>
                  <a:pt x="1366016" y="1051793"/>
                  <a:pt x="1359721" y="1057426"/>
                </a:cubicBezTo>
                <a:cubicBezTo>
                  <a:pt x="1321647" y="1051793"/>
                  <a:pt x="1267428" y="1052196"/>
                  <a:pt x="1197066" y="1058633"/>
                </a:cubicBezTo>
                <a:cubicBezTo>
                  <a:pt x="1126704" y="1065071"/>
                  <a:pt x="1078579" y="1082372"/>
                  <a:pt x="1052687" y="1110537"/>
                </a:cubicBezTo>
                <a:lnTo>
                  <a:pt x="1081929" y="1110537"/>
                </a:lnTo>
                <a:lnTo>
                  <a:pt x="847998" y="1168477"/>
                </a:lnTo>
                <a:cubicBezTo>
                  <a:pt x="814492" y="1178838"/>
                  <a:pt x="777941" y="1190707"/>
                  <a:pt x="738343" y="1204086"/>
                </a:cubicBezTo>
                <a:cubicBezTo>
                  <a:pt x="698746" y="1217465"/>
                  <a:pt x="667068" y="1228126"/>
                  <a:pt x="643309" y="1236073"/>
                </a:cubicBezTo>
                <a:lnTo>
                  <a:pt x="672550" y="1236073"/>
                </a:lnTo>
                <a:lnTo>
                  <a:pt x="1130664" y="1129850"/>
                </a:lnTo>
                <a:cubicBezTo>
                  <a:pt x="1169653" y="1125827"/>
                  <a:pt x="1208641" y="1119389"/>
                  <a:pt x="1247629" y="1110537"/>
                </a:cubicBezTo>
                <a:cubicBezTo>
                  <a:pt x="1247224" y="1110537"/>
                  <a:pt x="1245599" y="1110537"/>
                  <a:pt x="1242756" y="1110537"/>
                </a:cubicBezTo>
                <a:cubicBezTo>
                  <a:pt x="1239914" y="1110537"/>
                  <a:pt x="1238289" y="1110537"/>
                  <a:pt x="1237882" y="1110537"/>
                </a:cubicBezTo>
                <a:cubicBezTo>
                  <a:pt x="1213515" y="1110940"/>
                  <a:pt x="1189147" y="1112550"/>
                  <a:pt x="1164779" y="1115365"/>
                </a:cubicBezTo>
                <a:cubicBezTo>
                  <a:pt x="1140411" y="1118183"/>
                  <a:pt x="1116043" y="1119792"/>
                  <a:pt x="1091676" y="1120194"/>
                </a:cubicBezTo>
                <a:cubicBezTo>
                  <a:pt x="1091472" y="1120194"/>
                  <a:pt x="1090660" y="1120194"/>
                  <a:pt x="1089239" y="1120194"/>
                </a:cubicBezTo>
                <a:cubicBezTo>
                  <a:pt x="1087818" y="1120194"/>
                  <a:pt x="1087006" y="1120194"/>
                  <a:pt x="1086802" y="1120194"/>
                </a:cubicBezTo>
                <a:cubicBezTo>
                  <a:pt x="1087209" y="1119994"/>
                  <a:pt x="1088833" y="1119188"/>
                  <a:pt x="1091676" y="1117780"/>
                </a:cubicBezTo>
                <a:cubicBezTo>
                  <a:pt x="1094519" y="1116372"/>
                  <a:pt x="1096144" y="1115567"/>
                  <a:pt x="1096549" y="1115365"/>
                </a:cubicBezTo>
                <a:cubicBezTo>
                  <a:pt x="1108632" y="1114561"/>
                  <a:pt x="1127111" y="1111342"/>
                  <a:pt x="1151986" y="1105709"/>
                </a:cubicBezTo>
                <a:cubicBezTo>
                  <a:pt x="1176862" y="1100076"/>
                  <a:pt x="1194123" y="1096857"/>
                  <a:pt x="1203767" y="1096052"/>
                </a:cubicBezTo>
                <a:lnTo>
                  <a:pt x="1184273" y="1096052"/>
                </a:lnTo>
                <a:lnTo>
                  <a:pt x="1206999" y="1088565"/>
                </a:lnTo>
                <a:lnTo>
                  <a:pt x="1204986" y="1091224"/>
                </a:lnTo>
                <a:cubicBezTo>
                  <a:pt x="1204986" y="1094041"/>
                  <a:pt x="1206204" y="1095650"/>
                  <a:pt x="1208641" y="1096052"/>
                </a:cubicBezTo>
                <a:cubicBezTo>
                  <a:pt x="1211078" y="1095650"/>
                  <a:pt x="1212297" y="1094041"/>
                  <a:pt x="1212297" y="1091224"/>
                </a:cubicBezTo>
                <a:lnTo>
                  <a:pt x="1209628" y="1087700"/>
                </a:lnTo>
                <a:lnTo>
                  <a:pt x="1216560" y="1085415"/>
                </a:lnTo>
                <a:cubicBezTo>
                  <a:pt x="1227932" y="1082096"/>
                  <a:pt x="1239914" y="1079002"/>
                  <a:pt x="1252503" y="1076136"/>
                </a:cubicBezTo>
                <a:cubicBezTo>
                  <a:pt x="1277683" y="1070401"/>
                  <a:pt x="1300426" y="1067384"/>
                  <a:pt x="1320733" y="1067082"/>
                </a:cubicBezTo>
                <a:cubicBezTo>
                  <a:pt x="1323373" y="1066982"/>
                  <a:pt x="1326622" y="1067184"/>
                  <a:pt x="1330480" y="1067686"/>
                </a:cubicBezTo>
                <a:cubicBezTo>
                  <a:pt x="1334338" y="1068189"/>
                  <a:pt x="1337587" y="1069598"/>
                  <a:pt x="1340227" y="1071911"/>
                </a:cubicBezTo>
                <a:cubicBezTo>
                  <a:pt x="1325505" y="1074928"/>
                  <a:pt x="1317179" y="1079756"/>
                  <a:pt x="1315250" y="1086396"/>
                </a:cubicBezTo>
                <a:cubicBezTo>
                  <a:pt x="1313321" y="1093035"/>
                  <a:pt x="1303778" y="1097863"/>
                  <a:pt x="1286618" y="1100881"/>
                </a:cubicBezTo>
                <a:cubicBezTo>
                  <a:pt x="1286618" y="1106010"/>
                  <a:pt x="1285400" y="1111443"/>
                  <a:pt x="1282963" y="1117176"/>
                </a:cubicBezTo>
                <a:cubicBezTo>
                  <a:pt x="1280526" y="1122910"/>
                  <a:pt x="1276871" y="1127135"/>
                  <a:pt x="1271997" y="1129850"/>
                </a:cubicBezTo>
                <a:cubicBezTo>
                  <a:pt x="1241030" y="1144537"/>
                  <a:pt x="1211586" y="1159826"/>
                  <a:pt x="1183664" y="1175719"/>
                </a:cubicBezTo>
                <a:cubicBezTo>
                  <a:pt x="1155743" y="1191612"/>
                  <a:pt x="1125081" y="1206902"/>
                  <a:pt x="1091676" y="1221588"/>
                </a:cubicBezTo>
                <a:lnTo>
                  <a:pt x="575079" y="1424377"/>
                </a:lnTo>
                <a:cubicBezTo>
                  <a:pt x="546801" y="1439905"/>
                  <a:pt x="517800" y="1485029"/>
                  <a:pt x="488078" y="1559749"/>
                </a:cubicBezTo>
                <a:cubicBezTo>
                  <a:pt x="458354" y="1634468"/>
                  <a:pt x="431881" y="1713212"/>
                  <a:pt x="408657" y="1795979"/>
                </a:cubicBezTo>
                <a:cubicBezTo>
                  <a:pt x="385431" y="1878746"/>
                  <a:pt x="369428" y="1939964"/>
                  <a:pt x="360643" y="1979633"/>
                </a:cubicBezTo>
                <a:cubicBezTo>
                  <a:pt x="362876" y="1986976"/>
                  <a:pt x="365720" y="1992810"/>
                  <a:pt x="369172" y="1997135"/>
                </a:cubicBezTo>
                <a:cubicBezTo>
                  <a:pt x="372623" y="2001462"/>
                  <a:pt x="377904" y="2003675"/>
                  <a:pt x="385011" y="2003775"/>
                </a:cubicBezTo>
                <a:cubicBezTo>
                  <a:pt x="409886" y="2003071"/>
                  <a:pt x="434457" y="1997237"/>
                  <a:pt x="458723" y="1986272"/>
                </a:cubicBezTo>
                <a:cubicBezTo>
                  <a:pt x="482990" y="1975308"/>
                  <a:pt x="503905" y="1963439"/>
                  <a:pt x="521470" y="1950663"/>
                </a:cubicBezTo>
                <a:lnTo>
                  <a:pt x="1301238" y="1438862"/>
                </a:lnTo>
                <a:lnTo>
                  <a:pt x="1320733" y="1434034"/>
                </a:lnTo>
                <a:cubicBezTo>
                  <a:pt x="1323169" y="1443289"/>
                  <a:pt x="1325606" y="1451336"/>
                  <a:pt x="1328043" y="1458176"/>
                </a:cubicBezTo>
                <a:cubicBezTo>
                  <a:pt x="1330480" y="1465016"/>
                  <a:pt x="1332917" y="1473062"/>
                  <a:pt x="1335353" y="1482317"/>
                </a:cubicBezTo>
                <a:lnTo>
                  <a:pt x="1345100" y="1482317"/>
                </a:lnTo>
                <a:cubicBezTo>
                  <a:pt x="1344390" y="1487347"/>
                  <a:pt x="1340938" y="1492980"/>
                  <a:pt x="1334744" y="1499216"/>
                </a:cubicBezTo>
                <a:cubicBezTo>
                  <a:pt x="1328551" y="1505452"/>
                  <a:pt x="1323881" y="1511085"/>
                  <a:pt x="1320733" y="1516115"/>
                </a:cubicBezTo>
                <a:lnTo>
                  <a:pt x="1325606" y="1516115"/>
                </a:lnTo>
                <a:cubicBezTo>
                  <a:pt x="1325505" y="1518731"/>
                  <a:pt x="1324490" y="1521950"/>
                  <a:pt x="1322561" y="1525772"/>
                </a:cubicBezTo>
                <a:cubicBezTo>
                  <a:pt x="1320632" y="1529594"/>
                  <a:pt x="1318398" y="1532813"/>
                  <a:pt x="1315859" y="1535429"/>
                </a:cubicBezTo>
                <a:cubicBezTo>
                  <a:pt x="1315250" y="1536032"/>
                  <a:pt x="1312813" y="1538446"/>
                  <a:pt x="1308549" y="1542671"/>
                </a:cubicBezTo>
                <a:cubicBezTo>
                  <a:pt x="1304285" y="1546896"/>
                  <a:pt x="1301847" y="1549310"/>
                  <a:pt x="1301238" y="1549913"/>
                </a:cubicBezTo>
                <a:lnTo>
                  <a:pt x="1310986" y="1549913"/>
                </a:lnTo>
                <a:cubicBezTo>
                  <a:pt x="1310478" y="1555145"/>
                  <a:pt x="1307839" y="1560375"/>
                  <a:pt x="1303066" y="1565606"/>
                </a:cubicBezTo>
                <a:cubicBezTo>
                  <a:pt x="1298294" y="1570836"/>
                  <a:pt x="1294436" y="1573653"/>
                  <a:pt x="1291491" y="1574055"/>
                </a:cubicBezTo>
                <a:lnTo>
                  <a:pt x="726159" y="1955492"/>
                </a:lnTo>
                <a:lnTo>
                  <a:pt x="731033" y="1955492"/>
                </a:lnTo>
                <a:lnTo>
                  <a:pt x="770021" y="1936178"/>
                </a:lnTo>
                <a:lnTo>
                  <a:pt x="1174526" y="1670621"/>
                </a:lnTo>
                <a:cubicBezTo>
                  <a:pt x="1181937" y="1665391"/>
                  <a:pt x="1190263" y="1660160"/>
                  <a:pt x="1199503" y="1654930"/>
                </a:cubicBezTo>
                <a:cubicBezTo>
                  <a:pt x="1208743" y="1649699"/>
                  <a:pt x="1218287" y="1646883"/>
                  <a:pt x="1228135" y="1646480"/>
                </a:cubicBezTo>
                <a:cubicBezTo>
                  <a:pt x="1228339" y="1646480"/>
                  <a:pt x="1229151" y="1646480"/>
                  <a:pt x="1230572" y="1646480"/>
                </a:cubicBezTo>
                <a:cubicBezTo>
                  <a:pt x="1231993" y="1646480"/>
                  <a:pt x="1232807" y="1646480"/>
                  <a:pt x="1233009" y="1646480"/>
                </a:cubicBezTo>
                <a:cubicBezTo>
                  <a:pt x="1229556" y="1649497"/>
                  <a:pt x="1223058" y="1654325"/>
                  <a:pt x="1213515" y="1660965"/>
                </a:cubicBezTo>
                <a:cubicBezTo>
                  <a:pt x="1203971" y="1667604"/>
                  <a:pt x="1197473" y="1672432"/>
                  <a:pt x="1194020" y="1675450"/>
                </a:cubicBezTo>
                <a:cubicBezTo>
                  <a:pt x="1188335" y="1681083"/>
                  <a:pt x="1185085" y="1684301"/>
                  <a:pt x="1184273" y="1685106"/>
                </a:cubicBezTo>
                <a:cubicBezTo>
                  <a:pt x="1198690" y="1683900"/>
                  <a:pt x="1212500" y="1677864"/>
                  <a:pt x="1225698" y="1667001"/>
                </a:cubicBezTo>
                <a:cubicBezTo>
                  <a:pt x="1238898" y="1656136"/>
                  <a:pt x="1252706" y="1647687"/>
                  <a:pt x="1267124" y="1641651"/>
                </a:cubicBezTo>
                <a:cubicBezTo>
                  <a:pt x="1267327" y="1641651"/>
                  <a:pt x="1268139" y="1641651"/>
                  <a:pt x="1269560" y="1641651"/>
                </a:cubicBezTo>
                <a:cubicBezTo>
                  <a:pt x="1270981" y="1641651"/>
                  <a:pt x="1271795" y="1641651"/>
                  <a:pt x="1271997" y="1641651"/>
                </a:cubicBezTo>
                <a:lnTo>
                  <a:pt x="1262250" y="1646480"/>
                </a:lnTo>
                <a:cubicBezTo>
                  <a:pt x="1246412" y="1658651"/>
                  <a:pt x="1219607" y="1677764"/>
                  <a:pt x="1181836" y="1703816"/>
                </a:cubicBezTo>
                <a:cubicBezTo>
                  <a:pt x="1144067" y="1729869"/>
                  <a:pt x="1117263" y="1747774"/>
                  <a:pt x="1101423" y="1757531"/>
                </a:cubicBezTo>
                <a:cubicBezTo>
                  <a:pt x="1098276" y="1760348"/>
                  <a:pt x="1093605" y="1764372"/>
                  <a:pt x="1087411" y="1769602"/>
                </a:cubicBezTo>
                <a:cubicBezTo>
                  <a:pt x="1081219" y="1774832"/>
                  <a:pt x="1077766" y="1778857"/>
                  <a:pt x="1077055" y="1781672"/>
                </a:cubicBezTo>
                <a:cubicBezTo>
                  <a:pt x="1093707" y="1775838"/>
                  <a:pt x="1109140" y="1766986"/>
                  <a:pt x="1123354" y="1755117"/>
                </a:cubicBezTo>
                <a:cubicBezTo>
                  <a:pt x="1137569" y="1743247"/>
                  <a:pt x="1153002" y="1734396"/>
                  <a:pt x="1169653" y="1728561"/>
                </a:cubicBezTo>
                <a:lnTo>
                  <a:pt x="964963" y="1873410"/>
                </a:lnTo>
                <a:cubicBezTo>
                  <a:pt x="939276" y="1898558"/>
                  <a:pt x="910238" y="1919481"/>
                  <a:pt x="877848" y="1936178"/>
                </a:cubicBezTo>
                <a:cubicBezTo>
                  <a:pt x="845460" y="1952877"/>
                  <a:pt x="817640" y="1973799"/>
                  <a:pt x="794389" y="1998946"/>
                </a:cubicBezTo>
                <a:cubicBezTo>
                  <a:pt x="804948" y="1996231"/>
                  <a:pt x="816727" y="1992006"/>
                  <a:pt x="829723" y="1986272"/>
                </a:cubicBezTo>
                <a:cubicBezTo>
                  <a:pt x="842719" y="1980539"/>
                  <a:pt x="852059" y="1975106"/>
                  <a:pt x="857745" y="1969977"/>
                </a:cubicBezTo>
                <a:lnTo>
                  <a:pt x="1106296" y="1810642"/>
                </a:lnTo>
                <a:cubicBezTo>
                  <a:pt x="1107109" y="1810642"/>
                  <a:pt x="1110358" y="1810642"/>
                  <a:pt x="1116043" y="1810642"/>
                </a:cubicBezTo>
                <a:cubicBezTo>
                  <a:pt x="1110358" y="1814666"/>
                  <a:pt x="1102235" y="1821104"/>
                  <a:pt x="1091676" y="1829956"/>
                </a:cubicBezTo>
                <a:cubicBezTo>
                  <a:pt x="1095737" y="1829151"/>
                  <a:pt x="1097362" y="1830760"/>
                  <a:pt x="1096549" y="1834784"/>
                </a:cubicBezTo>
                <a:cubicBezTo>
                  <a:pt x="1096652" y="1834985"/>
                  <a:pt x="1096448" y="1835790"/>
                  <a:pt x="1095940" y="1837198"/>
                </a:cubicBezTo>
                <a:cubicBezTo>
                  <a:pt x="1095433" y="1838606"/>
                  <a:pt x="1094011" y="1839411"/>
                  <a:pt x="1091676" y="1839612"/>
                </a:cubicBezTo>
                <a:cubicBezTo>
                  <a:pt x="1091676" y="1839411"/>
                  <a:pt x="1091676" y="1838606"/>
                  <a:pt x="1091676" y="1837198"/>
                </a:cubicBezTo>
                <a:cubicBezTo>
                  <a:pt x="1091676" y="1835790"/>
                  <a:pt x="1091676" y="1834985"/>
                  <a:pt x="1091676" y="1834784"/>
                </a:cubicBezTo>
                <a:cubicBezTo>
                  <a:pt x="1091472" y="1834784"/>
                  <a:pt x="1090660" y="1834784"/>
                  <a:pt x="1089239" y="1834784"/>
                </a:cubicBezTo>
                <a:cubicBezTo>
                  <a:pt x="1087818" y="1834784"/>
                  <a:pt x="1087006" y="1834784"/>
                  <a:pt x="1086802" y="1834784"/>
                </a:cubicBezTo>
                <a:cubicBezTo>
                  <a:pt x="1086599" y="1834784"/>
                  <a:pt x="1085787" y="1834784"/>
                  <a:pt x="1084365" y="1834784"/>
                </a:cubicBezTo>
                <a:cubicBezTo>
                  <a:pt x="1082944" y="1834784"/>
                  <a:pt x="1082132" y="1834784"/>
                  <a:pt x="1081929" y="1834784"/>
                </a:cubicBezTo>
                <a:lnTo>
                  <a:pt x="1086802" y="1839612"/>
                </a:lnTo>
                <a:lnTo>
                  <a:pt x="1077055" y="1849269"/>
                </a:lnTo>
                <a:cubicBezTo>
                  <a:pt x="1041519" y="1879647"/>
                  <a:pt x="994408" y="1909421"/>
                  <a:pt x="935722" y="1938593"/>
                </a:cubicBezTo>
                <a:cubicBezTo>
                  <a:pt x="877036" y="1967764"/>
                  <a:pt x="829925" y="2002367"/>
                  <a:pt x="794389" y="2042401"/>
                </a:cubicBezTo>
                <a:cubicBezTo>
                  <a:pt x="798450" y="2042401"/>
                  <a:pt x="800075" y="2042401"/>
                  <a:pt x="799263" y="2042401"/>
                </a:cubicBezTo>
                <a:cubicBezTo>
                  <a:pt x="823733" y="2040390"/>
                  <a:pt x="847897" y="2029929"/>
                  <a:pt x="871757" y="2011017"/>
                </a:cubicBezTo>
                <a:cubicBezTo>
                  <a:pt x="895617" y="1992107"/>
                  <a:pt x="918564" y="1976817"/>
                  <a:pt x="940596" y="1965148"/>
                </a:cubicBezTo>
                <a:lnTo>
                  <a:pt x="1101423" y="1858925"/>
                </a:lnTo>
                <a:lnTo>
                  <a:pt x="1106296" y="1858925"/>
                </a:lnTo>
                <a:lnTo>
                  <a:pt x="1077055" y="1887895"/>
                </a:lnTo>
                <a:lnTo>
                  <a:pt x="1096549" y="1887895"/>
                </a:lnTo>
                <a:lnTo>
                  <a:pt x="999078" y="1950663"/>
                </a:lnTo>
                <a:lnTo>
                  <a:pt x="1003952" y="1936178"/>
                </a:lnTo>
                <a:lnTo>
                  <a:pt x="901607" y="1998946"/>
                </a:lnTo>
                <a:lnTo>
                  <a:pt x="891860" y="2008603"/>
                </a:lnTo>
                <a:cubicBezTo>
                  <a:pt x="892063" y="2008603"/>
                  <a:pt x="892876" y="2008603"/>
                  <a:pt x="894297" y="2008603"/>
                </a:cubicBezTo>
                <a:cubicBezTo>
                  <a:pt x="895718" y="2008603"/>
                  <a:pt x="896530" y="2008603"/>
                  <a:pt x="896734" y="2008603"/>
                </a:cubicBezTo>
                <a:cubicBezTo>
                  <a:pt x="897546" y="2008201"/>
                  <a:pt x="900795" y="2006592"/>
                  <a:pt x="906481" y="2003775"/>
                </a:cubicBezTo>
                <a:cubicBezTo>
                  <a:pt x="912167" y="2000959"/>
                  <a:pt x="915416" y="1999349"/>
                  <a:pt x="916228" y="1998946"/>
                </a:cubicBezTo>
                <a:cubicBezTo>
                  <a:pt x="916228" y="1994923"/>
                  <a:pt x="916228" y="1993313"/>
                  <a:pt x="916228" y="1994118"/>
                </a:cubicBezTo>
                <a:cubicBezTo>
                  <a:pt x="916431" y="1994018"/>
                  <a:pt x="917243" y="1994219"/>
                  <a:pt x="918665" y="1994721"/>
                </a:cubicBezTo>
                <a:cubicBezTo>
                  <a:pt x="920086" y="1995224"/>
                  <a:pt x="920898" y="1996634"/>
                  <a:pt x="921101" y="1998946"/>
                </a:cubicBezTo>
                <a:cubicBezTo>
                  <a:pt x="921305" y="1998946"/>
                  <a:pt x="922117" y="1998946"/>
                  <a:pt x="923538" y="1998946"/>
                </a:cubicBezTo>
                <a:cubicBezTo>
                  <a:pt x="924959" y="1998946"/>
                  <a:pt x="925772" y="1998946"/>
                  <a:pt x="925975" y="1998946"/>
                </a:cubicBezTo>
                <a:cubicBezTo>
                  <a:pt x="910949" y="2017958"/>
                  <a:pt x="893485" y="2034254"/>
                  <a:pt x="873585" y="2047833"/>
                </a:cubicBezTo>
                <a:cubicBezTo>
                  <a:pt x="853684" y="2061413"/>
                  <a:pt x="833784" y="2074087"/>
                  <a:pt x="813883" y="2085856"/>
                </a:cubicBezTo>
                <a:lnTo>
                  <a:pt x="828504" y="2085856"/>
                </a:lnTo>
                <a:lnTo>
                  <a:pt x="813883" y="2100341"/>
                </a:lnTo>
                <a:cubicBezTo>
                  <a:pt x="813883" y="2099536"/>
                  <a:pt x="813883" y="2101146"/>
                  <a:pt x="813883" y="2105169"/>
                </a:cubicBezTo>
                <a:cubicBezTo>
                  <a:pt x="813274" y="2105572"/>
                  <a:pt x="810838" y="2107182"/>
                  <a:pt x="806573" y="2109998"/>
                </a:cubicBezTo>
                <a:cubicBezTo>
                  <a:pt x="802308" y="2112813"/>
                  <a:pt x="799871" y="2114424"/>
                  <a:pt x="799263" y="2114826"/>
                </a:cubicBezTo>
                <a:cubicBezTo>
                  <a:pt x="799263" y="2114021"/>
                  <a:pt x="799263" y="2115631"/>
                  <a:pt x="799263" y="2119654"/>
                </a:cubicBezTo>
                <a:cubicBezTo>
                  <a:pt x="801699" y="2119453"/>
                  <a:pt x="804136" y="2118648"/>
                  <a:pt x="806573" y="2117240"/>
                </a:cubicBezTo>
                <a:cubicBezTo>
                  <a:pt x="809010" y="2115832"/>
                  <a:pt x="811446" y="2115027"/>
                  <a:pt x="813883" y="2114826"/>
                </a:cubicBezTo>
                <a:cubicBezTo>
                  <a:pt x="813071" y="2114826"/>
                  <a:pt x="814696" y="2114826"/>
                  <a:pt x="818757" y="2114826"/>
                </a:cubicBezTo>
                <a:cubicBezTo>
                  <a:pt x="794693" y="2139672"/>
                  <a:pt x="758752" y="2158784"/>
                  <a:pt x="710930" y="2172162"/>
                </a:cubicBezTo>
                <a:cubicBezTo>
                  <a:pt x="663108" y="2185541"/>
                  <a:pt x="630821" y="2203446"/>
                  <a:pt x="614068" y="2225877"/>
                </a:cubicBezTo>
                <a:lnTo>
                  <a:pt x="633562" y="2225877"/>
                </a:lnTo>
                <a:cubicBezTo>
                  <a:pt x="618941" y="2246297"/>
                  <a:pt x="586045" y="2257361"/>
                  <a:pt x="534873" y="2259072"/>
                </a:cubicBezTo>
                <a:cubicBezTo>
                  <a:pt x="483701" y="2260781"/>
                  <a:pt x="443493" y="2260983"/>
                  <a:pt x="414252" y="2259675"/>
                </a:cubicBezTo>
                <a:cubicBezTo>
                  <a:pt x="307441" y="2257764"/>
                  <a:pt x="212812" y="2222960"/>
                  <a:pt x="130368" y="2155263"/>
                </a:cubicBezTo>
                <a:cubicBezTo>
                  <a:pt x="47923" y="2087567"/>
                  <a:pt x="4468" y="1998443"/>
                  <a:pt x="0" y="1887895"/>
                </a:cubicBezTo>
                <a:cubicBezTo>
                  <a:pt x="6702" y="1776341"/>
                  <a:pt x="33506" y="1667502"/>
                  <a:pt x="80414" y="1561381"/>
                </a:cubicBezTo>
                <a:cubicBezTo>
                  <a:pt x="127321" y="1455258"/>
                  <a:pt x="154126" y="1354870"/>
                  <a:pt x="160827" y="1260215"/>
                </a:cubicBezTo>
                <a:cubicBezTo>
                  <a:pt x="159406" y="1246031"/>
                  <a:pt x="153720" y="1232151"/>
                  <a:pt x="143770" y="1218571"/>
                </a:cubicBezTo>
                <a:cubicBezTo>
                  <a:pt x="133819" y="1204991"/>
                  <a:pt x="128134" y="1189903"/>
                  <a:pt x="126712" y="1173305"/>
                </a:cubicBezTo>
                <a:cubicBezTo>
                  <a:pt x="126712" y="1170589"/>
                  <a:pt x="126712" y="1167572"/>
                  <a:pt x="126712" y="1164252"/>
                </a:cubicBezTo>
                <a:cubicBezTo>
                  <a:pt x="126712" y="1160933"/>
                  <a:pt x="126712" y="1159122"/>
                  <a:pt x="126712" y="1158820"/>
                </a:cubicBezTo>
                <a:lnTo>
                  <a:pt x="136460" y="1149164"/>
                </a:lnTo>
                <a:lnTo>
                  <a:pt x="209563" y="1110537"/>
                </a:lnTo>
                <a:lnTo>
                  <a:pt x="224184" y="1096052"/>
                </a:lnTo>
                <a:lnTo>
                  <a:pt x="341149" y="816010"/>
                </a:lnTo>
                <a:cubicBezTo>
                  <a:pt x="341352" y="815809"/>
                  <a:pt x="342164" y="815004"/>
                  <a:pt x="343585" y="813596"/>
                </a:cubicBezTo>
                <a:cubicBezTo>
                  <a:pt x="345007" y="812188"/>
                  <a:pt x="345819" y="811383"/>
                  <a:pt x="346022" y="811182"/>
                </a:cubicBezTo>
                <a:cubicBezTo>
                  <a:pt x="349678" y="799212"/>
                  <a:pt x="356988" y="780904"/>
                  <a:pt x="367953" y="756259"/>
                </a:cubicBezTo>
                <a:cubicBezTo>
                  <a:pt x="378919" y="731616"/>
                  <a:pt x="386230" y="714515"/>
                  <a:pt x="389884" y="704959"/>
                </a:cubicBezTo>
                <a:cubicBezTo>
                  <a:pt x="389884" y="704757"/>
                  <a:pt x="389884" y="703953"/>
                  <a:pt x="389884" y="702545"/>
                </a:cubicBezTo>
                <a:cubicBezTo>
                  <a:pt x="389884" y="701137"/>
                  <a:pt x="389884" y="700332"/>
                  <a:pt x="389884" y="700131"/>
                </a:cubicBezTo>
                <a:cubicBezTo>
                  <a:pt x="389072" y="696107"/>
                  <a:pt x="385823" y="694498"/>
                  <a:pt x="380137" y="695302"/>
                </a:cubicBezTo>
                <a:cubicBezTo>
                  <a:pt x="363182" y="696107"/>
                  <a:pt x="345921" y="699326"/>
                  <a:pt x="328356" y="704959"/>
                </a:cubicBezTo>
                <a:cubicBezTo>
                  <a:pt x="310791" y="710592"/>
                  <a:pt x="292312" y="713811"/>
                  <a:pt x="272919" y="714616"/>
                </a:cubicBezTo>
                <a:cubicBezTo>
                  <a:pt x="203674" y="712705"/>
                  <a:pt x="148440" y="688764"/>
                  <a:pt x="107218" y="642795"/>
                </a:cubicBezTo>
                <a:cubicBezTo>
                  <a:pt x="65997" y="596825"/>
                  <a:pt x="44878" y="540293"/>
                  <a:pt x="43862" y="473200"/>
                </a:cubicBezTo>
                <a:cubicBezTo>
                  <a:pt x="43050" y="452780"/>
                  <a:pt x="44674" y="430852"/>
                  <a:pt x="48736" y="407415"/>
                </a:cubicBezTo>
                <a:cubicBezTo>
                  <a:pt x="52797" y="383978"/>
                  <a:pt x="64168" y="365669"/>
                  <a:pt x="82850" y="352492"/>
                </a:cubicBezTo>
                <a:cubicBezTo>
                  <a:pt x="83257" y="352694"/>
                  <a:pt x="84882" y="353498"/>
                  <a:pt x="87724" y="354906"/>
                </a:cubicBezTo>
                <a:cubicBezTo>
                  <a:pt x="90568" y="356314"/>
                  <a:pt x="92192" y="357119"/>
                  <a:pt x="92598" y="357321"/>
                </a:cubicBezTo>
                <a:cubicBezTo>
                  <a:pt x="95238" y="357119"/>
                  <a:pt x="98487" y="356314"/>
                  <a:pt x="102345" y="354906"/>
                </a:cubicBezTo>
                <a:cubicBezTo>
                  <a:pt x="106203" y="353498"/>
                  <a:pt x="109452" y="352694"/>
                  <a:pt x="112092" y="352492"/>
                </a:cubicBezTo>
                <a:lnTo>
                  <a:pt x="229057" y="299381"/>
                </a:lnTo>
                <a:lnTo>
                  <a:pt x="623815" y="173845"/>
                </a:lnTo>
                <a:lnTo>
                  <a:pt x="1038067" y="91763"/>
                </a:lnTo>
                <a:lnTo>
                  <a:pt x="1340227" y="53137"/>
                </a:lnTo>
                <a:cubicBezTo>
                  <a:pt x="1344390" y="53137"/>
                  <a:pt x="1355559" y="53137"/>
                  <a:pt x="1373733" y="53137"/>
                </a:cubicBezTo>
                <a:cubicBezTo>
                  <a:pt x="1391907" y="53137"/>
                  <a:pt x="1406731" y="53137"/>
                  <a:pt x="1418204" y="53137"/>
                </a:cubicBezTo>
                <a:cubicBezTo>
                  <a:pt x="1459780" y="52094"/>
                  <a:pt x="1510380" y="54717"/>
                  <a:pt x="1570007" y="61006"/>
                </a:cubicBezTo>
                <a:cubicBezTo>
                  <a:pt x="1629631" y="67294"/>
                  <a:pt x="1682760" y="83508"/>
                  <a:pt x="1729390" y="109646"/>
                </a:cubicBezTo>
                <a:cubicBezTo>
                  <a:pt x="1764361" y="129251"/>
                  <a:pt x="1786947" y="157957"/>
                  <a:pt x="1797145" y="195769"/>
                </a:cubicBezTo>
                <a:lnTo>
                  <a:pt x="1800629" y="219212"/>
                </a:lnTo>
                <a:lnTo>
                  <a:pt x="1812581" y="212924"/>
                </a:lnTo>
                <a:cubicBezTo>
                  <a:pt x="1849843" y="194215"/>
                  <a:pt x="1887944" y="175957"/>
                  <a:pt x="1926881" y="158154"/>
                </a:cubicBezTo>
                <a:cubicBezTo>
                  <a:pt x="2004757" y="122544"/>
                  <a:pt x="2082936" y="92367"/>
                  <a:pt x="2161420" y="67622"/>
                </a:cubicBezTo>
                <a:cubicBezTo>
                  <a:pt x="2181219" y="63498"/>
                  <a:pt x="2201323" y="59675"/>
                  <a:pt x="2221731" y="56155"/>
                </a:cubicBezTo>
                <a:cubicBezTo>
                  <a:pt x="2242138" y="52634"/>
                  <a:pt x="2261024" y="45191"/>
                  <a:pt x="2278385" y="33824"/>
                </a:cubicBezTo>
                <a:lnTo>
                  <a:pt x="2487948" y="26"/>
                </a:lnTo>
                <a:cubicBezTo>
                  <a:pt x="2489371" y="26"/>
                  <a:pt x="2497492" y="26"/>
                  <a:pt x="2512316" y="26"/>
                </a:cubicBezTo>
                <a:cubicBezTo>
                  <a:pt x="2527140" y="26"/>
                  <a:pt x="2540136" y="26"/>
                  <a:pt x="2551304" y="26"/>
                </a:cubicBezTo>
                <a:cubicBezTo>
                  <a:pt x="2556305" y="0"/>
                  <a:pt x="2561896" y="-6"/>
                  <a:pt x="2568077" y="7"/>
                </a:cubicBez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8D473CF-B61A-9B43-0A9F-84532E91B68C}"/>
              </a:ext>
            </a:extLst>
          </p:cNvPr>
          <p:cNvGrpSpPr/>
          <p:nvPr/>
        </p:nvGrpSpPr>
        <p:grpSpPr>
          <a:xfrm>
            <a:off x="225491" y="-13084860"/>
            <a:ext cx="751840" cy="741680"/>
            <a:chOff x="236621" y="297769"/>
            <a:chExt cx="751840" cy="741680"/>
          </a:xfrm>
        </p:grpSpPr>
        <p:sp useBgFill="1">
          <p:nvSpPr>
            <p:cNvPr id="44" name="Oval 43">
              <a:extLst>
                <a:ext uri="{FF2B5EF4-FFF2-40B4-BE49-F238E27FC236}">
                  <a16:creationId xmlns:a16="http://schemas.microsoft.com/office/drawing/2014/main" id="{D9DE5CF2-667F-0F25-5C71-E4DB81051F54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5" name="Graphic 44" descr="Circular flowchart with solid fill">
              <a:hlinkClick r:id="rId33" action="ppaction://hlinksldjump"/>
              <a:extLst>
                <a:ext uri="{FF2B5EF4-FFF2-40B4-BE49-F238E27FC236}">
                  <a16:creationId xmlns:a16="http://schemas.microsoft.com/office/drawing/2014/main" id="{A0DFBB3B-6544-CB2D-029A-3ED92B13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17355A-CD1C-2C0C-912A-3CDCAEA82C74}"/>
              </a:ext>
            </a:extLst>
          </p:cNvPr>
          <p:cNvGrpSpPr/>
          <p:nvPr/>
        </p:nvGrpSpPr>
        <p:grpSpPr>
          <a:xfrm>
            <a:off x="88928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2A1B278E-A753-6091-FF13-24A8A993A5E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3" name="Graphic 12" descr="Back with solid fill">
              <a:hlinkClick r:id="rId36" action="ppaction://hlinksldjump"/>
              <a:extLst>
                <a:ext uri="{FF2B5EF4-FFF2-40B4-BE49-F238E27FC236}">
                  <a16:creationId xmlns:a16="http://schemas.microsoft.com/office/drawing/2014/main" id="{FC8FB3BC-4536-5372-CC41-4E188326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DBBCED-346E-8A5B-795A-2DA63D5CE6B9}"/>
              </a:ext>
            </a:extLst>
          </p:cNvPr>
          <p:cNvGrpSpPr/>
          <p:nvPr/>
        </p:nvGrpSpPr>
        <p:grpSpPr>
          <a:xfrm rot="10800000">
            <a:off x="11351232" y="3000713"/>
            <a:ext cx="751840" cy="741680"/>
            <a:chOff x="6421120" y="2367372"/>
            <a:chExt cx="751840" cy="741680"/>
          </a:xfrm>
        </p:grpSpPr>
        <p:sp useBgFill="1">
          <p:nvSpPr>
            <p:cNvPr id="47" name="Oval 46">
              <a:extLst>
                <a:ext uri="{FF2B5EF4-FFF2-40B4-BE49-F238E27FC236}">
                  <a16:creationId xmlns:a16="http://schemas.microsoft.com/office/drawing/2014/main" id="{DBCB4672-7C7B-7D38-E85E-36D4DBC3982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8" name="Graphic 47" descr="Back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C976B390-54D2-E17F-523F-FC2E8D4F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381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repeatCount="indefinite" accel="28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een1">
            <a:extLst>
              <a:ext uri="{FF2B5EF4-FFF2-40B4-BE49-F238E27FC236}">
                <a16:creationId xmlns:a16="http://schemas.microsoft.com/office/drawing/2014/main" id="{941C8866-7003-C555-76DA-6AED7F48F4FD}"/>
              </a:ext>
            </a:extLst>
          </p:cNvPr>
          <p:cNvSpPr/>
          <p:nvPr/>
        </p:nvSpPr>
        <p:spPr>
          <a:xfrm>
            <a:off x="3189015" y="5499132"/>
            <a:ext cx="532436" cy="52896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reen2">
            <a:extLst>
              <a:ext uri="{FF2B5EF4-FFF2-40B4-BE49-F238E27FC236}">
                <a16:creationId xmlns:a16="http://schemas.microsoft.com/office/drawing/2014/main" id="{07D630A3-C19F-5807-26C4-489929F63154}"/>
              </a:ext>
            </a:extLst>
          </p:cNvPr>
          <p:cNvSpPr/>
          <p:nvPr/>
        </p:nvSpPr>
        <p:spPr>
          <a:xfrm>
            <a:off x="5829782" y="5150734"/>
            <a:ext cx="532436" cy="34145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reen3">
            <a:extLst>
              <a:ext uri="{FF2B5EF4-FFF2-40B4-BE49-F238E27FC236}">
                <a16:creationId xmlns:a16="http://schemas.microsoft.com/office/drawing/2014/main" id="{6CB806AF-8A7C-FA29-B1AB-9803BBC122DE}"/>
              </a:ext>
            </a:extLst>
          </p:cNvPr>
          <p:cNvSpPr/>
          <p:nvPr/>
        </p:nvSpPr>
        <p:spPr>
          <a:xfrm>
            <a:off x="8683809" y="6979920"/>
            <a:ext cx="451413" cy="5868365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3A275FE6-8C83-7818-3201-F36D67879E95}"/>
              </a:ext>
            </a:extLst>
          </p:cNvPr>
          <p:cNvSpPr/>
          <p:nvPr/>
        </p:nvSpPr>
        <p:spPr>
          <a:xfrm>
            <a:off x="-121920" y="-110154"/>
            <a:ext cx="12481560" cy="7090074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8734096" y="6555895"/>
                </a:moveTo>
                <a:lnTo>
                  <a:pt x="8729333" y="6560063"/>
                </a:lnTo>
                <a:lnTo>
                  <a:pt x="8720701" y="6563039"/>
                </a:lnTo>
                <a:lnTo>
                  <a:pt x="8724868" y="6569290"/>
                </a:lnTo>
                <a:lnTo>
                  <a:pt x="8734096" y="6569290"/>
                </a:lnTo>
                <a:lnTo>
                  <a:pt x="8738858" y="6565718"/>
                </a:lnTo>
                <a:lnTo>
                  <a:pt x="8739453" y="6560063"/>
                </a:lnTo>
                <a:close/>
                <a:moveTo>
                  <a:pt x="8812626" y="6419271"/>
                </a:moveTo>
                <a:lnTo>
                  <a:pt x="8818900" y="6425224"/>
                </a:lnTo>
                <a:lnTo>
                  <a:pt x="8821886" y="6433261"/>
                </a:lnTo>
                <a:lnTo>
                  <a:pt x="8823681" y="6446060"/>
                </a:lnTo>
                <a:lnTo>
                  <a:pt x="8824876" y="6468682"/>
                </a:lnTo>
                <a:lnTo>
                  <a:pt x="8824276" y="6480291"/>
                </a:lnTo>
                <a:lnTo>
                  <a:pt x="8824276" y="6491304"/>
                </a:lnTo>
                <a:lnTo>
                  <a:pt x="8826071" y="6501424"/>
                </a:lnTo>
                <a:lnTo>
                  <a:pt x="8824876" y="6513033"/>
                </a:lnTo>
                <a:lnTo>
                  <a:pt x="8821290" y="6524046"/>
                </a:lnTo>
                <a:lnTo>
                  <a:pt x="8807245" y="6526427"/>
                </a:lnTo>
                <a:lnTo>
                  <a:pt x="8793199" y="6527023"/>
                </a:lnTo>
                <a:lnTo>
                  <a:pt x="8782144" y="6524641"/>
                </a:lnTo>
                <a:lnTo>
                  <a:pt x="8768098" y="6516902"/>
                </a:lnTo>
                <a:lnTo>
                  <a:pt x="8760029" y="6505294"/>
                </a:lnTo>
                <a:lnTo>
                  <a:pt x="8752560" y="6498448"/>
                </a:lnTo>
                <a:lnTo>
                  <a:pt x="8748383" y="6490113"/>
                </a:lnTo>
                <a:lnTo>
                  <a:pt x="8750169" y="6480291"/>
                </a:lnTo>
                <a:lnTo>
                  <a:pt x="8750764" y="6468087"/>
                </a:lnTo>
                <a:lnTo>
                  <a:pt x="8765405" y="6445465"/>
                </a:lnTo>
                <a:lnTo>
                  <a:pt x="8778256" y="6440107"/>
                </a:lnTo>
                <a:lnTo>
                  <a:pt x="8787520" y="6431475"/>
                </a:lnTo>
                <a:lnTo>
                  <a:pt x="8796189" y="6426117"/>
                </a:lnTo>
                <a:lnTo>
                  <a:pt x="8804854" y="6421057"/>
                </a:lnTo>
                <a:close/>
                <a:moveTo>
                  <a:pt x="8775470" y="6371646"/>
                </a:moveTo>
                <a:lnTo>
                  <a:pt x="8751062" y="6376111"/>
                </a:lnTo>
                <a:lnTo>
                  <a:pt x="8747490" y="6382064"/>
                </a:lnTo>
                <a:lnTo>
                  <a:pt x="8742132" y="6385636"/>
                </a:lnTo>
                <a:lnTo>
                  <a:pt x="8733500" y="6391291"/>
                </a:lnTo>
                <a:lnTo>
                  <a:pt x="8731714" y="6402900"/>
                </a:lnTo>
                <a:lnTo>
                  <a:pt x="8724868" y="6411830"/>
                </a:lnTo>
                <a:lnTo>
                  <a:pt x="8714450" y="6419866"/>
                </a:lnTo>
                <a:lnTo>
                  <a:pt x="8710878" y="6430880"/>
                </a:lnTo>
                <a:lnTo>
                  <a:pt x="8706711" y="6446060"/>
                </a:lnTo>
                <a:lnTo>
                  <a:pt x="8706116" y="6464515"/>
                </a:lnTo>
                <a:lnTo>
                  <a:pt x="8706116" y="6468682"/>
                </a:lnTo>
                <a:lnTo>
                  <a:pt x="8710878" y="6481481"/>
                </a:lnTo>
                <a:lnTo>
                  <a:pt x="8713855" y="6488030"/>
                </a:lnTo>
                <a:lnTo>
                  <a:pt x="8712069" y="6499043"/>
                </a:lnTo>
                <a:lnTo>
                  <a:pt x="8717724" y="6508270"/>
                </a:lnTo>
                <a:lnTo>
                  <a:pt x="8723678" y="6518093"/>
                </a:lnTo>
                <a:lnTo>
                  <a:pt x="8733500" y="6523451"/>
                </a:lnTo>
                <a:lnTo>
                  <a:pt x="8742132" y="6529702"/>
                </a:lnTo>
                <a:lnTo>
                  <a:pt x="8756717" y="6538036"/>
                </a:lnTo>
                <a:lnTo>
                  <a:pt x="8770707" y="6541906"/>
                </a:lnTo>
                <a:lnTo>
                  <a:pt x="8784102" y="6544287"/>
                </a:lnTo>
                <a:lnTo>
                  <a:pt x="8801068" y="6541906"/>
                </a:lnTo>
                <a:lnTo>
                  <a:pt x="8815653" y="6537441"/>
                </a:lnTo>
                <a:lnTo>
                  <a:pt x="8827857" y="6529702"/>
                </a:lnTo>
                <a:lnTo>
                  <a:pt x="8827262" y="6546073"/>
                </a:lnTo>
                <a:lnTo>
                  <a:pt x="8827857" y="6553514"/>
                </a:lnTo>
                <a:lnTo>
                  <a:pt x="8829048" y="6564230"/>
                </a:lnTo>
                <a:lnTo>
                  <a:pt x="8829048" y="6575243"/>
                </a:lnTo>
                <a:lnTo>
                  <a:pt x="8827857" y="6591912"/>
                </a:lnTo>
                <a:lnTo>
                  <a:pt x="8826067" y="6608878"/>
                </a:lnTo>
                <a:lnTo>
                  <a:pt x="8824276" y="6622868"/>
                </a:lnTo>
                <a:lnTo>
                  <a:pt x="8818309" y="6636263"/>
                </a:lnTo>
                <a:lnTo>
                  <a:pt x="8813835" y="6647276"/>
                </a:lnTo>
                <a:lnTo>
                  <a:pt x="8806673" y="6658884"/>
                </a:lnTo>
                <a:lnTo>
                  <a:pt x="8799812" y="6668707"/>
                </a:lnTo>
                <a:lnTo>
                  <a:pt x="8789371" y="6677041"/>
                </a:lnTo>
                <a:lnTo>
                  <a:pt x="8779823" y="6682102"/>
                </a:lnTo>
                <a:lnTo>
                  <a:pt x="8766991" y="6685078"/>
                </a:lnTo>
                <a:lnTo>
                  <a:pt x="8751481" y="6686864"/>
                </a:lnTo>
                <a:lnTo>
                  <a:pt x="8736858" y="6682697"/>
                </a:lnTo>
                <a:lnTo>
                  <a:pt x="8726417" y="6681506"/>
                </a:lnTo>
                <a:lnTo>
                  <a:pt x="8718064" y="6675256"/>
                </a:lnTo>
                <a:lnTo>
                  <a:pt x="8710604" y="6670493"/>
                </a:lnTo>
                <a:lnTo>
                  <a:pt x="8705232" y="6663052"/>
                </a:lnTo>
                <a:lnTo>
                  <a:pt x="8700758" y="6658884"/>
                </a:lnTo>
                <a:lnTo>
                  <a:pt x="8696730" y="6655908"/>
                </a:lnTo>
                <a:lnTo>
                  <a:pt x="8692126" y="6657098"/>
                </a:lnTo>
                <a:lnTo>
                  <a:pt x="8692126" y="6664242"/>
                </a:lnTo>
                <a:lnTo>
                  <a:pt x="8695103" y="6672874"/>
                </a:lnTo>
                <a:lnTo>
                  <a:pt x="8700460" y="6679423"/>
                </a:lnTo>
                <a:lnTo>
                  <a:pt x="8708497" y="6686864"/>
                </a:lnTo>
                <a:lnTo>
                  <a:pt x="8717724" y="6690436"/>
                </a:lnTo>
                <a:lnTo>
                  <a:pt x="8729333" y="6695496"/>
                </a:lnTo>
                <a:lnTo>
                  <a:pt x="8742132" y="6696687"/>
                </a:lnTo>
                <a:lnTo>
                  <a:pt x="8757313" y="6697877"/>
                </a:lnTo>
                <a:lnTo>
                  <a:pt x="8774279" y="6696687"/>
                </a:lnTo>
                <a:lnTo>
                  <a:pt x="8787078" y="6692520"/>
                </a:lnTo>
                <a:lnTo>
                  <a:pt x="8799878" y="6687459"/>
                </a:lnTo>
                <a:lnTo>
                  <a:pt x="8807914" y="6681506"/>
                </a:lnTo>
                <a:lnTo>
                  <a:pt x="8821309" y="6668112"/>
                </a:lnTo>
                <a:lnTo>
                  <a:pt x="8827857" y="6656503"/>
                </a:lnTo>
                <a:lnTo>
                  <a:pt x="8834703" y="6640430"/>
                </a:lnTo>
                <a:lnTo>
                  <a:pt x="8840061" y="6626440"/>
                </a:lnTo>
                <a:lnTo>
                  <a:pt x="8843335" y="6616320"/>
                </a:lnTo>
                <a:lnTo>
                  <a:pt x="8846312" y="6605306"/>
                </a:lnTo>
                <a:lnTo>
                  <a:pt x="8847503" y="6588638"/>
                </a:lnTo>
                <a:lnTo>
                  <a:pt x="8849289" y="6575243"/>
                </a:lnTo>
                <a:lnTo>
                  <a:pt x="8850479" y="6560063"/>
                </a:lnTo>
                <a:lnTo>
                  <a:pt x="8849289" y="6549049"/>
                </a:lnTo>
                <a:lnTo>
                  <a:pt x="8851670" y="6540715"/>
                </a:lnTo>
                <a:lnTo>
                  <a:pt x="8850479" y="6527023"/>
                </a:lnTo>
                <a:lnTo>
                  <a:pt x="8851670" y="6513033"/>
                </a:lnTo>
                <a:lnTo>
                  <a:pt x="8850479" y="6495471"/>
                </a:lnTo>
                <a:lnTo>
                  <a:pt x="8851670" y="6480291"/>
                </a:lnTo>
                <a:lnTo>
                  <a:pt x="8849289" y="6463027"/>
                </a:lnTo>
                <a:lnTo>
                  <a:pt x="8849289" y="6444870"/>
                </a:lnTo>
                <a:lnTo>
                  <a:pt x="8847503" y="6430880"/>
                </a:lnTo>
                <a:lnTo>
                  <a:pt x="8847503" y="6417485"/>
                </a:lnTo>
                <a:lnTo>
                  <a:pt x="8846907" y="6405281"/>
                </a:lnTo>
                <a:lnTo>
                  <a:pt x="8849289" y="6396649"/>
                </a:lnTo>
                <a:lnTo>
                  <a:pt x="8852860" y="6391887"/>
                </a:lnTo>
                <a:lnTo>
                  <a:pt x="8856135" y="6386231"/>
                </a:lnTo>
                <a:lnTo>
                  <a:pt x="8854646" y="6380873"/>
                </a:lnTo>
                <a:lnTo>
                  <a:pt x="8850479" y="6376111"/>
                </a:lnTo>
                <a:lnTo>
                  <a:pt x="8843335" y="6374027"/>
                </a:lnTo>
                <a:lnTo>
                  <a:pt x="8835299" y="6375516"/>
                </a:lnTo>
                <a:lnTo>
                  <a:pt x="8832917" y="6380873"/>
                </a:lnTo>
                <a:lnTo>
                  <a:pt x="8827262" y="6385636"/>
                </a:lnTo>
                <a:lnTo>
                  <a:pt x="8821309" y="6386231"/>
                </a:lnTo>
                <a:lnTo>
                  <a:pt x="8815653" y="6382659"/>
                </a:lnTo>
                <a:lnTo>
                  <a:pt x="8809700" y="6378492"/>
                </a:lnTo>
                <a:lnTo>
                  <a:pt x="8801068" y="6375516"/>
                </a:lnTo>
                <a:lnTo>
                  <a:pt x="8791246" y="6374027"/>
                </a:lnTo>
                <a:close/>
                <a:moveTo>
                  <a:pt x="8835299" y="5807290"/>
                </a:moveTo>
                <a:lnTo>
                  <a:pt x="8830536" y="5812052"/>
                </a:lnTo>
                <a:lnTo>
                  <a:pt x="8832917" y="5816815"/>
                </a:lnTo>
                <a:lnTo>
                  <a:pt x="8835894" y="5815624"/>
                </a:lnTo>
                <a:lnTo>
                  <a:pt x="8838275" y="5812052"/>
                </a:lnTo>
                <a:close/>
                <a:moveTo>
                  <a:pt x="8724868" y="5623636"/>
                </a:moveTo>
                <a:lnTo>
                  <a:pt x="8716534" y="5624231"/>
                </a:lnTo>
                <a:lnTo>
                  <a:pt x="8709688" y="5629291"/>
                </a:lnTo>
                <a:lnTo>
                  <a:pt x="8706116" y="5632863"/>
                </a:lnTo>
                <a:lnTo>
                  <a:pt x="8703139" y="5638221"/>
                </a:lnTo>
                <a:lnTo>
                  <a:pt x="8702246" y="5643877"/>
                </a:lnTo>
                <a:lnTo>
                  <a:pt x="8703139" y="5651020"/>
                </a:lnTo>
                <a:lnTo>
                  <a:pt x="8705521" y="5657271"/>
                </a:lnTo>
                <a:lnTo>
                  <a:pt x="8707902" y="5662034"/>
                </a:lnTo>
                <a:lnTo>
                  <a:pt x="8711474" y="5667689"/>
                </a:lnTo>
                <a:lnTo>
                  <a:pt x="8713855" y="5674833"/>
                </a:lnTo>
                <a:lnTo>
                  <a:pt x="8713855" y="5712635"/>
                </a:lnTo>
                <a:lnTo>
                  <a:pt x="8714455" y="5722458"/>
                </a:lnTo>
                <a:lnTo>
                  <a:pt x="8714455" y="5733471"/>
                </a:lnTo>
                <a:lnTo>
                  <a:pt x="8716557" y="5742401"/>
                </a:lnTo>
                <a:lnTo>
                  <a:pt x="8717157" y="5750438"/>
                </a:lnTo>
                <a:lnTo>
                  <a:pt x="8717157" y="5758474"/>
                </a:lnTo>
                <a:lnTo>
                  <a:pt x="8718357" y="5768892"/>
                </a:lnTo>
                <a:lnTo>
                  <a:pt x="8718357" y="5780203"/>
                </a:lnTo>
                <a:lnTo>
                  <a:pt x="8719557" y="5790026"/>
                </a:lnTo>
                <a:lnTo>
                  <a:pt x="8720757" y="5797467"/>
                </a:lnTo>
                <a:lnTo>
                  <a:pt x="8720757" y="5804016"/>
                </a:lnTo>
                <a:lnTo>
                  <a:pt x="8723157" y="5821280"/>
                </a:lnTo>
                <a:lnTo>
                  <a:pt x="8724957" y="5829614"/>
                </a:lnTo>
                <a:lnTo>
                  <a:pt x="8728259" y="5840032"/>
                </a:lnTo>
                <a:lnTo>
                  <a:pt x="8731259" y="5843604"/>
                </a:lnTo>
                <a:lnTo>
                  <a:pt x="8734858" y="5846283"/>
                </a:lnTo>
                <a:lnTo>
                  <a:pt x="8740263" y="5846283"/>
                </a:lnTo>
                <a:lnTo>
                  <a:pt x="8745965" y="5845092"/>
                </a:lnTo>
                <a:lnTo>
                  <a:pt x="8748364" y="5841818"/>
                </a:lnTo>
                <a:lnTo>
                  <a:pt x="8751360" y="5838246"/>
                </a:lnTo>
                <a:lnTo>
                  <a:pt x="8750764" y="5830805"/>
                </a:lnTo>
                <a:lnTo>
                  <a:pt x="8748978" y="5823066"/>
                </a:lnTo>
                <a:lnTo>
                  <a:pt x="8746597" y="5813838"/>
                </a:lnTo>
                <a:lnTo>
                  <a:pt x="8746002" y="5803420"/>
                </a:lnTo>
                <a:lnTo>
                  <a:pt x="8746002" y="5792407"/>
                </a:lnTo>
                <a:lnTo>
                  <a:pt x="8746597" y="5780203"/>
                </a:lnTo>
                <a:lnTo>
                  <a:pt x="8747783" y="5766809"/>
                </a:lnTo>
                <a:lnTo>
                  <a:pt x="8747783" y="5756093"/>
                </a:lnTo>
                <a:lnTo>
                  <a:pt x="8748374" y="5745080"/>
                </a:lnTo>
                <a:lnTo>
                  <a:pt x="8750750" y="5735257"/>
                </a:lnTo>
                <a:lnTo>
                  <a:pt x="8756387" y="5728411"/>
                </a:lnTo>
                <a:lnTo>
                  <a:pt x="8761131" y="5721863"/>
                </a:lnTo>
                <a:lnTo>
                  <a:pt x="8762317" y="5715612"/>
                </a:lnTo>
                <a:lnTo>
                  <a:pt x="8764098" y="5709063"/>
                </a:lnTo>
                <a:lnTo>
                  <a:pt x="8767363" y="5701622"/>
                </a:lnTo>
                <a:lnTo>
                  <a:pt x="8775074" y="5690609"/>
                </a:lnTo>
                <a:lnTo>
                  <a:pt x="8781307" y="5683465"/>
                </a:lnTo>
                <a:lnTo>
                  <a:pt x="8787237" y="5676619"/>
                </a:lnTo>
                <a:lnTo>
                  <a:pt x="8794064" y="5674238"/>
                </a:lnTo>
                <a:lnTo>
                  <a:pt x="8803556" y="5671261"/>
                </a:lnTo>
                <a:lnTo>
                  <a:pt x="8809784" y="5674238"/>
                </a:lnTo>
                <a:lnTo>
                  <a:pt x="8813347" y="5679000"/>
                </a:lnTo>
                <a:lnTo>
                  <a:pt x="8821951" y="5682870"/>
                </a:lnTo>
                <a:lnTo>
                  <a:pt x="8829067" y="5689418"/>
                </a:lnTo>
                <a:lnTo>
                  <a:pt x="8834113" y="5704598"/>
                </a:lnTo>
                <a:lnTo>
                  <a:pt x="8835299" y="5726625"/>
                </a:lnTo>
                <a:lnTo>
                  <a:pt x="8840061" y="5741210"/>
                </a:lnTo>
                <a:lnTo>
                  <a:pt x="8840656" y="5750438"/>
                </a:lnTo>
                <a:lnTo>
                  <a:pt x="8843335" y="5758474"/>
                </a:lnTo>
                <a:lnTo>
                  <a:pt x="8843335" y="5766213"/>
                </a:lnTo>
                <a:lnTo>
                  <a:pt x="8843931" y="5774845"/>
                </a:lnTo>
                <a:lnTo>
                  <a:pt x="8846312" y="5783477"/>
                </a:lnTo>
                <a:lnTo>
                  <a:pt x="8846312" y="5790026"/>
                </a:lnTo>
                <a:lnTo>
                  <a:pt x="8846907" y="5798063"/>
                </a:lnTo>
                <a:lnTo>
                  <a:pt x="8848693" y="5803420"/>
                </a:lnTo>
                <a:lnTo>
                  <a:pt x="8854051" y="5808481"/>
                </a:lnTo>
                <a:lnTo>
                  <a:pt x="8860302" y="5809076"/>
                </a:lnTo>
                <a:lnTo>
                  <a:pt x="8863278" y="5806695"/>
                </a:lnTo>
                <a:lnTo>
                  <a:pt x="8865660" y="5803420"/>
                </a:lnTo>
                <a:lnTo>
                  <a:pt x="8865660" y="5798063"/>
                </a:lnTo>
                <a:lnTo>
                  <a:pt x="8863278" y="5791216"/>
                </a:lnTo>
                <a:lnTo>
                  <a:pt x="8858516" y="5784668"/>
                </a:lnTo>
                <a:lnTo>
                  <a:pt x="8857325" y="5776036"/>
                </a:lnTo>
                <a:lnTo>
                  <a:pt x="8854051" y="5767404"/>
                </a:lnTo>
                <a:lnTo>
                  <a:pt x="8852860" y="5759070"/>
                </a:lnTo>
                <a:lnTo>
                  <a:pt x="8852860" y="5750438"/>
                </a:lnTo>
                <a:lnTo>
                  <a:pt x="8852265" y="5742401"/>
                </a:lnTo>
                <a:lnTo>
                  <a:pt x="8849884" y="5734066"/>
                </a:lnTo>
                <a:lnTo>
                  <a:pt x="8849289" y="5724839"/>
                </a:lnTo>
                <a:lnTo>
                  <a:pt x="8847503" y="5715612"/>
                </a:lnTo>
                <a:lnTo>
                  <a:pt x="8846907" y="5706087"/>
                </a:lnTo>
                <a:lnTo>
                  <a:pt x="8846312" y="5697455"/>
                </a:lnTo>
                <a:lnTo>
                  <a:pt x="8843335" y="5687632"/>
                </a:lnTo>
                <a:lnTo>
                  <a:pt x="8838871" y="5680488"/>
                </a:lnTo>
                <a:lnTo>
                  <a:pt x="8835894" y="5674833"/>
                </a:lnTo>
                <a:lnTo>
                  <a:pt x="8834703" y="5666201"/>
                </a:lnTo>
                <a:lnTo>
                  <a:pt x="8831727" y="5660248"/>
                </a:lnTo>
                <a:lnTo>
                  <a:pt x="8827857" y="5651616"/>
                </a:lnTo>
                <a:lnTo>
                  <a:pt x="8823690" y="5646853"/>
                </a:lnTo>
                <a:lnTo>
                  <a:pt x="8815058" y="5643877"/>
                </a:lnTo>
                <a:lnTo>
                  <a:pt x="8806724" y="5645067"/>
                </a:lnTo>
                <a:lnTo>
                  <a:pt x="8796306" y="5646258"/>
                </a:lnTo>
                <a:lnTo>
                  <a:pt x="8788269" y="5648639"/>
                </a:lnTo>
                <a:lnTo>
                  <a:pt x="8779935" y="5651020"/>
                </a:lnTo>
                <a:lnTo>
                  <a:pt x="8771303" y="5652211"/>
                </a:lnTo>
                <a:lnTo>
                  <a:pt x="8765052" y="5654295"/>
                </a:lnTo>
                <a:lnTo>
                  <a:pt x="8758503" y="5651020"/>
                </a:lnTo>
                <a:lnTo>
                  <a:pt x="8756122" y="5643877"/>
                </a:lnTo>
                <a:lnTo>
                  <a:pt x="8752848" y="5639412"/>
                </a:lnTo>
                <a:lnTo>
                  <a:pt x="8746299" y="5632863"/>
                </a:lnTo>
                <a:lnTo>
                  <a:pt x="8740049" y="5628398"/>
                </a:lnTo>
                <a:lnTo>
                  <a:pt x="8733500" y="5624231"/>
                </a:lnTo>
                <a:close/>
                <a:moveTo>
                  <a:pt x="3429412" y="5040987"/>
                </a:moveTo>
                <a:lnTo>
                  <a:pt x="3424947" y="5046940"/>
                </a:lnTo>
                <a:lnTo>
                  <a:pt x="3430900" y="5051777"/>
                </a:lnTo>
                <a:lnTo>
                  <a:pt x="3436482" y="5048801"/>
                </a:lnTo>
                <a:lnTo>
                  <a:pt x="3436482" y="5042476"/>
                </a:lnTo>
                <a:close/>
                <a:moveTo>
                  <a:pt x="3551451" y="5024244"/>
                </a:moveTo>
                <a:lnTo>
                  <a:pt x="3538429" y="5027221"/>
                </a:lnTo>
                <a:lnTo>
                  <a:pt x="3523918" y="5031686"/>
                </a:lnTo>
                <a:lnTo>
                  <a:pt x="3512756" y="5033546"/>
                </a:lnTo>
                <a:lnTo>
                  <a:pt x="3502710" y="5034290"/>
                </a:lnTo>
                <a:lnTo>
                  <a:pt x="3494152" y="5038755"/>
                </a:lnTo>
                <a:lnTo>
                  <a:pt x="3485967" y="5040987"/>
                </a:lnTo>
                <a:lnTo>
                  <a:pt x="3483734" y="5048801"/>
                </a:lnTo>
                <a:lnTo>
                  <a:pt x="3476665" y="5048801"/>
                </a:lnTo>
                <a:lnTo>
                  <a:pt x="3471456" y="5055498"/>
                </a:lnTo>
                <a:lnTo>
                  <a:pt x="3469968" y="5059963"/>
                </a:lnTo>
                <a:lnTo>
                  <a:pt x="3463643" y="5068521"/>
                </a:lnTo>
                <a:lnTo>
                  <a:pt x="3457690" y="5077450"/>
                </a:lnTo>
                <a:lnTo>
                  <a:pt x="3453225" y="5088240"/>
                </a:lnTo>
                <a:lnTo>
                  <a:pt x="3452481" y="5097542"/>
                </a:lnTo>
                <a:lnTo>
                  <a:pt x="3449504" y="5107960"/>
                </a:lnTo>
                <a:lnTo>
                  <a:pt x="3450248" y="5119494"/>
                </a:lnTo>
                <a:lnTo>
                  <a:pt x="3453969" y="5129540"/>
                </a:lnTo>
                <a:lnTo>
                  <a:pt x="3459178" y="5136981"/>
                </a:lnTo>
                <a:lnTo>
                  <a:pt x="3464387" y="5146283"/>
                </a:lnTo>
                <a:lnTo>
                  <a:pt x="3472944" y="5151492"/>
                </a:lnTo>
                <a:lnTo>
                  <a:pt x="3482246" y="5156701"/>
                </a:lnTo>
                <a:lnTo>
                  <a:pt x="3488943" y="5157445"/>
                </a:lnTo>
                <a:lnTo>
                  <a:pt x="3498989" y="5160050"/>
                </a:lnTo>
                <a:lnTo>
                  <a:pt x="3505687" y="5163771"/>
                </a:lnTo>
                <a:lnTo>
                  <a:pt x="3516476" y="5168235"/>
                </a:lnTo>
                <a:lnTo>
                  <a:pt x="3526150" y="5174188"/>
                </a:lnTo>
                <a:lnTo>
                  <a:pt x="3539917" y="5181258"/>
                </a:lnTo>
                <a:lnTo>
                  <a:pt x="3544754" y="5185723"/>
                </a:lnTo>
                <a:lnTo>
                  <a:pt x="3557404" y="5192048"/>
                </a:lnTo>
                <a:lnTo>
                  <a:pt x="3568194" y="5195769"/>
                </a:lnTo>
                <a:lnTo>
                  <a:pt x="3576008" y="5205442"/>
                </a:lnTo>
                <a:lnTo>
                  <a:pt x="3579729" y="5214744"/>
                </a:lnTo>
                <a:lnTo>
                  <a:pt x="3579729" y="5227022"/>
                </a:lnTo>
                <a:lnTo>
                  <a:pt x="3578984" y="5237440"/>
                </a:lnTo>
                <a:lnTo>
                  <a:pt x="3573403" y="5243022"/>
                </a:lnTo>
                <a:lnTo>
                  <a:pt x="3565962" y="5248975"/>
                </a:lnTo>
                <a:lnTo>
                  <a:pt x="3555916" y="5256044"/>
                </a:lnTo>
                <a:lnTo>
                  <a:pt x="3548475" y="5260509"/>
                </a:lnTo>
                <a:lnTo>
                  <a:pt x="3538429" y="5263485"/>
                </a:lnTo>
                <a:lnTo>
                  <a:pt x="3526150" y="5266462"/>
                </a:lnTo>
                <a:lnTo>
                  <a:pt x="3516476" y="5261997"/>
                </a:lnTo>
                <a:lnTo>
                  <a:pt x="3501222" y="5260509"/>
                </a:lnTo>
                <a:lnTo>
                  <a:pt x="3491920" y="5256788"/>
                </a:lnTo>
                <a:lnTo>
                  <a:pt x="3481502" y="5252695"/>
                </a:lnTo>
                <a:lnTo>
                  <a:pt x="3471456" y="5248975"/>
                </a:lnTo>
                <a:lnTo>
                  <a:pt x="3466247" y="5240789"/>
                </a:lnTo>
                <a:lnTo>
                  <a:pt x="3466247" y="5229999"/>
                </a:lnTo>
                <a:lnTo>
                  <a:pt x="3466991" y="5220697"/>
                </a:lnTo>
                <a:lnTo>
                  <a:pt x="3469968" y="5212512"/>
                </a:lnTo>
                <a:lnTo>
                  <a:pt x="3466991" y="5206187"/>
                </a:lnTo>
                <a:lnTo>
                  <a:pt x="3460666" y="5207303"/>
                </a:lnTo>
                <a:lnTo>
                  <a:pt x="3455457" y="5214744"/>
                </a:lnTo>
                <a:lnTo>
                  <a:pt x="3452481" y="5221441"/>
                </a:lnTo>
                <a:lnTo>
                  <a:pt x="3448388" y="5232231"/>
                </a:lnTo>
                <a:lnTo>
                  <a:pt x="3448388" y="5243022"/>
                </a:lnTo>
                <a:lnTo>
                  <a:pt x="3452481" y="5251207"/>
                </a:lnTo>
                <a:lnTo>
                  <a:pt x="3456945" y="5259765"/>
                </a:lnTo>
                <a:lnTo>
                  <a:pt x="3464387" y="5262741"/>
                </a:lnTo>
                <a:lnTo>
                  <a:pt x="3471456" y="5268694"/>
                </a:lnTo>
                <a:lnTo>
                  <a:pt x="3483734" y="5273531"/>
                </a:lnTo>
                <a:lnTo>
                  <a:pt x="3498245" y="5277252"/>
                </a:lnTo>
                <a:lnTo>
                  <a:pt x="3508663" y="5277996"/>
                </a:lnTo>
                <a:lnTo>
                  <a:pt x="3516476" y="5283949"/>
                </a:lnTo>
                <a:lnTo>
                  <a:pt x="3539917" y="5283949"/>
                </a:lnTo>
                <a:lnTo>
                  <a:pt x="3551451" y="5283205"/>
                </a:lnTo>
                <a:lnTo>
                  <a:pt x="3559637" y="5279484"/>
                </a:lnTo>
                <a:lnTo>
                  <a:pt x="3568939" y="5274275"/>
                </a:lnTo>
                <a:lnTo>
                  <a:pt x="3577496" y="5271299"/>
                </a:lnTo>
                <a:lnTo>
                  <a:pt x="3587170" y="5262741"/>
                </a:lnTo>
                <a:lnTo>
                  <a:pt x="3594983" y="5255300"/>
                </a:lnTo>
                <a:lnTo>
                  <a:pt x="3600192" y="5245254"/>
                </a:lnTo>
                <a:lnTo>
                  <a:pt x="3603913" y="5233720"/>
                </a:lnTo>
                <a:lnTo>
                  <a:pt x="3605401" y="5223302"/>
                </a:lnTo>
                <a:lnTo>
                  <a:pt x="3603907" y="5212512"/>
                </a:lnTo>
                <a:lnTo>
                  <a:pt x="3601669" y="5200233"/>
                </a:lnTo>
                <a:lnTo>
                  <a:pt x="3600919" y="5189443"/>
                </a:lnTo>
                <a:lnTo>
                  <a:pt x="3594943" y="5182002"/>
                </a:lnTo>
                <a:lnTo>
                  <a:pt x="3587100" y="5175305"/>
                </a:lnTo>
                <a:lnTo>
                  <a:pt x="3580380" y="5171212"/>
                </a:lnTo>
                <a:lnTo>
                  <a:pt x="3573281" y="5168235"/>
                </a:lnTo>
                <a:lnTo>
                  <a:pt x="3568055" y="5161538"/>
                </a:lnTo>
                <a:lnTo>
                  <a:pt x="3562079" y="5158189"/>
                </a:lnTo>
                <a:lnTo>
                  <a:pt x="3554986" y="5156701"/>
                </a:lnTo>
                <a:lnTo>
                  <a:pt x="3548260" y="5149260"/>
                </a:lnTo>
                <a:lnTo>
                  <a:pt x="3540417" y="5142935"/>
                </a:lnTo>
                <a:lnTo>
                  <a:pt x="3533697" y="5136981"/>
                </a:lnTo>
                <a:lnTo>
                  <a:pt x="3526604" y="5131772"/>
                </a:lnTo>
                <a:lnTo>
                  <a:pt x="3516889" y="5129540"/>
                </a:lnTo>
                <a:lnTo>
                  <a:pt x="3509797" y="5123215"/>
                </a:lnTo>
                <a:lnTo>
                  <a:pt x="3505315" y="5115029"/>
                </a:lnTo>
                <a:lnTo>
                  <a:pt x="3508303" y="5104239"/>
                </a:lnTo>
                <a:lnTo>
                  <a:pt x="3515401" y="5096798"/>
                </a:lnTo>
                <a:lnTo>
                  <a:pt x="3522866" y="5091217"/>
                </a:lnTo>
                <a:lnTo>
                  <a:pt x="3533702" y="5086008"/>
                </a:lnTo>
                <a:lnTo>
                  <a:pt x="3545277" y="5083775"/>
                </a:lnTo>
                <a:lnTo>
                  <a:pt x="3555736" y="5084520"/>
                </a:lnTo>
                <a:lnTo>
                  <a:pt x="3568061" y="5086008"/>
                </a:lnTo>
                <a:lnTo>
                  <a:pt x="3583374" y="5084520"/>
                </a:lnTo>
                <a:lnTo>
                  <a:pt x="3592710" y="5080799"/>
                </a:lnTo>
                <a:lnTo>
                  <a:pt x="3597943" y="5075218"/>
                </a:lnTo>
                <a:lnTo>
                  <a:pt x="3603169" y="5067032"/>
                </a:lnTo>
                <a:lnTo>
                  <a:pt x="3603169" y="5056242"/>
                </a:lnTo>
                <a:lnTo>
                  <a:pt x="3600937" y="5051033"/>
                </a:lnTo>
                <a:lnTo>
                  <a:pt x="3594983" y="5042476"/>
                </a:lnTo>
                <a:lnTo>
                  <a:pt x="3589402" y="5038755"/>
                </a:lnTo>
                <a:lnTo>
                  <a:pt x="3580473" y="5031686"/>
                </a:lnTo>
                <a:lnTo>
                  <a:pt x="3572659" y="5027221"/>
                </a:lnTo>
                <a:lnTo>
                  <a:pt x="3562241" y="5024244"/>
                </a:lnTo>
                <a:close/>
                <a:moveTo>
                  <a:pt x="8720701" y="4888425"/>
                </a:moveTo>
                <a:lnTo>
                  <a:pt x="8713855" y="4890211"/>
                </a:lnTo>
                <a:lnTo>
                  <a:pt x="8709092" y="4891997"/>
                </a:lnTo>
                <a:lnTo>
                  <a:pt x="8705521" y="4897652"/>
                </a:lnTo>
                <a:lnTo>
                  <a:pt x="8703139" y="4904796"/>
                </a:lnTo>
                <a:lnTo>
                  <a:pt x="8705521" y="4911642"/>
                </a:lnTo>
                <a:lnTo>
                  <a:pt x="8706116" y="4918786"/>
                </a:lnTo>
                <a:lnTo>
                  <a:pt x="8707902" y="4929799"/>
                </a:lnTo>
                <a:lnTo>
                  <a:pt x="8706711" y="4940217"/>
                </a:lnTo>
                <a:lnTo>
                  <a:pt x="8706711" y="4964030"/>
                </a:lnTo>
                <a:lnTo>
                  <a:pt x="8707902" y="4970578"/>
                </a:lnTo>
                <a:lnTo>
                  <a:pt x="8711474" y="4982187"/>
                </a:lnTo>
                <a:lnTo>
                  <a:pt x="8715046" y="4986056"/>
                </a:lnTo>
                <a:lnTo>
                  <a:pt x="8720106" y="4989033"/>
                </a:lnTo>
                <a:lnTo>
                  <a:pt x="8723082" y="4994986"/>
                </a:lnTo>
                <a:lnTo>
                  <a:pt x="8723082" y="5002427"/>
                </a:lnTo>
                <a:lnTo>
                  <a:pt x="8723678" y="5011059"/>
                </a:lnTo>
                <a:lnTo>
                  <a:pt x="8723082" y="5018798"/>
                </a:lnTo>
                <a:lnTo>
                  <a:pt x="8723678" y="5030407"/>
                </a:lnTo>
                <a:lnTo>
                  <a:pt x="8724868" y="5035467"/>
                </a:lnTo>
                <a:lnTo>
                  <a:pt x="8726059" y="5053624"/>
                </a:lnTo>
                <a:lnTo>
                  <a:pt x="8728142" y="5061066"/>
                </a:lnTo>
                <a:lnTo>
                  <a:pt x="8728142" y="5069400"/>
                </a:lnTo>
                <a:lnTo>
                  <a:pt x="8729333" y="5075651"/>
                </a:lnTo>
                <a:lnTo>
                  <a:pt x="8729333" y="5083985"/>
                </a:lnTo>
                <a:lnTo>
                  <a:pt x="8733500" y="5093213"/>
                </a:lnTo>
                <a:lnTo>
                  <a:pt x="8733500" y="5098868"/>
                </a:lnTo>
                <a:lnTo>
                  <a:pt x="8736477" y="5104821"/>
                </a:lnTo>
                <a:lnTo>
                  <a:pt x="8737667" y="5110179"/>
                </a:lnTo>
                <a:lnTo>
                  <a:pt x="8739453" y="5117025"/>
                </a:lnTo>
                <a:lnTo>
                  <a:pt x="8742132" y="5122978"/>
                </a:lnTo>
                <a:lnTo>
                  <a:pt x="8744514" y="5124466"/>
                </a:lnTo>
                <a:lnTo>
                  <a:pt x="8748085" y="5122978"/>
                </a:lnTo>
                <a:lnTo>
                  <a:pt x="8751062" y="5117620"/>
                </a:lnTo>
                <a:lnTo>
                  <a:pt x="8748681" y="5112263"/>
                </a:lnTo>
                <a:lnTo>
                  <a:pt x="8748681" y="5106607"/>
                </a:lnTo>
                <a:lnTo>
                  <a:pt x="8746299" y="5100654"/>
                </a:lnTo>
                <a:lnTo>
                  <a:pt x="8745704" y="5092022"/>
                </a:lnTo>
                <a:lnTo>
                  <a:pt x="8743323" y="5083985"/>
                </a:lnTo>
                <a:lnTo>
                  <a:pt x="8742728" y="5078627"/>
                </a:lnTo>
                <a:lnTo>
                  <a:pt x="8742728" y="5064638"/>
                </a:lnTo>
                <a:lnTo>
                  <a:pt x="8739453" y="5056601"/>
                </a:lnTo>
                <a:lnTo>
                  <a:pt x="8742132" y="5047373"/>
                </a:lnTo>
                <a:lnTo>
                  <a:pt x="8739453" y="5039634"/>
                </a:lnTo>
                <a:lnTo>
                  <a:pt x="8737667" y="5031598"/>
                </a:lnTo>
                <a:lnTo>
                  <a:pt x="8737667" y="5021180"/>
                </a:lnTo>
                <a:lnTo>
                  <a:pt x="8738858" y="5011655"/>
                </a:lnTo>
                <a:lnTo>
                  <a:pt x="8737667" y="4998855"/>
                </a:lnTo>
                <a:lnTo>
                  <a:pt x="8737667" y="4988437"/>
                </a:lnTo>
                <a:lnTo>
                  <a:pt x="8738858" y="4978019"/>
                </a:lnTo>
                <a:lnTo>
                  <a:pt x="8739453" y="4968197"/>
                </a:lnTo>
                <a:lnTo>
                  <a:pt x="8742132" y="4961053"/>
                </a:lnTo>
                <a:lnTo>
                  <a:pt x="8740049" y="4952421"/>
                </a:lnTo>
                <a:lnTo>
                  <a:pt x="8743323" y="4942598"/>
                </a:lnTo>
                <a:lnTo>
                  <a:pt x="8744514" y="4932776"/>
                </a:lnTo>
                <a:lnTo>
                  <a:pt x="8746299" y="4925632"/>
                </a:lnTo>
                <a:lnTo>
                  <a:pt x="8750467" y="4922060"/>
                </a:lnTo>
                <a:lnTo>
                  <a:pt x="8756717" y="4918786"/>
                </a:lnTo>
                <a:lnTo>
                  <a:pt x="8758503" y="4915809"/>
                </a:lnTo>
                <a:lnTo>
                  <a:pt x="8758503" y="4910451"/>
                </a:lnTo>
                <a:lnTo>
                  <a:pt x="8754932" y="4907177"/>
                </a:lnTo>
                <a:lnTo>
                  <a:pt x="8750467" y="4904201"/>
                </a:lnTo>
                <a:lnTo>
                  <a:pt x="8745704" y="4899438"/>
                </a:lnTo>
                <a:lnTo>
                  <a:pt x="8738858" y="4899438"/>
                </a:lnTo>
                <a:lnTo>
                  <a:pt x="8733500" y="4894973"/>
                </a:lnTo>
                <a:lnTo>
                  <a:pt x="8728142" y="4890211"/>
                </a:lnTo>
                <a:close/>
                <a:moveTo>
                  <a:pt x="8746299" y="4781269"/>
                </a:moveTo>
                <a:lnTo>
                  <a:pt x="8738858" y="4781864"/>
                </a:lnTo>
                <a:lnTo>
                  <a:pt x="8728142" y="4784841"/>
                </a:lnTo>
                <a:lnTo>
                  <a:pt x="8717129" y="4786031"/>
                </a:lnTo>
                <a:lnTo>
                  <a:pt x="8709688" y="4787222"/>
                </a:lnTo>
                <a:lnTo>
                  <a:pt x="8701056" y="4791984"/>
                </a:lnTo>
                <a:lnTo>
                  <a:pt x="8696889" y="4797044"/>
                </a:lnTo>
                <a:lnTo>
                  <a:pt x="8693912" y="4803593"/>
                </a:lnTo>
                <a:lnTo>
                  <a:pt x="8692721" y="4809248"/>
                </a:lnTo>
                <a:lnTo>
                  <a:pt x="8693912" y="4815201"/>
                </a:lnTo>
                <a:lnTo>
                  <a:pt x="8696889" y="4823238"/>
                </a:lnTo>
                <a:lnTo>
                  <a:pt x="8703735" y="4831573"/>
                </a:lnTo>
                <a:lnTo>
                  <a:pt x="8709092" y="4837823"/>
                </a:lnTo>
                <a:lnTo>
                  <a:pt x="8715046" y="4841991"/>
                </a:lnTo>
                <a:lnTo>
                  <a:pt x="8720106" y="4845265"/>
                </a:lnTo>
                <a:lnTo>
                  <a:pt x="8728738" y="4845860"/>
                </a:lnTo>
                <a:lnTo>
                  <a:pt x="8736477" y="4845265"/>
                </a:lnTo>
                <a:lnTo>
                  <a:pt x="8742728" y="4840205"/>
                </a:lnTo>
                <a:lnTo>
                  <a:pt x="8747490" y="4834251"/>
                </a:lnTo>
                <a:lnTo>
                  <a:pt x="8750467" y="4826810"/>
                </a:lnTo>
                <a:lnTo>
                  <a:pt x="8750467" y="4818178"/>
                </a:lnTo>
                <a:lnTo>
                  <a:pt x="8747490" y="4814011"/>
                </a:lnTo>
                <a:lnTo>
                  <a:pt x="8744514" y="4808653"/>
                </a:lnTo>
                <a:lnTo>
                  <a:pt x="8744514" y="4802998"/>
                </a:lnTo>
                <a:lnTo>
                  <a:pt x="8748681" y="4797044"/>
                </a:lnTo>
                <a:lnTo>
                  <a:pt x="8753741" y="4791389"/>
                </a:lnTo>
                <a:lnTo>
                  <a:pt x="8754932" y="4786626"/>
                </a:lnTo>
                <a:lnTo>
                  <a:pt x="8751657" y="4781864"/>
                </a:lnTo>
                <a:close/>
                <a:moveTo>
                  <a:pt x="8720701" y="4770255"/>
                </a:moveTo>
                <a:lnTo>
                  <a:pt x="8716534" y="4772041"/>
                </a:lnTo>
                <a:lnTo>
                  <a:pt x="8715046" y="4777399"/>
                </a:lnTo>
                <a:lnTo>
                  <a:pt x="8720106" y="4778590"/>
                </a:lnTo>
                <a:lnTo>
                  <a:pt x="8724868" y="4775613"/>
                </a:lnTo>
                <a:close/>
                <a:moveTo>
                  <a:pt x="6000776" y="4600635"/>
                </a:moveTo>
                <a:lnTo>
                  <a:pt x="5985349" y="4608100"/>
                </a:lnTo>
                <a:lnTo>
                  <a:pt x="5971416" y="4613076"/>
                </a:lnTo>
                <a:lnTo>
                  <a:pt x="5962955" y="4619048"/>
                </a:lnTo>
                <a:lnTo>
                  <a:pt x="5957979" y="4628006"/>
                </a:lnTo>
                <a:lnTo>
                  <a:pt x="5955988" y="4640447"/>
                </a:lnTo>
                <a:lnTo>
                  <a:pt x="5956984" y="4653883"/>
                </a:lnTo>
                <a:lnTo>
                  <a:pt x="5960965" y="4665827"/>
                </a:lnTo>
                <a:lnTo>
                  <a:pt x="5967932" y="4677273"/>
                </a:lnTo>
                <a:lnTo>
                  <a:pt x="5976392" y="4691207"/>
                </a:lnTo>
                <a:lnTo>
                  <a:pt x="5977387" y="4702652"/>
                </a:lnTo>
                <a:lnTo>
                  <a:pt x="5979378" y="4715093"/>
                </a:lnTo>
                <a:lnTo>
                  <a:pt x="5979378" y="4730023"/>
                </a:lnTo>
                <a:lnTo>
                  <a:pt x="5980373" y="4748436"/>
                </a:lnTo>
                <a:lnTo>
                  <a:pt x="5979378" y="4764858"/>
                </a:lnTo>
                <a:lnTo>
                  <a:pt x="5977387" y="4781280"/>
                </a:lnTo>
                <a:lnTo>
                  <a:pt x="5977387" y="4795214"/>
                </a:lnTo>
                <a:lnTo>
                  <a:pt x="5976392" y="4811636"/>
                </a:lnTo>
                <a:lnTo>
                  <a:pt x="5975397" y="4824078"/>
                </a:lnTo>
                <a:lnTo>
                  <a:pt x="5976392" y="4835026"/>
                </a:lnTo>
                <a:lnTo>
                  <a:pt x="5976392" y="4858415"/>
                </a:lnTo>
                <a:lnTo>
                  <a:pt x="5977387" y="4874837"/>
                </a:lnTo>
                <a:lnTo>
                  <a:pt x="5976392" y="4886283"/>
                </a:lnTo>
                <a:lnTo>
                  <a:pt x="5980373" y="4896236"/>
                </a:lnTo>
                <a:lnTo>
                  <a:pt x="5984354" y="4905691"/>
                </a:lnTo>
                <a:lnTo>
                  <a:pt x="5991819" y="4913653"/>
                </a:lnTo>
                <a:lnTo>
                  <a:pt x="5999782" y="4915644"/>
                </a:lnTo>
                <a:lnTo>
                  <a:pt x="6008739" y="4913653"/>
                </a:lnTo>
                <a:lnTo>
                  <a:pt x="6022175" y="4909672"/>
                </a:lnTo>
                <a:lnTo>
                  <a:pt x="6031133" y="4901212"/>
                </a:lnTo>
                <a:lnTo>
                  <a:pt x="6038597" y="4886283"/>
                </a:lnTo>
                <a:lnTo>
                  <a:pt x="6038597" y="4871851"/>
                </a:lnTo>
                <a:lnTo>
                  <a:pt x="6040588" y="4856424"/>
                </a:lnTo>
                <a:lnTo>
                  <a:pt x="6041583" y="4842490"/>
                </a:lnTo>
                <a:lnTo>
                  <a:pt x="6045565" y="4828059"/>
                </a:lnTo>
                <a:lnTo>
                  <a:pt x="6046560" y="4813627"/>
                </a:lnTo>
                <a:lnTo>
                  <a:pt x="6046560" y="4781280"/>
                </a:lnTo>
                <a:lnTo>
                  <a:pt x="6047555" y="4766848"/>
                </a:lnTo>
                <a:lnTo>
                  <a:pt x="6051536" y="4753412"/>
                </a:lnTo>
                <a:lnTo>
                  <a:pt x="6056015" y="4741469"/>
                </a:lnTo>
                <a:lnTo>
                  <a:pt x="6059996" y="4730023"/>
                </a:lnTo>
                <a:lnTo>
                  <a:pt x="6059996" y="4715093"/>
                </a:lnTo>
                <a:lnTo>
                  <a:pt x="6063977" y="4703648"/>
                </a:lnTo>
                <a:lnTo>
                  <a:pt x="6069949" y="4691207"/>
                </a:lnTo>
                <a:lnTo>
                  <a:pt x="6083386" y="4679263"/>
                </a:lnTo>
                <a:lnTo>
                  <a:pt x="6090352" y="4670803"/>
                </a:lnTo>
                <a:lnTo>
                  <a:pt x="6106775" y="4663836"/>
                </a:lnTo>
                <a:lnTo>
                  <a:pt x="6114737" y="4652888"/>
                </a:lnTo>
                <a:lnTo>
                  <a:pt x="6131159" y="4643433"/>
                </a:lnTo>
                <a:lnTo>
                  <a:pt x="6144596" y="4641442"/>
                </a:lnTo>
                <a:lnTo>
                  <a:pt x="6153553" y="4641442"/>
                </a:lnTo>
                <a:lnTo>
                  <a:pt x="6163008" y="4642437"/>
                </a:lnTo>
                <a:lnTo>
                  <a:pt x="6169975" y="4640447"/>
                </a:lnTo>
                <a:lnTo>
                  <a:pt x="6169975" y="4633480"/>
                </a:lnTo>
                <a:lnTo>
                  <a:pt x="6165994" y="4626015"/>
                </a:lnTo>
                <a:lnTo>
                  <a:pt x="6153553" y="4622034"/>
                </a:lnTo>
                <a:lnTo>
                  <a:pt x="6144596" y="4622034"/>
                </a:lnTo>
                <a:lnTo>
                  <a:pt x="6128173" y="4626015"/>
                </a:lnTo>
                <a:lnTo>
                  <a:pt x="6112746" y="4628006"/>
                </a:lnTo>
                <a:lnTo>
                  <a:pt x="6099808" y="4635470"/>
                </a:lnTo>
                <a:lnTo>
                  <a:pt x="6084381" y="4642437"/>
                </a:lnTo>
                <a:lnTo>
                  <a:pt x="6070945" y="4650897"/>
                </a:lnTo>
                <a:lnTo>
                  <a:pt x="6060991" y="4658860"/>
                </a:lnTo>
                <a:lnTo>
                  <a:pt x="6052531" y="4660850"/>
                </a:lnTo>
                <a:lnTo>
                  <a:pt x="6046560" y="4659855"/>
                </a:lnTo>
                <a:lnTo>
                  <a:pt x="6040588" y="4653883"/>
                </a:lnTo>
                <a:lnTo>
                  <a:pt x="6040588" y="4633480"/>
                </a:lnTo>
                <a:lnTo>
                  <a:pt x="6033124" y="4620043"/>
                </a:lnTo>
                <a:lnTo>
                  <a:pt x="6031133" y="4610091"/>
                </a:lnTo>
                <a:lnTo>
                  <a:pt x="6014213" y="4602626"/>
                </a:lnTo>
                <a:close/>
                <a:moveTo>
                  <a:pt x="8835299" y="4349965"/>
                </a:moveTo>
                <a:lnTo>
                  <a:pt x="8830536" y="4354727"/>
                </a:lnTo>
                <a:lnTo>
                  <a:pt x="8832917" y="4359490"/>
                </a:lnTo>
                <a:lnTo>
                  <a:pt x="8835894" y="4358299"/>
                </a:lnTo>
                <a:lnTo>
                  <a:pt x="8838275" y="4354727"/>
                </a:lnTo>
                <a:close/>
                <a:moveTo>
                  <a:pt x="8724868" y="4166311"/>
                </a:moveTo>
                <a:lnTo>
                  <a:pt x="8716534" y="4166906"/>
                </a:lnTo>
                <a:lnTo>
                  <a:pt x="8709688" y="4171966"/>
                </a:lnTo>
                <a:lnTo>
                  <a:pt x="8706116" y="4175538"/>
                </a:lnTo>
                <a:lnTo>
                  <a:pt x="8703139" y="4180896"/>
                </a:lnTo>
                <a:lnTo>
                  <a:pt x="8702246" y="4186551"/>
                </a:lnTo>
                <a:lnTo>
                  <a:pt x="8703139" y="4193695"/>
                </a:lnTo>
                <a:lnTo>
                  <a:pt x="8705521" y="4199946"/>
                </a:lnTo>
                <a:lnTo>
                  <a:pt x="8707902" y="4204709"/>
                </a:lnTo>
                <a:lnTo>
                  <a:pt x="8711474" y="4210364"/>
                </a:lnTo>
                <a:lnTo>
                  <a:pt x="8713855" y="4217508"/>
                </a:lnTo>
                <a:lnTo>
                  <a:pt x="8713855" y="4255310"/>
                </a:lnTo>
                <a:lnTo>
                  <a:pt x="8714455" y="4265133"/>
                </a:lnTo>
                <a:lnTo>
                  <a:pt x="8714455" y="4276146"/>
                </a:lnTo>
                <a:lnTo>
                  <a:pt x="8716557" y="4285076"/>
                </a:lnTo>
                <a:lnTo>
                  <a:pt x="8717157" y="4293112"/>
                </a:lnTo>
                <a:lnTo>
                  <a:pt x="8717157" y="4301149"/>
                </a:lnTo>
                <a:lnTo>
                  <a:pt x="8718357" y="4311567"/>
                </a:lnTo>
                <a:lnTo>
                  <a:pt x="8718357" y="4322878"/>
                </a:lnTo>
                <a:lnTo>
                  <a:pt x="8719557" y="4332701"/>
                </a:lnTo>
                <a:lnTo>
                  <a:pt x="8720757" y="4340142"/>
                </a:lnTo>
                <a:lnTo>
                  <a:pt x="8720757" y="4346691"/>
                </a:lnTo>
                <a:lnTo>
                  <a:pt x="8723157" y="4363955"/>
                </a:lnTo>
                <a:lnTo>
                  <a:pt x="8724957" y="4372289"/>
                </a:lnTo>
                <a:lnTo>
                  <a:pt x="8728259" y="4382707"/>
                </a:lnTo>
                <a:lnTo>
                  <a:pt x="8731259" y="4386279"/>
                </a:lnTo>
                <a:lnTo>
                  <a:pt x="8734858" y="4388958"/>
                </a:lnTo>
                <a:lnTo>
                  <a:pt x="8740263" y="4388958"/>
                </a:lnTo>
                <a:lnTo>
                  <a:pt x="8745965" y="4387767"/>
                </a:lnTo>
                <a:lnTo>
                  <a:pt x="8748364" y="4384493"/>
                </a:lnTo>
                <a:lnTo>
                  <a:pt x="8751360" y="4380921"/>
                </a:lnTo>
                <a:lnTo>
                  <a:pt x="8750764" y="4373480"/>
                </a:lnTo>
                <a:lnTo>
                  <a:pt x="8748978" y="4365741"/>
                </a:lnTo>
                <a:lnTo>
                  <a:pt x="8746597" y="4356513"/>
                </a:lnTo>
                <a:lnTo>
                  <a:pt x="8746002" y="4346095"/>
                </a:lnTo>
                <a:lnTo>
                  <a:pt x="8746002" y="4335082"/>
                </a:lnTo>
                <a:lnTo>
                  <a:pt x="8746597" y="4322878"/>
                </a:lnTo>
                <a:lnTo>
                  <a:pt x="8747783" y="4309484"/>
                </a:lnTo>
                <a:lnTo>
                  <a:pt x="8747783" y="4298768"/>
                </a:lnTo>
                <a:lnTo>
                  <a:pt x="8748374" y="4287755"/>
                </a:lnTo>
                <a:lnTo>
                  <a:pt x="8750750" y="4277932"/>
                </a:lnTo>
                <a:lnTo>
                  <a:pt x="8756387" y="4271086"/>
                </a:lnTo>
                <a:lnTo>
                  <a:pt x="8761131" y="4264537"/>
                </a:lnTo>
                <a:lnTo>
                  <a:pt x="8762317" y="4258287"/>
                </a:lnTo>
                <a:lnTo>
                  <a:pt x="8764098" y="4251738"/>
                </a:lnTo>
                <a:lnTo>
                  <a:pt x="8767363" y="4244297"/>
                </a:lnTo>
                <a:lnTo>
                  <a:pt x="8775074" y="4233284"/>
                </a:lnTo>
                <a:lnTo>
                  <a:pt x="8781307" y="4226140"/>
                </a:lnTo>
                <a:lnTo>
                  <a:pt x="8787237" y="4219294"/>
                </a:lnTo>
                <a:lnTo>
                  <a:pt x="8794064" y="4216912"/>
                </a:lnTo>
                <a:lnTo>
                  <a:pt x="8803556" y="4213936"/>
                </a:lnTo>
                <a:lnTo>
                  <a:pt x="8809784" y="4216912"/>
                </a:lnTo>
                <a:lnTo>
                  <a:pt x="8813347" y="4221675"/>
                </a:lnTo>
                <a:lnTo>
                  <a:pt x="8821951" y="4225544"/>
                </a:lnTo>
                <a:lnTo>
                  <a:pt x="8829067" y="4232093"/>
                </a:lnTo>
                <a:lnTo>
                  <a:pt x="8834113" y="4247273"/>
                </a:lnTo>
                <a:lnTo>
                  <a:pt x="8835299" y="4269300"/>
                </a:lnTo>
                <a:lnTo>
                  <a:pt x="8840061" y="4283885"/>
                </a:lnTo>
                <a:lnTo>
                  <a:pt x="8840656" y="4293112"/>
                </a:lnTo>
                <a:lnTo>
                  <a:pt x="8843335" y="4301149"/>
                </a:lnTo>
                <a:lnTo>
                  <a:pt x="8843335" y="4308888"/>
                </a:lnTo>
                <a:lnTo>
                  <a:pt x="8843931" y="4317520"/>
                </a:lnTo>
                <a:lnTo>
                  <a:pt x="8846312" y="4326152"/>
                </a:lnTo>
                <a:lnTo>
                  <a:pt x="8846312" y="4332701"/>
                </a:lnTo>
                <a:lnTo>
                  <a:pt x="8846907" y="4340737"/>
                </a:lnTo>
                <a:lnTo>
                  <a:pt x="8848693" y="4346095"/>
                </a:lnTo>
                <a:lnTo>
                  <a:pt x="8854051" y="4351155"/>
                </a:lnTo>
                <a:lnTo>
                  <a:pt x="8860302" y="4351751"/>
                </a:lnTo>
                <a:lnTo>
                  <a:pt x="8863278" y="4349369"/>
                </a:lnTo>
                <a:lnTo>
                  <a:pt x="8865660" y="4346095"/>
                </a:lnTo>
                <a:lnTo>
                  <a:pt x="8865660" y="4340737"/>
                </a:lnTo>
                <a:lnTo>
                  <a:pt x="8863278" y="4333891"/>
                </a:lnTo>
                <a:lnTo>
                  <a:pt x="8858516" y="4327343"/>
                </a:lnTo>
                <a:lnTo>
                  <a:pt x="8857325" y="4318711"/>
                </a:lnTo>
                <a:lnTo>
                  <a:pt x="8854051" y="4310079"/>
                </a:lnTo>
                <a:lnTo>
                  <a:pt x="8852860" y="4301744"/>
                </a:lnTo>
                <a:lnTo>
                  <a:pt x="8852860" y="4293112"/>
                </a:lnTo>
                <a:lnTo>
                  <a:pt x="8852265" y="4285076"/>
                </a:lnTo>
                <a:lnTo>
                  <a:pt x="8849884" y="4276741"/>
                </a:lnTo>
                <a:lnTo>
                  <a:pt x="8849289" y="4267514"/>
                </a:lnTo>
                <a:lnTo>
                  <a:pt x="8847503" y="4258287"/>
                </a:lnTo>
                <a:lnTo>
                  <a:pt x="8846907" y="4248762"/>
                </a:lnTo>
                <a:lnTo>
                  <a:pt x="8846312" y="4240130"/>
                </a:lnTo>
                <a:lnTo>
                  <a:pt x="8843335" y="4230307"/>
                </a:lnTo>
                <a:lnTo>
                  <a:pt x="8838871" y="4223163"/>
                </a:lnTo>
                <a:lnTo>
                  <a:pt x="8835894" y="4217508"/>
                </a:lnTo>
                <a:lnTo>
                  <a:pt x="8834703" y="4208876"/>
                </a:lnTo>
                <a:lnTo>
                  <a:pt x="8831727" y="4202923"/>
                </a:lnTo>
                <a:lnTo>
                  <a:pt x="8827857" y="4194291"/>
                </a:lnTo>
                <a:lnTo>
                  <a:pt x="8823690" y="4189528"/>
                </a:lnTo>
                <a:lnTo>
                  <a:pt x="8815058" y="4186551"/>
                </a:lnTo>
                <a:lnTo>
                  <a:pt x="8806724" y="4187742"/>
                </a:lnTo>
                <a:lnTo>
                  <a:pt x="8796306" y="4188933"/>
                </a:lnTo>
                <a:lnTo>
                  <a:pt x="8788269" y="4191314"/>
                </a:lnTo>
                <a:lnTo>
                  <a:pt x="8779935" y="4193695"/>
                </a:lnTo>
                <a:lnTo>
                  <a:pt x="8771303" y="4194886"/>
                </a:lnTo>
                <a:lnTo>
                  <a:pt x="8765052" y="4196969"/>
                </a:lnTo>
                <a:lnTo>
                  <a:pt x="8758503" y="4193695"/>
                </a:lnTo>
                <a:lnTo>
                  <a:pt x="8756122" y="4186551"/>
                </a:lnTo>
                <a:lnTo>
                  <a:pt x="8752848" y="4182087"/>
                </a:lnTo>
                <a:lnTo>
                  <a:pt x="8746299" y="4175538"/>
                </a:lnTo>
                <a:lnTo>
                  <a:pt x="8740049" y="4171073"/>
                </a:lnTo>
                <a:lnTo>
                  <a:pt x="8733500" y="4166906"/>
                </a:lnTo>
                <a:close/>
                <a:moveTo>
                  <a:pt x="3491920" y="3885858"/>
                </a:moveTo>
                <a:lnTo>
                  <a:pt x="3481502" y="3889578"/>
                </a:lnTo>
                <a:lnTo>
                  <a:pt x="3472944" y="3899624"/>
                </a:lnTo>
                <a:lnTo>
                  <a:pt x="3465503" y="3909298"/>
                </a:lnTo>
                <a:lnTo>
                  <a:pt x="3457690" y="3917856"/>
                </a:lnTo>
                <a:lnTo>
                  <a:pt x="3453225" y="3928646"/>
                </a:lnTo>
                <a:lnTo>
                  <a:pt x="3455457" y="3943901"/>
                </a:lnTo>
                <a:lnTo>
                  <a:pt x="3452481" y="3961388"/>
                </a:lnTo>
                <a:lnTo>
                  <a:pt x="3453969" y="3974038"/>
                </a:lnTo>
                <a:lnTo>
                  <a:pt x="3453969" y="3987061"/>
                </a:lnTo>
                <a:lnTo>
                  <a:pt x="3453225" y="4007153"/>
                </a:lnTo>
                <a:lnTo>
                  <a:pt x="3461410" y="4019803"/>
                </a:lnTo>
                <a:lnTo>
                  <a:pt x="3459178" y="4042871"/>
                </a:lnTo>
                <a:lnTo>
                  <a:pt x="3463643" y="4060359"/>
                </a:lnTo>
                <a:lnTo>
                  <a:pt x="3463643" y="4083055"/>
                </a:lnTo>
                <a:lnTo>
                  <a:pt x="3464387" y="4096822"/>
                </a:lnTo>
                <a:lnTo>
                  <a:pt x="3468480" y="4109100"/>
                </a:lnTo>
                <a:lnTo>
                  <a:pt x="3469224" y="4123611"/>
                </a:lnTo>
                <a:lnTo>
                  <a:pt x="3468480" y="4131052"/>
                </a:lnTo>
                <a:lnTo>
                  <a:pt x="3467735" y="4148539"/>
                </a:lnTo>
                <a:lnTo>
                  <a:pt x="3467735" y="4164538"/>
                </a:lnTo>
                <a:lnTo>
                  <a:pt x="3470712" y="4178305"/>
                </a:lnTo>
                <a:lnTo>
                  <a:pt x="3469224" y="4191327"/>
                </a:lnTo>
                <a:lnTo>
                  <a:pt x="3468480" y="4205094"/>
                </a:lnTo>
                <a:lnTo>
                  <a:pt x="3468480" y="4226302"/>
                </a:lnTo>
                <a:lnTo>
                  <a:pt x="3469224" y="4243789"/>
                </a:lnTo>
                <a:lnTo>
                  <a:pt x="3476665" y="4260905"/>
                </a:lnTo>
                <a:lnTo>
                  <a:pt x="3479642" y="4285833"/>
                </a:lnTo>
                <a:lnTo>
                  <a:pt x="3480758" y="4306297"/>
                </a:lnTo>
                <a:lnTo>
                  <a:pt x="3480758" y="4327133"/>
                </a:lnTo>
                <a:lnTo>
                  <a:pt x="3479642" y="4345365"/>
                </a:lnTo>
                <a:lnTo>
                  <a:pt x="3480758" y="4359131"/>
                </a:lnTo>
                <a:lnTo>
                  <a:pt x="3478898" y="4374386"/>
                </a:lnTo>
                <a:lnTo>
                  <a:pt x="3478898" y="4387037"/>
                </a:lnTo>
                <a:lnTo>
                  <a:pt x="3475177" y="4400803"/>
                </a:lnTo>
                <a:lnTo>
                  <a:pt x="3467735" y="4416802"/>
                </a:lnTo>
                <a:lnTo>
                  <a:pt x="3467735" y="4429825"/>
                </a:lnTo>
                <a:lnTo>
                  <a:pt x="3469224" y="4437638"/>
                </a:lnTo>
                <a:lnTo>
                  <a:pt x="3475177" y="4439126"/>
                </a:lnTo>
                <a:lnTo>
                  <a:pt x="3482246" y="4437638"/>
                </a:lnTo>
                <a:lnTo>
                  <a:pt x="3485967" y="4428336"/>
                </a:lnTo>
                <a:lnTo>
                  <a:pt x="3486711" y="4418290"/>
                </a:lnTo>
                <a:lnTo>
                  <a:pt x="3493408" y="4388153"/>
                </a:lnTo>
                <a:lnTo>
                  <a:pt x="3495641" y="4376619"/>
                </a:lnTo>
                <a:lnTo>
                  <a:pt x="3497501" y="4351318"/>
                </a:lnTo>
                <a:lnTo>
                  <a:pt x="3499734" y="4340900"/>
                </a:lnTo>
                <a:lnTo>
                  <a:pt x="3499734" y="4306297"/>
                </a:lnTo>
                <a:lnTo>
                  <a:pt x="3501222" y="4296623"/>
                </a:lnTo>
                <a:lnTo>
                  <a:pt x="3503454" y="4245650"/>
                </a:lnTo>
                <a:lnTo>
                  <a:pt x="3516476" y="4259788"/>
                </a:lnTo>
                <a:lnTo>
                  <a:pt x="3531732" y="4274299"/>
                </a:lnTo>
                <a:lnTo>
                  <a:pt x="3541405" y="4280624"/>
                </a:lnTo>
                <a:lnTo>
                  <a:pt x="3549963" y="4288066"/>
                </a:lnTo>
                <a:lnTo>
                  <a:pt x="3560753" y="4295879"/>
                </a:lnTo>
                <a:lnTo>
                  <a:pt x="3569683" y="4303321"/>
                </a:lnTo>
                <a:lnTo>
                  <a:pt x="3574892" y="4312622"/>
                </a:lnTo>
                <a:lnTo>
                  <a:pt x="3588658" y="4332342"/>
                </a:lnTo>
                <a:lnTo>
                  <a:pt x="3598704" y="4341644"/>
                </a:lnTo>
                <a:lnTo>
                  <a:pt x="3606146" y="4352062"/>
                </a:lnTo>
                <a:lnTo>
                  <a:pt x="3615447" y="4359131"/>
                </a:lnTo>
                <a:lnTo>
                  <a:pt x="3618424" y="4365829"/>
                </a:lnTo>
                <a:lnTo>
                  <a:pt x="3629958" y="4372154"/>
                </a:lnTo>
                <a:lnTo>
                  <a:pt x="3640748" y="4376619"/>
                </a:lnTo>
                <a:lnTo>
                  <a:pt x="3650422" y="4376619"/>
                </a:lnTo>
                <a:lnTo>
                  <a:pt x="3656003" y="4375874"/>
                </a:lnTo>
                <a:lnTo>
                  <a:pt x="3657491" y="4370293"/>
                </a:lnTo>
                <a:lnTo>
                  <a:pt x="3654881" y="4365829"/>
                </a:lnTo>
                <a:lnTo>
                  <a:pt x="3648172" y="4359131"/>
                </a:lnTo>
                <a:lnTo>
                  <a:pt x="3643701" y="4351318"/>
                </a:lnTo>
                <a:lnTo>
                  <a:pt x="3634382" y="4346109"/>
                </a:lnTo>
                <a:lnTo>
                  <a:pt x="3625435" y="4338295"/>
                </a:lnTo>
                <a:lnTo>
                  <a:pt x="3616866" y="4333830"/>
                </a:lnTo>
                <a:lnTo>
                  <a:pt x="3609413" y="4323785"/>
                </a:lnTo>
                <a:lnTo>
                  <a:pt x="3599350" y="4313367"/>
                </a:lnTo>
                <a:lnTo>
                  <a:pt x="3594135" y="4303321"/>
                </a:lnTo>
                <a:lnTo>
                  <a:pt x="3569537" y="4274299"/>
                </a:lnTo>
                <a:lnTo>
                  <a:pt x="3559480" y="4265370"/>
                </a:lnTo>
                <a:lnTo>
                  <a:pt x="3552027" y="4254580"/>
                </a:lnTo>
                <a:lnTo>
                  <a:pt x="3541219" y="4246394"/>
                </a:lnTo>
                <a:lnTo>
                  <a:pt x="3535999" y="4242301"/>
                </a:lnTo>
                <a:lnTo>
                  <a:pt x="3530784" y="4234860"/>
                </a:lnTo>
                <a:lnTo>
                  <a:pt x="3530784" y="4228535"/>
                </a:lnTo>
                <a:lnTo>
                  <a:pt x="3533766" y="4222581"/>
                </a:lnTo>
                <a:lnTo>
                  <a:pt x="3538987" y="4215140"/>
                </a:lnTo>
                <a:lnTo>
                  <a:pt x="3549794" y="4205094"/>
                </a:lnTo>
                <a:lnTo>
                  <a:pt x="3559485" y="4196537"/>
                </a:lnTo>
                <a:lnTo>
                  <a:pt x="3569549" y="4189839"/>
                </a:lnTo>
                <a:lnTo>
                  <a:pt x="3577380" y="4183142"/>
                </a:lnTo>
                <a:lnTo>
                  <a:pt x="3584833" y="4182398"/>
                </a:lnTo>
                <a:lnTo>
                  <a:pt x="3594896" y="4176073"/>
                </a:lnTo>
                <a:lnTo>
                  <a:pt x="3601605" y="4169375"/>
                </a:lnTo>
                <a:lnTo>
                  <a:pt x="3611674" y="4164538"/>
                </a:lnTo>
                <a:lnTo>
                  <a:pt x="3622110" y="4159329"/>
                </a:lnTo>
                <a:lnTo>
                  <a:pt x="3632917" y="4155609"/>
                </a:lnTo>
                <a:lnTo>
                  <a:pt x="3638138" y="4151888"/>
                </a:lnTo>
                <a:lnTo>
                  <a:pt x="3641492" y="4145563"/>
                </a:lnTo>
                <a:lnTo>
                  <a:pt x="3640004" y="4140354"/>
                </a:lnTo>
                <a:lnTo>
                  <a:pt x="3634423" y="4134401"/>
                </a:lnTo>
                <a:lnTo>
                  <a:pt x="3626982" y="4131052"/>
                </a:lnTo>
                <a:lnTo>
                  <a:pt x="3618424" y="4130308"/>
                </a:lnTo>
                <a:lnTo>
                  <a:pt x="3608006" y="4131052"/>
                </a:lnTo>
                <a:lnTo>
                  <a:pt x="3598704" y="4132540"/>
                </a:lnTo>
                <a:lnTo>
                  <a:pt x="3590891" y="4136633"/>
                </a:lnTo>
                <a:lnTo>
                  <a:pt x="3583449" y="4137377"/>
                </a:lnTo>
                <a:lnTo>
                  <a:pt x="3576752" y="4143330"/>
                </a:lnTo>
                <a:lnTo>
                  <a:pt x="3556660" y="4151888"/>
                </a:lnTo>
                <a:lnTo>
                  <a:pt x="3549219" y="4157841"/>
                </a:lnTo>
                <a:lnTo>
                  <a:pt x="3541405" y="4160818"/>
                </a:lnTo>
                <a:lnTo>
                  <a:pt x="3530987" y="4171608"/>
                </a:lnTo>
                <a:lnTo>
                  <a:pt x="3503454" y="4186863"/>
                </a:lnTo>
                <a:lnTo>
                  <a:pt x="3504942" y="4169375"/>
                </a:lnTo>
                <a:lnTo>
                  <a:pt x="3502710" y="4151888"/>
                </a:lnTo>
                <a:lnTo>
                  <a:pt x="3503454" y="4141098"/>
                </a:lnTo>
                <a:lnTo>
                  <a:pt x="3503454" y="4103147"/>
                </a:lnTo>
                <a:lnTo>
                  <a:pt x="3502710" y="4091613"/>
                </a:lnTo>
                <a:lnTo>
                  <a:pt x="3504198" y="4084543"/>
                </a:lnTo>
                <a:lnTo>
                  <a:pt x="3504198" y="4065568"/>
                </a:lnTo>
                <a:lnTo>
                  <a:pt x="3512756" y="4052545"/>
                </a:lnTo>
                <a:lnTo>
                  <a:pt x="3517965" y="4037290"/>
                </a:lnTo>
                <a:lnTo>
                  <a:pt x="3516476" y="4025384"/>
                </a:lnTo>
                <a:lnTo>
                  <a:pt x="3520197" y="4008641"/>
                </a:lnTo>
                <a:lnTo>
                  <a:pt x="3523918" y="3997107"/>
                </a:lnTo>
                <a:lnTo>
                  <a:pt x="3524662" y="3984084"/>
                </a:lnTo>
                <a:lnTo>
                  <a:pt x="3530987" y="3971806"/>
                </a:lnTo>
                <a:lnTo>
                  <a:pt x="3535452" y="3958039"/>
                </a:lnTo>
                <a:lnTo>
                  <a:pt x="3538429" y="3947621"/>
                </a:lnTo>
                <a:lnTo>
                  <a:pt x="3542150" y="3936831"/>
                </a:lnTo>
                <a:lnTo>
                  <a:pt x="3541405" y="3926785"/>
                </a:lnTo>
                <a:lnTo>
                  <a:pt x="3537684" y="3917856"/>
                </a:lnTo>
                <a:lnTo>
                  <a:pt x="3530987" y="3907066"/>
                </a:lnTo>
                <a:lnTo>
                  <a:pt x="3521685" y="3898136"/>
                </a:lnTo>
                <a:lnTo>
                  <a:pt x="3510896" y="3891811"/>
                </a:lnTo>
                <a:lnTo>
                  <a:pt x="3503454" y="3888090"/>
                </a:lnTo>
                <a:close/>
                <a:moveTo>
                  <a:pt x="8841847" y="3599871"/>
                </a:moveTo>
                <a:lnTo>
                  <a:pt x="8840061" y="3603741"/>
                </a:lnTo>
                <a:lnTo>
                  <a:pt x="8843335" y="3606717"/>
                </a:lnTo>
                <a:lnTo>
                  <a:pt x="8846907" y="3603741"/>
                </a:lnTo>
                <a:lnTo>
                  <a:pt x="8846312" y="3599871"/>
                </a:lnTo>
                <a:close/>
                <a:moveTo>
                  <a:pt x="8779935" y="3481701"/>
                </a:moveTo>
                <a:lnTo>
                  <a:pt x="8789460" y="3481701"/>
                </a:lnTo>
                <a:lnTo>
                  <a:pt x="8799282" y="3482906"/>
                </a:lnTo>
                <a:lnTo>
                  <a:pt x="8807914" y="3486524"/>
                </a:lnTo>
                <a:lnTo>
                  <a:pt x="8815653" y="3490445"/>
                </a:lnTo>
                <a:lnTo>
                  <a:pt x="8820714" y="3495873"/>
                </a:lnTo>
                <a:lnTo>
                  <a:pt x="8819523" y="3502203"/>
                </a:lnTo>
                <a:lnTo>
                  <a:pt x="8810891" y="3504612"/>
                </a:lnTo>
                <a:lnTo>
                  <a:pt x="8801068" y="3507002"/>
                </a:lnTo>
                <a:lnTo>
                  <a:pt x="8790055" y="3507598"/>
                </a:lnTo>
                <a:lnTo>
                  <a:pt x="8779935" y="3507598"/>
                </a:lnTo>
                <a:lnTo>
                  <a:pt x="8770112" y="3505216"/>
                </a:lnTo>
                <a:lnTo>
                  <a:pt x="8758503" y="3505216"/>
                </a:lnTo>
                <a:lnTo>
                  <a:pt x="8751657" y="3504612"/>
                </a:lnTo>
                <a:lnTo>
                  <a:pt x="8747490" y="3505216"/>
                </a:lnTo>
                <a:lnTo>
                  <a:pt x="8745704" y="3501296"/>
                </a:lnTo>
                <a:lnTo>
                  <a:pt x="8750467" y="3495873"/>
                </a:lnTo>
                <a:lnTo>
                  <a:pt x="8754932" y="3493459"/>
                </a:lnTo>
                <a:lnTo>
                  <a:pt x="8762671" y="3487729"/>
                </a:lnTo>
                <a:lnTo>
                  <a:pt x="8771303" y="3484115"/>
                </a:lnTo>
                <a:close/>
                <a:moveTo>
                  <a:pt x="8787674" y="3451341"/>
                </a:moveTo>
                <a:lnTo>
                  <a:pt x="8776065" y="3451936"/>
                </a:lnTo>
                <a:lnTo>
                  <a:pt x="8762075" y="3451936"/>
                </a:lnTo>
                <a:lnTo>
                  <a:pt x="8751062" y="3453722"/>
                </a:lnTo>
                <a:lnTo>
                  <a:pt x="8742132" y="3458484"/>
                </a:lnTo>
                <a:lnTo>
                  <a:pt x="8733500" y="3465926"/>
                </a:lnTo>
                <a:lnTo>
                  <a:pt x="8726059" y="3476344"/>
                </a:lnTo>
                <a:lnTo>
                  <a:pt x="8721892" y="3476939"/>
                </a:lnTo>
                <a:lnTo>
                  <a:pt x="8716534" y="3481701"/>
                </a:lnTo>
                <a:lnTo>
                  <a:pt x="8713855" y="3485273"/>
                </a:lnTo>
                <a:lnTo>
                  <a:pt x="8710878" y="3492715"/>
                </a:lnTo>
                <a:lnTo>
                  <a:pt x="8707902" y="3499263"/>
                </a:lnTo>
                <a:lnTo>
                  <a:pt x="8705521" y="3509086"/>
                </a:lnTo>
                <a:lnTo>
                  <a:pt x="8703139" y="3520694"/>
                </a:lnTo>
                <a:lnTo>
                  <a:pt x="8702246" y="3531708"/>
                </a:lnTo>
                <a:lnTo>
                  <a:pt x="8703735" y="3541530"/>
                </a:lnTo>
                <a:lnTo>
                  <a:pt x="8707902" y="3554330"/>
                </a:lnTo>
                <a:lnTo>
                  <a:pt x="8714450" y="3570105"/>
                </a:lnTo>
                <a:lnTo>
                  <a:pt x="8721892" y="3588262"/>
                </a:lnTo>
                <a:lnTo>
                  <a:pt x="8725464" y="3590941"/>
                </a:lnTo>
                <a:lnTo>
                  <a:pt x="8730524" y="3598085"/>
                </a:lnTo>
                <a:lnTo>
                  <a:pt x="8736477" y="3603741"/>
                </a:lnTo>
                <a:lnTo>
                  <a:pt x="8744514" y="3609098"/>
                </a:lnTo>
                <a:lnTo>
                  <a:pt x="8756122" y="3618921"/>
                </a:lnTo>
                <a:lnTo>
                  <a:pt x="8768921" y="3627255"/>
                </a:lnTo>
                <a:lnTo>
                  <a:pt x="8779935" y="3632911"/>
                </a:lnTo>
                <a:lnTo>
                  <a:pt x="8793329" y="3635887"/>
                </a:lnTo>
                <a:lnTo>
                  <a:pt x="8806724" y="3636483"/>
                </a:lnTo>
                <a:lnTo>
                  <a:pt x="8815653" y="3634101"/>
                </a:lnTo>
                <a:lnTo>
                  <a:pt x="8824881" y="3630530"/>
                </a:lnTo>
                <a:lnTo>
                  <a:pt x="8834703" y="3625469"/>
                </a:lnTo>
                <a:lnTo>
                  <a:pt x="8843931" y="3620707"/>
                </a:lnTo>
                <a:lnTo>
                  <a:pt x="8849289" y="3617135"/>
                </a:lnTo>
                <a:lnTo>
                  <a:pt x="8852265" y="3613861"/>
                </a:lnTo>
                <a:lnTo>
                  <a:pt x="8851670" y="3611480"/>
                </a:lnTo>
                <a:lnTo>
                  <a:pt x="8846312" y="3611480"/>
                </a:lnTo>
                <a:lnTo>
                  <a:pt x="8837680" y="3613266"/>
                </a:lnTo>
                <a:lnTo>
                  <a:pt x="8829048" y="3616540"/>
                </a:lnTo>
                <a:lnTo>
                  <a:pt x="8821309" y="3617730"/>
                </a:lnTo>
                <a:lnTo>
                  <a:pt x="8812082" y="3620112"/>
                </a:lnTo>
                <a:lnTo>
                  <a:pt x="8802259" y="3620112"/>
                </a:lnTo>
                <a:lnTo>
                  <a:pt x="8793924" y="3616540"/>
                </a:lnTo>
                <a:lnTo>
                  <a:pt x="8787078" y="3613266"/>
                </a:lnTo>
                <a:lnTo>
                  <a:pt x="8774279" y="3606717"/>
                </a:lnTo>
                <a:lnTo>
                  <a:pt x="8767731" y="3600466"/>
                </a:lnTo>
                <a:lnTo>
                  <a:pt x="8754932" y="3586476"/>
                </a:lnTo>
                <a:lnTo>
                  <a:pt x="8748085" y="3578142"/>
                </a:lnTo>
                <a:lnTo>
                  <a:pt x="8744514" y="3571296"/>
                </a:lnTo>
                <a:lnTo>
                  <a:pt x="8743323" y="3558497"/>
                </a:lnTo>
                <a:lnTo>
                  <a:pt x="8746299" y="3551651"/>
                </a:lnTo>
                <a:lnTo>
                  <a:pt x="8752848" y="3549269"/>
                </a:lnTo>
                <a:lnTo>
                  <a:pt x="8760289" y="3548674"/>
                </a:lnTo>
                <a:lnTo>
                  <a:pt x="8771303" y="3549865"/>
                </a:lnTo>
                <a:lnTo>
                  <a:pt x="8785292" y="3549269"/>
                </a:lnTo>
                <a:lnTo>
                  <a:pt x="8793924" y="3546888"/>
                </a:lnTo>
                <a:lnTo>
                  <a:pt x="8804342" y="3543316"/>
                </a:lnTo>
                <a:lnTo>
                  <a:pt x="8813272" y="3538851"/>
                </a:lnTo>
                <a:lnTo>
                  <a:pt x="8826071" y="3535875"/>
                </a:lnTo>
                <a:lnTo>
                  <a:pt x="8840061" y="3534684"/>
                </a:lnTo>
                <a:lnTo>
                  <a:pt x="8852860" y="3530517"/>
                </a:lnTo>
                <a:lnTo>
                  <a:pt x="8863278" y="3526052"/>
                </a:lnTo>
                <a:lnTo>
                  <a:pt x="8871910" y="3521290"/>
                </a:lnTo>
                <a:lnTo>
                  <a:pt x="8877268" y="3513253"/>
                </a:lnTo>
                <a:lnTo>
                  <a:pt x="8877268" y="3504323"/>
                </a:lnTo>
                <a:lnTo>
                  <a:pt x="8874292" y="3493905"/>
                </a:lnTo>
                <a:lnTo>
                  <a:pt x="8869529" y="3487655"/>
                </a:lnTo>
                <a:lnTo>
                  <a:pt x="8860897" y="3479916"/>
                </a:lnTo>
                <a:lnTo>
                  <a:pt x="8851670" y="3474260"/>
                </a:lnTo>
                <a:lnTo>
                  <a:pt x="8816249" y="3456698"/>
                </a:lnTo>
                <a:lnTo>
                  <a:pt x="8803449" y="3453126"/>
                </a:lnTo>
                <a:close/>
                <a:moveTo>
                  <a:pt x="3614703" y="3426500"/>
                </a:moveTo>
                <a:lnTo>
                  <a:pt x="3608750" y="3432453"/>
                </a:lnTo>
                <a:lnTo>
                  <a:pt x="3611726" y="3438406"/>
                </a:lnTo>
                <a:lnTo>
                  <a:pt x="3615447" y="3436918"/>
                </a:lnTo>
                <a:lnTo>
                  <a:pt x="3618424" y="3432453"/>
                </a:lnTo>
                <a:close/>
                <a:moveTo>
                  <a:pt x="6097319" y="3425229"/>
                </a:moveTo>
                <a:lnTo>
                  <a:pt x="6093338" y="3429209"/>
                </a:lnTo>
                <a:lnTo>
                  <a:pt x="6099808" y="3434683"/>
                </a:lnTo>
                <a:lnTo>
                  <a:pt x="6105779" y="3432693"/>
                </a:lnTo>
                <a:lnTo>
                  <a:pt x="6103789" y="3426224"/>
                </a:lnTo>
                <a:close/>
                <a:moveTo>
                  <a:pt x="6039593" y="3379445"/>
                </a:moveTo>
                <a:lnTo>
                  <a:pt x="6021180" y="3383427"/>
                </a:lnTo>
                <a:lnTo>
                  <a:pt x="6008739" y="3390891"/>
                </a:lnTo>
                <a:lnTo>
                  <a:pt x="5995800" y="3399848"/>
                </a:lnTo>
                <a:lnTo>
                  <a:pt x="5985349" y="3407811"/>
                </a:lnTo>
                <a:lnTo>
                  <a:pt x="5983359" y="3419257"/>
                </a:lnTo>
                <a:lnTo>
                  <a:pt x="5972411" y="3429209"/>
                </a:lnTo>
                <a:lnTo>
                  <a:pt x="5961961" y="3460063"/>
                </a:lnTo>
                <a:lnTo>
                  <a:pt x="5955988" y="3479471"/>
                </a:lnTo>
                <a:lnTo>
                  <a:pt x="5955988" y="3498880"/>
                </a:lnTo>
                <a:lnTo>
                  <a:pt x="5951013" y="3518288"/>
                </a:lnTo>
                <a:lnTo>
                  <a:pt x="5948524" y="3532222"/>
                </a:lnTo>
                <a:lnTo>
                  <a:pt x="5950017" y="3551630"/>
                </a:lnTo>
                <a:lnTo>
                  <a:pt x="5951013" y="3567057"/>
                </a:lnTo>
                <a:lnTo>
                  <a:pt x="5957979" y="3580493"/>
                </a:lnTo>
                <a:lnTo>
                  <a:pt x="5963951" y="3594427"/>
                </a:lnTo>
                <a:lnTo>
                  <a:pt x="5972411" y="3607864"/>
                </a:lnTo>
                <a:lnTo>
                  <a:pt x="5984354" y="3614831"/>
                </a:lnTo>
                <a:lnTo>
                  <a:pt x="5995800" y="3628267"/>
                </a:lnTo>
                <a:lnTo>
                  <a:pt x="6008739" y="3640210"/>
                </a:lnTo>
                <a:lnTo>
                  <a:pt x="6021180" y="3645684"/>
                </a:lnTo>
                <a:lnTo>
                  <a:pt x="6036607" y="3651656"/>
                </a:lnTo>
                <a:lnTo>
                  <a:pt x="6052531" y="3654642"/>
                </a:lnTo>
                <a:lnTo>
                  <a:pt x="6071940" y="3658623"/>
                </a:lnTo>
                <a:lnTo>
                  <a:pt x="6090352" y="3656633"/>
                </a:lnTo>
                <a:lnTo>
                  <a:pt x="6109760" y="3653647"/>
                </a:lnTo>
                <a:lnTo>
                  <a:pt x="6129169" y="3651656"/>
                </a:lnTo>
                <a:lnTo>
                  <a:pt x="6145591" y="3645684"/>
                </a:lnTo>
                <a:lnTo>
                  <a:pt x="6162013" y="3637225"/>
                </a:lnTo>
                <a:lnTo>
                  <a:pt x="6169975" y="3625281"/>
                </a:lnTo>
                <a:lnTo>
                  <a:pt x="6181919" y="3616821"/>
                </a:lnTo>
                <a:lnTo>
                  <a:pt x="6190379" y="3602887"/>
                </a:lnTo>
                <a:lnTo>
                  <a:pt x="6195355" y="3589451"/>
                </a:lnTo>
                <a:lnTo>
                  <a:pt x="6202322" y="3577010"/>
                </a:lnTo>
                <a:lnTo>
                  <a:pt x="6205806" y="3561085"/>
                </a:lnTo>
                <a:lnTo>
                  <a:pt x="6207796" y="3543667"/>
                </a:lnTo>
                <a:lnTo>
                  <a:pt x="6204810" y="3525255"/>
                </a:lnTo>
                <a:lnTo>
                  <a:pt x="6200332" y="3513809"/>
                </a:lnTo>
                <a:lnTo>
                  <a:pt x="6192369" y="3501865"/>
                </a:lnTo>
                <a:lnTo>
                  <a:pt x="6183412" y="3488429"/>
                </a:lnTo>
                <a:lnTo>
                  <a:pt x="6175947" y="3477481"/>
                </a:lnTo>
                <a:lnTo>
                  <a:pt x="6164999" y="3469021"/>
                </a:lnTo>
                <a:lnTo>
                  <a:pt x="6148577" y="3458073"/>
                </a:lnTo>
                <a:lnTo>
                  <a:pt x="6140614" y="3451603"/>
                </a:lnTo>
                <a:lnTo>
                  <a:pt x="6128173" y="3446627"/>
                </a:lnTo>
                <a:lnTo>
                  <a:pt x="6119216" y="3440655"/>
                </a:lnTo>
                <a:lnTo>
                  <a:pt x="6109760" y="3440655"/>
                </a:lnTo>
                <a:lnTo>
                  <a:pt x="6105779" y="3447622"/>
                </a:lnTo>
                <a:lnTo>
                  <a:pt x="6107770" y="3458073"/>
                </a:lnTo>
                <a:lnTo>
                  <a:pt x="6114737" y="3464044"/>
                </a:lnTo>
                <a:lnTo>
                  <a:pt x="6124192" y="3471011"/>
                </a:lnTo>
                <a:lnTo>
                  <a:pt x="6136136" y="3480467"/>
                </a:lnTo>
                <a:lnTo>
                  <a:pt x="6147581" y="3491415"/>
                </a:lnTo>
                <a:lnTo>
                  <a:pt x="6156539" y="3503856"/>
                </a:lnTo>
                <a:lnTo>
                  <a:pt x="6164999" y="3519283"/>
                </a:lnTo>
                <a:lnTo>
                  <a:pt x="6169975" y="3531226"/>
                </a:lnTo>
                <a:lnTo>
                  <a:pt x="6169975" y="3551630"/>
                </a:lnTo>
                <a:lnTo>
                  <a:pt x="6166990" y="3567057"/>
                </a:lnTo>
                <a:lnTo>
                  <a:pt x="6158530" y="3583479"/>
                </a:lnTo>
                <a:lnTo>
                  <a:pt x="6147581" y="3594427"/>
                </a:lnTo>
                <a:lnTo>
                  <a:pt x="6129169" y="3606868"/>
                </a:lnTo>
                <a:lnTo>
                  <a:pt x="6112746" y="3609854"/>
                </a:lnTo>
                <a:lnTo>
                  <a:pt x="6094334" y="3610849"/>
                </a:lnTo>
                <a:lnTo>
                  <a:pt x="6092343" y="3607864"/>
                </a:lnTo>
                <a:lnTo>
                  <a:pt x="6075921" y="3606868"/>
                </a:lnTo>
                <a:lnTo>
                  <a:pt x="6062982" y="3602887"/>
                </a:lnTo>
                <a:lnTo>
                  <a:pt x="6052531" y="3592437"/>
                </a:lnTo>
                <a:lnTo>
                  <a:pt x="6041583" y="3584474"/>
                </a:lnTo>
                <a:lnTo>
                  <a:pt x="6033124" y="3574024"/>
                </a:lnTo>
                <a:lnTo>
                  <a:pt x="6026156" y="3561085"/>
                </a:lnTo>
                <a:lnTo>
                  <a:pt x="6023170" y="3544663"/>
                </a:lnTo>
                <a:lnTo>
                  <a:pt x="6023170" y="3529236"/>
                </a:lnTo>
                <a:lnTo>
                  <a:pt x="6024166" y="3510823"/>
                </a:lnTo>
                <a:lnTo>
                  <a:pt x="6029142" y="3498880"/>
                </a:lnTo>
                <a:lnTo>
                  <a:pt x="6034617" y="3480467"/>
                </a:lnTo>
                <a:lnTo>
                  <a:pt x="6044569" y="3471011"/>
                </a:lnTo>
                <a:lnTo>
                  <a:pt x="6045565" y="3458073"/>
                </a:lnTo>
                <a:lnTo>
                  <a:pt x="6051536" y="3444636"/>
                </a:lnTo>
                <a:lnTo>
                  <a:pt x="6060991" y="3432693"/>
                </a:lnTo>
                <a:lnTo>
                  <a:pt x="6068954" y="3422242"/>
                </a:lnTo>
                <a:lnTo>
                  <a:pt x="6069949" y="3408806"/>
                </a:lnTo>
                <a:lnTo>
                  <a:pt x="6067958" y="3398853"/>
                </a:lnTo>
                <a:lnTo>
                  <a:pt x="6061987" y="3387408"/>
                </a:lnTo>
                <a:lnTo>
                  <a:pt x="6051536" y="3381436"/>
                </a:lnTo>
                <a:close/>
                <a:moveTo>
                  <a:pt x="3476665" y="3196932"/>
                </a:moveTo>
                <a:lnTo>
                  <a:pt x="3466247" y="3197677"/>
                </a:lnTo>
                <a:lnTo>
                  <a:pt x="3457690" y="3204002"/>
                </a:lnTo>
                <a:lnTo>
                  <a:pt x="3453225" y="3208466"/>
                </a:lnTo>
                <a:lnTo>
                  <a:pt x="3449504" y="3215164"/>
                </a:lnTo>
                <a:lnTo>
                  <a:pt x="3448388" y="3222233"/>
                </a:lnTo>
                <a:lnTo>
                  <a:pt x="3449504" y="3231163"/>
                </a:lnTo>
                <a:lnTo>
                  <a:pt x="3452481" y="3238976"/>
                </a:lnTo>
                <a:lnTo>
                  <a:pt x="3455457" y="3244929"/>
                </a:lnTo>
                <a:lnTo>
                  <a:pt x="3459922" y="3251999"/>
                </a:lnTo>
                <a:lnTo>
                  <a:pt x="3462899" y="3260928"/>
                </a:lnTo>
                <a:lnTo>
                  <a:pt x="3462899" y="3308182"/>
                </a:lnTo>
                <a:lnTo>
                  <a:pt x="3463648" y="3320460"/>
                </a:lnTo>
                <a:lnTo>
                  <a:pt x="3463648" y="3334227"/>
                </a:lnTo>
                <a:lnTo>
                  <a:pt x="3466276" y="3345388"/>
                </a:lnTo>
                <a:lnTo>
                  <a:pt x="3467026" y="3355434"/>
                </a:lnTo>
                <a:lnTo>
                  <a:pt x="3467026" y="3365480"/>
                </a:lnTo>
                <a:lnTo>
                  <a:pt x="3468526" y="3378503"/>
                </a:lnTo>
                <a:lnTo>
                  <a:pt x="3468526" y="3392641"/>
                </a:lnTo>
                <a:lnTo>
                  <a:pt x="3470026" y="3404920"/>
                </a:lnTo>
                <a:lnTo>
                  <a:pt x="3471526" y="3414222"/>
                </a:lnTo>
                <a:lnTo>
                  <a:pt x="3471526" y="3422407"/>
                </a:lnTo>
                <a:lnTo>
                  <a:pt x="3474526" y="3443987"/>
                </a:lnTo>
                <a:lnTo>
                  <a:pt x="3476776" y="3454405"/>
                </a:lnTo>
                <a:lnTo>
                  <a:pt x="3480903" y="3467427"/>
                </a:lnTo>
                <a:lnTo>
                  <a:pt x="3484653" y="3471892"/>
                </a:lnTo>
                <a:lnTo>
                  <a:pt x="3489153" y="3475241"/>
                </a:lnTo>
                <a:lnTo>
                  <a:pt x="3495908" y="3475241"/>
                </a:lnTo>
                <a:lnTo>
                  <a:pt x="3503036" y="3473753"/>
                </a:lnTo>
                <a:lnTo>
                  <a:pt x="3506035" y="3469660"/>
                </a:lnTo>
                <a:lnTo>
                  <a:pt x="3509779" y="3465195"/>
                </a:lnTo>
                <a:lnTo>
                  <a:pt x="3509035" y="3455893"/>
                </a:lnTo>
                <a:lnTo>
                  <a:pt x="3506803" y="3446219"/>
                </a:lnTo>
                <a:lnTo>
                  <a:pt x="3503826" y="3434685"/>
                </a:lnTo>
                <a:lnTo>
                  <a:pt x="3503082" y="3421663"/>
                </a:lnTo>
                <a:lnTo>
                  <a:pt x="3503082" y="3407896"/>
                </a:lnTo>
                <a:lnTo>
                  <a:pt x="3503826" y="3392641"/>
                </a:lnTo>
                <a:lnTo>
                  <a:pt x="3505309" y="3375898"/>
                </a:lnTo>
                <a:lnTo>
                  <a:pt x="3505309" y="3362504"/>
                </a:lnTo>
                <a:lnTo>
                  <a:pt x="3506047" y="3348737"/>
                </a:lnTo>
                <a:lnTo>
                  <a:pt x="3509018" y="3336459"/>
                </a:lnTo>
                <a:lnTo>
                  <a:pt x="3516064" y="3327901"/>
                </a:lnTo>
                <a:lnTo>
                  <a:pt x="3521994" y="3319716"/>
                </a:lnTo>
                <a:lnTo>
                  <a:pt x="3523476" y="3311902"/>
                </a:lnTo>
                <a:lnTo>
                  <a:pt x="3525703" y="3303717"/>
                </a:lnTo>
                <a:lnTo>
                  <a:pt x="3529784" y="3294415"/>
                </a:lnTo>
                <a:lnTo>
                  <a:pt x="3539423" y="3280648"/>
                </a:lnTo>
                <a:lnTo>
                  <a:pt x="3547213" y="3271719"/>
                </a:lnTo>
                <a:lnTo>
                  <a:pt x="3554625" y="3263161"/>
                </a:lnTo>
                <a:lnTo>
                  <a:pt x="3563160" y="3260185"/>
                </a:lnTo>
                <a:lnTo>
                  <a:pt x="3575025" y="3256464"/>
                </a:lnTo>
                <a:lnTo>
                  <a:pt x="3582810" y="3260185"/>
                </a:lnTo>
                <a:lnTo>
                  <a:pt x="3587263" y="3266138"/>
                </a:lnTo>
                <a:lnTo>
                  <a:pt x="3598018" y="3270974"/>
                </a:lnTo>
                <a:lnTo>
                  <a:pt x="3606913" y="3279160"/>
                </a:lnTo>
                <a:lnTo>
                  <a:pt x="3613221" y="3298136"/>
                </a:lnTo>
                <a:lnTo>
                  <a:pt x="3614703" y="3325669"/>
                </a:lnTo>
                <a:lnTo>
                  <a:pt x="3620656" y="3343900"/>
                </a:lnTo>
                <a:lnTo>
                  <a:pt x="3621400" y="3355434"/>
                </a:lnTo>
                <a:lnTo>
                  <a:pt x="3624749" y="3365480"/>
                </a:lnTo>
                <a:lnTo>
                  <a:pt x="3624749" y="3375154"/>
                </a:lnTo>
                <a:lnTo>
                  <a:pt x="3625493" y="3385944"/>
                </a:lnTo>
                <a:lnTo>
                  <a:pt x="3628470" y="3396734"/>
                </a:lnTo>
                <a:lnTo>
                  <a:pt x="3628470" y="3404920"/>
                </a:lnTo>
                <a:lnTo>
                  <a:pt x="3629214" y="3414966"/>
                </a:lnTo>
                <a:lnTo>
                  <a:pt x="3631446" y="3421663"/>
                </a:lnTo>
                <a:lnTo>
                  <a:pt x="3638143" y="3427988"/>
                </a:lnTo>
                <a:lnTo>
                  <a:pt x="3645957" y="3428732"/>
                </a:lnTo>
                <a:lnTo>
                  <a:pt x="3649678" y="3425756"/>
                </a:lnTo>
                <a:lnTo>
                  <a:pt x="3652654" y="3421663"/>
                </a:lnTo>
                <a:lnTo>
                  <a:pt x="3652654" y="3414966"/>
                </a:lnTo>
                <a:lnTo>
                  <a:pt x="3649678" y="3406408"/>
                </a:lnTo>
                <a:lnTo>
                  <a:pt x="3643725" y="3398223"/>
                </a:lnTo>
                <a:lnTo>
                  <a:pt x="3642236" y="3387432"/>
                </a:lnTo>
                <a:lnTo>
                  <a:pt x="3638143" y="3376642"/>
                </a:lnTo>
                <a:lnTo>
                  <a:pt x="3636655" y="3366225"/>
                </a:lnTo>
                <a:lnTo>
                  <a:pt x="3636655" y="3355434"/>
                </a:lnTo>
                <a:lnTo>
                  <a:pt x="3635911" y="3345388"/>
                </a:lnTo>
                <a:lnTo>
                  <a:pt x="3632934" y="3334970"/>
                </a:lnTo>
                <a:lnTo>
                  <a:pt x="3632191" y="3323436"/>
                </a:lnTo>
                <a:lnTo>
                  <a:pt x="3629958" y="3311902"/>
                </a:lnTo>
                <a:lnTo>
                  <a:pt x="3629214" y="3299996"/>
                </a:lnTo>
                <a:lnTo>
                  <a:pt x="3628470" y="3289206"/>
                </a:lnTo>
                <a:lnTo>
                  <a:pt x="3624749" y="3276927"/>
                </a:lnTo>
                <a:lnTo>
                  <a:pt x="3619168" y="3267998"/>
                </a:lnTo>
                <a:lnTo>
                  <a:pt x="3615447" y="3260928"/>
                </a:lnTo>
                <a:lnTo>
                  <a:pt x="3613959" y="3250139"/>
                </a:lnTo>
                <a:lnTo>
                  <a:pt x="3610238" y="3242697"/>
                </a:lnTo>
                <a:lnTo>
                  <a:pt x="3605401" y="3231907"/>
                </a:lnTo>
                <a:lnTo>
                  <a:pt x="3600192" y="3225954"/>
                </a:lnTo>
                <a:lnTo>
                  <a:pt x="3589402" y="3222233"/>
                </a:lnTo>
                <a:lnTo>
                  <a:pt x="3578984" y="3223722"/>
                </a:lnTo>
                <a:lnTo>
                  <a:pt x="3565962" y="3225210"/>
                </a:lnTo>
                <a:lnTo>
                  <a:pt x="3555916" y="3228186"/>
                </a:lnTo>
                <a:lnTo>
                  <a:pt x="3545498" y="3231163"/>
                </a:lnTo>
                <a:lnTo>
                  <a:pt x="3534708" y="3232651"/>
                </a:lnTo>
                <a:lnTo>
                  <a:pt x="3526895" y="3235256"/>
                </a:lnTo>
                <a:lnTo>
                  <a:pt x="3518709" y="3231163"/>
                </a:lnTo>
                <a:lnTo>
                  <a:pt x="3515733" y="3222233"/>
                </a:lnTo>
                <a:lnTo>
                  <a:pt x="3511640" y="3216652"/>
                </a:lnTo>
                <a:lnTo>
                  <a:pt x="3503454" y="3208466"/>
                </a:lnTo>
                <a:lnTo>
                  <a:pt x="3495641" y="3202885"/>
                </a:lnTo>
                <a:lnTo>
                  <a:pt x="3487455" y="3197677"/>
                </a:lnTo>
                <a:close/>
                <a:moveTo>
                  <a:pt x="8840656" y="2750063"/>
                </a:moveTo>
                <a:lnTo>
                  <a:pt x="8835299" y="2751849"/>
                </a:lnTo>
                <a:lnTo>
                  <a:pt x="8836489" y="2757504"/>
                </a:lnTo>
                <a:lnTo>
                  <a:pt x="8843931" y="2758695"/>
                </a:lnTo>
                <a:lnTo>
                  <a:pt x="8847503" y="2752444"/>
                </a:lnTo>
                <a:close/>
                <a:moveTo>
                  <a:pt x="8746895" y="2637251"/>
                </a:moveTo>
                <a:lnTo>
                  <a:pt x="8737667" y="2640823"/>
                </a:lnTo>
                <a:lnTo>
                  <a:pt x="8731714" y="2647074"/>
                </a:lnTo>
                <a:lnTo>
                  <a:pt x="8723082" y="2651241"/>
                </a:lnTo>
                <a:lnTo>
                  <a:pt x="8719510" y="2658683"/>
                </a:lnTo>
                <a:lnTo>
                  <a:pt x="8719510" y="2665231"/>
                </a:lnTo>
                <a:lnTo>
                  <a:pt x="8721892" y="2672672"/>
                </a:lnTo>
                <a:lnTo>
                  <a:pt x="8723082" y="2680114"/>
                </a:lnTo>
                <a:lnTo>
                  <a:pt x="8723678" y="2688448"/>
                </a:lnTo>
                <a:lnTo>
                  <a:pt x="8723082" y="2701247"/>
                </a:lnTo>
                <a:lnTo>
                  <a:pt x="8721892" y="2711070"/>
                </a:lnTo>
                <a:lnTo>
                  <a:pt x="8723082" y="2719702"/>
                </a:lnTo>
                <a:lnTo>
                  <a:pt x="8721892" y="2725060"/>
                </a:lnTo>
                <a:lnTo>
                  <a:pt x="8712664" y="2725655"/>
                </a:lnTo>
                <a:lnTo>
                  <a:pt x="8704925" y="2726845"/>
                </a:lnTo>
                <a:lnTo>
                  <a:pt x="8696889" y="2728631"/>
                </a:lnTo>
                <a:lnTo>
                  <a:pt x="8690340" y="2728036"/>
                </a:lnTo>
                <a:lnTo>
                  <a:pt x="8684089" y="2731311"/>
                </a:lnTo>
                <a:lnTo>
                  <a:pt x="8680517" y="2734882"/>
                </a:lnTo>
                <a:lnTo>
                  <a:pt x="8679327" y="2740240"/>
                </a:lnTo>
                <a:lnTo>
                  <a:pt x="8679327" y="2743514"/>
                </a:lnTo>
                <a:lnTo>
                  <a:pt x="8681708" y="2746491"/>
                </a:lnTo>
                <a:lnTo>
                  <a:pt x="8685875" y="2747086"/>
                </a:lnTo>
                <a:lnTo>
                  <a:pt x="8691531" y="2745896"/>
                </a:lnTo>
                <a:lnTo>
                  <a:pt x="8697484" y="2741431"/>
                </a:lnTo>
                <a:lnTo>
                  <a:pt x="8706116" y="2738455"/>
                </a:lnTo>
                <a:lnTo>
                  <a:pt x="8713855" y="2736073"/>
                </a:lnTo>
                <a:lnTo>
                  <a:pt x="8721892" y="2734882"/>
                </a:lnTo>
                <a:lnTo>
                  <a:pt x="8721892" y="2773280"/>
                </a:lnTo>
                <a:lnTo>
                  <a:pt x="8719510" y="2784293"/>
                </a:lnTo>
                <a:lnTo>
                  <a:pt x="8718915" y="2794116"/>
                </a:lnTo>
                <a:lnTo>
                  <a:pt x="8719510" y="2804831"/>
                </a:lnTo>
                <a:lnTo>
                  <a:pt x="8720701" y="2818226"/>
                </a:lnTo>
                <a:lnTo>
                  <a:pt x="8723678" y="2829835"/>
                </a:lnTo>
                <a:lnTo>
                  <a:pt x="8721892" y="2838467"/>
                </a:lnTo>
                <a:lnTo>
                  <a:pt x="8723082" y="2847694"/>
                </a:lnTo>
                <a:lnTo>
                  <a:pt x="8723082" y="2859898"/>
                </a:lnTo>
                <a:lnTo>
                  <a:pt x="8721892" y="2871506"/>
                </a:lnTo>
                <a:lnTo>
                  <a:pt x="8724273" y="2879246"/>
                </a:lnTo>
                <a:lnTo>
                  <a:pt x="8726654" y="2890259"/>
                </a:lnTo>
                <a:lnTo>
                  <a:pt x="8727249" y="2901272"/>
                </a:lnTo>
                <a:lnTo>
                  <a:pt x="8731714" y="2911095"/>
                </a:lnTo>
                <a:lnTo>
                  <a:pt x="8740942" y="2920917"/>
                </a:lnTo>
                <a:lnTo>
                  <a:pt x="8749871" y="2923894"/>
                </a:lnTo>
                <a:lnTo>
                  <a:pt x="8758503" y="2929252"/>
                </a:lnTo>
                <a:lnTo>
                  <a:pt x="8767731" y="2932228"/>
                </a:lnTo>
                <a:lnTo>
                  <a:pt x="8776660" y="2933717"/>
                </a:lnTo>
                <a:lnTo>
                  <a:pt x="8790650" y="2933717"/>
                </a:lnTo>
                <a:lnTo>
                  <a:pt x="8801068" y="2929847"/>
                </a:lnTo>
                <a:lnTo>
                  <a:pt x="8804342" y="2925084"/>
                </a:lnTo>
                <a:lnTo>
                  <a:pt x="8791246" y="2925084"/>
                </a:lnTo>
                <a:lnTo>
                  <a:pt x="8784697" y="2925680"/>
                </a:lnTo>
                <a:lnTo>
                  <a:pt x="8773684" y="2921513"/>
                </a:lnTo>
                <a:lnTo>
                  <a:pt x="8767731" y="2917048"/>
                </a:lnTo>
                <a:lnTo>
                  <a:pt x="8763861" y="2908714"/>
                </a:lnTo>
                <a:lnTo>
                  <a:pt x="8761480" y="2903654"/>
                </a:lnTo>
                <a:lnTo>
                  <a:pt x="8759099" y="2883115"/>
                </a:lnTo>
                <a:lnTo>
                  <a:pt x="8760289" y="2871506"/>
                </a:lnTo>
                <a:lnTo>
                  <a:pt x="8760885" y="2864661"/>
                </a:lnTo>
                <a:lnTo>
                  <a:pt x="8763266" y="2856028"/>
                </a:lnTo>
                <a:lnTo>
                  <a:pt x="8763861" y="2844717"/>
                </a:lnTo>
                <a:lnTo>
                  <a:pt x="8763266" y="2835490"/>
                </a:lnTo>
                <a:lnTo>
                  <a:pt x="8763266" y="2797092"/>
                </a:lnTo>
                <a:lnTo>
                  <a:pt x="8764456" y="2787270"/>
                </a:lnTo>
                <a:lnTo>
                  <a:pt x="8767731" y="2775662"/>
                </a:lnTo>
                <a:lnTo>
                  <a:pt x="8769517" y="2767625"/>
                </a:lnTo>
                <a:lnTo>
                  <a:pt x="8769517" y="2760481"/>
                </a:lnTo>
                <a:lnTo>
                  <a:pt x="8771898" y="2755719"/>
                </a:lnTo>
                <a:lnTo>
                  <a:pt x="8772493" y="2746491"/>
                </a:lnTo>
                <a:lnTo>
                  <a:pt x="8772493" y="2740835"/>
                </a:lnTo>
                <a:lnTo>
                  <a:pt x="8775470" y="2736073"/>
                </a:lnTo>
                <a:lnTo>
                  <a:pt x="8781721" y="2731906"/>
                </a:lnTo>
                <a:lnTo>
                  <a:pt x="8790055" y="2729227"/>
                </a:lnTo>
                <a:lnTo>
                  <a:pt x="8796901" y="2731311"/>
                </a:lnTo>
                <a:lnTo>
                  <a:pt x="8808510" y="2728631"/>
                </a:lnTo>
                <a:lnTo>
                  <a:pt x="8817737" y="2728036"/>
                </a:lnTo>
                <a:lnTo>
                  <a:pt x="8826071" y="2728036"/>
                </a:lnTo>
                <a:lnTo>
                  <a:pt x="8835299" y="2725655"/>
                </a:lnTo>
                <a:lnTo>
                  <a:pt x="8843931" y="2725060"/>
                </a:lnTo>
                <a:lnTo>
                  <a:pt x="8851670" y="2723274"/>
                </a:lnTo>
                <a:lnTo>
                  <a:pt x="8856135" y="2720297"/>
                </a:lnTo>
                <a:lnTo>
                  <a:pt x="8856730" y="2715832"/>
                </a:lnTo>
                <a:lnTo>
                  <a:pt x="8851670" y="2714047"/>
                </a:lnTo>
                <a:lnTo>
                  <a:pt x="8847503" y="2713451"/>
                </a:lnTo>
                <a:lnTo>
                  <a:pt x="8838871" y="2711070"/>
                </a:lnTo>
                <a:lnTo>
                  <a:pt x="8827262" y="2710474"/>
                </a:lnTo>
                <a:lnTo>
                  <a:pt x="8820714" y="2709284"/>
                </a:lnTo>
                <a:lnTo>
                  <a:pt x="8798092" y="2709284"/>
                </a:lnTo>
                <a:lnTo>
                  <a:pt x="8790055" y="2710474"/>
                </a:lnTo>
                <a:lnTo>
                  <a:pt x="8781721" y="2708689"/>
                </a:lnTo>
                <a:lnTo>
                  <a:pt x="8776660" y="2705117"/>
                </a:lnTo>
                <a:lnTo>
                  <a:pt x="8775470" y="2699461"/>
                </a:lnTo>
                <a:lnTo>
                  <a:pt x="8778446" y="2693508"/>
                </a:lnTo>
                <a:lnTo>
                  <a:pt x="8779339" y="2686067"/>
                </a:lnTo>
                <a:lnTo>
                  <a:pt x="8781721" y="2679518"/>
                </a:lnTo>
                <a:lnTo>
                  <a:pt x="8782316" y="2670886"/>
                </a:lnTo>
                <a:lnTo>
                  <a:pt x="8781125" y="2667314"/>
                </a:lnTo>
                <a:lnTo>
                  <a:pt x="8776660" y="2659873"/>
                </a:lnTo>
                <a:lnTo>
                  <a:pt x="8774874" y="2655110"/>
                </a:lnTo>
                <a:lnTo>
                  <a:pt x="8770112" y="2649455"/>
                </a:lnTo>
                <a:lnTo>
                  <a:pt x="8767731" y="2645288"/>
                </a:lnTo>
                <a:lnTo>
                  <a:pt x="8760885" y="2640823"/>
                </a:lnTo>
                <a:lnTo>
                  <a:pt x="8754336" y="2637846"/>
                </a:lnTo>
                <a:close/>
                <a:moveTo>
                  <a:pt x="3597216" y="2509495"/>
                </a:moveTo>
                <a:lnTo>
                  <a:pt x="3592751" y="2512100"/>
                </a:lnTo>
                <a:lnTo>
                  <a:pt x="3590891" y="2516565"/>
                </a:lnTo>
                <a:lnTo>
                  <a:pt x="3597216" y="2518797"/>
                </a:lnTo>
                <a:lnTo>
                  <a:pt x="3600192" y="2516565"/>
                </a:lnTo>
                <a:close/>
                <a:moveTo>
                  <a:pt x="3628470" y="2446243"/>
                </a:moveTo>
                <a:lnTo>
                  <a:pt x="3621400" y="2449592"/>
                </a:lnTo>
                <a:lnTo>
                  <a:pt x="3621400" y="2454057"/>
                </a:lnTo>
                <a:lnTo>
                  <a:pt x="3625493" y="2455545"/>
                </a:lnTo>
                <a:lnTo>
                  <a:pt x="3629958" y="2452568"/>
                </a:lnTo>
                <a:close/>
                <a:moveTo>
                  <a:pt x="3566706" y="2432105"/>
                </a:moveTo>
                <a:lnTo>
                  <a:pt x="3577496" y="2435082"/>
                </a:lnTo>
                <a:lnTo>
                  <a:pt x="3580473" y="2439546"/>
                </a:lnTo>
                <a:lnTo>
                  <a:pt x="3579729" y="2448848"/>
                </a:lnTo>
                <a:lnTo>
                  <a:pt x="3578984" y="2459266"/>
                </a:lnTo>
                <a:lnTo>
                  <a:pt x="3572659" y="2467079"/>
                </a:lnTo>
                <a:lnTo>
                  <a:pt x="3566706" y="2476753"/>
                </a:lnTo>
                <a:lnTo>
                  <a:pt x="3558149" y="2482334"/>
                </a:lnTo>
                <a:lnTo>
                  <a:pt x="3540661" y="2494240"/>
                </a:lnTo>
                <a:lnTo>
                  <a:pt x="3533220" y="2496101"/>
                </a:lnTo>
                <a:lnTo>
                  <a:pt x="3527639" y="2502054"/>
                </a:lnTo>
                <a:lnTo>
                  <a:pt x="3515733" y="2505031"/>
                </a:lnTo>
                <a:lnTo>
                  <a:pt x="3504942" y="2505031"/>
                </a:lnTo>
                <a:lnTo>
                  <a:pt x="3494897" y="2502054"/>
                </a:lnTo>
                <a:lnTo>
                  <a:pt x="3491176" y="2494240"/>
                </a:lnTo>
                <a:lnTo>
                  <a:pt x="3491176" y="2485311"/>
                </a:lnTo>
                <a:lnTo>
                  <a:pt x="3494152" y="2478241"/>
                </a:lnTo>
                <a:lnTo>
                  <a:pt x="3495641" y="2470800"/>
                </a:lnTo>
                <a:lnTo>
                  <a:pt x="3501222" y="2462242"/>
                </a:lnTo>
                <a:lnTo>
                  <a:pt x="3505687" y="2455545"/>
                </a:lnTo>
                <a:lnTo>
                  <a:pt x="3512756" y="2450336"/>
                </a:lnTo>
                <a:lnTo>
                  <a:pt x="3520942" y="2446243"/>
                </a:lnTo>
                <a:lnTo>
                  <a:pt x="3530243" y="2444755"/>
                </a:lnTo>
                <a:lnTo>
                  <a:pt x="3539917" y="2439546"/>
                </a:lnTo>
                <a:lnTo>
                  <a:pt x="3549219" y="2436570"/>
                </a:lnTo>
                <a:lnTo>
                  <a:pt x="3557404" y="2432849"/>
                </a:lnTo>
                <a:close/>
                <a:moveTo>
                  <a:pt x="3527639" y="2284765"/>
                </a:moveTo>
                <a:lnTo>
                  <a:pt x="3509407" y="2286253"/>
                </a:lnTo>
                <a:lnTo>
                  <a:pt x="3488199" y="2290346"/>
                </a:lnTo>
                <a:lnTo>
                  <a:pt x="3476665" y="2295555"/>
                </a:lnTo>
                <a:lnTo>
                  <a:pt x="3464387" y="2305601"/>
                </a:lnTo>
                <a:lnTo>
                  <a:pt x="3453225" y="2311554"/>
                </a:lnTo>
                <a:lnTo>
                  <a:pt x="3443179" y="2319739"/>
                </a:lnTo>
                <a:lnTo>
                  <a:pt x="3434993" y="2330530"/>
                </a:lnTo>
                <a:lnTo>
                  <a:pt x="3427180" y="2339831"/>
                </a:lnTo>
                <a:lnTo>
                  <a:pt x="3424947" y="2348017"/>
                </a:lnTo>
                <a:lnTo>
                  <a:pt x="3425692" y="2357319"/>
                </a:lnTo>
                <a:lnTo>
                  <a:pt x="3432389" y="2364016"/>
                </a:lnTo>
                <a:lnTo>
                  <a:pt x="3441691" y="2368853"/>
                </a:lnTo>
                <a:lnTo>
                  <a:pt x="3453225" y="2368853"/>
                </a:lnTo>
                <a:lnTo>
                  <a:pt x="3466247" y="2365504"/>
                </a:lnTo>
                <a:lnTo>
                  <a:pt x="3477409" y="2365504"/>
                </a:lnTo>
                <a:lnTo>
                  <a:pt x="3487455" y="2364016"/>
                </a:lnTo>
                <a:lnTo>
                  <a:pt x="3495641" y="2358807"/>
                </a:lnTo>
                <a:lnTo>
                  <a:pt x="3504942" y="2354342"/>
                </a:lnTo>
                <a:lnTo>
                  <a:pt x="3512756" y="2354342"/>
                </a:lnTo>
                <a:lnTo>
                  <a:pt x="3517221" y="2353598"/>
                </a:lnTo>
                <a:lnTo>
                  <a:pt x="3529499" y="2354342"/>
                </a:lnTo>
                <a:lnTo>
                  <a:pt x="3544754" y="2358807"/>
                </a:lnTo>
                <a:lnTo>
                  <a:pt x="3559637" y="2372573"/>
                </a:lnTo>
                <a:lnTo>
                  <a:pt x="3566706" y="2382247"/>
                </a:lnTo>
                <a:lnTo>
                  <a:pt x="3572659" y="2393038"/>
                </a:lnTo>
                <a:lnTo>
                  <a:pt x="3569683" y="2400851"/>
                </a:lnTo>
                <a:lnTo>
                  <a:pt x="3562241" y="2403083"/>
                </a:lnTo>
                <a:lnTo>
                  <a:pt x="3555172" y="2406060"/>
                </a:lnTo>
                <a:lnTo>
                  <a:pt x="3540661" y="2413501"/>
                </a:lnTo>
                <a:lnTo>
                  <a:pt x="3529499" y="2420571"/>
                </a:lnTo>
                <a:lnTo>
                  <a:pt x="3516476" y="2423547"/>
                </a:lnTo>
                <a:lnTo>
                  <a:pt x="3504942" y="2425036"/>
                </a:lnTo>
                <a:lnTo>
                  <a:pt x="3491920" y="2427268"/>
                </a:lnTo>
                <a:lnTo>
                  <a:pt x="3482246" y="2434337"/>
                </a:lnTo>
                <a:lnTo>
                  <a:pt x="3472944" y="2442523"/>
                </a:lnTo>
                <a:lnTo>
                  <a:pt x="3466247" y="2454057"/>
                </a:lnTo>
                <a:lnTo>
                  <a:pt x="3459178" y="2466335"/>
                </a:lnTo>
                <a:lnTo>
                  <a:pt x="3456945" y="2478241"/>
                </a:lnTo>
                <a:lnTo>
                  <a:pt x="3456945" y="2489032"/>
                </a:lnTo>
                <a:lnTo>
                  <a:pt x="3457690" y="2505031"/>
                </a:lnTo>
                <a:lnTo>
                  <a:pt x="3462899" y="2515077"/>
                </a:lnTo>
                <a:lnTo>
                  <a:pt x="3469968" y="2524006"/>
                </a:lnTo>
                <a:lnTo>
                  <a:pt x="3481502" y="2531076"/>
                </a:lnTo>
                <a:lnTo>
                  <a:pt x="3494152" y="2536284"/>
                </a:lnTo>
                <a:lnTo>
                  <a:pt x="3504942" y="2537773"/>
                </a:lnTo>
                <a:lnTo>
                  <a:pt x="3512756" y="2540005"/>
                </a:lnTo>
                <a:lnTo>
                  <a:pt x="3520197" y="2537029"/>
                </a:lnTo>
                <a:lnTo>
                  <a:pt x="3530243" y="2534052"/>
                </a:lnTo>
                <a:lnTo>
                  <a:pt x="3541405" y="2530331"/>
                </a:lnTo>
                <a:lnTo>
                  <a:pt x="3554428" y="2525494"/>
                </a:lnTo>
                <a:lnTo>
                  <a:pt x="3565962" y="2519541"/>
                </a:lnTo>
                <a:lnTo>
                  <a:pt x="3572659" y="2512844"/>
                </a:lnTo>
                <a:lnTo>
                  <a:pt x="3583449" y="2506519"/>
                </a:lnTo>
                <a:lnTo>
                  <a:pt x="3590147" y="2498333"/>
                </a:lnTo>
                <a:lnTo>
                  <a:pt x="3596472" y="2494240"/>
                </a:lnTo>
                <a:lnTo>
                  <a:pt x="3600937" y="2492008"/>
                </a:lnTo>
                <a:lnTo>
                  <a:pt x="3603913" y="2494985"/>
                </a:lnTo>
                <a:lnTo>
                  <a:pt x="3606890" y="2505775"/>
                </a:lnTo>
                <a:lnTo>
                  <a:pt x="3611726" y="2513588"/>
                </a:lnTo>
                <a:lnTo>
                  <a:pt x="3614703" y="2523262"/>
                </a:lnTo>
                <a:lnTo>
                  <a:pt x="3620656" y="2529587"/>
                </a:lnTo>
                <a:lnTo>
                  <a:pt x="3626237" y="2529587"/>
                </a:lnTo>
                <a:lnTo>
                  <a:pt x="3631446" y="2524006"/>
                </a:lnTo>
                <a:lnTo>
                  <a:pt x="3632191" y="2518797"/>
                </a:lnTo>
                <a:lnTo>
                  <a:pt x="3631446" y="2508007"/>
                </a:lnTo>
                <a:lnTo>
                  <a:pt x="3628470" y="2494985"/>
                </a:lnTo>
                <a:lnTo>
                  <a:pt x="3624749" y="2484566"/>
                </a:lnTo>
                <a:lnTo>
                  <a:pt x="3620656" y="2473033"/>
                </a:lnTo>
                <a:lnTo>
                  <a:pt x="3613959" y="2442523"/>
                </a:lnTo>
                <a:lnTo>
                  <a:pt x="3611726" y="2425036"/>
                </a:lnTo>
                <a:lnTo>
                  <a:pt x="3608006" y="2408292"/>
                </a:lnTo>
                <a:lnTo>
                  <a:pt x="3608750" y="2393781"/>
                </a:lnTo>
                <a:lnTo>
                  <a:pt x="3608006" y="2382247"/>
                </a:lnTo>
                <a:lnTo>
                  <a:pt x="3603169" y="2368853"/>
                </a:lnTo>
                <a:lnTo>
                  <a:pt x="3597960" y="2350994"/>
                </a:lnTo>
                <a:lnTo>
                  <a:pt x="3594239" y="2337599"/>
                </a:lnTo>
                <a:lnTo>
                  <a:pt x="3589402" y="2323832"/>
                </a:lnTo>
                <a:lnTo>
                  <a:pt x="3582705" y="2313042"/>
                </a:lnTo>
                <a:lnTo>
                  <a:pt x="3576008" y="2306345"/>
                </a:lnTo>
                <a:lnTo>
                  <a:pt x="3562985" y="2297787"/>
                </a:lnTo>
                <a:lnTo>
                  <a:pt x="3551451" y="2294067"/>
                </a:lnTo>
                <a:lnTo>
                  <a:pt x="3540661" y="2288486"/>
                </a:lnTo>
                <a:close/>
                <a:moveTo>
                  <a:pt x="8720701" y="1964250"/>
                </a:moveTo>
                <a:lnTo>
                  <a:pt x="8713855" y="1966037"/>
                </a:lnTo>
                <a:lnTo>
                  <a:pt x="8709092" y="1967823"/>
                </a:lnTo>
                <a:lnTo>
                  <a:pt x="8705521" y="1973478"/>
                </a:lnTo>
                <a:lnTo>
                  <a:pt x="8703139" y="1980622"/>
                </a:lnTo>
                <a:lnTo>
                  <a:pt x="8705521" y="1987468"/>
                </a:lnTo>
                <a:lnTo>
                  <a:pt x="8706116" y="1994612"/>
                </a:lnTo>
                <a:lnTo>
                  <a:pt x="8707902" y="2005625"/>
                </a:lnTo>
                <a:lnTo>
                  <a:pt x="8706711" y="2016043"/>
                </a:lnTo>
                <a:lnTo>
                  <a:pt x="8706711" y="2039855"/>
                </a:lnTo>
                <a:lnTo>
                  <a:pt x="8707902" y="2046404"/>
                </a:lnTo>
                <a:lnTo>
                  <a:pt x="8711474" y="2058012"/>
                </a:lnTo>
                <a:lnTo>
                  <a:pt x="8715046" y="2061882"/>
                </a:lnTo>
                <a:lnTo>
                  <a:pt x="8720106" y="2064859"/>
                </a:lnTo>
                <a:lnTo>
                  <a:pt x="8723082" y="2070812"/>
                </a:lnTo>
                <a:lnTo>
                  <a:pt x="8723082" y="2078253"/>
                </a:lnTo>
                <a:lnTo>
                  <a:pt x="8723678" y="2086885"/>
                </a:lnTo>
                <a:lnTo>
                  <a:pt x="8723082" y="2094624"/>
                </a:lnTo>
                <a:lnTo>
                  <a:pt x="8723678" y="2106232"/>
                </a:lnTo>
                <a:lnTo>
                  <a:pt x="8724868" y="2111293"/>
                </a:lnTo>
                <a:lnTo>
                  <a:pt x="8726059" y="2129450"/>
                </a:lnTo>
                <a:lnTo>
                  <a:pt x="8728142" y="2136891"/>
                </a:lnTo>
                <a:lnTo>
                  <a:pt x="8728142" y="2145226"/>
                </a:lnTo>
                <a:lnTo>
                  <a:pt x="8729333" y="2151476"/>
                </a:lnTo>
                <a:lnTo>
                  <a:pt x="8729333" y="2159810"/>
                </a:lnTo>
                <a:lnTo>
                  <a:pt x="8733500" y="2169038"/>
                </a:lnTo>
                <a:lnTo>
                  <a:pt x="8733500" y="2174693"/>
                </a:lnTo>
                <a:lnTo>
                  <a:pt x="8736477" y="2180646"/>
                </a:lnTo>
                <a:lnTo>
                  <a:pt x="8737667" y="2186004"/>
                </a:lnTo>
                <a:lnTo>
                  <a:pt x="8739453" y="2192850"/>
                </a:lnTo>
                <a:lnTo>
                  <a:pt x="8742132" y="2198803"/>
                </a:lnTo>
                <a:lnTo>
                  <a:pt x="8744514" y="2200292"/>
                </a:lnTo>
                <a:lnTo>
                  <a:pt x="8748085" y="2198803"/>
                </a:lnTo>
                <a:lnTo>
                  <a:pt x="8751062" y="2193446"/>
                </a:lnTo>
                <a:lnTo>
                  <a:pt x="8748681" y="2188088"/>
                </a:lnTo>
                <a:lnTo>
                  <a:pt x="8748681" y="2182432"/>
                </a:lnTo>
                <a:lnTo>
                  <a:pt x="8746299" y="2176479"/>
                </a:lnTo>
                <a:lnTo>
                  <a:pt x="8745704" y="2167847"/>
                </a:lnTo>
                <a:lnTo>
                  <a:pt x="8743323" y="2159810"/>
                </a:lnTo>
                <a:lnTo>
                  <a:pt x="8742728" y="2154453"/>
                </a:lnTo>
                <a:lnTo>
                  <a:pt x="8742728" y="2140463"/>
                </a:lnTo>
                <a:lnTo>
                  <a:pt x="8739453" y="2132426"/>
                </a:lnTo>
                <a:lnTo>
                  <a:pt x="8742132" y="2123199"/>
                </a:lnTo>
                <a:lnTo>
                  <a:pt x="8739453" y="2115459"/>
                </a:lnTo>
                <a:lnTo>
                  <a:pt x="8737667" y="2107423"/>
                </a:lnTo>
                <a:lnTo>
                  <a:pt x="8737667" y="2097005"/>
                </a:lnTo>
                <a:lnTo>
                  <a:pt x="8738858" y="2087480"/>
                </a:lnTo>
                <a:lnTo>
                  <a:pt x="8737667" y="2074681"/>
                </a:lnTo>
                <a:lnTo>
                  <a:pt x="8737667" y="2064263"/>
                </a:lnTo>
                <a:lnTo>
                  <a:pt x="8738858" y="2053845"/>
                </a:lnTo>
                <a:lnTo>
                  <a:pt x="8739453" y="2044022"/>
                </a:lnTo>
                <a:lnTo>
                  <a:pt x="8742132" y="2036879"/>
                </a:lnTo>
                <a:lnTo>
                  <a:pt x="8740049" y="2028247"/>
                </a:lnTo>
                <a:lnTo>
                  <a:pt x="8743323" y="2018424"/>
                </a:lnTo>
                <a:lnTo>
                  <a:pt x="8744514" y="2008601"/>
                </a:lnTo>
                <a:lnTo>
                  <a:pt x="8746299" y="2001458"/>
                </a:lnTo>
                <a:lnTo>
                  <a:pt x="8750467" y="1997886"/>
                </a:lnTo>
                <a:lnTo>
                  <a:pt x="8756717" y="1994612"/>
                </a:lnTo>
                <a:lnTo>
                  <a:pt x="8758503" y="1991635"/>
                </a:lnTo>
                <a:lnTo>
                  <a:pt x="8758503" y="1986277"/>
                </a:lnTo>
                <a:lnTo>
                  <a:pt x="8754932" y="1983003"/>
                </a:lnTo>
                <a:lnTo>
                  <a:pt x="8750467" y="1980026"/>
                </a:lnTo>
                <a:lnTo>
                  <a:pt x="8745704" y="1975264"/>
                </a:lnTo>
                <a:lnTo>
                  <a:pt x="8738858" y="1975264"/>
                </a:lnTo>
                <a:lnTo>
                  <a:pt x="8733500" y="1970799"/>
                </a:lnTo>
                <a:lnTo>
                  <a:pt x="8728142" y="1966037"/>
                </a:lnTo>
                <a:close/>
                <a:moveTo>
                  <a:pt x="8746299" y="1857094"/>
                </a:moveTo>
                <a:lnTo>
                  <a:pt x="8738858" y="1857690"/>
                </a:lnTo>
                <a:lnTo>
                  <a:pt x="8728142" y="1860666"/>
                </a:lnTo>
                <a:lnTo>
                  <a:pt x="8717129" y="1861857"/>
                </a:lnTo>
                <a:lnTo>
                  <a:pt x="8709688" y="1863048"/>
                </a:lnTo>
                <a:lnTo>
                  <a:pt x="8701056" y="1867810"/>
                </a:lnTo>
                <a:lnTo>
                  <a:pt x="8696889" y="1872870"/>
                </a:lnTo>
                <a:lnTo>
                  <a:pt x="8693912" y="1879419"/>
                </a:lnTo>
                <a:lnTo>
                  <a:pt x="8692721" y="1885074"/>
                </a:lnTo>
                <a:lnTo>
                  <a:pt x="8693912" y="1891027"/>
                </a:lnTo>
                <a:lnTo>
                  <a:pt x="8696889" y="1899064"/>
                </a:lnTo>
                <a:lnTo>
                  <a:pt x="8703735" y="1907398"/>
                </a:lnTo>
                <a:lnTo>
                  <a:pt x="8709092" y="1913649"/>
                </a:lnTo>
                <a:lnTo>
                  <a:pt x="8715046" y="1917816"/>
                </a:lnTo>
                <a:lnTo>
                  <a:pt x="8720106" y="1921090"/>
                </a:lnTo>
                <a:lnTo>
                  <a:pt x="8728738" y="1921686"/>
                </a:lnTo>
                <a:lnTo>
                  <a:pt x="8736477" y="1921090"/>
                </a:lnTo>
                <a:lnTo>
                  <a:pt x="8742728" y="1916030"/>
                </a:lnTo>
                <a:lnTo>
                  <a:pt x="8747490" y="1910077"/>
                </a:lnTo>
                <a:lnTo>
                  <a:pt x="8750467" y="1902636"/>
                </a:lnTo>
                <a:lnTo>
                  <a:pt x="8750467" y="1894004"/>
                </a:lnTo>
                <a:lnTo>
                  <a:pt x="8747490" y="1889837"/>
                </a:lnTo>
                <a:lnTo>
                  <a:pt x="8744514" y="1884479"/>
                </a:lnTo>
                <a:lnTo>
                  <a:pt x="8744514" y="1878823"/>
                </a:lnTo>
                <a:lnTo>
                  <a:pt x="8748681" y="1872870"/>
                </a:lnTo>
                <a:lnTo>
                  <a:pt x="8753741" y="1867215"/>
                </a:lnTo>
                <a:lnTo>
                  <a:pt x="8754932" y="1862452"/>
                </a:lnTo>
                <a:lnTo>
                  <a:pt x="8751657" y="1857690"/>
                </a:lnTo>
                <a:close/>
                <a:moveTo>
                  <a:pt x="8720701" y="1846081"/>
                </a:moveTo>
                <a:lnTo>
                  <a:pt x="8716534" y="1847867"/>
                </a:lnTo>
                <a:lnTo>
                  <a:pt x="8715046" y="1853225"/>
                </a:lnTo>
                <a:lnTo>
                  <a:pt x="8720106" y="1854415"/>
                </a:lnTo>
                <a:lnTo>
                  <a:pt x="8724868" y="1851439"/>
                </a:lnTo>
                <a:close/>
                <a:moveTo>
                  <a:pt x="6150567" y="1730281"/>
                </a:moveTo>
                <a:lnTo>
                  <a:pt x="6136136" y="1736252"/>
                </a:lnTo>
                <a:lnTo>
                  <a:pt x="6122202" y="1745708"/>
                </a:lnTo>
                <a:lnTo>
                  <a:pt x="6112746" y="1758646"/>
                </a:lnTo>
                <a:lnTo>
                  <a:pt x="6092343" y="1775069"/>
                </a:lnTo>
                <a:lnTo>
                  <a:pt x="6077414" y="1784026"/>
                </a:lnTo>
                <a:lnTo>
                  <a:pt x="6062982" y="1793482"/>
                </a:lnTo>
                <a:lnTo>
                  <a:pt x="6057010" y="1801444"/>
                </a:lnTo>
                <a:lnTo>
                  <a:pt x="6046560" y="1802439"/>
                </a:lnTo>
                <a:lnTo>
                  <a:pt x="6037603" y="1807416"/>
                </a:lnTo>
                <a:lnTo>
                  <a:pt x="6017199" y="1807416"/>
                </a:lnTo>
                <a:lnTo>
                  <a:pt x="5999782" y="1814880"/>
                </a:lnTo>
                <a:lnTo>
                  <a:pt x="5989331" y="1831302"/>
                </a:lnTo>
                <a:lnTo>
                  <a:pt x="5983359" y="1861659"/>
                </a:lnTo>
                <a:lnTo>
                  <a:pt x="5975397" y="1885048"/>
                </a:lnTo>
                <a:lnTo>
                  <a:pt x="5978382" y="1901470"/>
                </a:lnTo>
                <a:lnTo>
                  <a:pt x="5971416" y="1928841"/>
                </a:lnTo>
                <a:lnTo>
                  <a:pt x="5968927" y="1952230"/>
                </a:lnTo>
                <a:lnTo>
                  <a:pt x="5968927" y="1979102"/>
                </a:lnTo>
                <a:lnTo>
                  <a:pt x="5974401" y="2052256"/>
                </a:lnTo>
                <a:lnTo>
                  <a:pt x="5971416" y="2080622"/>
                </a:lnTo>
                <a:lnTo>
                  <a:pt x="5978382" y="2150292"/>
                </a:lnTo>
                <a:lnTo>
                  <a:pt x="5980373" y="2184630"/>
                </a:lnTo>
                <a:lnTo>
                  <a:pt x="5985349" y="2205033"/>
                </a:lnTo>
                <a:lnTo>
                  <a:pt x="5985349" y="2232404"/>
                </a:lnTo>
                <a:lnTo>
                  <a:pt x="5992814" y="2260272"/>
                </a:lnTo>
                <a:lnTo>
                  <a:pt x="5995800" y="2283661"/>
                </a:lnTo>
                <a:lnTo>
                  <a:pt x="5997791" y="2319491"/>
                </a:lnTo>
                <a:lnTo>
                  <a:pt x="5998786" y="2356815"/>
                </a:lnTo>
                <a:lnTo>
                  <a:pt x="6003762" y="2407077"/>
                </a:lnTo>
                <a:lnTo>
                  <a:pt x="6006748" y="2441414"/>
                </a:lnTo>
                <a:lnTo>
                  <a:pt x="5998786" y="2452860"/>
                </a:lnTo>
                <a:lnTo>
                  <a:pt x="5993809" y="2464803"/>
                </a:lnTo>
                <a:lnTo>
                  <a:pt x="5995800" y="2483216"/>
                </a:lnTo>
                <a:lnTo>
                  <a:pt x="6003762" y="2501629"/>
                </a:lnTo>
                <a:lnTo>
                  <a:pt x="6014213" y="2514070"/>
                </a:lnTo>
                <a:lnTo>
                  <a:pt x="6030137" y="2528999"/>
                </a:lnTo>
                <a:lnTo>
                  <a:pt x="6037603" y="2533478"/>
                </a:lnTo>
                <a:lnTo>
                  <a:pt x="6044569" y="2531487"/>
                </a:lnTo>
                <a:lnTo>
                  <a:pt x="6050541" y="2525018"/>
                </a:lnTo>
                <a:lnTo>
                  <a:pt x="6053527" y="2516060"/>
                </a:lnTo>
                <a:lnTo>
                  <a:pt x="6059996" y="2501629"/>
                </a:lnTo>
                <a:lnTo>
                  <a:pt x="6059996" y="2483216"/>
                </a:lnTo>
                <a:lnTo>
                  <a:pt x="6053527" y="2468287"/>
                </a:lnTo>
                <a:lnTo>
                  <a:pt x="6044569" y="2448879"/>
                </a:lnTo>
                <a:lnTo>
                  <a:pt x="6042579" y="2418025"/>
                </a:lnTo>
                <a:lnTo>
                  <a:pt x="6037603" y="2382692"/>
                </a:lnTo>
                <a:lnTo>
                  <a:pt x="6036607" y="2344871"/>
                </a:lnTo>
                <a:lnTo>
                  <a:pt x="6036607" y="2310036"/>
                </a:lnTo>
                <a:lnTo>
                  <a:pt x="6035612" y="2279680"/>
                </a:lnTo>
                <a:lnTo>
                  <a:pt x="6032128" y="2248826"/>
                </a:lnTo>
                <a:lnTo>
                  <a:pt x="6030137" y="2211005"/>
                </a:lnTo>
                <a:lnTo>
                  <a:pt x="6028147" y="2195080"/>
                </a:lnTo>
                <a:lnTo>
                  <a:pt x="6030137" y="2180649"/>
                </a:lnTo>
                <a:lnTo>
                  <a:pt x="6041583" y="2171691"/>
                </a:lnTo>
                <a:lnTo>
                  <a:pt x="6053527" y="2159250"/>
                </a:lnTo>
                <a:lnTo>
                  <a:pt x="6054522" y="2144818"/>
                </a:lnTo>
                <a:lnTo>
                  <a:pt x="6062982" y="2135861"/>
                </a:lnTo>
                <a:lnTo>
                  <a:pt x="6082390" y="2137851"/>
                </a:lnTo>
                <a:lnTo>
                  <a:pt x="6100803" y="2133870"/>
                </a:lnTo>
                <a:lnTo>
                  <a:pt x="6139121" y="2133870"/>
                </a:lnTo>
                <a:lnTo>
                  <a:pt x="6166990" y="2134865"/>
                </a:lnTo>
                <a:lnTo>
                  <a:pt x="6204810" y="2134865"/>
                </a:lnTo>
                <a:lnTo>
                  <a:pt x="6220735" y="2125410"/>
                </a:lnTo>
                <a:lnTo>
                  <a:pt x="6218745" y="2113466"/>
                </a:lnTo>
                <a:lnTo>
                  <a:pt x="6205806" y="2108490"/>
                </a:lnTo>
                <a:lnTo>
                  <a:pt x="6191374" y="2111476"/>
                </a:lnTo>
                <a:lnTo>
                  <a:pt x="6180924" y="2106500"/>
                </a:lnTo>
                <a:lnTo>
                  <a:pt x="6158530" y="2103016"/>
                </a:lnTo>
                <a:lnTo>
                  <a:pt x="6141610" y="2099035"/>
                </a:lnTo>
                <a:lnTo>
                  <a:pt x="6122202" y="2099035"/>
                </a:lnTo>
                <a:lnTo>
                  <a:pt x="6089357" y="2103016"/>
                </a:lnTo>
                <a:lnTo>
                  <a:pt x="6069949" y="2099035"/>
                </a:lnTo>
                <a:lnTo>
                  <a:pt x="6059996" y="2093063"/>
                </a:lnTo>
                <a:lnTo>
                  <a:pt x="6054522" y="2082613"/>
                </a:lnTo>
                <a:lnTo>
                  <a:pt x="6057010" y="2065693"/>
                </a:lnTo>
                <a:lnTo>
                  <a:pt x="6057010" y="2043299"/>
                </a:lnTo>
                <a:lnTo>
                  <a:pt x="6059001" y="2019412"/>
                </a:lnTo>
                <a:lnTo>
                  <a:pt x="6062982" y="1996023"/>
                </a:lnTo>
                <a:lnTo>
                  <a:pt x="6067958" y="1975619"/>
                </a:lnTo>
                <a:lnTo>
                  <a:pt x="6065968" y="1953225"/>
                </a:lnTo>
                <a:lnTo>
                  <a:pt x="6067958" y="1934812"/>
                </a:lnTo>
                <a:lnTo>
                  <a:pt x="6077414" y="1917892"/>
                </a:lnTo>
                <a:lnTo>
                  <a:pt x="6083386" y="1901470"/>
                </a:lnTo>
                <a:lnTo>
                  <a:pt x="6091348" y="1887038"/>
                </a:lnTo>
                <a:lnTo>
                  <a:pt x="6103789" y="1874100"/>
                </a:lnTo>
                <a:lnTo>
                  <a:pt x="6129169" y="1854692"/>
                </a:lnTo>
                <a:lnTo>
                  <a:pt x="6139121" y="1850213"/>
                </a:lnTo>
                <a:lnTo>
                  <a:pt x="6143600" y="1844241"/>
                </a:lnTo>
                <a:lnTo>
                  <a:pt x="6158530" y="1838269"/>
                </a:lnTo>
                <a:lnTo>
                  <a:pt x="6173957" y="1830307"/>
                </a:lnTo>
                <a:lnTo>
                  <a:pt x="6188388" y="1825828"/>
                </a:lnTo>
                <a:lnTo>
                  <a:pt x="6209787" y="1825828"/>
                </a:lnTo>
                <a:lnTo>
                  <a:pt x="6235167" y="1833293"/>
                </a:lnTo>
                <a:lnTo>
                  <a:pt x="6269007" y="1837274"/>
                </a:lnTo>
                <a:lnTo>
                  <a:pt x="6280950" y="1836279"/>
                </a:lnTo>
                <a:lnTo>
                  <a:pt x="6290405" y="1830307"/>
                </a:lnTo>
                <a:lnTo>
                  <a:pt x="6299363" y="1820852"/>
                </a:lnTo>
                <a:lnTo>
                  <a:pt x="6302349" y="1808908"/>
                </a:lnTo>
                <a:lnTo>
                  <a:pt x="6299363" y="1797463"/>
                </a:lnTo>
                <a:lnTo>
                  <a:pt x="6292396" y="1787510"/>
                </a:lnTo>
                <a:lnTo>
                  <a:pt x="6280950" y="1784026"/>
                </a:lnTo>
                <a:lnTo>
                  <a:pt x="6270997" y="1774073"/>
                </a:lnTo>
                <a:lnTo>
                  <a:pt x="6266518" y="1767106"/>
                </a:lnTo>
                <a:lnTo>
                  <a:pt x="6251589" y="1764618"/>
                </a:lnTo>
                <a:lnTo>
                  <a:pt x="6245120" y="1756656"/>
                </a:lnTo>
                <a:lnTo>
                  <a:pt x="6200332" y="1746703"/>
                </a:lnTo>
                <a:lnTo>
                  <a:pt x="6187393" y="1736252"/>
                </a:lnTo>
                <a:lnTo>
                  <a:pt x="6166990" y="1730281"/>
                </a:lnTo>
                <a:close/>
                <a:moveTo>
                  <a:pt x="8886496" y="1284999"/>
                </a:moveTo>
                <a:lnTo>
                  <a:pt x="8882328" y="1290059"/>
                </a:lnTo>
                <a:lnTo>
                  <a:pt x="8885305" y="1295417"/>
                </a:lnTo>
                <a:lnTo>
                  <a:pt x="8888877" y="1296607"/>
                </a:lnTo>
                <a:lnTo>
                  <a:pt x="8890663" y="1293036"/>
                </a:lnTo>
                <a:lnTo>
                  <a:pt x="8890663" y="1287976"/>
                </a:lnTo>
                <a:close/>
                <a:moveTo>
                  <a:pt x="8707902" y="1203441"/>
                </a:moveTo>
                <a:lnTo>
                  <a:pt x="8704330" y="1208204"/>
                </a:lnTo>
                <a:lnTo>
                  <a:pt x="8707306" y="1212669"/>
                </a:lnTo>
                <a:lnTo>
                  <a:pt x="8712069" y="1209990"/>
                </a:lnTo>
                <a:lnTo>
                  <a:pt x="8712664" y="1206418"/>
                </a:lnTo>
                <a:close/>
                <a:moveTo>
                  <a:pt x="3471456" y="1131124"/>
                </a:moveTo>
                <a:lnTo>
                  <a:pt x="3459922" y="1134845"/>
                </a:lnTo>
                <a:lnTo>
                  <a:pt x="3453969" y="1145635"/>
                </a:lnTo>
                <a:lnTo>
                  <a:pt x="3450992" y="1151588"/>
                </a:lnTo>
                <a:lnTo>
                  <a:pt x="3445411" y="1149355"/>
                </a:lnTo>
                <a:lnTo>
                  <a:pt x="3441691" y="1158657"/>
                </a:lnTo>
                <a:lnTo>
                  <a:pt x="3433505" y="1170191"/>
                </a:lnTo>
                <a:lnTo>
                  <a:pt x="3434249" y="1181353"/>
                </a:lnTo>
                <a:lnTo>
                  <a:pt x="3437226" y="1196608"/>
                </a:lnTo>
                <a:lnTo>
                  <a:pt x="3440202" y="1211119"/>
                </a:lnTo>
                <a:lnTo>
                  <a:pt x="3439458" y="1218189"/>
                </a:lnTo>
                <a:lnTo>
                  <a:pt x="3442434" y="1224886"/>
                </a:lnTo>
                <a:lnTo>
                  <a:pt x="3444667" y="1239396"/>
                </a:lnTo>
                <a:lnTo>
                  <a:pt x="3450992" y="1252419"/>
                </a:lnTo>
                <a:lnTo>
                  <a:pt x="3451736" y="1265441"/>
                </a:lnTo>
                <a:lnTo>
                  <a:pt x="3448388" y="1272138"/>
                </a:lnTo>
                <a:lnTo>
                  <a:pt x="3451736" y="1280696"/>
                </a:lnTo>
                <a:lnTo>
                  <a:pt x="3450992" y="1299672"/>
                </a:lnTo>
                <a:lnTo>
                  <a:pt x="3450992" y="1314927"/>
                </a:lnTo>
                <a:lnTo>
                  <a:pt x="3453969" y="1329437"/>
                </a:lnTo>
                <a:lnTo>
                  <a:pt x="3456201" y="1346925"/>
                </a:lnTo>
                <a:lnTo>
                  <a:pt x="3461410" y="1357343"/>
                </a:lnTo>
                <a:lnTo>
                  <a:pt x="3459178" y="1380411"/>
                </a:lnTo>
                <a:lnTo>
                  <a:pt x="3462899" y="1407944"/>
                </a:lnTo>
                <a:lnTo>
                  <a:pt x="3465503" y="1415385"/>
                </a:lnTo>
                <a:lnTo>
                  <a:pt x="3464387" y="1431385"/>
                </a:lnTo>
                <a:lnTo>
                  <a:pt x="3465503" y="1445895"/>
                </a:lnTo>
                <a:lnTo>
                  <a:pt x="3469224" y="1460406"/>
                </a:lnTo>
                <a:lnTo>
                  <a:pt x="3471456" y="1471940"/>
                </a:lnTo>
                <a:lnTo>
                  <a:pt x="3471456" y="1487939"/>
                </a:lnTo>
                <a:lnTo>
                  <a:pt x="3473689" y="1496125"/>
                </a:lnTo>
                <a:lnTo>
                  <a:pt x="3480758" y="1528123"/>
                </a:lnTo>
                <a:lnTo>
                  <a:pt x="3482246" y="1535192"/>
                </a:lnTo>
                <a:lnTo>
                  <a:pt x="3482246" y="1551191"/>
                </a:lnTo>
                <a:lnTo>
                  <a:pt x="3485967" y="1568679"/>
                </a:lnTo>
                <a:lnTo>
                  <a:pt x="3486711" y="1583933"/>
                </a:lnTo>
                <a:lnTo>
                  <a:pt x="3491176" y="1596956"/>
                </a:lnTo>
                <a:lnTo>
                  <a:pt x="3488199" y="1606630"/>
                </a:lnTo>
                <a:lnTo>
                  <a:pt x="3491920" y="1619652"/>
                </a:lnTo>
                <a:lnTo>
                  <a:pt x="3493408" y="1645697"/>
                </a:lnTo>
                <a:lnTo>
                  <a:pt x="3495641" y="1656115"/>
                </a:lnTo>
                <a:lnTo>
                  <a:pt x="3492664" y="1667649"/>
                </a:lnTo>
                <a:lnTo>
                  <a:pt x="3498245" y="1674346"/>
                </a:lnTo>
                <a:lnTo>
                  <a:pt x="3504198" y="1677695"/>
                </a:lnTo>
                <a:lnTo>
                  <a:pt x="3512756" y="1676951"/>
                </a:lnTo>
                <a:lnTo>
                  <a:pt x="3517221" y="1668394"/>
                </a:lnTo>
                <a:lnTo>
                  <a:pt x="3520197" y="1661696"/>
                </a:lnTo>
                <a:lnTo>
                  <a:pt x="3520942" y="1649418"/>
                </a:lnTo>
                <a:lnTo>
                  <a:pt x="3520942" y="1640116"/>
                </a:lnTo>
                <a:lnTo>
                  <a:pt x="3519453" y="1627094"/>
                </a:lnTo>
                <a:lnTo>
                  <a:pt x="3518709" y="1614443"/>
                </a:lnTo>
                <a:lnTo>
                  <a:pt x="3514244" y="1585422"/>
                </a:lnTo>
                <a:lnTo>
                  <a:pt x="3514244" y="1542634"/>
                </a:lnTo>
                <a:lnTo>
                  <a:pt x="3515733" y="1529611"/>
                </a:lnTo>
                <a:lnTo>
                  <a:pt x="3515733" y="1519193"/>
                </a:lnTo>
                <a:lnTo>
                  <a:pt x="3516476" y="1505427"/>
                </a:lnTo>
                <a:lnTo>
                  <a:pt x="3518709" y="1492404"/>
                </a:lnTo>
                <a:lnTo>
                  <a:pt x="3521685" y="1485335"/>
                </a:lnTo>
                <a:lnTo>
                  <a:pt x="3524662" y="1471940"/>
                </a:lnTo>
                <a:lnTo>
                  <a:pt x="3531732" y="1451848"/>
                </a:lnTo>
                <a:lnTo>
                  <a:pt x="3541405" y="1436594"/>
                </a:lnTo>
                <a:lnTo>
                  <a:pt x="3549219" y="1432129"/>
                </a:lnTo>
                <a:lnTo>
                  <a:pt x="3568194" y="1428408"/>
                </a:lnTo>
                <a:lnTo>
                  <a:pt x="3578240" y="1428408"/>
                </a:lnTo>
                <a:lnTo>
                  <a:pt x="3583449" y="1433617"/>
                </a:lnTo>
                <a:lnTo>
                  <a:pt x="3593495" y="1442175"/>
                </a:lnTo>
                <a:lnTo>
                  <a:pt x="3595728" y="1453337"/>
                </a:lnTo>
                <a:lnTo>
                  <a:pt x="3603913" y="1466359"/>
                </a:lnTo>
                <a:lnTo>
                  <a:pt x="3608750" y="1473429"/>
                </a:lnTo>
                <a:lnTo>
                  <a:pt x="3615447" y="1480870"/>
                </a:lnTo>
                <a:lnTo>
                  <a:pt x="3618424" y="1490172"/>
                </a:lnTo>
                <a:lnTo>
                  <a:pt x="3618424" y="1502450"/>
                </a:lnTo>
                <a:lnTo>
                  <a:pt x="3622145" y="1511380"/>
                </a:lnTo>
                <a:lnTo>
                  <a:pt x="3619912" y="1518449"/>
                </a:lnTo>
                <a:lnTo>
                  <a:pt x="3621400" y="1528867"/>
                </a:lnTo>
                <a:lnTo>
                  <a:pt x="3630702" y="1540401"/>
                </a:lnTo>
                <a:lnTo>
                  <a:pt x="3627726" y="1552680"/>
                </a:lnTo>
                <a:lnTo>
                  <a:pt x="3631446" y="1581701"/>
                </a:lnTo>
                <a:lnTo>
                  <a:pt x="3632934" y="1599188"/>
                </a:lnTo>
                <a:lnTo>
                  <a:pt x="3636655" y="1617420"/>
                </a:lnTo>
                <a:lnTo>
                  <a:pt x="3635167" y="1623373"/>
                </a:lnTo>
                <a:lnTo>
                  <a:pt x="3634423" y="1631930"/>
                </a:lnTo>
                <a:lnTo>
                  <a:pt x="3624749" y="1638628"/>
                </a:lnTo>
                <a:lnTo>
                  <a:pt x="3631446" y="1644953"/>
                </a:lnTo>
                <a:lnTo>
                  <a:pt x="3638143" y="1644953"/>
                </a:lnTo>
                <a:lnTo>
                  <a:pt x="3641492" y="1642349"/>
                </a:lnTo>
                <a:lnTo>
                  <a:pt x="3647445" y="1634163"/>
                </a:lnTo>
                <a:lnTo>
                  <a:pt x="3649678" y="1622629"/>
                </a:lnTo>
                <a:lnTo>
                  <a:pt x="3647445" y="1611094"/>
                </a:lnTo>
                <a:lnTo>
                  <a:pt x="3646701" y="1597700"/>
                </a:lnTo>
                <a:lnTo>
                  <a:pt x="3644469" y="1580585"/>
                </a:lnTo>
                <a:lnTo>
                  <a:pt x="3646701" y="1558633"/>
                </a:lnTo>
                <a:lnTo>
                  <a:pt x="3646701" y="1542634"/>
                </a:lnTo>
                <a:lnTo>
                  <a:pt x="3645213" y="1528123"/>
                </a:lnTo>
                <a:lnTo>
                  <a:pt x="3645213" y="1512868"/>
                </a:lnTo>
                <a:lnTo>
                  <a:pt x="3644469" y="1494636"/>
                </a:lnTo>
                <a:lnTo>
                  <a:pt x="3642236" y="1474917"/>
                </a:lnTo>
                <a:lnTo>
                  <a:pt x="3642236" y="1459662"/>
                </a:lnTo>
                <a:lnTo>
                  <a:pt x="3638888" y="1444407"/>
                </a:lnTo>
                <a:lnTo>
                  <a:pt x="3635167" y="1423199"/>
                </a:lnTo>
                <a:lnTo>
                  <a:pt x="3629958" y="1413897"/>
                </a:lnTo>
                <a:lnTo>
                  <a:pt x="3618424" y="1397898"/>
                </a:lnTo>
                <a:lnTo>
                  <a:pt x="3601681" y="1387852"/>
                </a:lnTo>
                <a:lnTo>
                  <a:pt x="3587170" y="1382644"/>
                </a:lnTo>
                <a:lnTo>
                  <a:pt x="3571915" y="1380411"/>
                </a:lnTo>
                <a:lnTo>
                  <a:pt x="3549219" y="1378179"/>
                </a:lnTo>
                <a:lnTo>
                  <a:pt x="3527639" y="1385620"/>
                </a:lnTo>
                <a:lnTo>
                  <a:pt x="3517221" y="1399387"/>
                </a:lnTo>
                <a:lnTo>
                  <a:pt x="3508663" y="1408688"/>
                </a:lnTo>
                <a:lnTo>
                  <a:pt x="3508663" y="1368877"/>
                </a:lnTo>
                <a:lnTo>
                  <a:pt x="3509407" y="1350645"/>
                </a:lnTo>
                <a:lnTo>
                  <a:pt x="3508663" y="1333902"/>
                </a:lnTo>
                <a:lnTo>
                  <a:pt x="3508663" y="1314927"/>
                </a:lnTo>
                <a:lnTo>
                  <a:pt x="3507919" y="1297439"/>
                </a:lnTo>
                <a:lnTo>
                  <a:pt x="3504198" y="1283673"/>
                </a:lnTo>
                <a:lnTo>
                  <a:pt x="3507175" y="1265441"/>
                </a:lnTo>
                <a:lnTo>
                  <a:pt x="3507175" y="1245349"/>
                </a:lnTo>
                <a:lnTo>
                  <a:pt x="3508663" y="1230839"/>
                </a:lnTo>
                <a:lnTo>
                  <a:pt x="3510896" y="1213351"/>
                </a:lnTo>
                <a:lnTo>
                  <a:pt x="3514988" y="1198841"/>
                </a:lnTo>
                <a:lnTo>
                  <a:pt x="3519453" y="1189167"/>
                </a:lnTo>
                <a:lnTo>
                  <a:pt x="3522430" y="1179121"/>
                </a:lnTo>
                <a:lnTo>
                  <a:pt x="3520942" y="1163866"/>
                </a:lnTo>
                <a:lnTo>
                  <a:pt x="3516476" y="1154192"/>
                </a:lnTo>
                <a:lnTo>
                  <a:pt x="3507175" y="1141914"/>
                </a:lnTo>
                <a:lnTo>
                  <a:pt x="3496757" y="1134100"/>
                </a:lnTo>
                <a:lnTo>
                  <a:pt x="3484479" y="1133356"/>
                </a:lnTo>
                <a:close/>
                <a:moveTo>
                  <a:pt x="8765052" y="1006393"/>
                </a:moveTo>
                <a:lnTo>
                  <a:pt x="8757313" y="1008774"/>
                </a:lnTo>
                <a:lnTo>
                  <a:pt x="8749871" y="1009667"/>
                </a:lnTo>
                <a:lnTo>
                  <a:pt x="8743918" y="1012048"/>
                </a:lnTo>
                <a:lnTo>
                  <a:pt x="8737667" y="1017406"/>
                </a:lnTo>
                <a:lnTo>
                  <a:pt x="8732310" y="1024252"/>
                </a:lnTo>
                <a:lnTo>
                  <a:pt x="8732905" y="1029610"/>
                </a:lnTo>
                <a:lnTo>
                  <a:pt x="8732310" y="1037647"/>
                </a:lnTo>
                <a:lnTo>
                  <a:pt x="8732310" y="1046576"/>
                </a:lnTo>
                <a:lnTo>
                  <a:pt x="8729928" y="1054018"/>
                </a:lnTo>
                <a:lnTo>
                  <a:pt x="8729928" y="1060864"/>
                </a:lnTo>
                <a:lnTo>
                  <a:pt x="8726059" y="1066222"/>
                </a:lnTo>
                <a:lnTo>
                  <a:pt x="8727249" y="1072175"/>
                </a:lnTo>
                <a:lnTo>
                  <a:pt x="8731714" y="1077235"/>
                </a:lnTo>
                <a:lnTo>
                  <a:pt x="8728738" y="1082593"/>
                </a:lnTo>
                <a:lnTo>
                  <a:pt x="8728738" y="1090630"/>
                </a:lnTo>
                <a:lnTo>
                  <a:pt x="8729928" y="1099857"/>
                </a:lnTo>
                <a:lnTo>
                  <a:pt x="8730524" y="1108787"/>
                </a:lnTo>
                <a:lnTo>
                  <a:pt x="8730524" y="1118609"/>
                </a:lnTo>
                <a:lnTo>
                  <a:pt x="8731714" y="1127241"/>
                </a:lnTo>
                <a:lnTo>
                  <a:pt x="8734691" y="1133790"/>
                </a:lnTo>
                <a:lnTo>
                  <a:pt x="8732310" y="1141231"/>
                </a:lnTo>
                <a:lnTo>
                  <a:pt x="8732905" y="1147184"/>
                </a:lnTo>
                <a:lnTo>
                  <a:pt x="8731714" y="1155221"/>
                </a:lnTo>
                <a:lnTo>
                  <a:pt x="8730524" y="1161174"/>
                </a:lnTo>
                <a:lnTo>
                  <a:pt x="8731714" y="1166829"/>
                </a:lnTo>
                <a:lnTo>
                  <a:pt x="8730524" y="1176057"/>
                </a:lnTo>
                <a:lnTo>
                  <a:pt x="8729928" y="1185582"/>
                </a:lnTo>
                <a:lnTo>
                  <a:pt x="8729928" y="1196000"/>
                </a:lnTo>
                <a:lnTo>
                  <a:pt x="8728738" y="1204037"/>
                </a:lnTo>
                <a:lnTo>
                  <a:pt x="8729928" y="1212669"/>
                </a:lnTo>
                <a:lnTo>
                  <a:pt x="8730524" y="1221003"/>
                </a:lnTo>
                <a:lnTo>
                  <a:pt x="8729928" y="1229040"/>
                </a:lnTo>
                <a:lnTo>
                  <a:pt x="8728738" y="1241839"/>
                </a:lnTo>
                <a:lnTo>
                  <a:pt x="8727249" y="1251661"/>
                </a:lnTo>
                <a:lnTo>
                  <a:pt x="8727249" y="1265056"/>
                </a:lnTo>
                <a:lnTo>
                  <a:pt x="8726654" y="1275176"/>
                </a:lnTo>
                <a:lnTo>
                  <a:pt x="8726654" y="1298393"/>
                </a:lnTo>
                <a:lnTo>
                  <a:pt x="8727249" y="1304644"/>
                </a:lnTo>
                <a:lnTo>
                  <a:pt x="8726654" y="1315658"/>
                </a:lnTo>
                <a:lnTo>
                  <a:pt x="8724273" y="1324587"/>
                </a:lnTo>
                <a:lnTo>
                  <a:pt x="8723082" y="1335005"/>
                </a:lnTo>
                <a:lnTo>
                  <a:pt x="8721296" y="1344233"/>
                </a:lnTo>
                <a:lnTo>
                  <a:pt x="8721892" y="1354055"/>
                </a:lnTo>
                <a:lnTo>
                  <a:pt x="8721296" y="1365664"/>
                </a:lnTo>
                <a:lnTo>
                  <a:pt x="8718320" y="1376975"/>
                </a:lnTo>
                <a:lnTo>
                  <a:pt x="8718320" y="1386202"/>
                </a:lnTo>
                <a:lnTo>
                  <a:pt x="8716534" y="1393644"/>
                </a:lnTo>
                <a:lnTo>
                  <a:pt x="8715046" y="1399597"/>
                </a:lnTo>
                <a:lnTo>
                  <a:pt x="8716534" y="1406443"/>
                </a:lnTo>
                <a:lnTo>
                  <a:pt x="8713260" y="1412991"/>
                </a:lnTo>
                <a:lnTo>
                  <a:pt x="8712664" y="1419837"/>
                </a:lnTo>
                <a:lnTo>
                  <a:pt x="8712664" y="1427576"/>
                </a:lnTo>
                <a:lnTo>
                  <a:pt x="8712069" y="1434423"/>
                </a:lnTo>
                <a:lnTo>
                  <a:pt x="8715046" y="1439185"/>
                </a:lnTo>
                <a:lnTo>
                  <a:pt x="8721892" y="1441269"/>
                </a:lnTo>
                <a:lnTo>
                  <a:pt x="8732310" y="1439780"/>
                </a:lnTo>
                <a:lnTo>
                  <a:pt x="8741537" y="1443054"/>
                </a:lnTo>
                <a:lnTo>
                  <a:pt x="8749871" y="1444840"/>
                </a:lnTo>
                <a:lnTo>
                  <a:pt x="8759694" y="1445436"/>
                </a:lnTo>
                <a:lnTo>
                  <a:pt x="8771898" y="1445436"/>
                </a:lnTo>
                <a:lnTo>
                  <a:pt x="8782316" y="1447222"/>
                </a:lnTo>
                <a:lnTo>
                  <a:pt x="8799282" y="1447222"/>
                </a:lnTo>
                <a:lnTo>
                  <a:pt x="8808510" y="1441269"/>
                </a:lnTo>
                <a:lnTo>
                  <a:pt x="8819523" y="1434423"/>
                </a:lnTo>
                <a:lnTo>
                  <a:pt x="8831132" y="1430850"/>
                </a:lnTo>
                <a:lnTo>
                  <a:pt x="8839466" y="1425790"/>
                </a:lnTo>
                <a:lnTo>
                  <a:pt x="8849884" y="1422814"/>
                </a:lnTo>
                <a:lnTo>
                  <a:pt x="8859111" y="1422814"/>
                </a:lnTo>
                <a:lnTo>
                  <a:pt x="8873101" y="1420433"/>
                </a:lnTo>
                <a:lnTo>
                  <a:pt x="8885305" y="1421623"/>
                </a:lnTo>
                <a:lnTo>
                  <a:pt x="8895723" y="1421623"/>
                </a:lnTo>
                <a:lnTo>
                  <a:pt x="8904653" y="1418647"/>
                </a:lnTo>
                <a:lnTo>
                  <a:pt x="8912689" y="1416265"/>
                </a:lnTo>
                <a:lnTo>
                  <a:pt x="8921917" y="1416265"/>
                </a:lnTo>
                <a:lnTo>
                  <a:pt x="8927274" y="1411801"/>
                </a:lnTo>
                <a:lnTo>
                  <a:pt x="8929656" y="1406443"/>
                </a:lnTo>
                <a:lnTo>
                  <a:pt x="8934121" y="1399597"/>
                </a:lnTo>
                <a:lnTo>
                  <a:pt x="8934716" y="1391262"/>
                </a:lnTo>
                <a:lnTo>
                  <a:pt x="8934716" y="1383226"/>
                </a:lnTo>
                <a:lnTo>
                  <a:pt x="8932930" y="1375189"/>
                </a:lnTo>
                <a:lnTo>
                  <a:pt x="8931739" y="1368641"/>
                </a:lnTo>
                <a:lnTo>
                  <a:pt x="8925489" y="1362390"/>
                </a:lnTo>
                <a:lnTo>
                  <a:pt x="8921917" y="1355841"/>
                </a:lnTo>
                <a:lnTo>
                  <a:pt x="8915666" y="1351376"/>
                </a:lnTo>
                <a:lnTo>
                  <a:pt x="8907332" y="1349590"/>
                </a:lnTo>
                <a:lnTo>
                  <a:pt x="8900485" y="1352865"/>
                </a:lnTo>
                <a:lnTo>
                  <a:pt x="8891853" y="1357627"/>
                </a:lnTo>
                <a:lnTo>
                  <a:pt x="8890067" y="1362985"/>
                </a:lnTo>
                <a:lnTo>
                  <a:pt x="8882328" y="1366854"/>
                </a:lnTo>
                <a:lnTo>
                  <a:pt x="8872506" y="1371617"/>
                </a:lnTo>
                <a:lnTo>
                  <a:pt x="8859706" y="1374594"/>
                </a:lnTo>
                <a:lnTo>
                  <a:pt x="8848693" y="1376380"/>
                </a:lnTo>
                <a:lnTo>
                  <a:pt x="8837085" y="1374594"/>
                </a:lnTo>
                <a:lnTo>
                  <a:pt x="8827857" y="1373998"/>
                </a:lnTo>
                <a:lnTo>
                  <a:pt x="8821904" y="1376380"/>
                </a:lnTo>
                <a:lnTo>
                  <a:pt x="8810891" y="1380249"/>
                </a:lnTo>
                <a:lnTo>
                  <a:pt x="8802854" y="1380844"/>
                </a:lnTo>
                <a:lnTo>
                  <a:pt x="8796306" y="1383226"/>
                </a:lnTo>
                <a:lnTo>
                  <a:pt x="8786483" y="1383226"/>
                </a:lnTo>
                <a:lnTo>
                  <a:pt x="8777851" y="1379654"/>
                </a:lnTo>
                <a:lnTo>
                  <a:pt x="8771303" y="1379654"/>
                </a:lnTo>
                <a:lnTo>
                  <a:pt x="8759694" y="1380844"/>
                </a:lnTo>
                <a:lnTo>
                  <a:pt x="8749276" y="1382035"/>
                </a:lnTo>
                <a:lnTo>
                  <a:pt x="8742728" y="1385011"/>
                </a:lnTo>
                <a:lnTo>
                  <a:pt x="8737072" y="1383821"/>
                </a:lnTo>
                <a:lnTo>
                  <a:pt x="8735286" y="1380249"/>
                </a:lnTo>
                <a:lnTo>
                  <a:pt x="8735882" y="1372212"/>
                </a:lnTo>
                <a:lnTo>
                  <a:pt x="8737072" y="1365664"/>
                </a:lnTo>
                <a:lnTo>
                  <a:pt x="8737072" y="1361199"/>
                </a:lnTo>
                <a:lnTo>
                  <a:pt x="8738858" y="1354650"/>
                </a:lnTo>
                <a:lnTo>
                  <a:pt x="8740942" y="1345423"/>
                </a:lnTo>
                <a:lnTo>
                  <a:pt x="8741537" y="1333220"/>
                </a:lnTo>
                <a:lnTo>
                  <a:pt x="8740942" y="1325778"/>
                </a:lnTo>
                <a:lnTo>
                  <a:pt x="8743918" y="1315658"/>
                </a:lnTo>
                <a:lnTo>
                  <a:pt x="8745704" y="1306430"/>
                </a:lnTo>
                <a:lnTo>
                  <a:pt x="8746299" y="1298393"/>
                </a:lnTo>
                <a:lnTo>
                  <a:pt x="8748681" y="1290654"/>
                </a:lnTo>
                <a:lnTo>
                  <a:pt x="8748681" y="1281427"/>
                </a:lnTo>
                <a:lnTo>
                  <a:pt x="8749871" y="1275176"/>
                </a:lnTo>
                <a:lnTo>
                  <a:pt x="8751657" y="1268033"/>
                </a:lnTo>
                <a:lnTo>
                  <a:pt x="8751657" y="1258210"/>
                </a:lnTo>
                <a:lnTo>
                  <a:pt x="8754336" y="1247792"/>
                </a:lnTo>
                <a:lnTo>
                  <a:pt x="8755527" y="1236779"/>
                </a:lnTo>
                <a:lnTo>
                  <a:pt x="8758503" y="1228445"/>
                </a:lnTo>
                <a:lnTo>
                  <a:pt x="8758503" y="1218622"/>
                </a:lnTo>
                <a:lnTo>
                  <a:pt x="8760885" y="1198381"/>
                </a:lnTo>
                <a:lnTo>
                  <a:pt x="8762671" y="1188856"/>
                </a:lnTo>
                <a:lnTo>
                  <a:pt x="8763266" y="1180819"/>
                </a:lnTo>
                <a:lnTo>
                  <a:pt x="8766540" y="1175461"/>
                </a:lnTo>
                <a:lnTo>
                  <a:pt x="8768326" y="1169211"/>
                </a:lnTo>
                <a:lnTo>
                  <a:pt x="8771303" y="1161174"/>
                </a:lnTo>
                <a:lnTo>
                  <a:pt x="8771303" y="1152244"/>
                </a:lnTo>
                <a:lnTo>
                  <a:pt x="8773684" y="1134980"/>
                </a:lnTo>
                <a:lnTo>
                  <a:pt x="8776660" y="1125455"/>
                </a:lnTo>
                <a:lnTo>
                  <a:pt x="8776660" y="1115633"/>
                </a:lnTo>
                <a:lnTo>
                  <a:pt x="8779339" y="1107000"/>
                </a:lnTo>
                <a:lnTo>
                  <a:pt x="8781125" y="1098666"/>
                </a:lnTo>
                <a:lnTo>
                  <a:pt x="8782911" y="1090630"/>
                </a:lnTo>
                <a:lnTo>
                  <a:pt x="8785888" y="1082593"/>
                </a:lnTo>
                <a:lnTo>
                  <a:pt x="8787674" y="1070984"/>
                </a:lnTo>
                <a:lnTo>
                  <a:pt x="8792139" y="1063841"/>
                </a:lnTo>
                <a:lnTo>
                  <a:pt x="8799282" y="1057590"/>
                </a:lnTo>
                <a:lnTo>
                  <a:pt x="8800473" y="1051637"/>
                </a:lnTo>
                <a:lnTo>
                  <a:pt x="8802854" y="1043600"/>
                </a:lnTo>
                <a:lnTo>
                  <a:pt x="8801664" y="1037051"/>
                </a:lnTo>
                <a:lnTo>
                  <a:pt x="8799282" y="1028419"/>
                </a:lnTo>
                <a:lnTo>
                  <a:pt x="8793924" y="1020383"/>
                </a:lnTo>
                <a:lnTo>
                  <a:pt x="8785888" y="1015025"/>
                </a:lnTo>
                <a:lnTo>
                  <a:pt x="8779339" y="1011453"/>
                </a:lnTo>
                <a:lnTo>
                  <a:pt x="8772493" y="1006988"/>
                </a:lnTo>
                <a:close/>
                <a:moveTo>
                  <a:pt x="3574148" y="282952"/>
                </a:moveTo>
                <a:lnTo>
                  <a:pt x="3562241" y="284441"/>
                </a:lnTo>
                <a:lnTo>
                  <a:pt x="3552940" y="293742"/>
                </a:lnTo>
                <a:lnTo>
                  <a:pt x="3547731" y="302300"/>
                </a:lnTo>
                <a:lnTo>
                  <a:pt x="3547731" y="312718"/>
                </a:lnTo>
                <a:lnTo>
                  <a:pt x="3549219" y="324996"/>
                </a:lnTo>
                <a:lnTo>
                  <a:pt x="3555172" y="337275"/>
                </a:lnTo>
                <a:lnTo>
                  <a:pt x="3558892" y="353274"/>
                </a:lnTo>
                <a:lnTo>
                  <a:pt x="3565218" y="370761"/>
                </a:lnTo>
                <a:lnTo>
                  <a:pt x="3565962" y="388992"/>
                </a:lnTo>
                <a:lnTo>
                  <a:pt x="3565962" y="403503"/>
                </a:lnTo>
                <a:lnTo>
                  <a:pt x="3562985" y="415037"/>
                </a:lnTo>
                <a:lnTo>
                  <a:pt x="3563730" y="426944"/>
                </a:lnTo>
                <a:lnTo>
                  <a:pt x="3563730" y="459686"/>
                </a:lnTo>
                <a:lnTo>
                  <a:pt x="3565218" y="480522"/>
                </a:lnTo>
                <a:lnTo>
                  <a:pt x="3565218" y="500986"/>
                </a:lnTo>
                <a:lnTo>
                  <a:pt x="3563730" y="516241"/>
                </a:lnTo>
                <a:lnTo>
                  <a:pt x="3563730" y="531495"/>
                </a:lnTo>
                <a:lnTo>
                  <a:pt x="3565218" y="546006"/>
                </a:lnTo>
                <a:lnTo>
                  <a:pt x="3565218" y="563494"/>
                </a:lnTo>
                <a:lnTo>
                  <a:pt x="3566706" y="578004"/>
                </a:lnTo>
                <a:lnTo>
                  <a:pt x="3566706" y="591771"/>
                </a:lnTo>
                <a:lnTo>
                  <a:pt x="3569683" y="604049"/>
                </a:lnTo>
                <a:lnTo>
                  <a:pt x="3569683" y="642000"/>
                </a:lnTo>
                <a:lnTo>
                  <a:pt x="3571915" y="653535"/>
                </a:lnTo>
                <a:lnTo>
                  <a:pt x="3574148" y="661720"/>
                </a:lnTo>
                <a:lnTo>
                  <a:pt x="3573403" y="676231"/>
                </a:lnTo>
                <a:lnTo>
                  <a:pt x="3576752" y="684788"/>
                </a:lnTo>
                <a:lnTo>
                  <a:pt x="3576008" y="699299"/>
                </a:lnTo>
                <a:lnTo>
                  <a:pt x="3574148" y="711205"/>
                </a:lnTo>
                <a:lnTo>
                  <a:pt x="3576008" y="718275"/>
                </a:lnTo>
                <a:lnTo>
                  <a:pt x="3577496" y="721995"/>
                </a:lnTo>
                <a:lnTo>
                  <a:pt x="3582705" y="716786"/>
                </a:lnTo>
                <a:lnTo>
                  <a:pt x="3583449" y="700787"/>
                </a:lnTo>
                <a:lnTo>
                  <a:pt x="3582705" y="684788"/>
                </a:lnTo>
                <a:lnTo>
                  <a:pt x="3582705" y="667301"/>
                </a:lnTo>
                <a:lnTo>
                  <a:pt x="3581217" y="651302"/>
                </a:lnTo>
                <a:lnTo>
                  <a:pt x="3583449" y="634187"/>
                </a:lnTo>
                <a:lnTo>
                  <a:pt x="3583449" y="614467"/>
                </a:lnTo>
                <a:lnTo>
                  <a:pt x="3584938" y="596236"/>
                </a:lnTo>
                <a:lnTo>
                  <a:pt x="3583449" y="577260"/>
                </a:lnTo>
                <a:lnTo>
                  <a:pt x="3582705" y="559773"/>
                </a:lnTo>
                <a:lnTo>
                  <a:pt x="3582705" y="546006"/>
                </a:lnTo>
                <a:lnTo>
                  <a:pt x="3583449" y="529263"/>
                </a:lnTo>
                <a:lnTo>
                  <a:pt x="3586426" y="511776"/>
                </a:lnTo>
                <a:lnTo>
                  <a:pt x="3584938" y="496521"/>
                </a:lnTo>
                <a:lnTo>
                  <a:pt x="3586426" y="483498"/>
                </a:lnTo>
                <a:lnTo>
                  <a:pt x="3587914" y="466755"/>
                </a:lnTo>
                <a:lnTo>
                  <a:pt x="3590891" y="452244"/>
                </a:lnTo>
                <a:lnTo>
                  <a:pt x="3590891" y="440710"/>
                </a:lnTo>
                <a:lnTo>
                  <a:pt x="3592007" y="427688"/>
                </a:lnTo>
                <a:lnTo>
                  <a:pt x="3597216" y="418014"/>
                </a:lnTo>
                <a:lnTo>
                  <a:pt x="3594239" y="409456"/>
                </a:lnTo>
                <a:lnTo>
                  <a:pt x="3597216" y="399038"/>
                </a:lnTo>
                <a:lnTo>
                  <a:pt x="3598704" y="386760"/>
                </a:lnTo>
                <a:lnTo>
                  <a:pt x="3598704" y="371505"/>
                </a:lnTo>
                <a:lnTo>
                  <a:pt x="3600937" y="354018"/>
                </a:lnTo>
                <a:lnTo>
                  <a:pt x="3600937" y="340251"/>
                </a:lnTo>
                <a:lnTo>
                  <a:pt x="3603913" y="324996"/>
                </a:lnTo>
                <a:lnTo>
                  <a:pt x="3608006" y="318299"/>
                </a:lnTo>
                <a:lnTo>
                  <a:pt x="3602425" y="305277"/>
                </a:lnTo>
                <a:lnTo>
                  <a:pt x="3594239" y="295231"/>
                </a:lnTo>
                <a:lnTo>
                  <a:pt x="3583449" y="286301"/>
                </a:lnTo>
                <a:close/>
                <a:moveTo>
                  <a:pt x="3677955" y="223793"/>
                </a:moveTo>
                <a:lnTo>
                  <a:pt x="3660468" y="226770"/>
                </a:lnTo>
                <a:lnTo>
                  <a:pt x="3644469" y="225282"/>
                </a:lnTo>
                <a:lnTo>
                  <a:pt x="3632191" y="227514"/>
                </a:lnTo>
                <a:lnTo>
                  <a:pt x="3603913" y="228258"/>
                </a:lnTo>
                <a:lnTo>
                  <a:pt x="3569683" y="230490"/>
                </a:lnTo>
                <a:lnTo>
                  <a:pt x="3537684" y="230490"/>
                </a:lnTo>
                <a:lnTo>
                  <a:pt x="3505687" y="228258"/>
                </a:lnTo>
                <a:lnTo>
                  <a:pt x="3480758" y="228258"/>
                </a:lnTo>
                <a:lnTo>
                  <a:pt x="3457690" y="230490"/>
                </a:lnTo>
                <a:lnTo>
                  <a:pt x="3443179" y="234211"/>
                </a:lnTo>
                <a:lnTo>
                  <a:pt x="3427924" y="242025"/>
                </a:lnTo>
                <a:lnTo>
                  <a:pt x="3418250" y="245001"/>
                </a:lnTo>
                <a:lnTo>
                  <a:pt x="3411925" y="250954"/>
                </a:lnTo>
                <a:lnTo>
                  <a:pt x="3405228" y="260256"/>
                </a:lnTo>
                <a:lnTo>
                  <a:pt x="3403739" y="272534"/>
                </a:lnTo>
                <a:lnTo>
                  <a:pt x="3405228" y="282952"/>
                </a:lnTo>
                <a:lnTo>
                  <a:pt x="3414901" y="291510"/>
                </a:lnTo>
                <a:lnTo>
                  <a:pt x="3425692" y="298951"/>
                </a:lnTo>
                <a:lnTo>
                  <a:pt x="3436482" y="306021"/>
                </a:lnTo>
                <a:lnTo>
                  <a:pt x="3454713" y="311974"/>
                </a:lnTo>
                <a:lnTo>
                  <a:pt x="3475177" y="311230"/>
                </a:lnTo>
                <a:lnTo>
                  <a:pt x="3495641" y="308253"/>
                </a:lnTo>
                <a:lnTo>
                  <a:pt x="3510896" y="303788"/>
                </a:lnTo>
                <a:lnTo>
                  <a:pt x="3523918" y="296719"/>
                </a:lnTo>
                <a:lnTo>
                  <a:pt x="3533964" y="290766"/>
                </a:lnTo>
                <a:lnTo>
                  <a:pt x="3539173" y="284441"/>
                </a:lnTo>
                <a:lnTo>
                  <a:pt x="3555172" y="280720"/>
                </a:lnTo>
                <a:lnTo>
                  <a:pt x="3571915" y="276255"/>
                </a:lnTo>
                <a:lnTo>
                  <a:pt x="3594239" y="269186"/>
                </a:lnTo>
                <a:lnTo>
                  <a:pt x="3614703" y="265465"/>
                </a:lnTo>
                <a:lnTo>
                  <a:pt x="3640004" y="260256"/>
                </a:lnTo>
                <a:lnTo>
                  <a:pt x="3668653" y="259512"/>
                </a:lnTo>
                <a:lnTo>
                  <a:pt x="3700651" y="255047"/>
                </a:lnTo>
                <a:lnTo>
                  <a:pt x="3730417" y="253187"/>
                </a:lnTo>
                <a:lnTo>
                  <a:pt x="3754974" y="253187"/>
                </a:lnTo>
                <a:lnTo>
                  <a:pt x="3776182" y="255791"/>
                </a:lnTo>
                <a:lnTo>
                  <a:pt x="3791437" y="258024"/>
                </a:lnTo>
                <a:lnTo>
                  <a:pt x="3796646" y="259512"/>
                </a:lnTo>
                <a:lnTo>
                  <a:pt x="3803715" y="256535"/>
                </a:lnTo>
                <a:lnTo>
                  <a:pt x="3803715" y="250954"/>
                </a:lnTo>
                <a:lnTo>
                  <a:pt x="3799994" y="244257"/>
                </a:lnTo>
                <a:lnTo>
                  <a:pt x="3775438" y="231979"/>
                </a:lnTo>
                <a:lnTo>
                  <a:pt x="3760927" y="231979"/>
                </a:lnTo>
                <a:lnTo>
                  <a:pt x="3730417" y="228258"/>
                </a:lnTo>
                <a:lnTo>
                  <a:pt x="3714418" y="226770"/>
                </a:lnTo>
                <a:lnTo>
                  <a:pt x="3696931" y="227514"/>
                </a:lnTo>
                <a:close/>
                <a:moveTo>
                  <a:pt x="3507175" y="167983"/>
                </a:moveTo>
                <a:lnTo>
                  <a:pt x="3503454" y="175796"/>
                </a:lnTo>
                <a:lnTo>
                  <a:pt x="3509407" y="181749"/>
                </a:lnTo>
                <a:lnTo>
                  <a:pt x="3514244" y="175796"/>
                </a:lnTo>
                <a:lnTo>
                  <a:pt x="3514244" y="17021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5" descr="A picture containing scarf, laser">
            <a:extLst>
              <a:ext uri="{FF2B5EF4-FFF2-40B4-BE49-F238E27FC236}">
                <a16:creationId xmlns:a16="http://schemas.microsoft.com/office/drawing/2014/main" id="{30B151CC-2D96-E99D-3485-8E5293AF1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b="9742"/>
          <a:stretch>
            <a:fillRect/>
          </a:stretch>
        </p:blipFill>
        <p:spPr>
          <a:xfrm>
            <a:off x="10830559" y="5925852"/>
            <a:ext cx="985521" cy="765460"/>
          </a:xfrm>
          <a:custGeom>
            <a:avLst/>
            <a:gdLst>
              <a:gd name="connsiteX0" fmla="*/ 1752042 w 3379808"/>
              <a:gd name="connsiteY0" fmla="*/ 2206564 h 2476982"/>
              <a:gd name="connsiteX1" fmla="*/ 1752042 w 3379808"/>
              <a:gd name="connsiteY1" fmla="*/ 2216220 h 2476982"/>
              <a:gd name="connsiteX2" fmla="*/ 1752651 w 3379808"/>
              <a:gd name="connsiteY2" fmla="*/ 2228291 h 2476982"/>
              <a:gd name="connsiteX3" fmla="*/ 1756916 w 3379808"/>
              <a:gd name="connsiteY3" fmla="*/ 2240362 h 2476982"/>
              <a:gd name="connsiteX4" fmla="*/ 1761789 w 3379808"/>
              <a:gd name="connsiteY4" fmla="*/ 2240362 h 2476982"/>
              <a:gd name="connsiteX5" fmla="*/ 1720224 w 3379808"/>
              <a:gd name="connsiteY5" fmla="*/ 2203161 h 2476982"/>
              <a:gd name="connsiteX6" fmla="*/ 1724629 w 3379808"/>
              <a:gd name="connsiteY6" fmla="*/ 2227085 h 2476982"/>
              <a:gd name="connsiteX7" fmla="*/ 1726733 w 3379808"/>
              <a:gd name="connsiteY7" fmla="*/ 2238346 h 2476982"/>
              <a:gd name="connsiteX8" fmla="*/ 1721887 w 3379808"/>
              <a:gd name="connsiteY8" fmla="*/ 2220257 h 2476982"/>
              <a:gd name="connsiteX9" fmla="*/ 770021 w 3379808"/>
              <a:gd name="connsiteY9" fmla="*/ 2105169 h 2476982"/>
              <a:gd name="connsiteX10" fmla="*/ 772458 w 3379808"/>
              <a:gd name="connsiteY10" fmla="*/ 2108791 h 2476982"/>
              <a:gd name="connsiteX11" fmla="*/ 774895 w 3379808"/>
              <a:gd name="connsiteY11" fmla="*/ 2105169 h 2476982"/>
              <a:gd name="connsiteX12" fmla="*/ 772458 w 3379808"/>
              <a:gd name="connsiteY12" fmla="*/ 2105169 h 2476982"/>
              <a:gd name="connsiteX13" fmla="*/ 770021 w 3379808"/>
              <a:gd name="connsiteY13" fmla="*/ 2105169 h 2476982"/>
              <a:gd name="connsiteX14" fmla="*/ 765148 w 3379808"/>
              <a:gd name="connsiteY14" fmla="*/ 2105169 h 2476982"/>
              <a:gd name="connsiteX15" fmla="*/ 765148 w 3379808"/>
              <a:gd name="connsiteY15" fmla="*/ 2109998 h 2476982"/>
              <a:gd name="connsiteX16" fmla="*/ 765148 w 3379808"/>
              <a:gd name="connsiteY16" fmla="*/ 2114826 h 2476982"/>
              <a:gd name="connsiteX17" fmla="*/ 768804 w 3379808"/>
              <a:gd name="connsiteY17" fmla="*/ 2109998 h 2476982"/>
              <a:gd name="connsiteX18" fmla="*/ 765148 w 3379808"/>
              <a:gd name="connsiteY18" fmla="*/ 2105169 h 2476982"/>
              <a:gd name="connsiteX19" fmla="*/ 1805651 w 3379808"/>
              <a:gd name="connsiteY19" fmla="*/ 2100341 h 2476982"/>
              <a:gd name="connsiteX20" fmla="*/ 1801997 w 3379808"/>
              <a:gd name="connsiteY20" fmla="*/ 2105169 h 2476982"/>
              <a:gd name="connsiteX21" fmla="*/ 1805651 w 3379808"/>
              <a:gd name="connsiteY21" fmla="*/ 2109998 h 2476982"/>
              <a:gd name="connsiteX22" fmla="*/ 1805651 w 3379808"/>
              <a:gd name="connsiteY22" fmla="*/ 2100341 h 2476982"/>
              <a:gd name="connsiteX23" fmla="*/ 779768 w 3379808"/>
              <a:gd name="connsiteY23" fmla="*/ 2100341 h 2476982"/>
              <a:gd name="connsiteX24" fmla="*/ 776114 w 3379808"/>
              <a:gd name="connsiteY24" fmla="*/ 2102755 h 2476982"/>
              <a:gd name="connsiteX25" fmla="*/ 779768 w 3379808"/>
              <a:gd name="connsiteY25" fmla="*/ 2105169 h 2476982"/>
              <a:gd name="connsiteX26" fmla="*/ 783424 w 3379808"/>
              <a:gd name="connsiteY26" fmla="*/ 2102755 h 2476982"/>
              <a:gd name="connsiteX27" fmla="*/ 779768 w 3379808"/>
              <a:gd name="connsiteY27" fmla="*/ 2100341 h 2476982"/>
              <a:gd name="connsiteX28" fmla="*/ 852872 w 3379808"/>
              <a:gd name="connsiteY28" fmla="*/ 2095513 h 2476982"/>
              <a:gd name="connsiteX29" fmla="*/ 856527 w 3379808"/>
              <a:gd name="connsiteY29" fmla="*/ 2100341 h 2476982"/>
              <a:gd name="connsiteX30" fmla="*/ 852872 w 3379808"/>
              <a:gd name="connsiteY30" fmla="*/ 2105169 h 2476982"/>
              <a:gd name="connsiteX31" fmla="*/ 849217 w 3379808"/>
              <a:gd name="connsiteY31" fmla="*/ 2100341 h 2476982"/>
              <a:gd name="connsiteX32" fmla="*/ 852872 w 3379808"/>
              <a:gd name="connsiteY32" fmla="*/ 2095513 h 2476982"/>
              <a:gd name="connsiteX33" fmla="*/ 789516 w 3379808"/>
              <a:gd name="connsiteY33" fmla="*/ 2095513 h 2476982"/>
              <a:gd name="connsiteX34" fmla="*/ 785861 w 3379808"/>
              <a:gd name="connsiteY34" fmla="*/ 2100341 h 2476982"/>
              <a:gd name="connsiteX35" fmla="*/ 789516 w 3379808"/>
              <a:gd name="connsiteY35" fmla="*/ 2105169 h 2476982"/>
              <a:gd name="connsiteX36" fmla="*/ 793171 w 3379808"/>
              <a:gd name="connsiteY36" fmla="*/ 2100341 h 2476982"/>
              <a:gd name="connsiteX37" fmla="*/ 789516 w 3379808"/>
              <a:gd name="connsiteY37" fmla="*/ 2095513 h 2476982"/>
              <a:gd name="connsiteX38" fmla="*/ 860182 w 3379808"/>
              <a:gd name="connsiteY38" fmla="*/ 2091892 h 2476982"/>
              <a:gd name="connsiteX39" fmla="*/ 862619 w 3379808"/>
              <a:gd name="connsiteY39" fmla="*/ 2095513 h 2476982"/>
              <a:gd name="connsiteX40" fmla="*/ 860182 w 3379808"/>
              <a:gd name="connsiteY40" fmla="*/ 2095513 h 2476982"/>
              <a:gd name="connsiteX41" fmla="*/ 857745 w 3379808"/>
              <a:gd name="connsiteY41" fmla="*/ 2095513 h 2476982"/>
              <a:gd name="connsiteX42" fmla="*/ 860182 w 3379808"/>
              <a:gd name="connsiteY42" fmla="*/ 2091892 h 2476982"/>
              <a:gd name="connsiteX43" fmla="*/ 801699 w 3379808"/>
              <a:gd name="connsiteY43" fmla="*/ 2087064 h 2476982"/>
              <a:gd name="connsiteX44" fmla="*/ 799263 w 3379808"/>
              <a:gd name="connsiteY44" fmla="*/ 2090684 h 2476982"/>
              <a:gd name="connsiteX45" fmla="*/ 801699 w 3379808"/>
              <a:gd name="connsiteY45" fmla="*/ 2094306 h 2476982"/>
              <a:gd name="connsiteX46" fmla="*/ 804136 w 3379808"/>
              <a:gd name="connsiteY46" fmla="*/ 2090684 h 2476982"/>
              <a:gd name="connsiteX47" fmla="*/ 801699 w 3379808"/>
              <a:gd name="connsiteY47" fmla="*/ 2087064 h 2476982"/>
              <a:gd name="connsiteX48" fmla="*/ 867492 w 3379808"/>
              <a:gd name="connsiteY48" fmla="*/ 2085856 h 2476982"/>
              <a:gd name="connsiteX49" fmla="*/ 871148 w 3379808"/>
              <a:gd name="connsiteY49" fmla="*/ 2090684 h 2476982"/>
              <a:gd name="connsiteX50" fmla="*/ 867492 w 3379808"/>
              <a:gd name="connsiteY50" fmla="*/ 2095513 h 2476982"/>
              <a:gd name="connsiteX51" fmla="*/ 863838 w 3379808"/>
              <a:gd name="connsiteY51" fmla="*/ 2090684 h 2476982"/>
              <a:gd name="connsiteX52" fmla="*/ 867492 w 3379808"/>
              <a:gd name="connsiteY52" fmla="*/ 2085856 h 2476982"/>
              <a:gd name="connsiteX53" fmla="*/ 809010 w 3379808"/>
              <a:gd name="connsiteY53" fmla="*/ 2081028 h 2476982"/>
              <a:gd name="connsiteX54" fmla="*/ 805355 w 3379808"/>
              <a:gd name="connsiteY54" fmla="*/ 2085856 h 2476982"/>
              <a:gd name="connsiteX55" fmla="*/ 809010 w 3379808"/>
              <a:gd name="connsiteY55" fmla="*/ 2090684 h 2476982"/>
              <a:gd name="connsiteX56" fmla="*/ 812666 w 3379808"/>
              <a:gd name="connsiteY56" fmla="*/ 2085856 h 2476982"/>
              <a:gd name="connsiteX57" fmla="*/ 809010 w 3379808"/>
              <a:gd name="connsiteY57" fmla="*/ 2081028 h 2476982"/>
              <a:gd name="connsiteX58" fmla="*/ 862619 w 3379808"/>
              <a:gd name="connsiteY58" fmla="*/ 2023088 h 2476982"/>
              <a:gd name="connsiteX59" fmla="*/ 858964 w 3379808"/>
              <a:gd name="connsiteY59" fmla="*/ 2025502 h 2476982"/>
              <a:gd name="connsiteX60" fmla="*/ 862619 w 3379808"/>
              <a:gd name="connsiteY60" fmla="*/ 2027916 h 2476982"/>
              <a:gd name="connsiteX61" fmla="*/ 866275 w 3379808"/>
              <a:gd name="connsiteY61" fmla="*/ 2025502 h 2476982"/>
              <a:gd name="connsiteX62" fmla="*/ 862619 w 3379808"/>
              <a:gd name="connsiteY62" fmla="*/ 2023088 h 2476982"/>
              <a:gd name="connsiteX63" fmla="*/ 876631 w 3379808"/>
              <a:gd name="connsiteY63" fmla="*/ 2014639 h 2476982"/>
              <a:gd name="connsiteX64" fmla="*/ 872366 w 3379808"/>
              <a:gd name="connsiteY64" fmla="*/ 2018260 h 2476982"/>
              <a:gd name="connsiteX65" fmla="*/ 868711 w 3379808"/>
              <a:gd name="connsiteY65" fmla="*/ 2020674 h 2476982"/>
              <a:gd name="connsiteX66" fmla="*/ 872366 w 3379808"/>
              <a:gd name="connsiteY66" fmla="*/ 2023088 h 2476982"/>
              <a:gd name="connsiteX67" fmla="*/ 872366 w 3379808"/>
              <a:gd name="connsiteY67" fmla="*/ 2020674 h 2476982"/>
              <a:gd name="connsiteX68" fmla="*/ 872366 w 3379808"/>
              <a:gd name="connsiteY68" fmla="*/ 2018260 h 2476982"/>
              <a:gd name="connsiteX69" fmla="*/ 874803 w 3379808"/>
              <a:gd name="connsiteY69" fmla="*/ 2018260 h 2476982"/>
              <a:gd name="connsiteX70" fmla="*/ 877239 w 3379808"/>
              <a:gd name="connsiteY70" fmla="*/ 2018260 h 2476982"/>
              <a:gd name="connsiteX71" fmla="*/ 876631 w 3379808"/>
              <a:gd name="connsiteY71" fmla="*/ 2014639 h 2476982"/>
              <a:gd name="connsiteX72" fmla="*/ 884550 w 3379808"/>
              <a:gd name="connsiteY72" fmla="*/ 2009811 h 2476982"/>
              <a:gd name="connsiteX73" fmla="*/ 882113 w 3379808"/>
              <a:gd name="connsiteY73" fmla="*/ 2013431 h 2476982"/>
              <a:gd name="connsiteX74" fmla="*/ 884550 w 3379808"/>
              <a:gd name="connsiteY74" fmla="*/ 2013431 h 2476982"/>
              <a:gd name="connsiteX75" fmla="*/ 886987 w 3379808"/>
              <a:gd name="connsiteY75" fmla="*/ 2013431 h 2476982"/>
              <a:gd name="connsiteX76" fmla="*/ 884550 w 3379808"/>
              <a:gd name="connsiteY76" fmla="*/ 2009811 h 2476982"/>
              <a:gd name="connsiteX77" fmla="*/ 1727674 w 3379808"/>
              <a:gd name="connsiteY77" fmla="*/ 2008603 h 2476982"/>
              <a:gd name="connsiteX78" fmla="*/ 1720974 w 3379808"/>
              <a:gd name="connsiteY78" fmla="*/ 2042401 h 2476982"/>
              <a:gd name="connsiteX79" fmla="*/ 1717927 w 3379808"/>
              <a:gd name="connsiteY79" fmla="*/ 2076199 h 2476982"/>
              <a:gd name="connsiteX80" fmla="*/ 1722801 w 3379808"/>
              <a:gd name="connsiteY80" fmla="*/ 2090684 h 2476982"/>
              <a:gd name="connsiteX81" fmla="*/ 1719146 w 3379808"/>
              <a:gd name="connsiteY81" fmla="*/ 2192079 h 2476982"/>
              <a:gd name="connsiteX82" fmla="*/ 1720224 w 3379808"/>
              <a:gd name="connsiteY82" fmla="*/ 2203161 h 2476982"/>
              <a:gd name="connsiteX83" fmla="*/ 1718156 w 3379808"/>
              <a:gd name="connsiteY83" fmla="*/ 2191928 h 2476982"/>
              <a:gd name="connsiteX84" fmla="*/ 1713054 w 3379808"/>
              <a:gd name="connsiteY84" fmla="*/ 2163109 h 2476982"/>
              <a:gd name="connsiteX85" fmla="*/ 1710617 w 3379808"/>
              <a:gd name="connsiteY85" fmla="*/ 2153452 h 2476982"/>
              <a:gd name="connsiteX86" fmla="*/ 1708180 w 3379808"/>
              <a:gd name="connsiteY86" fmla="*/ 2143796 h 2476982"/>
              <a:gd name="connsiteX87" fmla="*/ 1708180 w 3379808"/>
              <a:gd name="connsiteY87" fmla="*/ 2148624 h 2476982"/>
              <a:gd name="connsiteX88" fmla="*/ 1708180 w 3379808"/>
              <a:gd name="connsiteY88" fmla="*/ 2153452 h 2476982"/>
              <a:gd name="connsiteX89" fmla="*/ 1711227 w 3379808"/>
              <a:gd name="connsiteY89" fmla="*/ 2217428 h 2476982"/>
              <a:gd name="connsiteX90" fmla="*/ 1732548 w 3379808"/>
              <a:gd name="connsiteY90" fmla="*/ 2274160 h 2476982"/>
              <a:gd name="connsiteX91" fmla="*/ 1732548 w 3379808"/>
              <a:gd name="connsiteY91" fmla="*/ 2269332 h 2476982"/>
              <a:gd name="connsiteX92" fmla="*/ 1727807 w 3379808"/>
              <a:gd name="connsiteY92" fmla="*/ 2244097 h 2476982"/>
              <a:gd name="connsiteX93" fmla="*/ 1726733 w 3379808"/>
              <a:gd name="connsiteY93" fmla="*/ 2238346 h 2476982"/>
              <a:gd name="connsiteX94" fmla="*/ 1728283 w 3379808"/>
              <a:gd name="connsiteY94" fmla="*/ 2244135 h 2476982"/>
              <a:gd name="connsiteX95" fmla="*/ 1752042 w 3379808"/>
              <a:gd name="connsiteY95" fmla="*/ 2278988 h 2476982"/>
              <a:gd name="connsiteX96" fmla="*/ 1752042 w 3379808"/>
              <a:gd name="connsiteY96" fmla="*/ 2276574 h 2476982"/>
              <a:gd name="connsiteX97" fmla="*/ 1752042 w 3379808"/>
              <a:gd name="connsiteY97" fmla="*/ 2274160 h 2476982"/>
              <a:gd name="connsiteX98" fmla="*/ 1738030 w 3379808"/>
              <a:gd name="connsiteY98" fmla="*/ 2141382 h 2476982"/>
              <a:gd name="connsiteX99" fmla="*/ 1727674 w 3379808"/>
              <a:gd name="connsiteY99" fmla="*/ 2008603 h 2476982"/>
              <a:gd name="connsiteX100" fmla="*/ 784642 w 3379808"/>
              <a:gd name="connsiteY100" fmla="*/ 2003775 h 2476982"/>
              <a:gd name="connsiteX101" fmla="*/ 787079 w 3379808"/>
              <a:gd name="connsiteY101" fmla="*/ 2007397 h 2476982"/>
              <a:gd name="connsiteX102" fmla="*/ 789516 w 3379808"/>
              <a:gd name="connsiteY102" fmla="*/ 2003775 h 2476982"/>
              <a:gd name="connsiteX103" fmla="*/ 787079 w 3379808"/>
              <a:gd name="connsiteY103" fmla="*/ 2003775 h 2476982"/>
              <a:gd name="connsiteX104" fmla="*/ 784642 w 3379808"/>
              <a:gd name="connsiteY104" fmla="*/ 2003775 h 2476982"/>
              <a:gd name="connsiteX105" fmla="*/ 930849 w 3379808"/>
              <a:gd name="connsiteY105" fmla="*/ 1989290 h 2476982"/>
              <a:gd name="connsiteX106" fmla="*/ 930849 w 3379808"/>
              <a:gd name="connsiteY106" fmla="*/ 1991704 h 2476982"/>
              <a:gd name="connsiteX107" fmla="*/ 930849 w 3379808"/>
              <a:gd name="connsiteY107" fmla="*/ 1994118 h 2476982"/>
              <a:gd name="connsiteX108" fmla="*/ 925975 w 3379808"/>
              <a:gd name="connsiteY108" fmla="*/ 1994118 h 2476982"/>
              <a:gd name="connsiteX109" fmla="*/ 930849 w 3379808"/>
              <a:gd name="connsiteY109" fmla="*/ 1989290 h 2476982"/>
              <a:gd name="connsiteX110" fmla="*/ 940596 w 3379808"/>
              <a:gd name="connsiteY110" fmla="*/ 1979633 h 2476982"/>
              <a:gd name="connsiteX111" fmla="*/ 943032 w 3379808"/>
              <a:gd name="connsiteY111" fmla="*/ 1979633 h 2476982"/>
              <a:gd name="connsiteX112" fmla="*/ 945469 w 3379808"/>
              <a:gd name="connsiteY112" fmla="*/ 1979633 h 2476982"/>
              <a:gd name="connsiteX113" fmla="*/ 943032 w 3379808"/>
              <a:gd name="connsiteY113" fmla="*/ 1983255 h 2476982"/>
              <a:gd name="connsiteX114" fmla="*/ 940596 w 3379808"/>
              <a:gd name="connsiteY114" fmla="*/ 1979633 h 2476982"/>
              <a:gd name="connsiteX115" fmla="*/ 935722 w 3379808"/>
              <a:gd name="connsiteY115" fmla="*/ 1979633 h 2476982"/>
              <a:gd name="connsiteX116" fmla="*/ 939378 w 3379808"/>
              <a:gd name="connsiteY116" fmla="*/ 1984461 h 2476982"/>
              <a:gd name="connsiteX117" fmla="*/ 935722 w 3379808"/>
              <a:gd name="connsiteY117" fmla="*/ 1989290 h 2476982"/>
              <a:gd name="connsiteX118" fmla="*/ 932068 w 3379808"/>
              <a:gd name="connsiteY118" fmla="*/ 1984461 h 2476982"/>
              <a:gd name="connsiteX119" fmla="*/ 935722 w 3379808"/>
              <a:gd name="connsiteY119" fmla="*/ 1979633 h 2476982"/>
              <a:gd name="connsiteX120" fmla="*/ 950343 w 3379808"/>
              <a:gd name="connsiteY120" fmla="*/ 1974805 h 2476982"/>
              <a:gd name="connsiteX121" fmla="*/ 955216 w 3379808"/>
              <a:gd name="connsiteY121" fmla="*/ 1974805 h 2476982"/>
              <a:gd name="connsiteX122" fmla="*/ 952779 w 3379808"/>
              <a:gd name="connsiteY122" fmla="*/ 1978427 h 2476982"/>
              <a:gd name="connsiteX123" fmla="*/ 950343 w 3379808"/>
              <a:gd name="connsiteY123" fmla="*/ 1974805 h 2476982"/>
              <a:gd name="connsiteX124" fmla="*/ 726159 w 3379808"/>
              <a:gd name="connsiteY124" fmla="*/ 1974805 h 2476982"/>
              <a:gd name="connsiteX125" fmla="*/ 722505 w 3379808"/>
              <a:gd name="connsiteY125" fmla="*/ 1979633 h 2476982"/>
              <a:gd name="connsiteX126" fmla="*/ 726159 w 3379808"/>
              <a:gd name="connsiteY126" fmla="*/ 1984461 h 2476982"/>
              <a:gd name="connsiteX127" fmla="*/ 729815 w 3379808"/>
              <a:gd name="connsiteY127" fmla="*/ 1979633 h 2476982"/>
              <a:gd name="connsiteX128" fmla="*/ 726159 w 3379808"/>
              <a:gd name="connsiteY128" fmla="*/ 1974805 h 2476982"/>
              <a:gd name="connsiteX129" fmla="*/ 955216 w 3379808"/>
              <a:gd name="connsiteY129" fmla="*/ 1969977 h 2476982"/>
              <a:gd name="connsiteX130" fmla="*/ 960090 w 3379808"/>
              <a:gd name="connsiteY130" fmla="*/ 1969977 h 2476982"/>
              <a:gd name="connsiteX131" fmla="*/ 957653 w 3379808"/>
              <a:gd name="connsiteY131" fmla="*/ 1973598 h 2476982"/>
              <a:gd name="connsiteX132" fmla="*/ 955216 w 3379808"/>
              <a:gd name="connsiteY132" fmla="*/ 1969977 h 2476982"/>
              <a:gd name="connsiteX133" fmla="*/ 731033 w 3379808"/>
              <a:gd name="connsiteY133" fmla="*/ 1969977 h 2476982"/>
              <a:gd name="connsiteX134" fmla="*/ 727378 w 3379808"/>
              <a:gd name="connsiteY134" fmla="*/ 1974805 h 2476982"/>
              <a:gd name="connsiteX135" fmla="*/ 731033 w 3379808"/>
              <a:gd name="connsiteY135" fmla="*/ 1979633 h 2476982"/>
              <a:gd name="connsiteX136" fmla="*/ 734689 w 3379808"/>
              <a:gd name="connsiteY136" fmla="*/ 1974805 h 2476982"/>
              <a:gd name="connsiteX137" fmla="*/ 731033 w 3379808"/>
              <a:gd name="connsiteY137" fmla="*/ 1969977 h 2476982"/>
              <a:gd name="connsiteX138" fmla="*/ 755401 w 3379808"/>
              <a:gd name="connsiteY138" fmla="*/ 1960320 h 2476982"/>
              <a:gd name="connsiteX139" fmla="*/ 745654 w 3379808"/>
              <a:gd name="connsiteY139" fmla="*/ 1965148 h 2476982"/>
              <a:gd name="connsiteX140" fmla="*/ 735906 w 3379808"/>
              <a:gd name="connsiteY140" fmla="*/ 1969977 h 2476982"/>
              <a:gd name="connsiteX141" fmla="*/ 740780 w 3379808"/>
              <a:gd name="connsiteY141" fmla="*/ 1969977 h 2476982"/>
              <a:gd name="connsiteX142" fmla="*/ 750527 w 3379808"/>
              <a:gd name="connsiteY142" fmla="*/ 1966959 h 2476982"/>
              <a:gd name="connsiteX143" fmla="*/ 760274 w 3379808"/>
              <a:gd name="connsiteY143" fmla="*/ 1960320 h 2476982"/>
              <a:gd name="connsiteX144" fmla="*/ 757837 w 3379808"/>
              <a:gd name="connsiteY144" fmla="*/ 1960320 h 2476982"/>
              <a:gd name="connsiteX145" fmla="*/ 755401 w 3379808"/>
              <a:gd name="connsiteY145" fmla="*/ 1960320 h 2476982"/>
              <a:gd name="connsiteX146" fmla="*/ 1722801 w 3379808"/>
              <a:gd name="connsiteY146" fmla="*/ 1955492 h 2476982"/>
              <a:gd name="connsiteX147" fmla="*/ 1722801 w 3379808"/>
              <a:gd name="connsiteY147" fmla="*/ 1965148 h 2476982"/>
              <a:gd name="connsiteX148" fmla="*/ 1722801 w 3379808"/>
              <a:gd name="connsiteY148" fmla="*/ 1974805 h 2476982"/>
              <a:gd name="connsiteX149" fmla="*/ 1726456 w 3379808"/>
              <a:gd name="connsiteY149" fmla="*/ 1965148 h 2476982"/>
              <a:gd name="connsiteX150" fmla="*/ 1722801 w 3379808"/>
              <a:gd name="connsiteY150" fmla="*/ 1955492 h 2476982"/>
              <a:gd name="connsiteX151" fmla="*/ 721286 w 3379808"/>
              <a:gd name="connsiteY151" fmla="*/ 1955492 h 2476982"/>
              <a:gd name="connsiteX152" fmla="*/ 717631 w 3379808"/>
              <a:gd name="connsiteY152" fmla="*/ 1960320 h 2476982"/>
              <a:gd name="connsiteX153" fmla="*/ 721286 w 3379808"/>
              <a:gd name="connsiteY153" fmla="*/ 1965148 h 2476982"/>
              <a:gd name="connsiteX154" fmla="*/ 724942 w 3379808"/>
              <a:gd name="connsiteY154" fmla="*/ 1960320 h 2476982"/>
              <a:gd name="connsiteX155" fmla="*/ 721286 w 3379808"/>
              <a:gd name="connsiteY155" fmla="*/ 1955492 h 2476982"/>
              <a:gd name="connsiteX156" fmla="*/ 1737421 w 3379808"/>
              <a:gd name="connsiteY156" fmla="*/ 1950663 h 2476982"/>
              <a:gd name="connsiteX157" fmla="*/ 1733767 w 3379808"/>
              <a:gd name="connsiteY157" fmla="*/ 1957906 h 2476982"/>
              <a:gd name="connsiteX158" fmla="*/ 1737421 w 3379808"/>
              <a:gd name="connsiteY158" fmla="*/ 1965148 h 2476982"/>
              <a:gd name="connsiteX159" fmla="*/ 1737421 w 3379808"/>
              <a:gd name="connsiteY159" fmla="*/ 1959717 h 2476982"/>
              <a:gd name="connsiteX160" fmla="*/ 1737421 w 3379808"/>
              <a:gd name="connsiteY160" fmla="*/ 1950663 h 2476982"/>
              <a:gd name="connsiteX161" fmla="*/ 989331 w 3379808"/>
              <a:gd name="connsiteY161" fmla="*/ 1950663 h 2476982"/>
              <a:gd name="connsiteX162" fmla="*/ 991768 w 3379808"/>
              <a:gd name="connsiteY162" fmla="*/ 1950663 h 2476982"/>
              <a:gd name="connsiteX163" fmla="*/ 994205 w 3379808"/>
              <a:gd name="connsiteY163" fmla="*/ 1950663 h 2476982"/>
              <a:gd name="connsiteX164" fmla="*/ 986285 w 3379808"/>
              <a:gd name="connsiteY164" fmla="*/ 1959717 h 2476982"/>
              <a:gd name="connsiteX165" fmla="*/ 974710 w 3379808"/>
              <a:gd name="connsiteY165" fmla="*/ 1965148 h 2476982"/>
              <a:gd name="connsiteX166" fmla="*/ 977147 w 3379808"/>
              <a:gd name="connsiteY166" fmla="*/ 1962734 h 2476982"/>
              <a:gd name="connsiteX167" fmla="*/ 979584 w 3379808"/>
              <a:gd name="connsiteY167" fmla="*/ 1960320 h 2476982"/>
              <a:gd name="connsiteX168" fmla="*/ 984458 w 3379808"/>
              <a:gd name="connsiteY168" fmla="*/ 1953681 h 2476982"/>
              <a:gd name="connsiteX169" fmla="*/ 989331 w 3379808"/>
              <a:gd name="connsiteY169" fmla="*/ 1950663 h 2476982"/>
              <a:gd name="connsiteX170" fmla="*/ 1742295 w 3379808"/>
              <a:gd name="connsiteY170" fmla="*/ 1931350 h 2476982"/>
              <a:gd name="connsiteX171" fmla="*/ 1738640 w 3379808"/>
              <a:gd name="connsiteY171" fmla="*/ 1936178 h 2476982"/>
              <a:gd name="connsiteX172" fmla="*/ 1742295 w 3379808"/>
              <a:gd name="connsiteY172" fmla="*/ 1941007 h 2476982"/>
              <a:gd name="connsiteX173" fmla="*/ 1745951 w 3379808"/>
              <a:gd name="connsiteY173" fmla="*/ 1936178 h 2476982"/>
              <a:gd name="connsiteX174" fmla="*/ 1742295 w 3379808"/>
              <a:gd name="connsiteY174" fmla="*/ 1931350 h 2476982"/>
              <a:gd name="connsiteX175" fmla="*/ 1727674 w 3379808"/>
              <a:gd name="connsiteY175" fmla="*/ 1931350 h 2476982"/>
              <a:gd name="connsiteX176" fmla="*/ 1727674 w 3379808"/>
              <a:gd name="connsiteY176" fmla="*/ 1942818 h 2476982"/>
              <a:gd name="connsiteX177" fmla="*/ 1727674 w 3379808"/>
              <a:gd name="connsiteY177" fmla="*/ 1950663 h 2476982"/>
              <a:gd name="connsiteX178" fmla="*/ 1731330 w 3379808"/>
              <a:gd name="connsiteY178" fmla="*/ 1942818 h 2476982"/>
              <a:gd name="connsiteX179" fmla="*/ 1727674 w 3379808"/>
              <a:gd name="connsiteY179" fmla="*/ 1931350 h 2476982"/>
              <a:gd name="connsiteX180" fmla="*/ 1052687 w 3379808"/>
              <a:gd name="connsiteY180" fmla="*/ 1931350 h 2476982"/>
              <a:gd name="connsiteX181" fmla="*/ 1055124 w 3379808"/>
              <a:gd name="connsiteY181" fmla="*/ 1931350 h 2476982"/>
              <a:gd name="connsiteX182" fmla="*/ 1057561 w 3379808"/>
              <a:gd name="connsiteY182" fmla="*/ 1931350 h 2476982"/>
              <a:gd name="connsiteX183" fmla="*/ 1036849 w 3379808"/>
              <a:gd name="connsiteY183" fmla="*/ 1951871 h 2476982"/>
              <a:gd name="connsiteX184" fmla="*/ 1008825 w 3379808"/>
              <a:gd name="connsiteY184" fmla="*/ 1965148 h 2476982"/>
              <a:gd name="connsiteX185" fmla="*/ 1030756 w 3379808"/>
              <a:gd name="connsiteY185" fmla="*/ 1944629 h 2476982"/>
              <a:gd name="connsiteX186" fmla="*/ 1052687 w 3379808"/>
              <a:gd name="connsiteY186" fmla="*/ 1931350 h 2476982"/>
              <a:gd name="connsiteX187" fmla="*/ 804136 w 3379808"/>
              <a:gd name="connsiteY187" fmla="*/ 1931350 h 2476982"/>
              <a:gd name="connsiteX188" fmla="*/ 780987 w 3379808"/>
              <a:gd name="connsiteY188" fmla="*/ 1939800 h 2476982"/>
              <a:gd name="connsiteX189" fmla="*/ 765148 w 3379808"/>
              <a:gd name="connsiteY189" fmla="*/ 1955492 h 2476982"/>
              <a:gd name="connsiteX190" fmla="*/ 786470 w 3379808"/>
              <a:gd name="connsiteY190" fmla="*/ 1947646 h 2476982"/>
              <a:gd name="connsiteX191" fmla="*/ 804136 w 3379808"/>
              <a:gd name="connsiteY191" fmla="*/ 1936178 h 2476982"/>
              <a:gd name="connsiteX192" fmla="*/ 804136 w 3379808"/>
              <a:gd name="connsiteY192" fmla="*/ 1933764 h 2476982"/>
              <a:gd name="connsiteX193" fmla="*/ 804136 w 3379808"/>
              <a:gd name="connsiteY193" fmla="*/ 1931350 h 2476982"/>
              <a:gd name="connsiteX194" fmla="*/ 302160 w 3379808"/>
              <a:gd name="connsiteY194" fmla="*/ 1931350 h 2476982"/>
              <a:gd name="connsiteX195" fmla="*/ 302160 w 3379808"/>
              <a:gd name="connsiteY195" fmla="*/ 1933764 h 2476982"/>
              <a:gd name="connsiteX196" fmla="*/ 302160 w 3379808"/>
              <a:gd name="connsiteY196" fmla="*/ 1936178 h 2476982"/>
              <a:gd name="connsiteX197" fmla="*/ 307034 w 3379808"/>
              <a:gd name="connsiteY197" fmla="*/ 1945835 h 2476982"/>
              <a:gd name="connsiteX198" fmla="*/ 303379 w 3379808"/>
              <a:gd name="connsiteY198" fmla="*/ 1950663 h 2476982"/>
              <a:gd name="connsiteX199" fmla="*/ 307034 w 3379808"/>
              <a:gd name="connsiteY199" fmla="*/ 1955492 h 2476982"/>
              <a:gd name="connsiteX200" fmla="*/ 307034 w 3379808"/>
              <a:gd name="connsiteY200" fmla="*/ 1950663 h 2476982"/>
              <a:gd name="connsiteX201" fmla="*/ 307034 w 3379808"/>
              <a:gd name="connsiteY201" fmla="*/ 1945835 h 2476982"/>
              <a:gd name="connsiteX202" fmla="*/ 307034 w 3379808"/>
              <a:gd name="connsiteY202" fmla="*/ 1941007 h 2476982"/>
              <a:gd name="connsiteX203" fmla="*/ 1062434 w 3379808"/>
              <a:gd name="connsiteY203" fmla="*/ 1916865 h 2476982"/>
              <a:gd name="connsiteX204" fmla="*/ 1066090 w 3379808"/>
              <a:gd name="connsiteY204" fmla="*/ 1921693 h 2476982"/>
              <a:gd name="connsiteX205" fmla="*/ 1062434 w 3379808"/>
              <a:gd name="connsiteY205" fmla="*/ 1926522 h 2476982"/>
              <a:gd name="connsiteX206" fmla="*/ 1062434 w 3379808"/>
              <a:gd name="connsiteY206" fmla="*/ 1931350 h 2476982"/>
              <a:gd name="connsiteX207" fmla="*/ 1058780 w 3379808"/>
              <a:gd name="connsiteY207" fmla="*/ 1926522 h 2476982"/>
              <a:gd name="connsiteX208" fmla="*/ 1062434 w 3379808"/>
              <a:gd name="connsiteY208" fmla="*/ 1921693 h 2476982"/>
              <a:gd name="connsiteX209" fmla="*/ 1062434 w 3379808"/>
              <a:gd name="connsiteY209" fmla="*/ 1916865 h 2476982"/>
              <a:gd name="connsiteX210" fmla="*/ 297287 w 3379808"/>
              <a:gd name="connsiteY210" fmla="*/ 1916865 h 2476982"/>
              <a:gd name="connsiteX211" fmla="*/ 293632 w 3379808"/>
              <a:gd name="connsiteY211" fmla="*/ 1921693 h 2476982"/>
              <a:gd name="connsiteX212" fmla="*/ 297287 w 3379808"/>
              <a:gd name="connsiteY212" fmla="*/ 1926522 h 2476982"/>
              <a:gd name="connsiteX213" fmla="*/ 300943 w 3379808"/>
              <a:gd name="connsiteY213" fmla="*/ 1921693 h 2476982"/>
              <a:gd name="connsiteX214" fmla="*/ 297287 w 3379808"/>
              <a:gd name="connsiteY214" fmla="*/ 1916865 h 2476982"/>
              <a:gd name="connsiteX215" fmla="*/ 1732548 w 3379808"/>
              <a:gd name="connsiteY215" fmla="*/ 1907209 h 2476982"/>
              <a:gd name="connsiteX216" fmla="*/ 1732548 w 3379808"/>
              <a:gd name="connsiteY216" fmla="*/ 1918676 h 2476982"/>
              <a:gd name="connsiteX217" fmla="*/ 1732548 w 3379808"/>
              <a:gd name="connsiteY217" fmla="*/ 1926522 h 2476982"/>
              <a:gd name="connsiteX218" fmla="*/ 1736204 w 3379808"/>
              <a:gd name="connsiteY218" fmla="*/ 1918676 h 2476982"/>
              <a:gd name="connsiteX219" fmla="*/ 1732548 w 3379808"/>
              <a:gd name="connsiteY219" fmla="*/ 1907209 h 2476982"/>
              <a:gd name="connsiteX220" fmla="*/ 843125 w 3379808"/>
              <a:gd name="connsiteY220" fmla="*/ 1907209 h 2476982"/>
              <a:gd name="connsiteX221" fmla="*/ 826676 w 3379808"/>
              <a:gd name="connsiteY221" fmla="*/ 1915054 h 2476982"/>
              <a:gd name="connsiteX222" fmla="*/ 813883 w 3379808"/>
              <a:gd name="connsiteY222" fmla="*/ 1926522 h 2476982"/>
              <a:gd name="connsiteX223" fmla="*/ 830941 w 3379808"/>
              <a:gd name="connsiteY223" fmla="*/ 1920487 h 2476982"/>
              <a:gd name="connsiteX224" fmla="*/ 847998 w 3379808"/>
              <a:gd name="connsiteY224" fmla="*/ 1907209 h 2476982"/>
              <a:gd name="connsiteX225" fmla="*/ 843125 w 3379808"/>
              <a:gd name="connsiteY225" fmla="*/ 1907209 h 2476982"/>
              <a:gd name="connsiteX226" fmla="*/ 287540 w 3379808"/>
              <a:gd name="connsiteY226" fmla="*/ 1907209 h 2476982"/>
              <a:gd name="connsiteX227" fmla="*/ 287540 w 3379808"/>
              <a:gd name="connsiteY227" fmla="*/ 1909623 h 2476982"/>
              <a:gd name="connsiteX228" fmla="*/ 287540 w 3379808"/>
              <a:gd name="connsiteY228" fmla="*/ 1912037 h 2476982"/>
              <a:gd name="connsiteX229" fmla="*/ 289976 w 3379808"/>
              <a:gd name="connsiteY229" fmla="*/ 1912640 h 2476982"/>
              <a:gd name="connsiteX230" fmla="*/ 292413 w 3379808"/>
              <a:gd name="connsiteY230" fmla="*/ 1916865 h 2476982"/>
              <a:gd name="connsiteX231" fmla="*/ 292413 w 3379808"/>
              <a:gd name="connsiteY231" fmla="*/ 1912037 h 2476982"/>
              <a:gd name="connsiteX232" fmla="*/ 289976 w 3379808"/>
              <a:gd name="connsiteY232" fmla="*/ 1909623 h 2476982"/>
              <a:gd name="connsiteX233" fmla="*/ 287540 w 3379808"/>
              <a:gd name="connsiteY233" fmla="*/ 1907209 h 2476982"/>
              <a:gd name="connsiteX234" fmla="*/ 1747168 w 3379808"/>
              <a:gd name="connsiteY234" fmla="*/ 1902380 h 2476982"/>
              <a:gd name="connsiteX235" fmla="*/ 1743514 w 3379808"/>
              <a:gd name="connsiteY235" fmla="*/ 1904794 h 2476982"/>
              <a:gd name="connsiteX236" fmla="*/ 1747168 w 3379808"/>
              <a:gd name="connsiteY236" fmla="*/ 1907209 h 2476982"/>
              <a:gd name="connsiteX237" fmla="*/ 1747168 w 3379808"/>
              <a:gd name="connsiteY237" fmla="*/ 1904794 h 2476982"/>
              <a:gd name="connsiteX238" fmla="*/ 1747168 w 3379808"/>
              <a:gd name="connsiteY238" fmla="*/ 1902380 h 2476982"/>
              <a:gd name="connsiteX239" fmla="*/ 1057561 w 3379808"/>
              <a:gd name="connsiteY239" fmla="*/ 1902380 h 2476982"/>
              <a:gd name="connsiteX240" fmla="*/ 1031365 w 3379808"/>
              <a:gd name="connsiteY240" fmla="*/ 1913848 h 2476982"/>
              <a:gd name="connsiteX241" fmla="*/ 1008825 w 3379808"/>
              <a:gd name="connsiteY241" fmla="*/ 1936178 h 2476982"/>
              <a:gd name="connsiteX242" fmla="*/ 1037458 w 3379808"/>
              <a:gd name="connsiteY242" fmla="*/ 1922901 h 2476982"/>
              <a:gd name="connsiteX243" fmla="*/ 1062434 w 3379808"/>
              <a:gd name="connsiteY243" fmla="*/ 1902380 h 2476982"/>
              <a:gd name="connsiteX244" fmla="*/ 1059998 w 3379808"/>
              <a:gd name="connsiteY244" fmla="*/ 1902380 h 2476982"/>
              <a:gd name="connsiteX245" fmla="*/ 1057561 w 3379808"/>
              <a:gd name="connsiteY245" fmla="*/ 1902380 h 2476982"/>
              <a:gd name="connsiteX246" fmla="*/ 302160 w 3379808"/>
              <a:gd name="connsiteY246" fmla="*/ 1902380 h 2476982"/>
              <a:gd name="connsiteX247" fmla="*/ 298506 w 3379808"/>
              <a:gd name="connsiteY247" fmla="*/ 1904794 h 2476982"/>
              <a:gd name="connsiteX248" fmla="*/ 302160 w 3379808"/>
              <a:gd name="connsiteY248" fmla="*/ 1907209 h 2476982"/>
              <a:gd name="connsiteX249" fmla="*/ 302160 w 3379808"/>
              <a:gd name="connsiteY249" fmla="*/ 1904794 h 2476982"/>
              <a:gd name="connsiteX250" fmla="*/ 302160 w 3379808"/>
              <a:gd name="connsiteY250" fmla="*/ 1902380 h 2476982"/>
              <a:gd name="connsiteX251" fmla="*/ 1766663 w 3379808"/>
              <a:gd name="connsiteY251" fmla="*/ 1892724 h 2476982"/>
              <a:gd name="connsiteX252" fmla="*/ 1766663 w 3379808"/>
              <a:gd name="connsiteY252" fmla="*/ 1895138 h 2476982"/>
              <a:gd name="connsiteX253" fmla="*/ 1766663 w 3379808"/>
              <a:gd name="connsiteY253" fmla="*/ 1897552 h 2476982"/>
              <a:gd name="connsiteX254" fmla="*/ 1763008 w 3379808"/>
              <a:gd name="connsiteY254" fmla="*/ 1895138 h 2476982"/>
              <a:gd name="connsiteX255" fmla="*/ 1766663 w 3379808"/>
              <a:gd name="connsiteY255" fmla="*/ 1892724 h 2476982"/>
              <a:gd name="connsiteX256" fmla="*/ 1067308 w 3379808"/>
              <a:gd name="connsiteY256" fmla="*/ 1892724 h 2476982"/>
              <a:gd name="connsiteX257" fmla="*/ 1066699 w 3379808"/>
              <a:gd name="connsiteY257" fmla="*/ 1895138 h 2476982"/>
              <a:gd name="connsiteX258" fmla="*/ 1062434 w 3379808"/>
              <a:gd name="connsiteY258" fmla="*/ 1897552 h 2476982"/>
              <a:gd name="connsiteX259" fmla="*/ 1067308 w 3379808"/>
              <a:gd name="connsiteY259" fmla="*/ 1897552 h 2476982"/>
              <a:gd name="connsiteX260" fmla="*/ 1069745 w 3379808"/>
              <a:gd name="connsiteY260" fmla="*/ 1895138 h 2476982"/>
              <a:gd name="connsiteX261" fmla="*/ 1072182 w 3379808"/>
              <a:gd name="connsiteY261" fmla="*/ 1892724 h 2476982"/>
              <a:gd name="connsiteX262" fmla="*/ 1069745 w 3379808"/>
              <a:gd name="connsiteY262" fmla="*/ 1892724 h 2476982"/>
              <a:gd name="connsiteX263" fmla="*/ 1067308 w 3379808"/>
              <a:gd name="connsiteY263" fmla="*/ 1892724 h 2476982"/>
              <a:gd name="connsiteX264" fmla="*/ 867492 w 3379808"/>
              <a:gd name="connsiteY264" fmla="*/ 1892724 h 2476982"/>
              <a:gd name="connsiteX265" fmla="*/ 863838 w 3379808"/>
              <a:gd name="connsiteY265" fmla="*/ 1897552 h 2476982"/>
              <a:gd name="connsiteX266" fmla="*/ 867492 w 3379808"/>
              <a:gd name="connsiteY266" fmla="*/ 1902380 h 2476982"/>
              <a:gd name="connsiteX267" fmla="*/ 871148 w 3379808"/>
              <a:gd name="connsiteY267" fmla="*/ 1897552 h 2476982"/>
              <a:gd name="connsiteX268" fmla="*/ 867492 w 3379808"/>
              <a:gd name="connsiteY268" fmla="*/ 1892724 h 2476982"/>
              <a:gd name="connsiteX269" fmla="*/ 877239 w 3379808"/>
              <a:gd name="connsiteY269" fmla="*/ 1887895 h 2476982"/>
              <a:gd name="connsiteX270" fmla="*/ 873585 w 3379808"/>
              <a:gd name="connsiteY270" fmla="*/ 1890309 h 2476982"/>
              <a:gd name="connsiteX271" fmla="*/ 877239 w 3379808"/>
              <a:gd name="connsiteY271" fmla="*/ 1892724 h 2476982"/>
              <a:gd name="connsiteX272" fmla="*/ 880895 w 3379808"/>
              <a:gd name="connsiteY272" fmla="*/ 1890309 h 2476982"/>
              <a:gd name="connsiteX273" fmla="*/ 877239 w 3379808"/>
              <a:gd name="connsiteY273" fmla="*/ 1887895 h 2476982"/>
              <a:gd name="connsiteX274" fmla="*/ 1098986 w 3379808"/>
              <a:gd name="connsiteY274" fmla="*/ 1884275 h 2476982"/>
              <a:gd name="connsiteX275" fmla="*/ 1101423 w 3379808"/>
              <a:gd name="connsiteY275" fmla="*/ 1887895 h 2476982"/>
              <a:gd name="connsiteX276" fmla="*/ 1098986 w 3379808"/>
              <a:gd name="connsiteY276" fmla="*/ 1887895 h 2476982"/>
              <a:gd name="connsiteX277" fmla="*/ 1096549 w 3379808"/>
              <a:gd name="connsiteY277" fmla="*/ 1887895 h 2476982"/>
              <a:gd name="connsiteX278" fmla="*/ 1098986 w 3379808"/>
              <a:gd name="connsiteY278" fmla="*/ 1884275 h 2476982"/>
              <a:gd name="connsiteX279" fmla="*/ 1752042 w 3379808"/>
              <a:gd name="connsiteY279" fmla="*/ 1883067 h 2476982"/>
              <a:gd name="connsiteX280" fmla="*/ 1748387 w 3379808"/>
              <a:gd name="connsiteY280" fmla="*/ 1887895 h 2476982"/>
              <a:gd name="connsiteX281" fmla="*/ 1752042 w 3379808"/>
              <a:gd name="connsiteY281" fmla="*/ 1892724 h 2476982"/>
              <a:gd name="connsiteX282" fmla="*/ 1752042 w 3379808"/>
              <a:gd name="connsiteY282" fmla="*/ 1887895 h 2476982"/>
              <a:gd name="connsiteX283" fmla="*/ 1752042 w 3379808"/>
              <a:gd name="connsiteY283" fmla="*/ 1883067 h 2476982"/>
              <a:gd name="connsiteX284" fmla="*/ 1106296 w 3379808"/>
              <a:gd name="connsiteY284" fmla="*/ 1878239 h 2476982"/>
              <a:gd name="connsiteX285" fmla="*/ 1109952 w 3379808"/>
              <a:gd name="connsiteY285" fmla="*/ 1883067 h 2476982"/>
              <a:gd name="connsiteX286" fmla="*/ 1106296 w 3379808"/>
              <a:gd name="connsiteY286" fmla="*/ 1887895 h 2476982"/>
              <a:gd name="connsiteX287" fmla="*/ 1102642 w 3379808"/>
              <a:gd name="connsiteY287" fmla="*/ 1883067 h 2476982"/>
              <a:gd name="connsiteX288" fmla="*/ 1106296 w 3379808"/>
              <a:gd name="connsiteY288" fmla="*/ 1878239 h 2476982"/>
              <a:gd name="connsiteX289" fmla="*/ 891860 w 3379808"/>
              <a:gd name="connsiteY289" fmla="*/ 1878239 h 2476982"/>
              <a:gd name="connsiteX290" fmla="*/ 888206 w 3379808"/>
              <a:gd name="connsiteY290" fmla="*/ 1883067 h 2476982"/>
              <a:gd name="connsiteX291" fmla="*/ 891860 w 3379808"/>
              <a:gd name="connsiteY291" fmla="*/ 1887895 h 2476982"/>
              <a:gd name="connsiteX292" fmla="*/ 895516 w 3379808"/>
              <a:gd name="connsiteY292" fmla="*/ 1883067 h 2476982"/>
              <a:gd name="connsiteX293" fmla="*/ 891860 w 3379808"/>
              <a:gd name="connsiteY293" fmla="*/ 1878239 h 2476982"/>
              <a:gd name="connsiteX294" fmla="*/ 268046 w 3379808"/>
              <a:gd name="connsiteY294" fmla="*/ 1878239 h 2476982"/>
              <a:gd name="connsiteX295" fmla="*/ 264391 w 3379808"/>
              <a:gd name="connsiteY295" fmla="*/ 1884878 h 2476982"/>
              <a:gd name="connsiteX296" fmla="*/ 268046 w 3379808"/>
              <a:gd name="connsiteY296" fmla="*/ 1887895 h 2476982"/>
              <a:gd name="connsiteX297" fmla="*/ 268046 w 3379808"/>
              <a:gd name="connsiteY297" fmla="*/ 1883067 h 2476982"/>
              <a:gd name="connsiteX298" fmla="*/ 268046 w 3379808"/>
              <a:gd name="connsiteY298" fmla="*/ 1878239 h 2476982"/>
              <a:gd name="connsiteX299" fmla="*/ 1768795 w 3379808"/>
              <a:gd name="connsiteY299" fmla="*/ 1872807 h 2476982"/>
              <a:gd name="connsiteX300" fmla="*/ 1771536 w 3379808"/>
              <a:gd name="connsiteY300" fmla="*/ 1873410 h 2476982"/>
              <a:gd name="connsiteX301" fmla="*/ 1771536 w 3379808"/>
              <a:gd name="connsiteY301" fmla="*/ 1875824 h 2476982"/>
              <a:gd name="connsiteX302" fmla="*/ 1771536 w 3379808"/>
              <a:gd name="connsiteY302" fmla="*/ 1878239 h 2476982"/>
              <a:gd name="connsiteX303" fmla="*/ 1767882 w 3379808"/>
              <a:gd name="connsiteY303" fmla="*/ 1875824 h 2476982"/>
              <a:gd name="connsiteX304" fmla="*/ 1768795 w 3379808"/>
              <a:gd name="connsiteY304" fmla="*/ 1872807 h 2476982"/>
              <a:gd name="connsiteX305" fmla="*/ 906481 w 3379808"/>
              <a:gd name="connsiteY305" fmla="*/ 1868582 h 2476982"/>
              <a:gd name="connsiteX306" fmla="*/ 908918 w 3379808"/>
              <a:gd name="connsiteY306" fmla="*/ 1872204 h 2476982"/>
              <a:gd name="connsiteX307" fmla="*/ 911354 w 3379808"/>
              <a:gd name="connsiteY307" fmla="*/ 1868582 h 2476982"/>
              <a:gd name="connsiteX308" fmla="*/ 908918 w 3379808"/>
              <a:gd name="connsiteY308" fmla="*/ 1868582 h 2476982"/>
              <a:gd name="connsiteX309" fmla="*/ 906481 w 3379808"/>
              <a:gd name="connsiteY309" fmla="*/ 1868582 h 2476982"/>
              <a:gd name="connsiteX310" fmla="*/ 901607 w 3379808"/>
              <a:gd name="connsiteY310" fmla="*/ 1868582 h 2476982"/>
              <a:gd name="connsiteX311" fmla="*/ 901607 w 3379808"/>
              <a:gd name="connsiteY311" fmla="*/ 1873410 h 2476982"/>
              <a:gd name="connsiteX312" fmla="*/ 901607 w 3379808"/>
              <a:gd name="connsiteY312" fmla="*/ 1878239 h 2476982"/>
              <a:gd name="connsiteX313" fmla="*/ 905263 w 3379808"/>
              <a:gd name="connsiteY313" fmla="*/ 1873410 h 2476982"/>
              <a:gd name="connsiteX314" fmla="*/ 901607 w 3379808"/>
              <a:gd name="connsiteY314" fmla="*/ 1868582 h 2476982"/>
              <a:gd name="connsiteX315" fmla="*/ 307034 w 3379808"/>
              <a:gd name="connsiteY315" fmla="*/ 1868582 h 2476982"/>
              <a:gd name="connsiteX316" fmla="*/ 303379 w 3379808"/>
              <a:gd name="connsiteY316" fmla="*/ 1870996 h 2476982"/>
              <a:gd name="connsiteX317" fmla="*/ 307034 w 3379808"/>
              <a:gd name="connsiteY317" fmla="*/ 1873410 h 2476982"/>
              <a:gd name="connsiteX318" fmla="*/ 307034 w 3379808"/>
              <a:gd name="connsiteY318" fmla="*/ 1870996 h 2476982"/>
              <a:gd name="connsiteX319" fmla="*/ 307034 w 3379808"/>
              <a:gd name="connsiteY319" fmla="*/ 1868582 h 2476982"/>
              <a:gd name="connsiteX320" fmla="*/ 1038067 w 3379808"/>
              <a:gd name="connsiteY320" fmla="*/ 1863754 h 2476982"/>
              <a:gd name="connsiteX321" fmla="*/ 1038067 w 3379808"/>
              <a:gd name="connsiteY321" fmla="*/ 1866168 h 2476982"/>
              <a:gd name="connsiteX322" fmla="*/ 1038067 w 3379808"/>
              <a:gd name="connsiteY322" fmla="*/ 1868582 h 2476982"/>
              <a:gd name="connsiteX323" fmla="*/ 1041722 w 3379808"/>
              <a:gd name="connsiteY323" fmla="*/ 1866168 h 2476982"/>
              <a:gd name="connsiteX324" fmla="*/ 1038067 w 3379808"/>
              <a:gd name="connsiteY324" fmla="*/ 1863754 h 2476982"/>
              <a:gd name="connsiteX325" fmla="*/ 984458 w 3379808"/>
              <a:gd name="connsiteY325" fmla="*/ 1863754 h 2476982"/>
              <a:gd name="connsiteX326" fmla="*/ 984458 w 3379808"/>
              <a:gd name="connsiteY326" fmla="*/ 1868582 h 2476982"/>
              <a:gd name="connsiteX327" fmla="*/ 984458 w 3379808"/>
              <a:gd name="connsiteY327" fmla="*/ 1873410 h 2476982"/>
              <a:gd name="connsiteX328" fmla="*/ 980803 w 3379808"/>
              <a:gd name="connsiteY328" fmla="*/ 1868582 h 2476982"/>
              <a:gd name="connsiteX329" fmla="*/ 984458 w 3379808"/>
              <a:gd name="connsiteY329" fmla="*/ 1863754 h 2476982"/>
              <a:gd name="connsiteX330" fmla="*/ 916228 w 3379808"/>
              <a:gd name="connsiteY330" fmla="*/ 1863754 h 2476982"/>
              <a:gd name="connsiteX331" fmla="*/ 912573 w 3379808"/>
              <a:gd name="connsiteY331" fmla="*/ 1866168 h 2476982"/>
              <a:gd name="connsiteX332" fmla="*/ 916228 w 3379808"/>
              <a:gd name="connsiteY332" fmla="*/ 1868582 h 2476982"/>
              <a:gd name="connsiteX333" fmla="*/ 919884 w 3379808"/>
              <a:gd name="connsiteY333" fmla="*/ 1866168 h 2476982"/>
              <a:gd name="connsiteX334" fmla="*/ 916228 w 3379808"/>
              <a:gd name="connsiteY334" fmla="*/ 1863754 h 2476982"/>
              <a:gd name="connsiteX335" fmla="*/ 243678 w 3379808"/>
              <a:gd name="connsiteY335" fmla="*/ 1863754 h 2476982"/>
              <a:gd name="connsiteX336" fmla="*/ 240023 w 3379808"/>
              <a:gd name="connsiteY336" fmla="*/ 1878239 h 2476982"/>
              <a:gd name="connsiteX337" fmla="*/ 243678 w 3379808"/>
              <a:gd name="connsiteY337" fmla="*/ 1892724 h 2476982"/>
              <a:gd name="connsiteX338" fmla="*/ 243678 w 3379808"/>
              <a:gd name="connsiteY338" fmla="*/ 1878239 h 2476982"/>
              <a:gd name="connsiteX339" fmla="*/ 243678 w 3379808"/>
              <a:gd name="connsiteY339" fmla="*/ 1863754 h 2476982"/>
              <a:gd name="connsiteX340" fmla="*/ 1150158 w 3379808"/>
              <a:gd name="connsiteY340" fmla="*/ 1858925 h 2476982"/>
              <a:gd name="connsiteX341" fmla="*/ 1134929 w 3379808"/>
              <a:gd name="connsiteY341" fmla="*/ 1872807 h 2476982"/>
              <a:gd name="connsiteX342" fmla="*/ 1116043 w 3379808"/>
              <a:gd name="connsiteY342" fmla="*/ 1883067 h 2476982"/>
              <a:gd name="connsiteX343" fmla="*/ 1116043 w 3379808"/>
              <a:gd name="connsiteY343" fmla="*/ 1880653 h 2476982"/>
              <a:gd name="connsiteX344" fmla="*/ 1116043 w 3379808"/>
              <a:gd name="connsiteY344" fmla="*/ 1878239 h 2476982"/>
              <a:gd name="connsiteX345" fmla="*/ 1129446 w 3379808"/>
              <a:gd name="connsiteY345" fmla="*/ 1866771 h 2476982"/>
              <a:gd name="connsiteX346" fmla="*/ 1150158 w 3379808"/>
              <a:gd name="connsiteY346" fmla="*/ 1858925 h 2476982"/>
              <a:gd name="connsiteX347" fmla="*/ 1077055 w 3379808"/>
              <a:gd name="connsiteY347" fmla="*/ 1858925 h 2476982"/>
              <a:gd name="connsiteX348" fmla="*/ 1080711 w 3379808"/>
              <a:gd name="connsiteY348" fmla="*/ 1861340 h 2476982"/>
              <a:gd name="connsiteX349" fmla="*/ 1077055 w 3379808"/>
              <a:gd name="connsiteY349" fmla="*/ 1863754 h 2476982"/>
              <a:gd name="connsiteX350" fmla="*/ 1073401 w 3379808"/>
              <a:gd name="connsiteY350" fmla="*/ 1861340 h 2476982"/>
              <a:gd name="connsiteX351" fmla="*/ 1077055 w 3379808"/>
              <a:gd name="connsiteY351" fmla="*/ 1858925 h 2476982"/>
              <a:gd name="connsiteX352" fmla="*/ 1042940 w 3379808"/>
              <a:gd name="connsiteY352" fmla="*/ 1858925 h 2476982"/>
              <a:gd name="connsiteX353" fmla="*/ 1039286 w 3379808"/>
              <a:gd name="connsiteY353" fmla="*/ 1861340 h 2476982"/>
              <a:gd name="connsiteX354" fmla="*/ 1042940 w 3379808"/>
              <a:gd name="connsiteY354" fmla="*/ 1863754 h 2476982"/>
              <a:gd name="connsiteX355" fmla="*/ 1046596 w 3379808"/>
              <a:gd name="connsiteY355" fmla="*/ 1861340 h 2476982"/>
              <a:gd name="connsiteX356" fmla="*/ 1042940 w 3379808"/>
              <a:gd name="connsiteY356" fmla="*/ 1858925 h 2476982"/>
              <a:gd name="connsiteX357" fmla="*/ 302160 w 3379808"/>
              <a:gd name="connsiteY357" fmla="*/ 1858925 h 2476982"/>
              <a:gd name="connsiteX358" fmla="*/ 298506 w 3379808"/>
              <a:gd name="connsiteY358" fmla="*/ 1861340 h 2476982"/>
              <a:gd name="connsiteX359" fmla="*/ 302160 w 3379808"/>
              <a:gd name="connsiteY359" fmla="*/ 1863754 h 2476982"/>
              <a:gd name="connsiteX360" fmla="*/ 305816 w 3379808"/>
              <a:gd name="connsiteY360" fmla="*/ 1861340 h 2476982"/>
              <a:gd name="connsiteX361" fmla="*/ 302160 w 3379808"/>
              <a:gd name="connsiteY361" fmla="*/ 1858925 h 2476982"/>
              <a:gd name="connsiteX362" fmla="*/ 1084365 w 3379808"/>
              <a:gd name="connsiteY362" fmla="*/ 1855305 h 2476982"/>
              <a:gd name="connsiteX363" fmla="*/ 1086802 w 3379808"/>
              <a:gd name="connsiteY363" fmla="*/ 1858925 h 2476982"/>
              <a:gd name="connsiteX364" fmla="*/ 1084365 w 3379808"/>
              <a:gd name="connsiteY364" fmla="*/ 1858925 h 2476982"/>
              <a:gd name="connsiteX365" fmla="*/ 1081929 w 3379808"/>
              <a:gd name="connsiteY365" fmla="*/ 1858925 h 2476982"/>
              <a:gd name="connsiteX366" fmla="*/ 1084365 w 3379808"/>
              <a:gd name="connsiteY366" fmla="*/ 1855305 h 2476982"/>
              <a:gd name="connsiteX367" fmla="*/ 1771536 w 3379808"/>
              <a:gd name="connsiteY367" fmla="*/ 1854097 h 2476982"/>
              <a:gd name="connsiteX368" fmla="*/ 1771536 w 3379808"/>
              <a:gd name="connsiteY368" fmla="*/ 1856511 h 2476982"/>
              <a:gd name="connsiteX369" fmla="*/ 1771536 w 3379808"/>
              <a:gd name="connsiteY369" fmla="*/ 1858925 h 2476982"/>
              <a:gd name="connsiteX370" fmla="*/ 1767882 w 3379808"/>
              <a:gd name="connsiteY370" fmla="*/ 1856511 h 2476982"/>
              <a:gd name="connsiteX371" fmla="*/ 1771536 w 3379808"/>
              <a:gd name="connsiteY371" fmla="*/ 1854097 h 2476982"/>
              <a:gd name="connsiteX372" fmla="*/ 1752042 w 3379808"/>
              <a:gd name="connsiteY372" fmla="*/ 1854097 h 2476982"/>
              <a:gd name="connsiteX373" fmla="*/ 1752042 w 3379808"/>
              <a:gd name="connsiteY373" fmla="*/ 1856511 h 2476982"/>
              <a:gd name="connsiteX374" fmla="*/ 1752042 w 3379808"/>
              <a:gd name="connsiteY374" fmla="*/ 1858925 h 2476982"/>
              <a:gd name="connsiteX375" fmla="*/ 1755698 w 3379808"/>
              <a:gd name="connsiteY375" fmla="*/ 1856511 h 2476982"/>
              <a:gd name="connsiteX376" fmla="*/ 1752042 w 3379808"/>
              <a:gd name="connsiteY376" fmla="*/ 1854097 h 2476982"/>
              <a:gd name="connsiteX377" fmla="*/ 1052687 w 3379808"/>
              <a:gd name="connsiteY377" fmla="*/ 1854097 h 2476982"/>
              <a:gd name="connsiteX378" fmla="*/ 1049033 w 3379808"/>
              <a:gd name="connsiteY378" fmla="*/ 1858925 h 2476982"/>
              <a:gd name="connsiteX379" fmla="*/ 1052687 w 3379808"/>
              <a:gd name="connsiteY379" fmla="*/ 1863754 h 2476982"/>
              <a:gd name="connsiteX380" fmla="*/ 1056343 w 3379808"/>
              <a:gd name="connsiteY380" fmla="*/ 1858925 h 2476982"/>
              <a:gd name="connsiteX381" fmla="*/ 1052687 w 3379808"/>
              <a:gd name="connsiteY381" fmla="*/ 1854097 h 2476982"/>
              <a:gd name="connsiteX382" fmla="*/ 272919 w 3379808"/>
              <a:gd name="connsiteY382" fmla="*/ 1854097 h 2476982"/>
              <a:gd name="connsiteX383" fmla="*/ 269265 w 3379808"/>
              <a:gd name="connsiteY383" fmla="*/ 1861340 h 2476982"/>
              <a:gd name="connsiteX384" fmla="*/ 272919 w 3379808"/>
              <a:gd name="connsiteY384" fmla="*/ 1868582 h 2476982"/>
              <a:gd name="connsiteX385" fmla="*/ 272919 w 3379808"/>
              <a:gd name="connsiteY385" fmla="*/ 1861340 h 2476982"/>
              <a:gd name="connsiteX386" fmla="*/ 272919 w 3379808"/>
              <a:gd name="connsiteY386" fmla="*/ 1854097 h 2476982"/>
              <a:gd name="connsiteX387" fmla="*/ 1116043 w 3379808"/>
              <a:gd name="connsiteY387" fmla="*/ 1849269 h 2476982"/>
              <a:gd name="connsiteX388" fmla="*/ 1116043 w 3379808"/>
              <a:gd name="connsiteY388" fmla="*/ 1851683 h 2476982"/>
              <a:gd name="connsiteX389" fmla="*/ 1116043 w 3379808"/>
              <a:gd name="connsiteY389" fmla="*/ 1854097 h 2476982"/>
              <a:gd name="connsiteX390" fmla="*/ 1113607 w 3379808"/>
              <a:gd name="connsiteY390" fmla="*/ 1854097 h 2476982"/>
              <a:gd name="connsiteX391" fmla="*/ 1111170 w 3379808"/>
              <a:gd name="connsiteY391" fmla="*/ 1854097 h 2476982"/>
              <a:gd name="connsiteX392" fmla="*/ 1111779 w 3379808"/>
              <a:gd name="connsiteY392" fmla="*/ 1851683 h 2476982"/>
              <a:gd name="connsiteX393" fmla="*/ 1116043 w 3379808"/>
              <a:gd name="connsiteY393" fmla="*/ 1849269 h 2476982"/>
              <a:gd name="connsiteX394" fmla="*/ 1091676 w 3379808"/>
              <a:gd name="connsiteY394" fmla="*/ 1849269 h 2476982"/>
              <a:gd name="connsiteX395" fmla="*/ 1091676 w 3379808"/>
              <a:gd name="connsiteY395" fmla="*/ 1854097 h 2476982"/>
              <a:gd name="connsiteX396" fmla="*/ 1091676 w 3379808"/>
              <a:gd name="connsiteY396" fmla="*/ 1858925 h 2476982"/>
              <a:gd name="connsiteX397" fmla="*/ 1088021 w 3379808"/>
              <a:gd name="connsiteY397" fmla="*/ 1854097 h 2476982"/>
              <a:gd name="connsiteX398" fmla="*/ 1091676 w 3379808"/>
              <a:gd name="connsiteY398" fmla="*/ 1849269 h 2476982"/>
              <a:gd name="connsiteX399" fmla="*/ 1062434 w 3379808"/>
              <a:gd name="connsiteY399" fmla="*/ 1849269 h 2476982"/>
              <a:gd name="connsiteX400" fmla="*/ 1058170 w 3379808"/>
              <a:gd name="connsiteY400" fmla="*/ 1851683 h 2476982"/>
              <a:gd name="connsiteX401" fmla="*/ 1057561 w 3379808"/>
              <a:gd name="connsiteY401" fmla="*/ 1854097 h 2476982"/>
              <a:gd name="connsiteX402" fmla="*/ 1059998 w 3379808"/>
              <a:gd name="connsiteY402" fmla="*/ 1854097 h 2476982"/>
              <a:gd name="connsiteX403" fmla="*/ 1062434 w 3379808"/>
              <a:gd name="connsiteY403" fmla="*/ 1854097 h 2476982"/>
              <a:gd name="connsiteX404" fmla="*/ 1062434 w 3379808"/>
              <a:gd name="connsiteY404" fmla="*/ 1851683 h 2476982"/>
              <a:gd name="connsiteX405" fmla="*/ 1062434 w 3379808"/>
              <a:gd name="connsiteY405" fmla="*/ 1849269 h 2476982"/>
              <a:gd name="connsiteX406" fmla="*/ 940596 w 3379808"/>
              <a:gd name="connsiteY406" fmla="*/ 1844440 h 2476982"/>
              <a:gd name="connsiteX407" fmla="*/ 936941 w 3379808"/>
              <a:gd name="connsiteY407" fmla="*/ 1849269 h 2476982"/>
              <a:gd name="connsiteX408" fmla="*/ 940596 w 3379808"/>
              <a:gd name="connsiteY408" fmla="*/ 1854097 h 2476982"/>
              <a:gd name="connsiteX409" fmla="*/ 944251 w 3379808"/>
              <a:gd name="connsiteY409" fmla="*/ 1849269 h 2476982"/>
              <a:gd name="connsiteX410" fmla="*/ 940596 w 3379808"/>
              <a:gd name="connsiteY410" fmla="*/ 1844440 h 2476982"/>
              <a:gd name="connsiteX411" fmla="*/ 1120917 w 3379808"/>
              <a:gd name="connsiteY411" fmla="*/ 1839612 h 2476982"/>
              <a:gd name="connsiteX412" fmla="*/ 1124573 w 3379808"/>
              <a:gd name="connsiteY412" fmla="*/ 1844440 h 2476982"/>
              <a:gd name="connsiteX413" fmla="*/ 1120917 w 3379808"/>
              <a:gd name="connsiteY413" fmla="*/ 1849269 h 2476982"/>
              <a:gd name="connsiteX414" fmla="*/ 1117263 w 3379808"/>
              <a:gd name="connsiteY414" fmla="*/ 1844440 h 2476982"/>
              <a:gd name="connsiteX415" fmla="*/ 1120917 w 3379808"/>
              <a:gd name="connsiteY415" fmla="*/ 1839612 h 2476982"/>
              <a:gd name="connsiteX416" fmla="*/ 1101423 w 3379808"/>
              <a:gd name="connsiteY416" fmla="*/ 1839612 h 2476982"/>
              <a:gd name="connsiteX417" fmla="*/ 1105079 w 3379808"/>
              <a:gd name="connsiteY417" fmla="*/ 1844440 h 2476982"/>
              <a:gd name="connsiteX418" fmla="*/ 1101423 w 3379808"/>
              <a:gd name="connsiteY418" fmla="*/ 1849269 h 2476982"/>
              <a:gd name="connsiteX419" fmla="*/ 1097768 w 3379808"/>
              <a:gd name="connsiteY419" fmla="*/ 1844440 h 2476982"/>
              <a:gd name="connsiteX420" fmla="*/ 1101423 w 3379808"/>
              <a:gd name="connsiteY420" fmla="*/ 1839612 h 2476982"/>
              <a:gd name="connsiteX421" fmla="*/ 1072182 w 3379808"/>
              <a:gd name="connsiteY421" fmla="*/ 1839612 h 2476982"/>
              <a:gd name="connsiteX422" fmla="*/ 1069745 w 3379808"/>
              <a:gd name="connsiteY422" fmla="*/ 1842026 h 2476982"/>
              <a:gd name="connsiteX423" fmla="*/ 1067308 w 3379808"/>
              <a:gd name="connsiteY423" fmla="*/ 1844440 h 2476982"/>
              <a:gd name="connsiteX424" fmla="*/ 1069745 w 3379808"/>
              <a:gd name="connsiteY424" fmla="*/ 1844440 h 2476982"/>
              <a:gd name="connsiteX425" fmla="*/ 1072182 w 3379808"/>
              <a:gd name="connsiteY425" fmla="*/ 1844440 h 2476982"/>
              <a:gd name="connsiteX426" fmla="*/ 1074618 w 3379808"/>
              <a:gd name="connsiteY426" fmla="*/ 1842026 h 2476982"/>
              <a:gd name="connsiteX427" fmla="*/ 1077055 w 3379808"/>
              <a:gd name="connsiteY427" fmla="*/ 1839612 h 2476982"/>
              <a:gd name="connsiteX428" fmla="*/ 1072182 w 3379808"/>
              <a:gd name="connsiteY428" fmla="*/ 1839612 h 2476982"/>
              <a:gd name="connsiteX429" fmla="*/ 1776410 w 3379808"/>
              <a:gd name="connsiteY429" fmla="*/ 1834784 h 2476982"/>
              <a:gd name="connsiteX430" fmla="*/ 1776410 w 3379808"/>
              <a:gd name="connsiteY430" fmla="*/ 1842026 h 2476982"/>
              <a:gd name="connsiteX431" fmla="*/ 1776410 w 3379808"/>
              <a:gd name="connsiteY431" fmla="*/ 1849269 h 2476982"/>
              <a:gd name="connsiteX432" fmla="*/ 1772755 w 3379808"/>
              <a:gd name="connsiteY432" fmla="*/ 1842026 h 2476982"/>
              <a:gd name="connsiteX433" fmla="*/ 1776410 w 3379808"/>
              <a:gd name="connsiteY433" fmla="*/ 1834784 h 2476982"/>
              <a:gd name="connsiteX434" fmla="*/ 1111170 w 3379808"/>
              <a:gd name="connsiteY434" fmla="*/ 1834784 h 2476982"/>
              <a:gd name="connsiteX435" fmla="*/ 1113607 w 3379808"/>
              <a:gd name="connsiteY435" fmla="*/ 1834784 h 2476982"/>
              <a:gd name="connsiteX436" fmla="*/ 1116043 w 3379808"/>
              <a:gd name="connsiteY436" fmla="*/ 1834784 h 2476982"/>
              <a:gd name="connsiteX437" fmla="*/ 1113607 w 3379808"/>
              <a:gd name="connsiteY437" fmla="*/ 1839009 h 2476982"/>
              <a:gd name="connsiteX438" fmla="*/ 1111170 w 3379808"/>
              <a:gd name="connsiteY438" fmla="*/ 1839612 h 2476982"/>
              <a:gd name="connsiteX439" fmla="*/ 1108733 w 3379808"/>
              <a:gd name="connsiteY439" fmla="*/ 1839612 h 2476982"/>
              <a:gd name="connsiteX440" fmla="*/ 1106296 w 3379808"/>
              <a:gd name="connsiteY440" fmla="*/ 1839612 h 2476982"/>
              <a:gd name="connsiteX441" fmla="*/ 1108733 w 3379808"/>
              <a:gd name="connsiteY441" fmla="*/ 1839009 h 2476982"/>
              <a:gd name="connsiteX442" fmla="*/ 1111170 w 3379808"/>
              <a:gd name="connsiteY442" fmla="*/ 1834784 h 2476982"/>
              <a:gd name="connsiteX443" fmla="*/ 960090 w 3379808"/>
              <a:gd name="connsiteY443" fmla="*/ 1834784 h 2476982"/>
              <a:gd name="connsiteX444" fmla="*/ 956435 w 3379808"/>
              <a:gd name="connsiteY444" fmla="*/ 1837198 h 2476982"/>
              <a:gd name="connsiteX445" fmla="*/ 960090 w 3379808"/>
              <a:gd name="connsiteY445" fmla="*/ 1839612 h 2476982"/>
              <a:gd name="connsiteX446" fmla="*/ 963746 w 3379808"/>
              <a:gd name="connsiteY446" fmla="*/ 1837198 h 2476982"/>
              <a:gd name="connsiteX447" fmla="*/ 960090 w 3379808"/>
              <a:gd name="connsiteY447" fmla="*/ 1834784 h 2476982"/>
              <a:gd name="connsiteX448" fmla="*/ 955216 w 3379808"/>
              <a:gd name="connsiteY448" fmla="*/ 1834784 h 2476982"/>
              <a:gd name="connsiteX449" fmla="*/ 951562 w 3379808"/>
              <a:gd name="connsiteY449" fmla="*/ 1839612 h 2476982"/>
              <a:gd name="connsiteX450" fmla="*/ 955216 w 3379808"/>
              <a:gd name="connsiteY450" fmla="*/ 1844440 h 2476982"/>
              <a:gd name="connsiteX451" fmla="*/ 955216 w 3379808"/>
              <a:gd name="connsiteY451" fmla="*/ 1839612 h 2476982"/>
              <a:gd name="connsiteX452" fmla="*/ 955216 w 3379808"/>
              <a:gd name="connsiteY452" fmla="*/ 1834784 h 2476982"/>
              <a:gd name="connsiteX453" fmla="*/ 248551 w 3379808"/>
              <a:gd name="connsiteY453" fmla="*/ 1834784 h 2476982"/>
              <a:gd name="connsiteX454" fmla="*/ 244897 w 3379808"/>
              <a:gd name="connsiteY454" fmla="*/ 1844440 h 2476982"/>
              <a:gd name="connsiteX455" fmla="*/ 248551 w 3379808"/>
              <a:gd name="connsiteY455" fmla="*/ 1854097 h 2476982"/>
              <a:gd name="connsiteX456" fmla="*/ 248551 w 3379808"/>
              <a:gd name="connsiteY456" fmla="*/ 1844440 h 2476982"/>
              <a:gd name="connsiteX457" fmla="*/ 248551 w 3379808"/>
              <a:gd name="connsiteY457" fmla="*/ 1834784 h 2476982"/>
              <a:gd name="connsiteX458" fmla="*/ 1747168 w 3379808"/>
              <a:gd name="connsiteY458" fmla="*/ 1829956 h 2476982"/>
              <a:gd name="connsiteX459" fmla="*/ 1738640 w 3379808"/>
              <a:gd name="connsiteY459" fmla="*/ 1863150 h 2476982"/>
              <a:gd name="connsiteX460" fmla="*/ 1737421 w 3379808"/>
              <a:gd name="connsiteY460" fmla="*/ 1892724 h 2476982"/>
              <a:gd name="connsiteX461" fmla="*/ 1737421 w 3379808"/>
              <a:gd name="connsiteY461" fmla="*/ 1897552 h 2476982"/>
              <a:gd name="connsiteX462" fmla="*/ 1737421 w 3379808"/>
              <a:gd name="connsiteY462" fmla="*/ 1902380 h 2476982"/>
              <a:gd name="connsiteX463" fmla="*/ 1744123 w 3379808"/>
              <a:gd name="connsiteY463" fmla="*/ 1871599 h 2476982"/>
              <a:gd name="connsiteX464" fmla="*/ 1747168 w 3379808"/>
              <a:gd name="connsiteY464" fmla="*/ 1844440 h 2476982"/>
              <a:gd name="connsiteX465" fmla="*/ 1747168 w 3379808"/>
              <a:gd name="connsiteY465" fmla="*/ 1835387 h 2476982"/>
              <a:gd name="connsiteX466" fmla="*/ 1747168 w 3379808"/>
              <a:gd name="connsiteY466" fmla="*/ 1829956 h 2476982"/>
              <a:gd name="connsiteX467" fmla="*/ 1120917 w 3379808"/>
              <a:gd name="connsiteY467" fmla="*/ 1829956 h 2476982"/>
              <a:gd name="connsiteX468" fmla="*/ 1123354 w 3379808"/>
              <a:gd name="connsiteY468" fmla="*/ 1829956 h 2476982"/>
              <a:gd name="connsiteX469" fmla="*/ 1125791 w 3379808"/>
              <a:gd name="connsiteY469" fmla="*/ 1829956 h 2476982"/>
              <a:gd name="connsiteX470" fmla="*/ 1125182 w 3379808"/>
              <a:gd name="connsiteY470" fmla="*/ 1832370 h 2476982"/>
              <a:gd name="connsiteX471" fmla="*/ 1120917 w 3379808"/>
              <a:gd name="connsiteY471" fmla="*/ 1834784 h 2476982"/>
              <a:gd name="connsiteX472" fmla="*/ 1116043 w 3379808"/>
              <a:gd name="connsiteY472" fmla="*/ 1834784 h 2476982"/>
              <a:gd name="connsiteX473" fmla="*/ 1120917 w 3379808"/>
              <a:gd name="connsiteY473" fmla="*/ 1829956 h 2476982"/>
              <a:gd name="connsiteX474" fmla="*/ 131586 w 3379808"/>
              <a:gd name="connsiteY474" fmla="*/ 1829956 h 2476982"/>
              <a:gd name="connsiteX475" fmla="*/ 127931 w 3379808"/>
              <a:gd name="connsiteY475" fmla="*/ 1842026 h 2476982"/>
              <a:gd name="connsiteX476" fmla="*/ 131586 w 3379808"/>
              <a:gd name="connsiteY476" fmla="*/ 1854097 h 2476982"/>
              <a:gd name="connsiteX477" fmla="*/ 131586 w 3379808"/>
              <a:gd name="connsiteY477" fmla="*/ 1842026 h 2476982"/>
              <a:gd name="connsiteX478" fmla="*/ 131586 w 3379808"/>
              <a:gd name="connsiteY478" fmla="*/ 1829956 h 2476982"/>
              <a:gd name="connsiteX479" fmla="*/ 1101423 w 3379808"/>
              <a:gd name="connsiteY479" fmla="*/ 1825127 h 2476982"/>
              <a:gd name="connsiteX480" fmla="*/ 1105079 w 3379808"/>
              <a:gd name="connsiteY480" fmla="*/ 1829956 h 2476982"/>
              <a:gd name="connsiteX481" fmla="*/ 1101423 w 3379808"/>
              <a:gd name="connsiteY481" fmla="*/ 1834784 h 2476982"/>
              <a:gd name="connsiteX482" fmla="*/ 1097768 w 3379808"/>
              <a:gd name="connsiteY482" fmla="*/ 1829956 h 2476982"/>
              <a:gd name="connsiteX483" fmla="*/ 1101423 w 3379808"/>
              <a:gd name="connsiteY483" fmla="*/ 1825127 h 2476982"/>
              <a:gd name="connsiteX484" fmla="*/ 1776410 w 3379808"/>
              <a:gd name="connsiteY484" fmla="*/ 1820299 h 2476982"/>
              <a:gd name="connsiteX485" fmla="*/ 1780066 w 3379808"/>
              <a:gd name="connsiteY485" fmla="*/ 1822713 h 2476982"/>
              <a:gd name="connsiteX486" fmla="*/ 1776410 w 3379808"/>
              <a:gd name="connsiteY486" fmla="*/ 1825127 h 2476982"/>
              <a:gd name="connsiteX487" fmla="*/ 1776410 w 3379808"/>
              <a:gd name="connsiteY487" fmla="*/ 1822713 h 2476982"/>
              <a:gd name="connsiteX488" fmla="*/ 1776410 w 3379808"/>
              <a:gd name="connsiteY488" fmla="*/ 1820299 h 2476982"/>
              <a:gd name="connsiteX489" fmla="*/ 1130664 w 3379808"/>
              <a:gd name="connsiteY489" fmla="*/ 1820299 h 2476982"/>
              <a:gd name="connsiteX490" fmla="*/ 1134320 w 3379808"/>
              <a:gd name="connsiteY490" fmla="*/ 1825127 h 2476982"/>
              <a:gd name="connsiteX491" fmla="*/ 1130664 w 3379808"/>
              <a:gd name="connsiteY491" fmla="*/ 1829956 h 2476982"/>
              <a:gd name="connsiteX492" fmla="*/ 1127010 w 3379808"/>
              <a:gd name="connsiteY492" fmla="*/ 1825127 h 2476982"/>
              <a:gd name="connsiteX493" fmla="*/ 1130664 w 3379808"/>
              <a:gd name="connsiteY493" fmla="*/ 1820299 h 2476982"/>
              <a:gd name="connsiteX494" fmla="*/ 979584 w 3379808"/>
              <a:gd name="connsiteY494" fmla="*/ 1820299 h 2476982"/>
              <a:gd name="connsiteX495" fmla="*/ 975929 w 3379808"/>
              <a:gd name="connsiteY495" fmla="*/ 1825127 h 2476982"/>
              <a:gd name="connsiteX496" fmla="*/ 979584 w 3379808"/>
              <a:gd name="connsiteY496" fmla="*/ 1829956 h 2476982"/>
              <a:gd name="connsiteX497" fmla="*/ 983240 w 3379808"/>
              <a:gd name="connsiteY497" fmla="*/ 1825127 h 2476982"/>
              <a:gd name="connsiteX498" fmla="*/ 979584 w 3379808"/>
              <a:gd name="connsiteY498" fmla="*/ 1820299 h 2476982"/>
              <a:gd name="connsiteX499" fmla="*/ 277793 w 3379808"/>
              <a:gd name="connsiteY499" fmla="*/ 1820299 h 2476982"/>
              <a:gd name="connsiteX500" fmla="*/ 274138 w 3379808"/>
              <a:gd name="connsiteY500" fmla="*/ 1829956 h 2476982"/>
              <a:gd name="connsiteX501" fmla="*/ 277793 w 3379808"/>
              <a:gd name="connsiteY501" fmla="*/ 1839612 h 2476982"/>
              <a:gd name="connsiteX502" fmla="*/ 277793 w 3379808"/>
              <a:gd name="connsiteY502" fmla="*/ 1831766 h 2476982"/>
              <a:gd name="connsiteX503" fmla="*/ 277793 w 3379808"/>
              <a:gd name="connsiteY503" fmla="*/ 1820299 h 2476982"/>
              <a:gd name="connsiteX504" fmla="*/ 1140411 w 3379808"/>
              <a:gd name="connsiteY504" fmla="*/ 1815471 h 2476982"/>
              <a:gd name="connsiteX505" fmla="*/ 1144067 w 3379808"/>
              <a:gd name="connsiteY505" fmla="*/ 1820299 h 2476982"/>
              <a:gd name="connsiteX506" fmla="*/ 1140411 w 3379808"/>
              <a:gd name="connsiteY506" fmla="*/ 1825127 h 2476982"/>
              <a:gd name="connsiteX507" fmla="*/ 1136757 w 3379808"/>
              <a:gd name="connsiteY507" fmla="*/ 1820299 h 2476982"/>
              <a:gd name="connsiteX508" fmla="*/ 1140411 w 3379808"/>
              <a:gd name="connsiteY508" fmla="*/ 1815471 h 2476982"/>
              <a:gd name="connsiteX509" fmla="*/ 1776410 w 3379808"/>
              <a:gd name="connsiteY509" fmla="*/ 1810642 h 2476982"/>
              <a:gd name="connsiteX510" fmla="*/ 1780066 w 3379808"/>
              <a:gd name="connsiteY510" fmla="*/ 1813056 h 2476982"/>
              <a:gd name="connsiteX511" fmla="*/ 1776410 w 3379808"/>
              <a:gd name="connsiteY511" fmla="*/ 1815471 h 2476982"/>
              <a:gd name="connsiteX512" fmla="*/ 1776410 w 3379808"/>
              <a:gd name="connsiteY512" fmla="*/ 1813056 h 2476982"/>
              <a:gd name="connsiteX513" fmla="*/ 1776410 w 3379808"/>
              <a:gd name="connsiteY513" fmla="*/ 1810642 h 2476982"/>
              <a:gd name="connsiteX514" fmla="*/ 1145285 w 3379808"/>
              <a:gd name="connsiteY514" fmla="*/ 1810642 h 2476982"/>
              <a:gd name="connsiteX515" fmla="*/ 1145285 w 3379808"/>
              <a:gd name="connsiteY515" fmla="*/ 1815471 h 2476982"/>
              <a:gd name="connsiteX516" fmla="*/ 1145285 w 3379808"/>
              <a:gd name="connsiteY516" fmla="*/ 1820299 h 2476982"/>
              <a:gd name="connsiteX517" fmla="*/ 1141630 w 3379808"/>
              <a:gd name="connsiteY517" fmla="*/ 1815471 h 2476982"/>
              <a:gd name="connsiteX518" fmla="*/ 1145285 w 3379808"/>
              <a:gd name="connsiteY518" fmla="*/ 1810642 h 2476982"/>
              <a:gd name="connsiteX519" fmla="*/ 994205 w 3379808"/>
              <a:gd name="connsiteY519" fmla="*/ 1810642 h 2476982"/>
              <a:gd name="connsiteX520" fmla="*/ 990550 w 3379808"/>
              <a:gd name="connsiteY520" fmla="*/ 1813056 h 2476982"/>
              <a:gd name="connsiteX521" fmla="*/ 994205 w 3379808"/>
              <a:gd name="connsiteY521" fmla="*/ 1815471 h 2476982"/>
              <a:gd name="connsiteX522" fmla="*/ 997860 w 3379808"/>
              <a:gd name="connsiteY522" fmla="*/ 1813056 h 2476982"/>
              <a:gd name="connsiteX523" fmla="*/ 994205 w 3379808"/>
              <a:gd name="connsiteY523" fmla="*/ 1810642 h 2476982"/>
              <a:gd name="connsiteX524" fmla="*/ 250684 w 3379808"/>
              <a:gd name="connsiteY524" fmla="*/ 1809360 h 2476982"/>
              <a:gd name="connsiteX525" fmla="*/ 249770 w 3379808"/>
              <a:gd name="connsiteY525" fmla="*/ 1811245 h 2476982"/>
              <a:gd name="connsiteX526" fmla="*/ 253425 w 3379808"/>
              <a:gd name="connsiteY526" fmla="*/ 1815471 h 2476982"/>
              <a:gd name="connsiteX527" fmla="*/ 253425 w 3379808"/>
              <a:gd name="connsiteY527" fmla="*/ 1813056 h 2476982"/>
              <a:gd name="connsiteX528" fmla="*/ 253425 w 3379808"/>
              <a:gd name="connsiteY528" fmla="*/ 1810642 h 2476982"/>
              <a:gd name="connsiteX529" fmla="*/ 250684 w 3379808"/>
              <a:gd name="connsiteY529" fmla="*/ 1809360 h 2476982"/>
              <a:gd name="connsiteX530" fmla="*/ 1155032 w 3379808"/>
              <a:gd name="connsiteY530" fmla="*/ 1805814 h 2476982"/>
              <a:gd name="connsiteX531" fmla="*/ 1159905 w 3379808"/>
              <a:gd name="connsiteY531" fmla="*/ 1805814 h 2476982"/>
              <a:gd name="connsiteX532" fmla="*/ 1156860 w 3379808"/>
              <a:gd name="connsiteY532" fmla="*/ 1808228 h 2476982"/>
              <a:gd name="connsiteX533" fmla="*/ 1150158 w 3379808"/>
              <a:gd name="connsiteY533" fmla="*/ 1810642 h 2476982"/>
              <a:gd name="connsiteX534" fmla="*/ 1147722 w 3379808"/>
              <a:gd name="connsiteY534" fmla="*/ 1810642 h 2476982"/>
              <a:gd name="connsiteX535" fmla="*/ 1145285 w 3379808"/>
              <a:gd name="connsiteY535" fmla="*/ 1810642 h 2476982"/>
              <a:gd name="connsiteX536" fmla="*/ 1151986 w 3379808"/>
              <a:gd name="connsiteY536" fmla="*/ 1808228 h 2476982"/>
              <a:gd name="connsiteX537" fmla="*/ 1155032 w 3379808"/>
              <a:gd name="connsiteY537" fmla="*/ 1805814 h 2476982"/>
              <a:gd name="connsiteX538" fmla="*/ 1752042 w 3379808"/>
              <a:gd name="connsiteY538" fmla="*/ 1800986 h 2476982"/>
              <a:gd name="connsiteX539" fmla="*/ 1748387 w 3379808"/>
              <a:gd name="connsiteY539" fmla="*/ 1812453 h 2476982"/>
              <a:gd name="connsiteX540" fmla="*/ 1752042 w 3379808"/>
              <a:gd name="connsiteY540" fmla="*/ 1820299 h 2476982"/>
              <a:gd name="connsiteX541" fmla="*/ 1752042 w 3379808"/>
              <a:gd name="connsiteY541" fmla="*/ 1812453 h 2476982"/>
              <a:gd name="connsiteX542" fmla="*/ 1752042 w 3379808"/>
              <a:gd name="connsiteY542" fmla="*/ 1800986 h 2476982"/>
              <a:gd name="connsiteX543" fmla="*/ 1125791 w 3379808"/>
              <a:gd name="connsiteY543" fmla="*/ 1800986 h 2476982"/>
              <a:gd name="connsiteX544" fmla="*/ 1130664 w 3379808"/>
              <a:gd name="connsiteY544" fmla="*/ 1800986 h 2476982"/>
              <a:gd name="connsiteX545" fmla="*/ 1128227 w 3379808"/>
              <a:gd name="connsiteY545" fmla="*/ 1803400 h 2476982"/>
              <a:gd name="connsiteX546" fmla="*/ 1125791 w 3379808"/>
              <a:gd name="connsiteY546" fmla="*/ 1805814 h 2476982"/>
              <a:gd name="connsiteX547" fmla="*/ 1123354 w 3379808"/>
              <a:gd name="connsiteY547" fmla="*/ 1805814 h 2476982"/>
              <a:gd name="connsiteX548" fmla="*/ 1120917 w 3379808"/>
              <a:gd name="connsiteY548" fmla="*/ 1805814 h 2476982"/>
              <a:gd name="connsiteX549" fmla="*/ 1123354 w 3379808"/>
              <a:gd name="connsiteY549" fmla="*/ 1803400 h 2476982"/>
              <a:gd name="connsiteX550" fmla="*/ 1125791 w 3379808"/>
              <a:gd name="connsiteY550" fmla="*/ 1800986 h 2476982"/>
              <a:gd name="connsiteX551" fmla="*/ 1013090 w 3379808"/>
              <a:gd name="connsiteY551" fmla="*/ 1797365 h 2476982"/>
              <a:gd name="connsiteX552" fmla="*/ 1008825 w 3379808"/>
              <a:gd name="connsiteY552" fmla="*/ 1800986 h 2476982"/>
              <a:gd name="connsiteX553" fmla="*/ 1005171 w 3379808"/>
              <a:gd name="connsiteY553" fmla="*/ 1805814 h 2476982"/>
              <a:gd name="connsiteX554" fmla="*/ 1008825 w 3379808"/>
              <a:gd name="connsiteY554" fmla="*/ 1810642 h 2476982"/>
              <a:gd name="connsiteX555" fmla="*/ 1008825 w 3379808"/>
              <a:gd name="connsiteY555" fmla="*/ 1805814 h 2476982"/>
              <a:gd name="connsiteX556" fmla="*/ 1008825 w 3379808"/>
              <a:gd name="connsiteY556" fmla="*/ 1800986 h 2476982"/>
              <a:gd name="connsiteX557" fmla="*/ 1011262 w 3379808"/>
              <a:gd name="connsiteY557" fmla="*/ 1800986 h 2476982"/>
              <a:gd name="connsiteX558" fmla="*/ 1013699 w 3379808"/>
              <a:gd name="connsiteY558" fmla="*/ 1800986 h 2476982"/>
              <a:gd name="connsiteX559" fmla="*/ 1013090 w 3379808"/>
              <a:gd name="connsiteY559" fmla="*/ 1797365 h 2476982"/>
              <a:gd name="connsiteX560" fmla="*/ 1781283 w 3379808"/>
              <a:gd name="connsiteY560" fmla="*/ 1796157 h 2476982"/>
              <a:gd name="connsiteX561" fmla="*/ 1784939 w 3379808"/>
              <a:gd name="connsiteY561" fmla="*/ 1798571 h 2476982"/>
              <a:gd name="connsiteX562" fmla="*/ 1781283 w 3379808"/>
              <a:gd name="connsiteY562" fmla="*/ 1800986 h 2476982"/>
              <a:gd name="connsiteX563" fmla="*/ 1781283 w 3379808"/>
              <a:gd name="connsiteY563" fmla="*/ 1796761 h 2476982"/>
              <a:gd name="connsiteX564" fmla="*/ 1164779 w 3379808"/>
              <a:gd name="connsiteY564" fmla="*/ 1796157 h 2476982"/>
              <a:gd name="connsiteX565" fmla="*/ 1168435 w 3379808"/>
              <a:gd name="connsiteY565" fmla="*/ 1800986 h 2476982"/>
              <a:gd name="connsiteX566" fmla="*/ 1164779 w 3379808"/>
              <a:gd name="connsiteY566" fmla="*/ 1805814 h 2476982"/>
              <a:gd name="connsiteX567" fmla="*/ 1161124 w 3379808"/>
              <a:gd name="connsiteY567" fmla="*/ 1800986 h 2476982"/>
              <a:gd name="connsiteX568" fmla="*/ 1164779 w 3379808"/>
              <a:gd name="connsiteY568" fmla="*/ 1796157 h 2476982"/>
              <a:gd name="connsiteX569" fmla="*/ 1822404 w 3379808"/>
              <a:gd name="connsiteY569" fmla="*/ 1794121 h 2476982"/>
              <a:gd name="connsiteX570" fmla="*/ 1825145 w 3379808"/>
              <a:gd name="connsiteY570" fmla="*/ 1796157 h 2476982"/>
              <a:gd name="connsiteX571" fmla="*/ 1821491 w 3379808"/>
              <a:gd name="connsiteY571" fmla="*/ 1794346 h 2476982"/>
              <a:gd name="connsiteX572" fmla="*/ 1822404 w 3379808"/>
              <a:gd name="connsiteY572" fmla="*/ 1794121 h 2476982"/>
              <a:gd name="connsiteX573" fmla="*/ 1170261 w 3379808"/>
              <a:gd name="connsiteY573" fmla="*/ 1792537 h 2476982"/>
              <a:gd name="connsiteX574" fmla="*/ 1174526 w 3379808"/>
              <a:gd name="connsiteY574" fmla="*/ 1796157 h 2476982"/>
              <a:gd name="connsiteX575" fmla="*/ 1172089 w 3379808"/>
              <a:gd name="connsiteY575" fmla="*/ 1796157 h 2476982"/>
              <a:gd name="connsiteX576" fmla="*/ 1169653 w 3379808"/>
              <a:gd name="connsiteY576" fmla="*/ 1796157 h 2476982"/>
              <a:gd name="connsiteX577" fmla="*/ 1170261 w 3379808"/>
              <a:gd name="connsiteY577" fmla="*/ 1792537 h 2476982"/>
              <a:gd name="connsiteX578" fmla="*/ 1140411 w 3379808"/>
              <a:gd name="connsiteY578" fmla="*/ 1791329 h 2476982"/>
              <a:gd name="connsiteX579" fmla="*/ 1142848 w 3379808"/>
              <a:gd name="connsiteY579" fmla="*/ 1791329 h 2476982"/>
              <a:gd name="connsiteX580" fmla="*/ 1145285 w 3379808"/>
              <a:gd name="connsiteY580" fmla="*/ 1791329 h 2476982"/>
              <a:gd name="connsiteX581" fmla="*/ 1141020 w 3379808"/>
              <a:gd name="connsiteY581" fmla="*/ 1793743 h 2476982"/>
              <a:gd name="connsiteX582" fmla="*/ 1140411 w 3379808"/>
              <a:gd name="connsiteY582" fmla="*/ 1796157 h 2476982"/>
              <a:gd name="connsiteX583" fmla="*/ 1137974 w 3379808"/>
              <a:gd name="connsiteY583" fmla="*/ 1796157 h 2476982"/>
              <a:gd name="connsiteX584" fmla="*/ 1135538 w 3379808"/>
              <a:gd name="connsiteY584" fmla="*/ 1796157 h 2476982"/>
              <a:gd name="connsiteX585" fmla="*/ 1137974 w 3379808"/>
              <a:gd name="connsiteY585" fmla="*/ 1793743 h 2476982"/>
              <a:gd name="connsiteX586" fmla="*/ 1140411 w 3379808"/>
              <a:gd name="connsiteY586" fmla="*/ 1791329 h 2476982"/>
              <a:gd name="connsiteX587" fmla="*/ 1023446 w 3379808"/>
              <a:gd name="connsiteY587" fmla="*/ 1791329 h 2476982"/>
              <a:gd name="connsiteX588" fmla="*/ 1025883 w 3379808"/>
              <a:gd name="connsiteY588" fmla="*/ 1794951 h 2476982"/>
              <a:gd name="connsiteX589" fmla="*/ 1028320 w 3379808"/>
              <a:gd name="connsiteY589" fmla="*/ 1791329 h 2476982"/>
              <a:gd name="connsiteX590" fmla="*/ 1025883 w 3379808"/>
              <a:gd name="connsiteY590" fmla="*/ 1791329 h 2476982"/>
              <a:gd name="connsiteX591" fmla="*/ 1023446 w 3379808"/>
              <a:gd name="connsiteY591" fmla="*/ 1791329 h 2476982"/>
              <a:gd name="connsiteX592" fmla="*/ 1018572 w 3379808"/>
              <a:gd name="connsiteY592" fmla="*/ 1791329 h 2476982"/>
              <a:gd name="connsiteX593" fmla="*/ 1014918 w 3379808"/>
              <a:gd name="connsiteY593" fmla="*/ 1796157 h 2476982"/>
              <a:gd name="connsiteX594" fmla="*/ 1018572 w 3379808"/>
              <a:gd name="connsiteY594" fmla="*/ 1800986 h 2476982"/>
              <a:gd name="connsiteX595" fmla="*/ 1022228 w 3379808"/>
              <a:gd name="connsiteY595" fmla="*/ 1796157 h 2476982"/>
              <a:gd name="connsiteX596" fmla="*/ 1018572 w 3379808"/>
              <a:gd name="connsiteY596" fmla="*/ 1791329 h 2476982"/>
              <a:gd name="connsiteX597" fmla="*/ 999078 w 3379808"/>
              <a:gd name="connsiteY597" fmla="*/ 1791329 h 2476982"/>
              <a:gd name="connsiteX598" fmla="*/ 995424 w 3379808"/>
              <a:gd name="connsiteY598" fmla="*/ 1796157 h 2476982"/>
              <a:gd name="connsiteX599" fmla="*/ 999078 w 3379808"/>
              <a:gd name="connsiteY599" fmla="*/ 1800986 h 2476982"/>
              <a:gd name="connsiteX600" fmla="*/ 1002734 w 3379808"/>
              <a:gd name="connsiteY600" fmla="*/ 1796157 h 2476982"/>
              <a:gd name="connsiteX601" fmla="*/ 999078 w 3379808"/>
              <a:gd name="connsiteY601" fmla="*/ 1791329 h 2476982"/>
              <a:gd name="connsiteX602" fmla="*/ 1752042 w 3379808"/>
              <a:gd name="connsiteY602" fmla="*/ 1786501 h 2476982"/>
              <a:gd name="connsiteX603" fmla="*/ 1752042 w 3379808"/>
              <a:gd name="connsiteY603" fmla="*/ 1791329 h 2476982"/>
              <a:gd name="connsiteX604" fmla="*/ 1752042 w 3379808"/>
              <a:gd name="connsiteY604" fmla="*/ 1796157 h 2476982"/>
              <a:gd name="connsiteX605" fmla="*/ 1755698 w 3379808"/>
              <a:gd name="connsiteY605" fmla="*/ 1791329 h 2476982"/>
              <a:gd name="connsiteX606" fmla="*/ 1752042 w 3379808"/>
              <a:gd name="connsiteY606" fmla="*/ 1786501 h 2476982"/>
              <a:gd name="connsiteX607" fmla="*/ 1003952 w 3379808"/>
              <a:gd name="connsiteY607" fmla="*/ 1786501 h 2476982"/>
              <a:gd name="connsiteX608" fmla="*/ 1000297 w 3379808"/>
              <a:gd name="connsiteY608" fmla="*/ 1791329 h 2476982"/>
              <a:gd name="connsiteX609" fmla="*/ 1003952 w 3379808"/>
              <a:gd name="connsiteY609" fmla="*/ 1796157 h 2476982"/>
              <a:gd name="connsiteX610" fmla="*/ 1007608 w 3379808"/>
              <a:gd name="connsiteY610" fmla="*/ 1791329 h 2476982"/>
              <a:gd name="connsiteX611" fmla="*/ 1003952 w 3379808"/>
              <a:gd name="connsiteY611" fmla="*/ 1786501 h 2476982"/>
              <a:gd name="connsiteX612" fmla="*/ 1034818 w 3379808"/>
              <a:gd name="connsiteY612" fmla="*/ 1783818 h 2476982"/>
              <a:gd name="connsiteX613" fmla="*/ 1035630 w 3379808"/>
              <a:gd name="connsiteY613" fmla="*/ 1784891 h 2476982"/>
              <a:gd name="connsiteX614" fmla="*/ 1034412 w 3379808"/>
              <a:gd name="connsiteY614" fmla="*/ 1784087 h 2476982"/>
              <a:gd name="connsiteX615" fmla="*/ 1174526 w 3379808"/>
              <a:gd name="connsiteY615" fmla="*/ 1781672 h 2476982"/>
              <a:gd name="connsiteX616" fmla="*/ 1174526 w 3379808"/>
              <a:gd name="connsiteY616" fmla="*/ 1784087 h 2476982"/>
              <a:gd name="connsiteX617" fmla="*/ 1174526 w 3379808"/>
              <a:gd name="connsiteY617" fmla="*/ 1786501 h 2476982"/>
              <a:gd name="connsiteX618" fmla="*/ 1170872 w 3379808"/>
              <a:gd name="connsiteY618" fmla="*/ 1784087 h 2476982"/>
              <a:gd name="connsiteX619" fmla="*/ 1174526 w 3379808"/>
              <a:gd name="connsiteY619" fmla="*/ 1781672 h 2476982"/>
              <a:gd name="connsiteX620" fmla="*/ 1145285 w 3379808"/>
              <a:gd name="connsiteY620" fmla="*/ 1781672 h 2476982"/>
              <a:gd name="connsiteX621" fmla="*/ 1146909 w 3379808"/>
              <a:gd name="connsiteY621" fmla="*/ 1783818 h 2476982"/>
              <a:gd name="connsiteX622" fmla="*/ 1150158 w 3379808"/>
              <a:gd name="connsiteY622" fmla="*/ 1781672 h 2476982"/>
              <a:gd name="connsiteX623" fmla="*/ 1153814 w 3379808"/>
              <a:gd name="connsiteY623" fmla="*/ 1784087 h 2476982"/>
              <a:gd name="connsiteX624" fmla="*/ 1150158 w 3379808"/>
              <a:gd name="connsiteY624" fmla="*/ 1786501 h 2476982"/>
              <a:gd name="connsiteX625" fmla="*/ 1147722 w 3379808"/>
              <a:gd name="connsiteY625" fmla="*/ 1784891 h 2476982"/>
              <a:gd name="connsiteX626" fmla="*/ 1148941 w 3379808"/>
              <a:gd name="connsiteY626" fmla="*/ 1786501 h 2476982"/>
              <a:gd name="connsiteX627" fmla="*/ 1145285 w 3379808"/>
              <a:gd name="connsiteY627" fmla="*/ 1791329 h 2476982"/>
              <a:gd name="connsiteX628" fmla="*/ 1145285 w 3379808"/>
              <a:gd name="connsiteY628" fmla="*/ 1786501 h 2476982"/>
              <a:gd name="connsiteX629" fmla="*/ 1145285 w 3379808"/>
              <a:gd name="connsiteY629" fmla="*/ 1781672 h 2476982"/>
              <a:gd name="connsiteX630" fmla="*/ 1033193 w 3379808"/>
              <a:gd name="connsiteY630" fmla="*/ 1781672 h 2476982"/>
              <a:gd name="connsiteX631" fmla="*/ 1029539 w 3379808"/>
              <a:gd name="connsiteY631" fmla="*/ 1786501 h 2476982"/>
              <a:gd name="connsiteX632" fmla="*/ 1033193 w 3379808"/>
              <a:gd name="connsiteY632" fmla="*/ 1791329 h 2476982"/>
              <a:gd name="connsiteX633" fmla="*/ 1036849 w 3379808"/>
              <a:gd name="connsiteY633" fmla="*/ 1786501 h 2476982"/>
              <a:gd name="connsiteX634" fmla="*/ 1035630 w 3379808"/>
              <a:gd name="connsiteY634" fmla="*/ 1784891 h 2476982"/>
              <a:gd name="connsiteX635" fmla="*/ 1038067 w 3379808"/>
              <a:gd name="connsiteY635" fmla="*/ 1786501 h 2476982"/>
              <a:gd name="connsiteX636" fmla="*/ 1038067 w 3379808"/>
              <a:gd name="connsiteY636" fmla="*/ 1784087 h 2476982"/>
              <a:gd name="connsiteX637" fmla="*/ 1038067 w 3379808"/>
              <a:gd name="connsiteY637" fmla="*/ 1781672 h 2476982"/>
              <a:gd name="connsiteX638" fmla="*/ 1034818 w 3379808"/>
              <a:gd name="connsiteY638" fmla="*/ 1783818 h 2476982"/>
              <a:gd name="connsiteX639" fmla="*/ 253425 w 3379808"/>
              <a:gd name="connsiteY639" fmla="*/ 1781672 h 2476982"/>
              <a:gd name="connsiteX640" fmla="*/ 253425 w 3379808"/>
              <a:gd name="connsiteY640" fmla="*/ 1791329 h 2476982"/>
              <a:gd name="connsiteX641" fmla="*/ 253425 w 3379808"/>
              <a:gd name="connsiteY641" fmla="*/ 1800986 h 2476982"/>
              <a:gd name="connsiteX642" fmla="*/ 257081 w 3379808"/>
              <a:gd name="connsiteY642" fmla="*/ 1791329 h 2476982"/>
              <a:gd name="connsiteX643" fmla="*/ 253425 w 3379808"/>
              <a:gd name="connsiteY643" fmla="*/ 1781672 h 2476982"/>
              <a:gd name="connsiteX644" fmla="*/ 1830019 w 3379808"/>
              <a:gd name="connsiteY644" fmla="*/ 1776844 h 2476982"/>
              <a:gd name="connsiteX645" fmla="*/ 1830019 w 3379808"/>
              <a:gd name="connsiteY645" fmla="*/ 1779258 h 2476982"/>
              <a:gd name="connsiteX646" fmla="*/ 1830019 w 3379808"/>
              <a:gd name="connsiteY646" fmla="*/ 1781672 h 2476982"/>
              <a:gd name="connsiteX647" fmla="*/ 1826364 w 3379808"/>
              <a:gd name="connsiteY647" fmla="*/ 1779258 h 2476982"/>
              <a:gd name="connsiteX648" fmla="*/ 1830019 w 3379808"/>
              <a:gd name="connsiteY648" fmla="*/ 1776844 h 2476982"/>
              <a:gd name="connsiteX649" fmla="*/ 1766663 w 3379808"/>
              <a:gd name="connsiteY649" fmla="*/ 1776844 h 2476982"/>
              <a:gd name="connsiteX650" fmla="*/ 1763008 w 3379808"/>
              <a:gd name="connsiteY650" fmla="*/ 1781672 h 2476982"/>
              <a:gd name="connsiteX651" fmla="*/ 1766663 w 3379808"/>
              <a:gd name="connsiteY651" fmla="*/ 1786501 h 2476982"/>
              <a:gd name="connsiteX652" fmla="*/ 1770318 w 3379808"/>
              <a:gd name="connsiteY652" fmla="*/ 1781672 h 2476982"/>
              <a:gd name="connsiteX653" fmla="*/ 1766663 w 3379808"/>
              <a:gd name="connsiteY653" fmla="*/ 1776844 h 2476982"/>
              <a:gd name="connsiteX654" fmla="*/ 1786157 w 3379808"/>
              <a:gd name="connsiteY654" fmla="*/ 1772016 h 2476982"/>
              <a:gd name="connsiteX655" fmla="*/ 1789813 w 3379808"/>
              <a:gd name="connsiteY655" fmla="*/ 1776844 h 2476982"/>
              <a:gd name="connsiteX656" fmla="*/ 1786157 w 3379808"/>
              <a:gd name="connsiteY656" fmla="*/ 1781672 h 2476982"/>
              <a:gd name="connsiteX657" fmla="*/ 1782502 w 3379808"/>
              <a:gd name="connsiteY657" fmla="*/ 1776844 h 2476982"/>
              <a:gd name="connsiteX658" fmla="*/ 1786157 w 3379808"/>
              <a:gd name="connsiteY658" fmla="*/ 1772016 h 2476982"/>
              <a:gd name="connsiteX659" fmla="*/ 1164779 w 3379808"/>
              <a:gd name="connsiteY659" fmla="*/ 1772016 h 2476982"/>
              <a:gd name="connsiteX660" fmla="*/ 1168435 w 3379808"/>
              <a:gd name="connsiteY660" fmla="*/ 1776844 h 2476982"/>
              <a:gd name="connsiteX661" fmla="*/ 1164779 w 3379808"/>
              <a:gd name="connsiteY661" fmla="*/ 1781672 h 2476982"/>
              <a:gd name="connsiteX662" fmla="*/ 1163154 w 3379808"/>
              <a:gd name="connsiteY662" fmla="*/ 1779527 h 2476982"/>
              <a:gd name="connsiteX663" fmla="*/ 1159905 w 3379808"/>
              <a:gd name="connsiteY663" fmla="*/ 1781672 h 2476982"/>
              <a:gd name="connsiteX664" fmla="*/ 1156251 w 3379808"/>
              <a:gd name="connsiteY664" fmla="*/ 1779258 h 2476982"/>
              <a:gd name="connsiteX665" fmla="*/ 1159905 w 3379808"/>
              <a:gd name="connsiteY665" fmla="*/ 1776844 h 2476982"/>
              <a:gd name="connsiteX666" fmla="*/ 1162342 w 3379808"/>
              <a:gd name="connsiteY666" fmla="*/ 1778454 h 2476982"/>
              <a:gd name="connsiteX667" fmla="*/ 1161124 w 3379808"/>
              <a:gd name="connsiteY667" fmla="*/ 1776844 h 2476982"/>
              <a:gd name="connsiteX668" fmla="*/ 1164779 w 3379808"/>
              <a:gd name="connsiteY668" fmla="*/ 1772016 h 2476982"/>
              <a:gd name="connsiteX669" fmla="*/ 1052687 w 3379808"/>
              <a:gd name="connsiteY669" fmla="*/ 1772016 h 2476982"/>
              <a:gd name="connsiteX670" fmla="*/ 1049033 w 3379808"/>
              <a:gd name="connsiteY670" fmla="*/ 1776844 h 2476982"/>
              <a:gd name="connsiteX671" fmla="*/ 1052687 w 3379808"/>
              <a:gd name="connsiteY671" fmla="*/ 1781672 h 2476982"/>
              <a:gd name="connsiteX672" fmla="*/ 1056343 w 3379808"/>
              <a:gd name="connsiteY672" fmla="*/ 1776844 h 2476982"/>
              <a:gd name="connsiteX673" fmla="*/ 1052687 w 3379808"/>
              <a:gd name="connsiteY673" fmla="*/ 1772016 h 2476982"/>
              <a:gd name="connsiteX674" fmla="*/ 1028320 w 3379808"/>
              <a:gd name="connsiteY674" fmla="*/ 1772016 h 2476982"/>
              <a:gd name="connsiteX675" fmla="*/ 1024665 w 3379808"/>
              <a:gd name="connsiteY675" fmla="*/ 1776844 h 2476982"/>
              <a:gd name="connsiteX676" fmla="*/ 1028320 w 3379808"/>
              <a:gd name="connsiteY676" fmla="*/ 1781672 h 2476982"/>
              <a:gd name="connsiteX677" fmla="*/ 1031975 w 3379808"/>
              <a:gd name="connsiteY677" fmla="*/ 1776844 h 2476982"/>
              <a:gd name="connsiteX678" fmla="*/ 1028320 w 3379808"/>
              <a:gd name="connsiteY678" fmla="*/ 1772016 h 2476982"/>
              <a:gd name="connsiteX679" fmla="*/ 1771536 w 3379808"/>
              <a:gd name="connsiteY679" fmla="*/ 1767187 h 2476982"/>
              <a:gd name="connsiteX680" fmla="*/ 1767882 w 3379808"/>
              <a:gd name="connsiteY680" fmla="*/ 1769602 h 2476982"/>
              <a:gd name="connsiteX681" fmla="*/ 1771536 w 3379808"/>
              <a:gd name="connsiteY681" fmla="*/ 1772016 h 2476982"/>
              <a:gd name="connsiteX682" fmla="*/ 1775192 w 3379808"/>
              <a:gd name="connsiteY682" fmla="*/ 1769602 h 2476982"/>
              <a:gd name="connsiteX683" fmla="*/ 1771536 w 3379808"/>
              <a:gd name="connsiteY683" fmla="*/ 1767187 h 2476982"/>
              <a:gd name="connsiteX684" fmla="*/ 1756916 w 3379808"/>
              <a:gd name="connsiteY684" fmla="*/ 1767187 h 2476982"/>
              <a:gd name="connsiteX685" fmla="*/ 1756916 w 3379808"/>
              <a:gd name="connsiteY685" fmla="*/ 1774430 h 2476982"/>
              <a:gd name="connsiteX686" fmla="*/ 1756916 w 3379808"/>
              <a:gd name="connsiteY686" fmla="*/ 1781672 h 2476982"/>
              <a:gd name="connsiteX687" fmla="*/ 1760571 w 3379808"/>
              <a:gd name="connsiteY687" fmla="*/ 1776241 h 2476982"/>
              <a:gd name="connsiteX688" fmla="*/ 1756916 w 3379808"/>
              <a:gd name="connsiteY688" fmla="*/ 1767187 h 2476982"/>
              <a:gd name="connsiteX689" fmla="*/ 1223262 w 3379808"/>
              <a:gd name="connsiteY689" fmla="*/ 1767187 h 2476982"/>
              <a:gd name="connsiteX690" fmla="*/ 1226917 w 3379808"/>
              <a:gd name="connsiteY690" fmla="*/ 1772016 h 2476982"/>
              <a:gd name="connsiteX691" fmla="*/ 1223262 w 3379808"/>
              <a:gd name="connsiteY691" fmla="*/ 1776844 h 2476982"/>
              <a:gd name="connsiteX692" fmla="*/ 1219607 w 3379808"/>
              <a:gd name="connsiteY692" fmla="*/ 1772016 h 2476982"/>
              <a:gd name="connsiteX693" fmla="*/ 1223262 w 3379808"/>
              <a:gd name="connsiteY693" fmla="*/ 1767187 h 2476982"/>
              <a:gd name="connsiteX694" fmla="*/ 1189147 w 3379808"/>
              <a:gd name="connsiteY694" fmla="*/ 1767187 h 2476982"/>
              <a:gd name="connsiteX695" fmla="*/ 1192803 w 3379808"/>
              <a:gd name="connsiteY695" fmla="*/ 1772016 h 2476982"/>
              <a:gd name="connsiteX696" fmla="*/ 1189147 w 3379808"/>
              <a:gd name="connsiteY696" fmla="*/ 1776844 h 2476982"/>
              <a:gd name="connsiteX697" fmla="*/ 1185492 w 3379808"/>
              <a:gd name="connsiteY697" fmla="*/ 1772016 h 2476982"/>
              <a:gd name="connsiteX698" fmla="*/ 1189147 w 3379808"/>
              <a:gd name="connsiteY698" fmla="*/ 1767187 h 2476982"/>
              <a:gd name="connsiteX699" fmla="*/ 1057561 w 3379808"/>
              <a:gd name="connsiteY699" fmla="*/ 1767187 h 2476982"/>
              <a:gd name="connsiteX700" fmla="*/ 1053906 w 3379808"/>
              <a:gd name="connsiteY700" fmla="*/ 1772016 h 2476982"/>
              <a:gd name="connsiteX701" fmla="*/ 1057561 w 3379808"/>
              <a:gd name="connsiteY701" fmla="*/ 1776844 h 2476982"/>
              <a:gd name="connsiteX702" fmla="*/ 1061217 w 3379808"/>
              <a:gd name="connsiteY702" fmla="*/ 1772016 h 2476982"/>
              <a:gd name="connsiteX703" fmla="*/ 1057561 w 3379808"/>
              <a:gd name="connsiteY703" fmla="*/ 1767187 h 2476982"/>
              <a:gd name="connsiteX704" fmla="*/ 1228135 w 3379808"/>
              <a:gd name="connsiteY704" fmla="*/ 1762359 h 2476982"/>
              <a:gd name="connsiteX705" fmla="*/ 1231791 w 3379808"/>
              <a:gd name="connsiteY705" fmla="*/ 1767187 h 2476982"/>
              <a:gd name="connsiteX706" fmla="*/ 1228135 w 3379808"/>
              <a:gd name="connsiteY706" fmla="*/ 1772016 h 2476982"/>
              <a:gd name="connsiteX707" fmla="*/ 1228135 w 3379808"/>
              <a:gd name="connsiteY707" fmla="*/ 1767187 h 2476982"/>
              <a:gd name="connsiteX708" fmla="*/ 1228135 w 3379808"/>
              <a:gd name="connsiteY708" fmla="*/ 1762359 h 2476982"/>
              <a:gd name="connsiteX709" fmla="*/ 1198894 w 3379808"/>
              <a:gd name="connsiteY709" fmla="*/ 1762359 h 2476982"/>
              <a:gd name="connsiteX710" fmla="*/ 1198894 w 3379808"/>
              <a:gd name="connsiteY710" fmla="*/ 1764773 h 2476982"/>
              <a:gd name="connsiteX711" fmla="*/ 1198894 w 3379808"/>
              <a:gd name="connsiteY711" fmla="*/ 1767187 h 2476982"/>
              <a:gd name="connsiteX712" fmla="*/ 1196457 w 3379808"/>
              <a:gd name="connsiteY712" fmla="*/ 1767187 h 2476982"/>
              <a:gd name="connsiteX713" fmla="*/ 1194020 w 3379808"/>
              <a:gd name="connsiteY713" fmla="*/ 1767187 h 2476982"/>
              <a:gd name="connsiteX714" fmla="*/ 1194629 w 3379808"/>
              <a:gd name="connsiteY714" fmla="*/ 1764773 h 2476982"/>
              <a:gd name="connsiteX715" fmla="*/ 1198894 w 3379808"/>
              <a:gd name="connsiteY715" fmla="*/ 1762359 h 2476982"/>
              <a:gd name="connsiteX716" fmla="*/ 287540 w 3379808"/>
              <a:gd name="connsiteY716" fmla="*/ 1762359 h 2476982"/>
              <a:gd name="connsiteX717" fmla="*/ 277793 w 3379808"/>
              <a:gd name="connsiteY717" fmla="*/ 1805814 h 2476982"/>
              <a:gd name="connsiteX718" fmla="*/ 277793 w 3379808"/>
              <a:gd name="connsiteY718" fmla="*/ 1810642 h 2476982"/>
              <a:gd name="connsiteX719" fmla="*/ 277793 w 3379808"/>
              <a:gd name="connsiteY719" fmla="*/ 1815471 h 2476982"/>
              <a:gd name="connsiteX720" fmla="*/ 284494 w 3379808"/>
              <a:gd name="connsiteY720" fmla="*/ 1796157 h 2476982"/>
              <a:gd name="connsiteX721" fmla="*/ 287540 w 3379808"/>
              <a:gd name="connsiteY721" fmla="*/ 1776844 h 2476982"/>
              <a:gd name="connsiteX722" fmla="*/ 287540 w 3379808"/>
              <a:gd name="connsiteY722" fmla="*/ 1767187 h 2476982"/>
              <a:gd name="connsiteX723" fmla="*/ 287540 w 3379808"/>
              <a:gd name="connsiteY723" fmla="*/ 1764773 h 2476982"/>
              <a:gd name="connsiteX724" fmla="*/ 287540 w 3379808"/>
              <a:gd name="connsiteY724" fmla="*/ 1762359 h 2476982"/>
              <a:gd name="connsiteX725" fmla="*/ 1893375 w 3379808"/>
              <a:gd name="connsiteY725" fmla="*/ 1757531 h 2476982"/>
              <a:gd name="connsiteX726" fmla="*/ 1893375 w 3379808"/>
              <a:gd name="connsiteY726" fmla="*/ 1759945 h 2476982"/>
              <a:gd name="connsiteX727" fmla="*/ 1893375 w 3379808"/>
              <a:gd name="connsiteY727" fmla="*/ 1762359 h 2476982"/>
              <a:gd name="connsiteX728" fmla="*/ 1897031 w 3379808"/>
              <a:gd name="connsiteY728" fmla="*/ 1759945 h 2476982"/>
              <a:gd name="connsiteX729" fmla="*/ 1893375 w 3379808"/>
              <a:gd name="connsiteY729" fmla="*/ 1757531 h 2476982"/>
              <a:gd name="connsiteX730" fmla="*/ 1791030 w 3379808"/>
              <a:gd name="connsiteY730" fmla="*/ 1757531 h 2476982"/>
              <a:gd name="connsiteX731" fmla="*/ 1791030 w 3379808"/>
              <a:gd name="connsiteY731" fmla="*/ 1762359 h 2476982"/>
              <a:gd name="connsiteX732" fmla="*/ 1791030 w 3379808"/>
              <a:gd name="connsiteY732" fmla="*/ 1767187 h 2476982"/>
              <a:gd name="connsiteX733" fmla="*/ 1787376 w 3379808"/>
              <a:gd name="connsiteY733" fmla="*/ 1764170 h 2476982"/>
              <a:gd name="connsiteX734" fmla="*/ 1791030 w 3379808"/>
              <a:gd name="connsiteY734" fmla="*/ 1757531 h 2476982"/>
              <a:gd name="connsiteX735" fmla="*/ 1237882 w 3379808"/>
              <a:gd name="connsiteY735" fmla="*/ 1757531 h 2476982"/>
              <a:gd name="connsiteX736" fmla="*/ 1237882 w 3379808"/>
              <a:gd name="connsiteY736" fmla="*/ 1762359 h 2476982"/>
              <a:gd name="connsiteX737" fmla="*/ 1233009 w 3379808"/>
              <a:gd name="connsiteY737" fmla="*/ 1762359 h 2476982"/>
              <a:gd name="connsiteX738" fmla="*/ 1077055 w 3379808"/>
              <a:gd name="connsiteY738" fmla="*/ 1757531 h 2476982"/>
              <a:gd name="connsiteX739" fmla="*/ 1073401 w 3379808"/>
              <a:gd name="connsiteY739" fmla="*/ 1759945 h 2476982"/>
              <a:gd name="connsiteX740" fmla="*/ 1077055 w 3379808"/>
              <a:gd name="connsiteY740" fmla="*/ 1762359 h 2476982"/>
              <a:gd name="connsiteX741" fmla="*/ 1080711 w 3379808"/>
              <a:gd name="connsiteY741" fmla="*/ 1759945 h 2476982"/>
              <a:gd name="connsiteX742" fmla="*/ 1077055 w 3379808"/>
              <a:gd name="connsiteY742" fmla="*/ 1757531 h 2476982"/>
              <a:gd name="connsiteX743" fmla="*/ 1067308 w 3379808"/>
              <a:gd name="connsiteY743" fmla="*/ 1757531 h 2476982"/>
              <a:gd name="connsiteX744" fmla="*/ 1063653 w 3379808"/>
              <a:gd name="connsiteY744" fmla="*/ 1762359 h 2476982"/>
              <a:gd name="connsiteX745" fmla="*/ 1067308 w 3379808"/>
              <a:gd name="connsiteY745" fmla="*/ 1767187 h 2476982"/>
              <a:gd name="connsiteX746" fmla="*/ 1070964 w 3379808"/>
              <a:gd name="connsiteY746" fmla="*/ 1762359 h 2476982"/>
              <a:gd name="connsiteX747" fmla="*/ 1067308 w 3379808"/>
              <a:gd name="connsiteY747" fmla="*/ 1757531 h 2476982"/>
              <a:gd name="connsiteX748" fmla="*/ 1761789 w 3379808"/>
              <a:gd name="connsiteY748" fmla="*/ 1752703 h 2476982"/>
              <a:gd name="connsiteX749" fmla="*/ 1761789 w 3379808"/>
              <a:gd name="connsiteY749" fmla="*/ 1759945 h 2476982"/>
              <a:gd name="connsiteX750" fmla="*/ 1761789 w 3379808"/>
              <a:gd name="connsiteY750" fmla="*/ 1767187 h 2476982"/>
              <a:gd name="connsiteX751" fmla="*/ 1765445 w 3379808"/>
              <a:gd name="connsiteY751" fmla="*/ 1758134 h 2476982"/>
              <a:gd name="connsiteX752" fmla="*/ 1761789 w 3379808"/>
              <a:gd name="connsiteY752" fmla="*/ 1752703 h 2476982"/>
              <a:gd name="connsiteX753" fmla="*/ 1213515 w 3379808"/>
              <a:gd name="connsiteY753" fmla="*/ 1752703 h 2476982"/>
              <a:gd name="connsiteX754" fmla="*/ 1215951 w 3379808"/>
              <a:gd name="connsiteY754" fmla="*/ 1752703 h 2476982"/>
              <a:gd name="connsiteX755" fmla="*/ 1218388 w 3379808"/>
              <a:gd name="connsiteY755" fmla="*/ 1752703 h 2476982"/>
              <a:gd name="connsiteX756" fmla="*/ 1213515 w 3379808"/>
              <a:gd name="connsiteY756" fmla="*/ 1755117 h 2476982"/>
              <a:gd name="connsiteX757" fmla="*/ 1208641 w 3379808"/>
              <a:gd name="connsiteY757" fmla="*/ 1757531 h 2476982"/>
              <a:gd name="connsiteX758" fmla="*/ 1206204 w 3379808"/>
              <a:gd name="connsiteY758" fmla="*/ 1757531 h 2476982"/>
              <a:gd name="connsiteX759" fmla="*/ 1203767 w 3379808"/>
              <a:gd name="connsiteY759" fmla="*/ 1757531 h 2476982"/>
              <a:gd name="connsiteX760" fmla="*/ 1208641 w 3379808"/>
              <a:gd name="connsiteY760" fmla="*/ 1755117 h 2476982"/>
              <a:gd name="connsiteX761" fmla="*/ 1213515 w 3379808"/>
              <a:gd name="connsiteY761" fmla="*/ 1752703 h 2476982"/>
              <a:gd name="connsiteX762" fmla="*/ 1081929 w 3379808"/>
              <a:gd name="connsiteY762" fmla="*/ 1752703 h 2476982"/>
              <a:gd name="connsiteX763" fmla="*/ 1078274 w 3379808"/>
              <a:gd name="connsiteY763" fmla="*/ 1755117 h 2476982"/>
              <a:gd name="connsiteX764" fmla="*/ 1081929 w 3379808"/>
              <a:gd name="connsiteY764" fmla="*/ 1757531 h 2476982"/>
              <a:gd name="connsiteX765" fmla="*/ 1085584 w 3379808"/>
              <a:gd name="connsiteY765" fmla="*/ 1755117 h 2476982"/>
              <a:gd name="connsiteX766" fmla="*/ 1081929 w 3379808"/>
              <a:gd name="connsiteY766" fmla="*/ 1752703 h 2476982"/>
              <a:gd name="connsiteX767" fmla="*/ 1795904 w 3379808"/>
              <a:gd name="connsiteY767" fmla="*/ 1743046 h 2476982"/>
              <a:gd name="connsiteX768" fmla="*/ 1795904 w 3379808"/>
              <a:gd name="connsiteY768" fmla="*/ 1752703 h 2476982"/>
              <a:gd name="connsiteX769" fmla="*/ 1792249 w 3379808"/>
              <a:gd name="connsiteY769" fmla="*/ 1747874 h 2476982"/>
              <a:gd name="connsiteX770" fmla="*/ 1795904 w 3379808"/>
              <a:gd name="connsiteY770" fmla="*/ 1743046 h 2476982"/>
              <a:gd name="connsiteX771" fmla="*/ 1228135 w 3379808"/>
              <a:gd name="connsiteY771" fmla="*/ 1743046 h 2476982"/>
              <a:gd name="connsiteX772" fmla="*/ 1228135 w 3379808"/>
              <a:gd name="connsiteY772" fmla="*/ 1745460 h 2476982"/>
              <a:gd name="connsiteX773" fmla="*/ 1228135 w 3379808"/>
              <a:gd name="connsiteY773" fmla="*/ 1747874 h 2476982"/>
              <a:gd name="connsiteX774" fmla="*/ 1223262 w 3379808"/>
              <a:gd name="connsiteY774" fmla="*/ 1747874 h 2476982"/>
              <a:gd name="connsiteX775" fmla="*/ 1223872 w 3379808"/>
              <a:gd name="connsiteY775" fmla="*/ 1745460 h 2476982"/>
              <a:gd name="connsiteX776" fmla="*/ 1228135 w 3379808"/>
              <a:gd name="connsiteY776" fmla="*/ 1743046 h 2476982"/>
              <a:gd name="connsiteX777" fmla="*/ 1091676 w 3379808"/>
              <a:gd name="connsiteY777" fmla="*/ 1743046 h 2476982"/>
              <a:gd name="connsiteX778" fmla="*/ 1091676 w 3379808"/>
              <a:gd name="connsiteY778" fmla="*/ 1747874 h 2476982"/>
              <a:gd name="connsiteX779" fmla="*/ 1088021 w 3379808"/>
              <a:gd name="connsiteY779" fmla="*/ 1752703 h 2476982"/>
              <a:gd name="connsiteX780" fmla="*/ 1091676 w 3379808"/>
              <a:gd name="connsiteY780" fmla="*/ 1757531 h 2476982"/>
              <a:gd name="connsiteX781" fmla="*/ 1091676 w 3379808"/>
              <a:gd name="connsiteY781" fmla="*/ 1752703 h 2476982"/>
              <a:gd name="connsiteX782" fmla="*/ 1095332 w 3379808"/>
              <a:gd name="connsiteY782" fmla="*/ 1747874 h 2476982"/>
              <a:gd name="connsiteX783" fmla="*/ 1091676 w 3379808"/>
              <a:gd name="connsiteY783" fmla="*/ 1743046 h 2476982"/>
              <a:gd name="connsiteX784" fmla="*/ 1101423 w 3379808"/>
              <a:gd name="connsiteY784" fmla="*/ 1738218 h 2476982"/>
              <a:gd name="connsiteX785" fmla="*/ 1097768 w 3379808"/>
              <a:gd name="connsiteY785" fmla="*/ 1743046 h 2476982"/>
              <a:gd name="connsiteX786" fmla="*/ 1101423 w 3379808"/>
              <a:gd name="connsiteY786" fmla="*/ 1747874 h 2476982"/>
              <a:gd name="connsiteX787" fmla="*/ 1105079 w 3379808"/>
              <a:gd name="connsiteY787" fmla="*/ 1743046 h 2476982"/>
              <a:gd name="connsiteX788" fmla="*/ 1101423 w 3379808"/>
              <a:gd name="connsiteY788" fmla="*/ 1738218 h 2476982"/>
              <a:gd name="connsiteX789" fmla="*/ 1776410 w 3379808"/>
              <a:gd name="connsiteY789" fmla="*/ 1733389 h 2476982"/>
              <a:gd name="connsiteX790" fmla="*/ 1776410 w 3379808"/>
              <a:gd name="connsiteY790" fmla="*/ 1738218 h 2476982"/>
              <a:gd name="connsiteX791" fmla="*/ 1776410 w 3379808"/>
              <a:gd name="connsiteY791" fmla="*/ 1743046 h 2476982"/>
              <a:gd name="connsiteX792" fmla="*/ 1780066 w 3379808"/>
              <a:gd name="connsiteY792" fmla="*/ 1738218 h 2476982"/>
              <a:gd name="connsiteX793" fmla="*/ 1776410 w 3379808"/>
              <a:gd name="connsiteY793" fmla="*/ 1733389 h 2476982"/>
              <a:gd name="connsiteX794" fmla="*/ 1237882 w 3379808"/>
              <a:gd name="connsiteY794" fmla="*/ 1733389 h 2476982"/>
              <a:gd name="connsiteX795" fmla="*/ 1241538 w 3379808"/>
              <a:gd name="connsiteY795" fmla="*/ 1738218 h 2476982"/>
              <a:gd name="connsiteX796" fmla="*/ 1237882 w 3379808"/>
              <a:gd name="connsiteY796" fmla="*/ 1743046 h 2476982"/>
              <a:gd name="connsiteX797" fmla="*/ 1234228 w 3379808"/>
              <a:gd name="connsiteY797" fmla="*/ 1738218 h 2476982"/>
              <a:gd name="connsiteX798" fmla="*/ 1237882 w 3379808"/>
              <a:gd name="connsiteY798" fmla="*/ 1733389 h 2476982"/>
              <a:gd name="connsiteX799" fmla="*/ 1111170 w 3379808"/>
              <a:gd name="connsiteY799" fmla="*/ 1733389 h 2476982"/>
              <a:gd name="connsiteX800" fmla="*/ 1108733 w 3379808"/>
              <a:gd name="connsiteY800" fmla="*/ 1735803 h 2476982"/>
              <a:gd name="connsiteX801" fmla="*/ 1106296 w 3379808"/>
              <a:gd name="connsiteY801" fmla="*/ 1738218 h 2476982"/>
              <a:gd name="connsiteX802" fmla="*/ 1108733 w 3379808"/>
              <a:gd name="connsiteY802" fmla="*/ 1738218 h 2476982"/>
              <a:gd name="connsiteX803" fmla="*/ 1111170 w 3379808"/>
              <a:gd name="connsiteY803" fmla="*/ 1738218 h 2476982"/>
              <a:gd name="connsiteX804" fmla="*/ 1113607 w 3379808"/>
              <a:gd name="connsiteY804" fmla="*/ 1735803 h 2476982"/>
              <a:gd name="connsiteX805" fmla="*/ 1116043 w 3379808"/>
              <a:gd name="connsiteY805" fmla="*/ 1733389 h 2476982"/>
              <a:gd name="connsiteX806" fmla="*/ 1113607 w 3379808"/>
              <a:gd name="connsiteY806" fmla="*/ 1733389 h 2476982"/>
              <a:gd name="connsiteX807" fmla="*/ 1111170 w 3379808"/>
              <a:gd name="connsiteY807" fmla="*/ 1733389 h 2476982"/>
              <a:gd name="connsiteX808" fmla="*/ 268046 w 3379808"/>
              <a:gd name="connsiteY808" fmla="*/ 1733389 h 2476982"/>
              <a:gd name="connsiteX809" fmla="*/ 264391 w 3379808"/>
              <a:gd name="connsiteY809" fmla="*/ 1735803 h 2476982"/>
              <a:gd name="connsiteX810" fmla="*/ 268046 w 3379808"/>
              <a:gd name="connsiteY810" fmla="*/ 1738218 h 2476982"/>
              <a:gd name="connsiteX811" fmla="*/ 268046 w 3379808"/>
              <a:gd name="connsiteY811" fmla="*/ 1735803 h 2476982"/>
              <a:gd name="connsiteX812" fmla="*/ 268046 w 3379808"/>
              <a:gd name="connsiteY812" fmla="*/ 1733389 h 2476982"/>
              <a:gd name="connsiteX813" fmla="*/ 297287 w 3379808"/>
              <a:gd name="connsiteY813" fmla="*/ 1728561 h 2476982"/>
              <a:gd name="connsiteX814" fmla="*/ 293632 w 3379808"/>
              <a:gd name="connsiteY814" fmla="*/ 1733389 h 2476982"/>
              <a:gd name="connsiteX815" fmla="*/ 297287 w 3379808"/>
              <a:gd name="connsiteY815" fmla="*/ 1738218 h 2476982"/>
              <a:gd name="connsiteX816" fmla="*/ 300943 w 3379808"/>
              <a:gd name="connsiteY816" fmla="*/ 1733389 h 2476982"/>
              <a:gd name="connsiteX817" fmla="*/ 297287 w 3379808"/>
              <a:gd name="connsiteY817" fmla="*/ 1728561 h 2476982"/>
              <a:gd name="connsiteX818" fmla="*/ 1174526 w 3379808"/>
              <a:gd name="connsiteY818" fmla="*/ 1718904 h 2476982"/>
              <a:gd name="connsiteX819" fmla="*/ 1178182 w 3379808"/>
              <a:gd name="connsiteY819" fmla="*/ 1723733 h 2476982"/>
              <a:gd name="connsiteX820" fmla="*/ 1174526 w 3379808"/>
              <a:gd name="connsiteY820" fmla="*/ 1728561 h 2476982"/>
              <a:gd name="connsiteX821" fmla="*/ 1174526 w 3379808"/>
              <a:gd name="connsiteY821" fmla="*/ 1723733 h 2476982"/>
              <a:gd name="connsiteX822" fmla="*/ 1174526 w 3379808"/>
              <a:gd name="connsiteY822" fmla="*/ 1718904 h 2476982"/>
              <a:gd name="connsiteX823" fmla="*/ 1135538 w 3379808"/>
              <a:gd name="connsiteY823" fmla="*/ 1718904 h 2476982"/>
              <a:gd name="connsiteX824" fmla="*/ 1133101 w 3379808"/>
              <a:gd name="connsiteY824" fmla="*/ 1721319 h 2476982"/>
              <a:gd name="connsiteX825" fmla="*/ 1130664 w 3379808"/>
              <a:gd name="connsiteY825" fmla="*/ 1723733 h 2476982"/>
              <a:gd name="connsiteX826" fmla="*/ 1135538 w 3379808"/>
              <a:gd name="connsiteY826" fmla="*/ 1723733 h 2476982"/>
              <a:gd name="connsiteX827" fmla="*/ 1137974 w 3379808"/>
              <a:gd name="connsiteY827" fmla="*/ 1721319 h 2476982"/>
              <a:gd name="connsiteX828" fmla="*/ 1140411 w 3379808"/>
              <a:gd name="connsiteY828" fmla="*/ 1718904 h 2476982"/>
              <a:gd name="connsiteX829" fmla="*/ 1137974 w 3379808"/>
              <a:gd name="connsiteY829" fmla="*/ 1718904 h 2476982"/>
              <a:gd name="connsiteX830" fmla="*/ 1135538 w 3379808"/>
              <a:gd name="connsiteY830" fmla="*/ 1718904 h 2476982"/>
              <a:gd name="connsiteX831" fmla="*/ 272919 w 3379808"/>
              <a:gd name="connsiteY831" fmla="*/ 1714076 h 2476982"/>
              <a:gd name="connsiteX832" fmla="*/ 269265 w 3379808"/>
              <a:gd name="connsiteY832" fmla="*/ 1718904 h 2476982"/>
              <a:gd name="connsiteX833" fmla="*/ 272919 w 3379808"/>
              <a:gd name="connsiteY833" fmla="*/ 1723733 h 2476982"/>
              <a:gd name="connsiteX834" fmla="*/ 272919 w 3379808"/>
              <a:gd name="connsiteY834" fmla="*/ 1714076 h 2476982"/>
              <a:gd name="connsiteX835" fmla="*/ 1145285 w 3379808"/>
              <a:gd name="connsiteY835" fmla="*/ 1709248 h 2476982"/>
              <a:gd name="connsiteX836" fmla="*/ 1145285 w 3379808"/>
              <a:gd name="connsiteY836" fmla="*/ 1711662 h 2476982"/>
              <a:gd name="connsiteX837" fmla="*/ 1145285 w 3379808"/>
              <a:gd name="connsiteY837" fmla="*/ 1714076 h 2476982"/>
              <a:gd name="connsiteX838" fmla="*/ 1149549 w 3379808"/>
              <a:gd name="connsiteY838" fmla="*/ 1711662 h 2476982"/>
              <a:gd name="connsiteX839" fmla="*/ 1150158 w 3379808"/>
              <a:gd name="connsiteY839" fmla="*/ 1709248 h 2476982"/>
              <a:gd name="connsiteX840" fmla="*/ 1147722 w 3379808"/>
              <a:gd name="connsiteY840" fmla="*/ 1709248 h 2476982"/>
              <a:gd name="connsiteX841" fmla="*/ 1145285 w 3379808"/>
              <a:gd name="connsiteY841" fmla="*/ 1709248 h 2476982"/>
              <a:gd name="connsiteX842" fmla="*/ 302160 w 3379808"/>
              <a:gd name="connsiteY842" fmla="*/ 1709248 h 2476982"/>
              <a:gd name="connsiteX843" fmla="*/ 298506 w 3379808"/>
              <a:gd name="connsiteY843" fmla="*/ 1714076 h 2476982"/>
              <a:gd name="connsiteX844" fmla="*/ 302160 w 3379808"/>
              <a:gd name="connsiteY844" fmla="*/ 1718904 h 2476982"/>
              <a:gd name="connsiteX845" fmla="*/ 305816 w 3379808"/>
              <a:gd name="connsiteY845" fmla="*/ 1714076 h 2476982"/>
              <a:gd name="connsiteX846" fmla="*/ 302160 w 3379808"/>
              <a:gd name="connsiteY846" fmla="*/ 1709248 h 2476982"/>
              <a:gd name="connsiteX847" fmla="*/ 1786157 w 3379808"/>
              <a:gd name="connsiteY847" fmla="*/ 1704419 h 2476982"/>
              <a:gd name="connsiteX848" fmla="*/ 1786157 w 3379808"/>
              <a:gd name="connsiteY848" fmla="*/ 1706834 h 2476982"/>
              <a:gd name="connsiteX849" fmla="*/ 1786157 w 3379808"/>
              <a:gd name="connsiteY849" fmla="*/ 1709248 h 2476982"/>
              <a:gd name="connsiteX850" fmla="*/ 1789813 w 3379808"/>
              <a:gd name="connsiteY850" fmla="*/ 1706834 h 2476982"/>
              <a:gd name="connsiteX851" fmla="*/ 1786157 w 3379808"/>
              <a:gd name="connsiteY851" fmla="*/ 1704419 h 2476982"/>
              <a:gd name="connsiteX852" fmla="*/ 1776410 w 3379808"/>
              <a:gd name="connsiteY852" fmla="*/ 1704419 h 2476982"/>
              <a:gd name="connsiteX853" fmla="*/ 1766663 w 3379808"/>
              <a:gd name="connsiteY853" fmla="*/ 1743046 h 2476982"/>
              <a:gd name="connsiteX854" fmla="*/ 1766663 w 3379808"/>
              <a:gd name="connsiteY854" fmla="*/ 1745460 h 2476982"/>
              <a:gd name="connsiteX855" fmla="*/ 1766663 w 3379808"/>
              <a:gd name="connsiteY855" fmla="*/ 1747874 h 2476982"/>
              <a:gd name="connsiteX856" fmla="*/ 1769710 w 3379808"/>
              <a:gd name="connsiteY856" fmla="*/ 1730975 h 2476982"/>
              <a:gd name="connsiteX857" fmla="*/ 1776410 w 3379808"/>
              <a:gd name="connsiteY857" fmla="*/ 1714076 h 2476982"/>
              <a:gd name="connsiteX858" fmla="*/ 1776410 w 3379808"/>
              <a:gd name="connsiteY858" fmla="*/ 1709248 h 2476982"/>
              <a:gd name="connsiteX859" fmla="*/ 1776410 w 3379808"/>
              <a:gd name="connsiteY859" fmla="*/ 1706834 h 2476982"/>
              <a:gd name="connsiteX860" fmla="*/ 1776410 w 3379808"/>
              <a:gd name="connsiteY860" fmla="*/ 1704419 h 2476982"/>
              <a:gd name="connsiteX861" fmla="*/ 1164779 w 3379808"/>
              <a:gd name="connsiteY861" fmla="*/ 1699591 h 2476982"/>
              <a:gd name="connsiteX862" fmla="*/ 1159905 w 3379808"/>
              <a:gd name="connsiteY862" fmla="*/ 1702005 h 2476982"/>
              <a:gd name="connsiteX863" fmla="*/ 1155032 w 3379808"/>
              <a:gd name="connsiteY863" fmla="*/ 1704419 h 2476982"/>
              <a:gd name="connsiteX864" fmla="*/ 1159905 w 3379808"/>
              <a:gd name="connsiteY864" fmla="*/ 1704419 h 2476982"/>
              <a:gd name="connsiteX865" fmla="*/ 1162951 w 3379808"/>
              <a:gd name="connsiteY865" fmla="*/ 1702005 h 2476982"/>
              <a:gd name="connsiteX866" fmla="*/ 1169653 w 3379808"/>
              <a:gd name="connsiteY866" fmla="*/ 1699591 h 2476982"/>
              <a:gd name="connsiteX867" fmla="*/ 1167216 w 3379808"/>
              <a:gd name="connsiteY867" fmla="*/ 1699591 h 2476982"/>
              <a:gd name="connsiteX868" fmla="*/ 1164779 w 3379808"/>
              <a:gd name="connsiteY868" fmla="*/ 1699591 h 2476982"/>
              <a:gd name="connsiteX869" fmla="*/ 277793 w 3379808"/>
              <a:gd name="connsiteY869" fmla="*/ 1699591 h 2476982"/>
              <a:gd name="connsiteX870" fmla="*/ 274138 w 3379808"/>
              <a:gd name="connsiteY870" fmla="*/ 1702005 h 2476982"/>
              <a:gd name="connsiteX871" fmla="*/ 277793 w 3379808"/>
              <a:gd name="connsiteY871" fmla="*/ 1704419 h 2476982"/>
              <a:gd name="connsiteX872" fmla="*/ 277793 w 3379808"/>
              <a:gd name="connsiteY872" fmla="*/ 1699591 h 2476982"/>
              <a:gd name="connsiteX873" fmla="*/ 1791030 w 3379808"/>
              <a:gd name="connsiteY873" fmla="*/ 1689934 h 2476982"/>
              <a:gd name="connsiteX874" fmla="*/ 1787376 w 3379808"/>
              <a:gd name="connsiteY874" fmla="*/ 1692349 h 2476982"/>
              <a:gd name="connsiteX875" fmla="*/ 1791030 w 3379808"/>
              <a:gd name="connsiteY875" fmla="*/ 1694763 h 2476982"/>
              <a:gd name="connsiteX876" fmla="*/ 1791030 w 3379808"/>
              <a:gd name="connsiteY876" fmla="*/ 1689934 h 2476982"/>
              <a:gd name="connsiteX877" fmla="*/ 1174526 w 3379808"/>
              <a:gd name="connsiteY877" fmla="*/ 1689934 h 2476982"/>
              <a:gd name="connsiteX878" fmla="*/ 1174526 w 3379808"/>
              <a:gd name="connsiteY878" fmla="*/ 1692349 h 2476982"/>
              <a:gd name="connsiteX879" fmla="*/ 1174526 w 3379808"/>
              <a:gd name="connsiteY879" fmla="*/ 1694763 h 2476982"/>
              <a:gd name="connsiteX880" fmla="*/ 1178791 w 3379808"/>
              <a:gd name="connsiteY880" fmla="*/ 1692349 h 2476982"/>
              <a:gd name="connsiteX881" fmla="*/ 1179400 w 3379808"/>
              <a:gd name="connsiteY881" fmla="*/ 1689934 h 2476982"/>
              <a:gd name="connsiteX882" fmla="*/ 1176963 w 3379808"/>
              <a:gd name="connsiteY882" fmla="*/ 1689934 h 2476982"/>
              <a:gd name="connsiteX883" fmla="*/ 1174526 w 3379808"/>
              <a:gd name="connsiteY883" fmla="*/ 1689934 h 2476982"/>
              <a:gd name="connsiteX884" fmla="*/ 302160 w 3379808"/>
              <a:gd name="connsiteY884" fmla="*/ 1689934 h 2476982"/>
              <a:gd name="connsiteX885" fmla="*/ 298506 w 3379808"/>
              <a:gd name="connsiteY885" fmla="*/ 1694763 h 2476982"/>
              <a:gd name="connsiteX886" fmla="*/ 302160 w 3379808"/>
              <a:gd name="connsiteY886" fmla="*/ 1699591 h 2476982"/>
              <a:gd name="connsiteX887" fmla="*/ 302160 w 3379808"/>
              <a:gd name="connsiteY887" fmla="*/ 1689934 h 2476982"/>
              <a:gd name="connsiteX888" fmla="*/ 1805651 w 3379808"/>
              <a:gd name="connsiteY888" fmla="*/ 1680278 h 2476982"/>
              <a:gd name="connsiteX889" fmla="*/ 1801386 w 3379808"/>
              <a:gd name="connsiteY889" fmla="*/ 1697177 h 2476982"/>
              <a:gd name="connsiteX890" fmla="*/ 1800777 w 3379808"/>
              <a:gd name="connsiteY890" fmla="*/ 1714076 h 2476982"/>
              <a:gd name="connsiteX891" fmla="*/ 1800777 w 3379808"/>
              <a:gd name="connsiteY891" fmla="*/ 1716490 h 2476982"/>
              <a:gd name="connsiteX892" fmla="*/ 1800777 w 3379808"/>
              <a:gd name="connsiteY892" fmla="*/ 1718904 h 2476982"/>
              <a:gd name="connsiteX893" fmla="*/ 1805651 w 3379808"/>
              <a:gd name="connsiteY893" fmla="*/ 1685106 h 2476982"/>
              <a:gd name="connsiteX894" fmla="*/ 1805651 w 3379808"/>
              <a:gd name="connsiteY894" fmla="*/ 1682692 h 2476982"/>
              <a:gd name="connsiteX895" fmla="*/ 1805651 w 3379808"/>
              <a:gd name="connsiteY895" fmla="*/ 1680278 h 2476982"/>
              <a:gd name="connsiteX896" fmla="*/ 1795904 w 3379808"/>
              <a:gd name="connsiteY896" fmla="*/ 1675450 h 2476982"/>
              <a:gd name="connsiteX897" fmla="*/ 1792249 w 3379808"/>
              <a:gd name="connsiteY897" fmla="*/ 1677864 h 2476982"/>
              <a:gd name="connsiteX898" fmla="*/ 1795904 w 3379808"/>
              <a:gd name="connsiteY898" fmla="*/ 1680278 h 2476982"/>
              <a:gd name="connsiteX899" fmla="*/ 1795904 w 3379808"/>
              <a:gd name="connsiteY899" fmla="*/ 1677864 h 2476982"/>
              <a:gd name="connsiteX900" fmla="*/ 1795904 w 3379808"/>
              <a:gd name="connsiteY900" fmla="*/ 1675450 h 2476982"/>
              <a:gd name="connsiteX901" fmla="*/ 1176963 w 3379808"/>
              <a:gd name="connsiteY901" fmla="*/ 1671829 h 2476982"/>
              <a:gd name="connsiteX902" fmla="*/ 1174526 w 3379808"/>
              <a:gd name="connsiteY902" fmla="*/ 1675450 h 2476982"/>
              <a:gd name="connsiteX903" fmla="*/ 1176963 w 3379808"/>
              <a:gd name="connsiteY903" fmla="*/ 1675450 h 2476982"/>
              <a:gd name="connsiteX904" fmla="*/ 1179400 w 3379808"/>
              <a:gd name="connsiteY904" fmla="*/ 1675450 h 2476982"/>
              <a:gd name="connsiteX905" fmla="*/ 1176963 w 3379808"/>
              <a:gd name="connsiteY905" fmla="*/ 1671829 h 2476982"/>
              <a:gd name="connsiteX906" fmla="*/ 307034 w 3379808"/>
              <a:gd name="connsiteY906" fmla="*/ 1660965 h 2476982"/>
              <a:gd name="connsiteX907" fmla="*/ 307034 w 3379808"/>
              <a:gd name="connsiteY907" fmla="*/ 1668207 h 2476982"/>
              <a:gd name="connsiteX908" fmla="*/ 307034 w 3379808"/>
              <a:gd name="connsiteY908" fmla="*/ 1675450 h 2476982"/>
              <a:gd name="connsiteX909" fmla="*/ 303379 w 3379808"/>
              <a:gd name="connsiteY909" fmla="*/ 1680278 h 2476982"/>
              <a:gd name="connsiteX910" fmla="*/ 307034 w 3379808"/>
              <a:gd name="connsiteY910" fmla="*/ 1685106 h 2476982"/>
              <a:gd name="connsiteX911" fmla="*/ 307034 w 3379808"/>
              <a:gd name="connsiteY911" fmla="*/ 1675450 h 2476982"/>
              <a:gd name="connsiteX912" fmla="*/ 310690 w 3379808"/>
              <a:gd name="connsiteY912" fmla="*/ 1666396 h 2476982"/>
              <a:gd name="connsiteX913" fmla="*/ 307034 w 3379808"/>
              <a:gd name="connsiteY913" fmla="*/ 1660965 h 2476982"/>
              <a:gd name="connsiteX914" fmla="*/ 180322 w 3379808"/>
              <a:gd name="connsiteY914" fmla="*/ 1656136 h 2476982"/>
              <a:gd name="connsiteX915" fmla="*/ 180322 w 3379808"/>
              <a:gd name="connsiteY915" fmla="*/ 1658550 h 2476982"/>
              <a:gd name="connsiteX916" fmla="*/ 180322 w 3379808"/>
              <a:gd name="connsiteY916" fmla="*/ 1660965 h 2476982"/>
              <a:gd name="connsiteX917" fmla="*/ 183977 w 3379808"/>
              <a:gd name="connsiteY917" fmla="*/ 1658550 h 2476982"/>
              <a:gd name="connsiteX918" fmla="*/ 180322 w 3379808"/>
              <a:gd name="connsiteY918" fmla="*/ 1656136 h 2476982"/>
              <a:gd name="connsiteX919" fmla="*/ 253425 w 3379808"/>
              <a:gd name="connsiteY919" fmla="*/ 1646480 h 2476982"/>
              <a:gd name="connsiteX920" fmla="*/ 253425 w 3379808"/>
              <a:gd name="connsiteY920" fmla="*/ 1651308 h 2476982"/>
              <a:gd name="connsiteX921" fmla="*/ 253425 w 3379808"/>
              <a:gd name="connsiteY921" fmla="*/ 1656136 h 2476982"/>
              <a:gd name="connsiteX922" fmla="*/ 257081 w 3379808"/>
              <a:gd name="connsiteY922" fmla="*/ 1651308 h 2476982"/>
              <a:gd name="connsiteX923" fmla="*/ 253425 w 3379808"/>
              <a:gd name="connsiteY923" fmla="*/ 1646480 h 2476982"/>
              <a:gd name="connsiteX924" fmla="*/ 182454 w 3379808"/>
              <a:gd name="connsiteY924" fmla="*/ 1645876 h 2476982"/>
              <a:gd name="connsiteX925" fmla="*/ 181541 w 3379808"/>
              <a:gd name="connsiteY925" fmla="*/ 1648894 h 2476982"/>
              <a:gd name="connsiteX926" fmla="*/ 185195 w 3379808"/>
              <a:gd name="connsiteY926" fmla="*/ 1651308 h 2476982"/>
              <a:gd name="connsiteX927" fmla="*/ 185195 w 3379808"/>
              <a:gd name="connsiteY927" fmla="*/ 1648894 h 2476982"/>
              <a:gd name="connsiteX928" fmla="*/ 185195 w 3379808"/>
              <a:gd name="connsiteY928" fmla="*/ 1646480 h 2476982"/>
              <a:gd name="connsiteX929" fmla="*/ 182454 w 3379808"/>
              <a:gd name="connsiteY929" fmla="*/ 1645876 h 2476982"/>
              <a:gd name="connsiteX930" fmla="*/ 1237882 w 3379808"/>
              <a:gd name="connsiteY930" fmla="*/ 1641651 h 2476982"/>
              <a:gd name="connsiteX931" fmla="*/ 1241538 w 3379808"/>
              <a:gd name="connsiteY931" fmla="*/ 1644066 h 2476982"/>
              <a:gd name="connsiteX932" fmla="*/ 1237882 w 3379808"/>
              <a:gd name="connsiteY932" fmla="*/ 1646480 h 2476982"/>
              <a:gd name="connsiteX933" fmla="*/ 1234228 w 3379808"/>
              <a:gd name="connsiteY933" fmla="*/ 1644066 h 2476982"/>
              <a:gd name="connsiteX934" fmla="*/ 1237882 w 3379808"/>
              <a:gd name="connsiteY934" fmla="*/ 1641651 h 2476982"/>
              <a:gd name="connsiteX935" fmla="*/ 258298 w 3379808"/>
              <a:gd name="connsiteY935" fmla="*/ 1641651 h 2476982"/>
              <a:gd name="connsiteX936" fmla="*/ 258298 w 3379808"/>
              <a:gd name="connsiteY936" fmla="*/ 1644066 h 2476982"/>
              <a:gd name="connsiteX937" fmla="*/ 258298 w 3379808"/>
              <a:gd name="connsiteY937" fmla="*/ 1646480 h 2476982"/>
              <a:gd name="connsiteX938" fmla="*/ 261954 w 3379808"/>
              <a:gd name="connsiteY938" fmla="*/ 1644066 h 2476982"/>
              <a:gd name="connsiteX939" fmla="*/ 258298 w 3379808"/>
              <a:gd name="connsiteY939" fmla="*/ 1641651 h 2476982"/>
              <a:gd name="connsiteX940" fmla="*/ 1252503 w 3379808"/>
              <a:gd name="connsiteY940" fmla="*/ 1631995 h 2476982"/>
              <a:gd name="connsiteX941" fmla="*/ 1252503 w 3379808"/>
              <a:gd name="connsiteY941" fmla="*/ 1636823 h 2476982"/>
              <a:gd name="connsiteX942" fmla="*/ 1252503 w 3379808"/>
              <a:gd name="connsiteY942" fmla="*/ 1641651 h 2476982"/>
              <a:gd name="connsiteX943" fmla="*/ 1248848 w 3379808"/>
              <a:gd name="connsiteY943" fmla="*/ 1636823 h 2476982"/>
              <a:gd name="connsiteX944" fmla="*/ 1252503 w 3379808"/>
              <a:gd name="connsiteY944" fmla="*/ 1631995 h 2476982"/>
              <a:gd name="connsiteX945" fmla="*/ 1257376 w 3379808"/>
              <a:gd name="connsiteY945" fmla="*/ 1627166 h 2476982"/>
              <a:gd name="connsiteX946" fmla="*/ 1261032 w 3379808"/>
              <a:gd name="connsiteY946" fmla="*/ 1631995 h 2476982"/>
              <a:gd name="connsiteX947" fmla="*/ 1257376 w 3379808"/>
              <a:gd name="connsiteY947" fmla="*/ 1636823 h 2476982"/>
              <a:gd name="connsiteX948" fmla="*/ 1253722 w 3379808"/>
              <a:gd name="connsiteY948" fmla="*/ 1631995 h 2476982"/>
              <a:gd name="connsiteX949" fmla="*/ 1257376 w 3379808"/>
              <a:gd name="connsiteY949" fmla="*/ 1627166 h 2476982"/>
              <a:gd name="connsiteX950" fmla="*/ 1271997 w 3379808"/>
              <a:gd name="connsiteY950" fmla="*/ 1622338 h 2476982"/>
              <a:gd name="connsiteX951" fmla="*/ 1275653 w 3379808"/>
              <a:gd name="connsiteY951" fmla="*/ 1624752 h 2476982"/>
              <a:gd name="connsiteX952" fmla="*/ 1271997 w 3379808"/>
              <a:gd name="connsiteY952" fmla="*/ 1627166 h 2476982"/>
              <a:gd name="connsiteX953" fmla="*/ 1268343 w 3379808"/>
              <a:gd name="connsiteY953" fmla="*/ 1624752 h 2476982"/>
              <a:gd name="connsiteX954" fmla="*/ 1271997 w 3379808"/>
              <a:gd name="connsiteY954" fmla="*/ 1622338 h 2476982"/>
              <a:gd name="connsiteX955" fmla="*/ 1262250 w 3379808"/>
              <a:gd name="connsiteY955" fmla="*/ 1622338 h 2476982"/>
              <a:gd name="connsiteX956" fmla="*/ 1265906 w 3379808"/>
              <a:gd name="connsiteY956" fmla="*/ 1627166 h 2476982"/>
              <a:gd name="connsiteX957" fmla="*/ 1262250 w 3379808"/>
              <a:gd name="connsiteY957" fmla="*/ 1631995 h 2476982"/>
              <a:gd name="connsiteX958" fmla="*/ 1258596 w 3379808"/>
              <a:gd name="connsiteY958" fmla="*/ 1627166 h 2476982"/>
              <a:gd name="connsiteX959" fmla="*/ 1262250 w 3379808"/>
              <a:gd name="connsiteY959" fmla="*/ 1622338 h 2476982"/>
              <a:gd name="connsiteX960" fmla="*/ 321654 w 3379808"/>
              <a:gd name="connsiteY960" fmla="*/ 1622338 h 2476982"/>
              <a:gd name="connsiteX961" fmla="*/ 316781 w 3379808"/>
              <a:gd name="connsiteY961" fmla="*/ 1636823 h 2476982"/>
              <a:gd name="connsiteX962" fmla="*/ 316781 w 3379808"/>
              <a:gd name="connsiteY962" fmla="*/ 1641651 h 2476982"/>
              <a:gd name="connsiteX963" fmla="*/ 316781 w 3379808"/>
              <a:gd name="connsiteY963" fmla="*/ 1646480 h 2476982"/>
              <a:gd name="connsiteX964" fmla="*/ 319218 w 3379808"/>
              <a:gd name="connsiteY964" fmla="*/ 1637426 h 2476982"/>
              <a:gd name="connsiteX965" fmla="*/ 321654 w 3379808"/>
              <a:gd name="connsiteY965" fmla="*/ 1631995 h 2476982"/>
              <a:gd name="connsiteX966" fmla="*/ 321654 w 3379808"/>
              <a:gd name="connsiteY966" fmla="*/ 1629581 h 2476982"/>
              <a:gd name="connsiteX967" fmla="*/ 321654 w 3379808"/>
              <a:gd name="connsiteY967" fmla="*/ 1627166 h 2476982"/>
              <a:gd name="connsiteX968" fmla="*/ 321654 w 3379808"/>
              <a:gd name="connsiteY968" fmla="*/ 1622338 h 2476982"/>
              <a:gd name="connsiteX969" fmla="*/ 302160 w 3379808"/>
              <a:gd name="connsiteY969" fmla="*/ 1617510 h 2476982"/>
              <a:gd name="connsiteX970" fmla="*/ 297896 w 3379808"/>
              <a:gd name="connsiteY970" fmla="*/ 1622338 h 2476982"/>
              <a:gd name="connsiteX971" fmla="*/ 297287 w 3379808"/>
              <a:gd name="connsiteY971" fmla="*/ 1627166 h 2476982"/>
              <a:gd name="connsiteX972" fmla="*/ 297287 w 3379808"/>
              <a:gd name="connsiteY972" fmla="*/ 1629581 h 2476982"/>
              <a:gd name="connsiteX973" fmla="*/ 297287 w 3379808"/>
              <a:gd name="connsiteY973" fmla="*/ 1631995 h 2476982"/>
              <a:gd name="connsiteX974" fmla="*/ 301551 w 3379808"/>
              <a:gd name="connsiteY974" fmla="*/ 1627166 h 2476982"/>
              <a:gd name="connsiteX975" fmla="*/ 302160 w 3379808"/>
              <a:gd name="connsiteY975" fmla="*/ 1622338 h 2476982"/>
              <a:gd name="connsiteX976" fmla="*/ 302160 w 3379808"/>
              <a:gd name="connsiteY976" fmla="*/ 1617510 h 2476982"/>
              <a:gd name="connsiteX977" fmla="*/ 268046 w 3379808"/>
              <a:gd name="connsiteY977" fmla="*/ 1617510 h 2476982"/>
              <a:gd name="connsiteX978" fmla="*/ 264391 w 3379808"/>
              <a:gd name="connsiteY978" fmla="*/ 1619924 h 2476982"/>
              <a:gd name="connsiteX979" fmla="*/ 268046 w 3379808"/>
              <a:gd name="connsiteY979" fmla="*/ 1622338 h 2476982"/>
              <a:gd name="connsiteX980" fmla="*/ 268046 w 3379808"/>
              <a:gd name="connsiteY980" fmla="*/ 1617510 h 2476982"/>
              <a:gd name="connsiteX981" fmla="*/ 1830019 w 3379808"/>
              <a:gd name="connsiteY981" fmla="*/ 1607853 h 2476982"/>
              <a:gd name="connsiteX982" fmla="*/ 1820272 w 3379808"/>
              <a:gd name="connsiteY982" fmla="*/ 1634409 h 2476982"/>
              <a:gd name="connsiteX983" fmla="*/ 1810525 w 3379808"/>
              <a:gd name="connsiteY983" fmla="*/ 1660965 h 2476982"/>
              <a:gd name="connsiteX984" fmla="*/ 1810525 w 3379808"/>
              <a:gd name="connsiteY984" fmla="*/ 1670018 h 2476982"/>
              <a:gd name="connsiteX985" fmla="*/ 1810525 w 3379808"/>
              <a:gd name="connsiteY985" fmla="*/ 1675450 h 2476982"/>
              <a:gd name="connsiteX986" fmla="*/ 1815398 w 3379808"/>
              <a:gd name="connsiteY986" fmla="*/ 1675450 h 2476982"/>
              <a:gd name="connsiteX987" fmla="*/ 1812961 w 3379808"/>
              <a:gd name="connsiteY987" fmla="*/ 1708645 h 2476982"/>
              <a:gd name="connsiteX988" fmla="*/ 1795904 w 3379808"/>
              <a:gd name="connsiteY988" fmla="*/ 1738218 h 2476982"/>
              <a:gd name="connsiteX989" fmla="*/ 1795904 w 3379808"/>
              <a:gd name="connsiteY989" fmla="*/ 1723733 h 2476982"/>
              <a:gd name="connsiteX990" fmla="*/ 1776410 w 3379808"/>
              <a:gd name="connsiteY990" fmla="*/ 1796157 h 2476982"/>
              <a:gd name="connsiteX991" fmla="*/ 1750214 w 3379808"/>
              <a:gd name="connsiteY991" fmla="*/ 1929539 h 2476982"/>
              <a:gd name="connsiteX992" fmla="*/ 1742295 w 3379808"/>
              <a:gd name="connsiteY992" fmla="*/ 2081028 h 2476982"/>
              <a:gd name="connsiteX993" fmla="*/ 1742295 w 3379808"/>
              <a:gd name="connsiteY993" fmla="*/ 2094909 h 2476982"/>
              <a:gd name="connsiteX994" fmla="*/ 1742295 w 3379808"/>
              <a:gd name="connsiteY994" fmla="*/ 2105169 h 2476982"/>
              <a:gd name="connsiteX995" fmla="*/ 1747168 w 3379808"/>
              <a:gd name="connsiteY995" fmla="*/ 2109998 h 2476982"/>
              <a:gd name="connsiteX996" fmla="*/ 1747168 w 3379808"/>
              <a:gd name="connsiteY996" fmla="*/ 2018260 h 2476982"/>
              <a:gd name="connsiteX997" fmla="*/ 1752042 w 3379808"/>
              <a:gd name="connsiteY997" fmla="*/ 2114826 h 2476982"/>
              <a:gd name="connsiteX998" fmla="*/ 1785548 w 3379808"/>
              <a:gd name="connsiteY998" fmla="*/ 1866771 h 2476982"/>
              <a:gd name="connsiteX999" fmla="*/ 1844639 w 3379808"/>
              <a:gd name="connsiteY999" fmla="*/ 1622338 h 2476982"/>
              <a:gd name="connsiteX1000" fmla="*/ 1844639 w 3379808"/>
              <a:gd name="connsiteY1000" fmla="*/ 1607853 h 2476982"/>
              <a:gd name="connsiteX1001" fmla="*/ 1834892 w 3379808"/>
              <a:gd name="connsiteY1001" fmla="*/ 1622338 h 2476982"/>
              <a:gd name="connsiteX1002" fmla="*/ 1296365 w 3379808"/>
              <a:gd name="connsiteY1002" fmla="*/ 1603025 h 2476982"/>
              <a:gd name="connsiteX1003" fmla="*/ 1298802 w 3379808"/>
              <a:gd name="connsiteY1003" fmla="*/ 1603025 h 2476982"/>
              <a:gd name="connsiteX1004" fmla="*/ 1301238 w 3379808"/>
              <a:gd name="connsiteY1004" fmla="*/ 1603025 h 2476982"/>
              <a:gd name="connsiteX1005" fmla="*/ 1290882 w 3379808"/>
              <a:gd name="connsiteY1005" fmla="*/ 1614492 h 2476982"/>
              <a:gd name="connsiteX1006" fmla="*/ 1276871 w 3379808"/>
              <a:gd name="connsiteY1006" fmla="*/ 1622338 h 2476982"/>
              <a:gd name="connsiteX1007" fmla="*/ 1281744 w 3379808"/>
              <a:gd name="connsiteY1007" fmla="*/ 1617510 h 2476982"/>
              <a:gd name="connsiteX1008" fmla="*/ 1289055 w 3379808"/>
              <a:gd name="connsiteY1008" fmla="*/ 1608456 h 2476982"/>
              <a:gd name="connsiteX1009" fmla="*/ 1296365 w 3379808"/>
              <a:gd name="connsiteY1009" fmla="*/ 1603025 h 2476982"/>
              <a:gd name="connsiteX1010" fmla="*/ 307034 w 3379808"/>
              <a:gd name="connsiteY1010" fmla="*/ 1598197 h 2476982"/>
              <a:gd name="connsiteX1011" fmla="*/ 303379 w 3379808"/>
              <a:gd name="connsiteY1011" fmla="*/ 1603025 h 2476982"/>
              <a:gd name="connsiteX1012" fmla="*/ 307034 w 3379808"/>
              <a:gd name="connsiteY1012" fmla="*/ 1607853 h 2476982"/>
              <a:gd name="connsiteX1013" fmla="*/ 307034 w 3379808"/>
              <a:gd name="connsiteY1013" fmla="*/ 1603025 h 2476982"/>
              <a:gd name="connsiteX1014" fmla="*/ 307034 w 3379808"/>
              <a:gd name="connsiteY1014" fmla="*/ 1598197 h 2476982"/>
              <a:gd name="connsiteX1015" fmla="*/ 199816 w 3379808"/>
              <a:gd name="connsiteY1015" fmla="*/ 1598197 h 2476982"/>
              <a:gd name="connsiteX1016" fmla="*/ 191288 w 3379808"/>
              <a:gd name="connsiteY1016" fmla="*/ 1615096 h 2476982"/>
              <a:gd name="connsiteX1017" fmla="*/ 190069 w 3379808"/>
              <a:gd name="connsiteY1017" fmla="*/ 1631995 h 2476982"/>
              <a:gd name="connsiteX1018" fmla="*/ 190069 w 3379808"/>
              <a:gd name="connsiteY1018" fmla="*/ 1634409 h 2476982"/>
              <a:gd name="connsiteX1019" fmla="*/ 190069 w 3379808"/>
              <a:gd name="connsiteY1019" fmla="*/ 1636823 h 2476982"/>
              <a:gd name="connsiteX1020" fmla="*/ 196770 w 3379808"/>
              <a:gd name="connsiteY1020" fmla="*/ 1620527 h 2476982"/>
              <a:gd name="connsiteX1021" fmla="*/ 199816 w 3379808"/>
              <a:gd name="connsiteY1021" fmla="*/ 1607853 h 2476982"/>
              <a:gd name="connsiteX1022" fmla="*/ 199816 w 3379808"/>
              <a:gd name="connsiteY1022" fmla="*/ 1598197 h 2476982"/>
              <a:gd name="connsiteX1023" fmla="*/ 1849513 w 3379808"/>
              <a:gd name="connsiteY1023" fmla="*/ 1593368 h 2476982"/>
              <a:gd name="connsiteX1024" fmla="*/ 1845858 w 3379808"/>
              <a:gd name="connsiteY1024" fmla="*/ 1595782 h 2476982"/>
              <a:gd name="connsiteX1025" fmla="*/ 1849513 w 3379808"/>
              <a:gd name="connsiteY1025" fmla="*/ 1598197 h 2476982"/>
              <a:gd name="connsiteX1026" fmla="*/ 1849513 w 3379808"/>
              <a:gd name="connsiteY1026" fmla="*/ 1595782 h 2476982"/>
              <a:gd name="connsiteX1027" fmla="*/ 1849513 w 3379808"/>
              <a:gd name="connsiteY1027" fmla="*/ 1593368 h 2476982"/>
              <a:gd name="connsiteX1028" fmla="*/ 1306112 w 3379808"/>
              <a:gd name="connsiteY1028" fmla="*/ 1593368 h 2476982"/>
              <a:gd name="connsiteX1029" fmla="*/ 1306112 w 3379808"/>
              <a:gd name="connsiteY1029" fmla="*/ 1598197 h 2476982"/>
              <a:gd name="connsiteX1030" fmla="*/ 1306112 w 3379808"/>
              <a:gd name="connsiteY1030" fmla="*/ 1603025 h 2476982"/>
              <a:gd name="connsiteX1031" fmla="*/ 1302457 w 3379808"/>
              <a:gd name="connsiteY1031" fmla="*/ 1598197 h 2476982"/>
              <a:gd name="connsiteX1032" fmla="*/ 1306112 w 3379808"/>
              <a:gd name="connsiteY1032" fmla="*/ 1593368 h 2476982"/>
              <a:gd name="connsiteX1033" fmla="*/ 1281744 w 3379808"/>
              <a:gd name="connsiteY1033" fmla="*/ 1593368 h 2476982"/>
              <a:gd name="connsiteX1034" fmla="*/ 1285400 w 3379808"/>
              <a:gd name="connsiteY1034" fmla="*/ 1595782 h 2476982"/>
              <a:gd name="connsiteX1035" fmla="*/ 1281744 w 3379808"/>
              <a:gd name="connsiteY1035" fmla="*/ 1598197 h 2476982"/>
              <a:gd name="connsiteX1036" fmla="*/ 1281744 w 3379808"/>
              <a:gd name="connsiteY1036" fmla="*/ 1595782 h 2476982"/>
              <a:gd name="connsiteX1037" fmla="*/ 1281744 w 3379808"/>
              <a:gd name="connsiteY1037" fmla="*/ 1593368 h 2476982"/>
              <a:gd name="connsiteX1038" fmla="*/ 1318296 w 3379808"/>
              <a:gd name="connsiteY1038" fmla="*/ 1589748 h 2476982"/>
              <a:gd name="connsiteX1039" fmla="*/ 1320733 w 3379808"/>
              <a:gd name="connsiteY1039" fmla="*/ 1593368 h 2476982"/>
              <a:gd name="connsiteX1040" fmla="*/ 1318296 w 3379808"/>
              <a:gd name="connsiteY1040" fmla="*/ 1593368 h 2476982"/>
              <a:gd name="connsiteX1041" fmla="*/ 1315859 w 3379808"/>
              <a:gd name="connsiteY1041" fmla="*/ 1593368 h 2476982"/>
              <a:gd name="connsiteX1042" fmla="*/ 1318296 w 3379808"/>
              <a:gd name="connsiteY1042" fmla="*/ 1589748 h 2476982"/>
              <a:gd name="connsiteX1043" fmla="*/ 1286618 w 3379808"/>
              <a:gd name="connsiteY1043" fmla="*/ 1588540 h 2476982"/>
              <a:gd name="connsiteX1044" fmla="*/ 1290274 w 3379808"/>
              <a:gd name="connsiteY1044" fmla="*/ 1590954 h 2476982"/>
              <a:gd name="connsiteX1045" fmla="*/ 1286618 w 3379808"/>
              <a:gd name="connsiteY1045" fmla="*/ 1593368 h 2476982"/>
              <a:gd name="connsiteX1046" fmla="*/ 1282963 w 3379808"/>
              <a:gd name="connsiteY1046" fmla="*/ 1590954 h 2476982"/>
              <a:gd name="connsiteX1047" fmla="*/ 1286618 w 3379808"/>
              <a:gd name="connsiteY1047" fmla="*/ 1588540 h 2476982"/>
              <a:gd name="connsiteX1048" fmla="*/ 307034 w 3379808"/>
              <a:gd name="connsiteY1048" fmla="*/ 1588540 h 2476982"/>
              <a:gd name="connsiteX1049" fmla="*/ 307034 w 3379808"/>
              <a:gd name="connsiteY1049" fmla="*/ 1590954 h 2476982"/>
              <a:gd name="connsiteX1050" fmla="*/ 307034 w 3379808"/>
              <a:gd name="connsiteY1050" fmla="*/ 1593368 h 2476982"/>
              <a:gd name="connsiteX1051" fmla="*/ 310690 w 3379808"/>
              <a:gd name="connsiteY1051" fmla="*/ 1590954 h 2476982"/>
              <a:gd name="connsiteX1052" fmla="*/ 307034 w 3379808"/>
              <a:gd name="connsiteY1052" fmla="*/ 1588540 h 2476982"/>
              <a:gd name="connsiteX1053" fmla="*/ 277793 w 3379808"/>
              <a:gd name="connsiteY1053" fmla="*/ 1588540 h 2476982"/>
              <a:gd name="connsiteX1054" fmla="*/ 274138 w 3379808"/>
              <a:gd name="connsiteY1054" fmla="*/ 1590954 h 2476982"/>
              <a:gd name="connsiteX1055" fmla="*/ 277793 w 3379808"/>
              <a:gd name="connsiteY1055" fmla="*/ 1593368 h 2476982"/>
              <a:gd name="connsiteX1056" fmla="*/ 277793 w 3379808"/>
              <a:gd name="connsiteY1056" fmla="*/ 1590954 h 2476982"/>
              <a:gd name="connsiteX1057" fmla="*/ 277793 w 3379808"/>
              <a:gd name="connsiteY1057" fmla="*/ 1588540 h 2476982"/>
              <a:gd name="connsiteX1058" fmla="*/ 1301238 w 3379808"/>
              <a:gd name="connsiteY1058" fmla="*/ 1578883 h 2476982"/>
              <a:gd name="connsiteX1059" fmla="*/ 1304894 w 3379808"/>
              <a:gd name="connsiteY1059" fmla="*/ 1583712 h 2476982"/>
              <a:gd name="connsiteX1060" fmla="*/ 1301238 w 3379808"/>
              <a:gd name="connsiteY1060" fmla="*/ 1588540 h 2476982"/>
              <a:gd name="connsiteX1061" fmla="*/ 1297584 w 3379808"/>
              <a:gd name="connsiteY1061" fmla="*/ 1583712 h 2476982"/>
              <a:gd name="connsiteX1062" fmla="*/ 1301238 w 3379808"/>
              <a:gd name="connsiteY1062" fmla="*/ 1578883 h 2476982"/>
              <a:gd name="connsiteX1063" fmla="*/ 1854387 w 3379808"/>
              <a:gd name="connsiteY1063" fmla="*/ 1574055 h 2476982"/>
              <a:gd name="connsiteX1064" fmla="*/ 1850732 w 3379808"/>
              <a:gd name="connsiteY1064" fmla="*/ 1580694 h 2476982"/>
              <a:gd name="connsiteX1065" fmla="*/ 1854387 w 3379808"/>
              <a:gd name="connsiteY1065" fmla="*/ 1583712 h 2476982"/>
              <a:gd name="connsiteX1066" fmla="*/ 1854387 w 3379808"/>
              <a:gd name="connsiteY1066" fmla="*/ 1578883 h 2476982"/>
              <a:gd name="connsiteX1067" fmla="*/ 1854387 w 3379808"/>
              <a:gd name="connsiteY1067" fmla="*/ 1574055 h 2476982"/>
              <a:gd name="connsiteX1068" fmla="*/ 277793 w 3379808"/>
              <a:gd name="connsiteY1068" fmla="*/ 1574055 h 2476982"/>
              <a:gd name="connsiteX1069" fmla="*/ 277793 w 3379808"/>
              <a:gd name="connsiteY1069" fmla="*/ 1576469 h 2476982"/>
              <a:gd name="connsiteX1070" fmla="*/ 277793 w 3379808"/>
              <a:gd name="connsiteY1070" fmla="*/ 1578883 h 2476982"/>
              <a:gd name="connsiteX1071" fmla="*/ 281448 w 3379808"/>
              <a:gd name="connsiteY1071" fmla="*/ 1576469 h 2476982"/>
              <a:gd name="connsiteX1072" fmla="*/ 277793 w 3379808"/>
              <a:gd name="connsiteY1072" fmla="*/ 1574055 h 2476982"/>
              <a:gd name="connsiteX1073" fmla="*/ 311907 w 3379808"/>
              <a:gd name="connsiteY1073" fmla="*/ 1569227 h 2476982"/>
              <a:gd name="connsiteX1074" fmla="*/ 308253 w 3379808"/>
              <a:gd name="connsiteY1074" fmla="*/ 1574055 h 2476982"/>
              <a:gd name="connsiteX1075" fmla="*/ 311907 w 3379808"/>
              <a:gd name="connsiteY1075" fmla="*/ 1578883 h 2476982"/>
              <a:gd name="connsiteX1076" fmla="*/ 315563 w 3379808"/>
              <a:gd name="connsiteY1076" fmla="*/ 1574055 h 2476982"/>
              <a:gd name="connsiteX1077" fmla="*/ 311907 w 3379808"/>
              <a:gd name="connsiteY1077" fmla="*/ 1569227 h 2476982"/>
              <a:gd name="connsiteX1078" fmla="*/ 1815398 w 3379808"/>
              <a:gd name="connsiteY1078" fmla="*/ 1559570 h 2476982"/>
              <a:gd name="connsiteX1079" fmla="*/ 1776410 w 3379808"/>
              <a:gd name="connsiteY1079" fmla="*/ 1689934 h 2476982"/>
              <a:gd name="connsiteX1080" fmla="*/ 1776410 w 3379808"/>
              <a:gd name="connsiteY1080" fmla="*/ 1699591 h 2476982"/>
              <a:gd name="connsiteX1081" fmla="*/ 1799560 w 3379808"/>
              <a:gd name="connsiteY1081" fmla="*/ 1636220 h 2476982"/>
              <a:gd name="connsiteX1082" fmla="*/ 1815398 w 3379808"/>
              <a:gd name="connsiteY1082" fmla="*/ 1569227 h 2476982"/>
              <a:gd name="connsiteX1083" fmla="*/ 1815398 w 3379808"/>
              <a:gd name="connsiteY1083" fmla="*/ 1564398 h 2476982"/>
              <a:gd name="connsiteX1084" fmla="*/ 1815398 w 3379808"/>
              <a:gd name="connsiteY1084" fmla="*/ 1559570 h 2476982"/>
              <a:gd name="connsiteX1085" fmla="*/ 1325606 w 3379808"/>
              <a:gd name="connsiteY1085" fmla="*/ 1559570 h 2476982"/>
              <a:gd name="connsiteX1086" fmla="*/ 1328043 w 3379808"/>
              <a:gd name="connsiteY1086" fmla="*/ 1559570 h 2476982"/>
              <a:gd name="connsiteX1087" fmla="*/ 1330480 w 3379808"/>
              <a:gd name="connsiteY1087" fmla="*/ 1559570 h 2476982"/>
              <a:gd name="connsiteX1088" fmla="*/ 1331089 w 3379808"/>
              <a:gd name="connsiteY1088" fmla="*/ 1561984 h 2476982"/>
              <a:gd name="connsiteX1089" fmla="*/ 1335353 w 3379808"/>
              <a:gd name="connsiteY1089" fmla="*/ 1564398 h 2476982"/>
              <a:gd name="connsiteX1090" fmla="*/ 1320733 w 3379808"/>
              <a:gd name="connsiteY1090" fmla="*/ 1573452 h 2476982"/>
              <a:gd name="connsiteX1091" fmla="*/ 1306112 w 3379808"/>
              <a:gd name="connsiteY1091" fmla="*/ 1578883 h 2476982"/>
              <a:gd name="connsiteX1092" fmla="*/ 287540 w 3379808"/>
              <a:gd name="connsiteY1092" fmla="*/ 1549913 h 2476982"/>
              <a:gd name="connsiteX1093" fmla="*/ 287540 w 3379808"/>
              <a:gd name="connsiteY1093" fmla="*/ 1552328 h 2476982"/>
              <a:gd name="connsiteX1094" fmla="*/ 287540 w 3379808"/>
              <a:gd name="connsiteY1094" fmla="*/ 1554742 h 2476982"/>
              <a:gd name="connsiteX1095" fmla="*/ 291196 w 3379808"/>
              <a:gd name="connsiteY1095" fmla="*/ 1552328 h 2476982"/>
              <a:gd name="connsiteX1096" fmla="*/ 287540 w 3379808"/>
              <a:gd name="connsiteY1096" fmla="*/ 1549913 h 2476982"/>
              <a:gd name="connsiteX1097" fmla="*/ 1820272 w 3379808"/>
              <a:gd name="connsiteY1097" fmla="*/ 1545085 h 2476982"/>
              <a:gd name="connsiteX1098" fmla="*/ 1816617 w 3379808"/>
              <a:gd name="connsiteY1098" fmla="*/ 1552328 h 2476982"/>
              <a:gd name="connsiteX1099" fmla="*/ 1820272 w 3379808"/>
              <a:gd name="connsiteY1099" fmla="*/ 1559570 h 2476982"/>
              <a:gd name="connsiteX1100" fmla="*/ 1820272 w 3379808"/>
              <a:gd name="connsiteY1100" fmla="*/ 1550517 h 2476982"/>
              <a:gd name="connsiteX1101" fmla="*/ 1820272 w 3379808"/>
              <a:gd name="connsiteY1101" fmla="*/ 1545085 h 2476982"/>
              <a:gd name="connsiteX1102" fmla="*/ 1335353 w 3379808"/>
              <a:gd name="connsiteY1102" fmla="*/ 1545085 h 2476982"/>
              <a:gd name="connsiteX1103" fmla="*/ 1339009 w 3379808"/>
              <a:gd name="connsiteY1103" fmla="*/ 1549913 h 2476982"/>
              <a:gd name="connsiteX1104" fmla="*/ 1335353 w 3379808"/>
              <a:gd name="connsiteY1104" fmla="*/ 1554742 h 2476982"/>
              <a:gd name="connsiteX1105" fmla="*/ 1335353 w 3379808"/>
              <a:gd name="connsiteY1105" fmla="*/ 1549913 h 2476982"/>
              <a:gd name="connsiteX1106" fmla="*/ 1335353 w 3379808"/>
              <a:gd name="connsiteY1106" fmla="*/ 1545085 h 2476982"/>
              <a:gd name="connsiteX1107" fmla="*/ 321654 w 3379808"/>
              <a:gd name="connsiteY1107" fmla="*/ 1545085 h 2476982"/>
              <a:gd name="connsiteX1108" fmla="*/ 318000 w 3379808"/>
              <a:gd name="connsiteY1108" fmla="*/ 1549913 h 2476982"/>
              <a:gd name="connsiteX1109" fmla="*/ 321654 w 3379808"/>
              <a:gd name="connsiteY1109" fmla="*/ 1554742 h 2476982"/>
              <a:gd name="connsiteX1110" fmla="*/ 321654 w 3379808"/>
              <a:gd name="connsiteY1110" fmla="*/ 1545085 h 2476982"/>
              <a:gd name="connsiteX1111" fmla="*/ 1859260 w 3379808"/>
              <a:gd name="connsiteY1111" fmla="*/ 1540257 h 2476982"/>
              <a:gd name="connsiteX1112" fmla="*/ 1854387 w 3379808"/>
              <a:gd name="connsiteY1112" fmla="*/ 1559570 h 2476982"/>
              <a:gd name="connsiteX1113" fmla="*/ 1854387 w 3379808"/>
              <a:gd name="connsiteY1113" fmla="*/ 1561984 h 2476982"/>
              <a:gd name="connsiteX1114" fmla="*/ 1854387 w 3379808"/>
              <a:gd name="connsiteY1114" fmla="*/ 1564398 h 2476982"/>
              <a:gd name="connsiteX1115" fmla="*/ 1859260 w 3379808"/>
              <a:gd name="connsiteY1115" fmla="*/ 1545085 h 2476982"/>
              <a:gd name="connsiteX1116" fmla="*/ 1859260 w 3379808"/>
              <a:gd name="connsiteY1116" fmla="*/ 1542671 h 2476982"/>
              <a:gd name="connsiteX1117" fmla="*/ 1859260 w 3379808"/>
              <a:gd name="connsiteY1117" fmla="*/ 1540257 h 2476982"/>
              <a:gd name="connsiteX1118" fmla="*/ 372522 w 3379808"/>
              <a:gd name="connsiteY1118" fmla="*/ 1538900 h 2476982"/>
              <a:gd name="connsiteX1119" fmla="*/ 375264 w 3379808"/>
              <a:gd name="connsiteY1119" fmla="*/ 1540257 h 2476982"/>
              <a:gd name="connsiteX1120" fmla="*/ 371609 w 3379808"/>
              <a:gd name="connsiteY1120" fmla="*/ 1540257 h 2476982"/>
              <a:gd name="connsiteX1121" fmla="*/ 372522 w 3379808"/>
              <a:gd name="connsiteY1121" fmla="*/ 1538900 h 2476982"/>
              <a:gd name="connsiteX1122" fmla="*/ 323787 w 3379808"/>
              <a:gd name="connsiteY1122" fmla="*/ 1538900 h 2476982"/>
              <a:gd name="connsiteX1123" fmla="*/ 322874 w 3379808"/>
              <a:gd name="connsiteY1123" fmla="*/ 1540257 h 2476982"/>
              <a:gd name="connsiteX1124" fmla="*/ 326528 w 3379808"/>
              <a:gd name="connsiteY1124" fmla="*/ 1540257 h 2476982"/>
              <a:gd name="connsiteX1125" fmla="*/ 323787 w 3379808"/>
              <a:gd name="connsiteY1125" fmla="*/ 1538900 h 2476982"/>
              <a:gd name="connsiteX1126" fmla="*/ 297287 w 3379808"/>
              <a:gd name="connsiteY1126" fmla="*/ 1530600 h 2476982"/>
              <a:gd name="connsiteX1127" fmla="*/ 293632 w 3379808"/>
              <a:gd name="connsiteY1127" fmla="*/ 1533014 h 2476982"/>
              <a:gd name="connsiteX1128" fmla="*/ 297287 w 3379808"/>
              <a:gd name="connsiteY1128" fmla="*/ 1535429 h 2476982"/>
              <a:gd name="connsiteX1129" fmla="*/ 297287 w 3379808"/>
              <a:gd name="connsiteY1129" fmla="*/ 1533014 h 2476982"/>
              <a:gd name="connsiteX1130" fmla="*/ 297287 w 3379808"/>
              <a:gd name="connsiteY1130" fmla="*/ 1530600 h 2476982"/>
              <a:gd name="connsiteX1131" fmla="*/ 1325606 w 3379808"/>
              <a:gd name="connsiteY1131" fmla="*/ 1525772 h 2476982"/>
              <a:gd name="connsiteX1132" fmla="*/ 1329262 w 3379808"/>
              <a:gd name="connsiteY1132" fmla="*/ 1530600 h 2476982"/>
              <a:gd name="connsiteX1133" fmla="*/ 1325606 w 3379808"/>
              <a:gd name="connsiteY1133" fmla="*/ 1535429 h 2476982"/>
              <a:gd name="connsiteX1134" fmla="*/ 1321952 w 3379808"/>
              <a:gd name="connsiteY1134" fmla="*/ 1530600 h 2476982"/>
              <a:gd name="connsiteX1135" fmla="*/ 1325606 w 3379808"/>
              <a:gd name="connsiteY1135" fmla="*/ 1525772 h 2476982"/>
              <a:gd name="connsiteX1136" fmla="*/ 1301238 w 3379808"/>
              <a:gd name="connsiteY1136" fmla="*/ 1525772 h 2476982"/>
              <a:gd name="connsiteX1137" fmla="*/ 1297584 w 3379808"/>
              <a:gd name="connsiteY1137" fmla="*/ 1530600 h 2476982"/>
              <a:gd name="connsiteX1138" fmla="*/ 1301238 w 3379808"/>
              <a:gd name="connsiteY1138" fmla="*/ 1535429 h 2476982"/>
              <a:gd name="connsiteX1139" fmla="*/ 1304894 w 3379808"/>
              <a:gd name="connsiteY1139" fmla="*/ 1530600 h 2476982"/>
              <a:gd name="connsiteX1140" fmla="*/ 1301238 w 3379808"/>
              <a:gd name="connsiteY1140" fmla="*/ 1525772 h 2476982"/>
              <a:gd name="connsiteX1141" fmla="*/ 331402 w 3379808"/>
              <a:gd name="connsiteY1141" fmla="*/ 1525772 h 2476982"/>
              <a:gd name="connsiteX1142" fmla="*/ 327747 w 3379808"/>
              <a:gd name="connsiteY1142" fmla="*/ 1530600 h 2476982"/>
              <a:gd name="connsiteX1143" fmla="*/ 331402 w 3379808"/>
              <a:gd name="connsiteY1143" fmla="*/ 1535429 h 2476982"/>
              <a:gd name="connsiteX1144" fmla="*/ 331402 w 3379808"/>
              <a:gd name="connsiteY1144" fmla="*/ 1525772 h 2476982"/>
              <a:gd name="connsiteX1145" fmla="*/ 380137 w 3379808"/>
              <a:gd name="connsiteY1145" fmla="*/ 1520944 h 2476982"/>
              <a:gd name="connsiteX1146" fmla="*/ 380137 w 3379808"/>
              <a:gd name="connsiteY1146" fmla="*/ 1523358 h 2476982"/>
              <a:gd name="connsiteX1147" fmla="*/ 380137 w 3379808"/>
              <a:gd name="connsiteY1147" fmla="*/ 1525772 h 2476982"/>
              <a:gd name="connsiteX1148" fmla="*/ 376483 w 3379808"/>
              <a:gd name="connsiteY1148" fmla="*/ 1523358 h 2476982"/>
              <a:gd name="connsiteX1149" fmla="*/ 380137 w 3379808"/>
              <a:gd name="connsiteY1149" fmla="*/ 1520944 h 2476982"/>
              <a:gd name="connsiteX1150" fmla="*/ 331402 w 3379808"/>
              <a:gd name="connsiteY1150" fmla="*/ 1516115 h 2476982"/>
              <a:gd name="connsiteX1151" fmla="*/ 331402 w 3379808"/>
              <a:gd name="connsiteY1151" fmla="*/ 1518529 h 2476982"/>
              <a:gd name="connsiteX1152" fmla="*/ 331402 w 3379808"/>
              <a:gd name="connsiteY1152" fmla="*/ 1520944 h 2476982"/>
              <a:gd name="connsiteX1153" fmla="*/ 335057 w 3379808"/>
              <a:gd name="connsiteY1153" fmla="*/ 1518529 h 2476982"/>
              <a:gd name="connsiteX1154" fmla="*/ 331402 w 3379808"/>
              <a:gd name="connsiteY1154" fmla="*/ 1516115 h 2476982"/>
              <a:gd name="connsiteX1155" fmla="*/ 302160 w 3379808"/>
              <a:gd name="connsiteY1155" fmla="*/ 1516115 h 2476982"/>
              <a:gd name="connsiteX1156" fmla="*/ 298506 w 3379808"/>
              <a:gd name="connsiteY1156" fmla="*/ 1518529 h 2476982"/>
              <a:gd name="connsiteX1157" fmla="*/ 302160 w 3379808"/>
              <a:gd name="connsiteY1157" fmla="*/ 1520944 h 2476982"/>
              <a:gd name="connsiteX1158" fmla="*/ 302160 w 3379808"/>
              <a:gd name="connsiteY1158" fmla="*/ 1518529 h 2476982"/>
              <a:gd name="connsiteX1159" fmla="*/ 302160 w 3379808"/>
              <a:gd name="connsiteY1159" fmla="*/ 1516115 h 2476982"/>
              <a:gd name="connsiteX1160" fmla="*/ 1330480 w 3379808"/>
              <a:gd name="connsiteY1160" fmla="*/ 1511287 h 2476982"/>
              <a:gd name="connsiteX1161" fmla="*/ 1334136 w 3379808"/>
              <a:gd name="connsiteY1161" fmla="*/ 1513701 h 2476982"/>
              <a:gd name="connsiteX1162" fmla="*/ 1330480 w 3379808"/>
              <a:gd name="connsiteY1162" fmla="*/ 1516115 h 2476982"/>
              <a:gd name="connsiteX1163" fmla="*/ 1326825 w 3379808"/>
              <a:gd name="connsiteY1163" fmla="*/ 1513701 h 2476982"/>
              <a:gd name="connsiteX1164" fmla="*/ 1330480 w 3379808"/>
              <a:gd name="connsiteY1164" fmla="*/ 1511287 h 2476982"/>
              <a:gd name="connsiteX1165" fmla="*/ 385011 w 3379808"/>
              <a:gd name="connsiteY1165" fmla="*/ 1511287 h 2476982"/>
              <a:gd name="connsiteX1166" fmla="*/ 385011 w 3379808"/>
              <a:gd name="connsiteY1166" fmla="*/ 1516115 h 2476982"/>
              <a:gd name="connsiteX1167" fmla="*/ 381356 w 3379808"/>
              <a:gd name="connsiteY1167" fmla="*/ 1513701 h 2476982"/>
              <a:gd name="connsiteX1168" fmla="*/ 385011 w 3379808"/>
              <a:gd name="connsiteY1168" fmla="*/ 1511287 h 2476982"/>
              <a:gd name="connsiteX1169" fmla="*/ 389884 w 3379808"/>
              <a:gd name="connsiteY1169" fmla="*/ 1496802 h 2476982"/>
              <a:gd name="connsiteX1170" fmla="*/ 389884 w 3379808"/>
              <a:gd name="connsiteY1170" fmla="*/ 1499216 h 2476982"/>
              <a:gd name="connsiteX1171" fmla="*/ 389884 w 3379808"/>
              <a:gd name="connsiteY1171" fmla="*/ 1501630 h 2476982"/>
              <a:gd name="connsiteX1172" fmla="*/ 386230 w 3379808"/>
              <a:gd name="connsiteY1172" fmla="*/ 1499216 h 2476982"/>
              <a:gd name="connsiteX1173" fmla="*/ 389884 w 3379808"/>
              <a:gd name="connsiteY1173" fmla="*/ 1496802 h 2476982"/>
              <a:gd name="connsiteX1174" fmla="*/ 336275 w 3379808"/>
              <a:gd name="connsiteY1174" fmla="*/ 1496802 h 2476982"/>
              <a:gd name="connsiteX1175" fmla="*/ 332621 w 3379808"/>
              <a:gd name="connsiteY1175" fmla="*/ 1501630 h 2476982"/>
              <a:gd name="connsiteX1176" fmla="*/ 336275 w 3379808"/>
              <a:gd name="connsiteY1176" fmla="*/ 1506459 h 2476982"/>
              <a:gd name="connsiteX1177" fmla="*/ 339931 w 3379808"/>
              <a:gd name="connsiteY1177" fmla="*/ 1501630 h 2476982"/>
              <a:gd name="connsiteX1178" fmla="*/ 336275 w 3379808"/>
              <a:gd name="connsiteY1178" fmla="*/ 1496802 h 2476982"/>
              <a:gd name="connsiteX1179" fmla="*/ 1869007 w 3379808"/>
              <a:gd name="connsiteY1179" fmla="*/ 1472660 h 2476982"/>
              <a:gd name="connsiteX1180" fmla="*/ 1872663 w 3379808"/>
              <a:gd name="connsiteY1180" fmla="*/ 1475075 h 2476982"/>
              <a:gd name="connsiteX1181" fmla="*/ 1869007 w 3379808"/>
              <a:gd name="connsiteY1181" fmla="*/ 1477489 h 2476982"/>
              <a:gd name="connsiteX1182" fmla="*/ 1865353 w 3379808"/>
              <a:gd name="connsiteY1182" fmla="*/ 1475075 h 2476982"/>
              <a:gd name="connsiteX1183" fmla="*/ 1869007 w 3379808"/>
              <a:gd name="connsiteY1183" fmla="*/ 1472660 h 2476982"/>
              <a:gd name="connsiteX1184" fmla="*/ 316781 w 3379808"/>
              <a:gd name="connsiteY1184" fmla="*/ 1463004 h 2476982"/>
              <a:gd name="connsiteX1185" fmla="*/ 313126 w 3379808"/>
              <a:gd name="connsiteY1185" fmla="*/ 1467832 h 2476982"/>
              <a:gd name="connsiteX1186" fmla="*/ 316781 w 3379808"/>
              <a:gd name="connsiteY1186" fmla="*/ 1472660 h 2476982"/>
              <a:gd name="connsiteX1187" fmla="*/ 320437 w 3379808"/>
              <a:gd name="connsiteY1187" fmla="*/ 1467832 h 2476982"/>
              <a:gd name="connsiteX1188" fmla="*/ 316781 w 3379808"/>
              <a:gd name="connsiteY1188" fmla="*/ 1463004 h 2476982"/>
              <a:gd name="connsiteX1189" fmla="*/ 1966478 w 3379808"/>
              <a:gd name="connsiteY1189" fmla="*/ 1453347 h 2476982"/>
              <a:gd name="connsiteX1190" fmla="*/ 1970134 w 3379808"/>
              <a:gd name="connsiteY1190" fmla="*/ 1458176 h 2476982"/>
              <a:gd name="connsiteX1191" fmla="*/ 1966478 w 3379808"/>
              <a:gd name="connsiteY1191" fmla="*/ 1463004 h 2476982"/>
              <a:gd name="connsiteX1192" fmla="*/ 1962824 w 3379808"/>
              <a:gd name="connsiteY1192" fmla="*/ 1458176 h 2476982"/>
              <a:gd name="connsiteX1193" fmla="*/ 1966478 w 3379808"/>
              <a:gd name="connsiteY1193" fmla="*/ 1453347 h 2476982"/>
              <a:gd name="connsiteX1194" fmla="*/ 1873881 w 3379808"/>
              <a:gd name="connsiteY1194" fmla="*/ 1453347 h 2476982"/>
              <a:gd name="connsiteX1195" fmla="*/ 1873881 w 3379808"/>
              <a:gd name="connsiteY1195" fmla="*/ 1462401 h 2476982"/>
              <a:gd name="connsiteX1196" fmla="*/ 1873881 w 3379808"/>
              <a:gd name="connsiteY1196" fmla="*/ 1467832 h 2476982"/>
              <a:gd name="connsiteX1197" fmla="*/ 1870226 w 3379808"/>
              <a:gd name="connsiteY1197" fmla="*/ 1460590 h 2476982"/>
              <a:gd name="connsiteX1198" fmla="*/ 1873881 w 3379808"/>
              <a:gd name="connsiteY1198" fmla="*/ 1453347 h 2476982"/>
              <a:gd name="connsiteX1199" fmla="*/ 1854387 w 3379808"/>
              <a:gd name="connsiteY1199" fmla="*/ 1453347 h 2476982"/>
              <a:gd name="connsiteX1200" fmla="*/ 1854387 w 3379808"/>
              <a:gd name="connsiteY1200" fmla="*/ 1455761 h 2476982"/>
              <a:gd name="connsiteX1201" fmla="*/ 1854387 w 3379808"/>
              <a:gd name="connsiteY1201" fmla="*/ 1458176 h 2476982"/>
              <a:gd name="connsiteX1202" fmla="*/ 1858042 w 3379808"/>
              <a:gd name="connsiteY1202" fmla="*/ 1455761 h 2476982"/>
              <a:gd name="connsiteX1203" fmla="*/ 1854387 w 3379808"/>
              <a:gd name="connsiteY1203" fmla="*/ 1453347 h 2476982"/>
              <a:gd name="connsiteX1204" fmla="*/ 1878754 w 3379808"/>
              <a:gd name="connsiteY1204" fmla="*/ 1443691 h 2476982"/>
              <a:gd name="connsiteX1205" fmla="*/ 1878754 w 3379808"/>
              <a:gd name="connsiteY1205" fmla="*/ 1453347 h 2476982"/>
              <a:gd name="connsiteX1206" fmla="*/ 1875100 w 3379808"/>
              <a:gd name="connsiteY1206" fmla="*/ 1448519 h 2476982"/>
              <a:gd name="connsiteX1207" fmla="*/ 1878754 w 3379808"/>
              <a:gd name="connsiteY1207" fmla="*/ 1443691 h 2476982"/>
              <a:gd name="connsiteX1208" fmla="*/ 1859260 w 3379808"/>
              <a:gd name="connsiteY1208" fmla="*/ 1438862 h 2476982"/>
              <a:gd name="connsiteX1209" fmla="*/ 1855606 w 3379808"/>
              <a:gd name="connsiteY1209" fmla="*/ 1443691 h 2476982"/>
              <a:gd name="connsiteX1210" fmla="*/ 1859260 w 3379808"/>
              <a:gd name="connsiteY1210" fmla="*/ 1448519 h 2476982"/>
              <a:gd name="connsiteX1211" fmla="*/ 1862916 w 3379808"/>
              <a:gd name="connsiteY1211" fmla="*/ 1443691 h 2476982"/>
              <a:gd name="connsiteX1212" fmla="*/ 1859260 w 3379808"/>
              <a:gd name="connsiteY1212" fmla="*/ 1438862 h 2476982"/>
              <a:gd name="connsiteX1213" fmla="*/ 1854387 w 3379808"/>
              <a:gd name="connsiteY1213" fmla="*/ 1434034 h 2476982"/>
              <a:gd name="connsiteX1214" fmla="*/ 1849513 w 3379808"/>
              <a:gd name="connsiteY1214" fmla="*/ 1438862 h 2476982"/>
              <a:gd name="connsiteX1215" fmla="*/ 1833675 w 3379808"/>
              <a:gd name="connsiteY1215" fmla="*/ 1477489 h 2476982"/>
              <a:gd name="connsiteX1216" fmla="*/ 1825145 w 3379808"/>
              <a:gd name="connsiteY1216" fmla="*/ 1530600 h 2476982"/>
              <a:gd name="connsiteX1217" fmla="*/ 1825145 w 3379808"/>
              <a:gd name="connsiteY1217" fmla="*/ 1535429 h 2476982"/>
              <a:gd name="connsiteX1218" fmla="*/ 1825145 w 3379808"/>
              <a:gd name="connsiteY1218" fmla="*/ 1540257 h 2476982"/>
              <a:gd name="connsiteX1219" fmla="*/ 360643 w 3379808"/>
              <a:gd name="connsiteY1219" fmla="*/ 1434034 h 2476982"/>
              <a:gd name="connsiteX1220" fmla="*/ 356988 w 3379808"/>
              <a:gd name="connsiteY1220" fmla="*/ 1438862 h 2476982"/>
              <a:gd name="connsiteX1221" fmla="*/ 360643 w 3379808"/>
              <a:gd name="connsiteY1221" fmla="*/ 1443691 h 2476982"/>
              <a:gd name="connsiteX1222" fmla="*/ 360643 w 3379808"/>
              <a:gd name="connsiteY1222" fmla="*/ 1438862 h 2476982"/>
              <a:gd name="connsiteX1223" fmla="*/ 360643 w 3379808"/>
              <a:gd name="connsiteY1223" fmla="*/ 1434034 h 2476982"/>
              <a:gd name="connsiteX1224" fmla="*/ 453240 w 3379808"/>
              <a:gd name="connsiteY1224" fmla="*/ 1419549 h 2476982"/>
              <a:gd name="connsiteX1225" fmla="*/ 450804 w 3379808"/>
              <a:gd name="connsiteY1225" fmla="*/ 1421963 h 2476982"/>
              <a:gd name="connsiteX1226" fmla="*/ 448367 w 3379808"/>
              <a:gd name="connsiteY1226" fmla="*/ 1424377 h 2476982"/>
              <a:gd name="connsiteX1227" fmla="*/ 443493 w 3379808"/>
              <a:gd name="connsiteY1227" fmla="*/ 1438259 h 2476982"/>
              <a:gd name="connsiteX1228" fmla="*/ 438620 w 3379808"/>
              <a:gd name="connsiteY1228" fmla="*/ 1448519 h 2476982"/>
              <a:gd name="connsiteX1229" fmla="*/ 350896 w 3379808"/>
              <a:gd name="connsiteY1229" fmla="*/ 1718904 h 2476982"/>
              <a:gd name="connsiteX1230" fmla="*/ 338103 w 3379808"/>
              <a:gd name="connsiteY1230" fmla="*/ 1770809 h 2476982"/>
              <a:gd name="connsiteX1231" fmla="*/ 321654 w 3379808"/>
              <a:gd name="connsiteY1231" fmla="*/ 1844440 h 2476982"/>
              <a:gd name="connsiteX1232" fmla="*/ 319218 w 3379808"/>
              <a:gd name="connsiteY1232" fmla="*/ 1856511 h 2476982"/>
              <a:gd name="connsiteX1233" fmla="*/ 316781 w 3379808"/>
              <a:gd name="connsiteY1233" fmla="*/ 1868582 h 2476982"/>
              <a:gd name="connsiteX1234" fmla="*/ 316781 w 3379808"/>
              <a:gd name="connsiteY1234" fmla="*/ 1870996 h 2476982"/>
              <a:gd name="connsiteX1235" fmla="*/ 316781 w 3379808"/>
              <a:gd name="connsiteY1235" fmla="*/ 1873410 h 2476982"/>
              <a:gd name="connsiteX1236" fmla="*/ 316781 w 3379808"/>
              <a:gd name="connsiteY1236" fmla="*/ 1875824 h 2476982"/>
              <a:gd name="connsiteX1237" fmla="*/ 316781 w 3379808"/>
              <a:gd name="connsiteY1237" fmla="*/ 1878239 h 2476982"/>
              <a:gd name="connsiteX1238" fmla="*/ 321654 w 3379808"/>
              <a:gd name="connsiteY1238" fmla="*/ 1868582 h 2476982"/>
              <a:gd name="connsiteX1239" fmla="*/ 380746 w 3379808"/>
              <a:gd name="connsiteY1239" fmla="*/ 1642859 h 2476982"/>
              <a:gd name="connsiteX1240" fmla="*/ 458114 w 3379808"/>
              <a:gd name="connsiteY1240" fmla="*/ 1424377 h 2476982"/>
              <a:gd name="connsiteX1241" fmla="*/ 389366 w 3379808"/>
              <a:gd name="connsiteY1241" fmla="*/ 1415832 h 2476982"/>
              <a:gd name="connsiteX1242" fmla="*/ 386762 w 3379808"/>
              <a:gd name="connsiteY1242" fmla="*/ 1421417 h 2476982"/>
              <a:gd name="connsiteX1243" fmla="*/ 369172 w 3379808"/>
              <a:gd name="connsiteY1243" fmla="*/ 1472057 h 2476982"/>
              <a:gd name="connsiteX1244" fmla="*/ 341149 w 3379808"/>
              <a:gd name="connsiteY1244" fmla="*/ 1554742 h 2476982"/>
              <a:gd name="connsiteX1245" fmla="*/ 338712 w 3379808"/>
              <a:gd name="connsiteY1245" fmla="*/ 1561984 h 2476982"/>
              <a:gd name="connsiteX1246" fmla="*/ 336275 w 3379808"/>
              <a:gd name="connsiteY1246" fmla="*/ 1569227 h 2476982"/>
              <a:gd name="connsiteX1247" fmla="*/ 336275 w 3379808"/>
              <a:gd name="connsiteY1247" fmla="*/ 1571641 h 2476982"/>
              <a:gd name="connsiteX1248" fmla="*/ 336275 w 3379808"/>
              <a:gd name="connsiteY1248" fmla="*/ 1574055 h 2476982"/>
              <a:gd name="connsiteX1249" fmla="*/ 372218 w 3379808"/>
              <a:gd name="connsiteY1249" fmla="*/ 1499216 h 2476982"/>
              <a:gd name="connsiteX1250" fmla="*/ 388380 w 3379808"/>
              <a:gd name="connsiteY1250" fmla="*/ 1427131 h 2476982"/>
              <a:gd name="connsiteX1251" fmla="*/ 414252 w 3379808"/>
              <a:gd name="connsiteY1251" fmla="*/ 1409892 h 2476982"/>
              <a:gd name="connsiteX1252" fmla="*/ 404505 w 3379808"/>
              <a:gd name="connsiteY1252" fmla="*/ 1424377 h 2476982"/>
              <a:gd name="connsiteX1253" fmla="*/ 356378 w 3379808"/>
              <a:gd name="connsiteY1253" fmla="*/ 1560778 h 2476982"/>
              <a:gd name="connsiteX1254" fmla="*/ 311907 w 3379808"/>
              <a:gd name="connsiteY1254" fmla="*/ 1704419 h 2476982"/>
              <a:gd name="connsiteX1255" fmla="*/ 297896 w 3379808"/>
              <a:gd name="connsiteY1255" fmla="*/ 1770205 h 2476982"/>
              <a:gd name="connsiteX1256" fmla="*/ 287540 w 3379808"/>
              <a:gd name="connsiteY1256" fmla="*/ 1810642 h 2476982"/>
              <a:gd name="connsiteX1257" fmla="*/ 287540 w 3379808"/>
              <a:gd name="connsiteY1257" fmla="*/ 1825127 h 2476982"/>
              <a:gd name="connsiteX1258" fmla="*/ 321654 w 3379808"/>
              <a:gd name="connsiteY1258" fmla="*/ 1685106 h 2476982"/>
              <a:gd name="connsiteX1259" fmla="*/ 370390 w 3379808"/>
              <a:gd name="connsiteY1259" fmla="*/ 1545085 h 2476982"/>
              <a:gd name="connsiteX1260" fmla="*/ 370390 w 3379808"/>
              <a:gd name="connsiteY1260" fmla="*/ 1559570 h 2476982"/>
              <a:gd name="connsiteX1261" fmla="*/ 307034 w 3379808"/>
              <a:gd name="connsiteY1261" fmla="*/ 1805814 h 2476982"/>
              <a:gd name="connsiteX1262" fmla="*/ 307034 w 3379808"/>
              <a:gd name="connsiteY1262" fmla="*/ 1825127 h 2476982"/>
              <a:gd name="connsiteX1263" fmla="*/ 307034 w 3379808"/>
              <a:gd name="connsiteY1263" fmla="*/ 1844440 h 2476982"/>
              <a:gd name="connsiteX1264" fmla="*/ 307034 w 3379808"/>
              <a:gd name="connsiteY1264" fmla="*/ 1849872 h 2476982"/>
              <a:gd name="connsiteX1265" fmla="*/ 307034 w 3379808"/>
              <a:gd name="connsiteY1265" fmla="*/ 1858925 h 2476982"/>
              <a:gd name="connsiteX1266" fmla="*/ 315563 w 3379808"/>
              <a:gd name="connsiteY1266" fmla="*/ 1830559 h 2476982"/>
              <a:gd name="connsiteX1267" fmla="*/ 316781 w 3379808"/>
              <a:gd name="connsiteY1267" fmla="*/ 1805814 h 2476982"/>
              <a:gd name="connsiteX1268" fmla="*/ 363080 w 3379808"/>
              <a:gd name="connsiteY1268" fmla="*/ 1615699 h 2476982"/>
              <a:gd name="connsiteX1269" fmla="*/ 423999 w 3379808"/>
              <a:gd name="connsiteY1269" fmla="*/ 1429206 h 2476982"/>
              <a:gd name="connsiteX1270" fmla="*/ 423999 w 3379808"/>
              <a:gd name="connsiteY1270" fmla="*/ 1414721 h 2476982"/>
              <a:gd name="connsiteX1271" fmla="*/ 406942 w 3379808"/>
              <a:gd name="connsiteY1271" fmla="*/ 1453347 h 2476982"/>
              <a:gd name="connsiteX1272" fmla="*/ 389884 w 3379808"/>
              <a:gd name="connsiteY1272" fmla="*/ 1491974 h 2476982"/>
              <a:gd name="connsiteX1273" fmla="*/ 389884 w 3379808"/>
              <a:gd name="connsiteY1273" fmla="*/ 1482317 h 2476982"/>
              <a:gd name="connsiteX1274" fmla="*/ 414252 w 3379808"/>
              <a:gd name="connsiteY1274" fmla="*/ 1419549 h 2476982"/>
              <a:gd name="connsiteX1275" fmla="*/ 375264 w 3379808"/>
              <a:gd name="connsiteY1275" fmla="*/ 1409892 h 2476982"/>
              <a:gd name="connsiteX1276" fmla="*/ 371609 w 3379808"/>
              <a:gd name="connsiteY1276" fmla="*/ 1414721 h 2476982"/>
              <a:gd name="connsiteX1277" fmla="*/ 375264 w 3379808"/>
              <a:gd name="connsiteY1277" fmla="*/ 1419549 h 2476982"/>
              <a:gd name="connsiteX1278" fmla="*/ 378919 w 3379808"/>
              <a:gd name="connsiteY1278" fmla="*/ 1414721 h 2476982"/>
              <a:gd name="connsiteX1279" fmla="*/ 375264 w 3379808"/>
              <a:gd name="connsiteY1279" fmla="*/ 1409892 h 2476982"/>
              <a:gd name="connsiteX1280" fmla="*/ 380137 w 3379808"/>
              <a:gd name="connsiteY1280" fmla="*/ 1405064 h 2476982"/>
              <a:gd name="connsiteX1281" fmla="*/ 376483 w 3379808"/>
              <a:gd name="connsiteY1281" fmla="*/ 1407478 h 2476982"/>
              <a:gd name="connsiteX1282" fmla="*/ 380137 w 3379808"/>
              <a:gd name="connsiteY1282" fmla="*/ 1409892 h 2476982"/>
              <a:gd name="connsiteX1283" fmla="*/ 383793 w 3379808"/>
              <a:gd name="connsiteY1283" fmla="*/ 1407478 h 2476982"/>
              <a:gd name="connsiteX1284" fmla="*/ 380137 w 3379808"/>
              <a:gd name="connsiteY1284" fmla="*/ 1405064 h 2476982"/>
              <a:gd name="connsiteX1285" fmla="*/ 1903122 w 3379808"/>
              <a:gd name="connsiteY1285" fmla="*/ 1390579 h 2476982"/>
              <a:gd name="connsiteX1286" fmla="*/ 1893375 w 3379808"/>
              <a:gd name="connsiteY1286" fmla="*/ 1409892 h 2476982"/>
              <a:gd name="connsiteX1287" fmla="*/ 1883628 w 3379808"/>
              <a:gd name="connsiteY1287" fmla="*/ 1429206 h 2476982"/>
              <a:gd name="connsiteX1288" fmla="*/ 1883628 w 3379808"/>
              <a:gd name="connsiteY1288" fmla="*/ 1414721 h 2476982"/>
              <a:gd name="connsiteX1289" fmla="*/ 1863525 w 3379808"/>
              <a:gd name="connsiteY1289" fmla="*/ 1455761 h 2476982"/>
              <a:gd name="connsiteX1290" fmla="*/ 1854387 w 3379808"/>
              <a:gd name="connsiteY1290" fmla="*/ 1496802 h 2476982"/>
              <a:gd name="connsiteX1291" fmla="*/ 1854387 w 3379808"/>
              <a:gd name="connsiteY1291" fmla="*/ 1506459 h 2476982"/>
              <a:gd name="connsiteX1292" fmla="*/ 1864134 w 3379808"/>
              <a:gd name="connsiteY1292" fmla="*/ 1482317 h 2476982"/>
              <a:gd name="connsiteX1293" fmla="*/ 1864134 w 3379808"/>
              <a:gd name="connsiteY1293" fmla="*/ 1491974 h 2476982"/>
              <a:gd name="connsiteX1294" fmla="*/ 1861697 w 3379808"/>
              <a:gd name="connsiteY1294" fmla="*/ 1506459 h 2476982"/>
              <a:gd name="connsiteX1295" fmla="*/ 1859260 w 3379808"/>
              <a:gd name="connsiteY1295" fmla="*/ 1520944 h 2476982"/>
              <a:gd name="connsiteX1296" fmla="*/ 1859869 w 3379808"/>
              <a:gd name="connsiteY1296" fmla="*/ 1525772 h 2476982"/>
              <a:gd name="connsiteX1297" fmla="*/ 1864134 w 3379808"/>
              <a:gd name="connsiteY1297" fmla="*/ 1530600 h 2476982"/>
              <a:gd name="connsiteX1298" fmla="*/ 1895203 w 3379808"/>
              <a:gd name="connsiteY1298" fmla="*/ 1464815 h 2476982"/>
              <a:gd name="connsiteX1299" fmla="*/ 1907996 w 3379808"/>
              <a:gd name="connsiteY1299" fmla="*/ 1395408 h 2476982"/>
              <a:gd name="connsiteX1300" fmla="*/ 1905559 w 3379808"/>
              <a:gd name="connsiteY1300" fmla="*/ 1392993 h 2476982"/>
              <a:gd name="connsiteX1301" fmla="*/ 1903122 w 3379808"/>
              <a:gd name="connsiteY1301" fmla="*/ 1390579 h 2476982"/>
              <a:gd name="connsiteX1302" fmla="*/ 1888501 w 3379808"/>
              <a:gd name="connsiteY1302" fmla="*/ 1390579 h 2476982"/>
              <a:gd name="connsiteX1303" fmla="*/ 1883628 w 3379808"/>
              <a:gd name="connsiteY1303" fmla="*/ 1405064 h 2476982"/>
              <a:gd name="connsiteX1304" fmla="*/ 1883628 w 3379808"/>
              <a:gd name="connsiteY1304" fmla="*/ 1407478 h 2476982"/>
              <a:gd name="connsiteX1305" fmla="*/ 1883628 w 3379808"/>
              <a:gd name="connsiteY1305" fmla="*/ 1409892 h 2476982"/>
              <a:gd name="connsiteX1306" fmla="*/ 1887893 w 3379808"/>
              <a:gd name="connsiteY1306" fmla="*/ 1405064 h 2476982"/>
              <a:gd name="connsiteX1307" fmla="*/ 1888501 w 3379808"/>
              <a:gd name="connsiteY1307" fmla="*/ 1400236 h 2476982"/>
              <a:gd name="connsiteX1308" fmla="*/ 1888501 w 3379808"/>
              <a:gd name="connsiteY1308" fmla="*/ 1397822 h 2476982"/>
              <a:gd name="connsiteX1309" fmla="*/ 1888501 w 3379808"/>
              <a:gd name="connsiteY1309" fmla="*/ 1395408 h 2476982"/>
              <a:gd name="connsiteX1310" fmla="*/ 1888501 w 3379808"/>
              <a:gd name="connsiteY1310" fmla="*/ 1392993 h 2476982"/>
              <a:gd name="connsiteX1311" fmla="*/ 1888501 w 3379808"/>
              <a:gd name="connsiteY1311" fmla="*/ 1390579 h 2476982"/>
              <a:gd name="connsiteX1312" fmla="*/ 331402 w 3379808"/>
              <a:gd name="connsiteY1312" fmla="*/ 1390579 h 2476982"/>
              <a:gd name="connsiteX1313" fmla="*/ 326528 w 3379808"/>
              <a:gd name="connsiteY1313" fmla="*/ 1395408 h 2476982"/>
              <a:gd name="connsiteX1314" fmla="*/ 295459 w 3379808"/>
              <a:gd name="connsiteY1314" fmla="*/ 1476282 h 2476982"/>
              <a:gd name="connsiteX1315" fmla="*/ 253425 w 3379808"/>
              <a:gd name="connsiteY1315" fmla="*/ 1593368 h 2476982"/>
              <a:gd name="connsiteX1316" fmla="*/ 222966 w 3379808"/>
              <a:gd name="connsiteY1316" fmla="*/ 1705627 h 2476982"/>
              <a:gd name="connsiteX1317" fmla="*/ 199816 w 3379808"/>
              <a:gd name="connsiteY1317" fmla="*/ 1825127 h 2476982"/>
              <a:gd name="connsiteX1318" fmla="*/ 197988 w 3379808"/>
              <a:gd name="connsiteY1318" fmla="*/ 1857114 h 2476982"/>
              <a:gd name="connsiteX1319" fmla="*/ 199816 w 3379808"/>
              <a:gd name="connsiteY1319" fmla="*/ 1878239 h 2476982"/>
              <a:gd name="connsiteX1320" fmla="*/ 199816 w 3379808"/>
              <a:gd name="connsiteY1320" fmla="*/ 1887895 h 2476982"/>
              <a:gd name="connsiteX1321" fmla="*/ 249160 w 3379808"/>
              <a:gd name="connsiteY1321" fmla="*/ 1641048 h 2476982"/>
              <a:gd name="connsiteX1322" fmla="*/ 331402 w 3379808"/>
              <a:gd name="connsiteY1322" fmla="*/ 1405064 h 2476982"/>
              <a:gd name="connsiteX1323" fmla="*/ 1990846 w 3379808"/>
              <a:gd name="connsiteY1323" fmla="*/ 1376094 h 2476982"/>
              <a:gd name="connsiteX1324" fmla="*/ 1990846 w 3379808"/>
              <a:gd name="connsiteY1324" fmla="*/ 1378508 h 2476982"/>
              <a:gd name="connsiteX1325" fmla="*/ 1990846 w 3379808"/>
              <a:gd name="connsiteY1325" fmla="*/ 1380923 h 2476982"/>
              <a:gd name="connsiteX1326" fmla="*/ 1987191 w 3379808"/>
              <a:gd name="connsiteY1326" fmla="*/ 1378508 h 2476982"/>
              <a:gd name="connsiteX1327" fmla="*/ 1990846 w 3379808"/>
              <a:gd name="connsiteY1327" fmla="*/ 1376094 h 2476982"/>
              <a:gd name="connsiteX1328" fmla="*/ 1937237 w 3379808"/>
              <a:gd name="connsiteY1328" fmla="*/ 1376094 h 2476982"/>
              <a:gd name="connsiteX1329" fmla="*/ 1923835 w 3379808"/>
              <a:gd name="connsiteY1329" fmla="*/ 1390579 h 2476982"/>
              <a:gd name="connsiteX1330" fmla="*/ 1917743 w 3379808"/>
              <a:gd name="connsiteY1330" fmla="*/ 1405064 h 2476982"/>
              <a:gd name="connsiteX1331" fmla="*/ 1805651 w 3379808"/>
              <a:gd name="connsiteY1331" fmla="*/ 1810642 h 2476982"/>
              <a:gd name="connsiteX1332" fmla="*/ 1795904 w 3379808"/>
              <a:gd name="connsiteY1332" fmla="*/ 1874014 h 2476982"/>
              <a:gd name="connsiteX1333" fmla="*/ 1786157 w 3379808"/>
              <a:gd name="connsiteY1333" fmla="*/ 1941007 h 2476982"/>
              <a:gd name="connsiteX1334" fmla="*/ 1786766 w 3379808"/>
              <a:gd name="connsiteY1334" fmla="*/ 1952474 h 2476982"/>
              <a:gd name="connsiteX1335" fmla="*/ 1791030 w 3379808"/>
              <a:gd name="connsiteY1335" fmla="*/ 1960320 h 2476982"/>
              <a:gd name="connsiteX1336" fmla="*/ 1791030 w 3379808"/>
              <a:gd name="connsiteY1336" fmla="*/ 1965148 h 2476982"/>
              <a:gd name="connsiteX1337" fmla="*/ 1786157 w 3379808"/>
              <a:gd name="connsiteY1337" fmla="*/ 1991101 h 2476982"/>
              <a:gd name="connsiteX1338" fmla="*/ 1781283 w 3379808"/>
              <a:gd name="connsiteY1338" fmla="*/ 2013431 h 2476982"/>
              <a:gd name="connsiteX1339" fmla="*/ 1781283 w 3379808"/>
              <a:gd name="connsiteY1339" fmla="*/ 1994118 h 2476982"/>
              <a:gd name="connsiteX1340" fmla="*/ 1776410 w 3379808"/>
              <a:gd name="connsiteY1340" fmla="*/ 2143796 h 2476982"/>
              <a:gd name="connsiteX1341" fmla="*/ 1779455 w 3379808"/>
              <a:gd name="connsiteY1341" fmla="*/ 2163109 h 2476982"/>
              <a:gd name="connsiteX1342" fmla="*/ 1786157 w 3379808"/>
              <a:gd name="connsiteY1342" fmla="*/ 2182422 h 2476982"/>
              <a:gd name="connsiteX1343" fmla="*/ 1786157 w 3379808"/>
              <a:gd name="connsiteY1343" fmla="*/ 2109998 h 2476982"/>
              <a:gd name="connsiteX1344" fmla="*/ 1834892 w 3379808"/>
              <a:gd name="connsiteY1344" fmla="*/ 1796157 h 2476982"/>
              <a:gd name="connsiteX1345" fmla="*/ 1951858 w 3379808"/>
              <a:gd name="connsiteY1345" fmla="*/ 1376094 h 2476982"/>
              <a:gd name="connsiteX1346" fmla="*/ 1946984 w 3379808"/>
              <a:gd name="connsiteY1346" fmla="*/ 1376094 h 2476982"/>
              <a:gd name="connsiteX1347" fmla="*/ 1834892 w 3379808"/>
              <a:gd name="connsiteY1347" fmla="*/ 1752703 h 2476982"/>
              <a:gd name="connsiteX1348" fmla="*/ 1834892 w 3379808"/>
              <a:gd name="connsiteY1348" fmla="*/ 1743046 h 2476982"/>
              <a:gd name="connsiteX1349" fmla="*/ 1937237 w 3379808"/>
              <a:gd name="connsiteY1349" fmla="*/ 1390579 h 2476982"/>
              <a:gd name="connsiteX1350" fmla="*/ 277793 w 3379808"/>
              <a:gd name="connsiteY1350" fmla="*/ 1361609 h 2476982"/>
              <a:gd name="connsiteX1351" fmla="*/ 272919 w 3379808"/>
              <a:gd name="connsiteY1351" fmla="*/ 1366438 h 2476982"/>
              <a:gd name="connsiteX1352" fmla="*/ 224184 w 3379808"/>
              <a:gd name="connsiteY1352" fmla="*/ 1496802 h 2476982"/>
              <a:gd name="connsiteX1353" fmla="*/ 224184 w 3379808"/>
              <a:gd name="connsiteY1353" fmla="*/ 1516115 h 2476982"/>
              <a:gd name="connsiteX1354" fmla="*/ 206517 w 3379808"/>
              <a:gd name="connsiteY1354" fmla="*/ 1550517 h 2476982"/>
              <a:gd name="connsiteX1355" fmla="*/ 199816 w 3379808"/>
              <a:gd name="connsiteY1355" fmla="*/ 1588540 h 2476982"/>
              <a:gd name="connsiteX1356" fmla="*/ 199816 w 3379808"/>
              <a:gd name="connsiteY1356" fmla="*/ 1590954 h 2476982"/>
              <a:gd name="connsiteX1357" fmla="*/ 199816 w 3379808"/>
              <a:gd name="connsiteY1357" fmla="*/ 1593368 h 2476982"/>
              <a:gd name="connsiteX1358" fmla="*/ 224184 w 3379808"/>
              <a:gd name="connsiteY1358" fmla="*/ 1530600 h 2476982"/>
              <a:gd name="connsiteX1359" fmla="*/ 224184 w 3379808"/>
              <a:gd name="connsiteY1359" fmla="*/ 1516115 h 2476982"/>
              <a:gd name="connsiteX1360" fmla="*/ 2015214 w 3379808"/>
              <a:gd name="connsiteY1360" fmla="*/ 1356781 h 2476982"/>
              <a:gd name="connsiteX1361" fmla="*/ 1984755 w 3379808"/>
              <a:gd name="connsiteY1361" fmla="*/ 1364627 h 2476982"/>
              <a:gd name="connsiteX1362" fmla="*/ 1961605 w 3379808"/>
              <a:gd name="connsiteY1362" fmla="*/ 1376094 h 2476982"/>
              <a:gd name="connsiteX1363" fmla="*/ 1834892 w 3379808"/>
              <a:gd name="connsiteY1363" fmla="*/ 1825127 h 2476982"/>
              <a:gd name="connsiteX1364" fmla="*/ 1805651 w 3379808"/>
              <a:gd name="connsiteY1364" fmla="*/ 2047230 h 2476982"/>
              <a:gd name="connsiteX1365" fmla="*/ 1805651 w 3379808"/>
              <a:gd name="connsiteY1365" fmla="*/ 2081028 h 2476982"/>
              <a:gd name="connsiteX1366" fmla="*/ 1809916 w 3379808"/>
              <a:gd name="connsiteY1366" fmla="*/ 2076199 h 2476982"/>
              <a:gd name="connsiteX1367" fmla="*/ 1810525 w 3379808"/>
              <a:gd name="connsiteY1367" fmla="*/ 2071371 h 2476982"/>
              <a:gd name="connsiteX1368" fmla="*/ 1822100 w 3379808"/>
              <a:gd name="connsiteY1368" fmla="*/ 2020674 h 2476982"/>
              <a:gd name="connsiteX1369" fmla="*/ 1830019 w 3379808"/>
              <a:gd name="connsiteY1369" fmla="*/ 1969977 h 2476982"/>
              <a:gd name="connsiteX1370" fmla="*/ 1834892 w 3379808"/>
              <a:gd name="connsiteY1370" fmla="*/ 1965148 h 2476982"/>
              <a:gd name="connsiteX1371" fmla="*/ 1861697 w 3379808"/>
              <a:gd name="connsiteY1371" fmla="*/ 1855305 h 2476982"/>
              <a:gd name="connsiteX1372" fmla="*/ 1888501 w 3379808"/>
              <a:gd name="connsiteY1372" fmla="*/ 1738218 h 2476982"/>
              <a:gd name="connsiteX1373" fmla="*/ 1912869 w 3379808"/>
              <a:gd name="connsiteY1373" fmla="*/ 1660965 h 2476982"/>
              <a:gd name="connsiteX1374" fmla="*/ 1912869 w 3379808"/>
              <a:gd name="connsiteY1374" fmla="*/ 1663379 h 2476982"/>
              <a:gd name="connsiteX1375" fmla="*/ 1912869 w 3379808"/>
              <a:gd name="connsiteY1375" fmla="*/ 1665793 h 2476982"/>
              <a:gd name="connsiteX1376" fmla="*/ 1905559 w 3379808"/>
              <a:gd name="connsiteY1376" fmla="*/ 1706834 h 2476982"/>
              <a:gd name="connsiteX1377" fmla="*/ 1898249 w 3379808"/>
              <a:gd name="connsiteY1377" fmla="*/ 1747874 h 2476982"/>
              <a:gd name="connsiteX1378" fmla="*/ 1898249 w 3379808"/>
              <a:gd name="connsiteY1378" fmla="*/ 1750288 h 2476982"/>
              <a:gd name="connsiteX1379" fmla="*/ 1898249 w 3379808"/>
              <a:gd name="connsiteY1379" fmla="*/ 1752703 h 2476982"/>
              <a:gd name="connsiteX1380" fmla="*/ 1915916 w 3379808"/>
              <a:gd name="connsiteY1380" fmla="*/ 1698988 h 2476982"/>
              <a:gd name="connsiteX1381" fmla="*/ 1937237 w 3379808"/>
              <a:gd name="connsiteY1381" fmla="*/ 1641651 h 2476982"/>
              <a:gd name="connsiteX1382" fmla="*/ 1937237 w 3379808"/>
              <a:gd name="connsiteY1382" fmla="*/ 1633806 h 2476982"/>
              <a:gd name="connsiteX1383" fmla="*/ 1937237 w 3379808"/>
              <a:gd name="connsiteY1383" fmla="*/ 1622338 h 2476982"/>
              <a:gd name="connsiteX1384" fmla="*/ 1978053 w 3379808"/>
              <a:gd name="connsiteY1384" fmla="*/ 1497405 h 2476982"/>
              <a:gd name="connsiteX1385" fmla="*/ 2015214 w 3379808"/>
              <a:gd name="connsiteY1385" fmla="*/ 1376094 h 2476982"/>
              <a:gd name="connsiteX1386" fmla="*/ 2019478 w 3379808"/>
              <a:gd name="connsiteY1386" fmla="*/ 1366438 h 2476982"/>
              <a:gd name="connsiteX1387" fmla="*/ 2020087 w 3379808"/>
              <a:gd name="connsiteY1387" fmla="*/ 1356781 h 2476982"/>
              <a:gd name="connsiteX1388" fmla="*/ 2017651 w 3379808"/>
              <a:gd name="connsiteY1388" fmla="*/ 1356781 h 2476982"/>
              <a:gd name="connsiteX1389" fmla="*/ 2015214 w 3379808"/>
              <a:gd name="connsiteY1389" fmla="*/ 1356781 h 2476982"/>
              <a:gd name="connsiteX1390" fmla="*/ 263172 w 3379808"/>
              <a:gd name="connsiteY1390" fmla="*/ 1351953 h 2476982"/>
              <a:gd name="connsiteX1391" fmla="*/ 258298 w 3379808"/>
              <a:gd name="connsiteY1391" fmla="*/ 1356781 h 2476982"/>
              <a:gd name="connsiteX1392" fmla="*/ 165701 w 3379808"/>
              <a:gd name="connsiteY1392" fmla="*/ 1651308 h 2476982"/>
              <a:gd name="connsiteX1393" fmla="*/ 136460 w 3379808"/>
              <a:gd name="connsiteY1393" fmla="*/ 1781672 h 2476982"/>
              <a:gd name="connsiteX1394" fmla="*/ 136460 w 3379808"/>
              <a:gd name="connsiteY1394" fmla="*/ 1820299 h 2476982"/>
              <a:gd name="connsiteX1395" fmla="*/ 160827 w 3379808"/>
              <a:gd name="connsiteY1395" fmla="*/ 1694763 h 2476982"/>
              <a:gd name="connsiteX1396" fmla="*/ 193114 w 3379808"/>
              <a:gd name="connsiteY1396" fmla="*/ 1582505 h 2476982"/>
              <a:gd name="connsiteX1397" fmla="*/ 243678 w 3379808"/>
              <a:gd name="connsiteY1397" fmla="*/ 1419549 h 2476982"/>
              <a:gd name="connsiteX1398" fmla="*/ 251597 w 3379808"/>
              <a:gd name="connsiteY1398" fmla="*/ 1390579 h 2476982"/>
              <a:gd name="connsiteX1399" fmla="*/ 263172 w 3379808"/>
              <a:gd name="connsiteY1399" fmla="*/ 1361609 h 2476982"/>
              <a:gd name="connsiteX1400" fmla="*/ 2161420 w 3379808"/>
              <a:gd name="connsiteY1400" fmla="*/ 1260215 h 2476982"/>
              <a:gd name="connsiteX1401" fmla="*/ 2138272 w 3379808"/>
              <a:gd name="connsiteY1401" fmla="*/ 1262629 h 2476982"/>
              <a:gd name="connsiteX1402" fmla="*/ 2122432 w 3379808"/>
              <a:gd name="connsiteY1402" fmla="*/ 1265043 h 2476982"/>
              <a:gd name="connsiteX1403" fmla="*/ 2122432 w 3379808"/>
              <a:gd name="connsiteY1403" fmla="*/ 1269871 h 2476982"/>
              <a:gd name="connsiteX1404" fmla="*/ 2204673 w 3379808"/>
              <a:gd name="connsiteY1404" fmla="*/ 1270475 h 2476982"/>
              <a:gd name="connsiteX1405" fmla="*/ 2283259 w 3379808"/>
              <a:gd name="connsiteY1405" fmla="*/ 1260215 h 2476982"/>
              <a:gd name="connsiteX1406" fmla="*/ 2254018 w 3379808"/>
              <a:gd name="connsiteY1406" fmla="*/ 1260215 h 2476982"/>
              <a:gd name="connsiteX1407" fmla="*/ 2224776 w 3379808"/>
              <a:gd name="connsiteY1407" fmla="*/ 1260215 h 2476982"/>
              <a:gd name="connsiteX1408" fmla="*/ 2185788 w 3379808"/>
              <a:gd name="connsiteY1408" fmla="*/ 1260215 h 2476982"/>
              <a:gd name="connsiteX1409" fmla="*/ 2161420 w 3379808"/>
              <a:gd name="connsiteY1409" fmla="*/ 1260215 h 2476982"/>
              <a:gd name="connsiteX1410" fmla="*/ 614068 w 3379808"/>
              <a:gd name="connsiteY1410" fmla="*/ 1245730 h 2476982"/>
              <a:gd name="connsiteX1411" fmla="*/ 616504 w 3379808"/>
              <a:gd name="connsiteY1411" fmla="*/ 1249352 h 2476982"/>
              <a:gd name="connsiteX1412" fmla="*/ 618941 w 3379808"/>
              <a:gd name="connsiteY1412" fmla="*/ 1245730 h 2476982"/>
              <a:gd name="connsiteX1413" fmla="*/ 616504 w 3379808"/>
              <a:gd name="connsiteY1413" fmla="*/ 1245730 h 2476982"/>
              <a:gd name="connsiteX1414" fmla="*/ 614068 w 3379808"/>
              <a:gd name="connsiteY1414" fmla="*/ 1245730 h 2476982"/>
              <a:gd name="connsiteX1415" fmla="*/ 2297880 w 3379808"/>
              <a:gd name="connsiteY1415" fmla="*/ 1240902 h 2476982"/>
              <a:gd name="connsiteX1416" fmla="*/ 2294225 w 3379808"/>
              <a:gd name="connsiteY1416" fmla="*/ 1245730 h 2476982"/>
              <a:gd name="connsiteX1417" fmla="*/ 2297880 w 3379808"/>
              <a:gd name="connsiteY1417" fmla="*/ 1250558 h 2476982"/>
              <a:gd name="connsiteX1418" fmla="*/ 2301535 w 3379808"/>
              <a:gd name="connsiteY1418" fmla="*/ 1245730 h 2476982"/>
              <a:gd name="connsiteX1419" fmla="*/ 2297880 w 3379808"/>
              <a:gd name="connsiteY1419" fmla="*/ 1240902 h 2476982"/>
              <a:gd name="connsiteX1420" fmla="*/ 2005467 w 3379808"/>
              <a:gd name="connsiteY1420" fmla="*/ 1240902 h 2476982"/>
              <a:gd name="connsiteX1421" fmla="*/ 2001812 w 3379808"/>
              <a:gd name="connsiteY1421" fmla="*/ 1243316 h 2476982"/>
              <a:gd name="connsiteX1422" fmla="*/ 2005467 w 3379808"/>
              <a:gd name="connsiteY1422" fmla="*/ 1245730 h 2476982"/>
              <a:gd name="connsiteX1423" fmla="*/ 2009122 w 3379808"/>
              <a:gd name="connsiteY1423" fmla="*/ 1243316 h 2476982"/>
              <a:gd name="connsiteX1424" fmla="*/ 2005467 w 3379808"/>
              <a:gd name="connsiteY1424" fmla="*/ 1240902 h 2476982"/>
              <a:gd name="connsiteX1425" fmla="*/ 1976225 w 3379808"/>
              <a:gd name="connsiteY1425" fmla="*/ 1240902 h 2476982"/>
              <a:gd name="connsiteX1426" fmla="*/ 1973789 w 3379808"/>
              <a:gd name="connsiteY1426" fmla="*/ 1245127 h 2476982"/>
              <a:gd name="connsiteX1427" fmla="*/ 1971352 w 3379808"/>
              <a:gd name="connsiteY1427" fmla="*/ 1245730 h 2476982"/>
              <a:gd name="connsiteX1428" fmla="*/ 1976225 w 3379808"/>
              <a:gd name="connsiteY1428" fmla="*/ 1245730 h 2476982"/>
              <a:gd name="connsiteX1429" fmla="*/ 1978662 w 3379808"/>
              <a:gd name="connsiteY1429" fmla="*/ 1245127 h 2476982"/>
              <a:gd name="connsiteX1430" fmla="*/ 1981099 w 3379808"/>
              <a:gd name="connsiteY1430" fmla="*/ 1240902 h 2476982"/>
              <a:gd name="connsiteX1431" fmla="*/ 1978662 w 3379808"/>
              <a:gd name="connsiteY1431" fmla="*/ 1240902 h 2476982"/>
              <a:gd name="connsiteX1432" fmla="*/ 1976225 w 3379808"/>
              <a:gd name="connsiteY1432" fmla="*/ 1240902 h 2476982"/>
              <a:gd name="connsiteX1433" fmla="*/ 635999 w 3379808"/>
              <a:gd name="connsiteY1433" fmla="*/ 1237281 h 2476982"/>
              <a:gd name="connsiteX1434" fmla="*/ 633562 w 3379808"/>
              <a:gd name="connsiteY1434" fmla="*/ 1240902 h 2476982"/>
              <a:gd name="connsiteX1435" fmla="*/ 635999 w 3379808"/>
              <a:gd name="connsiteY1435" fmla="*/ 1240902 h 2476982"/>
              <a:gd name="connsiteX1436" fmla="*/ 638435 w 3379808"/>
              <a:gd name="connsiteY1436" fmla="*/ 1240902 h 2476982"/>
              <a:gd name="connsiteX1437" fmla="*/ 635999 w 3379808"/>
              <a:gd name="connsiteY1437" fmla="*/ 1237281 h 2476982"/>
              <a:gd name="connsiteX1438" fmla="*/ 2063949 w 3379808"/>
              <a:gd name="connsiteY1438" fmla="*/ 1226417 h 2476982"/>
              <a:gd name="connsiteX1439" fmla="*/ 2052376 w 3379808"/>
              <a:gd name="connsiteY1439" fmla="*/ 1230038 h 2476982"/>
              <a:gd name="connsiteX1440" fmla="*/ 2044455 w 3379808"/>
              <a:gd name="connsiteY1440" fmla="*/ 1240902 h 2476982"/>
              <a:gd name="connsiteX1441" fmla="*/ 2049329 w 3379808"/>
              <a:gd name="connsiteY1441" fmla="*/ 1240902 h 2476982"/>
              <a:gd name="connsiteX1442" fmla="*/ 2054202 w 3379808"/>
              <a:gd name="connsiteY1442" fmla="*/ 1240902 h 2476982"/>
              <a:gd name="connsiteX1443" fmla="*/ 2063949 w 3379808"/>
              <a:gd name="connsiteY1443" fmla="*/ 1226417 h 2476982"/>
              <a:gd name="connsiteX1444" fmla="*/ 2317374 w 3379808"/>
              <a:gd name="connsiteY1444" fmla="*/ 1211932 h 2476982"/>
              <a:gd name="connsiteX1445" fmla="*/ 2233915 w 3379808"/>
              <a:gd name="connsiteY1445" fmla="*/ 1212535 h 2476982"/>
              <a:gd name="connsiteX1446" fmla="*/ 2146800 w 3379808"/>
              <a:gd name="connsiteY1446" fmla="*/ 1216760 h 2476982"/>
              <a:gd name="connsiteX1447" fmla="*/ 2135835 w 3379808"/>
              <a:gd name="connsiteY1447" fmla="*/ 1222796 h 2476982"/>
              <a:gd name="connsiteX1448" fmla="*/ 2132179 w 3379808"/>
              <a:gd name="connsiteY1448" fmla="*/ 1236073 h 2476982"/>
              <a:gd name="connsiteX1449" fmla="*/ 2268638 w 3379808"/>
              <a:gd name="connsiteY1449" fmla="*/ 1240902 h 2476982"/>
              <a:gd name="connsiteX1450" fmla="*/ 2151673 w 3379808"/>
              <a:gd name="connsiteY1450" fmla="*/ 1240902 h 2476982"/>
              <a:gd name="connsiteX1451" fmla="*/ 2127305 w 3379808"/>
              <a:gd name="connsiteY1451" fmla="*/ 1245730 h 2476982"/>
              <a:gd name="connsiteX1452" fmla="*/ 2132179 w 3379808"/>
              <a:gd name="connsiteY1452" fmla="*/ 1250558 h 2476982"/>
              <a:gd name="connsiteX1453" fmla="*/ 2137052 w 3379808"/>
              <a:gd name="connsiteY1453" fmla="*/ 1250558 h 2476982"/>
              <a:gd name="connsiteX1454" fmla="*/ 2141926 w 3379808"/>
              <a:gd name="connsiteY1454" fmla="*/ 1250558 h 2476982"/>
              <a:gd name="connsiteX1455" fmla="*/ 2153501 w 3379808"/>
              <a:gd name="connsiteY1455" fmla="*/ 1250558 h 2476982"/>
              <a:gd name="connsiteX1456" fmla="*/ 2161420 w 3379808"/>
              <a:gd name="connsiteY1456" fmla="*/ 1250558 h 2476982"/>
              <a:gd name="connsiteX1457" fmla="*/ 2224776 w 3379808"/>
              <a:gd name="connsiteY1457" fmla="*/ 1248144 h 2476982"/>
              <a:gd name="connsiteX1458" fmla="*/ 2288133 w 3379808"/>
              <a:gd name="connsiteY1458" fmla="*/ 1245730 h 2476982"/>
              <a:gd name="connsiteX1459" fmla="*/ 2288133 w 3379808"/>
              <a:gd name="connsiteY1459" fmla="*/ 1240902 h 2476982"/>
              <a:gd name="connsiteX1460" fmla="*/ 2268638 w 3379808"/>
              <a:gd name="connsiteY1460" fmla="*/ 1240902 h 2476982"/>
              <a:gd name="connsiteX1461" fmla="*/ 2405098 w 3379808"/>
              <a:gd name="connsiteY1461" fmla="*/ 1216760 h 2476982"/>
              <a:gd name="connsiteX1462" fmla="*/ 2375857 w 3379808"/>
              <a:gd name="connsiteY1462" fmla="*/ 1216760 h 2476982"/>
              <a:gd name="connsiteX1463" fmla="*/ 2350271 w 3379808"/>
              <a:gd name="connsiteY1463" fmla="*/ 1214346 h 2476982"/>
              <a:gd name="connsiteX1464" fmla="*/ 2317374 w 3379808"/>
              <a:gd name="connsiteY1464" fmla="*/ 1211932 h 2476982"/>
              <a:gd name="connsiteX1465" fmla="*/ 2068823 w 3379808"/>
              <a:gd name="connsiteY1465" fmla="*/ 1211932 h 2476982"/>
              <a:gd name="connsiteX1466" fmla="*/ 2065168 w 3379808"/>
              <a:gd name="connsiteY1466" fmla="*/ 1214346 h 2476982"/>
              <a:gd name="connsiteX1467" fmla="*/ 2068823 w 3379808"/>
              <a:gd name="connsiteY1467" fmla="*/ 1216760 h 2476982"/>
              <a:gd name="connsiteX1468" fmla="*/ 2068823 w 3379808"/>
              <a:gd name="connsiteY1468" fmla="*/ 1214346 h 2476982"/>
              <a:gd name="connsiteX1469" fmla="*/ 2068823 w 3379808"/>
              <a:gd name="connsiteY1469" fmla="*/ 1211932 h 2476982"/>
              <a:gd name="connsiteX1470" fmla="*/ 2146800 w 3379808"/>
              <a:gd name="connsiteY1470" fmla="*/ 1192618 h 2476982"/>
              <a:gd name="connsiteX1471" fmla="*/ 2142535 w 3379808"/>
              <a:gd name="connsiteY1471" fmla="*/ 1200464 h 2476982"/>
              <a:gd name="connsiteX1472" fmla="*/ 2141926 w 3379808"/>
              <a:gd name="connsiteY1472" fmla="*/ 1211932 h 2476982"/>
              <a:gd name="connsiteX1473" fmla="*/ 2256454 w 3379808"/>
              <a:gd name="connsiteY1473" fmla="*/ 1208914 h 2476982"/>
              <a:gd name="connsiteX1474" fmla="*/ 2370983 w 3379808"/>
              <a:gd name="connsiteY1474" fmla="*/ 1202275 h 2476982"/>
              <a:gd name="connsiteX1475" fmla="*/ 2351489 w 3379808"/>
              <a:gd name="connsiteY1475" fmla="*/ 1202275 h 2476982"/>
              <a:gd name="connsiteX1476" fmla="*/ 2356362 w 3379808"/>
              <a:gd name="connsiteY1476" fmla="*/ 1192618 h 2476982"/>
              <a:gd name="connsiteX1477" fmla="*/ 2434339 w 3379808"/>
              <a:gd name="connsiteY1477" fmla="*/ 1168477 h 2476982"/>
              <a:gd name="connsiteX1478" fmla="*/ 2473328 w 3379808"/>
              <a:gd name="connsiteY1478" fmla="*/ 1181151 h 2476982"/>
              <a:gd name="connsiteX1479" fmla="*/ 2512316 w 3379808"/>
              <a:gd name="connsiteY1479" fmla="*/ 1182962 h 2476982"/>
              <a:gd name="connsiteX1480" fmla="*/ 2521454 w 3379808"/>
              <a:gd name="connsiteY1480" fmla="*/ 1182962 h 2476982"/>
              <a:gd name="connsiteX1481" fmla="*/ 2526937 w 3379808"/>
              <a:gd name="connsiteY1481" fmla="*/ 1182962 h 2476982"/>
              <a:gd name="connsiteX1482" fmla="*/ 2489776 w 3379808"/>
              <a:gd name="connsiteY1482" fmla="*/ 1173908 h 2476982"/>
              <a:gd name="connsiteX1483" fmla="*/ 2448960 w 3379808"/>
              <a:gd name="connsiteY1483" fmla="*/ 1168477 h 2476982"/>
              <a:gd name="connsiteX1484" fmla="*/ 2441649 w 3379808"/>
              <a:gd name="connsiteY1484" fmla="*/ 1168477 h 2476982"/>
              <a:gd name="connsiteX1485" fmla="*/ 2434339 w 3379808"/>
              <a:gd name="connsiteY1485" fmla="*/ 1168477 h 2476982"/>
              <a:gd name="connsiteX1486" fmla="*/ 2312500 w 3379808"/>
              <a:gd name="connsiteY1486" fmla="*/ 1163649 h 2476982"/>
              <a:gd name="connsiteX1487" fmla="*/ 2322247 w 3379808"/>
              <a:gd name="connsiteY1487" fmla="*/ 1167270 h 2476982"/>
              <a:gd name="connsiteX1488" fmla="*/ 2331995 w 3379808"/>
              <a:gd name="connsiteY1488" fmla="*/ 1163649 h 2476982"/>
              <a:gd name="connsiteX1489" fmla="*/ 2322247 w 3379808"/>
              <a:gd name="connsiteY1489" fmla="*/ 1163649 h 2476982"/>
              <a:gd name="connsiteX1490" fmla="*/ 2312500 w 3379808"/>
              <a:gd name="connsiteY1490" fmla="*/ 1163649 h 2476982"/>
              <a:gd name="connsiteX1491" fmla="*/ 2293006 w 3379808"/>
              <a:gd name="connsiteY1491" fmla="*/ 1163649 h 2476982"/>
              <a:gd name="connsiteX1492" fmla="*/ 2300316 w 3379808"/>
              <a:gd name="connsiteY1492" fmla="*/ 1167270 h 2476982"/>
              <a:gd name="connsiteX1493" fmla="*/ 2307627 w 3379808"/>
              <a:gd name="connsiteY1493" fmla="*/ 1163649 h 2476982"/>
              <a:gd name="connsiteX1494" fmla="*/ 2298489 w 3379808"/>
              <a:gd name="connsiteY1494" fmla="*/ 1163649 h 2476982"/>
              <a:gd name="connsiteX1495" fmla="*/ 2293006 w 3379808"/>
              <a:gd name="connsiteY1495" fmla="*/ 1163649 h 2476982"/>
              <a:gd name="connsiteX1496" fmla="*/ 2268638 w 3379808"/>
              <a:gd name="connsiteY1496" fmla="*/ 1163649 h 2476982"/>
              <a:gd name="connsiteX1497" fmla="*/ 2273512 w 3379808"/>
              <a:gd name="connsiteY1497" fmla="*/ 1167270 h 2476982"/>
              <a:gd name="connsiteX1498" fmla="*/ 2278385 w 3379808"/>
              <a:gd name="connsiteY1498" fmla="*/ 1163649 h 2476982"/>
              <a:gd name="connsiteX1499" fmla="*/ 2268638 w 3379808"/>
              <a:gd name="connsiteY1499" fmla="*/ 1163649 h 2476982"/>
              <a:gd name="connsiteX1500" fmla="*/ 2448960 w 3379808"/>
              <a:gd name="connsiteY1500" fmla="*/ 1158820 h 2476982"/>
              <a:gd name="connsiteX1501" fmla="*/ 2512316 w 3379808"/>
              <a:gd name="connsiteY1501" fmla="*/ 1168477 h 2476982"/>
              <a:gd name="connsiteX1502" fmla="*/ 2517190 w 3379808"/>
              <a:gd name="connsiteY1502" fmla="*/ 1168477 h 2476982"/>
              <a:gd name="connsiteX1503" fmla="*/ 2522063 w 3379808"/>
              <a:gd name="connsiteY1503" fmla="*/ 1168477 h 2476982"/>
              <a:gd name="connsiteX1504" fmla="*/ 2490385 w 3379808"/>
              <a:gd name="connsiteY1504" fmla="*/ 1161838 h 2476982"/>
              <a:gd name="connsiteX1505" fmla="*/ 2458707 w 3379808"/>
              <a:gd name="connsiteY1505" fmla="*/ 1158820 h 2476982"/>
              <a:gd name="connsiteX1506" fmla="*/ 2453833 w 3379808"/>
              <a:gd name="connsiteY1506" fmla="*/ 1158820 h 2476982"/>
              <a:gd name="connsiteX1507" fmla="*/ 2448960 w 3379808"/>
              <a:gd name="connsiteY1507" fmla="*/ 1158820 h 2476982"/>
              <a:gd name="connsiteX1508" fmla="*/ 2551304 w 3379808"/>
              <a:gd name="connsiteY1508" fmla="*/ 1144335 h 2476982"/>
              <a:gd name="connsiteX1509" fmla="*/ 2575672 w 3379808"/>
              <a:gd name="connsiteY1509" fmla="*/ 1153992 h 2476982"/>
              <a:gd name="connsiteX1510" fmla="*/ 2569581 w 3379808"/>
              <a:gd name="connsiteY1510" fmla="*/ 1145543 h 2476982"/>
              <a:gd name="connsiteX1511" fmla="*/ 2556178 w 3379808"/>
              <a:gd name="connsiteY1511" fmla="*/ 1144335 h 2476982"/>
              <a:gd name="connsiteX1512" fmla="*/ 2553741 w 3379808"/>
              <a:gd name="connsiteY1512" fmla="*/ 1144335 h 2476982"/>
              <a:gd name="connsiteX1513" fmla="*/ 2551304 w 3379808"/>
              <a:gd name="connsiteY1513" fmla="*/ 1144335 h 2476982"/>
              <a:gd name="connsiteX1514" fmla="*/ 1162951 w 3379808"/>
              <a:gd name="connsiteY1514" fmla="*/ 1133472 h 2476982"/>
              <a:gd name="connsiteX1515" fmla="*/ 1159905 w 3379808"/>
              <a:gd name="connsiteY1515" fmla="*/ 1139507 h 2476982"/>
              <a:gd name="connsiteX1516" fmla="*/ 1162342 w 3379808"/>
              <a:gd name="connsiteY1516" fmla="*/ 1139507 h 2476982"/>
              <a:gd name="connsiteX1517" fmla="*/ 1164779 w 3379808"/>
              <a:gd name="connsiteY1517" fmla="*/ 1139507 h 2476982"/>
              <a:gd name="connsiteX1518" fmla="*/ 1169653 w 3379808"/>
              <a:gd name="connsiteY1518" fmla="*/ 1135282 h 2476982"/>
              <a:gd name="connsiteX1519" fmla="*/ 1174526 w 3379808"/>
              <a:gd name="connsiteY1519" fmla="*/ 1134679 h 2476982"/>
              <a:gd name="connsiteX1520" fmla="*/ 1172089 w 3379808"/>
              <a:gd name="connsiteY1520" fmla="*/ 1134679 h 2476982"/>
              <a:gd name="connsiteX1521" fmla="*/ 1169653 w 3379808"/>
              <a:gd name="connsiteY1521" fmla="*/ 1134679 h 2476982"/>
              <a:gd name="connsiteX1522" fmla="*/ 1162951 w 3379808"/>
              <a:gd name="connsiteY1522" fmla="*/ 1133472 h 2476982"/>
              <a:gd name="connsiteX1523" fmla="*/ 2536684 w 3379808"/>
              <a:gd name="connsiteY1523" fmla="*/ 1129850 h 2476982"/>
              <a:gd name="connsiteX1524" fmla="*/ 2561051 w 3379808"/>
              <a:gd name="connsiteY1524" fmla="*/ 1136490 h 2476982"/>
              <a:gd name="connsiteX1525" fmla="*/ 2585419 w 3379808"/>
              <a:gd name="connsiteY1525" fmla="*/ 1139507 h 2476982"/>
              <a:gd name="connsiteX1526" fmla="*/ 2565316 w 3379808"/>
              <a:gd name="connsiteY1526" fmla="*/ 1132868 h 2476982"/>
              <a:gd name="connsiteX1527" fmla="*/ 2541557 w 3379808"/>
              <a:gd name="connsiteY1527" fmla="*/ 1129850 h 2476982"/>
              <a:gd name="connsiteX1528" fmla="*/ 2539120 w 3379808"/>
              <a:gd name="connsiteY1528" fmla="*/ 1129850 h 2476982"/>
              <a:gd name="connsiteX1529" fmla="*/ 2536684 w 3379808"/>
              <a:gd name="connsiteY1529" fmla="*/ 1129850 h 2476982"/>
              <a:gd name="connsiteX1530" fmla="*/ 1072182 w 3379808"/>
              <a:gd name="connsiteY1530" fmla="*/ 1125022 h 2476982"/>
              <a:gd name="connsiteX1531" fmla="*/ 1074618 w 3379808"/>
              <a:gd name="connsiteY1531" fmla="*/ 1125022 h 2476982"/>
              <a:gd name="connsiteX1532" fmla="*/ 1077055 w 3379808"/>
              <a:gd name="connsiteY1532" fmla="*/ 1125022 h 2476982"/>
              <a:gd name="connsiteX1533" fmla="*/ 1074618 w 3379808"/>
              <a:gd name="connsiteY1533" fmla="*/ 1128644 h 2476982"/>
              <a:gd name="connsiteX1534" fmla="*/ 1072182 w 3379808"/>
              <a:gd name="connsiteY1534" fmla="*/ 1125022 h 2476982"/>
              <a:gd name="connsiteX1535" fmla="*/ 2421546 w 3379808"/>
              <a:gd name="connsiteY1535" fmla="*/ 1121401 h 2476982"/>
              <a:gd name="connsiteX1536" fmla="*/ 2414845 w 3379808"/>
              <a:gd name="connsiteY1536" fmla="*/ 1125022 h 2476982"/>
              <a:gd name="connsiteX1537" fmla="*/ 2419718 w 3379808"/>
              <a:gd name="connsiteY1537" fmla="*/ 1125022 h 2476982"/>
              <a:gd name="connsiteX1538" fmla="*/ 2424592 w 3379808"/>
              <a:gd name="connsiteY1538" fmla="*/ 1125022 h 2476982"/>
              <a:gd name="connsiteX1539" fmla="*/ 2421546 w 3379808"/>
              <a:gd name="connsiteY1539" fmla="*/ 1121401 h 2476982"/>
              <a:gd name="connsiteX1540" fmla="*/ 1820272 w 3379808"/>
              <a:gd name="connsiteY1540" fmla="*/ 1115365 h 2476982"/>
              <a:gd name="connsiteX1541" fmla="*/ 1816617 w 3379808"/>
              <a:gd name="connsiteY1541" fmla="*/ 1120194 h 2476982"/>
              <a:gd name="connsiteX1542" fmla="*/ 1820272 w 3379808"/>
              <a:gd name="connsiteY1542" fmla="*/ 1125022 h 2476982"/>
              <a:gd name="connsiteX1543" fmla="*/ 1823927 w 3379808"/>
              <a:gd name="connsiteY1543" fmla="*/ 1120194 h 2476982"/>
              <a:gd name="connsiteX1544" fmla="*/ 1820272 w 3379808"/>
              <a:gd name="connsiteY1544" fmla="*/ 1115365 h 2476982"/>
              <a:gd name="connsiteX1545" fmla="*/ 2347644 w 3379808"/>
              <a:gd name="connsiteY1545" fmla="*/ 1110481 h 2476982"/>
              <a:gd name="connsiteX1546" fmla="*/ 2331995 w 3379808"/>
              <a:gd name="connsiteY1546" fmla="*/ 1110537 h 2476982"/>
              <a:gd name="connsiteX1547" fmla="*/ 2305190 w 3379808"/>
              <a:gd name="connsiteY1547" fmla="*/ 1110537 h 2476982"/>
              <a:gd name="connsiteX1548" fmla="*/ 2278385 w 3379808"/>
              <a:gd name="connsiteY1548" fmla="*/ 1110537 h 2476982"/>
              <a:gd name="connsiteX1549" fmla="*/ 2400224 w 3379808"/>
              <a:gd name="connsiteY1549" fmla="*/ 1114762 h 2476982"/>
              <a:gd name="connsiteX1550" fmla="*/ 2522063 w 3379808"/>
              <a:gd name="connsiteY1550" fmla="*/ 1129850 h 2476982"/>
              <a:gd name="connsiteX1551" fmla="*/ 2522063 w 3379808"/>
              <a:gd name="connsiteY1551" fmla="*/ 1125022 h 2476982"/>
              <a:gd name="connsiteX1552" fmla="*/ 2434339 w 3379808"/>
              <a:gd name="connsiteY1552" fmla="*/ 1112348 h 2476982"/>
              <a:gd name="connsiteX1553" fmla="*/ 2347644 w 3379808"/>
              <a:gd name="connsiteY1553" fmla="*/ 1110481 h 2476982"/>
              <a:gd name="connsiteX1554" fmla="*/ 2271075 w 3379808"/>
              <a:gd name="connsiteY1554" fmla="*/ 1106917 h 2476982"/>
              <a:gd name="connsiteX1555" fmla="*/ 2268638 w 3379808"/>
              <a:gd name="connsiteY1555" fmla="*/ 1110537 h 2476982"/>
              <a:gd name="connsiteX1556" fmla="*/ 2271075 w 3379808"/>
              <a:gd name="connsiteY1556" fmla="*/ 1110537 h 2476982"/>
              <a:gd name="connsiteX1557" fmla="*/ 2273512 w 3379808"/>
              <a:gd name="connsiteY1557" fmla="*/ 1110537 h 2476982"/>
              <a:gd name="connsiteX1558" fmla="*/ 2271075 w 3379808"/>
              <a:gd name="connsiteY1558" fmla="*/ 1106917 h 2476982"/>
              <a:gd name="connsiteX1559" fmla="*/ 2258282 w 3379808"/>
              <a:gd name="connsiteY1559" fmla="*/ 1106917 h 2476982"/>
              <a:gd name="connsiteX1560" fmla="*/ 2254018 w 3379808"/>
              <a:gd name="connsiteY1560" fmla="*/ 1110537 h 2476982"/>
              <a:gd name="connsiteX1561" fmla="*/ 2256454 w 3379808"/>
              <a:gd name="connsiteY1561" fmla="*/ 1110537 h 2476982"/>
              <a:gd name="connsiteX1562" fmla="*/ 2258891 w 3379808"/>
              <a:gd name="connsiteY1562" fmla="*/ 1110537 h 2476982"/>
              <a:gd name="connsiteX1563" fmla="*/ 2258282 w 3379808"/>
              <a:gd name="connsiteY1563" fmla="*/ 1106917 h 2476982"/>
              <a:gd name="connsiteX1564" fmla="*/ 1094113 w 3379808"/>
              <a:gd name="connsiteY1564" fmla="*/ 1106917 h 2476982"/>
              <a:gd name="connsiteX1565" fmla="*/ 1101423 w 3379808"/>
              <a:gd name="connsiteY1565" fmla="*/ 1110537 h 2476982"/>
              <a:gd name="connsiteX1566" fmla="*/ 1094113 w 3379808"/>
              <a:gd name="connsiteY1566" fmla="*/ 1110537 h 2476982"/>
              <a:gd name="connsiteX1567" fmla="*/ 1086802 w 3379808"/>
              <a:gd name="connsiteY1567" fmla="*/ 1110537 h 2476982"/>
              <a:gd name="connsiteX1568" fmla="*/ 1094113 w 3379808"/>
              <a:gd name="connsiteY1568" fmla="*/ 1106917 h 2476982"/>
              <a:gd name="connsiteX1569" fmla="*/ 1122745 w 3379808"/>
              <a:gd name="connsiteY1569" fmla="*/ 1102088 h 2476982"/>
              <a:gd name="connsiteX1570" fmla="*/ 1125791 w 3379808"/>
              <a:gd name="connsiteY1570" fmla="*/ 1105709 h 2476982"/>
              <a:gd name="connsiteX1571" fmla="*/ 1120917 w 3379808"/>
              <a:gd name="connsiteY1571" fmla="*/ 1105709 h 2476982"/>
              <a:gd name="connsiteX1572" fmla="*/ 1116043 w 3379808"/>
              <a:gd name="connsiteY1572" fmla="*/ 1105709 h 2476982"/>
              <a:gd name="connsiteX1573" fmla="*/ 1122745 w 3379808"/>
              <a:gd name="connsiteY1573" fmla="*/ 1102088 h 2476982"/>
              <a:gd name="connsiteX1574" fmla="*/ 1291491 w 3379808"/>
              <a:gd name="connsiteY1574" fmla="*/ 1100881 h 2476982"/>
              <a:gd name="connsiteX1575" fmla="*/ 1295147 w 3379808"/>
              <a:gd name="connsiteY1575" fmla="*/ 1105709 h 2476982"/>
              <a:gd name="connsiteX1576" fmla="*/ 1291491 w 3379808"/>
              <a:gd name="connsiteY1576" fmla="*/ 1110537 h 2476982"/>
              <a:gd name="connsiteX1577" fmla="*/ 1287837 w 3379808"/>
              <a:gd name="connsiteY1577" fmla="*/ 1105709 h 2476982"/>
              <a:gd name="connsiteX1578" fmla="*/ 1291491 w 3379808"/>
              <a:gd name="connsiteY1578" fmla="*/ 1100881 h 2476982"/>
              <a:gd name="connsiteX1579" fmla="*/ 1142848 w 3379808"/>
              <a:gd name="connsiteY1579" fmla="*/ 1097260 h 2476982"/>
              <a:gd name="connsiteX1580" fmla="*/ 1150158 w 3379808"/>
              <a:gd name="connsiteY1580" fmla="*/ 1100881 h 2476982"/>
              <a:gd name="connsiteX1581" fmla="*/ 1142848 w 3379808"/>
              <a:gd name="connsiteY1581" fmla="*/ 1100881 h 2476982"/>
              <a:gd name="connsiteX1582" fmla="*/ 1135538 w 3379808"/>
              <a:gd name="connsiteY1582" fmla="*/ 1100881 h 2476982"/>
              <a:gd name="connsiteX1583" fmla="*/ 1142848 w 3379808"/>
              <a:gd name="connsiteY1583" fmla="*/ 1097260 h 2476982"/>
              <a:gd name="connsiteX1584" fmla="*/ 755401 w 3379808"/>
              <a:gd name="connsiteY1584" fmla="*/ 1096052 h 2476982"/>
              <a:gd name="connsiteX1585" fmla="*/ 751746 w 3379808"/>
              <a:gd name="connsiteY1585" fmla="*/ 1100881 h 2476982"/>
              <a:gd name="connsiteX1586" fmla="*/ 755401 w 3379808"/>
              <a:gd name="connsiteY1586" fmla="*/ 1105709 h 2476982"/>
              <a:gd name="connsiteX1587" fmla="*/ 759056 w 3379808"/>
              <a:gd name="connsiteY1587" fmla="*/ 1100881 h 2476982"/>
              <a:gd name="connsiteX1588" fmla="*/ 755401 w 3379808"/>
              <a:gd name="connsiteY1588" fmla="*/ 1096052 h 2476982"/>
              <a:gd name="connsiteX1589" fmla="*/ 1834892 w 3379808"/>
              <a:gd name="connsiteY1589" fmla="*/ 1091224 h 2476982"/>
              <a:gd name="connsiteX1590" fmla="*/ 1727674 w 3379808"/>
              <a:gd name="connsiteY1590" fmla="*/ 1115365 h 2476982"/>
              <a:gd name="connsiteX1591" fmla="*/ 1737421 w 3379808"/>
              <a:gd name="connsiteY1591" fmla="*/ 1115365 h 2476982"/>
              <a:gd name="connsiteX1592" fmla="*/ 1783720 w 3379808"/>
              <a:gd name="connsiteY1592" fmla="*/ 1109934 h 2476982"/>
              <a:gd name="connsiteX1593" fmla="*/ 1830019 w 3379808"/>
              <a:gd name="connsiteY1593" fmla="*/ 1100881 h 2476982"/>
              <a:gd name="connsiteX1594" fmla="*/ 1832456 w 3379808"/>
              <a:gd name="connsiteY1594" fmla="*/ 1098466 h 2476982"/>
              <a:gd name="connsiteX1595" fmla="*/ 1834892 w 3379808"/>
              <a:gd name="connsiteY1595" fmla="*/ 1096052 h 2476982"/>
              <a:gd name="connsiteX1596" fmla="*/ 1834892 w 3379808"/>
              <a:gd name="connsiteY1596" fmla="*/ 1093638 h 2476982"/>
              <a:gd name="connsiteX1597" fmla="*/ 1834892 w 3379808"/>
              <a:gd name="connsiteY1597" fmla="*/ 1091224 h 2476982"/>
              <a:gd name="connsiteX1598" fmla="*/ 1218388 w 3379808"/>
              <a:gd name="connsiteY1598" fmla="*/ 1091224 h 2476982"/>
              <a:gd name="connsiteX1599" fmla="*/ 1220825 w 3379808"/>
              <a:gd name="connsiteY1599" fmla="*/ 1094846 h 2476982"/>
              <a:gd name="connsiteX1600" fmla="*/ 1223262 w 3379808"/>
              <a:gd name="connsiteY1600" fmla="*/ 1091224 h 2476982"/>
              <a:gd name="connsiteX1601" fmla="*/ 1220825 w 3379808"/>
              <a:gd name="connsiteY1601" fmla="*/ 1091224 h 2476982"/>
              <a:gd name="connsiteX1602" fmla="*/ 1218388 w 3379808"/>
              <a:gd name="connsiteY1602" fmla="*/ 1091224 h 2476982"/>
              <a:gd name="connsiteX1603" fmla="*/ 1169653 w 3379808"/>
              <a:gd name="connsiteY1603" fmla="*/ 1091224 h 2476982"/>
              <a:gd name="connsiteX1604" fmla="*/ 1173308 w 3379808"/>
              <a:gd name="connsiteY1604" fmla="*/ 1096052 h 2476982"/>
              <a:gd name="connsiteX1605" fmla="*/ 1169653 w 3379808"/>
              <a:gd name="connsiteY1605" fmla="*/ 1100881 h 2476982"/>
              <a:gd name="connsiteX1606" fmla="*/ 1165998 w 3379808"/>
              <a:gd name="connsiteY1606" fmla="*/ 1096052 h 2476982"/>
              <a:gd name="connsiteX1607" fmla="*/ 1169653 w 3379808"/>
              <a:gd name="connsiteY1607" fmla="*/ 1091224 h 2476982"/>
              <a:gd name="connsiteX1608" fmla="*/ 2039582 w 3379808"/>
              <a:gd name="connsiteY1608" fmla="*/ 1086396 h 2476982"/>
              <a:gd name="connsiteX1609" fmla="*/ 2039582 w 3379808"/>
              <a:gd name="connsiteY1609" fmla="*/ 1091224 h 2476982"/>
              <a:gd name="connsiteX1610" fmla="*/ 2039582 w 3379808"/>
              <a:gd name="connsiteY1610" fmla="*/ 1096052 h 2476982"/>
              <a:gd name="connsiteX1611" fmla="*/ 2043237 w 3379808"/>
              <a:gd name="connsiteY1611" fmla="*/ 1091224 h 2476982"/>
              <a:gd name="connsiteX1612" fmla="*/ 2039582 w 3379808"/>
              <a:gd name="connsiteY1612" fmla="*/ 1086396 h 2476982"/>
              <a:gd name="connsiteX1613" fmla="*/ 1208641 w 3379808"/>
              <a:gd name="connsiteY1613" fmla="*/ 1086396 h 2476982"/>
              <a:gd name="connsiteX1614" fmla="*/ 1209628 w 3379808"/>
              <a:gd name="connsiteY1614" fmla="*/ 1087700 h 2476982"/>
              <a:gd name="connsiteX1615" fmla="*/ 1206999 w 3379808"/>
              <a:gd name="connsiteY1615" fmla="*/ 1088565 h 2476982"/>
              <a:gd name="connsiteX1616" fmla="*/ 799263 w 3379808"/>
              <a:gd name="connsiteY1616" fmla="*/ 1086396 h 2476982"/>
              <a:gd name="connsiteX1617" fmla="*/ 804136 w 3379808"/>
              <a:gd name="connsiteY1617" fmla="*/ 1090017 h 2476982"/>
              <a:gd name="connsiteX1618" fmla="*/ 809010 w 3379808"/>
              <a:gd name="connsiteY1618" fmla="*/ 1086396 h 2476982"/>
              <a:gd name="connsiteX1619" fmla="*/ 804136 w 3379808"/>
              <a:gd name="connsiteY1619" fmla="*/ 1086396 h 2476982"/>
              <a:gd name="connsiteX1620" fmla="*/ 799263 w 3379808"/>
              <a:gd name="connsiteY1620" fmla="*/ 1086396 h 2476982"/>
              <a:gd name="connsiteX1621" fmla="*/ 2105374 w 3379808"/>
              <a:gd name="connsiteY1621" fmla="*/ 1082775 h 2476982"/>
              <a:gd name="connsiteX1622" fmla="*/ 2102938 w 3379808"/>
              <a:gd name="connsiteY1622" fmla="*/ 1086396 h 2476982"/>
              <a:gd name="connsiteX1623" fmla="*/ 2105374 w 3379808"/>
              <a:gd name="connsiteY1623" fmla="*/ 1086396 h 2476982"/>
              <a:gd name="connsiteX1624" fmla="*/ 2107811 w 3379808"/>
              <a:gd name="connsiteY1624" fmla="*/ 1086396 h 2476982"/>
              <a:gd name="connsiteX1625" fmla="*/ 2105374 w 3379808"/>
              <a:gd name="connsiteY1625" fmla="*/ 1082775 h 2476982"/>
              <a:gd name="connsiteX1626" fmla="*/ 818757 w 3379808"/>
              <a:gd name="connsiteY1626" fmla="*/ 1081567 h 2476982"/>
              <a:gd name="connsiteX1627" fmla="*/ 815102 w 3379808"/>
              <a:gd name="connsiteY1627" fmla="*/ 1083981 h 2476982"/>
              <a:gd name="connsiteX1628" fmla="*/ 818757 w 3379808"/>
              <a:gd name="connsiteY1628" fmla="*/ 1086396 h 2476982"/>
              <a:gd name="connsiteX1629" fmla="*/ 818757 w 3379808"/>
              <a:gd name="connsiteY1629" fmla="*/ 1083981 h 2476982"/>
              <a:gd name="connsiteX1630" fmla="*/ 818757 w 3379808"/>
              <a:gd name="connsiteY1630" fmla="*/ 1081567 h 2476982"/>
              <a:gd name="connsiteX1631" fmla="*/ 833377 w 3379808"/>
              <a:gd name="connsiteY1631" fmla="*/ 1077947 h 2476982"/>
              <a:gd name="connsiteX1632" fmla="*/ 828504 w 3379808"/>
              <a:gd name="connsiteY1632" fmla="*/ 1081567 h 2476982"/>
              <a:gd name="connsiteX1633" fmla="*/ 833377 w 3379808"/>
              <a:gd name="connsiteY1633" fmla="*/ 1081567 h 2476982"/>
              <a:gd name="connsiteX1634" fmla="*/ 838251 w 3379808"/>
              <a:gd name="connsiteY1634" fmla="*/ 1081567 h 2476982"/>
              <a:gd name="connsiteX1635" fmla="*/ 833377 w 3379808"/>
              <a:gd name="connsiteY1635" fmla="*/ 1077947 h 2476982"/>
              <a:gd name="connsiteX1636" fmla="*/ 736515 w 3379808"/>
              <a:gd name="connsiteY1636" fmla="*/ 1077947 h 2476982"/>
              <a:gd name="connsiteX1637" fmla="*/ 735906 w 3379808"/>
              <a:gd name="connsiteY1637" fmla="*/ 1081567 h 2476982"/>
              <a:gd name="connsiteX1638" fmla="*/ 738343 w 3379808"/>
              <a:gd name="connsiteY1638" fmla="*/ 1081567 h 2476982"/>
              <a:gd name="connsiteX1639" fmla="*/ 740780 w 3379808"/>
              <a:gd name="connsiteY1639" fmla="*/ 1081567 h 2476982"/>
              <a:gd name="connsiteX1640" fmla="*/ 736515 w 3379808"/>
              <a:gd name="connsiteY1640" fmla="*/ 1077947 h 2476982"/>
              <a:gd name="connsiteX1641" fmla="*/ 850435 w 3379808"/>
              <a:gd name="connsiteY1641" fmla="*/ 1073118 h 2476982"/>
              <a:gd name="connsiteX1642" fmla="*/ 847998 w 3379808"/>
              <a:gd name="connsiteY1642" fmla="*/ 1076739 h 2476982"/>
              <a:gd name="connsiteX1643" fmla="*/ 850435 w 3379808"/>
              <a:gd name="connsiteY1643" fmla="*/ 1076739 h 2476982"/>
              <a:gd name="connsiteX1644" fmla="*/ 852872 w 3379808"/>
              <a:gd name="connsiteY1644" fmla="*/ 1076739 h 2476982"/>
              <a:gd name="connsiteX1645" fmla="*/ 850435 w 3379808"/>
              <a:gd name="connsiteY1645" fmla="*/ 1073118 h 2476982"/>
              <a:gd name="connsiteX1646" fmla="*/ 770021 w 3379808"/>
              <a:gd name="connsiteY1646" fmla="*/ 1071911 h 2476982"/>
              <a:gd name="connsiteX1647" fmla="*/ 760274 w 3379808"/>
              <a:gd name="connsiteY1647" fmla="*/ 1072514 h 2476982"/>
              <a:gd name="connsiteX1648" fmla="*/ 750527 w 3379808"/>
              <a:gd name="connsiteY1648" fmla="*/ 1076739 h 2476982"/>
              <a:gd name="connsiteX1649" fmla="*/ 752964 w 3379808"/>
              <a:gd name="connsiteY1649" fmla="*/ 1076739 h 2476982"/>
              <a:gd name="connsiteX1650" fmla="*/ 755401 w 3379808"/>
              <a:gd name="connsiteY1650" fmla="*/ 1076739 h 2476982"/>
              <a:gd name="connsiteX1651" fmla="*/ 774895 w 3379808"/>
              <a:gd name="connsiteY1651" fmla="*/ 1071911 h 2476982"/>
              <a:gd name="connsiteX1652" fmla="*/ 772458 w 3379808"/>
              <a:gd name="connsiteY1652" fmla="*/ 1071911 h 2476982"/>
              <a:gd name="connsiteX1653" fmla="*/ 770021 w 3379808"/>
              <a:gd name="connsiteY1653" fmla="*/ 1071911 h 2476982"/>
              <a:gd name="connsiteX1654" fmla="*/ 2374714 w 3379808"/>
              <a:gd name="connsiteY1654" fmla="*/ 1070553 h 2476982"/>
              <a:gd name="connsiteX1655" fmla="*/ 2302753 w 3379808"/>
              <a:gd name="connsiteY1655" fmla="*/ 1071911 h 2476982"/>
              <a:gd name="connsiteX1656" fmla="*/ 2246707 w 3379808"/>
              <a:gd name="connsiteY1656" fmla="*/ 1072514 h 2476982"/>
              <a:gd name="connsiteX1657" fmla="*/ 2190662 w 3379808"/>
              <a:gd name="connsiteY1657" fmla="*/ 1076739 h 2476982"/>
              <a:gd name="connsiteX1658" fmla="*/ 2190662 w 3379808"/>
              <a:gd name="connsiteY1658" fmla="*/ 1081567 h 2476982"/>
              <a:gd name="connsiteX1659" fmla="*/ 2397179 w 3379808"/>
              <a:gd name="connsiteY1659" fmla="*/ 1098466 h 2476982"/>
              <a:gd name="connsiteX1660" fmla="*/ 2600040 w 3379808"/>
              <a:gd name="connsiteY1660" fmla="*/ 1115365 h 2476982"/>
              <a:gd name="connsiteX1661" fmla="*/ 2609787 w 3379808"/>
              <a:gd name="connsiteY1661" fmla="*/ 1115365 h 2476982"/>
              <a:gd name="connsiteX1662" fmla="*/ 2461753 w 3379808"/>
              <a:gd name="connsiteY1662" fmla="*/ 1071911 h 2476982"/>
              <a:gd name="connsiteX1663" fmla="*/ 2374714 w 3379808"/>
              <a:gd name="connsiteY1663" fmla="*/ 1070553 h 2476982"/>
              <a:gd name="connsiteX1664" fmla="*/ 869929 w 3379808"/>
              <a:gd name="connsiteY1664" fmla="*/ 1068290 h 2476982"/>
              <a:gd name="connsiteX1665" fmla="*/ 867492 w 3379808"/>
              <a:gd name="connsiteY1665" fmla="*/ 1071911 h 2476982"/>
              <a:gd name="connsiteX1666" fmla="*/ 869929 w 3379808"/>
              <a:gd name="connsiteY1666" fmla="*/ 1075533 h 2476982"/>
              <a:gd name="connsiteX1667" fmla="*/ 872366 w 3379808"/>
              <a:gd name="connsiteY1667" fmla="*/ 1071911 h 2476982"/>
              <a:gd name="connsiteX1668" fmla="*/ 869929 w 3379808"/>
              <a:gd name="connsiteY1668" fmla="*/ 1068290 h 2476982"/>
              <a:gd name="connsiteX1669" fmla="*/ 877239 w 3379808"/>
              <a:gd name="connsiteY1669" fmla="*/ 1067082 h 2476982"/>
              <a:gd name="connsiteX1670" fmla="*/ 884550 w 3379808"/>
              <a:gd name="connsiteY1670" fmla="*/ 1070704 h 2476982"/>
              <a:gd name="connsiteX1671" fmla="*/ 891860 w 3379808"/>
              <a:gd name="connsiteY1671" fmla="*/ 1067082 h 2476982"/>
              <a:gd name="connsiteX1672" fmla="*/ 886378 w 3379808"/>
              <a:gd name="connsiteY1672" fmla="*/ 1067082 h 2476982"/>
              <a:gd name="connsiteX1673" fmla="*/ 877239 w 3379808"/>
              <a:gd name="connsiteY1673" fmla="*/ 1067082 h 2476982"/>
              <a:gd name="connsiteX1674" fmla="*/ 896734 w 3379808"/>
              <a:gd name="connsiteY1674" fmla="*/ 1062254 h 2476982"/>
              <a:gd name="connsiteX1675" fmla="*/ 901607 w 3379808"/>
              <a:gd name="connsiteY1675" fmla="*/ 1065876 h 2476982"/>
              <a:gd name="connsiteX1676" fmla="*/ 906481 w 3379808"/>
              <a:gd name="connsiteY1676" fmla="*/ 1062254 h 2476982"/>
              <a:gd name="connsiteX1677" fmla="*/ 901607 w 3379808"/>
              <a:gd name="connsiteY1677" fmla="*/ 1062254 h 2476982"/>
              <a:gd name="connsiteX1678" fmla="*/ 896734 w 3379808"/>
              <a:gd name="connsiteY1678" fmla="*/ 1062254 h 2476982"/>
              <a:gd name="connsiteX1679" fmla="*/ 911354 w 3379808"/>
              <a:gd name="connsiteY1679" fmla="*/ 1057426 h 2476982"/>
              <a:gd name="connsiteX1680" fmla="*/ 918665 w 3379808"/>
              <a:gd name="connsiteY1680" fmla="*/ 1061048 h 2476982"/>
              <a:gd name="connsiteX1681" fmla="*/ 925975 w 3379808"/>
              <a:gd name="connsiteY1681" fmla="*/ 1057426 h 2476982"/>
              <a:gd name="connsiteX1682" fmla="*/ 916837 w 3379808"/>
              <a:gd name="connsiteY1682" fmla="*/ 1057426 h 2476982"/>
              <a:gd name="connsiteX1683" fmla="*/ 911354 w 3379808"/>
              <a:gd name="connsiteY1683" fmla="*/ 1057426 h 2476982"/>
              <a:gd name="connsiteX1684" fmla="*/ 939987 w 3379808"/>
              <a:gd name="connsiteY1684" fmla="*/ 1053805 h 2476982"/>
              <a:gd name="connsiteX1685" fmla="*/ 930849 w 3379808"/>
              <a:gd name="connsiteY1685" fmla="*/ 1057426 h 2476982"/>
              <a:gd name="connsiteX1686" fmla="*/ 938159 w 3379808"/>
              <a:gd name="connsiteY1686" fmla="*/ 1057426 h 2476982"/>
              <a:gd name="connsiteX1687" fmla="*/ 945469 w 3379808"/>
              <a:gd name="connsiteY1687" fmla="*/ 1057426 h 2476982"/>
              <a:gd name="connsiteX1688" fmla="*/ 939987 w 3379808"/>
              <a:gd name="connsiteY1688" fmla="*/ 1053805 h 2476982"/>
              <a:gd name="connsiteX1689" fmla="*/ 2287524 w 3379808"/>
              <a:gd name="connsiteY1689" fmla="*/ 1048977 h 2476982"/>
              <a:gd name="connsiteX1690" fmla="*/ 2200409 w 3379808"/>
              <a:gd name="connsiteY1690" fmla="*/ 1052597 h 2476982"/>
              <a:gd name="connsiteX1691" fmla="*/ 2206275 w 3379808"/>
              <a:gd name="connsiteY1691" fmla="*/ 1052597 h 2476982"/>
              <a:gd name="connsiteX1692" fmla="*/ 2239217 w 3379808"/>
              <a:gd name="connsiteY1692" fmla="*/ 1052597 h 2476982"/>
              <a:gd name="connsiteX1693" fmla="*/ 2332175 w 3379808"/>
              <a:gd name="connsiteY1693" fmla="*/ 1052597 h 2476982"/>
              <a:gd name="connsiteX1694" fmla="*/ 2365117 w 3379808"/>
              <a:gd name="connsiteY1694" fmla="*/ 1052597 h 2476982"/>
              <a:gd name="connsiteX1695" fmla="*/ 2370983 w 3379808"/>
              <a:gd name="connsiteY1695" fmla="*/ 1052597 h 2476982"/>
              <a:gd name="connsiteX1696" fmla="*/ 2287524 w 3379808"/>
              <a:gd name="connsiteY1696" fmla="*/ 1048977 h 2476982"/>
              <a:gd name="connsiteX1697" fmla="*/ 955216 w 3379808"/>
              <a:gd name="connsiteY1697" fmla="*/ 1048977 h 2476982"/>
              <a:gd name="connsiteX1698" fmla="*/ 950343 w 3379808"/>
              <a:gd name="connsiteY1698" fmla="*/ 1052597 h 2476982"/>
              <a:gd name="connsiteX1699" fmla="*/ 955216 w 3379808"/>
              <a:gd name="connsiteY1699" fmla="*/ 1052597 h 2476982"/>
              <a:gd name="connsiteX1700" fmla="*/ 960090 w 3379808"/>
              <a:gd name="connsiteY1700" fmla="*/ 1052597 h 2476982"/>
              <a:gd name="connsiteX1701" fmla="*/ 955216 w 3379808"/>
              <a:gd name="connsiteY1701" fmla="*/ 1048977 h 2476982"/>
              <a:gd name="connsiteX1702" fmla="*/ 974710 w 3379808"/>
              <a:gd name="connsiteY1702" fmla="*/ 1044148 h 2476982"/>
              <a:gd name="connsiteX1703" fmla="*/ 964963 w 3379808"/>
              <a:gd name="connsiteY1703" fmla="*/ 1047769 h 2476982"/>
              <a:gd name="connsiteX1704" fmla="*/ 974710 w 3379808"/>
              <a:gd name="connsiteY1704" fmla="*/ 1047769 h 2476982"/>
              <a:gd name="connsiteX1705" fmla="*/ 984458 w 3379808"/>
              <a:gd name="connsiteY1705" fmla="*/ 1047769 h 2476982"/>
              <a:gd name="connsiteX1706" fmla="*/ 974710 w 3379808"/>
              <a:gd name="connsiteY1706" fmla="*/ 1044148 h 2476982"/>
              <a:gd name="connsiteX1707" fmla="*/ 1281744 w 3379808"/>
              <a:gd name="connsiteY1707" fmla="*/ 1033284 h 2476982"/>
              <a:gd name="connsiteX1708" fmla="*/ 1281744 w 3379808"/>
              <a:gd name="connsiteY1708" fmla="*/ 1035698 h 2476982"/>
              <a:gd name="connsiteX1709" fmla="*/ 1281744 w 3379808"/>
              <a:gd name="connsiteY1709" fmla="*/ 1038112 h 2476982"/>
              <a:gd name="connsiteX1710" fmla="*/ 1285400 w 3379808"/>
              <a:gd name="connsiteY1710" fmla="*/ 1035698 h 2476982"/>
              <a:gd name="connsiteX1711" fmla="*/ 1281744 w 3379808"/>
              <a:gd name="connsiteY1711" fmla="*/ 1033284 h 2476982"/>
              <a:gd name="connsiteX1712" fmla="*/ 1995720 w 3379808"/>
              <a:gd name="connsiteY1712" fmla="*/ 1004314 h 2476982"/>
              <a:gd name="connsiteX1713" fmla="*/ 1992065 w 3379808"/>
              <a:gd name="connsiteY1713" fmla="*/ 1006728 h 2476982"/>
              <a:gd name="connsiteX1714" fmla="*/ 1995720 w 3379808"/>
              <a:gd name="connsiteY1714" fmla="*/ 1009143 h 2476982"/>
              <a:gd name="connsiteX1715" fmla="*/ 1999375 w 3379808"/>
              <a:gd name="connsiteY1715" fmla="*/ 1006728 h 2476982"/>
              <a:gd name="connsiteX1716" fmla="*/ 1995720 w 3379808"/>
              <a:gd name="connsiteY1716" fmla="*/ 1004314 h 2476982"/>
              <a:gd name="connsiteX1717" fmla="*/ 453240 w 3379808"/>
              <a:gd name="connsiteY1717" fmla="*/ 1004314 h 2476982"/>
              <a:gd name="connsiteX1718" fmla="*/ 448976 w 3379808"/>
              <a:gd name="connsiteY1718" fmla="*/ 1009143 h 2476982"/>
              <a:gd name="connsiteX1719" fmla="*/ 448367 w 3379808"/>
              <a:gd name="connsiteY1719" fmla="*/ 1013971 h 2476982"/>
              <a:gd name="connsiteX1720" fmla="*/ 448367 w 3379808"/>
              <a:gd name="connsiteY1720" fmla="*/ 1016385 h 2476982"/>
              <a:gd name="connsiteX1721" fmla="*/ 448367 w 3379808"/>
              <a:gd name="connsiteY1721" fmla="*/ 1018799 h 2476982"/>
              <a:gd name="connsiteX1722" fmla="*/ 453240 w 3379808"/>
              <a:gd name="connsiteY1722" fmla="*/ 1004314 h 2476982"/>
              <a:gd name="connsiteX1723" fmla="*/ 404505 w 3379808"/>
              <a:gd name="connsiteY1723" fmla="*/ 1004314 h 2476982"/>
              <a:gd name="connsiteX1724" fmla="*/ 394758 w 3379808"/>
              <a:gd name="connsiteY1724" fmla="*/ 1023628 h 2476982"/>
              <a:gd name="connsiteX1725" fmla="*/ 394758 w 3379808"/>
              <a:gd name="connsiteY1725" fmla="*/ 1026042 h 2476982"/>
              <a:gd name="connsiteX1726" fmla="*/ 394758 w 3379808"/>
              <a:gd name="connsiteY1726" fmla="*/ 1028456 h 2476982"/>
              <a:gd name="connsiteX1727" fmla="*/ 401459 w 3379808"/>
              <a:gd name="connsiteY1727" fmla="*/ 1016385 h 2476982"/>
              <a:gd name="connsiteX1728" fmla="*/ 404505 w 3379808"/>
              <a:gd name="connsiteY1728" fmla="*/ 1004314 h 2476982"/>
              <a:gd name="connsiteX1729" fmla="*/ 2034708 w 3379808"/>
              <a:gd name="connsiteY1729" fmla="*/ 999486 h 2476982"/>
              <a:gd name="connsiteX1730" fmla="*/ 2031053 w 3379808"/>
              <a:gd name="connsiteY1730" fmla="*/ 1003711 h 2476982"/>
              <a:gd name="connsiteX1731" fmla="*/ 2034708 w 3379808"/>
              <a:gd name="connsiteY1731" fmla="*/ 1004314 h 2476982"/>
              <a:gd name="connsiteX1732" fmla="*/ 2034708 w 3379808"/>
              <a:gd name="connsiteY1732" fmla="*/ 1001900 h 2476982"/>
              <a:gd name="connsiteX1733" fmla="*/ 2034708 w 3379808"/>
              <a:gd name="connsiteY1733" fmla="*/ 999486 h 2476982"/>
              <a:gd name="connsiteX1734" fmla="*/ 545838 w 3379808"/>
              <a:gd name="connsiteY1734" fmla="*/ 999486 h 2476982"/>
              <a:gd name="connsiteX1735" fmla="*/ 542183 w 3379808"/>
              <a:gd name="connsiteY1735" fmla="*/ 1001900 h 2476982"/>
              <a:gd name="connsiteX1736" fmla="*/ 545838 w 3379808"/>
              <a:gd name="connsiteY1736" fmla="*/ 1004314 h 2476982"/>
              <a:gd name="connsiteX1737" fmla="*/ 549494 w 3379808"/>
              <a:gd name="connsiteY1737" fmla="*/ 1001900 h 2476982"/>
              <a:gd name="connsiteX1738" fmla="*/ 545838 w 3379808"/>
              <a:gd name="connsiteY1738" fmla="*/ 999486 h 2476982"/>
              <a:gd name="connsiteX1739" fmla="*/ 550711 w 3379808"/>
              <a:gd name="connsiteY1739" fmla="*/ 994658 h 2476982"/>
              <a:gd name="connsiteX1740" fmla="*/ 547057 w 3379808"/>
              <a:gd name="connsiteY1740" fmla="*/ 997072 h 2476982"/>
              <a:gd name="connsiteX1741" fmla="*/ 550711 w 3379808"/>
              <a:gd name="connsiteY1741" fmla="*/ 999486 h 2476982"/>
              <a:gd name="connsiteX1742" fmla="*/ 550711 w 3379808"/>
              <a:gd name="connsiteY1742" fmla="*/ 997072 h 2476982"/>
              <a:gd name="connsiteX1743" fmla="*/ 550711 w 3379808"/>
              <a:gd name="connsiteY1743" fmla="*/ 994658 h 2476982"/>
              <a:gd name="connsiteX1744" fmla="*/ 458114 w 3379808"/>
              <a:gd name="connsiteY1744" fmla="*/ 994658 h 2476982"/>
              <a:gd name="connsiteX1745" fmla="*/ 454459 w 3379808"/>
              <a:gd name="connsiteY1745" fmla="*/ 997072 h 2476982"/>
              <a:gd name="connsiteX1746" fmla="*/ 458114 w 3379808"/>
              <a:gd name="connsiteY1746" fmla="*/ 999486 h 2476982"/>
              <a:gd name="connsiteX1747" fmla="*/ 458114 w 3379808"/>
              <a:gd name="connsiteY1747" fmla="*/ 997072 h 2476982"/>
              <a:gd name="connsiteX1748" fmla="*/ 458114 w 3379808"/>
              <a:gd name="connsiteY1748" fmla="*/ 994658 h 2476982"/>
              <a:gd name="connsiteX1749" fmla="*/ 409378 w 3379808"/>
              <a:gd name="connsiteY1749" fmla="*/ 994658 h 2476982"/>
              <a:gd name="connsiteX1750" fmla="*/ 405724 w 3379808"/>
              <a:gd name="connsiteY1750" fmla="*/ 997072 h 2476982"/>
              <a:gd name="connsiteX1751" fmla="*/ 409378 w 3379808"/>
              <a:gd name="connsiteY1751" fmla="*/ 999486 h 2476982"/>
              <a:gd name="connsiteX1752" fmla="*/ 409378 w 3379808"/>
              <a:gd name="connsiteY1752" fmla="*/ 997072 h 2476982"/>
              <a:gd name="connsiteX1753" fmla="*/ 409378 w 3379808"/>
              <a:gd name="connsiteY1753" fmla="*/ 994658 h 2476982"/>
              <a:gd name="connsiteX1754" fmla="*/ 2107811 w 3379808"/>
              <a:gd name="connsiteY1754" fmla="*/ 989829 h 2476982"/>
              <a:gd name="connsiteX1755" fmla="*/ 2102938 w 3379808"/>
              <a:gd name="connsiteY1755" fmla="*/ 999486 h 2476982"/>
              <a:gd name="connsiteX1756" fmla="*/ 2107811 w 3379808"/>
              <a:gd name="connsiteY1756" fmla="*/ 999486 h 2476982"/>
              <a:gd name="connsiteX1757" fmla="*/ 2000593 w 3379808"/>
              <a:gd name="connsiteY1757" fmla="*/ 989829 h 2476982"/>
              <a:gd name="connsiteX1758" fmla="*/ 1996939 w 3379808"/>
              <a:gd name="connsiteY1758" fmla="*/ 994658 h 2476982"/>
              <a:gd name="connsiteX1759" fmla="*/ 2000593 w 3379808"/>
              <a:gd name="connsiteY1759" fmla="*/ 999486 h 2476982"/>
              <a:gd name="connsiteX1760" fmla="*/ 2004249 w 3379808"/>
              <a:gd name="connsiteY1760" fmla="*/ 994658 h 2476982"/>
              <a:gd name="connsiteX1761" fmla="*/ 2000593 w 3379808"/>
              <a:gd name="connsiteY1761" fmla="*/ 989829 h 2476982"/>
              <a:gd name="connsiteX1762" fmla="*/ 2093191 w 3379808"/>
              <a:gd name="connsiteY1762" fmla="*/ 985001 h 2476982"/>
              <a:gd name="connsiteX1763" fmla="*/ 2088927 w 3379808"/>
              <a:gd name="connsiteY1763" fmla="*/ 989829 h 2476982"/>
              <a:gd name="connsiteX1764" fmla="*/ 2088317 w 3379808"/>
              <a:gd name="connsiteY1764" fmla="*/ 994658 h 2476982"/>
              <a:gd name="connsiteX1765" fmla="*/ 2088317 w 3379808"/>
              <a:gd name="connsiteY1765" fmla="*/ 997072 h 2476982"/>
              <a:gd name="connsiteX1766" fmla="*/ 2088317 w 3379808"/>
              <a:gd name="connsiteY1766" fmla="*/ 999486 h 2476982"/>
              <a:gd name="connsiteX1767" fmla="*/ 2092582 w 3379808"/>
              <a:gd name="connsiteY1767" fmla="*/ 994658 h 2476982"/>
              <a:gd name="connsiteX1768" fmla="*/ 2093191 w 3379808"/>
              <a:gd name="connsiteY1768" fmla="*/ 989829 h 2476982"/>
              <a:gd name="connsiteX1769" fmla="*/ 2093191 w 3379808"/>
              <a:gd name="connsiteY1769" fmla="*/ 987415 h 2476982"/>
              <a:gd name="connsiteX1770" fmla="*/ 2093191 w 3379808"/>
              <a:gd name="connsiteY1770" fmla="*/ 985001 h 2476982"/>
              <a:gd name="connsiteX1771" fmla="*/ 2078570 w 3379808"/>
              <a:gd name="connsiteY1771" fmla="*/ 985001 h 2476982"/>
              <a:gd name="connsiteX1772" fmla="*/ 2078570 w 3379808"/>
              <a:gd name="connsiteY1772" fmla="*/ 987415 h 2476982"/>
              <a:gd name="connsiteX1773" fmla="*/ 2078570 w 3379808"/>
              <a:gd name="connsiteY1773" fmla="*/ 989829 h 2476982"/>
              <a:gd name="connsiteX1774" fmla="*/ 2082226 w 3379808"/>
              <a:gd name="connsiteY1774" fmla="*/ 987415 h 2476982"/>
              <a:gd name="connsiteX1775" fmla="*/ 2078570 w 3379808"/>
              <a:gd name="connsiteY1775" fmla="*/ 985001 h 2476982"/>
              <a:gd name="connsiteX1776" fmla="*/ 2039582 w 3379808"/>
              <a:gd name="connsiteY1776" fmla="*/ 985001 h 2476982"/>
              <a:gd name="connsiteX1777" fmla="*/ 2035927 w 3379808"/>
              <a:gd name="connsiteY1777" fmla="*/ 989829 h 2476982"/>
              <a:gd name="connsiteX1778" fmla="*/ 2039582 w 3379808"/>
              <a:gd name="connsiteY1778" fmla="*/ 994658 h 2476982"/>
              <a:gd name="connsiteX1779" fmla="*/ 2039582 w 3379808"/>
              <a:gd name="connsiteY1779" fmla="*/ 985001 h 2476982"/>
              <a:gd name="connsiteX1780" fmla="*/ 1374342 w 3379808"/>
              <a:gd name="connsiteY1780" fmla="*/ 980173 h 2476982"/>
              <a:gd name="connsiteX1781" fmla="*/ 1330480 w 3379808"/>
              <a:gd name="connsiteY1781" fmla="*/ 986812 h 2476982"/>
              <a:gd name="connsiteX1782" fmla="*/ 1286618 w 3379808"/>
              <a:gd name="connsiteY1782" fmla="*/ 989829 h 2476982"/>
              <a:gd name="connsiteX1783" fmla="*/ 1047814 w 3379808"/>
              <a:gd name="connsiteY1783" fmla="*/ 1028456 h 2476982"/>
              <a:gd name="connsiteX1784" fmla="*/ 1016136 w 3379808"/>
              <a:gd name="connsiteY1784" fmla="*/ 1033887 h 2476982"/>
              <a:gd name="connsiteX1785" fmla="*/ 984458 w 3379808"/>
              <a:gd name="connsiteY1785" fmla="*/ 1042941 h 2476982"/>
              <a:gd name="connsiteX1786" fmla="*/ 1003952 w 3379808"/>
              <a:gd name="connsiteY1786" fmla="*/ 1042941 h 2476982"/>
              <a:gd name="connsiteX1787" fmla="*/ 1306112 w 3379808"/>
              <a:gd name="connsiteY1787" fmla="*/ 999486 h 2476982"/>
              <a:gd name="connsiteX1788" fmla="*/ 1352411 w 3379808"/>
              <a:gd name="connsiteY1788" fmla="*/ 992243 h 2476982"/>
              <a:gd name="connsiteX1789" fmla="*/ 1398709 w 3379808"/>
              <a:gd name="connsiteY1789" fmla="*/ 985001 h 2476982"/>
              <a:gd name="connsiteX1790" fmla="*/ 1386526 w 3379808"/>
              <a:gd name="connsiteY1790" fmla="*/ 980776 h 2476982"/>
              <a:gd name="connsiteX1791" fmla="*/ 1374342 w 3379808"/>
              <a:gd name="connsiteY1791" fmla="*/ 980173 h 2476982"/>
              <a:gd name="connsiteX1792" fmla="*/ 555585 w 3379808"/>
              <a:gd name="connsiteY1792" fmla="*/ 980173 h 2476982"/>
              <a:gd name="connsiteX1793" fmla="*/ 550711 w 3379808"/>
              <a:gd name="connsiteY1793" fmla="*/ 985001 h 2476982"/>
              <a:gd name="connsiteX1794" fmla="*/ 550711 w 3379808"/>
              <a:gd name="connsiteY1794" fmla="*/ 987415 h 2476982"/>
              <a:gd name="connsiteX1795" fmla="*/ 550711 w 3379808"/>
              <a:gd name="connsiteY1795" fmla="*/ 989829 h 2476982"/>
              <a:gd name="connsiteX1796" fmla="*/ 555585 w 3379808"/>
              <a:gd name="connsiteY1796" fmla="*/ 980173 h 2476982"/>
              <a:gd name="connsiteX1797" fmla="*/ 462988 w 3379808"/>
              <a:gd name="connsiteY1797" fmla="*/ 980173 h 2476982"/>
              <a:gd name="connsiteX1798" fmla="*/ 459333 w 3379808"/>
              <a:gd name="connsiteY1798" fmla="*/ 982587 h 2476982"/>
              <a:gd name="connsiteX1799" fmla="*/ 462988 w 3379808"/>
              <a:gd name="connsiteY1799" fmla="*/ 985001 h 2476982"/>
              <a:gd name="connsiteX1800" fmla="*/ 462988 w 3379808"/>
              <a:gd name="connsiteY1800" fmla="*/ 982587 h 2476982"/>
              <a:gd name="connsiteX1801" fmla="*/ 462988 w 3379808"/>
              <a:gd name="connsiteY1801" fmla="*/ 980173 h 2476982"/>
              <a:gd name="connsiteX1802" fmla="*/ 2109944 w 3379808"/>
              <a:gd name="connsiteY1802" fmla="*/ 979569 h 2476982"/>
              <a:gd name="connsiteX1803" fmla="*/ 2109030 w 3379808"/>
              <a:gd name="connsiteY1803" fmla="*/ 982587 h 2476982"/>
              <a:gd name="connsiteX1804" fmla="*/ 2112685 w 3379808"/>
              <a:gd name="connsiteY1804" fmla="*/ 985001 h 2476982"/>
              <a:gd name="connsiteX1805" fmla="*/ 2112685 w 3379808"/>
              <a:gd name="connsiteY1805" fmla="*/ 982587 h 2476982"/>
              <a:gd name="connsiteX1806" fmla="*/ 2112685 w 3379808"/>
              <a:gd name="connsiteY1806" fmla="*/ 980173 h 2476982"/>
              <a:gd name="connsiteX1807" fmla="*/ 2109944 w 3379808"/>
              <a:gd name="connsiteY1807" fmla="*/ 979569 h 2476982"/>
              <a:gd name="connsiteX1808" fmla="*/ 2093191 w 3379808"/>
              <a:gd name="connsiteY1808" fmla="*/ 975344 h 2476982"/>
              <a:gd name="connsiteX1809" fmla="*/ 2093191 w 3379808"/>
              <a:gd name="connsiteY1809" fmla="*/ 977759 h 2476982"/>
              <a:gd name="connsiteX1810" fmla="*/ 2093191 w 3379808"/>
              <a:gd name="connsiteY1810" fmla="*/ 980173 h 2476982"/>
              <a:gd name="connsiteX1811" fmla="*/ 2096846 w 3379808"/>
              <a:gd name="connsiteY1811" fmla="*/ 977759 h 2476982"/>
              <a:gd name="connsiteX1812" fmla="*/ 2093191 w 3379808"/>
              <a:gd name="connsiteY1812" fmla="*/ 975344 h 2476982"/>
              <a:gd name="connsiteX1813" fmla="*/ 2083443 w 3379808"/>
              <a:gd name="connsiteY1813" fmla="*/ 975344 h 2476982"/>
              <a:gd name="connsiteX1814" fmla="*/ 2079789 w 3379808"/>
              <a:gd name="connsiteY1814" fmla="*/ 977759 h 2476982"/>
              <a:gd name="connsiteX1815" fmla="*/ 2083443 w 3379808"/>
              <a:gd name="connsiteY1815" fmla="*/ 980173 h 2476982"/>
              <a:gd name="connsiteX1816" fmla="*/ 2083443 w 3379808"/>
              <a:gd name="connsiteY1816" fmla="*/ 975344 h 2476982"/>
              <a:gd name="connsiteX1817" fmla="*/ 2039582 w 3379808"/>
              <a:gd name="connsiteY1817" fmla="*/ 975344 h 2476982"/>
              <a:gd name="connsiteX1818" fmla="*/ 2039582 w 3379808"/>
              <a:gd name="connsiteY1818" fmla="*/ 977759 h 2476982"/>
              <a:gd name="connsiteX1819" fmla="*/ 2039582 w 3379808"/>
              <a:gd name="connsiteY1819" fmla="*/ 980173 h 2476982"/>
              <a:gd name="connsiteX1820" fmla="*/ 2043237 w 3379808"/>
              <a:gd name="connsiteY1820" fmla="*/ 977759 h 2476982"/>
              <a:gd name="connsiteX1821" fmla="*/ 2039582 w 3379808"/>
              <a:gd name="connsiteY1821" fmla="*/ 975344 h 2476982"/>
              <a:gd name="connsiteX1822" fmla="*/ 2005467 w 3379808"/>
              <a:gd name="connsiteY1822" fmla="*/ 975344 h 2476982"/>
              <a:gd name="connsiteX1823" fmla="*/ 2001812 w 3379808"/>
              <a:gd name="connsiteY1823" fmla="*/ 977759 h 2476982"/>
              <a:gd name="connsiteX1824" fmla="*/ 2005467 w 3379808"/>
              <a:gd name="connsiteY1824" fmla="*/ 980173 h 2476982"/>
              <a:gd name="connsiteX1825" fmla="*/ 2009122 w 3379808"/>
              <a:gd name="connsiteY1825" fmla="*/ 977759 h 2476982"/>
              <a:gd name="connsiteX1826" fmla="*/ 2005467 w 3379808"/>
              <a:gd name="connsiteY1826" fmla="*/ 975344 h 2476982"/>
              <a:gd name="connsiteX1827" fmla="*/ 467861 w 3379808"/>
              <a:gd name="connsiteY1827" fmla="*/ 975344 h 2476982"/>
              <a:gd name="connsiteX1828" fmla="*/ 464207 w 3379808"/>
              <a:gd name="connsiteY1828" fmla="*/ 977759 h 2476982"/>
              <a:gd name="connsiteX1829" fmla="*/ 467861 w 3379808"/>
              <a:gd name="connsiteY1829" fmla="*/ 980173 h 2476982"/>
              <a:gd name="connsiteX1830" fmla="*/ 467861 w 3379808"/>
              <a:gd name="connsiteY1830" fmla="*/ 975344 h 2476982"/>
              <a:gd name="connsiteX1831" fmla="*/ 1359721 w 3379808"/>
              <a:gd name="connsiteY1831" fmla="*/ 965688 h 2476982"/>
              <a:gd name="connsiteX1832" fmla="*/ 1057561 w 3379808"/>
              <a:gd name="connsiteY1832" fmla="*/ 1004314 h 2476982"/>
              <a:gd name="connsiteX1833" fmla="*/ 774895 w 3379808"/>
              <a:gd name="connsiteY1833" fmla="*/ 1067082 h 2476982"/>
              <a:gd name="connsiteX1834" fmla="*/ 794389 w 3379808"/>
              <a:gd name="connsiteY1834" fmla="*/ 1067082 h 2476982"/>
              <a:gd name="connsiteX1835" fmla="*/ 1067308 w 3379808"/>
              <a:gd name="connsiteY1835" fmla="*/ 1004314 h 2476982"/>
              <a:gd name="connsiteX1836" fmla="*/ 1086802 w 3379808"/>
              <a:gd name="connsiteY1836" fmla="*/ 1004314 h 2476982"/>
              <a:gd name="connsiteX1837" fmla="*/ 1359721 w 3379808"/>
              <a:gd name="connsiteY1837" fmla="*/ 975344 h 2476982"/>
              <a:gd name="connsiteX1838" fmla="*/ 1372514 w 3379808"/>
              <a:gd name="connsiteY1838" fmla="*/ 970516 h 2476982"/>
              <a:gd name="connsiteX1839" fmla="*/ 1388962 w 3379808"/>
              <a:gd name="connsiteY1839" fmla="*/ 965688 h 2476982"/>
              <a:gd name="connsiteX1840" fmla="*/ 560459 w 3379808"/>
              <a:gd name="connsiteY1840" fmla="*/ 965688 h 2476982"/>
              <a:gd name="connsiteX1841" fmla="*/ 556804 w 3379808"/>
              <a:gd name="connsiteY1841" fmla="*/ 970516 h 2476982"/>
              <a:gd name="connsiteX1842" fmla="*/ 560459 w 3379808"/>
              <a:gd name="connsiteY1842" fmla="*/ 975344 h 2476982"/>
              <a:gd name="connsiteX1843" fmla="*/ 564114 w 3379808"/>
              <a:gd name="connsiteY1843" fmla="*/ 970516 h 2476982"/>
              <a:gd name="connsiteX1844" fmla="*/ 560459 w 3379808"/>
              <a:gd name="connsiteY1844" fmla="*/ 965688 h 2476982"/>
              <a:gd name="connsiteX1845" fmla="*/ 467861 w 3379808"/>
              <a:gd name="connsiteY1845" fmla="*/ 965688 h 2476982"/>
              <a:gd name="connsiteX1846" fmla="*/ 467861 w 3379808"/>
              <a:gd name="connsiteY1846" fmla="*/ 968102 h 2476982"/>
              <a:gd name="connsiteX1847" fmla="*/ 467861 w 3379808"/>
              <a:gd name="connsiteY1847" fmla="*/ 970516 h 2476982"/>
              <a:gd name="connsiteX1848" fmla="*/ 471517 w 3379808"/>
              <a:gd name="connsiteY1848" fmla="*/ 968102 h 2476982"/>
              <a:gd name="connsiteX1849" fmla="*/ 467861 w 3379808"/>
              <a:gd name="connsiteY1849" fmla="*/ 965688 h 2476982"/>
              <a:gd name="connsiteX1850" fmla="*/ 438620 w 3379808"/>
              <a:gd name="connsiteY1850" fmla="*/ 965688 h 2476982"/>
              <a:gd name="connsiteX1851" fmla="*/ 433746 w 3379808"/>
              <a:gd name="connsiteY1851" fmla="*/ 970516 h 2476982"/>
              <a:gd name="connsiteX1852" fmla="*/ 399631 w 3379808"/>
              <a:gd name="connsiteY1852" fmla="*/ 1038112 h 2476982"/>
              <a:gd name="connsiteX1853" fmla="*/ 399631 w 3379808"/>
              <a:gd name="connsiteY1853" fmla="*/ 1042941 h 2476982"/>
              <a:gd name="connsiteX1854" fmla="*/ 422781 w 3379808"/>
              <a:gd name="connsiteY1854" fmla="*/ 1010350 h 2476982"/>
              <a:gd name="connsiteX1855" fmla="*/ 438620 w 3379808"/>
              <a:gd name="connsiteY1855" fmla="*/ 970516 h 2476982"/>
              <a:gd name="connsiteX1856" fmla="*/ 438620 w 3379808"/>
              <a:gd name="connsiteY1856" fmla="*/ 968102 h 2476982"/>
              <a:gd name="connsiteX1857" fmla="*/ 438620 w 3379808"/>
              <a:gd name="connsiteY1857" fmla="*/ 965688 h 2476982"/>
              <a:gd name="connsiteX1858" fmla="*/ 419126 w 3379808"/>
              <a:gd name="connsiteY1858" fmla="*/ 965688 h 2476982"/>
              <a:gd name="connsiteX1859" fmla="*/ 419126 w 3379808"/>
              <a:gd name="connsiteY1859" fmla="*/ 968102 h 2476982"/>
              <a:gd name="connsiteX1860" fmla="*/ 419126 w 3379808"/>
              <a:gd name="connsiteY1860" fmla="*/ 970516 h 2476982"/>
              <a:gd name="connsiteX1861" fmla="*/ 422781 w 3379808"/>
              <a:gd name="connsiteY1861" fmla="*/ 968102 h 2476982"/>
              <a:gd name="connsiteX1862" fmla="*/ 419126 w 3379808"/>
              <a:gd name="connsiteY1862" fmla="*/ 965688 h 2476982"/>
              <a:gd name="connsiteX1863" fmla="*/ 2098064 w 3379808"/>
              <a:gd name="connsiteY1863" fmla="*/ 960859 h 2476982"/>
              <a:gd name="connsiteX1864" fmla="*/ 2094410 w 3379808"/>
              <a:gd name="connsiteY1864" fmla="*/ 965688 h 2476982"/>
              <a:gd name="connsiteX1865" fmla="*/ 2098064 w 3379808"/>
              <a:gd name="connsiteY1865" fmla="*/ 970516 h 2476982"/>
              <a:gd name="connsiteX1866" fmla="*/ 2101720 w 3379808"/>
              <a:gd name="connsiteY1866" fmla="*/ 965688 h 2476982"/>
              <a:gd name="connsiteX1867" fmla="*/ 2098064 w 3379808"/>
              <a:gd name="connsiteY1867" fmla="*/ 960859 h 2476982"/>
              <a:gd name="connsiteX1868" fmla="*/ 2044455 w 3379808"/>
              <a:gd name="connsiteY1868" fmla="*/ 960859 h 2476982"/>
              <a:gd name="connsiteX1869" fmla="*/ 2044455 w 3379808"/>
              <a:gd name="connsiteY1869" fmla="*/ 965688 h 2476982"/>
              <a:gd name="connsiteX1870" fmla="*/ 2044455 w 3379808"/>
              <a:gd name="connsiteY1870" fmla="*/ 970516 h 2476982"/>
              <a:gd name="connsiteX1871" fmla="*/ 2048111 w 3379808"/>
              <a:gd name="connsiteY1871" fmla="*/ 965688 h 2476982"/>
              <a:gd name="connsiteX1872" fmla="*/ 2044455 w 3379808"/>
              <a:gd name="connsiteY1872" fmla="*/ 960859 h 2476982"/>
              <a:gd name="connsiteX1873" fmla="*/ 2010340 w 3379808"/>
              <a:gd name="connsiteY1873" fmla="*/ 960859 h 2476982"/>
              <a:gd name="connsiteX1874" fmla="*/ 2006686 w 3379808"/>
              <a:gd name="connsiteY1874" fmla="*/ 965688 h 2476982"/>
              <a:gd name="connsiteX1875" fmla="*/ 2010340 w 3379808"/>
              <a:gd name="connsiteY1875" fmla="*/ 970516 h 2476982"/>
              <a:gd name="connsiteX1876" fmla="*/ 2010340 w 3379808"/>
              <a:gd name="connsiteY1876" fmla="*/ 965688 h 2476982"/>
              <a:gd name="connsiteX1877" fmla="*/ 2010340 w 3379808"/>
              <a:gd name="connsiteY1877" fmla="*/ 960859 h 2476982"/>
              <a:gd name="connsiteX1878" fmla="*/ 609194 w 3379808"/>
              <a:gd name="connsiteY1878" fmla="*/ 960859 h 2476982"/>
              <a:gd name="connsiteX1879" fmla="*/ 606757 w 3379808"/>
              <a:gd name="connsiteY1879" fmla="*/ 970516 h 2476982"/>
              <a:gd name="connsiteX1880" fmla="*/ 604321 w 3379808"/>
              <a:gd name="connsiteY1880" fmla="*/ 980173 h 2476982"/>
              <a:gd name="connsiteX1881" fmla="*/ 608585 w 3379808"/>
              <a:gd name="connsiteY1881" fmla="*/ 974741 h 2476982"/>
              <a:gd name="connsiteX1882" fmla="*/ 609194 w 3379808"/>
              <a:gd name="connsiteY1882" fmla="*/ 965688 h 2476982"/>
              <a:gd name="connsiteX1883" fmla="*/ 609194 w 3379808"/>
              <a:gd name="connsiteY1883" fmla="*/ 963274 h 2476982"/>
              <a:gd name="connsiteX1884" fmla="*/ 609194 w 3379808"/>
              <a:gd name="connsiteY1884" fmla="*/ 960859 h 2476982"/>
              <a:gd name="connsiteX1885" fmla="*/ 565332 w 3379808"/>
              <a:gd name="connsiteY1885" fmla="*/ 956031 h 2476982"/>
              <a:gd name="connsiteX1886" fmla="*/ 561678 w 3379808"/>
              <a:gd name="connsiteY1886" fmla="*/ 958445 h 2476982"/>
              <a:gd name="connsiteX1887" fmla="*/ 565332 w 3379808"/>
              <a:gd name="connsiteY1887" fmla="*/ 960859 h 2476982"/>
              <a:gd name="connsiteX1888" fmla="*/ 565332 w 3379808"/>
              <a:gd name="connsiteY1888" fmla="*/ 958445 h 2476982"/>
              <a:gd name="connsiteX1889" fmla="*/ 565332 w 3379808"/>
              <a:gd name="connsiteY1889" fmla="*/ 956031 h 2476982"/>
              <a:gd name="connsiteX1890" fmla="*/ 575079 w 3379808"/>
              <a:gd name="connsiteY1890" fmla="*/ 951203 h 2476982"/>
              <a:gd name="connsiteX1891" fmla="*/ 555585 w 3379808"/>
              <a:gd name="connsiteY1891" fmla="*/ 999486 h 2476982"/>
              <a:gd name="connsiteX1892" fmla="*/ 555585 w 3379808"/>
              <a:gd name="connsiteY1892" fmla="*/ 1004314 h 2476982"/>
              <a:gd name="connsiteX1893" fmla="*/ 573251 w 3379808"/>
              <a:gd name="connsiteY1893" fmla="*/ 981984 h 2476982"/>
              <a:gd name="connsiteX1894" fmla="*/ 579953 w 3379808"/>
              <a:gd name="connsiteY1894" fmla="*/ 956031 h 2476982"/>
              <a:gd name="connsiteX1895" fmla="*/ 577516 w 3379808"/>
              <a:gd name="connsiteY1895" fmla="*/ 955428 h 2476982"/>
              <a:gd name="connsiteX1896" fmla="*/ 575079 w 3379808"/>
              <a:gd name="connsiteY1896" fmla="*/ 951203 h 2476982"/>
              <a:gd name="connsiteX1897" fmla="*/ 570206 w 3379808"/>
              <a:gd name="connsiteY1897" fmla="*/ 951203 h 2476982"/>
              <a:gd name="connsiteX1898" fmla="*/ 566551 w 3379808"/>
              <a:gd name="connsiteY1898" fmla="*/ 953617 h 2476982"/>
              <a:gd name="connsiteX1899" fmla="*/ 570206 w 3379808"/>
              <a:gd name="connsiteY1899" fmla="*/ 956031 h 2476982"/>
              <a:gd name="connsiteX1900" fmla="*/ 573861 w 3379808"/>
              <a:gd name="connsiteY1900" fmla="*/ 953617 h 2476982"/>
              <a:gd name="connsiteX1901" fmla="*/ 570206 w 3379808"/>
              <a:gd name="connsiteY1901" fmla="*/ 951203 h 2476982"/>
              <a:gd name="connsiteX1902" fmla="*/ 443493 w 3379808"/>
              <a:gd name="connsiteY1902" fmla="*/ 951203 h 2476982"/>
              <a:gd name="connsiteX1903" fmla="*/ 439839 w 3379808"/>
              <a:gd name="connsiteY1903" fmla="*/ 956031 h 2476982"/>
              <a:gd name="connsiteX1904" fmla="*/ 443493 w 3379808"/>
              <a:gd name="connsiteY1904" fmla="*/ 960859 h 2476982"/>
              <a:gd name="connsiteX1905" fmla="*/ 443493 w 3379808"/>
              <a:gd name="connsiteY1905" fmla="*/ 956031 h 2476982"/>
              <a:gd name="connsiteX1906" fmla="*/ 443493 w 3379808"/>
              <a:gd name="connsiteY1906" fmla="*/ 951203 h 2476982"/>
              <a:gd name="connsiteX1907" fmla="*/ 1374342 w 3379808"/>
              <a:gd name="connsiteY1907" fmla="*/ 941546 h 2476982"/>
              <a:gd name="connsiteX1908" fmla="*/ 1374342 w 3379808"/>
              <a:gd name="connsiteY1908" fmla="*/ 951203 h 2476982"/>
              <a:gd name="connsiteX1909" fmla="*/ 1398709 w 3379808"/>
              <a:gd name="connsiteY1909" fmla="*/ 951203 h 2476982"/>
              <a:gd name="connsiteX1910" fmla="*/ 1396273 w 3379808"/>
              <a:gd name="connsiteY1910" fmla="*/ 946978 h 2476982"/>
              <a:gd name="connsiteX1911" fmla="*/ 1393836 w 3379808"/>
              <a:gd name="connsiteY1911" fmla="*/ 946375 h 2476982"/>
              <a:gd name="connsiteX1912" fmla="*/ 1385917 w 3379808"/>
              <a:gd name="connsiteY1912" fmla="*/ 943960 h 2476982"/>
              <a:gd name="connsiteX1913" fmla="*/ 1374342 w 3379808"/>
              <a:gd name="connsiteY1913" fmla="*/ 941546 h 2476982"/>
              <a:gd name="connsiteX1914" fmla="*/ 511723 w 3379808"/>
              <a:gd name="connsiteY1914" fmla="*/ 941546 h 2476982"/>
              <a:gd name="connsiteX1915" fmla="*/ 504413 w 3379808"/>
              <a:gd name="connsiteY1915" fmla="*/ 954825 h 2476982"/>
              <a:gd name="connsiteX1916" fmla="*/ 497102 w 3379808"/>
              <a:gd name="connsiteY1916" fmla="*/ 975344 h 2476982"/>
              <a:gd name="connsiteX1917" fmla="*/ 481264 w 3379808"/>
              <a:gd name="connsiteY1917" fmla="*/ 1003108 h 2476982"/>
              <a:gd name="connsiteX1918" fmla="*/ 472735 w 3379808"/>
              <a:gd name="connsiteY1918" fmla="*/ 1023628 h 2476982"/>
              <a:gd name="connsiteX1919" fmla="*/ 472735 w 3379808"/>
              <a:gd name="connsiteY1919" fmla="*/ 1028456 h 2476982"/>
              <a:gd name="connsiteX1920" fmla="*/ 477608 w 3379808"/>
              <a:gd name="connsiteY1920" fmla="*/ 1028456 h 2476982"/>
              <a:gd name="connsiteX1921" fmla="*/ 483091 w 3379808"/>
              <a:gd name="connsiteY1921" fmla="*/ 1018196 h 2476982"/>
              <a:gd name="connsiteX1922" fmla="*/ 492229 w 3379808"/>
              <a:gd name="connsiteY1922" fmla="*/ 1004314 h 2476982"/>
              <a:gd name="connsiteX1923" fmla="*/ 502585 w 3379808"/>
              <a:gd name="connsiteY1923" fmla="*/ 972930 h 2476982"/>
              <a:gd name="connsiteX1924" fmla="*/ 516597 w 3379808"/>
              <a:gd name="connsiteY1924" fmla="*/ 941546 h 2476982"/>
              <a:gd name="connsiteX1925" fmla="*/ 477608 w 3379808"/>
              <a:gd name="connsiteY1925" fmla="*/ 941546 h 2476982"/>
              <a:gd name="connsiteX1926" fmla="*/ 473954 w 3379808"/>
              <a:gd name="connsiteY1926" fmla="*/ 946375 h 2476982"/>
              <a:gd name="connsiteX1927" fmla="*/ 477608 w 3379808"/>
              <a:gd name="connsiteY1927" fmla="*/ 951203 h 2476982"/>
              <a:gd name="connsiteX1928" fmla="*/ 481264 w 3379808"/>
              <a:gd name="connsiteY1928" fmla="*/ 946375 h 2476982"/>
              <a:gd name="connsiteX1929" fmla="*/ 477608 w 3379808"/>
              <a:gd name="connsiteY1929" fmla="*/ 941546 h 2476982"/>
              <a:gd name="connsiteX1930" fmla="*/ 2054202 w 3379808"/>
              <a:gd name="connsiteY1930" fmla="*/ 936718 h 2476982"/>
              <a:gd name="connsiteX1931" fmla="*/ 2051765 w 3379808"/>
              <a:gd name="connsiteY1931" fmla="*/ 942149 h 2476982"/>
              <a:gd name="connsiteX1932" fmla="*/ 2049329 w 3379808"/>
              <a:gd name="connsiteY1932" fmla="*/ 951203 h 2476982"/>
              <a:gd name="connsiteX1933" fmla="*/ 2049329 w 3379808"/>
              <a:gd name="connsiteY1933" fmla="*/ 956031 h 2476982"/>
              <a:gd name="connsiteX1934" fmla="*/ 2053593 w 3379808"/>
              <a:gd name="connsiteY1934" fmla="*/ 950600 h 2476982"/>
              <a:gd name="connsiteX1935" fmla="*/ 2054202 w 3379808"/>
              <a:gd name="connsiteY1935" fmla="*/ 941546 h 2476982"/>
              <a:gd name="connsiteX1936" fmla="*/ 2054202 w 3379808"/>
              <a:gd name="connsiteY1936" fmla="*/ 939132 h 2476982"/>
              <a:gd name="connsiteX1937" fmla="*/ 2054202 w 3379808"/>
              <a:gd name="connsiteY1937" fmla="*/ 936718 h 2476982"/>
              <a:gd name="connsiteX1938" fmla="*/ 2015214 w 3379808"/>
              <a:gd name="connsiteY1938" fmla="*/ 936718 h 2476982"/>
              <a:gd name="connsiteX1939" fmla="*/ 2015214 w 3379808"/>
              <a:gd name="connsiteY1939" fmla="*/ 939132 h 2476982"/>
              <a:gd name="connsiteX1940" fmla="*/ 2015214 w 3379808"/>
              <a:gd name="connsiteY1940" fmla="*/ 941546 h 2476982"/>
              <a:gd name="connsiteX1941" fmla="*/ 2018870 w 3379808"/>
              <a:gd name="connsiteY1941" fmla="*/ 939132 h 2476982"/>
              <a:gd name="connsiteX1942" fmla="*/ 2015214 w 3379808"/>
              <a:gd name="connsiteY1942" fmla="*/ 936718 h 2476982"/>
              <a:gd name="connsiteX1943" fmla="*/ 1330480 w 3379808"/>
              <a:gd name="connsiteY1943" fmla="*/ 936718 h 2476982"/>
              <a:gd name="connsiteX1944" fmla="*/ 1332917 w 3379808"/>
              <a:gd name="connsiteY1944" fmla="*/ 940340 h 2476982"/>
              <a:gd name="connsiteX1945" fmla="*/ 1335353 w 3379808"/>
              <a:gd name="connsiteY1945" fmla="*/ 936718 h 2476982"/>
              <a:gd name="connsiteX1946" fmla="*/ 1332917 w 3379808"/>
              <a:gd name="connsiteY1946" fmla="*/ 936718 h 2476982"/>
              <a:gd name="connsiteX1947" fmla="*/ 1330480 w 3379808"/>
              <a:gd name="connsiteY1947" fmla="*/ 936718 h 2476982"/>
              <a:gd name="connsiteX1948" fmla="*/ 575079 w 3379808"/>
              <a:gd name="connsiteY1948" fmla="*/ 927061 h 2476982"/>
              <a:gd name="connsiteX1949" fmla="*/ 575079 w 3379808"/>
              <a:gd name="connsiteY1949" fmla="*/ 936718 h 2476982"/>
              <a:gd name="connsiteX1950" fmla="*/ 575079 w 3379808"/>
              <a:gd name="connsiteY1950" fmla="*/ 941546 h 2476982"/>
              <a:gd name="connsiteX1951" fmla="*/ 579953 w 3379808"/>
              <a:gd name="connsiteY1951" fmla="*/ 931890 h 2476982"/>
              <a:gd name="connsiteX1952" fmla="*/ 577516 w 3379808"/>
              <a:gd name="connsiteY1952" fmla="*/ 929475 h 2476982"/>
              <a:gd name="connsiteX1953" fmla="*/ 575079 w 3379808"/>
              <a:gd name="connsiteY1953" fmla="*/ 927061 h 2476982"/>
              <a:gd name="connsiteX1954" fmla="*/ 438620 w 3379808"/>
              <a:gd name="connsiteY1954" fmla="*/ 927061 h 2476982"/>
              <a:gd name="connsiteX1955" fmla="*/ 429482 w 3379808"/>
              <a:gd name="connsiteY1955" fmla="*/ 940943 h 2476982"/>
              <a:gd name="connsiteX1956" fmla="*/ 423999 w 3379808"/>
              <a:gd name="connsiteY1956" fmla="*/ 951203 h 2476982"/>
              <a:gd name="connsiteX1957" fmla="*/ 423999 w 3379808"/>
              <a:gd name="connsiteY1957" fmla="*/ 953617 h 2476982"/>
              <a:gd name="connsiteX1958" fmla="*/ 423999 w 3379808"/>
              <a:gd name="connsiteY1958" fmla="*/ 956031 h 2476982"/>
              <a:gd name="connsiteX1959" fmla="*/ 423999 w 3379808"/>
              <a:gd name="connsiteY1959" fmla="*/ 958445 h 2476982"/>
              <a:gd name="connsiteX1960" fmla="*/ 423999 w 3379808"/>
              <a:gd name="connsiteY1960" fmla="*/ 960859 h 2476982"/>
              <a:gd name="connsiteX1961" fmla="*/ 431309 w 3379808"/>
              <a:gd name="connsiteY1961" fmla="*/ 948789 h 2476982"/>
              <a:gd name="connsiteX1962" fmla="*/ 438620 w 3379808"/>
              <a:gd name="connsiteY1962" fmla="*/ 936718 h 2476982"/>
              <a:gd name="connsiteX1963" fmla="*/ 438620 w 3379808"/>
              <a:gd name="connsiteY1963" fmla="*/ 934304 h 2476982"/>
              <a:gd name="connsiteX1964" fmla="*/ 438620 w 3379808"/>
              <a:gd name="connsiteY1964" fmla="*/ 931890 h 2476982"/>
              <a:gd name="connsiteX1965" fmla="*/ 438620 w 3379808"/>
              <a:gd name="connsiteY1965" fmla="*/ 929475 h 2476982"/>
              <a:gd name="connsiteX1966" fmla="*/ 438620 w 3379808"/>
              <a:gd name="connsiteY1966" fmla="*/ 927061 h 2476982"/>
              <a:gd name="connsiteX1967" fmla="*/ 487355 w 3379808"/>
              <a:gd name="connsiteY1967" fmla="*/ 922233 h 2476982"/>
              <a:gd name="connsiteX1968" fmla="*/ 482482 w 3379808"/>
              <a:gd name="connsiteY1968" fmla="*/ 936718 h 2476982"/>
              <a:gd name="connsiteX1969" fmla="*/ 482482 w 3379808"/>
              <a:gd name="connsiteY1969" fmla="*/ 939132 h 2476982"/>
              <a:gd name="connsiteX1970" fmla="*/ 482482 w 3379808"/>
              <a:gd name="connsiteY1970" fmla="*/ 941546 h 2476982"/>
              <a:gd name="connsiteX1971" fmla="*/ 487355 w 3379808"/>
              <a:gd name="connsiteY1971" fmla="*/ 927061 h 2476982"/>
              <a:gd name="connsiteX1972" fmla="*/ 487355 w 3379808"/>
              <a:gd name="connsiteY1972" fmla="*/ 922233 h 2476982"/>
              <a:gd name="connsiteX1973" fmla="*/ 2024961 w 3379808"/>
              <a:gd name="connsiteY1973" fmla="*/ 912576 h 2476982"/>
              <a:gd name="connsiteX1974" fmla="*/ 2024961 w 3379808"/>
              <a:gd name="connsiteY1974" fmla="*/ 914990 h 2476982"/>
              <a:gd name="connsiteX1975" fmla="*/ 2024961 w 3379808"/>
              <a:gd name="connsiteY1975" fmla="*/ 917405 h 2476982"/>
              <a:gd name="connsiteX1976" fmla="*/ 2028617 w 3379808"/>
              <a:gd name="connsiteY1976" fmla="*/ 914990 h 2476982"/>
              <a:gd name="connsiteX1977" fmla="*/ 2024961 w 3379808"/>
              <a:gd name="connsiteY1977" fmla="*/ 912576 h 2476982"/>
              <a:gd name="connsiteX1978" fmla="*/ 584826 w 3379808"/>
              <a:gd name="connsiteY1978" fmla="*/ 912576 h 2476982"/>
              <a:gd name="connsiteX1979" fmla="*/ 584826 w 3379808"/>
              <a:gd name="connsiteY1979" fmla="*/ 914990 h 2476982"/>
              <a:gd name="connsiteX1980" fmla="*/ 584826 w 3379808"/>
              <a:gd name="connsiteY1980" fmla="*/ 917405 h 2476982"/>
              <a:gd name="connsiteX1981" fmla="*/ 588482 w 3379808"/>
              <a:gd name="connsiteY1981" fmla="*/ 914990 h 2476982"/>
              <a:gd name="connsiteX1982" fmla="*/ 584826 w 3379808"/>
              <a:gd name="connsiteY1982" fmla="*/ 912576 h 2476982"/>
              <a:gd name="connsiteX1983" fmla="*/ 2068823 w 3379808"/>
              <a:gd name="connsiteY1983" fmla="*/ 902920 h 2476982"/>
              <a:gd name="connsiteX1984" fmla="*/ 2063949 w 3379808"/>
              <a:gd name="connsiteY1984" fmla="*/ 917405 h 2476982"/>
              <a:gd name="connsiteX1985" fmla="*/ 2063949 w 3379808"/>
              <a:gd name="connsiteY1985" fmla="*/ 922233 h 2476982"/>
              <a:gd name="connsiteX1986" fmla="*/ 2063949 w 3379808"/>
              <a:gd name="connsiteY1986" fmla="*/ 927061 h 2476982"/>
              <a:gd name="connsiteX1987" fmla="*/ 2064559 w 3379808"/>
              <a:gd name="connsiteY1987" fmla="*/ 918008 h 2476982"/>
              <a:gd name="connsiteX1988" fmla="*/ 2068823 w 3379808"/>
              <a:gd name="connsiteY1988" fmla="*/ 912576 h 2476982"/>
              <a:gd name="connsiteX1989" fmla="*/ 2068823 w 3379808"/>
              <a:gd name="connsiteY1989" fmla="*/ 910162 h 2476982"/>
              <a:gd name="connsiteX1990" fmla="*/ 2068823 w 3379808"/>
              <a:gd name="connsiteY1990" fmla="*/ 907748 h 2476982"/>
              <a:gd name="connsiteX1991" fmla="*/ 2068823 w 3379808"/>
              <a:gd name="connsiteY1991" fmla="*/ 905334 h 2476982"/>
              <a:gd name="connsiteX1992" fmla="*/ 2068823 w 3379808"/>
              <a:gd name="connsiteY1992" fmla="*/ 902920 h 2476982"/>
              <a:gd name="connsiteX1993" fmla="*/ 2027093 w 3379808"/>
              <a:gd name="connsiteY1993" fmla="*/ 900883 h 2476982"/>
              <a:gd name="connsiteX1994" fmla="*/ 2026180 w 3379808"/>
              <a:gd name="connsiteY1994" fmla="*/ 901109 h 2476982"/>
              <a:gd name="connsiteX1995" fmla="*/ 2029834 w 3379808"/>
              <a:gd name="connsiteY1995" fmla="*/ 902920 h 2476982"/>
              <a:gd name="connsiteX1996" fmla="*/ 2027093 w 3379808"/>
              <a:gd name="connsiteY1996" fmla="*/ 900883 h 2476982"/>
              <a:gd name="connsiteX1997" fmla="*/ 2054202 w 3379808"/>
              <a:gd name="connsiteY1997" fmla="*/ 898091 h 2476982"/>
              <a:gd name="connsiteX1998" fmla="*/ 2050548 w 3379808"/>
              <a:gd name="connsiteY1998" fmla="*/ 900506 h 2476982"/>
              <a:gd name="connsiteX1999" fmla="*/ 2054202 w 3379808"/>
              <a:gd name="connsiteY1999" fmla="*/ 902920 h 2476982"/>
              <a:gd name="connsiteX2000" fmla="*/ 2057858 w 3379808"/>
              <a:gd name="connsiteY2000" fmla="*/ 900506 h 2476982"/>
              <a:gd name="connsiteX2001" fmla="*/ 2054202 w 3379808"/>
              <a:gd name="connsiteY2001" fmla="*/ 898091 h 2476982"/>
              <a:gd name="connsiteX2002" fmla="*/ 448367 w 3379808"/>
              <a:gd name="connsiteY2002" fmla="*/ 898091 h 2476982"/>
              <a:gd name="connsiteX2003" fmla="*/ 441665 w 3379808"/>
              <a:gd name="connsiteY2003" fmla="*/ 910162 h 2476982"/>
              <a:gd name="connsiteX2004" fmla="*/ 438620 w 3379808"/>
              <a:gd name="connsiteY2004" fmla="*/ 922233 h 2476982"/>
              <a:gd name="connsiteX2005" fmla="*/ 443493 w 3379808"/>
              <a:gd name="connsiteY2005" fmla="*/ 922233 h 2476982"/>
              <a:gd name="connsiteX2006" fmla="*/ 448367 w 3379808"/>
              <a:gd name="connsiteY2006" fmla="*/ 902920 h 2476982"/>
              <a:gd name="connsiteX2007" fmla="*/ 448367 w 3379808"/>
              <a:gd name="connsiteY2007" fmla="*/ 898091 h 2476982"/>
              <a:gd name="connsiteX2008" fmla="*/ 2068823 w 3379808"/>
              <a:gd name="connsiteY2008" fmla="*/ 893263 h 2476982"/>
              <a:gd name="connsiteX2009" fmla="*/ 2068823 w 3379808"/>
              <a:gd name="connsiteY2009" fmla="*/ 895677 h 2476982"/>
              <a:gd name="connsiteX2010" fmla="*/ 2068823 w 3379808"/>
              <a:gd name="connsiteY2010" fmla="*/ 898091 h 2476982"/>
              <a:gd name="connsiteX2011" fmla="*/ 2072479 w 3379808"/>
              <a:gd name="connsiteY2011" fmla="*/ 895677 h 2476982"/>
              <a:gd name="connsiteX2012" fmla="*/ 2068823 w 3379808"/>
              <a:gd name="connsiteY2012" fmla="*/ 893263 h 2476982"/>
              <a:gd name="connsiteX2013" fmla="*/ 594573 w 3379808"/>
              <a:gd name="connsiteY2013" fmla="*/ 893263 h 2476982"/>
              <a:gd name="connsiteX2014" fmla="*/ 590919 w 3379808"/>
              <a:gd name="connsiteY2014" fmla="*/ 895677 h 2476982"/>
              <a:gd name="connsiteX2015" fmla="*/ 594573 w 3379808"/>
              <a:gd name="connsiteY2015" fmla="*/ 898091 h 2476982"/>
              <a:gd name="connsiteX2016" fmla="*/ 594573 w 3379808"/>
              <a:gd name="connsiteY2016" fmla="*/ 893263 h 2476982"/>
              <a:gd name="connsiteX2017" fmla="*/ 2122432 w 3379808"/>
              <a:gd name="connsiteY2017" fmla="*/ 888435 h 2476982"/>
              <a:gd name="connsiteX2018" fmla="*/ 2111467 w 3379808"/>
              <a:gd name="connsiteY2018" fmla="*/ 914990 h 2476982"/>
              <a:gd name="connsiteX2019" fmla="*/ 2107811 w 3379808"/>
              <a:gd name="connsiteY2019" fmla="*/ 941546 h 2476982"/>
              <a:gd name="connsiteX2020" fmla="*/ 2107811 w 3379808"/>
              <a:gd name="connsiteY2020" fmla="*/ 946375 h 2476982"/>
              <a:gd name="connsiteX2021" fmla="*/ 2107811 w 3379808"/>
              <a:gd name="connsiteY2021" fmla="*/ 951203 h 2476982"/>
              <a:gd name="connsiteX2022" fmla="*/ 2116949 w 3379808"/>
              <a:gd name="connsiteY2022" fmla="*/ 922233 h 2476982"/>
              <a:gd name="connsiteX2023" fmla="*/ 2122432 w 3379808"/>
              <a:gd name="connsiteY2023" fmla="*/ 893263 h 2476982"/>
              <a:gd name="connsiteX2024" fmla="*/ 2122432 w 3379808"/>
              <a:gd name="connsiteY2024" fmla="*/ 890849 h 2476982"/>
              <a:gd name="connsiteX2025" fmla="*/ 2122432 w 3379808"/>
              <a:gd name="connsiteY2025" fmla="*/ 888435 h 2476982"/>
              <a:gd name="connsiteX2026" fmla="*/ 2034708 w 3379808"/>
              <a:gd name="connsiteY2026" fmla="*/ 888435 h 2476982"/>
              <a:gd name="connsiteX2027" fmla="*/ 2031053 w 3379808"/>
              <a:gd name="connsiteY2027" fmla="*/ 893263 h 2476982"/>
              <a:gd name="connsiteX2028" fmla="*/ 2034708 w 3379808"/>
              <a:gd name="connsiteY2028" fmla="*/ 898091 h 2476982"/>
              <a:gd name="connsiteX2029" fmla="*/ 2038364 w 3379808"/>
              <a:gd name="connsiteY2029" fmla="*/ 893263 h 2476982"/>
              <a:gd name="connsiteX2030" fmla="*/ 2034708 w 3379808"/>
              <a:gd name="connsiteY2030" fmla="*/ 888435 h 2476982"/>
              <a:gd name="connsiteX2031" fmla="*/ 2146800 w 3379808"/>
              <a:gd name="connsiteY2031" fmla="*/ 878778 h 2476982"/>
              <a:gd name="connsiteX2032" fmla="*/ 2141926 w 3379808"/>
              <a:gd name="connsiteY2032" fmla="*/ 883606 h 2476982"/>
              <a:gd name="connsiteX2033" fmla="*/ 2117558 w 3379808"/>
              <a:gd name="connsiteY2033" fmla="*/ 960859 h 2476982"/>
              <a:gd name="connsiteX2034" fmla="*/ 2117558 w 3379808"/>
              <a:gd name="connsiteY2034" fmla="*/ 975344 h 2476982"/>
              <a:gd name="connsiteX2035" fmla="*/ 2132179 w 3379808"/>
              <a:gd name="connsiteY2035" fmla="*/ 933097 h 2476982"/>
              <a:gd name="connsiteX2036" fmla="*/ 2146800 w 3379808"/>
              <a:gd name="connsiteY2036" fmla="*/ 883606 h 2476982"/>
              <a:gd name="connsiteX2037" fmla="*/ 2146800 w 3379808"/>
              <a:gd name="connsiteY2037" fmla="*/ 881192 h 2476982"/>
              <a:gd name="connsiteX2038" fmla="*/ 2146800 w 3379808"/>
              <a:gd name="connsiteY2038" fmla="*/ 878778 h 2476982"/>
              <a:gd name="connsiteX2039" fmla="*/ 2073696 w 3379808"/>
              <a:gd name="connsiteY2039" fmla="*/ 878778 h 2476982"/>
              <a:gd name="connsiteX2040" fmla="*/ 2073696 w 3379808"/>
              <a:gd name="connsiteY2040" fmla="*/ 881192 h 2476982"/>
              <a:gd name="connsiteX2041" fmla="*/ 2073696 w 3379808"/>
              <a:gd name="connsiteY2041" fmla="*/ 883606 h 2476982"/>
              <a:gd name="connsiteX2042" fmla="*/ 2077352 w 3379808"/>
              <a:gd name="connsiteY2042" fmla="*/ 881192 h 2476982"/>
              <a:gd name="connsiteX2043" fmla="*/ 2073696 w 3379808"/>
              <a:gd name="connsiteY2043" fmla="*/ 878778 h 2476982"/>
              <a:gd name="connsiteX2044" fmla="*/ 2127305 w 3379808"/>
              <a:gd name="connsiteY2044" fmla="*/ 873950 h 2476982"/>
              <a:gd name="connsiteX2045" fmla="*/ 2127305 w 3379808"/>
              <a:gd name="connsiteY2045" fmla="*/ 876364 h 2476982"/>
              <a:gd name="connsiteX2046" fmla="*/ 2127305 w 3379808"/>
              <a:gd name="connsiteY2046" fmla="*/ 878778 h 2476982"/>
              <a:gd name="connsiteX2047" fmla="*/ 2130961 w 3379808"/>
              <a:gd name="connsiteY2047" fmla="*/ 876364 h 2476982"/>
              <a:gd name="connsiteX2048" fmla="*/ 2127305 w 3379808"/>
              <a:gd name="connsiteY2048" fmla="*/ 873950 h 2476982"/>
              <a:gd name="connsiteX2049" fmla="*/ 2039582 w 3379808"/>
              <a:gd name="connsiteY2049" fmla="*/ 873950 h 2476982"/>
              <a:gd name="connsiteX2050" fmla="*/ 2035927 w 3379808"/>
              <a:gd name="connsiteY2050" fmla="*/ 876364 h 2476982"/>
              <a:gd name="connsiteX2051" fmla="*/ 2039582 w 3379808"/>
              <a:gd name="connsiteY2051" fmla="*/ 878778 h 2476982"/>
              <a:gd name="connsiteX2052" fmla="*/ 2039582 w 3379808"/>
              <a:gd name="connsiteY2052" fmla="*/ 873950 h 2476982"/>
              <a:gd name="connsiteX2053" fmla="*/ 604321 w 3379808"/>
              <a:gd name="connsiteY2053" fmla="*/ 869122 h 2476982"/>
              <a:gd name="connsiteX2054" fmla="*/ 600666 w 3379808"/>
              <a:gd name="connsiteY2054" fmla="*/ 871536 h 2476982"/>
              <a:gd name="connsiteX2055" fmla="*/ 604321 w 3379808"/>
              <a:gd name="connsiteY2055" fmla="*/ 873950 h 2476982"/>
              <a:gd name="connsiteX2056" fmla="*/ 604321 w 3379808"/>
              <a:gd name="connsiteY2056" fmla="*/ 871536 h 2476982"/>
              <a:gd name="connsiteX2057" fmla="*/ 604321 w 3379808"/>
              <a:gd name="connsiteY2057" fmla="*/ 869122 h 2476982"/>
              <a:gd name="connsiteX2058" fmla="*/ 589700 w 3379808"/>
              <a:gd name="connsiteY2058" fmla="*/ 869122 h 2476982"/>
              <a:gd name="connsiteX2059" fmla="*/ 586654 w 3379808"/>
              <a:gd name="connsiteY2059" fmla="*/ 881192 h 2476982"/>
              <a:gd name="connsiteX2060" fmla="*/ 579953 w 3379808"/>
              <a:gd name="connsiteY2060" fmla="*/ 893263 h 2476982"/>
              <a:gd name="connsiteX2061" fmla="*/ 579953 w 3379808"/>
              <a:gd name="connsiteY2061" fmla="*/ 898091 h 2476982"/>
              <a:gd name="connsiteX2062" fmla="*/ 588482 w 3379808"/>
              <a:gd name="connsiteY2062" fmla="*/ 888435 h 2476982"/>
              <a:gd name="connsiteX2063" fmla="*/ 589700 w 3379808"/>
              <a:gd name="connsiteY2063" fmla="*/ 878778 h 2476982"/>
              <a:gd name="connsiteX2064" fmla="*/ 589700 w 3379808"/>
              <a:gd name="connsiteY2064" fmla="*/ 869122 h 2476982"/>
              <a:gd name="connsiteX2065" fmla="*/ 462988 w 3379808"/>
              <a:gd name="connsiteY2065" fmla="*/ 869122 h 2476982"/>
              <a:gd name="connsiteX2066" fmla="*/ 456286 w 3379808"/>
              <a:gd name="connsiteY2066" fmla="*/ 881192 h 2476982"/>
              <a:gd name="connsiteX2067" fmla="*/ 453240 w 3379808"/>
              <a:gd name="connsiteY2067" fmla="*/ 893263 h 2476982"/>
              <a:gd name="connsiteX2068" fmla="*/ 453240 w 3379808"/>
              <a:gd name="connsiteY2068" fmla="*/ 898091 h 2476982"/>
              <a:gd name="connsiteX2069" fmla="*/ 459942 w 3379808"/>
              <a:gd name="connsiteY2069" fmla="*/ 886021 h 2476982"/>
              <a:gd name="connsiteX2070" fmla="*/ 462988 w 3379808"/>
              <a:gd name="connsiteY2070" fmla="*/ 873950 h 2476982"/>
              <a:gd name="connsiteX2071" fmla="*/ 462988 w 3379808"/>
              <a:gd name="connsiteY2071" fmla="*/ 869122 h 2476982"/>
              <a:gd name="connsiteX2072" fmla="*/ 2039582 w 3379808"/>
              <a:gd name="connsiteY2072" fmla="*/ 864293 h 2476982"/>
              <a:gd name="connsiteX2073" fmla="*/ 2039582 w 3379808"/>
              <a:gd name="connsiteY2073" fmla="*/ 866707 h 2476982"/>
              <a:gd name="connsiteX2074" fmla="*/ 2039582 w 3379808"/>
              <a:gd name="connsiteY2074" fmla="*/ 869122 h 2476982"/>
              <a:gd name="connsiteX2075" fmla="*/ 2043237 w 3379808"/>
              <a:gd name="connsiteY2075" fmla="*/ 866707 h 2476982"/>
              <a:gd name="connsiteX2076" fmla="*/ 2039582 w 3379808"/>
              <a:gd name="connsiteY2076" fmla="*/ 864293 h 2476982"/>
              <a:gd name="connsiteX2077" fmla="*/ 516597 w 3379808"/>
              <a:gd name="connsiteY2077" fmla="*/ 864293 h 2476982"/>
              <a:gd name="connsiteX2078" fmla="*/ 507458 w 3379808"/>
              <a:gd name="connsiteY2078" fmla="*/ 873950 h 2476982"/>
              <a:gd name="connsiteX2079" fmla="*/ 501976 w 3379808"/>
              <a:gd name="connsiteY2079" fmla="*/ 883606 h 2476982"/>
              <a:gd name="connsiteX2080" fmla="*/ 501976 w 3379808"/>
              <a:gd name="connsiteY2080" fmla="*/ 888435 h 2476982"/>
              <a:gd name="connsiteX2081" fmla="*/ 511114 w 3379808"/>
              <a:gd name="connsiteY2081" fmla="*/ 876967 h 2476982"/>
              <a:gd name="connsiteX2082" fmla="*/ 516597 w 3379808"/>
              <a:gd name="connsiteY2082" fmla="*/ 869122 h 2476982"/>
              <a:gd name="connsiteX2083" fmla="*/ 516597 w 3379808"/>
              <a:gd name="connsiteY2083" fmla="*/ 866707 h 2476982"/>
              <a:gd name="connsiteX2084" fmla="*/ 516597 w 3379808"/>
              <a:gd name="connsiteY2084" fmla="*/ 864293 h 2476982"/>
              <a:gd name="connsiteX2085" fmla="*/ 2146800 w 3379808"/>
              <a:gd name="connsiteY2085" fmla="*/ 859465 h 2476982"/>
              <a:gd name="connsiteX2086" fmla="*/ 2146800 w 3379808"/>
              <a:gd name="connsiteY2086" fmla="*/ 864293 h 2476982"/>
              <a:gd name="connsiteX2087" fmla="*/ 2146800 w 3379808"/>
              <a:gd name="connsiteY2087" fmla="*/ 869122 h 2476982"/>
              <a:gd name="connsiteX2088" fmla="*/ 2150455 w 3379808"/>
              <a:gd name="connsiteY2088" fmla="*/ 864293 h 2476982"/>
              <a:gd name="connsiteX2089" fmla="*/ 2146800 w 3379808"/>
              <a:gd name="connsiteY2089" fmla="*/ 859465 h 2476982"/>
              <a:gd name="connsiteX2090" fmla="*/ 2132179 w 3379808"/>
              <a:gd name="connsiteY2090" fmla="*/ 859465 h 2476982"/>
              <a:gd name="connsiteX2091" fmla="*/ 2132179 w 3379808"/>
              <a:gd name="connsiteY2091" fmla="*/ 864293 h 2476982"/>
              <a:gd name="connsiteX2092" fmla="*/ 2132179 w 3379808"/>
              <a:gd name="connsiteY2092" fmla="*/ 869122 h 2476982"/>
              <a:gd name="connsiteX2093" fmla="*/ 2135835 w 3379808"/>
              <a:gd name="connsiteY2093" fmla="*/ 864293 h 2476982"/>
              <a:gd name="connsiteX2094" fmla="*/ 2132179 w 3379808"/>
              <a:gd name="connsiteY2094" fmla="*/ 859465 h 2476982"/>
              <a:gd name="connsiteX2095" fmla="*/ 618941 w 3379808"/>
              <a:gd name="connsiteY2095" fmla="*/ 859465 h 2476982"/>
              <a:gd name="connsiteX2096" fmla="*/ 584826 w 3379808"/>
              <a:gd name="connsiteY2096" fmla="*/ 931890 h 2476982"/>
              <a:gd name="connsiteX2097" fmla="*/ 584826 w 3379808"/>
              <a:gd name="connsiteY2097" fmla="*/ 941546 h 2476982"/>
              <a:gd name="connsiteX2098" fmla="*/ 606148 w 3379808"/>
              <a:gd name="connsiteY2098" fmla="*/ 900506 h 2476982"/>
              <a:gd name="connsiteX2099" fmla="*/ 623815 w 3379808"/>
              <a:gd name="connsiteY2099" fmla="*/ 859465 h 2476982"/>
              <a:gd name="connsiteX2100" fmla="*/ 609194 w 3379808"/>
              <a:gd name="connsiteY2100" fmla="*/ 854637 h 2476982"/>
              <a:gd name="connsiteX2101" fmla="*/ 609194 w 3379808"/>
              <a:gd name="connsiteY2101" fmla="*/ 857051 h 2476982"/>
              <a:gd name="connsiteX2102" fmla="*/ 609194 w 3379808"/>
              <a:gd name="connsiteY2102" fmla="*/ 859465 h 2476982"/>
              <a:gd name="connsiteX2103" fmla="*/ 612850 w 3379808"/>
              <a:gd name="connsiteY2103" fmla="*/ 857051 h 2476982"/>
              <a:gd name="connsiteX2104" fmla="*/ 609194 w 3379808"/>
              <a:gd name="connsiteY2104" fmla="*/ 854637 h 2476982"/>
              <a:gd name="connsiteX2105" fmla="*/ 599447 w 3379808"/>
              <a:gd name="connsiteY2105" fmla="*/ 854637 h 2476982"/>
              <a:gd name="connsiteX2106" fmla="*/ 597010 w 3379808"/>
              <a:gd name="connsiteY2106" fmla="*/ 859465 h 2476982"/>
              <a:gd name="connsiteX2107" fmla="*/ 594573 w 3379808"/>
              <a:gd name="connsiteY2107" fmla="*/ 864293 h 2476982"/>
              <a:gd name="connsiteX2108" fmla="*/ 594573 w 3379808"/>
              <a:gd name="connsiteY2108" fmla="*/ 866707 h 2476982"/>
              <a:gd name="connsiteX2109" fmla="*/ 594573 w 3379808"/>
              <a:gd name="connsiteY2109" fmla="*/ 869122 h 2476982"/>
              <a:gd name="connsiteX2110" fmla="*/ 598838 w 3379808"/>
              <a:gd name="connsiteY2110" fmla="*/ 864293 h 2476982"/>
              <a:gd name="connsiteX2111" fmla="*/ 599447 w 3379808"/>
              <a:gd name="connsiteY2111" fmla="*/ 859465 h 2476982"/>
              <a:gd name="connsiteX2112" fmla="*/ 599447 w 3379808"/>
              <a:gd name="connsiteY2112" fmla="*/ 857051 h 2476982"/>
              <a:gd name="connsiteX2113" fmla="*/ 599447 w 3379808"/>
              <a:gd name="connsiteY2113" fmla="*/ 854637 h 2476982"/>
              <a:gd name="connsiteX2114" fmla="*/ 2137052 w 3379808"/>
              <a:gd name="connsiteY2114" fmla="*/ 849808 h 2476982"/>
              <a:gd name="connsiteX2115" fmla="*/ 2133398 w 3379808"/>
              <a:gd name="connsiteY2115" fmla="*/ 852222 h 2476982"/>
              <a:gd name="connsiteX2116" fmla="*/ 2137052 w 3379808"/>
              <a:gd name="connsiteY2116" fmla="*/ 854637 h 2476982"/>
              <a:gd name="connsiteX2117" fmla="*/ 2140708 w 3379808"/>
              <a:gd name="connsiteY2117" fmla="*/ 852222 h 2476982"/>
              <a:gd name="connsiteX2118" fmla="*/ 2137052 w 3379808"/>
              <a:gd name="connsiteY2118" fmla="*/ 849808 h 2476982"/>
              <a:gd name="connsiteX2119" fmla="*/ 604321 w 3379808"/>
              <a:gd name="connsiteY2119" fmla="*/ 844980 h 2476982"/>
              <a:gd name="connsiteX2120" fmla="*/ 600666 w 3379808"/>
              <a:gd name="connsiteY2120" fmla="*/ 847394 h 2476982"/>
              <a:gd name="connsiteX2121" fmla="*/ 604321 w 3379808"/>
              <a:gd name="connsiteY2121" fmla="*/ 849808 h 2476982"/>
              <a:gd name="connsiteX2122" fmla="*/ 604321 w 3379808"/>
              <a:gd name="connsiteY2122" fmla="*/ 844980 h 2476982"/>
              <a:gd name="connsiteX2123" fmla="*/ 472735 w 3379808"/>
              <a:gd name="connsiteY2123" fmla="*/ 844980 h 2476982"/>
              <a:gd name="connsiteX2124" fmla="*/ 467861 w 3379808"/>
              <a:gd name="connsiteY2124" fmla="*/ 864293 h 2476982"/>
              <a:gd name="connsiteX2125" fmla="*/ 467861 w 3379808"/>
              <a:gd name="connsiteY2125" fmla="*/ 866707 h 2476982"/>
              <a:gd name="connsiteX2126" fmla="*/ 467861 w 3379808"/>
              <a:gd name="connsiteY2126" fmla="*/ 869122 h 2476982"/>
              <a:gd name="connsiteX2127" fmla="*/ 472126 w 3379808"/>
              <a:gd name="connsiteY2127" fmla="*/ 857051 h 2476982"/>
              <a:gd name="connsiteX2128" fmla="*/ 472735 w 3379808"/>
              <a:gd name="connsiteY2128" fmla="*/ 844980 h 2476982"/>
              <a:gd name="connsiteX2129" fmla="*/ 2156547 w 3379808"/>
              <a:gd name="connsiteY2129" fmla="*/ 840152 h 2476982"/>
              <a:gd name="connsiteX2130" fmla="*/ 2156547 w 3379808"/>
              <a:gd name="connsiteY2130" fmla="*/ 842566 h 2476982"/>
              <a:gd name="connsiteX2131" fmla="*/ 2156547 w 3379808"/>
              <a:gd name="connsiteY2131" fmla="*/ 844980 h 2476982"/>
              <a:gd name="connsiteX2132" fmla="*/ 2160202 w 3379808"/>
              <a:gd name="connsiteY2132" fmla="*/ 842566 h 2476982"/>
              <a:gd name="connsiteX2133" fmla="*/ 2156547 w 3379808"/>
              <a:gd name="connsiteY2133" fmla="*/ 840152 h 2476982"/>
              <a:gd name="connsiteX2134" fmla="*/ 2049329 w 3379808"/>
              <a:gd name="connsiteY2134" fmla="*/ 840152 h 2476982"/>
              <a:gd name="connsiteX2135" fmla="*/ 2049329 w 3379808"/>
              <a:gd name="connsiteY2135" fmla="*/ 842566 h 2476982"/>
              <a:gd name="connsiteX2136" fmla="*/ 2049329 w 3379808"/>
              <a:gd name="connsiteY2136" fmla="*/ 844980 h 2476982"/>
              <a:gd name="connsiteX2137" fmla="*/ 2052984 w 3379808"/>
              <a:gd name="connsiteY2137" fmla="*/ 842566 h 2476982"/>
              <a:gd name="connsiteX2138" fmla="*/ 2049329 w 3379808"/>
              <a:gd name="connsiteY2138" fmla="*/ 840152 h 2476982"/>
              <a:gd name="connsiteX2139" fmla="*/ 2127305 w 3379808"/>
              <a:gd name="connsiteY2139" fmla="*/ 830495 h 2476982"/>
              <a:gd name="connsiteX2140" fmla="*/ 2110248 w 3379808"/>
              <a:gd name="connsiteY2140" fmla="*/ 887832 h 2476982"/>
              <a:gd name="connsiteX2141" fmla="*/ 2093191 w 3379808"/>
              <a:gd name="connsiteY2141" fmla="*/ 941546 h 2476982"/>
              <a:gd name="connsiteX2142" fmla="*/ 2088927 w 3379808"/>
              <a:gd name="connsiteY2142" fmla="*/ 953617 h 2476982"/>
              <a:gd name="connsiteX2143" fmla="*/ 2088317 w 3379808"/>
              <a:gd name="connsiteY2143" fmla="*/ 965688 h 2476982"/>
              <a:gd name="connsiteX2144" fmla="*/ 2088317 w 3379808"/>
              <a:gd name="connsiteY2144" fmla="*/ 968102 h 2476982"/>
              <a:gd name="connsiteX2145" fmla="*/ 2088317 w 3379808"/>
              <a:gd name="connsiteY2145" fmla="*/ 970516 h 2476982"/>
              <a:gd name="connsiteX2146" fmla="*/ 2109639 w 3379808"/>
              <a:gd name="connsiteY2146" fmla="*/ 905937 h 2476982"/>
              <a:gd name="connsiteX2147" fmla="*/ 2127305 w 3379808"/>
              <a:gd name="connsiteY2147" fmla="*/ 844980 h 2476982"/>
              <a:gd name="connsiteX2148" fmla="*/ 2054202 w 3379808"/>
              <a:gd name="connsiteY2148" fmla="*/ 825667 h 2476982"/>
              <a:gd name="connsiteX2149" fmla="*/ 2054202 w 3379808"/>
              <a:gd name="connsiteY2149" fmla="*/ 828081 h 2476982"/>
              <a:gd name="connsiteX2150" fmla="*/ 2054202 w 3379808"/>
              <a:gd name="connsiteY2150" fmla="*/ 830495 h 2476982"/>
              <a:gd name="connsiteX2151" fmla="*/ 2057858 w 3379808"/>
              <a:gd name="connsiteY2151" fmla="*/ 828081 h 2476982"/>
              <a:gd name="connsiteX2152" fmla="*/ 2054202 w 3379808"/>
              <a:gd name="connsiteY2152" fmla="*/ 825667 h 2476982"/>
              <a:gd name="connsiteX2153" fmla="*/ 2161420 w 3379808"/>
              <a:gd name="connsiteY2153" fmla="*/ 820838 h 2476982"/>
              <a:gd name="connsiteX2154" fmla="*/ 2157766 w 3379808"/>
              <a:gd name="connsiteY2154" fmla="*/ 823253 h 2476982"/>
              <a:gd name="connsiteX2155" fmla="*/ 2161420 w 3379808"/>
              <a:gd name="connsiteY2155" fmla="*/ 825667 h 2476982"/>
              <a:gd name="connsiteX2156" fmla="*/ 2161420 w 3379808"/>
              <a:gd name="connsiteY2156" fmla="*/ 820838 h 2476982"/>
              <a:gd name="connsiteX2157" fmla="*/ 2173300 w 3379808"/>
              <a:gd name="connsiteY2157" fmla="*/ 820235 h 2476982"/>
              <a:gd name="connsiteX2158" fmla="*/ 2172386 w 3379808"/>
              <a:gd name="connsiteY2158" fmla="*/ 823253 h 2476982"/>
              <a:gd name="connsiteX2159" fmla="*/ 2176041 w 3379808"/>
              <a:gd name="connsiteY2159" fmla="*/ 825667 h 2476982"/>
              <a:gd name="connsiteX2160" fmla="*/ 2176041 w 3379808"/>
              <a:gd name="connsiteY2160" fmla="*/ 823253 h 2476982"/>
              <a:gd name="connsiteX2161" fmla="*/ 2176041 w 3379808"/>
              <a:gd name="connsiteY2161" fmla="*/ 820838 h 2476982"/>
              <a:gd name="connsiteX2162" fmla="*/ 2173300 w 3379808"/>
              <a:gd name="connsiteY2162" fmla="*/ 820235 h 2476982"/>
              <a:gd name="connsiteX2163" fmla="*/ 2144058 w 3379808"/>
              <a:gd name="connsiteY2163" fmla="*/ 819481 h 2476982"/>
              <a:gd name="connsiteX2164" fmla="*/ 2143145 w 3379808"/>
              <a:gd name="connsiteY2164" fmla="*/ 820838 h 2476982"/>
              <a:gd name="connsiteX2165" fmla="*/ 2146800 w 3379808"/>
              <a:gd name="connsiteY2165" fmla="*/ 820838 h 2476982"/>
              <a:gd name="connsiteX2166" fmla="*/ 2144058 w 3379808"/>
              <a:gd name="connsiteY2166" fmla="*/ 819481 h 2476982"/>
              <a:gd name="connsiteX2167" fmla="*/ 2059076 w 3379808"/>
              <a:gd name="connsiteY2167" fmla="*/ 816010 h 2476982"/>
              <a:gd name="connsiteX2168" fmla="*/ 2055421 w 3379808"/>
              <a:gd name="connsiteY2168" fmla="*/ 820235 h 2476982"/>
              <a:gd name="connsiteX2169" fmla="*/ 2059076 w 3379808"/>
              <a:gd name="connsiteY2169" fmla="*/ 820838 h 2476982"/>
              <a:gd name="connsiteX2170" fmla="*/ 2059076 w 3379808"/>
              <a:gd name="connsiteY2170" fmla="*/ 818424 h 2476982"/>
              <a:gd name="connsiteX2171" fmla="*/ 2059076 w 3379808"/>
              <a:gd name="connsiteY2171" fmla="*/ 816010 h 2476982"/>
              <a:gd name="connsiteX2172" fmla="*/ 618941 w 3379808"/>
              <a:gd name="connsiteY2172" fmla="*/ 806353 h 2476982"/>
              <a:gd name="connsiteX2173" fmla="*/ 609194 w 3379808"/>
              <a:gd name="connsiteY2173" fmla="*/ 830495 h 2476982"/>
              <a:gd name="connsiteX2174" fmla="*/ 609194 w 3379808"/>
              <a:gd name="connsiteY2174" fmla="*/ 832909 h 2476982"/>
              <a:gd name="connsiteX2175" fmla="*/ 609194 w 3379808"/>
              <a:gd name="connsiteY2175" fmla="*/ 835323 h 2476982"/>
              <a:gd name="connsiteX2176" fmla="*/ 623815 w 3379808"/>
              <a:gd name="connsiteY2176" fmla="*/ 811182 h 2476982"/>
              <a:gd name="connsiteX2177" fmla="*/ 2146800 w 3379808"/>
              <a:gd name="connsiteY2177" fmla="*/ 801525 h 2476982"/>
              <a:gd name="connsiteX2178" fmla="*/ 2146800 w 3379808"/>
              <a:gd name="connsiteY2178" fmla="*/ 803939 h 2476982"/>
              <a:gd name="connsiteX2179" fmla="*/ 2146800 w 3379808"/>
              <a:gd name="connsiteY2179" fmla="*/ 806353 h 2476982"/>
              <a:gd name="connsiteX2180" fmla="*/ 2150455 w 3379808"/>
              <a:gd name="connsiteY2180" fmla="*/ 803939 h 2476982"/>
              <a:gd name="connsiteX2181" fmla="*/ 2146800 w 3379808"/>
              <a:gd name="connsiteY2181" fmla="*/ 801525 h 2476982"/>
              <a:gd name="connsiteX2182" fmla="*/ 2063949 w 3379808"/>
              <a:gd name="connsiteY2182" fmla="*/ 801525 h 2476982"/>
              <a:gd name="connsiteX2183" fmla="*/ 2060295 w 3379808"/>
              <a:gd name="connsiteY2183" fmla="*/ 806353 h 2476982"/>
              <a:gd name="connsiteX2184" fmla="*/ 2063949 w 3379808"/>
              <a:gd name="connsiteY2184" fmla="*/ 811182 h 2476982"/>
              <a:gd name="connsiteX2185" fmla="*/ 2063949 w 3379808"/>
              <a:gd name="connsiteY2185" fmla="*/ 806353 h 2476982"/>
              <a:gd name="connsiteX2186" fmla="*/ 2063949 w 3379808"/>
              <a:gd name="connsiteY2186" fmla="*/ 801525 h 2476982"/>
              <a:gd name="connsiteX2187" fmla="*/ 2171167 w 3379808"/>
              <a:gd name="connsiteY2187" fmla="*/ 796697 h 2476982"/>
              <a:gd name="connsiteX2188" fmla="*/ 2166903 w 3379808"/>
              <a:gd name="connsiteY2188" fmla="*/ 802128 h 2476982"/>
              <a:gd name="connsiteX2189" fmla="*/ 2166294 w 3379808"/>
              <a:gd name="connsiteY2189" fmla="*/ 811182 h 2476982"/>
              <a:gd name="connsiteX2190" fmla="*/ 2166294 w 3379808"/>
              <a:gd name="connsiteY2190" fmla="*/ 813596 h 2476982"/>
              <a:gd name="connsiteX2191" fmla="*/ 2166294 w 3379808"/>
              <a:gd name="connsiteY2191" fmla="*/ 816010 h 2476982"/>
              <a:gd name="connsiteX2192" fmla="*/ 2171167 w 3379808"/>
              <a:gd name="connsiteY2192" fmla="*/ 801525 h 2476982"/>
              <a:gd name="connsiteX2193" fmla="*/ 2171167 w 3379808"/>
              <a:gd name="connsiteY2193" fmla="*/ 799111 h 2476982"/>
              <a:gd name="connsiteX2194" fmla="*/ 2171167 w 3379808"/>
              <a:gd name="connsiteY2194" fmla="*/ 796697 h 2476982"/>
              <a:gd name="connsiteX2195" fmla="*/ 2151673 w 3379808"/>
              <a:gd name="connsiteY2195" fmla="*/ 791869 h 2476982"/>
              <a:gd name="connsiteX2196" fmla="*/ 2151673 w 3379808"/>
              <a:gd name="connsiteY2196" fmla="*/ 794283 h 2476982"/>
              <a:gd name="connsiteX2197" fmla="*/ 2151673 w 3379808"/>
              <a:gd name="connsiteY2197" fmla="*/ 796697 h 2476982"/>
              <a:gd name="connsiteX2198" fmla="*/ 2155329 w 3379808"/>
              <a:gd name="connsiteY2198" fmla="*/ 794283 h 2476982"/>
              <a:gd name="connsiteX2199" fmla="*/ 2151673 w 3379808"/>
              <a:gd name="connsiteY2199" fmla="*/ 791869 h 2476982"/>
              <a:gd name="connsiteX2200" fmla="*/ 2066082 w 3379808"/>
              <a:gd name="connsiteY2200" fmla="*/ 791265 h 2476982"/>
              <a:gd name="connsiteX2201" fmla="*/ 2065168 w 3379808"/>
              <a:gd name="connsiteY2201" fmla="*/ 794283 h 2476982"/>
              <a:gd name="connsiteX2202" fmla="*/ 2068823 w 3379808"/>
              <a:gd name="connsiteY2202" fmla="*/ 796697 h 2476982"/>
              <a:gd name="connsiteX2203" fmla="*/ 2068823 w 3379808"/>
              <a:gd name="connsiteY2203" fmla="*/ 794283 h 2476982"/>
              <a:gd name="connsiteX2204" fmla="*/ 2068823 w 3379808"/>
              <a:gd name="connsiteY2204" fmla="*/ 791869 h 2476982"/>
              <a:gd name="connsiteX2205" fmla="*/ 2066082 w 3379808"/>
              <a:gd name="connsiteY2205" fmla="*/ 791265 h 2476982"/>
              <a:gd name="connsiteX2206" fmla="*/ 2156547 w 3379808"/>
              <a:gd name="connsiteY2206" fmla="*/ 777384 h 2476982"/>
              <a:gd name="connsiteX2207" fmla="*/ 2156547 w 3379808"/>
              <a:gd name="connsiteY2207" fmla="*/ 782212 h 2476982"/>
              <a:gd name="connsiteX2208" fmla="*/ 2156547 w 3379808"/>
              <a:gd name="connsiteY2208" fmla="*/ 787040 h 2476982"/>
              <a:gd name="connsiteX2209" fmla="*/ 2160202 w 3379808"/>
              <a:gd name="connsiteY2209" fmla="*/ 782212 h 2476982"/>
              <a:gd name="connsiteX2210" fmla="*/ 2156547 w 3379808"/>
              <a:gd name="connsiteY2210" fmla="*/ 777384 h 2476982"/>
              <a:gd name="connsiteX2211" fmla="*/ 501976 w 3379808"/>
              <a:gd name="connsiteY2211" fmla="*/ 777384 h 2476982"/>
              <a:gd name="connsiteX2212" fmla="*/ 497102 w 3379808"/>
              <a:gd name="connsiteY2212" fmla="*/ 787040 h 2476982"/>
              <a:gd name="connsiteX2213" fmla="*/ 497102 w 3379808"/>
              <a:gd name="connsiteY2213" fmla="*/ 791869 h 2476982"/>
              <a:gd name="connsiteX2214" fmla="*/ 483701 w 3379808"/>
              <a:gd name="connsiteY2214" fmla="*/ 813596 h 2476982"/>
              <a:gd name="connsiteX2215" fmla="*/ 477608 w 3379808"/>
              <a:gd name="connsiteY2215" fmla="*/ 835323 h 2476982"/>
              <a:gd name="connsiteX2216" fmla="*/ 477608 w 3379808"/>
              <a:gd name="connsiteY2216" fmla="*/ 837738 h 2476982"/>
              <a:gd name="connsiteX2217" fmla="*/ 477608 w 3379808"/>
              <a:gd name="connsiteY2217" fmla="*/ 840152 h 2476982"/>
              <a:gd name="connsiteX2218" fmla="*/ 489183 w 3379808"/>
              <a:gd name="connsiteY2218" fmla="*/ 818424 h 2476982"/>
              <a:gd name="connsiteX2219" fmla="*/ 497102 w 3379808"/>
              <a:gd name="connsiteY2219" fmla="*/ 796697 h 2476982"/>
              <a:gd name="connsiteX2220" fmla="*/ 497102 w 3379808"/>
              <a:gd name="connsiteY2220" fmla="*/ 791869 h 2476982"/>
              <a:gd name="connsiteX2221" fmla="*/ 501976 w 3379808"/>
              <a:gd name="connsiteY2221" fmla="*/ 782212 h 2476982"/>
              <a:gd name="connsiteX2222" fmla="*/ 501976 w 3379808"/>
              <a:gd name="connsiteY2222" fmla="*/ 777384 h 2476982"/>
              <a:gd name="connsiteX2223" fmla="*/ 2107811 w 3379808"/>
              <a:gd name="connsiteY2223" fmla="*/ 772555 h 2476982"/>
              <a:gd name="connsiteX2224" fmla="*/ 2104157 w 3379808"/>
              <a:gd name="connsiteY2224" fmla="*/ 777384 h 2476982"/>
              <a:gd name="connsiteX2225" fmla="*/ 2107811 w 3379808"/>
              <a:gd name="connsiteY2225" fmla="*/ 782212 h 2476982"/>
              <a:gd name="connsiteX2226" fmla="*/ 2111467 w 3379808"/>
              <a:gd name="connsiteY2226" fmla="*/ 777384 h 2476982"/>
              <a:gd name="connsiteX2227" fmla="*/ 2107811 w 3379808"/>
              <a:gd name="connsiteY2227" fmla="*/ 772555 h 2476982"/>
              <a:gd name="connsiteX2228" fmla="*/ 2158679 w 3379808"/>
              <a:gd name="connsiteY2228" fmla="*/ 767124 h 2476982"/>
              <a:gd name="connsiteX2229" fmla="*/ 2157766 w 3379808"/>
              <a:gd name="connsiteY2229" fmla="*/ 770141 h 2476982"/>
              <a:gd name="connsiteX2230" fmla="*/ 2161420 w 3379808"/>
              <a:gd name="connsiteY2230" fmla="*/ 772555 h 2476982"/>
              <a:gd name="connsiteX2231" fmla="*/ 2165076 w 3379808"/>
              <a:gd name="connsiteY2231" fmla="*/ 770141 h 2476982"/>
              <a:gd name="connsiteX2232" fmla="*/ 2161420 w 3379808"/>
              <a:gd name="connsiteY2232" fmla="*/ 767727 h 2476982"/>
              <a:gd name="connsiteX2233" fmla="*/ 2158679 w 3379808"/>
              <a:gd name="connsiteY2233" fmla="*/ 767124 h 2476982"/>
              <a:gd name="connsiteX2234" fmla="*/ 2112685 w 3379808"/>
              <a:gd name="connsiteY2234" fmla="*/ 762899 h 2476982"/>
              <a:gd name="connsiteX2235" fmla="*/ 2109030 w 3379808"/>
              <a:gd name="connsiteY2235" fmla="*/ 765313 h 2476982"/>
              <a:gd name="connsiteX2236" fmla="*/ 2112685 w 3379808"/>
              <a:gd name="connsiteY2236" fmla="*/ 767727 h 2476982"/>
              <a:gd name="connsiteX2237" fmla="*/ 2112685 w 3379808"/>
              <a:gd name="connsiteY2237" fmla="*/ 765313 h 2476982"/>
              <a:gd name="connsiteX2238" fmla="*/ 2112685 w 3379808"/>
              <a:gd name="connsiteY2238" fmla="*/ 762899 h 2476982"/>
              <a:gd name="connsiteX2239" fmla="*/ 2073696 w 3379808"/>
              <a:gd name="connsiteY2239" fmla="*/ 762899 h 2476982"/>
              <a:gd name="connsiteX2240" fmla="*/ 2071260 w 3379808"/>
              <a:gd name="connsiteY2240" fmla="*/ 767727 h 2476982"/>
              <a:gd name="connsiteX2241" fmla="*/ 2068823 w 3379808"/>
              <a:gd name="connsiteY2241" fmla="*/ 772555 h 2476982"/>
              <a:gd name="connsiteX2242" fmla="*/ 2068823 w 3379808"/>
              <a:gd name="connsiteY2242" fmla="*/ 774969 h 2476982"/>
              <a:gd name="connsiteX2243" fmla="*/ 2068823 w 3379808"/>
              <a:gd name="connsiteY2243" fmla="*/ 777384 h 2476982"/>
              <a:gd name="connsiteX2244" fmla="*/ 2068823 w 3379808"/>
              <a:gd name="connsiteY2244" fmla="*/ 779798 h 2476982"/>
              <a:gd name="connsiteX2245" fmla="*/ 2068823 w 3379808"/>
              <a:gd name="connsiteY2245" fmla="*/ 782212 h 2476982"/>
              <a:gd name="connsiteX2246" fmla="*/ 2073696 w 3379808"/>
              <a:gd name="connsiteY2246" fmla="*/ 767727 h 2476982"/>
              <a:gd name="connsiteX2247" fmla="*/ 2073696 w 3379808"/>
              <a:gd name="connsiteY2247" fmla="*/ 765313 h 2476982"/>
              <a:gd name="connsiteX2248" fmla="*/ 2073696 w 3379808"/>
              <a:gd name="connsiteY2248" fmla="*/ 762899 h 2476982"/>
              <a:gd name="connsiteX2249" fmla="*/ 506850 w 3379808"/>
              <a:gd name="connsiteY2249" fmla="*/ 762899 h 2476982"/>
              <a:gd name="connsiteX2250" fmla="*/ 503195 w 3379808"/>
              <a:gd name="connsiteY2250" fmla="*/ 767727 h 2476982"/>
              <a:gd name="connsiteX2251" fmla="*/ 506850 w 3379808"/>
              <a:gd name="connsiteY2251" fmla="*/ 772555 h 2476982"/>
              <a:gd name="connsiteX2252" fmla="*/ 510505 w 3379808"/>
              <a:gd name="connsiteY2252" fmla="*/ 767727 h 2476982"/>
              <a:gd name="connsiteX2253" fmla="*/ 506850 w 3379808"/>
              <a:gd name="connsiteY2253" fmla="*/ 762899 h 2476982"/>
              <a:gd name="connsiteX2254" fmla="*/ 511723 w 3379808"/>
              <a:gd name="connsiteY2254" fmla="*/ 758070 h 2476982"/>
              <a:gd name="connsiteX2255" fmla="*/ 508069 w 3379808"/>
              <a:gd name="connsiteY2255" fmla="*/ 760485 h 2476982"/>
              <a:gd name="connsiteX2256" fmla="*/ 511723 w 3379808"/>
              <a:gd name="connsiteY2256" fmla="*/ 762899 h 2476982"/>
              <a:gd name="connsiteX2257" fmla="*/ 511723 w 3379808"/>
              <a:gd name="connsiteY2257" fmla="*/ 758070 h 2476982"/>
              <a:gd name="connsiteX2258" fmla="*/ 2195535 w 3379808"/>
              <a:gd name="connsiteY2258" fmla="*/ 753242 h 2476982"/>
              <a:gd name="connsiteX2259" fmla="*/ 2185788 w 3379808"/>
              <a:gd name="connsiteY2259" fmla="*/ 779195 h 2476982"/>
              <a:gd name="connsiteX2260" fmla="*/ 2176041 w 3379808"/>
              <a:gd name="connsiteY2260" fmla="*/ 801525 h 2476982"/>
              <a:gd name="connsiteX2261" fmla="*/ 2176041 w 3379808"/>
              <a:gd name="connsiteY2261" fmla="*/ 811182 h 2476982"/>
              <a:gd name="connsiteX2262" fmla="*/ 2176041 w 3379808"/>
              <a:gd name="connsiteY2262" fmla="*/ 813596 h 2476982"/>
              <a:gd name="connsiteX2263" fmla="*/ 2176041 w 3379808"/>
              <a:gd name="connsiteY2263" fmla="*/ 816010 h 2476982"/>
              <a:gd name="connsiteX2264" fmla="*/ 2191270 w 3379808"/>
              <a:gd name="connsiteY2264" fmla="*/ 788851 h 2476982"/>
              <a:gd name="connsiteX2265" fmla="*/ 2195535 w 3379808"/>
              <a:gd name="connsiteY2265" fmla="*/ 758070 h 2476982"/>
              <a:gd name="connsiteX2266" fmla="*/ 2195535 w 3379808"/>
              <a:gd name="connsiteY2266" fmla="*/ 755656 h 2476982"/>
              <a:gd name="connsiteX2267" fmla="*/ 2195535 w 3379808"/>
              <a:gd name="connsiteY2267" fmla="*/ 753242 h 2476982"/>
              <a:gd name="connsiteX2268" fmla="*/ 2180914 w 3379808"/>
              <a:gd name="connsiteY2268" fmla="*/ 753242 h 2476982"/>
              <a:gd name="connsiteX2269" fmla="*/ 2174214 w 3379808"/>
              <a:gd name="connsiteY2269" fmla="*/ 769538 h 2476982"/>
              <a:gd name="connsiteX2270" fmla="*/ 2171167 w 3379808"/>
              <a:gd name="connsiteY2270" fmla="*/ 782212 h 2476982"/>
              <a:gd name="connsiteX2271" fmla="*/ 2173604 w 3379808"/>
              <a:gd name="connsiteY2271" fmla="*/ 788851 h 2476982"/>
              <a:gd name="connsiteX2272" fmla="*/ 2176041 w 3379808"/>
              <a:gd name="connsiteY2272" fmla="*/ 791869 h 2476982"/>
              <a:gd name="connsiteX2273" fmla="*/ 2180306 w 3379808"/>
              <a:gd name="connsiteY2273" fmla="*/ 774969 h 2476982"/>
              <a:gd name="connsiteX2274" fmla="*/ 2180914 w 3379808"/>
              <a:gd name="connsiteY2274" fmla="*/ 758070 h 2476982"/>
              <a:gd name="connsiteX2275" fmla="*/ 2180914 w 3379808"/>
              <a:gd name="connsiteY2275" fmla="*/ 755656 h 2476982"/>
              <a:gd name="connsiteX2276" fmla="*/ 2180914 w 3379808"/>
              <a:gd name="connsiteY2276" fmla="*/ 753242 h 2476982"/>
              <a:gd name="connsiteX2277" fmla="*/ 2166294 w 3379808"/>
              <a:gd name="connsiteY2277" fmla="*/ 753242 h 2476982"/>
              <a:gd name="connsiteX2278" fmla="*/ 2162639 w 3379808"/>
              <a:gd name="connsiteY2278" fmla="*/ 758070 h 2476982"/>
              <a:gd name="connsiteX2279" fmla="*/ 2166294 w 3379808"/>
              <a:gd name="connsiteY2279" fmla="*/ 762899 h 2476982"/>
              <a:gd name="connsiteX2280" fmla="*/ 2166294 w 3379808"/>
              <a:gd name="connsiteY2280" fmla="*/ 758070 h 2476982"/>
              <a:gd name="connsiteX2281" fmla="*/ 2166294 w 3379808"/>
              <a:gd name="connsiteY2281" fmla="*/ 753242 h 2476982"/>
              <a:gd name="connsiteX2282" fmla="*/ 2078570 w 3379808"/>
              <a:gd name="connsiteY2282" fmla="*/ 753242 h 2476982"/>
              <a:gd name="connsiteX2283" fmla="*/ 2078570 w 3379808"/>
              <a:gd name="connsiteY2283" fmla="*/ 755656 h 2476982"/>
              <a:gd name="connsiteX2284" fmla="*/ 2078570 w 3379808"/>
              <a:gd name="connsiteY2284" fmla="*/ 758070 h 2476982"/>
              <a:gd name="connsiteX2285" fmla="*/ 2082226 w 3379808"/>
              <a:gd name="connsiteY2285" fmla="*/ 755656 h 2476982"/>
              <a:gd name="connsiteX2286" fmla="*/ 2078570 w 3379808"/>
              <a:gd name="connsiteY2286" fmla="*/ 753242 h 2476982"/>
              <a:gd name="connsiteX2287" fmla="*/ 2185788 w 3379808"/>
              <a:gd name="connsiteY2287" fmla="*/ 743585 h 2476982"/>
              <a:gd name="connsiteX2288" fmla="*/ 2185788 w 3379808"/>
              <a:gd name="connsiteY2288" fmla="*/ 746000 h 2476982"/>
              <a:gd name="connsiteX2289" fmla="*/ 2185788 w 3379808"/>
              <a:gd name="connsiteY2289" fmla="*/ 748414 h 2476982"/>
              <a:gd name="connsiteX2290" fmla="*/ 2189444 w 3379808"/>
              <a:gd name="connsiteY2290" fmla="*/ 746000 h 2476982"/>
              <a:gd name="connsiteX2291" fmla="*/ 2185788 w 3379808"/>
              <a:gd name="connsiteY2291" fmla="*/ 743585 h 2476982"/>
              <a:gd name="connsiteX2292" fmla="*/ 2197667 w 3379808"/>
              <a:gd name="connsiteY2292" fmla="*/ 742982 h 2476982"/>
              <a:gd name="connsiteX2293" fmla="*/ 2196754 w 3379808"/>
              <a:gd name="connsiteY2293" fmla="*/ 746000 h 2476982"/>
              <a:gd name="connsiteX2294" fmla="*/ 2200409 w 3379808"/>
              <a:gd name="connsiteY2294" fmla="*/ 748414 h 2476982"/>
              <a:gd name="connsiteX2295" fmla="*/ 2200409 w 3379808"/>
              <a:gd name="connsiteY2295" fmla="*/ 746000 h 2476982"/>
              <a:gd name="connsiteX2296" fmla="*/ 2200409 w 3379808"/>
              <a:gd name="connsiteY2296" fmla="*/ 743585 h 2476982"/>
              <a:gd name="connsiteX2297" fmla="*/ 2197667 w 3379808"/>
              <a:gd name="connsiteY2297" fmla="*/ 742982 h 2476982"/>
              <a:gd name="connsiteX2298" fmla="*/ 2168426 w 3379808"/>
              <a:gd name="connsiteY2298" fmla="*/ 742228 h 2476982"/>
              <a:gd name="connsiteX2299" fmla="*/ 2167513 w 3379808"/>
              <a:gd name="connsiteY2299" fmla="*/ 743585 h 2476982"/>
              <a:gd name="connsiteX2300" fmla="*/ 2171167 w 3379808"/>
              <a:gd name="connsiteY2300" fmla="*/ 743585 h 2476982"/>
              <a:gd name="connsiteX2301" fmla="*/ 2168426 w 3379808"/>
              <a:gd name="connsiteY2301" fmla="*/ 742228 h 2476982"/>
              <a:gd name="connsiteX2302" fmla="*/ 2080702 w 3379808"/>
              <a:gd name="connsiteY2302" fmla="*/ 738154 h 2476982"/>
              <a:gd name="connsiteX2303" fmla="*/ 2079789 w 3379808"/>
              <a:gd name="connsiteY2303" fmla="*/ 741171 h 2476982"/>
              <a:gd name="connsiteX2304" fmla="*/ 2083443 w 3379808"/>
              <a:gd name="connsiteY2304" fmla="*/ 743585 h 2476982"/>
              <a:gd name="connsiteX2305" fmla="*/ 2083443 w 3379808"/>
              <a:gd name="connsiteY2305" fmla="*/ 741171 h 2476982"/>
              <a:gd name="connsiteX2306" fmla="*/ 2083443 w 3379808"/>
              <a:gd name="connsiteY2306" fmla="*/ 738757 h 2476982"/>
              <a:gd name="connsiteX2307" fmla="*/ 2080702 w 3379808"/>
              <a:gd name="connsiteY2307" fmla="*/ 738154 h 2476982"/>
              <a:gd name="connsiteX2308" fmla="*/ 2190662 w 3379808"/>
              <a:gd name="connsiteY2308" fmla="*/ 729101 h 2476982"/>
              <a:gd name="connsiteX2309" fmla="*/ 2187007 w 3379808"/>
              <a:gd name="connsiteY2309" fmla="*/ 733929 h 2476982"/>
              <a:gd name="connsiteX2310" fmla="*/ 2190662 w 3379808"/>
              <a:gd name="connsiteY2310" fmla="*/ 738757 h 2476982"/>
              <a:gd name="connsiteX2311" fmla="*/ 2190662 w 3379808"/>
              <a:gd name="connsiteY2311" fmla="*/ 729101 h 2476982"/>
              <a:gd name="connsiteX2312" fmla="*/ 521470 w 3379808"/>
              <a:gd name="connsiteY2312" fmla="*/ 729101 h 2476982"/>
              <a:gd name="connsiteX2313" fmla="*/ 521470 w 3379808"/>
              <a:gd name="connsiteY2313" fmla="*/ 733929 h 2476982"/>
              <a:gd name="connsiteX2314" fmla="*/ 521470 w 3379808"/>
              <a:gd name="connsiteY2314" fmla="*/ 738757 h 2476982"/>
              <a:gd name="connsiteX2315" fmla="*/ 517816 w 3379808"/>
              <a:gd name="connsiteY2315" fmla="*/ 741171 h 2476982"/>
              <a:gd name="connsiteX2316" fmla="*/ 521470 w 3379808"/>
              <a:gd name="connsiteY2316" fmla="*/ 743585 h 2476982"/>
              <a:gd name="connsiteX2317" fmla="*/ 521470 w 3379808"/>
              <a:gd name="connsiteY2317" fmla="*/ 741171 h 2476982"/>
              <a:gd name="connsiteX2318" fmla="*/ 521470 w 3379808"/>
              <a:gd name="connsiteY2318" fmla="*/ 738757 h 2476982"/>
              <a:gd name="connsiteX2319" fmla="*/ 525126 w 3379808"/>
              <a:gd name="connsiteY2319" fmla="*/ 733929 h 2476982"/>
              <a:gd name="connsiteX2320" fmla="*/ 521470 w 3379808"/>
              <a:gd name="connsiteY2320" fmla="*/ 729101 h 2476982"/>
              <a:gd name="connsiteX2321" fmla="*/ 2088317 w 3379808"/>
              <a:gd name="connsiteY2321" fmla="*/ 724272 h 2476982"/>
              <a:gd name="connsiteX2322" fmla="*/ 2084663 w 3379808"/>
              <a:gd name="connsiteY2322" fmla="*/ 729101 h 2476982"/>
              <a:gd name="connsiteX2323" fmla="*/ 2088317 w 3379808"/>
              <a:gd name="connsiteY2323" fmla="*/ 733929 h 2476982"/>
              <a:gd name="connsiteX2324" fmla="*/ 2088317 w 3379808"/>
              <a:gd name="connsiteY2324" fmla="*/ 729101 h 2476982"/>
              <a:gd name="connsiteX2325" fmla="*/ 2088317 w 3379808"/>
              <a:gd name="connsiteY2325" fmla="*/ 724272 h 2476982"/>
              <a:gd name="connsiteX2326" fmla="*/ 2176041 w 3379808"/>
              <a:gd name="connsiteY2326" fmla="*/ 714616 h 2476982"/>
              <a:gd name="connsiteX2327" fmla="*/ 2176041 w 3379808"/>
              <a:gd name="connsiteY2327" fmla="*/ 719444 h 2476982"/>
              <a:gd name="connsiteX2328" fmla="*/ 2176041 w 3379808"/>
              <a:gd name="connsiteY2328" fmla="*/ 724272 h 2476982"/>
              <a:gd name="connsiteX2329" fmla="*/ 2179697 w 3379808"/>
              <a:gd name="connsiteY2329" fmla="*/ 719444 h 2476982"/>
              <a:gd name="connsiteX2330" fmla="*/ 2176041 w 3379808"/>
              <a:gd name="connsiteY2330" fmla="*/ 714616 h 2476982"/>
              <a:gd name="connsiteX2331" fmla="*/ 526344 w 3379808"/>
              <a:gd name="connsiteY2331" fmla="*/ 714616 h 2476982"/>
              <a:gd name="connsiteX2332" fmla="*/ 522689 w 3379808"/>
              <a:gd name="connsiteY2332" fmla="*/ 719444 h 2476982"/>
              <a:gd name="connsiteX2333" fmla="*/ 526344 w 3379808"/>
              <a:gd name="connsiteY2333" fmla="*/ 724272 h 2476982"/>
              <a:gd name="connsiteX2334" fmla="*/ 530000 w 3379808"/>
              <a:gd name="connsiteY2334" fmla="*/ 719444 h 2476982"/>
              <a:gd name="connsiteX2335" fmla="*/ 526344 w 3379808"/>
              <a:gd name="connsiteY2335" fmla="*/ 714616 h 2476982"/>
              <a:gd name="connsiteX2336" fmla="*/ 2180914 w 3379808"/>
              <a:gd name="connsiteY2336" fmla="*/ 704959 h 2476982"/>
              <a:gd name="connsiteX2337" fmla="*/ 2180914 w 3379808"/>
              <a:gd name="connsiteY2337" fmla="*/ 707373 h 2476982"/>
              <a:gd name="connsiteX2338" fmla="*/ 2180914 w 3379808"/>
              <a:gd name="connsiteY2338" fmla="*/ 709787 h 2476982"/>
              <a:gd name="connsiteX2339" fmla="*/ 2184570 w 3379808"/>
              <a:gd name="connsiteY2339" fmla="*/ 707373 h 2476982"/>
              <a:gd name="connsiteX2340" fmla="*/ 2180914 w 3379808"/>
              <a:gd name="connsiteY2340" fmla="*/ 704959 h 2476982"/>
              <a:gd name="connsiteX2341" fmla="*/ 2210156 w 3379808"/>
              <a:gd name="connsiteY2341" fmla="*/ 700131 h 2476982"/>
              <a:gd name="connsiteX2342" fmla="*/ 2210156 w 3379808"/>
              <a:gd name="connsiteY2342" fmla="*/ 702545 h 2476982"/>
              <a:gd name="connsiteX2343" fmla="*/ 2210156 w 3379808"/>
              <a:gd name="connsiteY2343" fmla="*/ 704959 h 2476982"/>
              <a:gd name="connsiteX2344" fmla="*/ 2213812 w 3379808"/>
              <a:gd name="connsiteY2344" fmla="*/ 702545 h 2476982"/>
              <a:gd name="connsiteX2345" fmla="*/ 2210156 w 3379808"/>
              <a:gd name="connsiteY2345" fmla="*/ 700131 h 2476982"/>
              <a:gd name="connsiteX2346" fmla="*/ 2200409 w 3379808"/>
              <a:gd name="connsiteY2346" fmla="*/ 700131 h 2476982"/>
              <a:gd name="connsiteX2347" fmla="*/ 2196145 w 3379808"/>
              <a:gd name="connsiteY2347" fmla="*/ 709787 h 2476982"/>
              <a:gd name="connsiteX2348" fmla="*/ 2195535 w 3379808"/>
              <a:gd name="connsiteY2348" fmla="*/ 719444 h 2476982"/>
              <a:gd name="connsiteX2349" fmla="*/ 2195535 w 3379808"/>
              <a:gd name="connsiteY2349" fmla="*/ 721858 h 2476982"/>
              <a:gd name="connsiteX2350" fmla="*/ 2195535 w 3379808"/>
              <a:gd name="connsiteY2350" fmla="*/ 724272 h 2476982"/>
              <a:gd name="connsiteX2351" fmla="*/ 2200409 w 3379808"/>
              <a:gd name="connsiteY2351" fmla="*/ 704959 h 2476982"/>
              <a:gd name="connsiteX2352" fmla="*/ 2200409 w 3379808"/>
              <a:gd name="connsiteY2352" fmla="*/ 702545 h 2476982"/>
              <a:gd name="connsiteX2353" fmla="*/ 2200409 w 3379808"/>
              <a:gd name="connsiteY2353" fmla="*/ 700131 h 2476982"/>
              <a:gd name="connsiteX2354" fmla="*/ 2200409 w 3379808"/>
              <a:gd name="connsiteY2354" fmla="*/ 690474 h 2476982"/>
              <a:gd name="connsiteX2355" fmla="*/ 2200409 w 3379808"/>
              <a:gd name="connsiteY2355" fmla="*/ 692888 h 2476982"/>
              <a:gd name="connsiteX2356" fmla="*/ 2200409 w 3379808"/>
              <a:gd name="connsiteY2356" fmla="*/ 695302 h 2476982"/>
              <a:gd name="connsiteX2357" fmla="*/ 2204064 w 3379808"/>
              <a:gd name="connsiteY2357" fmla="*/ 692888 h 2476982"/>
              <a:gd name="connsiteX2358" fmla="*/ 2200409 w 3379808"/>
              <a:gd name="connsiteY2358" fmla="*/ 690474 h 2476982"/>
              <a:gd name="connsiteX2359" fmla="*/ 2176041 w 3379808"/>
              <a:gd name="connsiteY2359" fmla="*/ 690474 h 2476982"/>
              <a:gd name="connsiteX2360" fmla="*/ 2154719 w 3379808"/>
              <a:gd name="connsiteY2360" fmla="*/ 743585 h 2476982"/>
              <a:gd name="connsiteX2361" fmla="*/ 2137052 w 3379808"/>
              <a:gd name="connsiteY2361" fmla="*/ 796697 h 2476982"/>
              <a:gd name="connsiteX2362" fmla="*/ 2132788 w 3379808"/>
              <a:gd name="connsiteY2362" fmla="*/ 810579 h 2476982"/>
              <a:gd name="connsiteX2363" fmla="*/ 2132179 w 3379808"/>
              <a:gd name="connsiteY2363" fmla="*/ 820838 h 2476982"/>
              <a:gd name="connsiteX2364" fmla="*/ 2132179 w 3379808"/>
              <a:gd name="connsiteY2364" fmla="*/ 823253 h 2476982"/>
              <a:gd name="connsiteX2365" fmla="*/ 2132179 w 3379808"/>
              <a:gd name="connsiteY2365" fmla="*/ 825667 h 2476982"/>
              <a:gd name="connsiteX2366" fmla="*/ 2176041 w 3379808"/>
              <a:gd name="connsiteY2366" fmla="*/ 700131 h 2476982"/>
              <a:gd name="connsiteX2367" fmla="*/ 540964 w 3379808"/>
              <a:gd name="connsiteY2367" fmla="*/ 690474 h 2476982"/>
              <a:gd name="connsiteX2368" fmla="*/ 537310 w 3379808"/>
              <a:gd name="connsiteY2368" fmla="*/ 695302 h 2476982"/>
              <a:gd name="connsiteX2369" fmla="*/ 540964 w 3379808"/>
              <a:gd name="connsiteY2369" fmla="*/ 700131 h 2476982"/>
              <a:gd name="connsiteX2370" fmla="*/ 544620 w 3379808"/>
              <a:gd name="connsiteY2370" fmla="*/ 695302 h 2476982"/>
              <a:gd name="connsiteX2371" fmla="*/ 540964 w 3379808"/>
              <a:gd name="connsiteY2371" fmla="*/ 690474 h 2476982"/>
              <a:gd name="connsiteX2372" fmla="*/ 2205282 w 3379808"/>
              <a:gd name="connsiteY2372" fmla="*/ 675989 h 2476982"/>
              <a:gd name="connsiteX2373" fmla="*/ 2205282 w 3379808"/>
              <a:gd name="connsiteY2373" fmla="*/ 678403 h 2476982"/>
              <a:gd name="connsiteX2374" fmla="*/ 2205282 w 3379808"/>
              <a:gd name="connsiteY2374" fmla="*/ 680817 h 2476982"/>
              <a:gd name="connsiteX2375" fmla="*/ 2208938 w 3379808"/>
              <a:gd name="connsiteY2375" fmla="*/ 678403 h 2476982"/>
              <a:gd name="connsiteX2376" fmla="*/ 2205282 w 3379808"/>
              <a:gd name="connsiteY2376" fmla="*/ 675989 h 2476982"/>
              <a:gd name="connsiteX2377" fmla="*/ 2190662 w 3379808"/>
              <a:gd name="connsiteY2377" fmla="*/ 675989 h 2476982"/>
              <a:gd name="connsiteX2378" fmla="*/ 2187007 w 3379808"/>
              <a:gd name="connsiteY2378" fmla="*/ 680817 h 2476982"/>
              <a:gd name="connsiteX2379" fmla="*/ 2190662 w 3379808"/>
              <a:gd name="connsiteY2379" fmla="*/ 685646 h 2476982"/>
              <a:gd name="connsiteX2380" fmla="*/ 2194317 w 3379808"/>
              <a:gd name="connsiteY2380" fmla="*/ 680817 h 2476982"/>
              <a:gd name="connsiteX2381" fmla="*/ 2190662 w 3379808"/>
              <a:gd name="connsiteY2381" fmla="*/ 675989 h 2476982"/>
              <a:gd name="connsiteX2382" fmla="*/ 2234524 w 3379808"/>
              <a:gd name="connsiteY2382" fmla="*/ 671161 h 2476982"/>
              <a:gd name="connsiteX2383" fmla="*/ 2210156 w 3379808"/>
              <a:gd name="connsiteY2383" fmla="*/ 754450 h 2476982"/>
              <a:gd name="connsiteX2384" fmla="*/ 2171167 w 3379808"/>
              <a:gd name="connsiteY2384" fmla="*/ 844980 h 2476982"/>
              <a:gd name="connsiteX2385" fmla="*/ 2171167 w 3379808"/>
              <a:gd name="connsiteY2385" fmla="*/ 854637 h 2476982"/>
              <a:gd name="connsiteX2386" fmla="*/ 2166294 w 3379808"/>
              <a:gd name="connsiteY2386" fmla="*/ 849808 h 2476982"/>
              <a:gd name="connsiteX2387" fmla="*/ 2166294 w 3379808"/>
              <a:gd name="connsiteY2387" fmla="*/ 864293 h 2476982"/>
              <a:gd name="connsiteX2388" fmla="*/ 2161420 w 3379808"/>
              <a:gd name="connsiteY2388" fmla="*/ 864293 h 2476982"/>
              <a:gd name="connsiteX2389" fmla="*/ 2117558 w 3379808"/>
              <a:gd name="connsiteY2389" fmla="*/ 994658 h 2476982"/>
              <a:gd name="connsiteX2390" fmla="*/ 2122432 w 3379808"/>
              <a:gd name="connsiteY2390" fmla="*/ 994658 h 2476982"/>
              <a:gd name="connsiteX2391" fmla="*/ 2141926 w 3379808"/>
              <a:gd name="connsiteY2391" fmla="*/ 951203 h 2476982"/>
              <a:gd name="connsiteX2392" fmla="*/ 2146800 w 3379808"/>
              <a:gd name="connsiteY2392" fmla="*/ 951203 h 2476982"/>
              <a:gd name="connsiteX2393" fmla="*/ 2141926 w 3379808"/>
              <a:gd name="connsiteY2393" fmla="*/ 972930 h 2476982"/>
              <a:gd name="connsiteX2394" fmla="*/ 2137052 w 3379808"/>
              <a:gd name="connsiteY2394" fmla="*/ 994658 h 2476982"/>
              <a:gd name="connsiteX2395" fmla="*/ 2146800 w 3379808"/>
              <a:gd name="connsiteY2395" fmla="*/ 989829 h 2476982"/>
              <a:gd name="connsiteX2396" fmla="*/ 2164543 w 3379808"/>
              <a:gd name="connsiteY2396" fmla="*/ 937472 h 2476982"/>
              <a:gd name="connsiteX2397" fmla="*/ 2173544 w 3379808"/>
              <a:gd name="connsiteY2397" fmla="*/ 909439 h 2476982"/>
              <a:gd name="connsiteX2398" fmla="*/ 2171167 w 3379808"/>
              <a:gd name="connsiteY2398" fmla="*/ 912576 h 2476982"/>
              <a:gd name="connsiteX2399" fmla="*/ 2167513 w 3379808"/>
              <a:gd name="connsiteY2399" fmla="*/ 907748 h 2476982"/>
              <a:gd name="connsiteX2400" fmla="*/ 2171167 w 3379808"/>
              <a:gd name="connsiteY2400" fmla="*/ 902920 h 2476982"/>
              <a:gd name="connsiteX2401" fmla="*/ 2174305 w 3379808"/>
              <a:gd name="connsiteY2401" fmla="*/ 907065 h 2476982"/>
              <a:gd name="connsiteX2402" fmla="*/ 2176326 w 3379808"/>
              <a:gd name="connsiteY2402" fmla="*/ 900770 h 2476982"/>
              <a:gd name="connsiteX2403" fmla="*/ 2190053 w 3379808"/>
              <a:gd name="connsiteY2403" fmla="*/ 857051 h 2476982"/>
              <a:gd name="connsiteX2404" fmla="*/ 2229650 w 3379808"/>
              <a:gd name="connsiteY2404" fmla="*/ 724272 h 2476982"/>
              <a:gd name="connsiteX2405" fmla="*/ 2238179 w 3379808"/>
              <a:gd name="connsiteY2405" fmla="*/ 697716 h 2476982"/>
              <a:gd name="connsiteX2406" fmla="*/ 2239397 w 3379808"/>
              <a:gd name="connsiteY2406" fmla="*/ 671161 h 2476982"/>
              <a:gd name="connsiteX2407" fmla="*/ 2210156 w 3379808"/>
              <a:gd name="connsiteY2407" fmla="*/ 666332 h 2476982"/>
              <a:gd name="connsiteX2408" fmla="*/ 2206501 w 3379808"/>
              <a:gd name="connsiteY2408" fmla="*/ 668747 h 2476982"/>
              <a:gd name="connsiteX2409" fmla="*/ 2210156 w 3379808"/>
              <a:gd name="connsiteY2409" fmla="*/ 671161 h 2476982"/>
              <a:gd name="connsiteX2410" fmla="*/ 2213812 w 3379808"/>
              <a:gd name="connsiteY2410" fmla="*/ 668747 h 2476982"/>
              <a:gd name="connsiteX2411" fmla="*/ 2210156 w 3379808"/>
              <a:gd name="connsiteY2411" fmla="*/ 666332 h 2476982"/>
              <a:gd name="connsiteX2412" fmla="*/ 2200409 w 3379808"/>
              <a:gd name="connsiteY2412" fmla="*/ 651848 h 2476982"/>
              <a:gd name="connsiteX2413" fmla="*/ 2196754 w 3379808"/>
              <a:gd name="connsiteY2413" fmla="*/ 656676 h 2476982"/>
              <a:gd name="connsiteX2414" fmla="*/ 2200409 w 3379808"/>
              <a:gd name="connsiteY2414" fmla="*/ 661504 h 2476982"/>
              <a:gd name="connsiteX2415" fmla="*/ 2200409 w 3379808"/>
              <a:gd name="connsiteY2415" fmla="*/ 656676 h 2476982"/>
              <a:gd name="connsiteX2416" fmla="*/ 2200409 w 3379808"/>
              <a:gd name="connsiteY2416" fmla="*/ 651848 h 2476982"/>
              <a:gd name="connsiteX2417" fmla="*/ 2215029 w 3379808"/>
              <a:gd name="connsiteY2417" fmla="*/ 647019 h 2476982"/>
              <a:gd name="connsiteX2418" fmla="*/ 2211375 w 3379808"/>
              <a:gd name="connsiteY2418" fmla="*/ 651848 h 2476982"/>
              <a:gd name="connsiteX2419" fmla="*/ 2215029 w 3379808"/>
              <a:gd name="connsiteY2419" fmla="*/ 656676 h 2476982"/>
              <a:gd name="connsiteX2420" fmla="*/ 2215029 w 3379808"/>
              <a:gd name="connsiteY2420" fmla="*/ 651848 h 2476982"/>
              <a:gd name="connsiteX2421" fmla="*/ 2215029 w 3379808"/>
              <a:gd name="connsiteY2421" fmla="*/ 647019 h 2476982"/>
              <a:gd name="connsiteX2422" fmla="*/ 2217162 w 3379808"/>
              <a:gd name="connsiteY2422" fmla="*/ 636759 h 2476982"/>
              <a:gd name="connsiteX2423" fmla="*/ 2216248 w 3379808"/>
              <a:gd name="connsiteY2423" fmla="*/ 639777 h 2476982"/>
              <a:gd name="connsiteX2424" fmla="*/ 2219903 w 3379808"/>
              <a:gd name="connsiteY2424" fmla="*/ 642191 h 2476982"/>
              <a:gd name="connsiteX2425" fmla="*/ 2219903 w 3379808"/>
              <a:gd name="connsiteY2425" fmla="*/ 639777 h 2476982"/>
              <a:gd name="connsiteX2426" fmla="*/ 2219903 w 3379808"/>
              <a:gd name="connsiteY2426" fmla="*/ 637363 h 2476982"/>
              <a:gd name="connsiteX2427" fmla="*/ 2217162 w 3379808"/>
              <a:gd name="connsiteY2427" fmla="*/ 636759 h 2476982"/>
              <a:gd name="connsiteX2428" fmla="*/ 2117558 w 3379808"/>
              <a:gd name="connsiteY2428" fmla="*/ 632534 h 2476982"/>
              <a:gd name="connsiteX2429" fmla="*/ 2099892 w 3379808"/>
              <a:gd name="connsiteY2429" fmla="*/ 669350 h 2476982"/>
              <a:gd name="connsiteX2430" fmla="*/ 2093191 w 3379808"/>
              <a:gd name="connsiteY2430" fmla="*/ 709787 h 2476982"/>
              <a:gd name="connsiteX2431" fmla="*/ 2093191 w 3379808"/>
              <a:gd name="connsiteY2431" fmla="*/ 719444 h 2476982"/>
              <a:gd name="connsiteX2432" fmla="*/ 2117558 w 3379808"/>
              <a:gd name="connsiteY2432" fmla="*/ 642191 h 2476982"/>
              <a:gd name="connsiteX2433" fmla="*/ 2195535 w 3379808"/>
              <a:gd name="connsiteY2433" fmla="*/ 622878 h 2476982"/>
              <a:gd name="connsiteX2434" fmla="*/ 2183961 w 3379808"/>
              <a:gd name="connsiteY2434" fmla="*/ 650037 h 2476982"/>
              <a:gd name="connsiteX2435" fmla="*/ 2176041 w 3379808"/>
              <a:gd name="connsiteY2435" fmla="*/ 680817 h 2476982"/>
              <a:gd name="connsiteX2436" fmla="*/ 2176041 w 3379808"/>
              <a:gd name="connsiteY2436" fmla="*/ 683232 h 2476982"/>
              <a:gd name="connsiteX2437" fmla="*/ 2176041 w 3379808"/>
              <a:gd name="connsiteY2437" fmla="*/ 685646 h 2476982"/>
              <a:gd name="connsiteX2438" fmla="*/ 2191270 w 3379808"/>
              <a:gd name="connsiteY2438" fmla="*/ 658487 h 2476982"/>
              <a:gd name="connsiteX2439" fmla="*/ 2195535 w 3379808"/>
              <a:gd name="connsiteY2439" fmla="*/ 627706 h 2476982"/>
              <a:gd name="connsiteX2440" fmla="*/ 2195535 w 3379808"/>
              <a:gd name="connsiteY2440" fmla="*/ 625292 h 2476982"/>
              <a:gd name="connsiteX2441" fmla="*/ 2195535 w 3379808"/>
              <a:gd name="connsiteY2441" fmla="*/ 622878 h 2476982"/>
              <a:gd name="connsiteX2442" fmla="*/ 2176041 w 3379808"/>
              <a:gd name="connsiteY2442" fmla="*/ 613221 h 2476982"/>
              <a:gd name="connsiteX2443" fmla="*/ 2122432 w 3379808"/>
              <a:gd name="connsiteY2443" fmla="*/ 782212 h 2476982"/>
              <a:gd name="connsiteX2444" fmla="*/ 2054202 w 3379808"/>
              <a:gd name="connsiteY2444" fmla="*/ 999486 h 2476982"/>
              <a:gd name="connsiteX2445" fmla="*/ 2054202 w 3379808"/>
              <a:gd name="connsiteY2445" fmla="*/ 1004314 h 2476982"/>
              <a:gd name="connsiteX2446" fmla="*/ 2059076 w 3379808"/>
              <a:gd name="connsiteY2446" fmla="*/ 1001900 h 2476982"/>
              <a:gd name="connsiteX2447" fmla="*/ 2063949 w 3379808"/>
              <a:gd name="connsiteY2447" fmla="*/ 999486 h 2476982"/>
              <a:gd name="connsiteX2448" fmla="*/ 2095627 w 3379808"/>
              <a:gd name="connsiteY2448" fmla="*/ 899299 h 2476982"/>
              <a:gd name="connsiteX2449" fmla="*/ 2127305 w 3379808"/>
              <a:gd name="connsiteY2449" fmla="*/ 791869 h 2476982"/>
              <a:gd name="connsiteX2450" fmla="*/ 2127305 w 3379808"/>
              <a:gd name="connsiteY2450" fmla="*/ 789454 h 2476982"/>
              <a:gd name="connsiteX2451" fmla="*/ 2127305 w 3379808"/>
              <a:gd name="connsiteY2451" fmla="*/ 787040 h 2476982"/>
              <a:gd name="connsiteX2452" fmla="*/ 2126697 w 3379808"/>
              <a:gd name="connsiteY2452" fmla="*/ 784626 h 2476982"/>
              <a:gd name="connsiteX2453" fmla="*/ 2122432 w 3379808"/>
              <a:gd name="connsiteY2453" fmla="*/ 782212 h 2476982"/>
              <a:gd name="connsiteX2454" fmla="*/ 2132179 w 3379808"/>
              <a:gd name="connsiteY2454" fmla="*/ 772555 h 2476982"/>
              <a:gd name="connsiteX2455" fmla="*/ 2166294 w 3379808"/>
              <a:gd name="connsiteY2455" fmla="*/ 680817 h 2476982"/>
              <a:gd name="connsiteX2456" fmla="*/ 2169339 w 3379808"/>
              <a:gd name="connsiteY2456" fmla="*/ 651848 h 2476982"/>
              <a:gd name="connsiteX2457" fmla="*/ 2176041 w 3379808"/>
              <a:gd name="connsiteY2457" fmla="*/ 622878 h 2476982"/>
              <a:gd name="connsiteX2458" fmla="*/ 2176041 w 3379808"/>
              <a:gd name="connsiteY2458" fmla="*/ 613221 h 2476982"/>
              <a:gd name="connsiteX2459" fmla="*/ 2197667 w 3379808"/>
              <a:gd name="connsiteY2459" fmla="*/ 607790 h 2476982"/>
              <a:gd name="connsiteX2460" fmla="*/ 2196754 w 3379808"/>
              <a:gd name="connsiteY2460" fmla="*/ 610807 h 2476982"/>
              <a:gd name="connsiteX2461" fmla="*/ 2200409 w 3379808"/>
              <a:gd name="connsiteY2461" fmla="*/ 613221 h 2476982"/>
              <a:gd name="connsiteX2462" fmla="*/ 2200409 w 3379808"/>
              <a:gd name="connsiteY2462" fmla="*/ 610807 h 2476982"/>
              <a:gd name="connsiteX2463" fmla="*/ 2200409 w 3379808"/>
              <a:gd name="connsiteY2463" fmla="*/ 608393 h 2476982"/>
              <a:gd name="connsiteX2464" fmla="*/ 2197667 w 3379808"/>
              <a:gd name="connsiteY2464" fmla="*/ 607790 h 2476982"/>
              <a:gd name="connsiteX2465" fmla="*/ 2210156 w 3379808"/>
              <a:gd name="connsiteY2465" fmla="*/ 603564 h 2476982"/>
              <a:gd name="connsiteX2466" fmla="*/ 2210156 w 3379808"/>
              <a:gd name="connsiteY2466" fmla="*/ 605979 h 2476982"/>
              <a:gd name="connsiteX2467" fmla="*/ 2210156 w 3379808"/>
              <a:gd name="connsiteY2467" fmla="*/ 608393 h 2476982"/>
              <a:gd name="connsiteX2468" fmla="*/ 2213812 w 3379808"/>
              <a:gd name="connsiteY2468" fmla="*/ 605979 h 2476982"/>
              <a:gd name="connsiteX2469" fmla="*/ 2210156 w 3379808"/>
              <a:gd name="connsiteY2469" fmla="*/ 603564 h 2476982"/>
              <a:gd name="connsiteX2470" fmla="*/ 2200409 w 3379808"/>
              <a:gd name="connsiteY2470" fmla="*/ 593908 h 2476982"/>
              <a:gd name="connsiteX2471" fmla="*/ 2200409 w 3379808"/>
              <a:gd name="connsiteY2471" fmla="*/ 596322 h 2476982"/>
              <a:gd name="connsiteX2472" fmla="*/ 2200409 w 3379808"/>
              <a:gd name="connsiteY2472" fmla="*/ 598736 h 2476982"/>
              <a:gd name="connsiteX2473" fmla="*/ 2204064 w 3379808"/>
              <a:gd name="connsiteY2473" fmla="*/ 596322 h 2476982"/>
              <a:gd name="connsiteX2474" fmla="*/ 2200409 w 3379808"/>
              <a:gd name="connsiteY2474" fmla="*/ 593908 h 2476982"/>
              <a:gd name="connsiteX2475" fmla="*/ 2185788 w 3379808"/>
              <a:gd name="connsiteY2475" fmla="*/ 584251 h 2476982"/>
              <a:gd name="connsiteX2476" fmla="*/ 2180914 w 3379808"/>
              <a:gd name="connsiteY2476" fmla="*/ 603564 h 2476982"/>
              <a:gd name="connsiteX2477" fmla="*/ 2180914 w 3379808"/>
              <a:gd name="connsiteY2477" fmla="*/ 613221 h 2476982"/>
              <a:gd name="connsiteX2478" fmla="*/ 2185788 w 3379808"/>
              <a:gd name="connsiteY2478" fmla="*/ 593908 h 2476982"/>
              <a:gd name="connsiteX2479" fmla="*/ 2185788 w 3379808"/>
              <a:gd name="connsiteY2479" fmla="*/ 584251 h 2476982"/>
              <a:gd name="connsiteX2480" fmla="*/ 2176041 w 3379808"/>
              <a:gd name="connsiteY2480" fmla="*/ 564938 h 2476982"/>
              <a:gd name="connsiteX2481" fmla="*/ 2172386 w 3379808"/>
              <a:gd name="connsiteY2481" fmla="*/ 569766 h 2476982"/>
              <a:gd name="connsiteX2482" fmla="*/ 2176041 w 3379808"/>
              <a:gd name="connsiteY2482" fmla="*/ 574595 h 2476982"/>
              <a:gd name="connsiteX2483" fmla="*/ 2176041 w 3379808"/>
              <a:gd name="connsiteY2483" fmla="*/ 569766 h 2476982"/>
              <a:gd name="connsiteX2484" fmla="*/ 2176041 w 3379808"/>
              <a:gd name="connsiteY2484" fmla="*/ 564938 h 2476982"/>
              <a:gd name="connsiteX2485" fmla="*/ 2229650 w 3379808"/>
              <a:gd name="connsiteY2485" fmla="*/ 540796 h 2476982"/>
              <a:gd name="connsiteX2486" fmla="*/ 2225995 w 3379808"/>
              <a:gd name="connsiteY2486" fmla="*/ 545625 h 2476982"/>
              <a:gd name="connsiteX2487" fmla="*/ 2229650 w 3379808"/>
              <a:gd name="connsiteY2487" fmla="*/ 550453 h 2476982"/>
              <a:gd name="connsiteX2488" fmla="*/ 2229650 w 3379808"/>
              <a:gd name="connsiteY2488" fmla="*/ 545625 h 2476982"/>
              <a:gd name="connsiteX2489" fmla="*/ 2229650 w 3379808"/>
              <a:gd name="connsiteY2489" fmla="*/ 540796 h 2476982"/>
              <a:gd name="connsiteX2490" fmla="*/ 2180914 w 3379808"/>
              <a:gd name="connsiteY2490" fmla="*/ 540796 h 2476982"/>
              <a:gd name="connsiteX2491" fmla="*/ 2180914 w 3379808"/>
              <a:gd name="connsiteY2491" fmla="*/ 543211 h 2476982"/>
              <a:gd name="connsiteX2492" fmla="*/ 2180914 w 3379808"/>
              <a:gd name="connsiteY2492" fmla="*/ 545625 h 2476982"/>
              <a:gd name="connsiteX2493" fmla="*/ 2184570 w 3379808"/>
              <a:gd name="connsiteY2493" fmla="*/ 543211 h 2476982"/>
              <a:gd name="connsiteX2494" fmla="*/ 2180914 w 3379808"/>
              <a:gd name="connsiteY2494" fmla="*/ 540796 h 2476982"/>
              <a:gd name="connsiteX2495" fmla="*/ 2200409 w 3379808"/>
              <a:gd name="connsiteY2495" fmla="*/ 535968 h 2476982"/>
              <a:gd name="connsiteX2496" fmla="*/ 2193707 w 3379808"/>
              <a:gd name="connsiteY2496" fmla="*/ 555281 h 2476982"/>
              <a:gd name="connsiteX2497" fmla="*/ 2190662 w 3379808"/>
              <a:gd name="connsiteY2497" fmla="*/ 574595 h 2476982"/>
              <a:gd name="connsiteX2498" fmla="*/ 2190662 w 3379808"/>
              <a:gd name="connsiteY2498" fmla="*/ 584251 h 2476982"/>
              <a:gd name="connsiteX2499" fmla="*/ 2193707 w 3379808"/>
              <a:gd name="connsiteY2499" fmla="*/ 569766 h 2476982"/>
              <a:gd name="connsiteX2500" fmla="*/ 2200409 w 3379808"/>
              <a:gd name="connsiteY2500" fmla="*/ 555281 h 2476982"/>
              <a:gd name="connsiteX2501" fmla="*/ 2200409 w 3379808"/>
              <a:gd name="connsiteY2501" fmla="*/ 550453 h 2476982"/>
              <a:gd name="connsiteX2502" fmla="*/ 2200409 w 3379808"/>
              <a:gd name="connsiteY2502" fmla="*/ 545625 h 2476982"/>
              <a:gd name="connsiteX2503" fmla="*/ 2200409 w 3379808"/>
              <a:gd name="connsiteY2503" fmla="*/ 540796 h 2476982"/>
              <a:gd name="connsiteX2504" fmla="*/ 2200409 w 3379808"/>
              <a:gd name="connsiteY2504" fmla="*/ 538382 h 2476982"/>
              <a:gd name="connsiteX2505" fmla="*/ 2200409 w 3379808"/>
              <a:gd name="connsiteY2505" fmla="*/ 535968 h 2476982"/>
              <a:gd name="connsiteX2506" fmla="*/ 2200409 w 3379808"/>
              <a:gd name="connsiteY2506" fmla="*/ 521483 h 2476982"/>
              <a:gd name="connsiteX2507" fmla="*/ 2200409 w 3379808"/>
              <a:gd name="connsiteY2507" fmla="*/ 528122 h 2476982"/>
              <a:gd name="connsiteX2508" fmla="*/ 2200409 w 3379808"/>
              <a:gd name="connsiteY2508" fmla="*/ 531140 h 2476982"/>
              <a:gd name="connsiteX2509" fmla="*/ 2204064 w 3379808"/>
              <a:gd name="connsiteY2509" fmla="*/ 526311 h 2476982"/>
              <a:gd name="connsiteX2510" fmla="*/ 2200409 w 3379808"/>
              <a:gd name="connsiteY2510" fmla="*/ 521483 h 2476982"/>
              <a:gd name="connsiteX2511" fmla="*/ 2234524 w 3379808"/>
              <a:gd name="connsiteY2511" fmla="*/ 516655 h 2476982"/>
              <a:gd name="connsiteX2512" fmla="*/ 2234524 w 3379808"/>
              <a:gd name="connsiteY2512" fmla="*/ 519069 h 2476982"/>
              <a:gd name="connsiteX2513" fmla="*/ 2234524 w 3379808"/>
              <a:gd name="connsiteY2513" fmla="*/ 521483 h 2476982"/>
              <a:gd name="connsiteX2514" fmla="*/ 2238179 w 3379808"/>
              <a:gd name="connsiteY2514" fmla="*/ 519069 h 2476982"/>
              <a:gd name="connsiteX2515" fmla="*/ 2234524 w 3379808"/>
              <a:gd name="connsiteY2515" fmla="*/ 516655 h 2476982"/>
              <a:gd name="connsiteX2516" fmla="*/ 2205282 w 3379808"/>
              <a:gd name="connsiteY2516" fmla="*/ 506998 h 2476982"/>
              <a:gd name="connsiteX2517" fmla="*/ 2205282 w 3379808"/>
              <a:gd name="connsiteY2517" fmla="*/ 510017 h 2476982"/>
              <a:gd name="connsiteX2518" fmla="*/ 2205282 w 3379808"/>
              <a:gd name="connsiteY2518" fmla="*/ 516655 h 2476982"/>
              <a:gd name="connsiteX2519" fmla="*/ 2208938 w 3379808"/>
              <a:gd name="connsiteY2519" fmla="*/ 511826 h 2476982"/>
              <a:gd name="connsiteX2520" fmla="*/ 2205282 w 3379808"/>
              <a:gd name="connsiteY2520" fmla="*/ 506998 h 2476982"/>
              <a:gd name="connsiteX2521" fmla="*/ 2254018 w 3379808"/>
              <a:gd name="connsiteY2521" fmla="*/ 487685 h 2476982"/>
              <a:gd name="connsiteX2522" fmla="*/ 2251581 w 3379808"/>
              <a:gd name="connsiteY2522" fmla="*/ 504584 h 2476982"/>
              <a:gd name="connsiteX2523" fmla="*/ 2249144 w 3379808"/>
              <a:gd name="connsiteY2523" fmla="*/ 521483 h 2476982"/>
              <a:gd name="connsiteX2524" fmla="*/ 2249144 w 3379808"/>
              <a:gd name="connsiteY2524" fmla="*/ 523897 h 2476982"/>
              <a:gd name="connsiteX2525" fmla="*/ 2249144 w 3379808"/>
              <a:gd name="connsiteY2525" fmla="*/ 526311 h 2476982"/>
              <a:gd name="connsiteX2526" fmla="*/ 2249144 w 3379808"/>
              <a:gd name="connsiteY2526" fmla="*/ 528726 h 2476982"/>
              <a:gd name="connsiteX2527" fmla="*/ 2249144 w 3379808"/>
              <a:gd name="connsiteY2527" fmla="*/ 531140 h 2476982"/>
              <a:gd name="connsiteX2528" fmla="*/ 2254018 w 3379808"/>
              <a:gd name="connsiteY2528" fmla="*/ 497342 h 2476982"/>
              <a:gd name="connsiteX2529" fmla="*/ 2254018 w 3379808"/>
              <a:gd name="connsiteY2529" fmla="*/ 492513 h 2476982"/>
              <a:gd name="connsiteX2530" fmla="*/ 2254018 w 3379808"/>
              <a:gd name="connsiteY2530" fmla="*/ 487685 h 2476982"/>
              <a:gd name="connsiteX2531" fmla="*/ 2210156 w 3379808"/>
              <a:gd name="connsiteY2531" fmla="*/ 487685 h 2476982"/>
              <a:gd name="connsiteX2532" fmla="*/ 2210156 w 3379808"/>
              <a:gd name="connsiteY2532" fmla="*/ 492513 h 2476982"/>
              <a:gd name="connsiteX2533" fmla="*/ 2210156 w 3379808"/>
              <a:gd name="connsiteY2533" fmla="*/ 497342 h 2476982"/>
              <a:gd name="connsiteX2534" fmla="*/ 2213812 w 3379808"/>
              <a:gd name="connsiteY2534" fmla="*/ 492513 h 2476982"/>
              <a:gd name="connsiteX2535" fmla="*/ 2210156 w 3379808"/>
              <a:gd name="connsiteY2535" fmla="*/ 487685 h 2476982"/>
              <a:gd name="connsiteX2536" fmla="*/ 2215029 w 3379808"/>
              <a:gd name="connsiteY2536" fmla="*/ 478028 h 2476982"/>
              <a:gd name="connsiteX2537" fmla="*/ 2211375 w 3379808"/>
              <a:gd name="connsiteY2537" fmla="*/ 480442 h 2476982"/>
              <a:gd name="connsiteX2538" fmla="*/ 2215029 w 3379808"/>
              <a:gd name="connsiteY2538" fmla="*/ 482857 h 2476982"/>
              <a:gd name="connsiteX2539" fmla="*/ 2215029 w 3379808"/>
              <a:gd name="connsiteY2539" fmla="*/ 478028 h 2476982"/>
              <a:gd name="connsiteX2540" fmla="*/ 633562 w 3379808"/>
              <a:gd name="connsiteY2540" fmla="*/ 429745 h 2476982"/>
              <a:gd name="connsiteX2541" fmla="*/ 629907 w 3379808"/>
              <a:gd name="connsiteY2541" fmla="*/ 434574 h 2476982"/>
              <a:gd name="connsiteX2542" fmla="*/ 633562 w 3379808"/>
              <a:gd name="connsiteY2542" fmla="*/ 439402 h 2476982"/>
              <a:gd name="connsiteX2543" fmla="*/ 637218 w 3379808"/>
              <a:gd name="connsiteY2543" fmla="*/ 434574 h 2476982"/>
              <a:gd name="connsiteX2544" fmla="*/ 633562 w 3379808"/>
              <a:gd name="connsiteY2544" fmla="*/ 429745 h 2476982"/>
              <a:gd name="connsiteX2545" fmla="*/ 657930 w 3379808"/>
              <a:gd name="connsiteY2545" fmla="*/ 405604 h 2476982"/>
              <a:gd name="connsiteX2546" fmla="*/ 654275 w 3379808"/>
              <a:gd name="connsiteY2546" fmla="*/ 410432 h 2476982"/>
              <a:gd name="connsiteX2547" fmla="*/ 657930 w 3379808"/>
              <a:gd name="connsiteY2547" fmla="*/ 415260 h 2476982"/>
              <a:gd name="connsiteX2548" fmla="*/ 657930 w 3379808"/>
              <a:gd name="connsiteY2548" fmla="*/ 410432 h 2476982"/>
              <a:gd name="connsiteX2549" fmla="*/ 657930 w 3379808"/>
              <a:gd name="connsiteY2549" fmla="*/ 405604 h 2476982"/>
              <a:gd name="connsiteX2550" fmla="*/ 687171 w 3379808"/>
              <a:gd name="connsiteY2550" fmla="*/ 400775 h 2476982"/>
              <a:gd name="connsiteX2551" fmla="*/ 687780 w 3379808"/>
              <a:gd name="connsiteY2551" fmla="*/ 404397 h 2476982"/>
              <a:gd name="connsiteX2552" fmla="*/ 692044 w 3379808"/>
              <a:gd name="connsiteY2552" fmla="*/ 400775 h 2476982"/>
              <a:gd name="connsiteX2553" fmla="*/ 689608 w 3379808"/>
              <a:gd name="connsiteY2553" fmla="*/ 400775 h 2476982"/>
              <a:gd name="connsiteX2554" fmla="*/ 687171 w 3379808"/>
              <a:gd name="connsiteY2554" fmla="*/ 400775 h 2476982"/>
              <a:gd name="connsiteX2555" fmla="*/ 833377 w 3379808"/>
              <a:gd name="connsiteY2555" fmla="*/ 395947 h 2476982"/>
              <a:gd name="connsiteX2556" fmla="*/ 829723 w 3379808"/>
              <a:gd name="connsiteY2556" fmla="*/ 400775 h 2476982"/>
              <a:gd name="connsiteX2557" fmla="*/ 833377 w 3379808"/>
              <a:gd name="connsiteY2557" fmla="*/ 405604 h 2476982"/>
              <a:gd name="connsiteX2558" fmla="*/ 837033 w 3379808"/>
              <a:gd name="connsiteY2558" fmla="*/ 400775 h 2476982"/>
              <a:gd name="connsiteX2559" fmla="*/ 833377 w 3379808"/>
              <a:gd name="connsiteY2559" fmla="*/ 395947 h 2476982"/>
              <a:gd name="connsiteX2560" fmla="*/ 701792 w 3379808"/>
              <a:gd name="connsiteY2560" fmla="*/ 395947 h 2476982"/>
              <a:gd name="connsiteX2561" fmla="*/ 704228 w 3379808"/>
              <a:gd name="connsiteY2561" fmla="*/ 399569 h 2476982"/>
              <a:gd name="connsiteX2562" fmla="*/ 706665 w 3379808"/>
              <a:gd name="connsiteY2562" fmla="*/ 395947 h 2476982"/>
              <a:gd name="connsiteX2563" fmla="*/ 704228 w 3379808"/>
              <a:gd name="connsiteY2563" fmla="*/ 395947 h 2476982"/>
              <a:gd name="connsiteX2564" fmla="*/ 701792 w 3379808"/>
              <a:gd name="connsiteY2564" fmla="*/ 395947 h 2476982"/>
              <a:gd name="connsiteX2565" fmla="*/ 847998 w 3379808"/>
              <a:gd name="connsiteY2565" fmla="*/ 391119 h 2476982"/>
              <a:gd name="connsiteX2566" fmla="*/ 844344 w 3379808"/>
              <a:gd name="connsiteY2566" fmla="*/ 395947 h 2476982"/>
              <a:gd name="connsiteX2567" fmla="*/ 847998 w 3379808"/>
              <a:gd name="connsiteY2567" fmla="*/ 400775 h 2476982"/>
              <a:gd name="connsiteX2568" fmla="*/ 847998 w 3379808"/>
              <a:gd name="connsiteY2568" fmla="*/ 395947 h 2476982"/>
              <a:gd name="connsiteX2569" fmla="*/ 847998 w 3379808"/>
              <a:gd name="connsiteY2569" fmla="*/ 391119 h 2476982"/>
              <a:gd name="connsiteX2570" fmla="*/ 711539 w 3379808"/>
              <a:gd name="connsiteY2570" fmla="*/ 391119 h 2476982"/>
              <a:gd name="connsiteX2571" fmla="*/ 717021 w 3379808"/>
              <a:gd name="connsiteY2571" fmla="*/ 394741 h 2476982"/>
              <a:gd name="connsiteX2572" fmla="*/ 726159 w 3379808"/>
              <a:gd name="connsiteY2572" fmla="*/ 391119 h 2476982"/>
              <a:gd name="connsiteX2573" fmla="*/ 717021 w 3379808"/>
              <a:gd name="connsiteY2573" fmla="*/ 391119 h 2476982"/>
              <a:gd name="connsiteX2574" fmla="*/ 711539 w 3379808"/>
              <a:gd name="connsiteY2574" fmla="*/ 391119 h 2476982"/>
              <a:gd name="connsiteX2575" fmla="*/ 731033 w 3379808"/>
              <a:gd name="connsiteY2575" fmla="*/ 386290 h 2476982"/>
              <a:gd name="connsiteX2576" fmla="*/ 733470 w 3379808"/>
              <a:gd name="connsiteY2576" fmla="*/ 389912 h 2476982"/>
              <a:gd name="connsiteX2577" fmla="*/ 735906 w 3379808"/>
              <a:gd name="connsiteY2577" fmla="*/ 386290 h 2476982"/>
              <a:gd name="connsiteX2578" fmla="*/ 733470 w 3379808"/>
              <a:gd name="connsiteY2578" fmla="*/ 386290 h 2476982"/>
              <a:gd name="connsiteX2579" fmla="*/ 731033 w 3379808"/>
              <a:gd name="connsiteY2579" fmla="*/ 386290 h 2476982"/>
              <a:gd name="connsiteX2580" fmla="*/ 748090 w 3379808"/>
              <a:gd name="connsiteY2580" fmla="*/ 382670 h 2476982"/>
              <a:gd name="connsiteX2581" fmla="*/ 745654 w 3379808"/>
              <a:gd name="connsiteY2581" fmla="*/ 386290 h 2476982"/>
              <a:gd name="connsiteX2582" fmla="*/ 748090 w 3379808"/>
              <a:gd name="connsiteY2582" fmla="*/ 386290 h 2476982"/>
              <a:gd name="connsiteX2583" fmla="*/ 750527 w 3379808"/>
              <a:gd name="connsiteY2583" fmla="*/ 386290 h 2476982"/>
              <a:gd name="connsiteX2584" fmla="*/ 748090 w 3379808"/>
              <a:gd name="connsiteY2584" fmla="*/ 382670 h 2476982"/>
              <a:gd name="connsiteX2585" fmla="*/ 699355 w 3379808"/>
              <a:gd name="connsiteY2585" fmla="*/ 382670 h 2476982"/>
              <a:gd name="connsiteX2586" fmla="*/ 696918 w 3379808"/>
              <a:gd name="connsiteY2586" fmla="*/ 386290 h 2476982"/>
              <a:gd name="connsiteX2587" fmla="*/ 699355 w 3379808"/>
              <a:gd name="connsiteY2587" fmla="*/ 386290 h 2476982"/>
              <a:gd name="connsiteX2588" fmla="*/ 701792 w 3379808"/>
              <a:gd name="connsiteY2588" fmla="*/ 386290 h 2476982"/>
              <a:gd name="connsiteX2589" fmla="*/ 699355 w 3379808"/>
              <a:gd name="connsiteY2589" fmla="*/ 382670 h 2476982"/>
              <a:gd name="connsiteX2590" fmla="*/ 762711 w 3379808"/>
              <a:gd name="connsiteY2590" fmla="*/ 377841 h 2476982"/>
              <a:gd name="connsiteX2591" fmla="*/ 760274 w 3379808"/>
              <a:gd name="connsiteY2591" fmla="*/ 381462 h 2476982"/>
              <a:gd name="connsiteX2592" fmla="*/ 764539 w 3379808"/>
              <a:gd name="connsiteY2592" fmla="*/ 381462 h 2476982"/>
              <a:gd name="connsiteX2593" fmla="*/ 765148 w 3379808"/>
              <a:gd name="connsiteY2593" fmla="*/ 381462 h 2476982"/>
              <a:gd name="connsiteX2594" fmla="*/ 762711 w 3379808"/>
              <a:gd name="connsiteY2594" fmla="*/ 377841 h 2476982"/>
              <a:gd name="connsiteX2595" fmla="*/ 517206 w 3379808"/>
              <a:gd name="connsiteY2595" fmla="*/ 377841 h 2476982"/>
              <a:gd name="connsiteX2596" fmla="*/ 516597 w 3379808"/>
              <a:gd name="connsiteY2596" fmla="*/ 381462 h 2476982"/>
              <a:gd name="connsiteX2597" fmla="*/ 519033 w 3379808"/>
              <a:gd name="connsiteY2597" fmla="*/ 381462 h 2476982"/>
              <a:gd name="connsiteX2598" fmla="*/ 521470 w 3379808"/>
              <a:gd name="connsiteY2598" fmla="*/ 381462 h 2476982"/>
              <a:gd name="connsiteX2599" fmla="*/ 517206 w 3379808"/>
              <a:gd name="connsiteY2599" fmla="*/ 377841 h 2476982"/>
              <a:gd name="connsiteX2600" fmla="*/ 716412 w 3379808"/>
              <a:gd name="connsiteY2600" fmla="*/ 376634 h 2476982"/>
              <a:gd name="connsiteX2601" fmla="*/ 712758 w 3379808"/>
              <a:gd name="connsiteY2601" fmla="*/ 381462 h 2476982"/>
              <a:gd name="connsiteX2602" fmla="*/ 716412 w 3379808"/>
              <a:gd name="connsiteY2602" fmla="*/ 386290 h 2476982"/>
              <a:gd name="connsiteX2603" fmla="*/ 720068 w 3379808"/>
              <a:gd name="connsiteY2603" fmla="*/ 381462 h 2476982"/>
              <a:gd name="connsiteX2604" fmla="*/ 716412 w 3379808"/>
              <a:gd name="connsiteY2604" fmla="*/ 376634 h 2476982"/>
              <a:gd name="connsiteX2605" fmla="*/ 776723 w 3379808"/>
              <a:gd name="connsiteY2605" fmla="*/ 373013 h 2476982"/>
              <a:gd name="connsiteX2606" fmla="*/ 770021 w 3379808"/>
              <a:gd name="connsiteY2606" fmla="*/ 376634 h 2476982"/>
              <a:gd name="connsiteX2607" fmla="*/ 774895 w 3379808"/>
              <a:gd name="connsiteY2607" fmla="*/ 376634 h 2476982"/>
              <a:gd name="connsiteX2608" fmla="*/ 779768 w 3379808"/>
              <a:gd name="connsiteY2608" fmla="*/ 376634 h 2476982"/>
              <a:gd name="connsiteX2609" fmla="*/ 776723 w 3379808"/>
              <a:gd name="connsiteY2609" fmla="*/ 373013 h 2476982"/>
              <a:gd name="connsiteX2610" fmla="*/ 726159 w 3379808"/>
              <a:gd name="connsiteY2610" fmla="*/ 373013 h 2476982"/>
              <a:gd name="connsiteX2611" fmla="*/ 721286 w 3379808"/>
              <a:gd name="connsiteY2611" fmla="*/ 376634 h 2476982"/>
              <a:gd name="connsiteX2612" fmla="*/ 726159 w 3379808"/>
              <a:gd name="connsiteY2612" fmla="*/ 376634 h 2476982"/>
              <a:gd name="connsiteX2613" fmla="*/ 731033 w 3379808"/>
              <a:gd name="connsiteY2613" fmla="*/ 376634 h 2476982"/>
              <a:gd name="connsiteX2614" fmla="*/ 726159 w 3379808"/>
              <a:gd name="connsiteY2614" fmla="*/ 373013 h 2476982"/>
              <a:gd name="connsiteX2615" fmla="*/ 528780 w 3379808"/>
              <a:gd name="connsiteY2615" fmla="*/ 373013 h 2476982"/>
              <a:gd name="connsiteX2616" fmla="*/ 526344 w 3379808"/>
              <a:gd name="connsiteY2616" fmla="*/ 376634 h 2476982"/>
              <a:gd name="connsiteX2617" fmla="*/ 528780 w 3379808"/>
              <a:gd name="connsiteY2617" fmla="*/ 376634 h 2476982"/>
              <a:gd name="connsiteX2618" fmla="*/ 531217 w 3379808"/>
              <a:gd name="connsiteY2618" fmla="*/ 376634 h 2476982"/>
              <a:gd name="connsiteX2619" fmla="*/ 528780 w 3379808"/>
              <a:gd name="connsiteY2619" fmla="*/ 373013 h 2476982"/>
              <a:gd name="connsiteX2620" fmla="*/ 740780 w 3379808"/>
              <a:gd name="connsiteY2620" fmla="*/ 371805 h 2476982"/>
              <a:gd name="connsiteX2621" fmla="*/ 741389 w 3379808"/>
              <a:gd name="connsiteY2621" fmla="*/ 375427 h 2476982"/>
              <a:gd name="connsiteX2622" fmla="*/ 745654 w 3379808"/>
              <a:gd name="connsiteY2622" fmla="*/ 371805 h 2476982"/>
              <a:gd name="connsiteX2623" fmla="*/ 743217 w 3379808"/>
              <a:gd name="connsiteY2623" fmla="*/ 371805 h 2476982"/>
              <a:gd name="connsiteX2624" fmla="*/ 740780 w 3379808"/>
              <a:gd name="connsiteY2624" fmla="*/ 371805 h 2476982"/>
              <a:gd name="connsiteX2625" fmla="*/ 545838 w 3379808"/>
              <a:gd name="connsiteY2625" fmla="*/ 371805 h 2476982"/>
              <a:gd name="connsiteX2626" fmla="*/ 548275 w 3379808"/>
              <a:gd name="connsiteY2626" fmla="*/ 375427 h 2476982"/>
              <a:gd name="connsiteX2627" fmla="*/ 550711 w 3379808"/>
              <a:gd name="connsiteY2627" fmla="*/ 371805 h 2476982"/>
              <a:gd name="connsiteX2628" fmla="*/ 545838 w 3379808"/>
              <a:gd name="connsiteY2628" fmla="*/ 371805 h 2476982"/>
              <a:gd name="connsiteX2629" fmla="*/ 750527 w 3379808"/>
              <a:gd name="connsiteY2629" fmla="*/ 366977 h 2476982"/>
              <a:gd name="connsiteX2630" fmla="*/ 755401 w 3379808"/>
              <a:gd name="connsiteY2630" fmla="*/ 370599 h 2476982"/>
              <a:gd name="connsiteX2631" fmla="*/ 760274 w 3379808"/>
              <a:gd name="connsiteY2631" fmla="*/ 366977 h 2476982"/>
              <a:gd name="connsiteX2632" fmla="*/ 755401 w 3379808"/>
              <a:gd name="connsiteY2632" fmla="*/ 366977 h 2476982"/>
              <a:gd name="connsiteX2633" fmla="*/ 750527 w 3379808"/>
              <a:gd name="connsiteY2633" fmla="*/ 366977 h 2476982"/>
              <a:gd name="connsiteX2634" fmla="*/ 555585 w 3379808"/>
              <a:gd name="connsiteY2634" fmla="*/ 366977 h 2476982"/>
              <a:gd name="connsiteX2635" fmla="*/ 558022 w 3379808"/>
              <a:gd name="connsiteY2635" fmla="*/ 370599 h 2476982"/>
              <a:gd name="connsiteX2636" fmla="*/ 560459 w 3379808"/>
              <a:gd name="connsiteY2636" fmla="*/ 366977 h 2476982"/>
              <a:gd name="connsiteX2637" fmla="*/ 558022 w 3379808"/>
              <a:gd name="connsiteY2637" fmla="*/ 366977 h 2476982"/>
              <a:gd name="connsiteX2638" fmla="*/ 555585 w 3379808"/>
              <a:gd name="connsiteY2638" fmla="*/ 366977 h 2476982"/>
              <a:gd name="connsiteX2639" fmla="*/ 833377 w 3379808"/>
              <a:gd name="connsiteY2639" fmla="*/ 362149 h 2476982"/>
              <a:gd name="connsiteX2640" fmla="*/ 821194 w 3379808"/>
              <a:gd name="connsiteY2640" fmla="*/ 364563 h 2476982"/>
              <a:gd name="connsiteX2641" fmla="*/ 809010 w 3379808"/>
              <a:gd name="connsiteY2641" fmla="*/ 366977 h 2476982"/>
              <a:gd name="connsiteX2642" fmla="*/ 818757 w 3379808"/>
              <a:gd name="connsiteY2642" fmla="*/ 366977 h 2476982"/>
              <a:gd name="connsiteX2643" fmla="*/ 838251 w 3379808"/>
              <a:gd name="connsiteY2643" fmla="*/ 362149 h 2476982"/>
              <a:gd name="connsiteX2644" fmla="*/ 835814 w 3379808"/>
              <a:gd name="connsiteY2644" fmla="*/ 362149 h 2476982"/>
              <a:gd name="connsiteX2645" fmla="*/ 833377 w 3379808"/>
              <a:gd name="connsiteY2645" fmla="*/ 362149 h 2476982"/>
              <a:gd name="connsiteX2646" fmla="*/ 765148 w 3379808"/>
              <a:gd name="connsiteY2646" fmla="*/ 362149 h 2476982"/>
              <a:gd name="connsiteX2647" fmla="*/ 772458 w 3379808"/>
              <a:gd name="connsiteY2647" fmla="*/ 365771 h 2476982"/>
              <a:gd name="connsiteX2648" fmla="*/ 779768 w 3379808"/>
              <a:gd name="connsiteY2648" fmla="*/ 362149 h 2476982"/>
              <a:gd name="connsiteX2649" fmla="*/ 774286 w 3379808"/>
              <a:gd name="connsiteY2649" fmla="*/ 362149 h 2476982"/>
              <a:gd name="connsiteX2650" fmla="*/ 765148 w 3379808"/>
              <a:gd name="connsiteY2650" fmla="*/ 362149 h 2476982"/>
              <a:gd name="connsiteX2651" fmla="*/ 794389 w 3379808"/>
              <a:gd name="connsiteY2651" fmla="*/ 358528 h 2476982"/>
              <a:gd name="connsiteX2652" fmla="*/ 789516 w 3379808"/>
              <a:gd name="connsiteY2652" fmla="*/ 362149 h 2476982"/>
              <a:gd name="connsiteX2653" fmla="*/ 794389 w 3379808"/>
              <a:gd name="connsiteY2653" fmla="*/ 362149 h 2476982"/>
              <a:gd name="connsiteX2654" fmla="*/ 799263 w 3379808"/>
              <a:gd name="connsiteY2654" fmla="*/ 362149 h 2476982"/>
              <a:gd name="connsiteX2655" fmla="*/ 794389 w 3379808"/>
              <a:gd name="connsiteY2655" fmla="*/ 358528 h 2476982"/>
              <a:gd name="connsiteX2656" fmla="*/ 674987 w 3379808"/>
              <a:gd name="connsiteY2656" fmla="*/ 358528 h 2476982"/>
              <a:gd name="connsiteX2657" fmla="*/ 672550 w 3379808"/>
              <a:gd name="connsiteY2657" fmla="*/ 362149 h 2476982"/>
              <a:gd name="connsiteX2658" fmla="*/ 674987 w 3379808"/>
              <a:gd name="connsiteY2658" fmla="*/ 362149 h 2476982"/>
              <a:gd name="connsiteX2659" fmla="*/ 677424 w 3379808"/>
              <a:gd name="connsiteY2659" fmla="*/ 362149 h 2476982"/>
              <a:gd name="connsiteX2660" fmla="*/ 674987 w 3379808"/>
              <a:gd name="connsiteY2660" fmla="*/ 358528 h 2476982"/>
              <a:gd name="connsiteX2661" fmla="*/ 586654 w 3379808"/>
              <a:gd name="connsiteY2661" fmla="*/ 358528 h 2476982"/>
              <a:gd name="connsiteX2662" fmla="*/ 579953 w 3379808"/>
              <a:gd name="connsiteY2662" fmla="*/ 362149 h 2476982"/>
              <a:gd name="connsiteX2663" fmla="*/ 584826 w 3379808"/>
              <a:gd name="connsiteY2663" fmla="*/ 362149 h 2476982"/>
              <a:gd name="connsiteX2664" fmla="*/ 589700 w 3379808"/>
              <a:gd name="connsiteY2664" fmla="*/ 362149 h 2476982"/>
              <a:gd name="connsiteX2665" fmla="*/ 586654 w 3379808"/>
              <a:gd name="connsiteY2665" fmla="*/ 358528 h 2476982"/>
              <a:gd name="connsiteX2666" fmla="*/ 862619 w 3379808"/>
              <a:gd name="connsiteY2666" fmla="*/ 357321 h 2476982"/>
              <a:gd name="connsiteX2667" fmla="*/ 843125 w 3379808"/>
              <a:gd name="connsiteY2667" fmla="*/ 362149 h 2476982"/>
              <a:gd name="connsiteX2668" fmla="*/ 845561 w 3379808"/>
              <a:gd name="connsiteY2668" fmla="*/ 362149 h 2476982"/>
              <a:gd name="connsiteX2669" fmla="*/ 847998 w 3379808"/>
              <a:gd name="connsiteY2669" fmla="*/ 362149 h 2476982"/>
              <a:gd name="connsiteX2670" fmla="*/ 860182 w 3379808"/>
              <a:gd name="connsiteY2670" fmla="*/ 361546 h 2476982"/>
              <a:gd name="connsiteX2671" fmla="*/ 872366 w 3379808"/>
              <a:gd name="connsiteY2671" fmla="*/ 357321 h 2476982"/>
              <a:gd name="connsiteX2672" fmla="*/ 867492 w 3379808"/>
              <a:gd name="connsiteY2672" fmla="*/ 357321 h 2476982"/>
              <a:gd name="connsiteX2673" fmla="*/ 862619 w 3379808"/>
              <a:gd name="connsiteY2673" fmla="*/ 357321 h 2476982"/>
              <a:gd name="connsiteX2674" fmla="*/ 1159905 w 3379808"/>
              <a:gd name="connsiteY2674" fmla="*/ 352492 h 2476982"/>
              <a:gd name="connsiteX2675" fmla="*/ 1121526 w 3379808"/>
              <a:gd name="connsiteY2675" fmla="*/ 355510 h 2476982"/>
              <a:gd name="connsiteX2676" fmla="*/ 1086802 w 3379808"/>
              <a:gd name="connsiteY2676" fmla="*/ 362149 h 2476982"/>
              <a:gd name="connsiteX2677" fmla="*/ 1089239 w 3379808"/>
              <a:gd name="connsiteY2677" fmla="*/ 362149 h 2476982"/>
              <a:gd name="connsiteX2678" fmla="*/ 1091676 w 3379808"/>
              <a:gd name="connsiteY2678" fmla="*/ 362149 h 2476982"/>
              <a:gd name="connsiteX2679" fmla="*/ 1130055 w 3379808"/>
              <a:gd name="connsiteY2679" fmla="*/ 360942 h 2476982"/>
              <a:gd name="connsiteX2680" fmla="*/ 1164779 w 3379808"/>
              <a:gd name="connsiteY2680" fmla="*/ 352492 h 2476982"/>
              <a:gd name="connsiteX2681" fmla="*/ 1162342 w 3379808"/>
              <a:gd name="connsiteY2681" fmla="*/ 352492 h 2476982"/>
              <a:gd name="connsiteX2682" fmla="*/ 1159905 w 3379808"/>
              <a:gd name="connsiteY2682" fmla="*/ 352492 h 2476982"/>
              <a:gd name="connsiteX2683" fmla="*/ 823630 w 3379808"/>
              <a:gd name="connsiteY2683" fmla="*/ 352492 h 2476982"/>
              <a:gd name="connsiteX2684" fmla="*/ 804136 w 3379808"/>
              <a:gd name="connsiteY2684" fmla="*/ 357321 h 2476982"/>
              <a:gd name="connsiteX2685" fmla="*/ 806573 w 3379808"/>
              <a:gd name="connsiteY2685" fmla="*/ 357321 h 2476982"/>
              <a:gd name="connsiteX2686" fmla="*/ 809010 w 3379808"/>
              <a:gd name="connsiteY2686" fmla="*/ 357321 h 2476982"/>
              <a:gd name="connsiteX2687" fmla="*/ 821194 w 3379808"/>
              <a:gd name="connsiteY2687" fmla="*/ 356717 h 2476982"/>
              <a:gd name="connsiteX2688" fmla="*/ 833377 w 3379808"/>
              <a:gd name="connsiteY2688" fmla="*/ 352492 h 2476982"/>
              <a:gd name="connsiteX2689" fmla="*/ 823630 w 3379808"/>
              <a:gd name="connsiteY2689" fmla="*/ 352492 h 2476982"/>
              <a:gd name="connsiteX2690" fmla="*/ 611631 w 3379808"/>
              <a:gd name="connsiteY2690" fmla="*/ 348872 h 2476982"/>
              <a:gd name="connsiteX2691" fmla="*/ 609194 w 3379808"/>
              <a:gd name="connsiteY2691" fmla="*/ 352492 h 2476982"/>
              <a:gd name="connsiteX2692" fmla="*/ 611631 w 3379808"/>
              <a:gd name="connsiteY2692" fmla="*/ 352492 h 2476982"/>
              <a:gd name="connsiteX2693" fmla="*/ 614068 w 3379808"/>
              <a:gd name="connsiteY2693" fmla="*/ 352492 h 2476982"/>
              <a:gd name="connsiteX2694" fmla="*/ 611631 w 3379808"/>
              <a:gd name="connsiteY2694" fmla="*/ 348872 h 2476982"/>
              <a:gd name="connsiteX2695" fmla="*/ 1179400 w 3379808"/>
              <a:gd name="connsiteY2695" fmla="*/ 347664 h 2476982"/>
              <a:gd name="connsiteX2696" fmla="*/ 1184273 w 3379808"/>
              <a:gd name="connsiteY2696" fmla="*/ 352492 h 2476982"/>
              <a:gd name="connsiteX2697" fmla="*/ 1208641 w 3379808"/>
              <a:gd name="connsiteY2697" fmla="*/ 347664 h 2476982"/>
              <a:gd name="connsiteX2698" fmla="*/ 633562 w 3379808"/>
              <a:gd name="connsiteY2698" fmla="*/ 342836 h 2476982"/>
              <a:gd name="connsiteX2699" fmla="*/ 638435 w 3379808"/>
              <a:gd name="connsiteY2699" fmla="*/ 346457 h 2476982"/>
              <a:gd name="connsiteX2700" fmla="*/ 643309 w 3379808"/>
              <a:gd name="connsiteY2700" fmla="*/ 342836 h 2476982"/>
              <a:gd name="connsiteX2701" fmla="*/ 633562 w 3379808"/>
              <a:gd name="connsiteY2701" fmla="*/ 342836 h 2476982"/>
              <a:gd name="connsiteX2702" fmla="*/ 1159905 w 3379808"/>
              <a:gd name="connsiteY2702" fmla="*/ 338007 h 2476982"/>
              <a:gd name="connsiteX2703" fmla="*/ 1080711 w 3379808"/>
              <a:gd name="connsiteY2703" fmla="*/ 344647 h 2476982"/>
              <a:gd name="connsiteX2704" fmla="*/ 1008825 w 3379808"/>
              <a:gd name="connsiteY2704" fmla="*/ 362149 h 2476982"/>
              <a:gd name="connsiteX2705" fmla="*/ 1028320 w 3379808"/>
              <a:gd name="connsiteY2705" fmla="*/ 362149 h 2476982"/>
              <a:gd name="connsiteX2706" fmla="*/ 1081929 w 3379808"/>
              <a:gd name="connsiteY2706" fmla="*/ 354303 h 2476982"/>
              <a:gd name="connsiteX2707" fmla="*/ 1164779 w 3379808"/>
              <a:gd name="connsiteY2707" fmla="*/ 342836 h 2476982"/>
              <a:gd name="connsiteX2708" fmla="*/ 1172089 w 3379808"/>
              <a:gd name="connsiteY2708" fmla="*/ 340421 h 2476982"/>
              <a:gd name="connsiteX2709" fmla="*/ 1179400 w 3379808"/>
              <a:gd name="connsiteY2709" fmla="*/ 338007 h 2476982"/>
              <a:gd name="connsiteX2710" fmla="*/ 1167825 w 3379808"/>
              <a:gd name="connsiteY2710" fmla="*/ 338007 h 2476982"/>
              <a:gd name="connsiteX2711" fmla="*/ 1159905 w 3379808"/>
              <a:gd name="connsiteY2711" fmla="*/ 338007 h 2476982"/>
              <a:gd name="connsiteX2712" fmla="*/ 872366 w 3379808"/>
              <a:gd name="connsiteY2712" fmla="*/ 338007 h 2476982"/>
              <a:gd name="connsiteX2713" fmla="*/ 855308 w 3379808"/>
              <a:gd name="connsiteY2713" fmla="*/ 344647 h 2476982"/>
              <a:gd name="connsiteX2714" fmla="*/ 838251 w 3379808"/>
              <a:gd name="connsiteY2714" fmla="*/ 347664 h 2476982"/>
              <a:gd name="connsiteX2715" fmla="*/ 847998 w 3379808"/>
              <a:gd name="connsiteY2715" fmla="*/ 347664 h 2476982"/>
              <a:gd name="connsiteX2716" fmla="*/ 865056 w 3379808"/>
              <a:gd name="connsiteY2716" fmla="*/ 346457 h 2476982"/>
              <a:gd name="connsiteX2717" fmla="*/ 882113 w 3379808"/>
              <a:gd name="connsiteY2717" fmla="*/ 338007 h 2476982"/>
              <a:gd name="connsiteX2718" fmla="*/ 879676 w 3379808"/>
              <a:gd name="connsiteY2718" fmla="*/ 338007 h 2476982"/>
              <a:gd name="connsiteX2719" fmla="*/ 877239 w 3379808"/>
              <a:gd name="connsiteY2719" fmla="*/ 338007 h 2476982"/>
              <a:gd name="connsiteX2720" fmla="*/ 874803 w 3379808"/>
              <a:gd name="connsiteY2720" fmla="*/ 338007 h 2476982"/>
              <a:gd name="connsiteX2721" fmla="*/ 872366 w 3379808"/>
              <a:gd name="connsiteY2721" fmla="*/ 338007 h 2476982"/>
              <a:gd name="connsiteX2722" fmla="*/ 443493 w 3379808"/>
              <a:gd name="connsiteY2722" fmla="*/ 338007 h 2476982"/>
              <a:gd name="connsiteX2723" fmla="*/ 448367 w 3379808"/>
              <a:gd name="connsiteY2723" fmla="*/ 341629 h 2476982"/>
              <a:gd name="connsiteX2724" fmla="*/ 453240 w 3379808"/>
              <a:gd name="connsiteY2724" fmla="*/ 338007 h 2476982"/>
              <a:gd name="connsiteX2725" fmla="*/ 443493 w 3379808"/>
              <a:gd name="connsiteY2725" fmla="*/ 338007 h 2476982"/>
              <a:gd name="connsiteX2726" fmla="*/ 1018572 w 3379808"/>
              <a:gd name="connsiteY2726" fmla="*/ 333179 h 2476982"/>
              <a:gd name="connsiteX2727" fmla="*/ 1024055 w 3379808"/>
              <a:gd name="connsiteY2727" fmla="*/ 333179 h 2476982"/>
              <a:gd name="connsiteX2728" fmla="*/ 1033193 w 3379808"/>
              <a:gd name="connsiteY2728" fmla="*/ 333179 h 2476982"/>
              <a:gd name="connsiteX2729" fmla="*/ 1016136 w 3379808"/>
              <a:gd name="connsiteY2729" fmla="*/ 337404 h 2476982"/>
              <a:gd name="connsiteX2730" fmla="*/ 999078 w 3379808"/>
              <a:gd name="connsiteY2730" fmla="*/ 338007 h 2476982"/>
              <a:gd name="connsiteX2731" fmla="*/ 989331 w 3379808"/>
              <a:gd name="connsiteY2731" fmla="*/ 338007 h 2476982"/>
              <a:gd name="connsiteX2732" fmla="*/ 1018572 w 3379808"/>
              <a:gd name="connsiteY2732" fmla="*/ 333179 h 2476982"/>
              <a:gd name="connsiteX2733" fmla="*/ 891860 w 3379808"/>
              <a:gd name="connsiteY2733" fmla="*/ 333179 h 2476982"/>
              <a:gd name="connsiteX2734" fmla="*/ 896734 w 3379808"/>
              <a:gd name="connsiteY2734" fmla="*/ 335593 h 2476982"/>
              <a:gd name="connsiteX2735" fmla="*/ 901607 w 3379808"/>
              <a:gd name="connsiteY2735" fmla="*/ 338007 h 2476982"/>
              <a:gd name="connsiteX2736" fmla="*/ 913791 w 3379808"/>
              <a:gd name="connsiteY2736" fmla="*/ 337404 h 2476982"/>
              <a:gd name="connsiteX2737" fmla="*/ 925975 w 3379808"/>
              <a:gd name="connsiteY2737" fmla="*/ 333179 h 2476982"/>
              <a:gd name="connsiteX2738" fmla="*/ 921101 w 3379808"/>
              <a:gd name="connsiteY2738" fmla="*/ 333179 h 2476982"/>
              <a:gd name="connsiteX2739" fmla="*/ 916228 w 3379808"/>
              <a:gd name="connsiteY2739" fmla="*/ 333179 h 2476982"/>
              <a:gd name="connsiteX2740" fmla="*/ 904044 w 3379808"/>
              <a:gd name="connsiteY2740" fmla="*/ 333179 h 2476982"/>
              <a:gd name="connsiteX2741" fmla="*/ 891860 w 3379808"/>
              <a:gd name="connsiteY2741" fmla="*/ 333179 h 2476982"/>
              <a:gd name="connsiteX2742" fmla="*/ 667677 w 3379808"/>
              <a:gd name="connsiteY2742" fmla="*/ 333179 h 2476982"/>
              <a:gd name="connsiteX2743" fmla="*/ 672550 w 3379808"/>
              <a:gd name="connsiteY2743" fmla="*/ 336801 h 2476982"/>
              <a:gd name="connsiteX2744" fmla="*/ 677424 w 3379808"/>
              <a:gd name="connsiteY2744" fmla="*/ 333179 h 2476982"/>
              <a:gd name="connsiteX2745" fmla="*/ 672550 w 3379808"/>
              <a:gd name="connsiteY2745" fmla="*/ 333179 h 2476982"/>
              <a:gd name="connsiteX2746" fmla="*/ 667677 w 3379808"/>
              <a:gd name="connsiteY2746" fmla="*/ 333179 h 2476982"/>
              <a:gd name="connsiteX2747" fmla="*/ 662803 w 3379808"/>
              <a:gd name="connsiteY2747" fmla="*/ 333179 h 2476982"/>
              <a:gd name="connsiteX2748" fmla="*/ 659149 w 3379808"/>
              <a:gd name="connsiteY2748" fmla="*/ 338007 h 2476982"/>
              <a:gd name="connsiteX2749" fmla="*/ 662803 w 3379808"/>
              <a:gd name="connsiteY2749" fmla="*/ 342836 h 2476982"/>
              <a:gd name="connsiteX2750" fmla="*/ 666459 w 3379808"/>
              <a:gd name="connsiteY2750" fmla="*/ 338007 h 2476982"/>
              <a:gd name="connsiteX2751" fmla="*/ 662803 w 3379808"/>
              <a:gd name="connsiteY2751" fmla="*/ 333179 h 2476982"/>
              <a:gd name="connsiteX2752" fmla="*/ 687171 w 3379808"/>
              <a:gd name="connsiteY2752" fmla="*/ 329558 h 2476982"/>
              <a:gd name="connsiteX2753" fmla="*/ 682297 w 3379808"/>
              <a:gd name="connsiteY2753" fmla="*/ 333179 h 2476982"/>
              <a:gd name="connsiteX2754" fmla="*/ 687171 w 3379808"/>
              <a:gd name="connsiteY2754" fmla="*/ 333179 h 2476982"/>
              <a:gd name="connsiteX2755" fmla="*/ 692044 w 3379808"/>
              <a:gd name="connsiteY2755" fmla="*/ 333179 h 2476982"/>
              <a:gd name="connsiteX2756" fmla="*/ 687171 w 3379808"/>
              <a:gd name="connsiteY2756" fmla="*/ 329558 h 2476982"/>
              <a:gd name="connsiteX2757" fmla="*/ 699964 w 3379808"/>
              <a:gd name="connsiteY2757" fmla="*/ 324730 h 2476982"/>
              <a:gd name="connsiteX2758" fmla="*/ 696918 w 3379808"/>
              <a:gd name="connsiteY2758" fmla="*/ 328351 h 2476982"/>
              <a:gd name="connsiteX2759" fmla="*/ 701792 w 3379808"/>
              <a:gd name="connsiteY2759" fmla="*/ 328351 h 2476982"/>
              <a:gd name="connsiteX2760" fmla="*/ 706665 w 3379808"/>
              <a:gd name="connsiteY2760" fmla="*/ 328351 h 2476982"/>
              <a:gd name="connsiteX2761" fmla="*/ 699964 w 3379808"/>
              <a:gd name="connsiteY2761" fmla="*/ 324730 h 2476982"/>
              <a:gd name="connsiteX2762" fmla="*/ 2005467 w 3379808"/>
              <a:gd name="connsiteY2762" fmla="*/ 323522 h 2476982"/>
              <a:gd name="connsiteX2763" fmla="*/ 2001812 w 3379808"/>
              <a:gd name="connsiteY2763" fmla="*/ 325936 h 2476982"/>
              <a:gd name="connsiteX2764" fmla="*/ 2005467 w 3379808"/>
              <a:gd name="connsiteY2764" fmla="*/ 328351 h 2476982"/>
              <a:gd name="connsiteX2765" fmla="*/ 2009122 w 3379808"/>
              <a:gd name="connsiteY2765" fmla="*/ 325936 h 2476982"/>
              <a:gd name="connsiteX2766" fmla="*/ 2005467 w 3379808"/>
              <a:gd name="connsiteY2766" fmla="*/ 323522 h 2476982"/>
              <a:gd name="connsiteX2767" fmla="*/ 1995720 w 3379808"/>
              <a:gd name="connsiteY2767" fmla="*/ 323522 h 2476982"/>
              <a:gd name="connsiteX2768" fmla="*/ 1992065 w 3379808"/>
              <a:gd name="connsiteY2768" fmla="*/ 328351 h 2476982"/>
              <a:gd name="connsiteX2769" fmla="*/ 1995720 w 3379808"/>
              <a:gd name="connsiteY2769" fmla="*/ 333179 h 2476982"/>
              <a:gd name="connsiteX2770" fmla="*/ 1999375 w 3379808"/>
              <a:gd name="connsiteY2770" fmla="*/ 328351 h 2476982"/>
              <a:gd name="connsiteX2771" fmla="*/ 1995720 w 3379808"/>
              <a:gd name="connsiteY2771" fmla="*/ 323522 h 2476982"/>
              <a:gd name="connsiteX2772" fmla="*/ 1091676 w 3379808"/>
              <a:gd name="connsiteY2772" fmla="*/ 323522 h 2476982"/>
              <a:gd name="connsiteX2773" fmla="*/ 1101423 w 3379808"/>
              <a:gd name="connsiteY2773" fmla="*/ 323522 h 2476982"/>
              <a:gd name="connsiteX2774" fmla="*/ 1111170 w 3379808"/>
              <a:gd name="connsiteY2774" fmla="*/ 323522 h 2476982"/>
              <a:gd name="connsiteX2775" fmla="*/ 1079492 w 3379808"/>
              <a:gd name="connsiteY2775" fmla="*/ 330162 h 2476982"/>
              <a:gd name="connsiteX2776" fmla="*/ 1047814 w 3379808"/>
              <a:gd name="connsiteY2776" fmla="*/ 333179 h 2476982"/>
              <a:gd name="connsiteX2777" fmla="*/ 1042940 w 3379808"/>
              <a:gd name="connsiteY2777" fmla="*/ 333179 h 2476982"/>
              <a:gd name="connsiteX2778" fmla="*/ 1038067 w 3379808"/>
              <a:gd name="connsiteY2778" fmla="*/ 333179 h 2476982"/>
              <a:gd name="connsiteX2779" fmla="*/ 1063043 w 3379808"/>
              <a:gd name="connsiteY2779" fmla="*/ 324730 h 2476982"/>
              <a:gd name="connsiteX2780" fmla="*/ 1091676 w 3379808"/>
              <a:gd name="connsiteY2780" fmla="*/ 323522 h 2476982"/>
              <a:gd name="connsiteX2781" fmla="*/ 731033 w 3379808"/>
              <a:gd name="connsiteY2781" fmla="*/ 318694 h 2476982"/>
              <a:gd name="connsiteX2782" fmla="*/ 716412 w 3379808"/>
              <a:gd name="connsiteY2782" fmla="*/ 323522 h 2476982"/>
              <a:gd name="connsiteX2783" fmla="*/ 718849 w 3379808"/>
              <a:gd name="connsiteY2783" fmla="*/ 323522 h 2476982"/>
              <a:gd name="connsiteX2784" fmla="*/ 721286 w 3379808"/>
              <a:gd name="connsiteY2784" fmla="*/ 323522 h 2476982"/>
              <a:gd name="connsiteX2785" fmla="*/ 723723 w 3379808"/>
              <a:gd name="connsiteY2785" fmla="*/ 323522 h 2476982"/>
              <a:gd name="connsiteX2786" fmla="*/ 726159 w 3379808"/>
              <a:gd name="connsiteY2786" fmla="*/ 323522 h 2476982"/>
              <a:gd name="connsiteX2787" fmla="*/ 731642 w 3379808"/>
              <a:gd name="connsiteY2787" fmla="*/ 321108 h 2476982"/>
              <a:gd name="connsiteX2788" fmla="*/ 740780 w 3379808"/>
              <a:gd name="connsiteY2788" fmla="*/ 318694 h 2476982"/>
              <a:gd name="connsiteX2789" fmla="*/ 731033 w 3379808"/>
              <a:gd name="connsiteY2789" fmla="*/ 318694 h 2476982"/>
              <a:gd name="connsiteX2790" fmla="*/ 1388962 w 3379808"/>
              <a:gd name="connsiteY2790" fmla="*/ 313866 h 2476982"/>
              <a:gd name="connsiteX2791" fmla="*/ 1292102 w 3379808"/>
              <a:gd name="connsiteY2791" fmla="*/ 316280 h 2476982"/>
              <a:gd name="connsiteX2792" fmla="*/ 1198894 w 3379808"/>
              <a:gd name="connsiteY2792" fmla="*/ 333179 h 2476982"/>
              <a:gd name="connsiteX2793" fmla="*/ 1233009 w 3379808"/>
              <a:gd name="connsiteY2793" fmla="*/ 333179 h 2476982"/>
              <a:gd name="connsiteX2794" fmla="*/ 1413330 w 3379808"/>
              <a:gd name="connsiteY2794" fmla="*/ 313866 h 2476982"/>
              <a:gd name="connsiteX2795" fmla="*/ 1401146 w 3379808"/>
              <a:gd name="connsiteY2795" fmla="*/ 313866 h 2476982"/>
              <a:gd name="connsiteX2796" fmla="*/ 1388962 w 3379808"/>
              <a:gd name="connsiteY2796" fmla="*/ 313866 h 2476982"/>
              <a:gd name="connsiteX2797" fmla="*/ 1437698 w 3379808"/>
              <a:gd name="connsiteY2797" fmla="*/ 309037 h 2476982"/>
              <a:gd name="connsiteX2798" fmla="*/ 1437698 w 3379808"/>
              <a:gd name="connsiteY2798" fmla="*/ 313866 h 2476982"/>
              <a:gd name="connsiteX2799" fmla="*/ 1442571 w 3379808"/>
              <a:gd name="connsiteY2799" fmla="*/ 313866 h 2476982"/>
              <a:gd name="connsiteX2800" fmla="*/ 1466939 w 3379808"/>
              <a:gd name="connsiteY2800" fmla="*/ 313262 h 2476982"/>
              <a:gd name="connsiteX2801" fmla="*/ 1491307 w 3379808"/>
              <a:gd name="connsiteY2801" fmla="*/ 309037 h 2476982"/>
              <a:gd name="connsiteX2802" fmla="*/ 745654 w 3379808"/>
              <a:gd name="connsiteY2802" fmla="*/ 309037 h 2476982"/>
              <a:gd name="connsiteX2803" fmla="*/ 741999 w 3379808"/>
              <a:gd name="connsiteY2803" fmla="*/ 313866 h 2476982"/>
              <a:gd name="connsiteX2804" fmla="*/ 745654 w 3379808"/>
              <a:gd name="connsiteY2804" fmla="*/ 318694 h 2476982"/>
              <a:gd name="connsiteX2805" fmla="*/ 749309 w 3379808"/>
              <a:gd name="connsiteY2805" fmla="*/ 313866 h 2476982"/>
              <a:gd name="connsiteX2806" fmla="*/ 745654 w 3379808"/>
              <a:gd name="connsiteY2806" fmla="*/ 309037 h 2476982"/>
              <a:gd name="connsiteX2807" fmla="*/ 2039582 w 3379808"/>
              <a:gd name="connsiteY2807" fmla="*/ 304209 h 2476982"/>
              <a:gd name="connsiteX2808" fmla="*/ 2039582 w 3379808"/>
              <a:gd name="connsiteY2808" fmla="*/ 309037 h 2476982"/>
              <a:gd name="connsiteX2809" fmla="*/ 2039582 w 3379808"/>
              <a:gd name="connsiteY2809" fmla="*/ 313866 h 2476982"/>
              <a:gd name="connsiteX2810" fmla="*/ 2043237 w 3379808"/>
              <a:gd name="connsiteY2810" fmla="*/ 309037 h 2476982"/>
              <a:gd name="connsiteX2811" fmla="*/ 2039582 w 3379808"/>
              <a:gd name="connsiteY2811" fmla="*/ 304209 h 2476982"/>
              <a:gd name="connsiteX2812" fmla="*/ 789516 w 3379808"/>
              <a:gd name="connsiteY2812" fmla="*/ 304209 h 2476982"/>
              <a:gd name="connsiteX2813" fmla="*/ 785861 w 3379808"/>
              <a:gd name="connsiteY2813" fmla="*/ 306623 h 2476982"/>
              <a:gd name="connsiteX2814" fmla="*/ 789516 w 3379808"/>
              <a:gd name="connsiteY2814" fmla="*/ 309037 h 2476982"/>
              <a:gd name="connsiteX2815" fmla="*/ 793171 w 3379808"/>
              <a:gd name="connsiteY2815" fmla="*/ 306623 h 2476982"/>
              <a:gd name="connsiteX2816" fmla="*/ 789516 w 3379808"/>
              <a:gd name="connsiteY2816" fmla="*/ 304209 h 2476982"/>
              <a:gd name="connsiteX2817" fmla="*/ 830941 w 3379808"/>
              <a:gd name="connsiteY2817" fmla="*/ 295760 h 2476982"/>
              <a:gd name="connsiteX2818" fmla="*/ 828504 w 3379808"/>
              <a:gd name="connsiteY2818" fmla="*/ 299381 h 2476982"/>
              <a:gd name="connsiteX2819" fmla="*/ 830941 w 3379808"/>
              <a:gd name="connsiteY2819" fmla="*/ 299381 h 2476982"/>
              <a:gd name="connsiteX2820" fmla="*/ 833377 w 3379808"/>
              <a:gd name="connsiteY2820" fmla="*/ 299381 h 2476982"/>
              <a:gd name="connsiteX2821" fmla="*/ 830941 w 3379808"/>
              <a:gd name="connsiteY2821" fmla="*/ 295760 h 2476982"/>
              <a:gd name="connsiteX2822" fmla="*/ 1325606 w 3379808"/>
              <a:gd name="connsiteY2822" fmla="*/ 294552 h 2476982"/>
              <a:gd name="connsiteX2823" fmla="*/ 1334744 w 3379808"/>
              <a:gd name="connsiteY2823" fmla="*/ 294552 h 2476982"/>
              <a:gd name="connsiteX2824" fmla="*/ 1340227 w 3379808"/>
              <a:gd name="connsiteY2824" fmla="*/ 294552 h 2476982"/>
              <a:gd name="connsiteX2825" fmla="*/ 1332308 w 3379808"/>
              <a:gd name="connsiteY2825" fmla="*/ 296967 h 2476982"/>
              <a:gd name="connsiteX2826" fmla="*/ 1320733 w 3379808"/>
              <a:gd name="connsiteY2826" fmla="*/ 299381 h 2476982"/>
              <a:gd name="connsiteX2827" fmla="*/ 1214734 w 3379808"/>
              <a:gd name="connsiteY2827" fmla="*/ 310848 h 2476982"/>
              <a:gd name="connsiteX2828" fmla="*/ 1145285 w 3379808"/>
              <a:gd name="connsiteY2828" fmla="*/ 318694 h 2476982"/>
              <a:gd name="connsiteX2829" fmla="*/ 1116043 w 3379808"/>
              <a:gd name="connsiteY2829" fmla="*/ 318694 h 2476982"/>
              <a:gd name="connsiteX2830" fmla="*/ 1267124 w 3379808"/>
              <a:gd name="connsiteY2830" fmla="*/ 299381 h 2476982"/>
              <a:gd name="connsiteX2831" fmla="*/ 1296365 w 3379808"/>
              <a:gd name="connsiteY2831" fmla="*/ 296967 h 2476982"/>
              <a:gd name="connsiteX2832" fmla="*/ 1325606 w 3379808"/>
              <a:gd name="connsiteY2832" fmla="*/ 294552 h 2476982"/>
              <a:gd name="connsiteX2833" fmla="*/ 1471813 w 3379808"/>
              <a:gd name="connsiteY2833" fmla="*/ 289724 h 2476982"/>
              <a:gd name="connsiteX2834" fmla="*/ 1491917 w 3379808"/>
              <a:gd name="connsiteY2834" fmla="*/ 289724 h 2476982"/>
              <a:gd name="connsiteX2835" fmla="*/ 1515675 w 3379808"/>
              <a:gd name="connsiteY2835" fmla="*/ 289724 h 2476982"/>
              <a:gd name="connsiteX2836" fmla="*/ 1491917 w 3379808"/>
              <a:gd name="connsiteY2836" fmla="*/ 293346 h 2476982"/>
              <a:gd name="connsiteX2837" fmla="*/ 1471813 w 3379808"/>
              <a:gd name="connsiteY2837" fmla="*/ 289724 h 2476982"/>
              <a:gd name="connsiteX2838" fmla="*/ 852872 w 3379808"/>
              <a:gd name="connsiteY2838" fmla="*/ 289724 h 2476982"/>
              <a:gd name="connsiteX2839" fmla="*/ 857745 w 3379808"/>
              <a:gd name="connsiteY2839" fmla="*/ 293346 h 2476982"/>
              <a:gd name="connsiteX2840" fmla="*/ 862619 w 3379808"/>
              <a:gd name="connsiteY2840" fmla="*/ 289724 h 2476982"/>
              <a:gd name="connsiteX2841" fmla="*/ 852872 w 3379808"/>
              <a:gd name="connsiteY2841" fmla="*/ 289724 h 2476982"/>
              <a:gd name="connsiteX2842" fmla="*/ 2039582 w 3379808"/>
              <a:gd name="connsiteY2842" fmla="*/ 284896 h 2476982"/>
              <a:gd name="connsiteX2843" fmla="*/ 2039582 w 3379808"/>
              <a:gd name="connsiteY2843" fmla="*/ 289724 h 2476982"/>
              <a:gd name="connsiteX2844" fmla="*/ 2039582 w 3379808"/>
              <a:gd name="connsiteY2844" fmla="*/ 294552 h 2476982"/>
              <a:gd name="connsiteX2845" fmla="*/ 2043237 w 3379808"/>
              <a:gd name="connsiteY2845" fmla="*/ 289724 h 2476982"/>
              <a:gd name="connsiteX2846" fmla="*/ 2039582 w 3379808"/>
              <a:gd name="connsiteY2846" fmla="*/ 284896 h 2476982"/>
              <a:gd name="connsiteX2847" fmla="*/ 877239 w 3379808"/>
              <a:gd name="connsiteY2847" fmla="*/ 284896 h 2476982"/>
              <a:gd name="connsiteX2848" fmla="*/ 879676 w 3379808"/>
              <a:gd name="connsiteY2848" fmla="*/ 288518 h 2476982"/>
              <a:gd name="connsiteX2849" fmla="*/ 882113 w 3379808"/>
              <a:gd name="connsiteY2849" fmla="*/ 284896 h 2476982"/>
              <a:gd name="connsiteX2850" fmla="*/ 879676 w 3379808"/>
              <a:gd name="connsiteY2850" fmla="*/ 284896 h 2476982"/>
              <a:gd name="connsiteX2851" fmla="*/ 877239 w 3379808"/>
              <a:gd name="connsiteY2851" fmla="*/ 284896 h 2476982"/>
              <a:gd name="connsiteX2852" fmla="*/ 1271338 w 3379808"/>
              <a:gd name="connsiteY2852" fmla="*/ 281607 h 2476982"/>
              <a:gd name="connsiteX2853" fmla="*/ 1086802 w 3379808"/>
              <a:gd name="connsiteY2853" fmla="*/ 299381 h 2476982"/>
              <a:gd name="connsiteX2854" fmla="*/ 1031975 w 3379808"/>
              <a:gd name="connsiteY2854" fmla="*/ 307831 h 2476982"/>
              <a:gd name="connsiteX2855" fmla="*/ 955216 w 3379808"/>
              <a:gd name="connsiteY2855" fmla="*/ 323522 h 2476982"/>
              <a:gd name="connsiteX2856" fmla="*/ 945469 w 3379808"/>
              <a:gd name="connsiteY2856" fmla="*/ 325936 h 2476982"/>
              <a:gd name="connsiteX2857" fmla="*/ 935722 w 3379808"/>
              <a:gd name="connsiteY2857" fmla="*/ 328351 h 2476982"/>
              <a:gd name="connsiteX2858" fmla="*/ 955216 w 3379808"/>
              <a:gd name="connsiteY2858" fmla="*/ 328351 h 2476982"/>
              <a:gd name="connsiteX2859" fmla="*/ 2989924 w 3379808"/>
              <a:gd name="connsiteY2859" fmla="*/ 275239 h 2476982"/>
              <a:gd name="connsiteX2860" fmla="*/ 2992361 w 3379808"/>
              <a:gd name="connsiteY2860" fmla="*/ 278861 h 2476982"/>
              <a:gd name="connsiteX2861" fmla="*/ 2994798 w 3379808"/>
              <a:gd name="connsiteY2861" fmla="*/ 275239 h 2476982"/>
              <a:gd name="connsiteX2862" fmla="*/ 2992361 w 3379808"/>
              <a:gd name="connsiteY2862" fmla="*/ 275239 h 2476982"/>
              <a:gd name="connsiteX2863" fmla="*/ 2989924 w 3379808"/>
              <a:gd name="connsiteY2863" fmla="*/ 275239 h 2476982"/>
              <a:gd name="connsiteX2864" fmla="*/ 2843717 w 3379808"/>
              <a:gd name="connsiteY2864" fmla="*/ 275239 h 2476982"/>
              <a:gd name="connsiteX2865" fmla="*/ 2846154 w 3379808"/>
              <a:gd name="connsiteY2865" fmla="*/ 278861 h 2476982"/>
              <a:gd name="connsiteX2866" fmla="*/ 2848591 w 3379808"/>
              <a:gd name="connsiteY2866" fmla="*/ 275239 h 2476982"/>
              <a:gd name="connsiteX2867" fmla="*/ 2846154 w 3379808"/>
              <a:gd name="connsiteY2867" fmla="*/ 275239 h 2476982"/>
              <a:gd name="connsiteX2868" fmla="*/ 2843717 w 3379808"/>
              <a:gd name="connsiteY2868" fmla="*/ 275239 h 2476982"/>
              <a:gd name="connsiteX2869" fmla="*/ 2541557 w 3379808"/>
              <a:gd name="connsiteY2869" fmla="*/ 275239 h 2476982"/>
              <a:gd name="connsiteX2870" fmla="*/ 2546431 w 3379808"/>
              <a:gd name="connsiteY2870" fmla="*/ 278861 h 2476982"/>
              <a:gd name="connsiteX2871" fmla="*/ 2551304 w 3379808"/>
              <a:gd name="connsiteY2871" fmla="*/ 275239 h 2476982"/>
              <a:gd name="connsiteX2872" fmla="*/ 2546431 w 3379808"/>
              <a:gd name="connsiteY2872" fmla="*/ 275239 h 2476982"/>
              <a:gd name="connsiteX2873" fmla="*/ 2541557 w 3379808"/>
              <a:gd name="connsiteY2873" fmla="*/ 275239 h 2476982"/>
              <a:gd name="connsiteX2874" fmla="*/ 2531810 w 3379808"/>
              <a:gd name="connsiteY2874" fmla="*/ 275239 h 2476982"/>
              <a:gd name="connsiteX2875" fmla="*/ 2528156 w 3379808"/>
              <a:gd name="connsiteY2875" fmla="*/ 280068 h 2476982"/>
              <a:gd name="connsiteX2876" fmla="*/ 2531810 w 3379808"/>
              <a:gd name="connsiteY2876" fmla="*/ 284896 h 2476982"/>
              <a:gd name="connsiteX2877" fmla="*/ 2535466 w 3379808"/>
              <a:gd name="connsiteY2877" fmla="*/ 280068 h 2476982"/>
              <a:gd name="connsiteX2878" fmla="*/ 2531810 w 3379808"/>
              <a:gd name="connsiteY2878" fmla="*/ 275239 h 2476982"/>
              <a:gd name="connsiteX2879" fmla="*/ 3248222 w 3379808"/>
              <a:gd name="connsiteY2879" fmla="*/ 270411 h 2476982"/>
              <a:gd name="connsiteX2880" fmla="*/ 3251878 w 3379808"/>
              <a:gd name="connsiteY2880" fmla="*/ 275239 h 2476982"/>
              <a:gd name="connsiteX2881" fmla="*/ 3248222 w 3379808"/>
              <a:gd name="connsiteY2881" fmla="*/ 280068 h 2476982"/>
              <a:gd name="connsiteX2882" fmla="*/ 3244568 w 3379808"/>
              <a:gd name="connsiteY2882" fmla="*/ 275239 h 2476982"/>
              <a:gd name="connsiteX2883" fmla="*/ 3248222 w 3379808"/>
              <a:gd name="connsiteY2883" fmla="*/ 270411 h 2476982"/>
              <a:gd name="connsiteX2884" fmla="*/ 2965556 w 3379808"/>
              <a:gd name="connsiteY2884" fmla="*/ 270411 h 2476982"/>
              <a:gd name="connsiteX2885" fmla="*/ 2972867 w 3379808"/>
              <a:gd name="connsiteY2885" fmla="*/ 274033 h 2476982"/>
              <a:gd name="connsiteX2886" fmla="*/ 2980177 w 3379808"/>
              <a:gd name="connsiteY2886" fmla="*/ 270411 h 2476982"/>
              <a:gd name="connsiteX2887" fmla="*/ 2972867 w 3379808"/>
              <a:gd name="connsiteY2887" fmla="*/ 270411 h 2476982"/>
              <a:gd name="connsiteX2888" fmla="*/ 2965556 w 3379808"/>
              <a:gd name="connsiteY2888" fmla="*/ 270411 h 2476982"/>
              <a:gd name="connsiteX2889" fmla="*/ 3209234 w 3379808"/>
              <a:gd name="connsiteY2889" fmla="*/ 265583 h 2476982"/>
              <a:gd name="connsiteX2890" fmla="*/ 3218981 w 3379808"/>
              <a:gd name="connsiteY2890" fmla="*/ 266186 h 2476982"/>
              <a:gd name="connsiteX2891" fmla="*/ 3228728 w 3379808"/>
              <a:gd name="connsiteY2891" fmla="*/ 270411 h 2476982"/>
              <a:gd name="connsiteX2892" fmla="*/ 3226291 w 3379808"/>
              <a:gd name="connsiteY2892" fmla="*/ 270411 h 2476982"/>
              <a:gd name="connsiteX2893" fmla="*/ 3223854 w 3379808"/>
              <a:gd name="connsiteY2893" fmla="*/ 270411 h 2476982"/>
              <a:gd name="connsiteX2894" fmla="*/ 3214718 w 3379808"/>
              <a:gd name="connsiteY2894" fmla="*/ 267997 h 2476982"/>
              <a:gd name="connsiteX2895" fmla="*/ 3209234 w 3379808"/>
              <a:gd name="connsiteY2895" fmla="*/ 265583 h 2476982"/>
              <a:gd name="connsiteX2896" fmla="*/ 1437698 w 3379808"/>
              <a:gd name="connsiteY2896" fmla="*/ 265583 h 2476982"/>
              <a:gd name="connsiteX2897" fmla="*/ 1301405 w 3379808"/>
              <a:gd name="connsiteY2897" fmla="*/ 278710 h 2476982"/>
              <a:gd name="connsiteX2898" fmla="*/ 1322179 w 3379808"/>
              <a:gd name="connsiteY2898" fmla="*/ 277277 h 2476982"/>
              <a:gd name="connsiteX2899" fmla="*/ 1367640 w 3379808"/>
              <a:gd name="connsiteY2899" fmla="*/ 275842 h 2476982"/>
              <a:gd name="connsiteX2900" fmla="*/ 1457192 w 3379808"/>
              <a:gd name="connsiteY2900" fmla="*/ 275239 h 2476982"/>
              <a:gd name="connsiteX2901" fmla="*/ 1501054 w 3379808"/>
              <a:gd name="connsiteY2901" fmla="*/ 274033 h 2476982"/>
              <a:gd name="connsiteX2902" fmla="*/ 1544916 w 3379808"/>
              <a:gd name="connsiteY2902" fmla="*/ 280068 h 2476982"/>
              <a:gd name="connsiteX2903" fmla="*/ 1282353 w 3379808"/>
              <a:gd name="connsiteY2903" fmla="*/ 289121 h 2476982"/>
              <a:gd name="connsiteX2904" fmla="*/ 1023446 w 3379808"/>
              <a:gd name="connsiteY2904" fmla="*/ 323522 h 2476982"/>
              <a:gd name="connsiteX2905" fmla="*/ 933894 w 3379808"/>
              <a:gd name="connsiteY2905" fmla="*/ 338007 h 2476982"/>
              <a:gd name="connsiteX2906" fmla="*/ 877239 w 3379808"/>
              <a:gd name="connsiteY2906" fmla="*/ 352492 h 2476982"/>
              <a:gd name="connsiteX2907" fmla="*/ 877239 w 3379808"/>
              <a:gd name="connsiteY2907" fmla="*/ 357321 h 2476982"/>
              <a:gd name="connsiteX2908" fmla="*/ 925366 w 3379808"/>
              <a:gd name="connsiteY2908" fmla="*/ 350078 h 2476982"/>
              <a:gd name="connsiteX2909" fmla="*/ 969837 w 3379808"/>
              <a:gd name="connsiteY2909" fmla="*/ 342836 h 2476982"/>
              <a:gd name="connsiteX2910" fmla="*/ 978975 w 3379808"/>
              <a:gd name="connsiteY2910" fmla="*/ 342836 h 2476982"/>
              <a:gd name="connsiteX2911" fmla="*/ 984458 w 3379808"/>
              <a:gd name="connsiteY2911" fmla="*/ 342836 h 2476982"/>
              <a:gd name="connsiteX2912" fmla="*/ 872975 w 3379808"/>
              <a:gd name="connsiteY2912" fmla="*/ 368788 h 2476982"/>
              <a:gd name="connsiteX2913" fmla="*/ 765148 w 3379808"/>
              <a:gd name="connsiteY2913" fmla="*/ 391119 h 2476982"/>
              <a:gd name="connsiteX2914" fmla="*/ 699964 w 3379808"/>
              <a:gd name="connsiteY2914" fmla="*/ 409829 h 2476982"/>
              <a:gd name="connsiteX2915" fmla="*/ 653056 w 3379808"/>
              <a:gd name="connsiteY2915" fmla="*/ 424917 h 2476982"/>
              <a:gd name="connsiteX2916" fmla="*/ 638435 w 3379808"/>
              <a:gd name="connsiteY2916" fmla="*/ 434574 h 2476982"/>
              <a:gd name="connsiteX2917" fmla="*/ 1042940 w 3379808"/>
              <a:gd name="connsiteY2917" fmla="*/ 342836 h 2476982"/>
              <a:gd name="connsiteX2918" fmla="*/ 1047814 w 3379808"/>
              <a:gd name="connsiteY2918" fmla="*/ 342836 h 2476982"/>
              <a:gd name="connsiteX2919" fmla="*/ 1354848 w 3379808"/>
              <a:gd name="connsiteY2919" fmla="*/ 309037 h 2476982"/>
              <a:gd name="connsiteX2920" fmla="*/ 1459629 w 3379808"/>
              <a:gd name="connsiteY2920" fmla="*/ 304209 h 2476982"/>
              <a:gd name="connsiteX2921" fmla="*/ 1564410 w 3379808"/>
              <a:gd name="connsiteY2921" fmla="*/ 299381 h 2476982"/>
              <a:gd name="connsiteX2922" fmla="*/ 1583904 w 3379808"/>
              <a:gd name="connsiteY2922" fmla="*/ 299381 h 2476982"/>
              <a:gd name="connsiteX2923" fmla="*/ 1603399 w 3379808"/>
              <a:gd name="connsiteY2923" fmla="*/ 299381 h 2476982"/>
              <a:gd name="connsiteX2924" fmla="*/ 1613146 w 3379808"/>
              <a:gd name="connsiteY2924" fmla="*/ 301795 h 2476982"/>
              <a:gd name="connsiteX2925" fmla="*/ 1622893 w 3379808"/>
              <a:gd name="connsiteY2925" fmla="*/ 304209 h 2476982"/>
              <a:gd name="connsiteX2926" fmla="*/ 1625330 w 3379808"/>
              <a:gd name="connsiteY2926" fmla="*/ 304209 h 2476982"/>
              <a:gd name="connsiteX2927" fmla="*/ 1627766 w 3379808"/>
              <a:gd name="connsiteY2927" fmla="*/ 304209 h 2476982"/>
              <a:gd name="connsiteX2928" fmla="*/ 1613146 w 3379808"/>
              <a:gd name="connsiteY2928" fmla="*/ 284896 h 2476982"/>
              <a:gd name="connsiteX2929" fmla="*/ 1662491 w 3379808"/>
              <a:gd name="connsiteY2929" fmla="*/ 287310 h 2476982"/>
              <a:gd name="connsiteX2930" fmla="*/ 1679860 w 3379808"/>
              <a:gd name="connsiteY2930" fmla="*/ 288102 h 2476982"/>
              <a:gd name="connsiteX2931" fmla="*/ 1682594 w 3379808"/>
              <a:gd name="connsiteY2931" fmla="*/ 284293 h 2476982"/>
              <a:gd name="connsiteX2932" fmla="*/ 1688557 w 3379808"/>
              <a:gd name="connsiteY2932" fmla="*/ 279159 h 2476982"/>
              <a:gd name="connsiteX2933" fmla="*/ 1655713 w 3379808"/>
              <a:gd name="connsiteY2933" fmla="*/ 277804 h 2476982"/>
              <a:gd name="connsiteX2934" fmla="*/ 1600353 w 3379808"/>
              <a:gd name="connsiteY2934" fmla="*/ 272825 h 2476982"/>
              <a:gd name="connsiteX2935" fmla="*/ 1486433 w 3379808"/>
              <a:gd name="connsiteY2935" fmla="*/ 265583 h 2476982"/>
              <a:gd name="connsiteX2936" fmla="*/ 1458411 w 3379808"/>
              <a:gd name="connsiteY2936" fmla="*/ 265583 h 2476982"/>
              <a:gd name="connsiteX2937" fmla="*/ 1437698 w 3379808"/>
              <a:gd name="connsiteY2937" fmla="*/ 265583 h 2476982"/>
              <a:gd name="connsiteX2938" fmla="*/ 2684718 w 3379808"/>
              <a:gd name="connsiteY2938" fmla="*/ 261962 h 2476982"/>
              <a:gd name="connsiteX2939" fmla="*/ 2658522 w 3379808"/>
              <a:gd name="connsiteY2939" fmla="*/ 265583 h 2476982"/>
              <a:gd name="connsiteX2940" fmla="*/ 2684718 w 3379808"/>
              <a:gd name="connsiteY2940" fmla="*/ 265583 h 2476982"/>
              <a:gd name="connsiteX2941" fmla="*/ 2707258 w 3379808"/>
              <a:gd name="connsiteY2941" fmla="*/ 265583 h 2476982"/>
              <a:gd name="connsiteX2942" fmla="*/ 2684718 w 3379808"/>
              <a:gd name="connsiteY2942" fmla="*/ 261962 h 2476982"/>
              <a:gd name="connsiteX2943" fmla="*/ 2794982 w 3379808"/>
              <a:gd name="connsiteY2943" fmla="*/ 260754 h 2476982"/>
              <a:gd name="connsiteX2944" fmla="*/ 2809603 w 3379808"/>
              <a:gd name="connsiteY2944" fmla="*/ 265583 h 2476982"/>
              <a:gd name="connsiteX2945" fmla="*/ 2859557 w 3379808"/>
              <a:gd name="connsiteY2945" fmla="*/ 267997 h 2476982"/>
              <a:gd name="connsiteX2946" fmla="*/ 2931441 w 3379808"/>
              <a:gd name="connsiteY2946" fmla="*/ 270411 h 2476982"/>
              <a:gd name="connsiteX2947" fmla="*/ 2939361 w 3379808"/>
              <a:gd name="connsiteY2947" fmla="*/ 270411 h 2476982"/>
              <a:gd name="connsiteX2948" fmla="*/ 2950936 w 3379808"/>
              <a:gd name="connsiteY2948" fmla="*/ 270411 h 2476982"/>
              <a:gd name="connsiteX2949" fmla="*/ 2875396 w 3379808"/>
              <a:gd name="connsiteY2949" fmla="*/ 261962 h 2476982"/>
              <a:gd name="connsiteX2950" fmla="*/ 2799855 w 3379808"/>
              <a:gd name="connsiteY2950" fmla="*/ 260754 h 2476982"/>
              <a:gd name="connsiteX2951" fmla="*/ 2797419 w 3379808"/>
              <a:gd name="connsiteY2951" fmla="*/ 260754 h 2476982"/>
              <a:gd name="connsiteX2952" fmla="*/ 2794982 w 3379808"/>
              <a:gd name="connsiteY2952" fmla="*/ 260754 h 2476982"/>
              <a:gd name="connsiteX2953" fmla="*/ 1281744 w 3379808"/>
              <a:gd name="connsiteY2953" fmla="*/ 260754 h 2476982"/>
              <a:gd name="connsiteX2954" fmla="*/ 1278090 w 3379808"/>
              <a:gd name="connsiteY2954" fmla="*/ 265583 h 2476982"/>
              <a:gd name="connsiteX2955" fmla="*/ 1281744 w 3379808"/>
              <a:gd name="connsiteY2955" fmla="*/ 270411 h 2476982"/>
              <a:gd name="connsiteX2956" fmla="*/ 1281744 w 3379808"/>
              <a:gd name="connsiteY2956" fmla="*/ 265583 h 2476982"/>
              <a:gd name="connsiteX2957" fmla="*/ 1281744 w 3379808"/>
              <a:gd name="connsiteY2957" fmla="*/ 260754 h 2476982"/>
              <a:gd name="connsiteX2958" fmla="*/ 2582982 w 3379808"/>
              <a:gd name="connsiteY2958" fmla="*/ 257134 h 2476982"/>
              <a:gd name="connsiteX2959" fmla="*/ 2580546 w 3379808"/>
              <a:gd name="connsiteY2959" fmla="*/ 260754 h 2476982"/>
              <a:gd name="connsiteX2960" fmla="*/ 2582982 w 3379808"/>
              <a:gd name="connsiteY2960" fmla="*/ 260754 h 2476982"/>
              <a:gd name="connsiteX2961" fmla="*/ 2585419 w 3379808"/>
              <a:gd name="connsiteY2961" fmla="*/ 260754 h 2476982"/>
              <a:gd name="connsiteX2962" fmla="*/ 2582982 w 3379808"/>
              <a:gd name="connsiteY2962" fmla="*/ 257134 h 2476982"/>
              <a:gd name="connsiteX2963" fmla="*/ 3199487 w 3379808"/>
              <a:gd name="connsiteY2963" fmla="*/ 255926 h 2476982"/>
              <a:gd name="connsiteX2964" fmla="*/ 3203143 w 3379808"/>
              <a:gd name="connsiteY2964" fmla="*/ 260754 h 2476982"/>
              <a:gd name="connsiteX2965" fmla="*/ 3199487 w 3379808"/>
              <a:gd name="connsiteY2965" fmla="*/ 265583 h 2476982"/>
              <a:gd name="connsiteX2966" fmla="*/ 3195832 w 3379808"/>
              <a:gd name="connsiteY2966" fmla="*/ 260754 h 2476982"/>
              <a:gd name="connsiteX2967" fmla="*/ 3199487 w 3379808"/>
              <a:gd name="connsiteY2967" fmla="*/ 255926 h 2476982"/>
              <a:gd name="connsiteX2968" fmla="*/ 2775488 w 3379808"/>
              <a:gd name="connsiteY2968" fmla="*/ 255926 h 2476982"/>
              <a:gd name="connsiteX2969" fmla="*/ 2771833 w 3379808"/>
              <a:gd name="connsiteY2969" fmla="*/ 260754 h 2476982"/>
              <a:gd name="connsiteX2970" fmla="*/ 2775488 w 3379808"/>
              <a:gd name="connsiteY2970" fmla="*/ 265583 h 2476982"/>
              <a:gd name="connsiteX2971" fmla="*/ 2779144 w 3379808"/>
              <a:gd name="connsiteY2971" fmla="*/ 260754 h 2476982"/>
              <a:gd name="connsiteX2972" fmla="*/ 2775488 w 3379808"/>
              <a:gd name="connsiteY2972" fmla="*/ 255926 h 2476982"/>
              <a:gd name="connsiteX2973" fmla="*/ 2755994 w 3379808"/>
              <a:gd name="connsiteY2973" fmla="*/ 255926 h 2476982"/>
              <a:gd name="connsiteX2974" fmla="*/ 2752339 w 3379808"/>
              <a:gd name="connsiteY2974" fmla="*/ 260754 h 2476982"/>
              <a:gd name="connsiteX2975" fmla="*/ 2755994 w 3379808"/>
              <a:gd name="connsiteY2975" fmla="*/ 265583 h 2476982"/>
              <a:gd name="connsiteX2976" fmla="*/ 2755994 w 3379808"/>
              <a:gd name="connsiteY2976" fmla="*/ 260754 h 2476982"/>
              <a:gd name="connsiteX2977" fmla="*/ 2755994 w 3379808"/>
              <a:gd name="connsiteY2977" fmla="*/ 255926 h 2476982"/>
              <a:gd name="connsiteX2978" fmla="*/ 2736499 w 3379808"/>
              <a:gd name="connsiteY2978" fmla="*/ 255926 h 2476982"/>
              <a:gd name="connsiteX2979" fmla="*/ 2732845 w 3379808"/>
              <a:gd name="connsiteY2979" fmla="*/ 260754 h 2476982"/>
              <a:gd name="connsiteX2980" fmla="*/ 2736499 w 3379808"/>
              <a:gd name="connsiteY2980" fmla="*/ 265583 h 2476982"/>
              <a:gd name="connsiteX2981" fmla="*/ 2740155 w 3379808"/>
              <a:gd name="connsiteY2981" fmla="*/ 260754 h 2476982"/>
              <a:gd name="connsiteX2982" fmla="*/ 2736499 w 3379808"/>
              <a:gd name="connsiteY2982" fmla="*/ 255926 h 2476982"/>
              <a:gd name="connsiteX2983" fmla="*/ 2624408 w 3379808"/>
              <a:gd name="connsiteY2983" fmla="*/ 255926 h 2476982"/>
              <a:gd name="connsiteX2984" fmla="*/ 2631718 w 3379808"/>
              <a:gd name="connsiteY2984" fmla="*/ 259548 h 2476982"/>
              <a:gd name="connsiteX2985" fmla="*/ 2639028 w 3379808"/>
              <a:gd name="connsiteY2985" fmla="*/ 255926 h 2476982"/>
              <a:gd name="connsiteX2986" fmla="*/ 2633546 w 3379808"/>
              <a:gd name="connsiteY2986" fmla="*/ 255926 h 2476982"/>
              <a:gd name="connsiteX2987" fmla="*/ 2624408 w 3379808"/>
              <a:gd name="connsiteY2987" fmla="*/ 255926 h 2476982"/>
              <a:gd name="connsiteX2988" fmla="*/ 1627766 w 3379808"/>
              <a:gd name="connsiteY2988" fmla="*/ 255926 h 2476982"/>
              <a:gd name="connsiteX2989" fmla="*/ 1647871 w 3379808"/>
              <a:gd name="connsiteY2989" fmla="*/ 266790 h 2476982"/>
              <a:gd name="connsiteX2990" fmla="*/ 1671628 w 3379808"/>
              <a:gd name="connsiteY2990" fmla="*/ 270411 h 2476982"/>
              <a:gd name="connsiteX2991" fmla="*/ 1652134 w 3379808"/>
              <a:gd name="connsiteY2991" fmla="*/ 257737 h 2476982"/>
              <a:gd name="connsiteX2992" fmla="*/ 1632640 w 3379808"/>
              <a:gd name="connsiteY2992" fmla="*/ 255926 h 2476982"/>
              <a:gd name="connsiteX2993" fmla="*/ 1630203 w 3379808"/>
              <a:gd name="connsiteY2993" fmla="*/ 255926 h 2476982"/>
              <a:gd name="connsiteX2994" fmla="*/ 1627766 w 3379808"/>
              <a:gd name="connsiteY2994" fmla="*/ 255926 h 2476982"/>
              <a:gd name="connsiteX2995" fmla="*/ 2755994 w 3379808"/>
              <a:gd name="connsiteY2995" fmla="*/ 251098 h 2476982"/>
              <a:gd name="connsiteX2996" fmla="*/ 2868694 w 3379808"/>
              <a:gd name="connsiteY2996" fmla="*/ 260151 h 2476982"/>
              <a:gd name="connsiteX2997" fmla="*/ 2985050 w 3379808"/>
              <a:gd name="connsiteY2997" fmla="*/ 265583 h 2476982"/>
              <a:gd name="connsiteX2998" fmla="*/ 2992361 w 3379808"/>
              <a:gd name="connsiteY2998" fmla="*/ 265583 h 2476982"/>
              <a:gd name="connsiteX2999" fmla="*/ 2999671 w 3379808"/>
              <a:gd name="connsiteY2999" fmla="*/ 265583 h 2476982"/>
              <a:gd name="connsiteX3000" fmla="*/ 2814476 w 3379808"/>
              <a:gd name="connsiteY3000" fmla="*/ 251098 h 2476982"/>
              <a:gd name="connsiteX3001" fmla="*/ 2785235 w 3379808"/>
              <a:gd name="connsiteY3001" fmla="*/ 251098 h 2476982"/>
              <a:gd name="connsiteX3002" fmla="*/ 2755994 w 3379808"/>
              <a:gd name="connsiteY3002" fmla="*/ 251098 h 2476982"/>
              <a:gd name="connsiteX3003" fmla="*/ 2687764 w 3379808"/>
              <a:gd name="connsiteY3003" fmla="*/ 251098 h 2476982"/>
              <a:gd name="connsiteX3004" fmla="*/ 2696902 w 3379808"/>
              <a:gd name="connsiteY3004" fmla="*/ 254720 h 2476982"/>
              <a:gd name="connsiteX3005" fmla="*/ 2702384 w 3379808"/>
              <a:gd name="connsiteY3005" fmla="*/ 251098 h 2476982"/>
              <a:gd name="connsiteX3006" fmla="*/ 2696902 w 3379808"/>
              <a:gd name="connsiteY3006" fmla="*/ 251098 h 2476982"/>
              <a:gd name="connsiteX3007" fmla="*/ 2687764 w 3379808"/>
              <a:gd name="connsiteY3007" fmla="*/ 251098 h 2476982"/>
              <a:gd name="connsiteX3008" fmla="*/ 2648775 w 3379808"/>
              <a:gd name="connsiteY3008" fmla="*/ 251098 h 2476982"/>
              <a:gd name="connsiteX3009" fmla="*/ 2661568 w 3379808"/>
              <a:gd name="connsiteY3009" fmla="*/ 254720 h 2476982"/>
              <a:gd name="connsiteX3010" fmla="*/ 2678017 w 3379808"/>
              <a:gd name="connsiteY3010" fmla="*/ 251098 h 2476982"/>
              <a:gd name="connsiteX3011" fmla="*/ 2663396 w 3379808"/>
              <a:gd name="connsiteY3011" fmla="*/ 251098 h 2476982"/>
              <a:gd name="connsiteX3012" fmla="*/ 2648775 w 3379808"/>
              <a:gd name="connsiteY3012" fmla="*/ 251098 h 2476982"/>
              <a:gd name="connsiteX3013" fmla="*/ 1081929 w 3379808"/>
              <a:gd name="connsiteY3013" fmla="*/ 249891 h 2476982"/>
              <a:gd name="connsiteX3014" fmla="*/ 1067308 w 3379808"/>
              <a:gd name="connsiteY3014" fmla="*/ 255926 h 2476982"/>
              <a:gd name="connsiteX3015" fmla="*/ 1072182 w 3379808"/>
              <a:gd name="connsiteY3015" fmla="*/ 255926 h 2476982"/>
              <a:gd name="connsiteX3016" fmla="*/ 1077055 w 3379808"/>
              <a:gd name="connsiteY3016" fmla="*/ 255926 h 2476982"/>
              <a:gd name="connsiteX3017" fmla="*/ 1079492 w 3379808"/>
              <a:gd name="connsiteY3017" fmla="*/ 255926 h 2476982"/>
              <a:gd name="connsiteX3018" fmla="*/ 1081929 w 3379808"/>
              <a:gd name="connsiteY3018" fmla="*/ 255926 h 2476982"/>
              <a:gd name="connsiteX3019" fmla="*/ 1096549 w 3379808"/>
              <a:gd name="connsiteY3019" fmla="*/ 251701 h 2476982"/>
              <a:gd name="connsiteX3020" fmla="*/ 1111170 w 3379808"/>
              <a:gd name="connsiteY3020" fmla="*/ 251098 h 2476982"/>
              <a:gd name="connsiteX3021" fmla="*/ 1102032 w 3379808"/>
              <a:gd name="connsiteY3021" fmla="*/ 251098 h 2476982"/>
              <a:gd name="connsiteX3022" fmla="*/ 1096549 w 3379808"/>
              <a:gd name="connsiteY3022" fmla="*/ 251098 h 2476982"/>
              <a:gd name="connsiteX3023" fmla="*/ 1081929 w 3379808"/>
              <a:gd name="connsiteY3023" fmla="*/ 249891 h 2476982"/>
              <a:gd name="connsiteX3024" fmla="*/ 2865648 w 3379808"/>
              <a:gd name="connsiteY3024" fmla="*/ 242649 h 2476982"/>
              <a:gd name="connsiteX3025" fmla="*/ 2858338 w 3379808"/>
              <a:gd name="connsiteY3025" fmla="*/ 246269 h 2476982"/>
              <a:gd name="connsiteX3026" fmla="*/ 2865648 w 3379808"/>
              <a:gd name="connsiteY3026" fmla="*/ 246269 h 2476982"/>
              <a:gd name="connsiteX3027" fmla="*/ 2872959 w 3379808"/>
              <a:gd name="connsiteY3027" fmla="*/ 246269 h 2476982"/>
              <a:gd name="connsiteX3028" fmla="*/ 2865648 w 3379808"/>
              <a:gd name="connsiteY3028" fmla="*/ 242649 h 2476982"/>
              <a:gd name="connsiteX3029" fmla="*/ 1128227 w 3379808"/>
              <a:gd name="connsiteY3029" fmla="*/ 242649 h 2476982"/>
              <a:gd name="connsiteX3030" fmla="*/ 1116043 w 3379808"/>
              <a:gd name="connsiteY3030" fmla="*/ 246269 h 2476982"/>
              <a:gd name="connsiteX3031" fmla="*/ 1128227 w 3379808"/>
              <a:gd name="connsiteY3031" fmla="*/ 246269 h 2476982"/>
              <a:gd name="connsiteX3032" fmla="*/ 1140411 w 3379808"/>
              <a:gd name="connsiteY3032" fmla="*/ 246269 h 2476982"/>
              <a:gd name="connsiteX3033" fmla="*/ 1128227 w 3379808"/>
              <a:gd name="connsiteY3033" fmla="*/ 242649 h 2476982"/>
              <a:gd name="connsiteX3034" fmla="*/ 3253096 w 3379808"/>
              <a:gd name="connsiteY3034" fmla="*/ 241441 h 2476982"/>
              <a:gd name="connsiteX3035" fmla="*/ 3255533 w 3379808"/>
              <a:gd name="connsiteY3035" fmla="*/ 242045 h 2476982"/>
              <a:gd name="connsiteX3036" fmla="*/ 3257969 w 3379808"/>
              <a:gd name="connsiteY3036" fmla="*/ 246269 h 2476982"/>
              <a:gd name="connsiteX3037" fmla="*/ 3262843 w 3379808"/>
              <a:gd name="connsiteY3037" fmla="*/ 246269 h 2476982"/>
              <a:gd name="connsiteX3038" fmla="*/ 3257969 w 3379808"/>
              <a:gd name="connsiteY3038" fmla="*/ 241441 h 2476982"/>
              <a:gd name="connsiteX3039" fmla="*/ 3255533 w 3379808"/>
              <a:gd name="connsiteY3039" fmla="*/ 241441 h 2476982"/>
              <a:gd name="connsiteX3040" fmla="*/ 3253096 w 3379808"/>
              <a:gd name="connsiteY3040" fmla="*/ 241441 h 2476982"/>
              <a:gd name="connsiteX3041" fmla="*/ 2838844 w 3379808"/>
              <a:gd name="connsiteY3041" fmla="*/ 241441 h 2476982"/>
              <a:gd name="connsiteX3042" fmla="*/ 2838844 w 3379808"/>
              <a:gd name="connsiteY3042" fmla="*/ 243855 h 2476982"/>
              <a:gd name="connsiteX3043" fmla="*/ 2838844 w 3379808"/>
              <a:gd name="connsiteY3043" fmla="*/ 246269 h 2476982"/>
              <a:gd name="connsiteX3044" fmla="*/ 2842500 w 3379808"/>
              <a:gd name="connsiteY3044" fmla="*/ 243855 h 2476982"/>
              <a:gd name="connsiteX3045" fmla="*/ 2838844 w 3379808"/>
              <a:gd name="connsiteY3045" fmla="*/ 241441 h 2476982"/>
              <a:gd name="connsiteX3046" fmla="*/ 1157469 w 3379808"/>
              <a:gd name="connsiteY3046" fmla="*/ 237820 h 2476982"/>
              <a:gd name="connsiteX3047" fmla="*/ 1145285 w 3379808"/>
              <a:gd name="connsiteY3047" fmla="*/ 241441 h 2476982"/>
              <a:gd name="connsiteX3048" fmla="*/ 1157469 w 3379808"/>
              <a:gd name="connsiteY3048" fmla="*/ 241441 h 2476982"/>
              <a:gd name="connsiteX3049" fmla="*/ 1169653 w 3379808"/>
              <a:gd name="connsiteY3049" fmla="*/ 241441 h 2476982"/>
              <a:gd name="connsiteX3050" fmla="*/ 1157469 w 3379808"/>
              <a:gd name="connsiteY3050" fmla="*/ 237820 h 2476982"/>
              <a:gd name="connsiteX3051" fmla="*/ 3199487 w 3379808"/>
              <a:gd name="connsiteY3051" fmla="*/ 236613 h 2476982"/>
              <a:gd name="connsiteX3052" fmla="*/ 3202969 w 3379808"/>
              <a:gd name="connsiteY3052" fmla="*/ 241212 h 2476982"/>
              <a:gd name="connsiteX3053" fmla="*/ 3197681 w 3379808"/>
              <a:gd name="connsiteY3053" fmla="*/ 238999 h 2476982"/>
              <a:gd name="connsiteX3054" fmla="*/ 1189147 w 3379808"/>
              <a:gd name="connsiteY3054" fmla="*/ 236613 h 2476982"/>
              <a:gd name="connsiteX3055" fmla="*/ 1195848 w 3379808"/>
              <a:gd name="connsiteY3055" fmla="*/ 240235 h 2476982"/>
              <a:gd name="connsiteX3056" fmla="*/ 1198894 w 3379808"/>
              <a:gd name="connsiteY3056" fmla="*/ 236613 h 2476982"/>
              <a:gd name="connsiteX3057" fmla="*/ 1194020 w 3379808"/>
              <a:gd name="connsiteY3057" fmla="*/ 236613 h 2476982"/>
              <a:gd name="connsiteX3058" fmla="*/ 1189147 w 3379808"/>
              <a:gd name="connsiteY3058" fmla="*/ 236613 h 2476982"/>
              <a:gd name="connsiteX3059" fmla="*/ 2983240 w 3379808"/>
              <a:gd name="connsiteY3059" fmla="*/ 234263 h 2476982"/>
              <a:gd name="connsiteX3060" fmla="*/ 3016805 w 3379808"/>
              <a:gd name="connsiteY3060" fmla="*/ 236840 h 2476982"/>
              <a:gd name="connsiteX3061" fmla="*/ 3090441 w 3379808"/>
              <a:gd name="connsiteY3061" fmla="*/ 246873 h 2476982"/>
              <a:gd name="connsiteX3062" fmla="*/ 3161336 w 3379808"/>
              <a:gd name="connsiteY3062" fmla="*/ 265055 h 2476982"/>
              <a:gd name="connsiteX3063" fmla="*/ 3165939 w 3379808"/>
              <a:gd name="connsiteY3063" fmla="*/ 267069 h 2476982"/>
              <a:gd name="connsiteX3064" fmla="*/ 3163951 w 3379808"/>
              <a:gd name="connsiteY3064" fmla="*/ 266768 h 2476982"/>
              <a:gd name="connsiteX3065" fmla="*/ 3106889 w 3379808"/>
              <a:gd name="connsiteY3065" fmla="*/ 257357 h 2476982"/>
              <a:gd name="connsiteX3066" fmla="*/ 2857729 w 3379808"/>
              <a:gd name="connsiteY3066" fmla="*/ 232992 h 2476982"/>
              <a:gd name="connsiteX3067" fmla="*/ 2848591 w 3379808"/>
              <a:gd name="connsiteY3067" fmla="*/ 236613 h 2476982"/>
              <a:gd name="connsiteX3068" fmla="*/ 2857729 w 3379808"/>
              <a:gd name="connsiteY3068" fmla="*/ 236613 h 2476982"/>
              <a:gd name="connsiteX3069" fmla="*/ 2863212 w 3379808"/>
              <a:gd name="connsiteY3069" fmla="*/ 236613 h 2476982"/>
              <a:gd name="connsiteX3070" fmla="*/ 2857729 w 3379808"/>
              <a:gd name="connsiteY3070" fmla="*/ 232992 h 2476982"/>
              <a:gd name="connsiteX3071" fmla="*/ 2833970 w 3379808"/>
              <a:gd name="connsiteY3071" fmla="*/ 231784 h 2476982"/>
              <a:gd name="connsiteX3072" fmla="*/ 2830316 w 3379808"/>
              <a:gd name="connsiteY3072" fmla="*/ 236613 h 2476982"/>
              <a:gd name="connsiteX3073" fmla="*/ 2833970 w 3379808"/>
              <a:gd name="connsiteY3073" fmla="*/ 241441 h 2476982"/>
              <a:gd name="connsiteX3074" fmla="*/ 2837626 w 3379808"/>
              <a:gd name="connsiteY3074" fmla="*/ 236613 h 2476982"/>
              <a:gd name="connsiteX3075" fmla="*/ 2833970 w 3379808"/>
              <a:gd name="connsiteY3075" fmla="*/ 231784 h 2476982"/>
              <a:gd name="connsiteX3076" fmla="*/ 1242756 w 3379808"/>
              <a:gd name="connsiteY3076" fmla="*/ 231784 h 2476982"/>
              <a:gd name="connsiteX3077" fmla="*/ 1247629 w 3379808"/>
              <a:gd name="connsiteY3077" fmla="*/ 235406 h 2476982"/>
              <a:gd name="connsiteX3078" fmla="*/ 1252503 w 3379808"/>
              <a:gd name="connsiteY3078" fmla="*/ 231784 h 2476982"/>
              <a:gd name="connsiteX3079" fmla="*/ 1242756 w 3379808"/>
              <a:gd name="connsiteY3079" fmla="*/ 231784 h 2476982"/>
              <a:gd name="connsiteX3080" fmla="*/ 1228135 w 3379808"/>
              <a:gd name="connsiteY3080" fmla="*/ 231784 h 2476982"/>
              <a:gd name="connsiteX3081" fmla="*/ 1230572 w 3379808"/>
              <a:gd name="connsiteY3081" fmla="*/ 235406 h 2476982"/>
              <a:gd name="connsiteX3082" fmla="*/ 1233009 w 3379808"/>
              <a:gd name="connsiteY3082" fmla="*/ 231784 h 2476982"/>
              <a:gd name="connsiteX3083" fmla="*/ 1230572 w 3379808"/>
              <a:gd name="connsiteY3083" fmla="*/ 231784 h 2476982"/>
              <a:gd name="connsiteX3084" fmla="*/ 1228135 w 3379808"/>
              <a:gd name="connsiteY3084" fmla="*/ 231784 h 2476982"/>
              <a:gd name="connsiteX3085" fmla="*/ 653056 w 3379808"/>
              <a:gd name="connsiteY3085" fmla="*/ 231784 h 2476982"/>
              <a:gd name="connsiteX3086" fmla="*/ 655493 w 3379808"/>
              <a:gd name="connsiteY3086" fmla="*/ 235406 h 2476982"/>
              <a:gd name="connsiteX3087" fmla="*/ 657930 w 3379808"/>
              <a:gd name="connsiteY3087" fmla="*/ 231784 h 2476982"/>
              <a:gd name="connsiteX3088" fmla="*/ 653056 w 3379808"/>
              <a:gd name="connsiteY3088" fmla="*/ 231784 h 2476982"/>
              <a:gd name="connsiteX3089" fmla="*/ 3179993 w 3379808"/>
              <a:gd name="connsiteY3089" fmla="*/ 226956 h 2476982"/>
              <a:gd name="connsiteX3090" fmla="*/ 3183648 w 3379808"/>
              <a:gd name="connsiteY3090" fmla="*/ 231784 h 2476982"/>
              <a:gd name="connsiteX3091" fmla="*/ 3182876 w 3379808"/>
              <a:gd name="connsiteY3091" fmla="*/ 232805 h 2476982"/>
              <a:gd name="connsiteX3092" fmla="*/ 3179993 w 3379808"/>
              <a:gd name="connsiteY3092" fmla="*/ 231597 h 2476982"/>
              <a:gd name="connsiteX3093" fmla="*/ 1276871 w 3379808"/>
              <a:gd name="connsiteY3093" fmla="*/ 226956 h 2476982"/>
              <a:gd name="connsiteX3094" fmla="*/ 1289055 w 3379808"/>
              <a:gd name="connsiteY3094" fmla="*/ 230578 h 2476982"/>
              <a:gd name="connsiteX3095" fmla="*/ 1301238 w 3379808"/>
              <a:gd name="connsiteY3095" fmla="*/ 226956 h 2476982"/>
              <a:gd name="connsiteX3096" fmla="*/ 1287227 w 3379808"/>
              <a:gd name="connsiteY3096" fmla="*/ 226956 h 2476982"/>
              <a:gd name="connsiteX3097" fmla="*/ 1276871 w 3379808"/>
              <a:gd name="connsiteY3097" fmla="*/ 226956 h 2476982"/>
              <a:gd name="connsiteX3098" fmla="*/ 662803 w 3379808"/>
              <a:gd name="connsiteY3098" fmla="*/ 226956 h 2476982"/>
              <a:gd name="connsiteX3099" fmla="*/ 665240 w 3379808"/>
              <a:gd name="connsiteY3099" fmla="*/ 230578 h 2476982"/>
              <a:gd name="connsiteX3100" fmla="*/ 667677 w 3379808"/>
              <a:gd name="connsiteY3100" fmla="*/ 226956 h 2476982"/>
              <a:gd name="connsiteX3101" fmla="*/ 665240 w 3379808"/>
              <a:gd name="connsiteY3101" fmla="*/ 226956 h 2476982"/>
              <a:gd name="connsiteX3102" fmla="*/ 662803 w 3379808"/>
              <a:gd name="connsiteY3102" fmla="*/ 226956 h 2476982"/>
              <a:gd name="connsiteX3103" fmla="*/ 1359721 w 3379808"/>
              <a:gd name="connsiteY3103" fmla="*/ 222128 h 2476982"/>
              <a:gd name="connsiteX3104" fmla="*/ 1356067 w 3379808"/>
              <a:gd name="connsiteY3104" fmla="*/ 224542 h 2476982"/>
              <a:gd name="connsiteX3105" fmla="*/ 1359721 w 3379808"/>
              <a:gd name="connsiteY3105" fmla="*/ 226956 h 2476982"/>
              <a:gd name="connsiteX3106" fmla="*/ 1359721 w 3379808"/>
              <a:gd name="connsiteY3106" fmla="*/ 224542 h 2476982"/>
              <a:gd name="connsiteX3107" fmla="*/ 1359721 w 3379808"/>
              <a:gd name="connsiteY3107" fmla="*/ 222128 h 2476982"/>
              <a:gd name="connsiteX3108" fmla="*/ 682297 w 3379808"/>
              <a:gd name="connsiteY3108" fmla="*/ 222128 h 2476982"/>
              <a:gd name="connsiteX3109" fmla="*/ 678643 w 3379808"/>
              <a:gd name="connsiteY3109" fmla="*/ 224542 h 2476982"/>
              <a:gd name="connsiteX3110" fmla="*/ 682297 w 3379808"/>
              <a:gd name="connsiteY3110" fmla="*/ 226956 h 2476982"/>
              <a:gd name="connsiteX3111" fmla="*/ 685953 w 3379808"/>
              <a:gd name="connsiteY3111" fmla="*/ 224542 h 2476982"/>
              <a:gd name="connsiteX3112" fmla="*/ 682297 w 3379808"/>
              <a:gd name="connsiteY3112" fmla="*/ 222128 h 2476982"/>
              <a:gd name="connsiteX3113" fmla="*/ 3238475 w 3379808"/>
              <a:gd name="connsiteY3113" fmla="*/ 217299 h 2476982"/>
              <a:gd name="connsiteX3114" fmla="*/ 3234821 w 3379808"/>
              <a:gd name="connsiteY3114" fmla="*/ 222128 h 2476982"/>
              <a:gd name="connsiteX3115" fmla="*/ 3238475 w 3379808"/>
              <a:gd name="connsiteY3115" fmla="*/ 226956 h 2476982"/>
              <a:gd name="connsiteX3116" fmla="*/ 3242131 w 3379808"/>
              <a:gd name="connsiteY3116" fmla="*/ 222128 h 2476982"/>
              <a:gd name="connsiteX3117" fmla="*/ 3238475 w 3379808"/>
              <a:gd name="connsiteY3117" fmla="*/ 217299 h 2476982"/>
              <a:gd name="connsiteX3118" fmla="*/ 3136131 w 3379808"/>
              <a:gd name="connsiteY3118" fmla="*/ 217299 h 2476982"/>
              <a:gd name="connsiteX3119" fmla="*/ 3138567 w 3379808"/>
              <a:gd name="connsiteY3119" fmla="*/ 220921 h 2476982"/>
              <a:gd name="connsiteX3120" fmla="*/ 3141004 w 3379808"/>
              <a:gd name="connsiteY3120" fmla="*/ 217299 h 2476982"/>
              <a:gd name="connsiteX3121" fmla="*/ 3138567 w 3379808"/>
              <a:gd name="connsiteY3121" fmla="*/ 217299 h 2476982"/>
              <a:gd name="connsiteX3122" fmla="*/ 3136131 w 3379808"/>
              <a:gd name="connsiteY3122" fmla="*/ 217299 h 2476982"/>
              <a:gd name="connsiteX3123" fmla="*/ 2576281 w 3379808"/>
              <a:gd name="connsiteY3123" fmla="*/ 213679 h 2476982"/>
              <a:gd name="connsiteX3124" fmla="*/ 2570799 w 3379808"/>
              <a:gd name="connsiteY3124" fmla="*/ 217299 h 2476982"/>
              <a:gd name="connsiteX3125" fmla="*/ 2578109 w 3379808"/>
              <a:gd name="connsiteY3125" fmla="*/ 217299 h 2476982"/>
              <a:gd name="connsiteX3126" fmla="*/ 2585419 w 3379808"/>
              <a:gd name="connsiteY3126" fmla="*/ 217299 h 2476982"/>
              <a:gd name="connsiteX3127" fmla="*/ 2576281 w 3379808"/>
              <a:gd name="connsiteY3127" fmla="*/ 213679 h 2476982"/>
              <a:gd name="connsiteX3128" fmla="*/ 3126383 w 3379808"/>
              <a:gd name="connsiteY3128" fmla="*/ 212471 h 2476982"/>
              <a:gd name="connsiteX3129" fmla="*/ 3122729 w 3379808"/>
              <a:gd name="connsiteY3129" fmla="*/ 214885 h 2476982"/>
              <a:gd name="connsiteX3130" fmla="*/ 3126383 w 3379808"/>
              <a:gd name="connsiteY3130" fmla="*/ 217299 h 2476982"/>
              <a:gd name="connsiteX3131" fmla="*/ 3130039 w 3379808"/>
              <a:gd name="connsiteY3131" fmla="*/ 214885 h 2476982"/>
              <a:gd name="connsiteX3132" fmla="*/ 3126383 w 3379808"/>
              <a:gd name="connsiteY3132" fmla="*/ 212471 h 2476982"/>
              <a:gd name="connsiteX3133" fmla="*/ 2624408 w 3379808"/>
              <a:gd name="connsiteY3133" fmla="*/ 212471 h 2476982"/>
              <a:gd name="connsiteX3134" fmla="*/ 2624408 w 3379808"/>
              <a:gd name="connsiteY3134" fmla="*/ 217299 h 2476982"/>
              <a:gd name="connsiteX3135" fmla="*/ 2633546 w 3379808"/>
              <a:gd name="connsiteY3135" fmla="*/ 217299 h 2476982"/>
              <a:gd name="connsiteX3136" fmla="*/ 2639028 w 3379808"/>
              <a:gd name="connsiteY3136" fmla="*/ 217299 h 2476982"/>
              <a:gd name="connsiteX3137" fmla="*/ 2663396 w 3379808"/>
              <a:gd name="connsiteY3137" fmla="*/ 212471 h 2476982"/>
              <a:gd name="connsiteX3138" fmla="*/ 1310986 w 3379808"/>
              <a:gd name="connsiteY3138" fmla="*/ 212471 h 2476982"/>
              <a:gd name="connsiteX3139" fmla="*/ 1307331 w 3379808"/>
              <a:gd name="connsiteY3139" fmla="*/ 217299 h 2476982"/>
              <a:gd name="connsiteX3140" fmla="*/ 1310986 w 3379808"/>
              <a:gd name="connsiteY3140" fmla="*/ 222128 h 2476982"/>
              <a:gd name="connsiteX3141" fmla="*/ 1314641 w 3379808"/>
              <a:gd name="connsiteY3141" fmla="*/ 217299 h 2476982"/>
              <a:gd name="connsiteX3142" fmla="*/ 1310986 w 3379808"/>
              <a:gd name="connsiteY3142" fmla="*/ 212471 h 2476982"/>
              <a:gd name="connsiteX3143" fmla="*/ 2704821 w 3379808"/>
              <a:gd name="connsiteY3143" fmla="*/ 208851 h 2476982"/>
              <a:gd name="connsiteX3144" fmla="*/ 2692637 w 3379808"/>
              <a:gd name="connsiteY3144" fmla="*/ 212471 h 2476982"/>
              <a:gd name="connsiteX3145" fmla="*/ 2704821 w 3379808"/>
              <a:gd name="connsiteY3145" fmla="*/ 212471 h 2476982"/>
              <a:gd name="connsiteX3146" fmla="*/ 2717005 w 3379808"/>
              <a:gd name="connsiteY3146" fmla="*/ 212471 h 2476982"/>
              <a:gd name="connsiteX3147" fmla="*/ 2704821 w 3379808"/>
              <a:gd name="connsiteY3147" fmla="*/ 208851 h 2476982"/>
              <a:gd name="connsiteX3148" fmla="*/ 2882706 w 3379808"/>
              <a:gd name="connsiteY3148" fmla="*/ 207643 h 2476982"/>
              <a:gd name="connsiteX3149" fmla="*/ 2962307 w 3379808"/>
              <a:gd name="connsiteY3149" fmla="*/ 230354 h 2476982"/>
              <a:gd name="connsiteX3150" fmla="*/ 2983240 w 3379808"/>
              <a:gd name="connsiteY3150" fmla="*/ 234263 h 2476982"/>
              <a:gd name="connsiteX3151" fmla="*/ 2950936 w 3379808"/>
              <a:gd name="connsiteY3151" fmla="*/ 231784 h 2476982"/>
              <a:gd name="connsiteX3152" fmla="*/ 2944234 w 3379808"/>
              <a:gd name="connsiteY3152" fmla="*/ 231784 h 2476982"/>
              <a:gd name="connsiteX3153" fmla="*/ 2936315 w 3379808"/>
              <a:gd name="connsiteY3153" fmla="*/ 231784 h 2476982"/>
              <a:gd name="connsiteX3154" fmla="*/ 2872959 w 3379808"/>
              <a:gd name="connsiteY3154" fmla="*/ 236613 h 2476982"/>
              <a:gd name="connsiteX3155" fmla="*/ 2904028 w 3379808"/>
              <a:gd name="connsiteY3155" fmla="*/ 241441 h 2476982"/>
              <a:gd name="connsiteX3156" fmla="*/ 2931441 w 3379808"/>
              <a:gd name="connsiteY3156" fmla="*/ 246269 h 2476982"/>
              <a:gd name="connsiteX3157" fmla="*/ 3077648 w 3379808"/>
              <a:gd name="connsiteY3157" fmla="*/ 270411 h 2476982"/>
              <a:gd name="connsiteX3158" fmla="*/ 3082521 w 3379808"/>
              <a:gd name="connsiteY3158" fmla="*/ 274636 h 2476982"/>
              <a:gd name="connsiteX3159" fmla="*/ 3087395 w 3379808"/>
              <a:gd name="connsiteY3159" fmla="*/ 275239 h 2476982"/>
              <a:gd name="connsiteX3160" fmla="*/ 3097142 w 3379808"/>
              <a:gd name="connsiteY3160" fmla="*/ 275239 h 2476982"/>
              <a:gd name="connsiteX3161" fmla="*/ 3087395 w 3379808"/>
              <a:gd name="connsiteY3161" fmla="*/ 270411 h 2476982"/>
              <a:gd name="connsiteX3162" fmla="*/ 3089832 w 3379808"/>
              <a:gd name="connsiteY3162" fmla="*/ 270411 h 2476982"/>
              <a:gd name="connsiteX3163" fmla="*/ 3092269 w 3379808"/>
              <a:gd name="connsiteY3163" fmla="*/ 270411 h 2476982"/>
              <a:gd name="connsiteX3164" fmla="*/ 3155016 w 3379808"/>
              <a:gd name="connsiteY3164" fmla="*/ 282482 h 2476982"/>
              <a:gd name="connsiteX3165" fmla="*/ 3214107 w 3379808"/>
              <a:gd name="connsiteY3165" fmla="*/ 294552 h 2476982"/>
              <a:gd name="connsiteX3166" fmla="*/ 3216544 w 3379808"/>
              <a:gd name="connsiteY3166" fmla="*/ 294552 h 2476982"/>
              <a:gd name="connsiteX3167" fmla="*/ 3218981 w 3379808"/>
              <a:gd name="connsiteY3167" fmla="*/ 294552 h 2476982"/>
              <a:gd name="connsiteX3168" fmla="*/ 3191814 w 3379808"/>
              <a:gd name="connsiteY3168" fmla="*/ 278390 h 2476982"/>
              <a:gd name="connsiteX3169" fmla="*/ 3165939 w 3379808"/>
              <a:gd name="connsiteY3169" fmla="*/ 267069 h 2476982"/>
              <a:gd name="connsiteX3170" fmla="*/ 3180754 w 3379808"/>
              <a:gd name="connsiteY3170" fmla="*/ 269311 h 2476982"/>
              <a:gd name="connsiteX3171" fmla="*/ 3189740 w 3379808"/>
              <a:gd name="connsiteY3171" fmla="*/ 270411 h 2476982"/>
              <a:gd name="connsiteX3172" fmla="*/ 3218981 w 3379808"/>
              <a:gd name="connsiteY3172" fmla="*/ 283690 h 2476982"/>
              <a:gd name="connsiteX3173" fmla="*/ 3248222 w 3379808"/>
              <a:gd name="connsiteY3173" fmla="*/ 289724 h 2476982"/>
              <a:gd name="connsiteX3174" fmla="*/ 3253705 w 3379808"/>
              <a:gd name="connsiteY3174" fmla="*/ 289724 h 2476982"/>
              <a:gd name="connsiteX3175" fmla="*/ 3262843 w 3379808"/>
              <a:gd name="connsiteY3175" fmla="*/ 289724 h 2476982"/>
              <a:gd name="connsiteX3176" fmla="*/ 3258578 w 3379808"/>
              <a:gd name="connsiteY3176" fmla="*/ 284896 h 2476982"/>
              <a:gd name="connsiteX3177" fmla="*/ 3257969 w 3379808"/>
              <a:gd name="connsiteY3177" fmla="*/ 280068 h 2476982"/>
              <a:gd name="connsiteX3178" fmla="*/ 3258578 w 3379808"/>
              <a:gd name="connsiteY3178" fmla="*/ 277653 h 2476982"/>
              <a:gd name="connsiteX3179" fmla="*/ 3262843 w 3379808"/>
              <a:gd name="connsiteY3179" fmla="*/ 275239 h 2476982"/>
              <a:gd name="connsiteX3180" fmla="*/ 3248222 w 3379808"/>
              <a:gd name="connsiteY3180" fmla="*/ 266186 h 2476982"/>
              <a:gd name="connsiteX3181" fmla="*/ 3233602 w 3379808"/>
              <a:gd name="connsiteY3181" fmla="*/ 260754 h 2476982"/>
              <a:gd name="connsiteX3182" fmla="*/ 3194613 w 3379808"/>
              <a:gd name="connsiteY3182" fmla="*/ 248684 h 2476982"/>
              <a:gd name="connsiteX3183" fmla="*/ 3155625 w 3379808"/>
              <a:gd name="connsiteY3183" fmla="*/ 236613 h 2476982"/>
              <a:gd name="connsiteX3184" fmla="*/ 3150142 w 3379808"/>
              <a:gd name="connsiteY3184" fmla="*/ 239027 h 2476982"/>
              <a:gd name="connsiteX3185" fmla="*/ 3141004 w 3379808"/>
              <a:gd name="connsiteY3185" fmla="*/ 241441 h 2476982"/>
              <a:gd name="connsiteX3186" fmla="*/ 3131257 w 3379808"/>
              <a:gd name="connsiteY3186" fmla="*/ 241441 h 2476982"/>
              <a:gd name="connsiteX3187" fmla="*/ 3017337 w 3379808"/>
              <a:gd name="connsiteY3187" fmla="*/ 220921 h 2476982"/>
              <a:gd name="connsiteX3188" fmla="*/ 2892453 w 3379808"/>
              <a:gd name="connsiteY3188" fmla="*/ 207643 h 2476982"/>
              <a:gd name="connsiteX3189" fmla="*/ 2887579 w 3379808"/>
              <a:gd name="connsiteY3189" fmla="*/ 207643 h 2476982"/>
              <a:gd name="connsiteX3190" fmla="*/ 2882706 w 3379808"/>
              <a:gd name="connsiteY3190" fmla="*/ 207643 h 2476982"/>
              <a:gd name="connsiteX3191" fmla="*/ 2853465 w 3379808"/>
              <a:gd name="connsiteY3191" fmla="*/ 207643 h 2476982"/>
              <a:gd name="connsiteX3192" fmla="*/ 2860775 w 3379808"/>
              <a:gd name="connsiteY3192" fmla="*/ 216093 h 2476982"/>
              <a:gd name="connsiteX3193" fmla="*/ 2868085 w 3379808"/>
              <a:gd name="connsiteY3193" fmla="*/ 217299 h 2476982"/>
              <a:gd name="connsiteX3194" fmla="*/ 2877832 w 3379808"/>
              <a:gd name="connsiteY3194" fmla="*/ 217299 h 2476982"/>
              <a:gd name="connsiteX3195" fmla="*/ 2872959 w 3379808"/>
              <a:gd name="connsiteY3195" fmla="*/ 207643 h 2476982"/>
              <a:gd name="connsiteX3196" fmla="*/ 2755994 w 3379808"/>
              <a:gd name="connsiteY3196" fmla="*/ 207643 h 2476982"/>
              <a:gd name="connsiteX3197" fmla="*/ 2755994 w 3379808"/>
              <a:gd name="connsiteY3197" fmla="*/ 212471 h 2476982"/>
              <a:gd name="connsiteX3198" fmla="*/ 2782189 w 3379808"/>
              <a:gd name="connsiteY3198" fmla="*/ 213075 h 2476982"/>
              <a:gd name="connsiteX3199" fmla="*/ 2819350 w 3379808"/>
              <a:gd name="connsiteY3199" fmla="*/ 217299 h 2476982"/>
              <a:gd name="connsiteX3200" fmla="*/ 2824832 w 3379808"/>
              <a:gd name="connsiteY3200" fmla="*/ 217299 h 2476982"/>
              <a:gd name="connsiteX3201" fmla="*/ 2833970 w 3379808"/>
              <a:gd name="connsiteY3201" fmla="*/ 217299 h 2476982"/>
              <a:gd name="connsiteX3202" fmla="*/ 2843109 w 3379808"/>
              <a:gd name="connsiteY3202" fmla="*/ 217299 h 2476982"/>
              <a:gd name="connsiteX3203" fmla="*/ 2848591 w 3379808"/>
              <a:gd name="connsiteY3203" fmla="*/ 217299 h 2476982"/>
              <a:gd name="connsiteX3204" fmla="*/ 2838844 w 3379808"/>
              <a:gd name="connsiteY3204" fmla="*/ 207643 h 2476982"/>
              <a:gd name="connsiteX3205" fmla="*/ 2838844 w 3379808"/>
              <a:gd name="connsiteY3205" fmla="*/ 212471 h 2476982"/>
              <a:gd name="connsiteX3206" fmla="*/ 2804729 w 3379808"/>
              <a:gd name="connsiteY3206" fmla="*/ 210057 h 2476982"/>
              <a:gd name="connsiteX3207" fmla="*/ 2770614 w 3379808"/>
              <a:gd name="connsiteY3207" fmla="*/ 207643 h 2476982"/>
              <a:gd name="connsiteX3208" fmla="*/ 2760867 w 3379808"/>
              <a:gd name="connsiteY3208" fmla="*/ 207643 h 2476982"/>
              <a:gd name="connsiteX3209" fmla="*/ 2758430 w 3379808"/>
              <a:gd name="connsiteY3209" fmla="*/ 207643 h 2476982"/>
              <a:gd name="connsiteX3210" fmla="*/ 2755994 w 3379808"/>
              <a:gd name="connsiteY3210" fmla="*/ 207643 h 2476982"/>
              <a:gd name="connsiteX3211" fmla="*/ 3097142 w 3379808"/>
              <a:gd name="connsiteY3211" fmla="*/ 202815 h 2476982"/>
              <a:gd name="connsiteX3212" fmla="*/ 3093488 w 3379808"/>
              <a:gd name="connsiteY3212" fmla="*/ 207643 h 2476982"/>
              <a:gd name="connsiteX3213" fmla="*/ 3097142 w 3379808"/>
              <a:gd name="connsiteY3213" fmla="*/ 212471 h 2476982"/>
              <a:gd name="connsiteX3214" fmla="*/ 3100798 w 3379808"/>
              <a:gd name="connsiteY3214" fmla="*/ 207643 h 2476982"/>
              <a:gd name="connsiteX3215" fmla="*/ 3097142 w 3379808"/>
              <a:gd name="connsiteY3215" fmla="*/ 202815 h 2476982"/>
              <a:gd name="connsiteX3216" fmla="*/ 3092269 w 3379808"/>
              <a:gd name="connsiteY3216" fmla="*/ 197986 h 2476982"/>
              <a:gd name="connsiteX3217" fmla="*/ 3177556 w 3379808"/>
              <a:gd name="connsiteY3217" fmla="*/ 230578 h 2476982"/>
              <a:gd name="connsiteX3218" fmla="*/ 3179993 w 3379808"/>
              <a:gd name="connsiteY3218" fmla="*/ 231597 h 2476982"/>
              <a:gd name="connsiteX3219" fmla="*/ 3179993 w 3379808"/>
              <a:gd name="connsiteY3219" fmla="*/ 231784 h 2476982"/>
              <a:gd name="connsiteX3220" fmla="*/ 3179993 w 3379808"/>
              <a:gd name="connsiteY3220" fmla="*/ 236613 h 2476982"/>
              <a:gd name="connsiteX3221" fmla="*/ 3182876 w 3379808"/>
              <a:gd name="connsiteY3221" fmla="*/ 232805 h 2476982"/>
              <a:gd name="connsiteX3222" fmla="*/ 3197681 w 3379808"/>
              <a:gd name="connsiteY3222" fmla="*/ 238999 h 2476982"/>
              <a:gd name="connsiteX3223" fmla="*/ 3195832 w 3379808"/>
              <a:gd name="connsiteY3223" fmla="*/ 241441 h 2476982"/>
              <a:gd name="connsiteX3224" fmla="*/ 3199487 w 3379808"/>
              <a:gd name="connsiteY3224" fmla="*/ 246269 h 2476982"/>
              <a:gd name="connsiteX3225" fmla="*/ 3203143 w 3379808"/>
              <a:gd name="connsiteY3225" fmla="*/ 241441 h 2476982"/>
              <a:gd name="connsiteX3226" fmla="*/ 3202969 w 3379808"/>
              <a:gd name="connsiteY3226" fmla="*/ 241212 h 2476982"/>
              <a:gd name="connsiteX3227" fmla="*/ 3219742 w 3379808"/>
              <a:gd name="connsiteY3227" fmla="*/ 248231 h 2476982"/>
              <a:gd name="connsiteX3228" fmla="*/ 3262843 w 3379808"/>
              <a:gd name="connsiteY3228" fmla="*/ 270411 h 2476982"/>
              <a:gd name="connsiteX3229" fmla="*/ 3187303 w 3379808"/>
              <a:gd name="connsiteY3229" fmla="*/ 217903 h 2476982"/>
              <a:gd name="connsiteX3230" fmla="*/ 3097142 w 3379808"/>
              <a:gd name="connsiteY3230" fmla="*/ 197986 h 2476982"/>
              <a:gd name="connsiteX3231" fmla="*/ 3094705 w 3379808"/>
              <a:gd name="connsiteY3231" fmla="*/ 197986 h 2476982"/>
              <a:gd name="connsiteX3232" fmla="*/ 3092269 w 3379808"/>
              <a:gd name="connsiteY3232" fmla="*/ 197986 h 2476982"/>
              <a:gd name="connsiteX3233" fmla="*/ 3077648 w 3379808"/>
              <a:gd name="connsiteY3233" fmla="*/ 193158 h 2476982"/>
              <a:gd name="connsiteX3234" fmla="*/ 3080085 w 3379808"/>
              <a:gd name="connsiteY3234" fmla="*/ 196780 h 2476982"/>
              <a:gd name="connsiteX3235" fmla="*/ 3082521 w 3379808"/>
              <a:gd name="connsiteY3235" fmla="*/ 193158 h 2476982"/>
              <a:gd name="connsiteX3236" fmla="*/ 3080085 w 3379808"/>
              <a:gd name="connsiteY3236" fmla="*/ 193158 h 2476982"/>
              <a:gd name="connsiteX3237" fmla="*/ 3077648 w 3379808"/>
              <a:gd name="connsiteY3237" fmla="*/ 193158 h 2476982"/>
              <a:gd name="connsiteX3238" fmla="*/ 1600962 w 3379808"/>
              <a:gd name="connsiteY3238" fmla="*/ 184709 h 2476982"/>
              <a:gd name="connsiteX3239" fmla="*/ 1603399 w 3379808"/>
              <a:gd name="connsiteY3239" fmla="*/ 188330 h 2476982"/>
              <a:gd name="connsiteX3240" fmla="*/ 1600962 w 3379808"/>
              <a:gd name="connsiteY3240" fmla="*/ 188330 h 2476982"/>
              <a:gd name="connsiteX3241" fmla="*/ 1598525 w 3379808"/>
              <a:gd name="connsiteY3241" fmla="*/ 188330 h 2476982"/>
              <a:gd name="connsiteX3242" fmla="*/ 1600962 w 3379808"/>
              <a:gd name="connsiteY3242" fmla="*/ 184709 h 2476982"/>
              <a:gd name="connsiteX3243" fmla="*/ 1583904 w 3379808"/>
              <a:gd name="connsiteY3243" fmla="*/ 178673 h 2476982"/>
              <a:gd name="connsiteX3244" fmla="*/ 1587560 w 3379808"/>
              <a:gd name="connsiteY3244" fmla="*/ 183502 h 2476982"/>
              <a:gd name="connsiteX3245" fmla="*/ 1583904 w 3379808"/>
              <a:gd name="connsiteY3245" fmla="*/ 188330 h 2476982"/>
              <a:gd name="connsiteX3246" fmla="*/ 1580250 w 3379808"/>
              <a:gd name="connsiteY3246" fmla="*/ 183502 h 2476982"/>
              <a:gd name="connsiteX3247" fmla="*/ 1583904 w 3379808"/>
              <a:gd name="connsiteY3247" fmla="*/ 178673 h 2476982"/>
              <a:gd name="connsiteX3248" fmla="*/ 1544916 w 3379808"/>
              <a:gd name="connsiteY3248" fmla="*/ 178673 h 2476982"/>
              <a:gd name="connsiteX3249" fmla="*/ 1547353 w 3379808"/>
              <a:gd name="connsiteY3249" fmla="*/ 178673 h 2476982"/>
              <a:gd name="connsiteX3250" fmla="*/ 1549790 w 3379808"/>
              <a:gd name="connsiteY3250" fmla="*/ 178673 h 2476982"/>
              <a:gd name="connsiteX3251" fmla="*/ 1549181 w 3379808"/>
              <a:gd name="connsiteY3251" fmla="*/ 182295 h 2476982"/>
              <a:gd name="connsiteX3252" fmla="*/ 1544916 w 3379808"/>
              <a:gd name="connsiteY3252" fmla="*/ 178673 h 2476982"/>
              <a:gd name="connsiteX3253" fmla="*/ 2838844 w 3379808"/>
              <a:gd name="connsiteY3253" fmla="*/ 169017 h 2476982"/>
              <a:gd name="connsiteX3254" fmla="*/ 2843717 w 3379808"/>
              <a:gd name="connsiteY3254" fmla="*/ 172638 h 2476982"/>
              <a:gd name="connsiteX3255" fmla="*/ 2848591 w 3379808"/>
              <a:gd name="connsiteY3255" fmla="*/ 169017 h 2476982"/>
              <a:gd name="connsiteX3256" fmla="*/ 2838844 w 3379808"/>
              <a:gd name="connsiteY3256" fmla="*/ 169017 h 2476982"/>
              <a:gd name="connsiteX3257" fmla="*/ 1437698 w 3379808"/>
              <a:gd name="connsiteY3257" fmla="*/ 169017 h 2476982"/>
              <a:gd name="connsiteX3258" fmla="*/ 1470595 w 3379808"/>
              <a:gd name="connsiteY3258" fmla="*/ 171431 h 2476982"/>
              <a:gd name="connsiteX3259" fmla="*/ 1496181 w 3379808"/>
              <a:gd name="connsiteY3259" fmla="*/ 173845 h 2476982"/>
              <a:gd name="connsiteX3260" fmla="*/ 1525422 w 3379808"/>
              <a:gd name="connsiteY3260" fmla="*/ 173845 h 2476982"/>
              <a:gd name="connsiteX3261" fmla="*/ 1398709 w 3379808"/>
              <a:gd name="connsiteY3261" fmla="*/ 176259 h 2476982"/>
              <a:gd name="connsiteX3262" fmla="*/ 1271997 w 3379808"/>
              <a:gd name="connsiteY3262" fmla="*/ 178673 h 2476982"/>
              <a:gd name="connsiteX3263" fmla="*/ 1259813 w 3379808"/>
              <a:gd name="connsiteY3263" fmla="*/ 178673 h 2476982"/>
              <a:gd name="connsiteX3264" fmla="*/ 1247629 w 3379808"/>
              <a:gd name="connsiteY3264" fmla="*/ 178673 h 2476982"/>
              <a:gd name="connsiteX3265" fmla="*/ 1342664 w 3379808"/>
              <a:gd name="connsiteY3265" fmla="*/ 170224 h 2476982"/>
              <a:gd name="connsiteX3266" fmla="*/ 1437698 w 3379808"/>
              <a:gd name="connsiteY3266" fmla="*/ 169017 h 2476982"/>
              <a:gd name="connsiteX3267" fmla="*/ 3028912 w 3379808"/>
              <a:gd name="connsiteY3267" fmla="*/ 164188 h 2476982"/>
              <a:gd name="connsiteX3268" fmla="*/ 3092269 w 3379808"/>
              <a:gd name="connsiteY3268" fmla="*/ 178673 h 2476982"/>
              <a:gd name="connsiteX3269" fmla="*/ 3155625 w 3379808"/>
              <a:gd name="connsiteY3269" fmla="*/ 193158 h 2476982"/>
              <a:gd name="connsiteX3270" fmla="*/ 3177556 w 3379808"/>
              <a:gd name="connsiteY3270" fmla="*/ 202815 h 2476982"/>
              <a:gd name="connsiteX3271" fmla="*/ 3199487 w 3379808"/>
              <a:gd name="connsiteY3271" fmla="*/ 212471 h 2476982"/>
              <a:gd name="connsiteX3272" fmla="*/ 3201923 w 3379808"/>
              <a:gd name="connsiteY3272" fmla="*/ 212471 h 2476982"/>
              <a:gd name="connsiteX3273" fmla="*/ 3204360 w 3379808"/>
              <a:gd name="connsiteY3273" fmla="*/ 212471 h 2476982"/>
              <a:gd name="connsiteX3274" fmla="*/ 3123338 w 3379808"/>
              <a:gd name="connsiteY3274" fmla="*/ 177467 h 2476982"/>
              <a:gd name="connsiteX3275" fmla="*/ 3038660 w 3379808"/>
              <a:gd name="connsiteY3275" fmla="*/ 164188 h 2476982"/>
              <a:gd name="connsiteX3276" fmla="*/ 3033786 w 3379808"/>
              <a:gd name="connsiteY3276" fmla="*/ 164188 h 2476982"/>
              <a:gd name="connsiteX3277" fmla="*/ 3028912 w 3379808"/>
              <a:gd name="connsiteY3277" fmla="*/ 164188 h 2476982"/>
              <a:gd name="connsiteX3278" fmla="*/ 1325606 w 3379808"/>
              <a:gd name="connsiteY3278" fmla="*/ 164188 h 2476982"/>
              <a:gd name="connsiteX3279" fmla="*/ 892469 w 3379808"/>
              <a:gd name="connsiteY3279" fmla="*/ 210057 h 2476982"/>
              <a:gd name="connsiteX3280" fmla="*/ 477608 w 3379808"/>
              <a:gd name="connsiteY3280" fmla="*/ 328351 h 2476982"/>
              <a:gd name="connsiteX3281" fmla="*/ 458114 w 3379808"/>
              <a:gd name="connsiteY3281" fmla="*/ 333179 h 2476982"/>
              <a:gd name="connsiteX3282" fmla="*/ 467861 w 3379808"/>
              <a:gd name="connsiteY3282" fmla="*/ 333179 h 2476982"/>
              <a:gd name="connsiteX3283" fmla="*/ 755401 w 3379808"/>
              <a:gd name="connsiteY3283" fmla="*/ 255926 h 2476982"/>
              <a:gd name="connsiteX3284" fmla="*/ 1120917 w 3379808"/>
              <a:gd name="connsiteY3284" fmla="*/ 193158 h 2476982"/>
              <a:gd name="connsiteX3285" fmla="*/ 1223262 w 3379808"/>
              <a:gd name="connsiteY3285" fmla="*/ 183502 h 2476982"/>
              <a:gd name="connsiteX3286" fmla="*/ 1233009 w 3379808"/>
              <a:gd name="connsiteY3286" fmla="*/ 183502 h 2476982"/>
              <a:gd name="connsiteX3287" fmla="*/ 1242756 w 3379808"/>
              <a:gd name="connsiteY3287" fmla="*/ 183502 h 2476982"/>
              <a:gd name="connsiteX3288" fmla="*/ 886987 w 3379808"/>
              <a:gd name="connsiteY3288" fmla="*/ 236613 h 2476982"/>
              <a:gd name="connsiteX3289" fmla="*/ 833377 w 3379808"/>
              <a:gd name="connsiteY3289" fmla="*/ 251098 h 2476982"/>
              <a:gd name="connsiteX3290" fmla="*/ 852872 w 3379808"/>
              <a:gd name="connsiteY3290" fmla="*/ 251098 h 2476982"/>
              <a:gd name="connsiteX3291" fmla="*/ 1330480 w 3379808"/>
              <a:gd name="connsiteY3291" fmla="*/ 183502 h 2476982"/>
              <a:gd name="connsiteX3292" fmla="*/ 1525422 w 3379808"/>
              <a:gd name="connsiteY3292" fmla="*/ 183502 h 2476982"/>
              <a:gd name="connsiteX3293" fmla="*/ 1593043 w 3379808"/>
              <a:gd name="connsiteY3293" fmla="*/ 193158 h 2476982"/>
              <a:gd name="connsiteX3294" fmla="*/ 1657008 w 3379808"/>
              <a:gd name="connsiteY3294" fmla="*/ 202815 h 2476982"/>
              <a:gd name="connsiteX3295" fmla="*/ 1661881 w 3379808"/>
              <a:gd name="connsiteY3295" fmla="*/ 202815 h 2476982"/>
              <a:gd name="connsiteX3296" fmla="*/ 1589997 w 3379808"/>
              <a:gd name="connsiteY3296" fmla="*/ 172638 h 2476982"/>
              <a:gd name="connsiteX3297" fmla="*/ 1510801 w 3379808"/>
              <a:gd name="connsiteY3297" fmla="*/ 164188 h 2476982"/>
              <a:gd name="connsiteX3298" fmla="*/ 3014901 w 3379808"/>
              <a:gd name="connsiteY3298" fmla="*/ 155739 h 2476982"/>
              <a:gd name="connsiteX3299" fmla="*/ 3009418 w 3379808"/>
              <a:gd name="connsiteY3299" fmla="*/ 159360 h 2476982"/>
              <a:gd name="connsiteX3300" fmla="*/ 3016729 w 3379808"/>
              <a:gd name="connsiteY3300" fmla="*/ 159360 h 2476982"/>
              <a:gd name="connsiteX3301" fmla="*/ 3024039 w 3379808"/>
              <a:gd name="connsiteY3301" fmla="*/ 159360 h 2476982"/>
              <a:gd name="connsiteX3302" fmla="*/ 3014901 w 3379808"/>
              <a:gd name="connsiteY3302" fmla="*/ 155739 h 2476982"/>
              <a:gd name="connsiteX3303" fmla="*/ 2984442 w 3379808"/>
              <a:gd name="connsiteY3303" fmla="*/ 150911 h 2476982"/>
              <a:gd name="connsiteX3304" fmla="*/ 2970430 w 3379808"/>
              <a:gd name="connsiteY3304" fmla="*/ 154532 h 2476982"/>
              <a:gd name="connsiteX3305" fmla="*/ 2984442 w 3379808"/>
              <a:gd name="connsiteY3305" fmla="*/ 154532 h 2476982"/>
              <a:gd name="connsiteX3306" fmla="*/ 2994798 w 3379808"/>
              <a:gd name="connsiteY3306" fmla="*/ 154532 h 2476982"/>
              <a:gd name="connsiteX3307" fmla="*/ 2984442 w 3379808"/>
              <a:gd name="connsiteY3307" fmla="*/ 150911 h 2476982"/>
              <a:gd name="connsiteX3308" fmla="*/ 2946062 w 3379808"/>
              <a:gd name="connsiteY3308" fmla="*/ 149703 h 2476982"/>
              <a:gd name="connsiteX3309" fmla="*/ 2953372 w 3379808"/>
              <a:gd name="connsiteY3309" fmla="*/ 153325 h 2476982"/>
              <a:gd name="connsiteX3310" fmla="*/ 2960683 w 3379808"/>
              <a:gd name="connsiteY3310" fmla="*/ 149703 h 2476982"/>
              <a:gd name="connsiteX3311" fmla="*/ 2946062 w 3379808"/>
              <a:gd name="connsiteY3311" fmla="*/ 149703 h 2476982"/>
              <a:gd name="connsiteX3312" fmla="*/ 2921694 w 3379808"/>
              <a:gd name="connsiteY3312" fmla="*/ 144875 h 2476982"/>
              <a:gd name="connsiteX3313" fmla="*/ 2929005 w 3379808"/>
              <a:gd name="connsiteY3313" fmla="*/ 148497 h 2476982"/>
              <a:gd name="connsiteX3314" fmla="*/ 2936315 w 3379808"/>
              <a:gd name="connsiteY3314" fmla="*/ 144875 h 2476982"/>
              <a:gd name="connsiteX3315" fmla="*/ 2921694 w 3379808"/>
              <a:gd name="connsiteY3315" fmla="*/ 144875 h 2476982"/>
              <a:gd name="connsiteX3316" fmla="*/ 2882706 w 3379808"/>
              <a:gd name="connsiteY3316" fmla="*/ 140047 h 2476982"/>
              <a:gd name="connsiteX3317" fmla="*/ 2890016 w 3379808"/>
              <a:gd name="connsiteY3317" fmla="*/ 143669 h 2476982"/>
              <a:gd name="connsiteX3318" fmla="*/ 2897327 w 3379808"/>
              <a:gd name="connsiteY3318" fmla="*/ 140047 h 2476982"/>
              <a:gd name="connsiteX3319" fmla="*/ 2890016 w 3379808"/>
              <a:gd name="connsiteY3319" fmla="*/ 140047 h 2476982"/>
              <a:gd name="connsiteX3320" fmla="*/ 2882706 w 3379808"/>
              <a:gd name="connsiteY3320" fmla="*/ 140047 h 2476982"/>
              <a:gd name="connsiteX3321" fmla="*/ 2843717 w 3379808"/>
              <a:gd name="connsiteY3321" fmla="*/ 136426 h 2476982"/>
              <a:gd name="connsiteX3322" fmla="*/ 2829097 w 3379808"/>
              <a:gd name="connsiteY3322" fmla="*/ 140047 h 2476982"/>
              <a:gd name="connsiteX3323" fmla="*/ 2843717 w 3379808"/>
              <a:gd name="connsiteY3323" fmla="*/ 140047 h 2476982"/>
              <a:gd name="connsiteX3324" fmla="*/ 2858338 w 3379808"/>
              <a:gd name="connsiteY3324" fmla="*/ 140047 h 2476982"/>
              <a:gd name="connsiteX3325" fmla="*/ 2843717 w 3379808"/>
              <a:gd name="connsiteY3325" fmla="*/ 136426 h 2476982"/>
              <a:gd name="connsiteX3326" fmla="*/ 2451397 w 3379808"/>
              <a:gd name="connsiteY3326" fmla="*/ 83315 h 2476982"/>
              <a:gd name="connsiteX3327" fmla="*/ 2448960 w 3379808"/>
              <a:gd name="connsiteY3327" fmla="*/ 86935 h 2476982"/>
              <a:gd name="connsiteX3328" fmla="*/ 2451397 w 3379808"/>
              <a:gd name="connsiteY3328" fmla="*/ 86935 h 2476982"/>
              <a:gd name="connsiteX3329" fmla="*/ 2453833 w 3379808"/>
              <a:gd name="connsiteY3329" fmla="*/ 86935 h 2476982"/>
              <a:gd name="connsiteX3330" fmla="*/ 2451397 w 3379808"/>
              <a:gd name="connsiteY3330" fmla="*/ 83315 h 2476982"/>
              <a:gd name="connsiteX3331" fmla="*/ 2502569 w 3379808"/>
              <a:gd name="connsiteY3331" fmla="*/ 78486 h 2476982"/>
              <a:gd name="connsiteX3332" fmla="*/ 2468454 w 3379808"/>
              <a:gd name="connsiteY3332" fmla="*/ 82107 h 2476982"/>
              <a:gd name="connsiteX3333" fmla="*/ 2502569 w 3379808"/>
              <a:gd name="connsiteY3333" fmla="*/ 82107 h 2476982"/>
              <a:gd name="connsiteX3334" fmla="*/ 2536684 w 3379808"/>
              <a:gd name="connsiteY3334" fmla="*/ 82107 h 2476982"/>
              <a:gd name="connsiteX3335" fmla="*/ 2502569 w 3379808"/>
              <a:gd name="connsiteY3335" fmla="*/ 78486 h 2476982"/>
              <a:gd name="connsiteX3336" fmla="*/ 2463580 w 3379808"/>
              <a:gd name="connsiteY3336" fmla="*/ 77278 h 2476982"/>
              <a:gd name="connsiteX3337" fmla="*/ 2459926 w 3379808"/>
              <a:gd name="connsiteY3337" fmla="*/ 82107 h 2476982"/>
              <a:gd name="connsiteX3338" fmla="*/ 2463580 w 3379808"/>
              <a:gd name="connsiteY3338" fmla="*/ 86935 h 2476982"/>
              <a:gd name="connsiteX3339" fmla="*/ 2467236 w 3379808"/>
              <a:gd name="connsiteY3339" fmla="*/ 82107 h 2476982"/>
              <a:gd name="connsiteX3340" fmla="*/ 2463580 w 3379808"/>
              <a:gd name="connsiteY3340" fmla="*/ 77278 h 2476982"/>
              <a:gd name="connsiteX3341" fmla="*/ 2709695 w 3379808"/>
              <a:gd name="connsiteY3341" fmla="*/ 73658 h 2476982"/>
              <a:gd name="connsiteX3342" fmla="*/ 2707258 w 3379808"/>
              <a:gd name="connsiteY3342" fmla="*/ 77278 h 2476982"/>
              <a:gd name="connsiteX3343" fmla="*/ 2709695 w 3379808"/>
              <a:gd name="connsiteY3343" fmla="*/ 77278 h 2476982"/>
              <a:gd name="connsiteX3344" fmla="*/ 2712132 w 3379808"/>
              <a:gd name="connsiteY3344" fmla="*/ 77278 h 2476982"/>
              <a:gd name="connsiteX3345" fmla="*/ 2709695 w 3379808"/>
              <a:gd name="connsiteY3345" fmla="*/ 73658 h 2476982"/>
              <a:gd name="connsiteX3346" fmla="*/ 2600649 w 3379808"/>
              <a:gd name="connsiteY3346" fmla="*/ 73658 h 2476982"/>
              <a:gd name="connsiteX3347" fmla="*/ 2551304 w 3379808"/>
              <a:gd name="connsiteY3347" fmla="*/ 77278 h 2476982"/>
              <a:gd name="connsiteX3348" fmla="*/ 2602477 w 3379808"/>
              <a:gd name="connsiteY3348" fmla="*/ 77278 h 2476982"/>
              <a:gd name="connsiteX3349" fmla="*/ 2653649 w 3379808"/>
              <a:gd name="connsiteY3349" fmla="*/ 77278 h 2476982"/>
              <a:gd name="connsiteX3350" fmla="*/ 2600649 w 3379808"/>
              <a:gd name="connsiteY3350" fmla="*/ 73658 h 2476982"/>
              <a:gd name="connsiteX3351" fmla="*/ 2731626 w 3379808"/>
              <a:gd name="connsiteY3351" fmla="*/ 72450 h 2476982"/>
              <a:gd name="connsiteX3352" fmla="*/ 2727971 w 3379808"/>
              <a:gd name="connsiteY3352" fmla="*/ 77278 h 2476982"/>
              <a:gd name="connsiteX3353" fmla="*/ 2731626 w 3379808"/>
              <a:gd name="connsiteY3353" fmla="*/ 82107 h 2476982"/>
              <a:gd name="connsiteX3354" fmla="*/ 2731626 w 3379808"/>
              <a:gd name="connsiteY3354" fmla="*/ 77278 h 2476982"/>
              <a:gd name="connsiteX3355" fmla="*/ 2731626 w 3379808"/>
              <a:gd name="connsiteY3355" fmla="*/ 72450 h 2476982"/>
              <a:gd name="connsiteX3356" fmla="*/ 2668270 w 3379808"/>
              <a:gd name="connsiteY3356" fmla="*/ 72450 h 2476982"/>
              <a:gd name="connsiteX3357" fmla="*/ 2664615 w 3379808"/>
              <a:gd name="connsiteY3357" fmla="*/ 77278 h 2476982"/>
              <a:gd name="connsiteX3358" fmla="*/ 2668270 w 3379808"/>
              <a:gd name="connsiteY3358" fmla="*/ 82107 h 2476982"/>
              <a:gd name="connsiteX3359" fmla="*/ 2671925 w 3379808"/>
              <a:gd name="connsiteY3359" fmla="*/ 77278 h 2476982"/>
              <a:gd name="connsiteX3360" fmla="*/ 2668270 w 3379808"/>
              <a:gd name="connsiteY3360" fmla="*/ 72450 h 2476982"/>
              <a:gd name="connsiteX3361" fmla="*/ 2568077 w 3379808"/>
              <a:gd name="connsiteY3361" fmla="*/ 7 h 2476982"/>
              <a:gd name="connsiteX3362" fmla="*/ 2639637 w 3379808"/>
              <a:gd name="connsiteY3362" fmla="*/ 629 h 2476982"/>
              <a:gd name="connsiteX3363" fmla="*/ 2731626 w 3379808"/>
              <a:gd name="connsiteY3363" fmla="*/ 4854 h 2476982"/>
              <a:gd name="connsiteX3364" fmla="*/ 3028912 w 3379808"/>
              <a:gd name="connsiteY3364" fmla="*/ 43480 h 2476982"/>
              <a:gd name="connsiteX3365" fmla="*/ 3253705 w 3379808"/>
              <a:gd name="connsiteY3365" fmla="*/ 108059 h 2476982"/>
              <a:gd name="connsiteX3366" fmla="*/ 3379808 w 3379808"/>
              <a:gd name="connsiteY3366" fmla="*/ 284896 h 2476982"/>
              <a:gd name="connsiteX3367" fmla="*/ 3342039 w 3379808"/>
              <a:gd name="connsiteY3367" fmla="*/ 368185 h 2476982"/>
              <a:gd name="connsiteX3368" fmla="*/ 3253096 w 3379808"/>
              <a:gd name="connsiteY3368" fmla="*/ 400775 h 2476982"/>
              <a:gd name="connsiteX3369" fmla="*/ 3248831 w 3379808"/>
              <a:gd name="connsiteY3369" fmla="*/ 395344 h 2476982"/>
              <a:gd name="connsiteX3370" fmla="*/ 3248222 w 3379808"/>
              <a:gd name="connsiteY3370" fmla="*/ 386290 h 2476982"/>
              <a:gd name="connsiteX3371" fmla="*/ 3253705 w 3379808"/>
              <a:gd name="connsiteY3371" fmla="*/ 350681 h 2476982"/>
              <a:gd name="connsiteX3372" fmla="*/ 3262843 w 3379808"/>
              <a:gd name="connsiteY3372" fmla="*/ 318694 h 2476982"/>
              <a:gd name="connsiteX3373" fmla="*/ 3243958 w 3379808"/>
              <a:gd name="connsiteY3373" fmla="*/ 304814 h 2476982"/>
              <a:gd name="connsiteX3374" fmla="*/ 3228728 w 3379808"/>
              <a:gd name="connsiteY3374" fmla="*/ 294552 h 2476982"/>
              <a:gd name="connsiteX3375" fmla="*/ 3238475 w 3379808"/>
              <a:gd name="connsiteY3375" fmla="*/ 309037 h 2476982"/>
              <a:gd name="connsiteX3376" fmla="*/ 3236038 w 3379808"/>
              <a:gd name="connsiteY3376" fmla="*/ 309037 h 2476982"/>
              <a:gd name="connsiteX3377" fmla="*/ 3233602 w 3379808"/>
              <a:gd name="connsiteY3377" fmla="*/ 309037 h 2476982"/>
              <a:gd name="connsiteX3378" fmla="*/ 3206797 w 3379808"/>
              <a:gd name="connsiteY3378" fmla="*/ 304209 h 2476982"/>
              <a:gd name="connsiteX3379" fmla="*/ 3179993 w 3379808"/>
              <a:gd name="connsiteY3379" fmla="*/ 299381 h 2476982"/>
              <a:gd name="connsiteX3380" fmla="*/ 3177556 w 3379808"/>
              <a:gd name="connsiteY3380" fmla="*/ 299381 h 2476982"/>
              <a:gd name="connsiteX3381" fmla="*/ 3175119 w 3379808"/>
              <a:gd name="connsiteY3381" fmla="*/ 299381 h 2476982"/>
              <a:gd name="connsiteX3382" fmla="*/ 3170854 w 3379808"/>
              <a:gd name="connsiteY3382" fmla="*/ 304814 h 2476982"/>
              <a:gd name="connsiteX3383" fmla="*/ 3170245 w 3379808"/>
              <a:gd name="connsiteY3383" fmla="*/ 313866 h 2476982"/>
              <a:gd name="connsiteX3384" fmla="*/ 3106889 w 3379808"/>
              <a:gd name="connsiteY3384" fmla="*/ 304209 h 2476982"/>
              <a:gd name="connsiteX3385" fmla="*/ 3081304 w 3379808"/>
              <a:gd name="connsiteY3385" fmla="*/ 313866 h 2476982"/>
              <a:gd name="connsiteX3386" fmla="*/ 3063027 w 3379808"/>
              <a:gd name="connsiteY3386" fmla="*/ 323522 h 2476982"/>
              <a:gd name="connsiteX3387" fmla="*/ 3051452 w 3379808"/>
              <a:gd name="connsiteY3387" fmla="*/ 319297 h 2476982"/>
              <a:gd name="connsiteX3388" fmla="*/ 3043533 w 3379808"/>
              <a:gd name="connsiteY3388" fmla="*/ 318694 h 2476982"/>
              <a:gd name="connsiteX3389" fmla="*/ 3011855 w 3379808"/>
              <a:gd name="connsiteY3389" fmla="*/ 318694 h 2476982"/>
              <a:gd name="connsiteX3390" fmla="*/ 2980177 w 3379808"/>
              <a:gd name="connsiteY3390" fmla="*/ 318694 h 2476982"/>
              <a:gd name="connsiteX3391" fmla="*/ 2710914 w 3379808"/>
              <a:gd name="connsiteY3391" fmla="*/ 325333 h 2476982"/>
              <a:gd name="connsiteX3392" fmla="*/ 2448960 w 3379808"/>
              <a:gd name="connsiteY3392" fmla="*/ 371805 h 2476982"/>
              <a:gd name="connsiteX3393" fmla="*/ 2424592 w 3379808"/>
              <a:gd name="connsiteY3393" fmla="*/ 376634 h 2476982"/>
              <a:gd name="connsiteX3394" fmla="*/ 2385604 w 3379808"/>
              <a:gd name="connsiteY3394" fmla="*/ 511826 h 2476982"/>
              <a:gd name="connsiteX3395" fmla="*/ 2224776 w 3379808"/>
              <a:gd name="connsiteY3395" fmla="*/ 985001 h 2476982"/>
              <a:gd name="connsiteX3396" fmla="*/ 2224776 w 3379808"/>
              <a:gd name="connsiteY3396" fmla="*/ 994658 h 2476982"/>
              <a:gd name="connsiteX3397" fmla="*/ 2366470 w 3379808"/>
              <a:gd name="connsiteY3397" fmla="*/ 995015 h 2476982"/>
              <a:gd name="connsiteX3398" fmla="*/ 2578560 w 3379808"/>
              <a:gd name="connsiteY3398" fmla="*/ 1023270 h 2476982"/>
              <a:gd name="connsiteX3399" fmla="*/ 2687764 w 3379808"/>
              <a:gd name="connsiteY3399" fmla="*/ 1120194 h 2476982"/>
              <a:gd name="connsiteX3400" fmla="*/ 2545529 w 3379808"/>
              <a:gd name="connsiteY3400" fmla="*/ 1230172 h 2476982"/>
              <a:gd name="connsiteX3401" fmla="*/ 2271166 w 3379808"/>
              <a:gd name="connsiteY3401" fmla="*/ 1304743 h 2476982"/>
              <a:gd name="connsiteX3402" fmla="*/ 2093191 w 3379808"/>
              <a:gd name="connsiteY3402" fmla="*/ 1337468 h 2476982"/>
              <a:gd name="connsiteX3403" fmla="*/ 2081616 w 3379808"/>
              <a:gd name="connsiteY3403" fmla="*/ 1358592 h 2476982"/>
              <a:gd name="connsiteX3404" fmla="*/ 2073696 w 3379808"/>
              <a:gd name="connsiteY3404" fmla="*/ 1376094 h 2476982"/>
              <a:gd name="connsiteX3405" fmla="*/ 1912869 w 3379808"/>
              <a:gd name="connsiteY3405" fmla="*/ 1839612 h 2476982"/>
              <a:gd name="connsiteX3406" fmla="*/ 1890938 w 3379808"/>
              <a:gd name="connsiteY3406" fmla="*/ 1933764 h 2476982"/>
              <a:gd name="connsiteX3407" fmla="*/ 1869007 w 3379808"/>
              <a:gd name="connsiteY3407" fmla="*/ 2027916 h 2476982"/>
              <a:gd name="connsiteX3408" fmla="*/ 1848904 w 3379808"/>
              <a:gd name="connsiteY3408" fmla="*/ 2073182 h 2476982"/>
              <a:gd name="connsiteX3409" fmla="*/ 1839766 w 3379808"/>
              <a:gd name="connsiteY3409" fmla="*/ 2143796 h 2476982"/>
              <a:gd name="connsiteX3410" fmla="*/ 1839766 w 3379808"/>
              <a:gd name="connsiteY3410" fmla="*/ 2336928 h 2476982"/>
              <a:gd name="connsiteX3411" fmla="*/ 1844031 w 3379808"/>
              <a:gd name="connsiteY3411" fmla="*/ 2368312 h 2476982"/>
              <a:gd name="connsiteX3412" fmla="*/ 1844639 w 3379808"/>
              <a:gd name="connsiteY3412" fmla="*/ 2399696 h 2476982"/>
              <a:gd name="connsiteX3413" fmla="*/ 1844639 w 3379808"/>
              <a:gd name="connsiteY3413" fmla="*/ 2414181 h 2476982"/>
              <a:gd name="connsiteX3414" fmla="*/ 1844639 w 3379808"/>
              <a:gd name="connsiteY3414" fmla="*/ 2428666 h 2476982"/>
              <a:gd name="connsiteX3415" fmla="*/ 1817226 w 3379808"/>
              <a:gd name="connsiteY3415" fmla="*/ 2467293 h 2476982"/>
              <a:gd name="connsiteX3416" fmla="*/ 1771536 w 3379808"/>
              <a:gd name="connsiteY3416" fmla="*/ 2476949 h 2476982"/>
              <a:gd name="connsiteX3417" fmla="*/ 1620456 w 3379808"/>
              <a:gd name="connsiteY3417" fmla="*/ 2344774 h 2476982"/>
              <a:gd name="connsiteX3418" fmla="*/ 1586341 w 3379808"/>
              <a:gd name="connsiteY3418" fmla="*/ 2129311 h 2476982"/>
              <a:gd name="connsiteX3419" fmla="*/ 1595479 w 3379808"/>
              <a:gd name="connsiteY3419" fmla="*/ 1950663 h 2476982"/>
              <a:gd name="connsiteX3420" fmla="*/ 1630203 w 3379808"/>
              <a:gd name="connsiteY3420" fmla="*/ 1772016 h 2476982"/>
              <a:gd name="connsiteX3421" fmla="*/ 1713054 w 3379808"/>
              <a:gd name="connsiteY3421" fmla="*/ 1482317 h 2476982"/>
              <a:gd name="connsiteX3422" fmla="*/ 1713054 w 3379808"/>
              <a:gd name="connsiteY3422" fmla="*/ 1472660 h 2476982"/>
              <a:gd name="connsiteX3423" fmla="*/ 1616802 w 3379808"/>
              <a:gd name="connsiteY3423" fmla="*/ 1555949 h 2476982"/>
              <a:gd name="connsiteX3424" fmla="*/ 1513238 w 3379808"/>
              <a:gd name="connsiteY3424" fmla="*/ 1617510 h 2476982"/>
              <a:gd name="connsiteX3425" fmla="*/ 1442571 w 3379808"/>
              <a:gd name="connsiteY3425" fmla="*/ 1531808 h 2476982"/>
              <a:gd name="connsiteX3426" fmla="*/ 1430388 w 3379808"/>
              <a:gd name="connsiteY3426" fmla="*/ 1409892 h 2476982"/>
              <a:gd name="connsiteX3427" fmla="*/ 1439053 w 3379808"/>
              <a:gd name="connsiteY3427" fmla="*/ 1308677 h 2476982"/>
              <a:gd name="connsiteX3428" fmla="*/ 1467210 w 3379808"/>
              <a:gd name="connsiteY3428" fmla="*/ 1179564 h 2476982"/>
              <a:gd name="connsiteX3429" fmla="*/ 1518111 w 3379808"/>
              <a:gd name="connsiteY3429" fmla="*/ 1110537 h 2476982"/>
              <a:gd name="connsiteX3430" fmla="*/ 1849513 w 3379808"/>
              <a:gd name="connsiteY3430" fmla="*/ 1038112 h 2476982"/>
              <a:gd name="connsiteX3431" fmla="*/ 1862916 w 3379808"/>
              <a:gd name="connsiteY3431" fmla="*/ 1029059 h 2476982"/>
              <a:gd name="connsiteX3432" fmla="*/ 1869007 w 3379808"/>
              <a:gd name="connsiteY3432" fmla="*/ 1009143 h 2476982"/>
              <a:gd name="connsiteX3433" fmla="*/ 2024961 w 3379808"/>
              <a:gd name="connsiteY3433" fmla="*/ 516655 h 2476982"/>
              <a:gd name="connsiteX3434" fmla="*/ 2024961 w 3379808"/>
              <a:gd name="connsiteY3434" fmla="*/ 511826 h 2476982"/>
              <a:gd name="connsiteX3435" fmla="*/ 1922436 w 3379808"/>
              <a:gd name="connsiteY3435" fmla="*/ 564402 h 2476982"/>
              <a:gd name="connsiteX3436" fmla="*/ 1835073 w 3379808"/>
              <a:gd name="connsiteY3436" fmla="*/ 662041 h 2476982"/>
              <a:gd name="connsiteX3437" fmla="*/ 1742295 w 3379808"/>
              <a:gd name="connsiteY3437" fmla="*/ 714616 h 2476982"/>
              <a:gd name="connsiteX3438" fmla="*/ 1652134 w 3379808"/>
              <a:gd name="connsiteY3438" fmla="*/ 645813 h 2476982"/>
              <a:gd name="connsiteX3439" fmla="*/ 1635077 w 3379808"/>
              <a:gd name="connsiteY3439" fmla="*/ 526311 h 2476982"/>
              <a:gd name="connsiteX3440" fmla="*/ 1644824 w 3379808"/>
              <a:gd name="connsiteY3440" fmla="*/ 417674 h 2476982"/>
              <a:gd name="connsiteX3441" fmla="*/ 1653913 w 3379808"/>
              <a:gd name="connsiteY3441" fmla="*/ 377151 h 2476982"/>
              <a:gd name="connsiteX3442" fmla="*/ 1652134 w 3379808"/>
              <a:gd name="connsiteY3442" fmla="*/ 377841 h 2476982"/>
              <a:gd name="connsiteX3443" fmla="*/ 1570728 w 3379808"/>
              <a:gd name="connsiteY3443" fmla="*/ 399702 h 2476982"/>
              <a:gd name="connsiteX3444" fmla="*/ 1442571 w 3379808"/>
              <a:gd name="connsiteY3444" fmla="*/ 424917 h 2476982"/>
              <a:gd name="connsiteX3445" fmla="*/ 1135538 w 3379808"/>
              <a:gd name="connsiteY3445" fmla="*/ 535968 h 2476982"/>
              <a:gd name="connsiteX3446" fmla="*/ 1061217 w 3379808"/>
              <a:gd name="connsiteY3446" fmla="*/ 575802 h 2476982"/>
              <a:gd name="connsiteX3447" fmla="*/ 1008825 w 3379808"/>
              <a:gd name="connsiteY3447" fmla="*/ 637363 h 2476982"/>
              <a:gd name="connsiteX3448" fmla="*/ 877239 w 3379808"/>
              <a:gd name="connsiteY3448" fmla="*/ 864293 h 2476982"/>
              <a:gd name="connsiteX3449" fmla="*/ 872975 w 3379808"/>
              <a:gd name="connsiteY3449" fmla="*/ 873950 h 2476982"/>
              <a:gd name="connsiteX3450" fmla="*/ 872366 w 3379808"/>
              <a:gd name="connsiteY3450" fmla="*/ 883606 h 2476982"/>
              <a:gd name="connsiteX3451" fmla="*/ 876022 w 3379808"/>
              <a:gd name="connsiteY3451" fmla="*/ 901713 h 2476982"/>
              <a:gd name="connsiteX3452" fmla="*/ 886987 w 3379808"/>
              <a:gd name="connsiteY3452" fmla="*/ 912576 h 2476982"/>
              <a:gd name="connsiteX3453" fmla="*/ 921101 w 3379808"/>
              <a:gd name="connsiteY3453" fmla="*/ 912576 h 2476982"/>
              <a:gd name="connsiteX3454" fmla="*/ 1384089 w 3379808"/>
              <a:gd name="connsiteY3454" fmla="*/ 859465 h 2476982"/>
              <a:gd name="connsiteX3455" fmla="*/ 1392008 w 3379808"/>
              <a:gd name="connsiteY3455" fmla="*/ 859465 h 2476982"/>
              <a:gd name="connsiteX3456" fmla="*/ 1403583 w 3379808"/>
              <a:gd name="connsiteY3456" fmla="*/ 859465 h 2476982"/>
              <a:gd name="connsiteX3457" fmla="*/ 1415158 w 3379808"/>
              <a:gd name="connsiteY3457" fmla="*/ 859465 h 2476982"/>
              <a:gd name="connsiteX3458" fmla="*/ 1423077 w 3379808"/>
              <a:gd name="connsiteY3458" fmla="*/ 859465 h 2476982"/>
              <a:gd name="connsiteX3459" fmla="*/ 1429779 w 3379808"/>
              <a:gd name="connsiteY3459" fmla="*/ 861879 h 2476982"/>
              <a:gd name="connsiteX3460" fmla="*/ 1432824 w 3379808"/>
              <a:gd name="connsiteY3460" fmla="*/ 864293 h 2476982"/>
              <a:gd name="connsiteX3461" fmla="*/ 1432824 w 3379808"/>
              <a:gd name="connsiteY3461" fmla="*/ 898091 h 2476982"/>
              <a:gd name="connsiteX3462" fmla="*/ 1423077 w 3379808"/>
              <a:gd name="connsiteY3462" fmla="*/ 907748 h 2476982"/>
              <a:gd name="connsiteX3463" fmla="*/ 1437698 w 3379808"/>
              <a:gd name="connsiteY3463" fmla="*/ 917405 h 2476982"/>
              <a:gd name="connsiteX3464" fmla="*/ 1425514 w 3379808"/>
              <a:gd name="connsiteY3464" fmla="*/ 924044 h 2476982"/>
              <a:gd name="connsiteX3465" fmla="*/ 1413330 w 3379808"/>
              <a:gd name="connsiteY3465" fmla="*/ 927061 h 2476982"/>
              <a:gd name="connsiteX3466" fmla="*/ 1423077 w 3379808"/>
              <a:gd name="connsiteY3466" fmla="*/ 931890 h 2476982"/>
              <a:gd name="connsiteX3467" fmla="*/ 1420032 w 3379808"/>
              <a:gd name="connsiteY3467" fmla="*/ 937321 h 2476982"/>
              <a:gd name="connsiteX3468" fmla="*/ 1413330 w 3379808"/>
              <a:gd name="connsiteY3468" fmla="*/ 946375 h 2476982"/>
              <a:gd name="connsiteX3469" fmla="*/ 1415767 w 3379808"/>
              <a:gd name="connsiteY3469" fmla="*/ 954220 h 2476982"/>
              <a:gd name="connsiteX3470" fmla="*/ 1418204 w 3379808"/>
              <a:gd name="connsiteY3470" fmla="*/ 965688 h 2476982"/>
              <a:gd name="connsiteX3471" fmla="*/ 1398709 w 3379808"/>
              <a:gd name="connsiteY3471" fmla="*/ 965688 h 2476982"/>
              <a:gd name="connsiteX3472" fmla="*/ 1413330 w 3379808"/>
              <a:gd name="connsiteY3472" fmla="*/ 975344 h 2476982"/>
              <a:gd name="connsiteX3473" fmla="*/ 1403583 w 3379808"/>
              <a:gd name="connsiteY3473" fmla="*/ 980173 h 2476982"/>
              <a:gd name="connsiteX3474" fmla="*/ 1408457 w 3379808"/>
              <a:gd name="connsiteY3474" fmla="*/ 982587 h 2476982"/>
              <a:gd name="connsiteX3475" fmla="*/ 1413330 w 3379808"/>
              <a:gd name="connsiteY3475" fmla="*/ 985001 h 2476982"/>
              <a:gd name="connsiteX3476" fmla="*/ 1417595 w 3379808"/>
              <a:gd name="connsiteY3476" fmla="*/ 987415 h 2476982"/>
              <a:gd name="connsiteX3477" fmla="*/ 1418204 w 3379808"/>
              <a:gd name="connsiteY3477" fmla="*/ 989829 h 2476982"/>
              <a:gd name="connsiteX3478" fmla="*/ 1413330 w 3379808"/>
              <a:gd name="connsiteY3478" fmla="*/ 989829 h 2476982"/>
              <a:gd name="connsiteX3479" fmla="*/ 1398101 w 3379808"/>
              <a:gd name="connsiteY3479" fmla="*/ 998883 h 2476982"/>
              <a:gd name="connsiteX3480" fmla="*/ 1379215 w 3379808"/>
              <a:gd name="connsiteY3480" fmla="*/ 1004314 h 2476982"/>
              <a:gd name="connsiteX3481" fmla="*/ 1393836 w 3379808"/>
              <a:gd name="connsiteY3481" fmla="*/ 1023628 h 2476982"/>
              <a:gd name="connsiteX3482" fmla="*/ 1373124 w 3379808"/>
              <a:gd name="connsiteY3482" fmla="*/ 1036906 h 2476982"/>
              <a:gd name="connsiteX3483" fmla="*/ 1359721 w 3379808"/>
              <a:gd name="connsiteY3483" fmla="*/ 1057426 h 2476982"/>
              <a:gd name="connsiteX3484" fmla="*/ 1197066 w 3379808"/>
              <a:gd name="connsiteY3484" fmla="*/ 1058633 h 2476982"/>
              <a:gd name="connsiteX3485" fmla="*/ 1052687 w 3379808"/>
              <a:gd name="connsiteY3485" fmla="*/ 1110537 h 2476982"/>
              <a:gd name="connsiteX3486" fmla="*/ 1081929 w 3379808"/>
              <a:gd name="connsiteY3486" fmla="*/ 1110537 h 2476982"/>
              <a:gd name="connsiteX3487" fmla="*/ 847998 w 3379808"/>
              <a:gd name="connsiteY3487" fmla="*/ 1168477 h 2476982"/>
              <a:gd name="connsiteX3488" fmla="*/ 738343 w 3379808"/>
              <a:gd name="connsiteY3488" fmla="*/ 1204086 h 2476982"/>
              <a:gd name="connsiteX3489" fmla="*/ 643309 w 3379808"/>
              <a:gd name="connsiteY3489" fmla="*/ 1236073 h 2476982"/>
              <a:gd name="connsiteX3490" fmla="*/ 672550 w 3379808"/>
              <a:gd name="connsiteY3490" fmla="*/ 1236073 h 2476982"/>
              <a:gd name="connsiteX3491" fmla="*/ 1130664 w 3379808"/>
              <a:gd name="connsiteY3491" fmla="*/ 1129850 h 2476982"/>
              <a:gd name="connsiteX3492" fmla="*/ 1247629 w 3379808"/>
              <a:gd name="connsiteY3492" fmla="*/ 1110537 h 2476982"/>
              <a:gd name="connsiteX3493" fmla="*/ 1242756 w 3379808"/>
              <a:gd name="connsiteY3493" fmla="*/ 1110537 h 2476982"/>
              <a:gd name="connsiteX3494" fmla="*/ 1237882 w 3379808"/>
              <a:gd name="connsiteY3494" fmla="*/ 1110537 h 2476982"/>
              <a:gd name="connsiteX3495" fmla="*/ 1164779 w 3379808"/>
              <a:gd name="connsiteY3495" fmla="*/ 1115365 h 2476982"/>
              <a:gd name="connsiteX3496" fmla="*/ 1091676 w 3379808"/>
              <a:gd name="connsiteY3496" fmla="*/ 1120194 h 2476982"/>
              <a:gd name="connsiteX3497" fmla="*/ 1089239 w 3379808"/>
              <a:gd name="connsiteY3497" fmla="*/ 1120194 h 2476982"/>
              <a:gd name="connsiteX3498" fmla="*/ 1086802 w 3379808"/>
              <a:gd name="connsiteY3498" fmla="*/ 1120194 h 2476982"/>
              <a:gd name="connsiteX3499" fmla="*/ 1091676 w 3379808"/>
              <a:gd name="connsiteY3499" fmla="*/ 1117780 h 2476982"/>
              <a:gd name="connsiteX3500" fmla="*/ 1096549 w 3379808"/>
              <a:gd name="connsiteY3500" fmla="*/ 1115365 h 2476982"/>
              <a:gd name="connsiteX3501" fmla="*/ 1151986 w 3379808"/>
              <a:gd name="connsiteY3501" fmla="*/ 1105709 h 2476982"/>
              <a:gd name="connsiteX3502" fmla="*/ 1203767 w 3379808"/>
              <a:gd name="connsiteY3502" fmla="*/ 1096052 h 2476982"/>
              <a:gd name="connsiteX3503" fmla="*/ 1184273 w 3379808"/>
              <a:gd name="connsiteY3503" fmla="*/ 1096052 h 2476982"/>
              <a:gd name="connsiteX3504" fmla="*/ 1206999 w 3379808"/>
              <a:gd name="connsiteY3504" fmla="*/ 1088565 h 2476982"/>
              <a:gd name="connsiteX3505" fmla="*/ 1204986 w 3379808"/>
              <a:gd name="connsiteY3505" fmla="*/ 1091224 h 2476982"/>
              <a:gd name="connsiteX3506" fmla="*/ 1208641 w 3379808"/>
              <a:gd name="connsiteY3506" fmla="*/ 1096052 h 2476982"/>
              <a:gd name="connsiteX3507" fmla="*/ 1212297 w 3379808"/>
              <a:gd name="connsiteY3507" fmla="*/ 1091224 h 2476982"/>
              <a:gd name="connsiteX3508" fmla="*/ 1209628 w 3379808"/>
              <a:gd name="connsiteY3508" fmla="*/ 1087700 h 2476982"/>
              <a:gd name="connsiteX3509" fmla="*/ 1216560 w 3379808"/>
              <a:gd name="connsiteY3509" fmla="*/ 1085415 h 2476982"/>
              <a:gd name="connsiteX3510" fmla="*/ 1252503 w 3379808"/>
              <a:gd name="connsiteY3510" fmla="*/ 1076136 h 2476982"/>
              <a:gd name="connsiteX3511" fmla="*/ 1320733 w 3379808"/>
              <a:gd name="connsiteY3511" fmla="*/ 1067082 h 2476982"/>
              <a:gd name="connsiteX3512" fmla="*/ 1330480 w 3379808"/>
              <a:gd name="connsiteY3512" fmla="*/ 1067686 h 2476982"/>
              <a:gd name="connsiteX3513" fmla="*/ 1340227 w 3379808"/>
              <a:gd name="connsiteY3513" fmla="*/ 1071911 h 2476982"/>
              <a:gd name="connsiteX3514" fmla="*/ 1315250 w 3379808"/>
              <a:gd name="connsiteY3514" fmla="*/ 1086396 h 2476982"/>
              <a:gd name="connsiteX3515" fmla="*/ 1286618 w 3379808"/>
              <a:gd name="connsiteY3515" fmla="*/ 1100881 h 2476982"/>
              <a:gd name="connsiteX3516" fmla="*/ 1282963 w 3379808"/>
              <a:gd name="connsiteY3516" fmla="*/ 1117176 h 2476982"/>
              <a:gd name="connsiteX3517" fmla="*/ 1271997 w 3379808"/>
              <a:gd name="connsiteY3517" fmla="*/ 1129850 h 2476982"/>
              <a:gd name="connsiteX3518" fmla="*/ 1183664 w 3379808"/>
              <a:gd name="connsiteY3518" fmla="*/ 1175719 h 2476982"/>
              <a:gd name="connsiteX3519" fmla="*/ 1091676 w 3379808"/>
              <a:gd name="connsiteY3519" fmla="*/ 1221588 h 2476982"/>
              <a:gd name="connsiteX3520" fmla="*/ 575079 w 3379808"/>
              <a:gd name="connsiteY3520" fmla="*/ 1424377 h 2476982"/>
              <a:gd name="connsiteX3521" fmla="*/ 488078 w 3379808"/>
              <a:gd name="connsiteY3521" fmla="*/ 1559749 h 2476982"/>
              <a:gd name="connsiteX3522" fmla="*/ 408657 w 3379808"/>
              <a:gd name="connsiteY3522" fmla="*/ 1795979 h 2476982"/>
              <a:gd name="connsiteX3523" fmla="*/ 360643 w 3379808"/>
              <a:gd name="connsiteY3523" fmla="*/ 1979633 h 2476982"/>
              <a:gd name="connsiteX3524" fmla="*/ 369172 w 3379808"/>
              <a:gd name="connsiteY3524" fmla="*/ 1997135 h 2476982"/>
              <a:gd name="connsiteX3525" fmla="*/ 385011 w 3379808"/>
              <a:gd name="connsiteY3525" fmla="*/ 2003775 h 2476982"/>
              <a:gd name="connsiteX3526" fmla="*/ 458723 w 3379808"/>
              <a:gd name="connsiteY3526" fmla="*/ 1986272 h 2476982"/>
              <a:gd name="connsiteX3527" fmla="*/ 521470 w 3379808"/>
              <a:gd name="connsiteY3527" fmla="*/ 1950663 h 2476982"/>
              <a:gd name="connsiteX3528" fmla="*/ 1301238 w 3379808"/>
              <a:gd name="connsiteY3528" fmla="*/ 1438862 h 2476982"/>
              <a:gd name="connsiteX3529" fmla="*/ 1320733 w 3379808"/>
              <a:gd name="connsiteY3529" fmla="*/ 1434034 h 2476982"/>
              <a:gd name="connsiteX3530" fmla="*/ 1328043 w 3379808"/>
              <a:gd name="connsiteY3530" fmla="*/ 1458176 h 2476982"/>
              <a:gd name="connsiteX3531" fmla="*/ 1335353 w 3379808"/>
              <a:gd name="connsiteY3531" fmla="*/ 1482317 h 2476982"/>
              <a:gd name="connsiteX3532" fmla="*/ 1345100 w 3379808"/>
              <a:gd name="connsiteY3532" fmla="*/ 1482317 h 2476982"/>
              <a:gd name="connsiteX3533" fmla="*/ 1334744 w 3379808"/>
              <a:gd name="connsiteY3533" fmla="*/ 1499216 h 2476982"/>
              <a:gd name="connsiteX3534" fmla="*/ 1320733 w 3379808"/>
              <a:gd name="connsiteY3534" fmla="*/ 1516115 h 2476982"/>
              <a:gd name="connsiteX3535" fmla="*/ 1325606 w 3379808"/>
              <a:gd name="connsiteY3535" fmla="*/ 1516115 h 2476982"/>
              <a:gd name="connsiteX3536" fmla="*/ 1322561 w 3379808"/>
              <a:gd name="connsiteY3536" fmla="*/ 1525772 h 2476982"/>
              <a:gd name="connsiteX3537" fmla="*/ 1315859 w 3379808"/>
              <a:gd name="connsiteY3537" fmla="*/ 1535429 h 2476982"/>
              <a:gd name="connsiteX3538" fmla="*/ 1308549 w 3379808"/>
              <a:gd name="connsiteY3538" fmla="*/ 1542671 h 2476982"/>
              <a:gd name="connsiteX3539" fmla="*/ 1301238 w 3379808"/>
              <a:gd name="connsiteY3539" fmla="*/ 1549913 h 2476982"/>
              <a:gd name="connsiteX3540" fmla="*/ 1310986 w 3379808"/>
              <a:gd name="connsiteY3540" fmla="*/ 1549913 h 2476982"/>
              <a:gd name="connsiteX3541" fmla="*/ 1303066 w 3379808"/>
              <a:gd name="connsiteY3541" fmla="*/ 1565606 h 2476982"/>
              <a:gd name="connsiteX3542" fmla="*/ 1291491 w 3379808"/>
              <a:gd name="connsiteY3542" fmla="*/ 1574055 h 2476982"/>
              <a:gd name="connsiteX3543" fmla="*/ 726159 w 3379808"/>
              <a:gd name="connsiteY3543" fmla="*/ 1955492 h 2476982"/>
              <a:gd name="connsiteX3544" fmla="*/ 731033 w 3379808"/>
              <a:gd name="connsiteY3544" fmla="*/ 1955492 h 2476982"/>
              <a:gd name="connsiteX3545" fmla="*/ 770021 w 3379808"/>
              <a:gd name="connsiteY3545" fmla="*/ 1936178 h 2476982"/>
              <a:gd name="connsiteX3546" fmla="*/ 1174526 w 3379808"/>
              <a:gd name="connsiteY3546" fmla="*/ 1670621 h 2476982"/>
              <a:gd name="connsiteX3547" fmla="*/ 1199503 w 3379808"/>
              <a:gd name="connsiteY3547" fmla="*/ 1654930 h 2476982"/>
              <a:gd name="connsiteX3548" fmla="*/ 1228135 w 3379808"/>
              <a:gd name="connsiteY3548" fmla="*/ 1646480 h 2476982"/>
              <a:gd name="connsiteX3549" fmla="*/ 1230572 w 3379808"/>
              <a:gd name="connsiteY3549" fmla="*/ 1646480 h 2476982"/>
              <a:gd name="connsiteX3550" fmla="*/ 1233009 w 3379808"/>
              <a:gd name="connsiteY3550" fmla="*/ 1646480 h 2476982"/>
              <a:gd name="connsiteX3551" fmla="*/ 1213515 w 3379808"/>
              <a:gd name="connsiteY3551" fmla="*/ 1660965 h 2476982"/>
              <a:gd name="connsiteX3552" fmla="*/ 1194020 w 3379808"/>
              <a:gd name="connsiteY3552" fmla="*/ 1675450 h 2476982"/>
              <a:gd name="connsiteX3553" fmla="*/ 1184273 w 3379808"/>
              <a:gd name="connsiteY3553" fmla="*/ 1685106 h 2476982"/>
              <a:gd name="connsiteX3554" fmla="*/ 1225698 w 3379808"/>
              <a:gd name="connsiteY3554" fmla="*/ 1667001 h 2476982"/>
              <a:gd name="connsiteX3555" fmla="*/ 1267124 w 3379808"/>
              <a:gd name="connsiteY3555" fmla="*/ 1641651 h 2476982"/>
              <a:gd name="connsiteX3556" fmla="*/ 1269560 w 3379808"/>
              <a:gd name="connsiteY3556" fmla="*/ 1641651 h 2476982"/>
              <a:gd name="connsiteX3557" fmla="*/ 1271997 w 3379808"/>
              <a:gd name="connsiteY3557" fmla="*/ 1641651 h 2476982"/>
              <a:gd name="connsiteX3558" fmla="*/ 1262250 w 3379808"/>
              <a:gd name="connsiteY3558" fmla="*/ 1646480 h 2476982"/>
              <a:gd name="connsiteX3559" fmla="*/ 1181836 w 3379808"/>
              <a:gd name="connsiteY3559" fmla="*/ 1703816 h 2476982"/>
              <a:gd name="connsiteX3560" fmla="*/ 1101423 w 3379808"/>
              <a:gd name="connsiteY3560" fmla="*/ 1757531 h 2476982"/>
              <a:gd name="connsiteX3561" fmla="*/ 1087411 w 3379808"/>
              <a:gd name="connsiteY3561" fmla="*/ 1769602 h 2476982"/>
              <a:gd name="connsiteX3562" fmla="*/ 1077055 w 3379808"/>
              <a:gd name="connsiteY3562" fmla="*/ 1781672 h 2476982"/>
              <a:gd name="connsiteX3563" fmla="*/ 1123354 w 3379808"/>
              <a:gd name="connsiteY3563" fmla="*/ 1755117 h 2476982"/>
              <a:gd name="connsiteX3564" fmla="*/ 1169653 w 3379808"/>
              <a:gd name="connsiteY3564" fmla="*/ 1728561 h 2476982"/>
              <a:gd name="connsiteX3565" fmla="*/ 964963 w 3379808"/>
              <a:gd name="connsiteY3565" fmla="*/ 1873410 h 2476982"/>
              <a:gd name="connsiteX3566" fmla="*/ 877848 w 3379808"/>
              <a:gd name="connsiteY3566" fmla="*/ 1936178 h 2476982"/>
              <a:gd name="connsiteX3567" fmla="*/ 794389 w 3379808"/>
              <a:gd name="connsiteY3567" fmla="*/ 1998946 h 2476982"/>
              <a:gd name="connsiteX3568" fmla="*/ 829723 w 3379808"/>
              <a:gd name="connsiteY3568" fmla="*/ 1986272 h 2476982"/>
              <a:gd name="connsiteX3569" fmla="*/ 857745 w 3379808"/>
              <a:gd name="connsiteY3569" fmla="*/ 1969977 h 2476982"/>
              <a:gd name="connsiteX3570" fmla="*/ 1106296 w 3379808"/>
              <a:gd name="connsiteY3570" fmla="*/ 1810642 h 2476982"/>
              <a:gd name="connsiteX3571" fmla="*/ 1116043 w 3379808"/>
              <a:gd name="connsiteY3571" fmla="*/ 1810642 h 2476982"/>
              <a:gd name="connsiteX3572" fmla="*/ 1091676 w 3379808"/>
              <a:gd name="connsiteY3572" fmla="*/ 1829956 h 2476982"/>
              <a:gd name="connsiteX3573" fmla="*/ 1096549 w 3379808"/>
              <a:gd name="connsiteY3573" fmla="*/ 1834784 h 2476982"/>
              <a:gd name="connsiteX3574" fmla="*/ 1095940 w 3379808"/>
              <a:gd name="connsiteY3574" fmla="*/ 1837198 h 2476982"/>
              <a:gd name="connsiteX3575" fmla="*/ 1091676 w 3379808"/>
              <a:gd name="connsiteY3575" fmla="*/ 1839612 h 2476982"/>
              <a:gd name="connsiteX3576" fmla="*/ 1091676 w 3379808"/>
              <a:gd name="connsiteY3576" fmla="*/ 1837198 h 2476982"/>
              <a:gd name="connsiteX3577" fmla="*/ 1091676 w 3379808"/>
              <a:gd name="connsiteY3577" fmla="*/ 1834784 h 2476982"/>
              <a:gd name="connsiteX3578" fmla="*/ 1089239 w 3379808"/>
              <a:gd name="connsiteY3578" fmla="*/ 1834784 h 2476982"/>
              <a:gd name="connsiteX3579" fmla="*/ 1086802 w 3379808"/>
              <a:gd name="connsiteY3579" fmla="*/ 1834784 h 2476982"/>
              <a:gd name="connsiteX3580" fmla="*/ 1084365 w 3379808"/>
              <a:gd name="connsiteY3580" fmla="*/ 1834784 h 2476982"/>
              <a:gd name="connsiteX3581" fmla="*/ 1081929 w 3379808"/>
              <a:gd name="connsiteY3581" fmla="*/ 1834784 h 2476982"/>
              <a:gd name="connsiteX3582" fmla="*/ 1086802 w 3379808"/>
              <a:gd name="connsiteY3582" fmla="*/ 1839612 h 2476982"/>
              <a:gd name="connsiteX3583" fmla="*/ 1077055 w 3379808"/>
              <a:gd name="connsiteY3583" fmla="*/ 1849269 h 2476982"/>
              <a:gd name="connsiteX3584" fmla="*/ 935722 w 3379808"/>
              <a:gd name="connsiteY3584" fmla="*/ 1938593 h 2476982"/>
              <a:gd name="connsiteX3585" fmla="*/ 794389 w 3379808"/>
              <a:gd name="connsiteY3585" fmla="*/ 2042401 h 2476982"/>
              <a:gd name="connsiteX3586" fmla="*/ 799263 w 3379808"/>
              <a:gd name="connsiteY3586" fmla="*/ 2042401 h 2476982"/>
              <a:gd name="connsiteX3587" fmla="*/ 871757 w 3379808"/>
              <a:gd name="connsiteY3587" fmla="*/ 2011017 h 2476982"/>
              <a:gd name="connsiteX3588" fmla="*/ 940596 w 3379808"/>
              <a:gd name="connsiteY3588" fmla="*/ 1965148 h 2476982"/>
              <a:gd name="connsiteX3589" fmla="*/ 1101423 w 3379808"/>
              <a:gd name="connsiteY3589" fmla="*/ 1858925 h 2476982"/>
              <a:gd name="connsiteX3590" fmla="*/ 1106296 w 3379808"/>
              <a:gd name="connsiteY3590" fmla="*/ 1858925 h 2476982"/>
              <a:gd name="connsiteX3591" fmla="*/ 1077055 w 3379808"/>
              <a:gd name="connsiteY3591" fmla="*/ 1887895 h 2476982"/>
              <a:gd name="connsiteX3592" fmla="*/ 1096549 w 3379808"/>
              <a:gd name="connsiteY3592" fmla="*/ 1887895 h 2476982"/>
              <a:gd name="connsiteX3593" fmla="*/ 999078 w 3379808"/>
              <a:gd name="connsiteY3593" fmla="*/ 1950663 h 2476982"/>
              <a:gd name="connsiteX3594" fmla="*/ 1003952 w 3379808"/>
              <a:gd name="connsiteY3594" fmla="*/ 1936178 h 2476982"/>
              <a:gd name="connsiteX3595" fmla="*/ 901607 w 3379808"/>
              <a:gd name="connsiteY3595" fmla="*/ 1998946 h 2476982"/>
              <a:gd name="connsiteX3596" fmla="*/ 891860 w 3379808"/>
              <a:gd name="connsiteY3596" fmla="*/ 2008603 h 2476982"/>
              <a:gd name="connsiteX3597" fmla="*/ 894297 w 3379808"/>
              <a:gd name="connsiteY3597" fmla="*/ 2008603 h 2476982"/>
              <a:gd name="connsiteX3598" fmla="*/ 896734 w 3379808"/>
              <a:gd name="connsiteY3598" fmla="*/ 2008603 h 2476982"/>
              <a:gd name="connsiteX3599" fmla="*/ 906481 w 3379808"/>
              <a:gd name="connsiteY3599" fmla="*/ 2003775 h 2476982"/>
              <a:gd name="connsiteX3600" fmla="*/ 916228 w 3379808"/>
              <a:gd name="connsiteY3600" fmla="*/ 1998946 h 2476982"/>
              <a:gd name="connsiteX3601" fmla="*/ 916228 w 3379808"/>
              <a:gd name="connsiteY3601" fmla="*/ 1994118 h 2476982"/>
              <a:gd name="connsiteX3602" fmla="*/ 918665 w 3379808"/>
              <a:gd name="connsiteY3602" fmla="*/ 1994721 h 2476982"/>
              <a:gd name="connsiteX3603" fmla="*/ 921101 w 3379808"/>
              <a:gd name="connsiteY3603" fmla="*/ 1998946 h 2476982"/>
              <a:gd name="connsiteX3604" fmla="*/ 923538 w 3379808"/>
              <a:gd name="connsiteY3604" fmla="*/ 1998946 h 2476982"/>
              <a:gd name="connsiteX3605" fmla="*/ 925975 w 3379808"/>
              <a:gd name="connsiteY3605" fmla="*/ 1998946 h 2476982"/>
              <a:gd name="connsiteX3606" fmla="*/ 873585 w 3379808"/>
              <a:gd name="connsiteY3606" fmla="*/ 2047833 h 2476982"/>
              <a:gd name="connsiteX3607" fmla="*/ 813883 w 3379808"/>
              <a:gd name="connsiteY3607" fmla="*/ 2085856 h 2476982"/>
              <a:gd name="connsiteX3608" fmla="*/ 828504 w 3379808"/>
              <a:gd name="connsiteY3608" fmla="*/ 2085856 h 2476982"/>
              <a:gd name="connsiteX3609" fmla="*/ 813883 w 3379808"/>
              <a:gd name="connsiteY3609" fmla="*/ 2100341 h 2476982"/>
              <a:gd name="connsiteX3610" fmla="*/ 813883 w 3379808"/>
              <a:gd name="connsiteY3610" fmla="*/ 2105169 h 2476982"/>
              <a:gd name="connsiteX3611" fmla="*/ 806573 w 3379808"/>
              <a:gd name="connsiteY3611" fmla="*/ 2109998 h 2476982"/>
              <a:gd name="connsiteX3612" fmla="*/ 799263 w 3379808"/>
              <a:gd name="connsiteY3612" fmla="*/ 2114826 h 2476982"/>
              <a:gd name="connsiteX3613" fmla="*/ 799263 w 3379808"/>
              <a:gd name="connsiteY3613" fmla="*/ 2119654 h 2476982"/>
              <a:gd name="connsiteX3614" fmla="*/ 806573 w 3379808"/>
              <a:gd name="connsiteY3614" fmla="*/ 2117240 h 2476982"/>
              <a:gd name="connsiteX3615" fmla="*/ 813883 w 3379808"/>
              <a:gd name="connsiteY3615" fmla="*/ 2114826 h 2476982"/>
              <a:gd name="connsiteX3616" fmla="*/ 818757 w 3379808"/>
              <a:gd name="connsiteY3616" fmla="*/ 2114826 h 2476982"/>
              <a:gd name="connsiteX3617" fmla="*/ 710930 w 3379808"/>
              <a:gd name="connsiteY3617" fmla="*/ 2172162 h 2476982"/>
              <a:gd name="connsiteX3618" fmla="*/ 614068 w 3379808"/>
              <a:gd name="connsiteY3618" fmla="*/ 2225877 h 2476982"/>
              <a:gd name="connsiteX3619" fmla="*/ 633562 w 3379808"/>
              <a:gd name="connsiteY3619" fmla="*/ 2225877 h 2476982"/>
              <a:gd name="connsiteX3620" fmla="*/ 534873 w 3379808"/>
              <a:gd name="connsiteY3620" fmla="*/ 2259072 h 2476982"/>
              <a:gd name="connsiteX3621" fmla="*/ 414252 w 3379808"/>
              <a:gd name="connsiteY3621" fmla="*/ 2259675 h 2476982"/>
              <a:gd name="connsiteX3622" fmla="*/ 130368 w 3379808"/>
              <a:gd name="connsiteY3622" fmla="*/ 2155263 h 2476982"/>
              <a:gd name="connsiteX3623" fmla="*/ 0 w 3379808"/>
              <a:gd name="connsiteY3623" fmla="*/ 1887895 h 2476982"/>
              <a:gd name="connsiteX3624" fmla="*/ 80414 w 3379808"/>
              <a:gd name="connsiteY3624" fmla="*/ 1561381 h 2476982"/>
              <a:gd name="connsiteX3625" fmla="*/ 160827 w 3379808"/>
              <a:gd name="connsiteY3625" fmla="*/ 1260215 h 2476982"/>
              <a:gd name="connsiteX3626" fmla="*/ 143770 w 3379808"/>
              <a:gd name="connsiteY3626" fmla="*/ 1218571 h 2476982"/>
              <a:gd name="connsiteX3627" fmla="*/ 126712 w 3379808"/>
              <a:gd name="connsiteY3627" fmla="*/ 1173305 h 2476982"/>
              <a:gd name="connsiteX3628" fmla="*/ 126712 w 3379808"/>
              <a:gd name="connsiteY3628" fmla="*/ 1164252 h 2476982"/>
              <a:gd name="connsiteX3629" fmla="*/ 126712 w 3379808"/>
              <a:gd name="connsiteY3629" fmla="*/ 1158820 h 2476982"/>
              <a:gd name="connsiteX3630" fmla="*/ 136460 w 3379808"/>
              <a:gd name="connsiteY3630" fmla="*/ 1149164 h 2476982"/>
              <a:gd name="connsiteX3631" fmla="*/ 209563 w 3379808"/>
              <a:gd name="connsiteY3631" fmla="*/ 1110537 h 2476982"/>
              <a:gd name="connsiteX3632" fmla="*/ 224184 w 3379808"/>
              <a:gd name="connsiteY3632" fmla="*/ 1096052 h 2476982"/>
              <a:gd name="connsiteX3633" fmla="*/ 341149 w 3379808"/>
              <a:gd name="connsiteY3633" fmla="*/ 816010 h 2476982"/>
              <a:gd name="connsiteX3634" fmla="*/ 343585 w 3379808"/>
              <a:gd name="connsiteY3634" fmla="*/ 813596 h 2476982"/>
              <a:gd name="connsiteX3635" fmla="*/ 346022 w 3379808"/>
              <a:gd name="connsiteY3635" fmla="*/ 811182 h 2476982"/>
              <a:gd name="connsiteX3636" fmla="*/ 367953 w 3379808"/>
              <a:gd name="connsiteY3636" fmla="*/ 756259 h 2476982"/>
              <a:gd name="connsiteX3637" fmla="*/ 389884 w 3379808"/>
              <a:gd name="connsiteY3637" fmla="*/ 704959 h 2476982"/>
              <a:gd name="connsiteX3638" fmla="*/ 389884 w 3379808"/>
              <a:gd name="connsiteY3638" fmla="*/ 702545 h 2476982"/>
              <a:gd name="connsiteX3639" fmla="*/ 389884 w 3379808"/>
              <a:gd name="connsiteY3639" fmla="*/ 700131 h 2476982"/>
              <a:gd name="connsiteX3640" fmla="*/ 380137 w 3379808"/>
              <a:gd name="connsiteY3640" fmla="*/ 695302 h 2476982"/>
              <a:gd name="connsiteX3641" fmla="*/ 328356 w 3379808"/>
              <a:gd name="connsiteY3641" fmla="*/ 704959 h 2476982"/>
              <a:gd name="connsiteX3642" fmla="*/ 272919 w 3379808"/>
              <a:gd name="connsiteY3642" fmla="*/ 714616 h 2476982"/>
              <a:gd name="connsiteX3643" fmla="*/ 107218 w 3379808"/>
              <a:gd name="connsiteY3643" fmla="*/ 642795 h 2476982"/>
              <a:gd name="connsiteX3644" fmla="*/ 43862 w 3379808"/>
              <a:gd name="connsiteY3644" fmla="*/ 473200 h 2476982"/>
              <a:gd name="connsiteX3645" fmla="*/ 48736 w 3379808"/>
              <a:gd name="connsiteY3645" fmla="*/ 407415 h 2476982"/>
              <a:gd name="connsiteX3646" fmla="*/ 82850 w 3379808"/>
              <a:gd name="connsiteY3646" fmla="*/ 352492 h 2476982"/>
              <a:gd name="connsiteX3647" fmla="*/ 87724 w 3379808"/>
              <a:gd name="connsiteY3647" fmla="*/ 354906 h 2476982"/>
              <a:gd name="connsiteX3648" fmla="*/ 92598 w 3379808"/>
              <a:gd name="connsiteY3648" fmla="*/ 357321 h 2476982"/>
              <a:gd name="connsiteX3649" fmla="*/ 102345 w 3379808"/>
              <a:gd name="connsiteY3649" fmla="*/ 354906 h 2476982"/>
              <a:gd name="connsiteX3650" fmla="*/ 112092 w 3379808"/>
              <a:gd name="connsiteY3650" fmla="*/ 352492 h 2476982"/>
              <a:gd name="connsiteX3651" fmla="*/ 229057 w 3379808"/>
              <a:gd name="connsiteY3651" fmla="*/ 299381 h 2476982"/>
              <a:gd name="connsiteX3652" fmla="*/ 623815 w 3379808"/>
              <a:gd name="connsiteY3652" fmla="*/ 173845 h 2476982"/>
              <a:gd name="connsiteX3653" fmla="*/ 1038067 w 3379808"/>
              <a:gd name="connsiteY3653" fmla="*/ 91763 h 2476982"/>
              <a:gd name="connsiteX3654" fmla="*/ 1340227 w 3379808"/>
              <a:gd name="connsiteY3654" fmla="*/ 53137 h 2476982"/>
              <a:gd name="connsiteX3655" fmla="*/ 1373733 w 3379808"/>
              <a:gd name="connsiteY3655" fmla="*/ 53137 h 2476982"/>
              <a:gd name="connsiteX3656" fmla="*/ 1418204 w 3379808"/>
              <a:gd name="connsiteY3656" fmla="*/ 53137 h 2476982"/>
              <a:gd name="connsiteX3657" fmla="*/ 1570007 w 3379808"/>
              <a:gd name="connsiteY3657" fmla="*/ 61006 h 2476982"/>
              <a:gd name="connsiteX3658" fmla="*/ 1729390 w 3379808"/>
              <a:gd name="connsiteY3658" fmla="*/ 109646 h 2476982"/>
              <a:gd name="connsiteX3659" fmla="*/ 1797145 w 3379808"/>
              <a:gd name="connsiteY3659" fmla="*/ 195769 h 2476982"/>
              <a:gd name="connsiteX3660" fmla="*/ 1800629 w 3379808"/>
              <a:gd name="connsiteY3660" fmla="*/ 219212 h 2476982"/>
              <a:gd name="connsiteX3661" fmla="*/ 1812581 w 3379808"/>
              <a:gd name="connsiteY3661" fmla="*/ 212924 h 2476982"/>
              <a:gd name="connsiteX3662" fmla="*/ 1926881 w 3379808"/>
              <a:gd name="connsiteY3662" fmla="*/ 158154 h 2476982"/>
              <a:gd name="connsiteX3663" fmla="*/ 2161420 w 3379808"/>
              <a:gd name="connsiteY3663" fmla="*/ 67622 h 2476982"/>
              <a:gd name="connsiteX3664" fmla="*/ 2221731 w 3379808"/>
              <a:gd name="connsiteY3664" fmla="*/ 56155 h 2476982"/>
              <a:gd name="connsiteX3665" fmla="*/ 2278385 w 3379808"/>
              <a:gd name="connsiteY3665" fmla="*/ 33824 h 2476982"/>
              <a:gd name="connsiteX3666" fmla="*/ 2487948 w 3379808"/>
              <a:gd name="connsiteY3666" fmla="*/ 26 h 2476982"/>
              <a:gd name="connsiteX3667" fmla="*/ 2512316 w 3379808"/>
              <a:gd name="connsiteY3667" fmla="*/ 26 h 2476982"/>
              <a:gd name="connsiteX3668" fmla="*/ 2551304 w 3379808"/>
              <a:gd name="connsiteY3668" fmla="*/ 26 h 2476982"/>
              <a:gd name="connsiteX3669" fmla="*/ 2568077 w 3379808"/>
              <a:gd name="connsiteY3669" fmla="*/ 7 h 247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</a:cxnLst>
            <a:rect l="l" t="t" r="r" b="b"/>
            <a:pathLst>
              <a:path w="3379808" h="2476982">
                <a:moveTo>
                  <a:pt x="1752042" y="2206564"/>
                </a:moveTo>
                <a:cubicBezTo>
                  <a:pt x="1752042" y="2207368"/>
                  <a:pt x="1752042" y="2210587"/>
                  <a:pt x="1752042" y="2216220"/>
                </a:cubicBezTo>
                <a:cubicBezTo>
                  <a:pt x="1751941" y="2217227"/>
                  <a:pt x="1752144" y="2221250"/>
                  <a:pt x="1752651" y="2228291"/>
                </a:cubicBezTo>
                <a:cubicBezTo>
                  <a:pt x="1753159" y="2235332"/>
                  <a:pt x="1754581" y="2239356"/>
                  <a:pt x="1756916" y="2240362"/>
                </a:cubicBezTo>
                <a:lnTo>
                  <a:pt x="1761789" y="2240362"/>
                </a:lnTo>
                <a:close/>
                <a:moveTo>
                  <a:pt x="1720224" y="2203161"/>
                </a:moveTo>
                <a:lnTo>
                  <a:pt x="1724629" y="2227085"/>
                </a:lnTo>
                <a:lnTo>
                  <a:pt x="1726733" y="2238346"/>
                </a:lnTo>
                <a:lnTo>
                  <a:pt x="1721887" y="2220257"/>
                </a:lnTo>
                <a:close/>
                <a:moveTo>
                  <a:pt x="770021" y="2105169"/>
                </a:moveTo>
                <a:cubicBezTo>
                  <a:pt x="770225" y="2107583"/>
                  <a:pt x="771037" y="2108791"/>
                  <a:pt x="772458" y="2108791"/>
                </a:cubicBezTo>
                <a:cubicBezTo>
                  <a:pt x="773879" y="2108791"/>
                  <a:pt x="774691" y="2107583"/>
                  <a:pt x="774895" y="2105169"/>
                </a:cubicBezTo>
                <a:cubicBezTo>
                  <a:pt x="774691" y="2105169"/>
                  <a:pt x="773879" y="2105169"/>
                  <a:pt x="772458" y="2105169"/>
                </a:cubicBezTo>
                <a:cubicBezTo>
                  <a:pt x="771037" y="2105169"/>
                  <a:pt x="770225" y="2105169"/>
                  <a:pt x="770021" y="2105169"/>
                </a:cubicBezTo>
                <a:close/>
                <a:moveTo>
                  <a:pt x="765148" y="2105169"/>
                </a:moveTo>
                <a:cubicBezTo>
                  <a:pt x="765148" y="2105572"/>
                  <a:pt x="765148" y="2107182"/>
                  <a:pt x="765148" y="2109998"/>
                </a:cubicBezTo>
                <a:cubicBezTo>
                  <a:pt x="765148" y="2112813"/>
                  <a:pt x="765148" y="2114424"/>
                  <a:pt x="765148" y="2114826"/>
                </a:cubicBezTo>
                <a:cubicBezTo>
                  <a:pt x="767585" y="2114424"/>
                  <a:pt x="768804" y="2112813"/>
                  <a:pt x="768804" y="2109998"/>
                </a:cubicBezTo>
                <a:cubicBezTo>
                  <a:pt x="768804" y="2107182"/>
                  <a:pt x="767585" y="2105572"/>
                  <a:pt x="765148" y="2105169"/>
                </a:cubicBezTo>
                <a:close/>
                <a:moveTo>
                  <a:pt x="1805651" y="2100341"/>
                </a:moveTo>
                <a:cubicBezTo>
                  <a:pt x="1803214" y="2100744"/>
                  <a:pt x="1801997" y="2102353"/>
                  <a:pt x="1801997" y="2105169"/>
                </a:cubicBezTo>
                <a:cubicBezTo>
                  <a:pt x="1801997" y="2107986"/>
                  <a:pt x="1803214" y="2109596"/>
                  <a:pt x="1805651" y="2109998"/>
                </a:cubicBezTo>
                <a:cubicBezTo>
                  <a:pt x="1805651" y="2104364"/>
                  <a:pt x="1805651" y="2101146"/>
                  <a:pt x="1805651" y="2100341"/>
                </a:cubicBezTo>
                <a:close/>
                <a:moveTo>
                  <a:pt x="779768" y="2100341"/>
                </a:moveTo>
                <a:cubicBezTo>
                  <a:pt x="777332" y="2100542"/>
                  <a:pt x="776114" y="2101347"/>
                  <a:pt x="776114" y="2102755"/>
                </a:cubicBezTo>
                <a:cubicBezTo>
                  <a:pt x="776114" y="2104163"/>
                  <a:pt x="777332" y="2104968"/>
                  <a:pt x="779768" y="2105169"/>
                </a:cubicBezTo>
                <a:cubicBezTo>
                  <a:pt x="782205" y="2104968"/>
                  <a:pt x="783424" y="2104163"/>
                  <a:pt x="783424" y="2102755"/>
                </a:cubicBezTo>
                <a:cubicBezTo>
                  <a:pt x="783424" y="2101347"/>
                  <a:pt x="782205" y="2100542"/>
                  <a:pt x="779768" y="2100341"/>
                </a:cubicBezTo>
                <a:close/>
                <a:moveTo>
                  <a:pt x="852872" y="2095513"/>
                </a:moveTo>
                <a:cubicBezTo>
                  <a:pt x="855308" y="2095916"/>
                  <a:pt x="856527" y="2097525"/>
                  <a:pt x="856527" y="2100341"/>
                </a:cubicBezTo>
                <a:cubicBezTo>
                  <a:pt x="856527" y="2103158"/>
                  <a:pt x="855308" y="2104767"/>
                  <a:pt x="852872" y="2105169"/>
                </a:cubicBezTo>
                <a:cubicBezTo>
                  <a:pt x="850435" y="2104767"/>
                  <a:pt x="849217" y="2103158"/>
                  <a:pt x="849217" y="2100341"/>
                </a:cubicBezTo>
                <a:cubicBezTo>
                  <a:pt x="849217" y="2097525"/>
                  <a:pt x="850435" y="2095916"/>
                  <a:pt x="852872" y="2095513"/>
                </a:cubicBezTo>
                <a:close/>
                <a:moveTo>
                  <a:pt x="789516" y="2095513"/>
                </a:moveTo>
                <a:cubicBezTo>
                  <a:pt x="787079" y="2095916"/>
                  <a:pt x="785861" y="2097525"/>
                  <a:pt x="785861" y="2100341"/>
                </a:cubicBezTo>
                <a:cubicBezTo>
                  <a:pt x="785861" y="2103158"/>
                  <a:pt x="787079" y="2104767"/>
                  <a:pt x="789516" y="2105169"/>
                </a:cubicBezTo>
                <a:cubicBezTo>
                  <a:pt x="791952" y="2104767"/>
                  <a:pt x="793171" y="2103158"/>
                  <a:pt x="793171" y="2100341"/>
                </a:cubicBezTo>
                <a:cubicBezTo>
                  <a:pt x="793171" y="2097525"/>
                  <a:pt x="791952" y="2095916"/>
                  <a:pt x="789516" y="2095513"/>
                </a:cubicBezTo>
                <a:close/>
                <a:moveTo>
                  <a:pt x="860182" y="2091892"/>
                </a:moveTo>
                <a:cubicBezTo>
                  <a:pt x="861603" y="2091892"/>
                  <a:pt x="862415" y="2093098"/>
                  <a:pt x="862619" y="2095513"/>
                </a:cubicBezTo>
                <a:cubicBezTo>
                  <a:pt x="862415" y="2095513"/>
                  <a:pt x="861603" y="2095513"/>
                  <a:pt x="860182" y="2095513"/>
                </a:cubicBezTo>
                <a:cubicBezTo>
                  <a:pt x="858761" y="2095513"/>
                  <a:pt x="857949" y="2095513"/>
                  <a:pt x="857745" y="2095513"/>
                </a:cubicBezTo>
                <a:cubicBezTo>
                  <a:pt x="857949" y="2093098"/>
                  <a:pt x="858761" y="2091892"/>
                  <a:pt x="860182" y="2091892"/>
                </a:cubicBezTo>
                <a:close/>
                <a:moveTo>
                  <a:pt x="801699" y="2087064"/>
                </a:moveTo>
                <a:cubicBezTo>
                  <a:pt x="800278" y="2087064"/>
                  <a:pt x="799466" y="2088270"/>
                  <a:pt x="799263" y="2090684"/>
                </a:cubicBezTo>
                <a:cubicBezTo>
                  <a:pt x="799466" y="2093098"/>
                  <a:pt x="800278" y="2094306"/>
                  <a:pt x="801699" y="2094306"/>
                </a:cubicBezTo>
                <a:cubicBezTo>
                  <a:pt x="803121" y="2094306"/>
                  <a:pt x="803933" y="2093098"/>
                  <a:pt x="804136" y="2090684"/>
                </a:cubicBezTo>
                <a:cubicBezTo>
                  <a:pt x="803933" y="2088270"/>
                  <a:pt x="803121" y="2087064"/>
                  <a:pt x="801699" y="2087064"/>
                </a:cubicBezTo>
                <a:close/>
                <a:moveTo>
                  <a:pt x="867492" y="2085856"/>
                </a:moveTo>
                <a:cubicBezTo>
                  <a:pt x="869929" y="2086259"/>
                  <a:pt x="871148" y="2087868"/>
                  <a:pt x="871148" y="2090684"/>
                </a:cubicBezTo>
                <a:cubicBezTo>
                  <a:pt x="871148" y="2093501"/>
                  <a:pt x="869929" y="2095111"/>
                  <a:pt x="867492" y="2095513"/>
                </a:cubicBezTo>
                <a:cubicBezTo>
                  <a:pt x="865056" y="2095111"/>
                  <a:pt x="863838" y="2093501"/>
                  <a:pt x="863838" y="2090684"/>
                </a:cubicBezTo>
                <a:cubicBezTo>
                  <a:pt x="863838" y="2087868"/>
                  <a:pt x="865056" y="2086259"/>
                  <a:pt x="867492" y="2085856"/>
                </a:cubicBezTo>
                <a:close/>
                <a:moveTo>
                  <a:pt x="809010" y="2081028"/>
                </a:moveTo>
                <a:cubicBezTo>
                  <a:pt x="806573" y="2081431"/>
                  <a:pt x="805355" y="2083040"/>
                  <a:pt x="805355" y="2085856"/>
                </a:cubicBezTo>
                <a:cubicBezTo>
                  <a:pt x="805355" y="2088673"/>
                  <a:pt x="806573" y="2090283"/>
                  <a:pt x="809010" y="2090684"/>
                </a:cubicBezTo>
                <a:cubicBezTo>
                  <a:pt x="811446" y="2090283"/>
                  <a:pt x="812666" y="2088673"/>
                  <a:pt x="812666" y="2085856"/>
                </a:cubicBezTo>
                <a:cubicBezTo>
                  <a:pt x="812666" y="2083040"/>
                  <a:pt x="811446" y="2081431"/>
                  <a:pt x="809010" y="2081028"/>
                </a:cubicBezTo>
                <a:close/>
                <a:moveTo>
                  <a:pt x="862619" y="2023088"/>
                </a:moveTo>
                <a:cubicBezTo>
                  <a:pt x="860182" y="2023289"/>
                  <a:pt x="858964" y="2024094"/>
                  <a:pt x="858964" y="2025502"/>
                </a:cubicBezTo>
                <a:cubicBezTo>
                  <a:pt x="858964" y="2026911"/>
                  <a:pt x="860182" y="2027715"/>
                  <a:pt x="862619" y="2027916"/>
                </a:cubicBezTo>
                <a:cubicBezTo>
                  <a:pt x="865056" y="2027715"/>
                  <a:pt x="866275" y="2026911"/>
                  <a:pt x="866275" y="2025502"/>
                </a:cubicBezTo>
                <a:cubicBezTo>
                  <a:pt x="866275" y="2024094"/>
                  <a:pt x="865056" y="2023289"/>
                  <a:pt x="862619" y="2023088"/>
                </a:cubicBezTo>
                <a:close/>
                <a:moveTo>
                  <a:pt x="876631" y="2014639"/>
                </a:moveTo>
                <a:cubicBezTo>
                  <a:pt x="875818" y="2014639"/>
                  <a:pt x="874397" y="2015846"/>
                  <a:pt x="872366" y="2018260"/>
                </a:cubicBezTo>
                <a:cubicBezTo>
                  <a:pt x="869929" y="2018461"/>
                  <a:pt x="868711" y="2019266"/>
                  <a:pt x="868711" y="2020674"/>
                </a:cubicBezTo>
                <a:cubicBezTo>
                  <a:pt x="868711" y="2022082"/>
                  <a:pt x="869929" y="2022886"/>
                  <a:pt x="872366" y="2023088"/>
                </a:cubicBezTo>
                <a:cubicBezTo>
                  <a:pt x="872366" y="2022886"/>
                  <a:pt x="872366" y="2022082"/>
                  <a:pt x="872366" y="2020674"/>
                </a:cubicBezTo>
                <a:cubicBezTo>
                  <a:pt x="872366" y="2019266"/>
                  <a:pt x="872366" y="2018461"/>
                  <a:pt x="872366" y="2018260"/>
                </a:cubicBezTo>
                <a:cubicBezTo>
                  <a:pt x="872569" y="2018260"/>
                  <a:pt x="873382" y="2018260"/>
                  <a:pt x="874803" y="2018260"/>
                </a:cubicBezTo>
                <a:cubicBezTo>
                  <a:pt x="876224" y="2018260"/>
                  <a:pt x="877036" y="2018260"/>
                  <a:pt x="877239" y="2018260"/>
                </a:cubicBezTo>
                <a:cubicBezTo>
                  <a:pt x="877646" y="2015846"/>
                  <a:pt x="877443" y="2014639"/>
                  <a:pt x="876631" y="2014639"/>
                </a:cubicBezTo>
                <a:close/>
                <a:moveTo>
                  <a:pt x="884550" y="2009811"/>
                </a:moveTo>
                <a:cubicBezTo>
                  <a:pt x="883129" y="2009811"/>
                  <a:pt x="882316" y="2011017"/>
                  <a:pt x="882113" y="2013431"/>
                </a:cubicBezTo>
                <a:cubicBezTo>
                  <a:pt x="882316" y="2013431"/>
                  <a:pt x="883129" y="2013431"/>
                  <a:pt x="884550" y="2013431"/>
                </a:cubicBezTo>
                <a:cubicBezTo>
                  <a:pt x="885971" y="2013431"/>
                  <a:pt x="886783" y="2013431"/>
                  <a:pt x="886987" y="2013431"/>
                </a:cubicBezTo>
                <a:cubicBezTo>
                  <a:pt x="886783" y="2011017"/>
                  <a:pt x="885971" y="2009811"/>
                  <a:pt x="884550" y="2009811"/>
                </a:cubicBezTo>
                <a:close/>
                <a:moveTo>
                  <a:pt x="1727674" y="2008603"/>
                </a:moveTo>
                <a:cubicBezTo>
                  <a:pt x="1725136" y="2018663"/>
                  <a:pt x="1722903" y="2029929"/>
                  <a:pt x="1720974" y="2042401"/>
                </a:cubicBezTo>
                <a:cubicBezTo>
                  <a:pt x="1719044" y="2054875"/>
                  <a:pt x="1718029" y="2066141"/>
                  <a:pt x="1717927" y="2076199"/>
                </a:cubicBezTo>
                <a:cubicBezTo>
                  <a:pt x="1717115" y="2081028"/>
                  <a:pt x="1718739" y="2085856"/>
                  <a:pt x="1722801" y="2090684"/>
                </a:cubicBezTo>
                <a:cubicBezTo>
                  <a:pt x="1719146" y="2117843"/>
                  <a:pt x="1717927" y="2151641"/>
                  <a:pt x="1719146" y="2192079"/>
                </a:cubicBezTo>
                <a:lnTo>
                  <a:pt x="1720224" y="2203161"/>
                </a:lnTo>
                <a:lnTo>
                  <a:pt x="1718156" y="2191928"/>
                </a:lnTo>
                <a:cubicBezTo>
                  <a:pt x="1716227" y="2181265"/>
                  <a:pt x="1714526" y="2171659"/>
                  <a:pt x="1713054" y="2163109"/>
                </a:cubicBezTo>
                <a:cubicBezTo>
                  <a:pt x="1712851" y="2160493"/>
                  <a:pt x="1712039" y="2157274"/>
                  <a:pt x="1710617" y="2153452"/>
                </a:cubicBezTo>
                <a:cubicBezTo>
                  <a:pt x="1709196" y="2149630"/>
                  <a:pt x="1708383" y="2146411"/>
                  <a:pt x="1708180" y="2143796"/>
                </a:cubicBezTo>
                <a:cubicBezTo>
                  <a:pt x="1708180" y="2144199"/>
                  <a:pt x="1708180" y="2145808"/>
                  <a:pt x="1708180" y="2148624"/>
                </a:cubicBezTo>
                <a:cubicBezTo>
                  <a:pt x="1708180" y="2151441"/>
                  <a:pt x="1708180" y="2153051"/>
                  <a:pt x="1708180" y="2153452"/>
                </a:cubicBezTo>
                <a:cubicBezTo>
                  <a:pt x="1707672" y="2166328"/>
                  <a:pt x="1708688" y="2187653"/>
                  <a:pt x="1711227" y="2217428"/>
                </a:cubicBezTo>
                <a:cubicBezTo>
                  <a:pt x="1713765" y="2247203"/>
                  <a:pt x="1720872" y="2266113"/>
                  <a:pt x="1732548" y="2274160"/>
                </a:cubicBezTo>
                <a:lnTo>
                  <a:pt x="1732548" y="2269332"/>
                </a:lnTo>
                <a:cubicBezTo>
                  <a:pt x="1732168" y="2267370"/>
                  <a:pt x="1730587" y="2258959"/>
                  <a:pt x="1727807" y="2244097"/>
                </a:cubicBezTo>
                <a:lnTo>
                  <a:pt x="1726733" y="2238346"/>
                </a:lnTo>
                <a:lnTo>
                  <a:pt x="1728283" y="2244135"/>
                </a:lnTo>
                <a:cubicBezTo>
                  <a:pt x="1733767" y="2258620"/>
                  <a:pt x="1741686" y="2270238"/>
                  <a:pt x="1752042" y="2278988"/>
                </a:cubicBezTo>
                <a:cubicBezTo>
                  <a:pt x="1752042" y="2278787"/>
                  <a:pt x="1752042" y="2277982"/>
                  <a:pt x="1752042" y="2276574"/>
                </a:cubicBezTo>
                <a:cubicBezTo>
                  <a:pt x="1752042" y="2275166"/>
                  <a:pt x="1752042" y="2274362"/>
                  <a:pt x="1752042" y="2274160"/>
                </a:cubicBezTo>
                <a:cubicBezTo>
                  <a:pt x="1750722" y="2228694"/>
                  <a:pt x="1746052" y="2184435"/>
                  <a:pt x="1738030" y="2141382"/>
                </a:cubicBezTo>
                <a:cubicBezTo>
                  <a:pt x="1730010" y="2098330"/>
                  <a:pt x="1726558" y="2054070"/>
                  <a:pt x="1727674" y="2008603"/>
                </a:cubicBezTo>
                <a:close/>
                <a:moveTo>
                  <a:pt x="784642" y="2003775"/>
                </a:moveTo>
                <a:cubicBezTo>
                  <a:pt x="784845" y="2006189"/>
                  <a:pt x="785658" y="2007397"/>
                  <a:pt x="787079" y="2007397"/>
                </a:cubicBezTo>
                <a:cubicBezTo>
                  <a:pt x="788500" y="2007397"/>
                  <a:pt x="789312" y="2006189"/>
                  <a:pt x="789516" y="2003775"/>
                </a:cubicBezTo>
                <a:cubicBezTo>
                  <a:pt x="789312" y="2003775"/>
                  <a:pt x="788500" y="2003775"/>
                  <a:pt x="787079" y="2003775"/>
                </a:cubicBezTo>
                <a:cubicBezTo>
                  <a:pt x="785658" y="2003775"/>
                  <a:pt x="784845" y="2003775"/>
                  <a:pt x="784642" y="2003775"/>
                </a:cubicBezTo>
                <a:close/>
                <a:moveTo>
                  <a:pt x="930849" y="1989290"/>
                </a:moveTo>
                <a:cubicBezTo>
                  <a:pt x="930849" y="1989491"/>
                  <a:pt x="930849" y="1990296"/>
                  <a:pt x="930849" y="1991704"/>
                </a:cubicBezTo>
                <a:cubicBezTo>
                  <a:pt x="930849" y="1993112"/>
                  <a:pt x="930849" y="1993917"/>
                  <a:pt x="930849" y="1994118"/>
                </a:cubicBezTo>
                <a:cubicBezTo>
                  <a:pt x="926787" y="1994118"/>
                  <a:pt x="925163" y="1994118"/>
                  <a:pt x="925975" y="1994118"/>
                </a:cubicBezTo>
                <a:cubicBezTo>
                  <a:pt x="925163" y="1990095"/>
                  <a:pt x="926787" y="1988485"/>
                  <a:pt x="930849" y="1989290"/>
                </a:cubicBezTo>
                <a:close/>
                <a:moveTo>
                  <a:pt x="940596" y="1979633"/>
                </a:moveTo>
                <a:cubicBezTo>
                  <a:pt x="940799" y="1979633"/>
                  <a:pt x="941611" y="1979633"/>
                  <a:pt x="943032" y="1979633"/>
                </a:cubicBezTo>
                <a:cubicBezTo>
                  <a:pt x="944454" y="1979633"/>
                  <a:pt x="945266" y="1979633"/>
                  <a:pt x="945469" y="1979633"/>
                </a:cubicBezTo>
                <a:cubicBezTo>
                  <a:pt x="945266" y="1982047"/>
                  <a:pt x="944454" y="1983255"/>
                  <a:pt x="943032" y="1983255"/>
                </a:cubicBezTo>
                <a:cubicBezTo>
                  <a:pt x="941611" y="1983255"/>
                  <a:pt x="940799" y="1982047"/>
                  <a:pt x="940596" y="1979633"/>
                </a:cubicBezTo>
                <a:close/>
                <a:moveTo>
                  <a:pt x="935722" y="1979633"/>
                </a:moveTo>
                <a:cubicBezTo>
                  <a:pt x="938159" y="1980036"/>
                  <a:pt x="939378" y="1981646"/>
                  <a:pt x="939378" y="1984461"/>
                </a:cubicBezTo>
                <a:cubicBezTo>
                  <a:pt x="939378" y="1987279"/>
                  <a:pt x="938159" y="1988888"/>
                  <a:pt x="935722" y="1989290"/>
                </a:cubicBezTo>
                <a:cubicBezTo>
                  <a:pt x="933285" y="1988888"/>
                  <a:pt x="932068" y="1987279"/>
                  <a:pt x="932068" y="1984461"/>
                </a:cubicBezTo>
                <a:cubicBezTo>
                  <a:pt x="932068" y="1981646"/>
                  <a:pt x="933285" y="1980036"/>
                  <a:pt x="935722" y="1979633"/>
                </a:cubicBezTo>
                <a:close/>
                <a:moveTo>
                  <a:pt x="950343" y="1974805"/>
                </a:moveTo>
                <a:cubicBezTo>
                  <a:pt x="949530" y="1974805"/>
                  <a:pt x="951155" y="1974805"/>
                  <a:pt x="955216" y="1974805"/>
                </a:cubicBezTo>
                <a:cubicBezTo>
                  <a:pt x="955013" y="1977219"/>
                  <a:pt x="954202" y="1978427"/>
                  <a:pt x="952779" y="1978427"/>
                </a:cubicBezTo>
                <a:cubicBezTo>
                  <a:pt x="951358" y="1978427"/>
                  <a:pt x="950546" y="1977219"/>
                  <a:pt x="950343" y="1974805"/>
                </a:cubicBezTo>
                <a:close/>
                <a:moveTo>
                  <a:pt x="726159" y="1974805"/>
                </a:moveTo>
                <a:cubicBezTo>
                  <a:pt x="723723" y="1975208"/>
                  <a:pt x="722505" y="1976817"/>
                  <a:pt x="722505" y="1979633"/>
                </a:cubicBezTo>
                <a:cubicBezTo>
                  <a:pt x="722505" y="1982450"/>
                  <a:pt x="723723" y="1984060"/>
                  <a:pt x="726159" y="1984461"/>
                </a:cubicBezTo>
                <a:cubicBezTo>
                  <a:pt x="728596" y="1984060"/>
                  <a:pt x="729815" y="1982450"/>
                  <a:pt x="729815" y="1979633"/>
                </a:cubicBezTo>
                <a:cubicBezTo>
                  <a:pt x="729815" y="1976817"/>
                  <a:pt x="728596" y="1975208"/>
                  <a:pt x="726159" y="1974805"/>
                </a:cubicBezTo>
                <a:close/>
                <a:moveTo>
                  <a:pt x="955216" y="1969977"/>
                </a:moveTo>
                <a:cubicBezTo>
                  <a:pt x="959278" y="1969977"/>
                  <a:pt x="960902" y="1969977"/>
                  <a:pt x="960090" y="1969977"/>
                </a:cubicBezTo>
                <a:cubicBezTo>
                  <a:pt x="959886" y="1972391"/>
                  <a:pt x="959074" y="1973598"/>
                  <a:pt x="957653" y="1973598"/>
                </a:cubicBezTo>
                <a:cubicBezTo>
                  <a:pt x="956232" y="1973598"/>
                  <a:pt x="955420" y="1972391"/>
                  <a:pt x="955216" y="1969977"/>
                </a:cubicBezTo>
                <a:close/>
                <a:moveTo>
                  <a:pt x="731033" y="1969977"/>
                </a:moveTo>
                <a:cubicBezTo>
                  <a:pt x="728596" y="1970380"/>
                  <a:pt x="727378" y="1971989"/>
                  <a:pt x="727378" y="1974805"/>
                </a:cubicBezTo>
                <a:cubicBezTo>
                  <a:pt x="727378" y="1977622"/>
                  <a:pt x="728596" y="1979231"/>
                  <a:pt x="731033" y="1979633"/>
                </a:cubicBezTo>
                <a:cubicBezTo>
                  <a:pt x="733470" y="1979231"/>
                  <a:pt x="734689" y="1977622"/>
                  <a:pt x="734689" y="1974805"/>
                </a:cubicBezTo>
                <a:cubicBezTo>
                  <a:pt x="734689" y="1971989"/>
                  <a:pt x="733470" y="1970380"/>
                  <a:pt x="731033" y="1969977"/>
                </a:cubicBezTo>
                <a:close/>
                <a:moveTo>
                  <a:pt x="755401" y="1960320"/>
                </a:moveTo>
                <a:cubicBezTo>
                  <a:pt x="752760" y="1960723"/>
                  <a:pt x="749511" y="1962332"/>
                  <a:pt x="745654" y="1965148"/>
                </a:cubicBezTo>
                <a:cubicBezTo>
                  <a:pt x="741796" y="1967965"/>
                  <a:pt x="738547" y="1969575"/>
                  <a:pt x="735906" y="1969977"/>
                </a:cubicBezTo>
                <a:cubicBezTo>
                  <a:pt x="735094" y="1969977"/>
                  <a:pt x="736719" y="1969977"/>
                  <a:pt x="740780" y="1969977"/>
                </a:cubicBezTo>
                <a:cubicBezTo>
                  <a:pt x="743420" y="1969876"/>
                  <a:pt x="746669" y="1968870"/>
                  <a:pt x="750527" y="1966959"/>
                </a:cubicBezTo>
                <a:cubicBezTo>
                  <a:pt x="754385" y="1965048"/>
                  <a:pt x="757634" y="1962834"/>
                  <a:pt x="760274" y="1960320"/>
                </a:cubicBezTo>
                <a:cubicBezTo>
                  <a:pt x="760071" y="1960320"/>
                  <a:pt x="759259" y="1960320"/>
                  <a:pt x="757837" y="1960320"/>
                </a:cubicBezTo>
                <a:cubicBezTo>
                  <a:pt x="756416" y="1960320"/>
                  <a:pt x="755604" y="1960320"/>
                  <a:pt x="755401" y="1960320"/>
                </a:cubicBezTo>
                <a:close/>
                <a:moveTo>
                  <a:pt x="1722801" y="1955492"/>
                </a:moveTo>
                <a:cubicBezTo>
                  <a:pt x="1722801" y="1956296"/>
                  <a:pt x="1722801" y="1959515"/>
                  <a:pt x="1722801" y="1965148"/>
                </a:cubicBezTo>
                <a:cubicBezTo>
                  <a:pt x="1722801" y="1970781"/>
                  <a:pt x="1722801" y="1974000"/>
                  <a:pt x="1722801" y="1974805"/>
                </a:cubicBezTo>
                <a:cubicBezTo>
                  <a:pt x="1725237" y="1972189"/>
                  <a:pt x="1726456" y="1968970"/>
                  <a:pt x="1726456" y="1965148"/>
                </a:cubicBezTo>
                <a:cubicBezTo>
                  <a:pt x="1726456" y="1961326"/>
                  <a:pt x="1725237" y="1958107"/>
                  <a:pt x="1722801" y="1955492"/>
                </a:cubicBezTo>
                <a:close/>
                <a:moveTo>
                  <a:pt x="721286" y="1955492"/>
                </a:moveTo>
                <a:cubicBezTo>
                  <a:pt x="718849" y="1955895"/>
                  <a:pt x="717631" y="1957504"/>
                  <a:pt x="717631" y="1960320"/>
                </a:cubicBezTo>
                <a:cubicBezTo>
                  <a:pt x="717631" y="1963137"/>
                  <a:pt x="718849" y="1964747"/>
                  <a:pt x="721286" y="1965148"/>
                </a:cubicBezTo>
                <a:cubicBezTo>
                  <a:pt x="723723" y="1964747"/>
                  <a:pt x="724942" y="1963137"/>
                  <a:pt x="724942" y="1960320"/>
                </a:cubicBezTo>
                <a:cubicBezTo>
                  <a:pt x="724942" y="1957504"/>
                  <a:pt x="723723" y="1955895"/>
                  <a:pt x="721286" y="1955492"/>
                </a:cubicBezTo>
                <a:close/>
                <a:moveTo>
                  <a:pt x="1737421" y="1950663"/>
                </a:moveTo>
                <a:cubicBezTo>
                  <a:pt x="1734985" y="1951267"/>
                  <a:pt x="1733767" y="1953681"/>
                  <a:pt x="1733767" y="1957906"/>
                </a:cubicBezTo>
                <a:cubicBezTo>
                  <a:pt x="1733767" y="1962131"/>
                  <a:pt x="1734985" y="1964545"/>
                  <a:pt x="1737421" y="1965148"/>
                </a:cubicBezTo>
                <a:cubicBezTo>
                  <a:pt x="1737421" y="1964847"/>
                  <a:pt x="1737421" y="1963036"/>
                  <a:pt x="1737421" y="1959717"/>
                </a:cubicBezTo>
                <a:cubicBezTo>
                  <a:pt x="1737421" y="1956398"/>
                  <a:pt x="1737421" y="1953379"/>
                  <a:pt x="1737421" y="1950663"/>
                </a:cubicBezTo>
                <a:close/>
                <a:moveTo>
                  <a:pt x="989331" y="1950663"/>
                </a:moveTo>
                <a:cubicBezTo>
                  <a:pt x="989535" y="1950663"/>
                  <a:pt x="990347" y="1950663"/>
                  <a:pt x="991768" y="1950663"/>
                </a:cubicBezTo>
                <a:cubicBezTo>
                  <a:pt x="993189" y="1950663"/>
                  <a:pt x="994001" y="1950663"/>
                  <a:pt x="994205" y="1950663"/>
                </a:cubicBezTo>
                <a:cubicBezTo>
                  <a:pt x="991869" y="1953379"/>
                  <a:pt x="989230" y="1956398"/>
                  <a:pt x="986285" y="1959717"/>
                </a:cubicBezTo>
                <a:cubicBezTo>
                  <a:pt x="983341" y="1963036"/>
                  <a:pt x="979483" y="1964847"/>
                  <a:pt x="974710" y="1965148"/>
                </a:cubicBezTo>
                <a:cubicBezTo>
                  <a:pt x="974914" y="1964948"/>
                  <a:pt x="975726" y="1964142"/>
                  <a:pt x="977147" y="1962734"/>
                </a:cubicBezTo>
                <a:cubicBezTo>
                  <a:pt x="978570" y="1961326"/>
                  <a:pt x="979381" y="1960521"/>
                  <a:pt x="979584" y="1960320"/>
                </a:cubicBezTo>
                <a:cubicBezTo>
                  <a:pt x="979991" y="1957806"/>
                  <a:pt x="981615" y="1955592"/>
                  <a:pt x="984458" y="1953681"/>
                </a:cubicBezTo>
                <a:cubicBezTo>
                  <a:pt x="987301" y="1951770"/>
                  <a:pt x="988926" y="1950763"/>
                  <a:pt x="989331" y="1950663"/>
                </a:cubicBezTo>
                <a:close/>
                <a:moveTo>
                  <a:pt x="1742295" y="1931350"/>
                </a:moveTo>
                <a:cubicBezTo>
                  <a:pt x="1739858" y="1931753"/>
                  <a:pt x="1738640" y="1933362"/>
                  <a:pt x="1738640" y="1936178"/>
                </a:cubicBezTo>
                <a:cubicBezTo>
                  <a:pt x="1738640" y="1938996"/>
                  <a:pt x="1739858" y="1940605"/>
                  <a:pt x="1742295" y="1941007"/>
                </a:cubicBezTo>
                <a:cubicBezTo>
                  <a:pt x="1744732" y="1940605"/>
                  <a:pt x="1745951" y="1938996"/>
                  <a:pt x="1745951" y="1936178"/>
                </a:cubicBezTo>
                <a:cubicBezTo>
                  <a:pt x="1745951" y="1933362"/>
                  <a:pt x="1744732" y="1931753"/>
                  <a:pt x="1742295" y="1931350"/>
                </a:cubicBezTo>
                <a:close/>
                <a:moveTo>
                  <a:pt x="1727674" y="1931350"/>
                </a:moveTo>
                <a:cubicBezTo>
                  <a:pt x="1727674" y="1932456"/>
                  <a:pt x="1727674" y="1936280"/>
                  <a:pt x="1727674" y="1942818"/>
                </a:cubicBezTo>
                <a:cubicBezTo>
                  <a:pt x="1727674" y="1949355"/>
                  <a:pt x="1727674" y="1951971"/>
                  <a:pt x="1727674" y="1950663"/>
                </a:cubicBezTo>
                <a:cubicBezTo>
                  <a:pt x="1730111" y="1950160"/>
                  <a:pt x="1731330" y="1947546"/>
                  <a:pt x="1731330" y="1942818"/>
                </a:cubicBezTo>
                <a:cubicBezTo>
                  <a:pt x="1731330" y="1938089"/>
                  <a:pt x="1730111" y="1934267"/>
                  <a:pt x="1727674" y="1931350"/>
                </a:cubicBezTo>
                <a:close/>
                <a:moveTo>
                  <a:pt x="1052687" y="1931350"/>
                </a:moveTo>
                <a:cubicBezTo>
                  <a:pt x="1052891" y="1931350"/>
                  <a:pt x="1053703" y="1931350"/>
                  <a:pt x="1055124" y="1931350"/>
                </a:cubicBezTo>
                <a:cubicBezTo>
                  <a:pt x="1056545" y="1931350"/>
                  <a:pt x="1057357" y="1931350"/>
                  <a:pt x="1057561" y="1931350"/>
                </a:cubicBezTo>
                <a:cubicBezTo>
                  <a:pt x="1052484" y="1936983"/>
                  <a:pt x="1045580" y="1943824"/>
                  <a:pt x="1036849" y="1951871"/>
                </a:cubicBezTo>
                <a:cubicBezTo>
                  <a:pt x="1028116" y="1959918"/>
                  <a:pt x="1018776" y="1964344"/>
                  <a:pt x="1008825" y="1965148"/>
                </a:cubicBezTo>
                <a:cubicBezTo>
                  <a:pt x="1012481" y="1959515"/>
                  <a:pt x="1019791" y="1952676"/>
                  <a:pt x="1030756" y="1944629"/>
                </a:cubicBezTo>
                <a:cubicBezTo>
                  <a:pt x="1041722" y="1936581"/>
                  <a:pt x="1049033" y="1932155"/>
                  <a:pt x="1052687" y="1931350"/>
                </a:cubicBezTo>
                <a:close/>
                <a:moveTo>
                  <a:pt x="804136" y="1931350"/>
                </a:moveTo>
                <a:cubicBezTo>
                  <a:pt x="796420" y="1933563"/>
                  <a:pt x="788703" y="1936380"/>
                  <a:pt x="780987" y="1939800"/>
                </a:cubicBezTo>
                <a:cubicBezTo>
                  <a:pt x="773270" y="1943219"/>
                  <a:pt x="767991" y="1948451"/>
                  <a:pt x="765148" y="1955492"/>
                </a:cubicBezTo>
                <a:cubicBezTo>
                  <a:pt x="770733" y="1954989"/>
                  <a:pt x="777839" y="1952373"/>
                  <a:pt x="786470" y="1947646"/>
                </a:cubicBezTo>
                <a:cubicBezTo>
                  <a:pt x="795100" y="1942918"/>
                  <a:pt x="800989" y="1939096"/>
                  <a:pt x="804136" y="1936178"/>
                </a:cubicBezTo>
                <a:cubicBezTo>
                  <a:pt x="804136" y="1935977"/>
                  <a:pt x="804136" y="1935172"/>
                  <a:pt x="804136" y="1933764"/>
                </a:cubicBezTo>
                <a:cubicBezTo>
                  <a:pt x="804136" y="1932356"/>
                  <a:pt x="804136" y="1931552"/>
                  <a:pt x="804136" y="1931350"/>
                </a:cubicBezTo>
                <a:close/>
                <a:moveTo>
                  <a:pt x="302160" y="1931350"/>
                </a:moveTo>
                <a:cubicBezTo>
                  <a:pt x="302160" y="1931552"/>
                  <a:pt x="302160" y="1932356"/>
                  <a:pt x="302160" y="1933764"/>
                </a:cubicBezTo>
                <a:cubicBezTo>
                  <a:pt x="302160" y="1935172"/>
                  <a:pt x="302160" y="1935977"/>
                  <a:pt x="302160" y="1936178"/>
                </a:cubicBezTo>
                <a:cubicBezTo>
                  <a:pt x="301348" y="1941811"/>
                  <a:pt x="302973" y="1945030"/>
                  <a:pt x="307034" y="1945835"/>
                </a:cubicBezTo>
                <a:cubicBezTo>
                  <a:pt x="304597" y="1946238"/>
                  <a:pt x="303379" y="1947847"/>
                  <a:pt x="303379" y="1950663"/>
                </a:cubicBezTo>
                <a:cubicBezTo>
                  <a:pt x="303379" y="1953480"/>
                  <a:pt x="304597" y="1955090"/>
                  <a:pt x="307034" y="1955492"/>
                </a:cubicBezTo>
                <a:cubicBezTo>
                  <a:pt x="307034" y="1955090"/>
                  <a:pt x="307034" y="1953480"/>
                  <a:pt x="307034" y="1950663"/>
                </a:cubicBezTo>
                <a:cubicBezTo>
                  <a:pt x="307034" y="1947847"/>
                  <a:pt x="307034" y="1946238"/>
                  <a:pt x="307034" y="1945835"/>
                </a:cubicBezTo>
                <a:cubicBezTo>
                  <a:pt x="307034" y="1946640"/>
                  <a:pt x="307034" y="1945030"/>
                  <a:pt x="307034" y="1941007"/>
                </a:cubicBezTo>
                <a:close/>
                <a:moveTo>
                  <a:pt x="1062434" y="1916865"/>
                </a:moveTo>
                <a:cubicBezTo>
                  <a:pt x="1064871" y="1917268"/>
                  <a:pt x="1066090" y="1918878"/>
                  <a:pt x="1066090" y="1921693"/>
                </a:cubicBezTo>
                <a:cubicBezTo>
                  <a:pt x="1066090" y="1924511"/>
                  <a:pt x="1064871" y="1926120"/>
                  <a:pt x="1062434" y="1926522"/>
                </a:cubicBezTo>
                <a:cubicBezTo>
                  <a:pt x="1062434" y="1929339"/>
                  <a:pt x="1062434" y="1930948"/>
                  <a:pt x="1062434" y="1931350"/>
                </a:cubicBezTo>
                <a:cubicBezTo>
                  <a:pt x="1059998" y="1930948"/>
                  <a:pt x="1058780" y="1929339"/>
                  <a:pt x="1058780" y="1926522"/>
                </a:cubicBezTo>
                <a:cubicBezTo>
                  <a:pt x="1058780" y="1923706"/>
                  <a:pt x="1059998" y="1922096"/>
                  <a:pt x="1062434" y="1921693"/>
                </a:cubicBezTo>
                <a:cubicBezTo>
                  <a:pt x="1062434" y="1918878"/>
                  <a:pt x="1062434" y="1917268"/>
                  <a:pt x="1062434" y="1916865"/>
                </a:cubicBezTo>
                <a:close/>
                <a:moveTo>
                  <a:pt x="297287" y="1916865"/>
                </a:moveTo>
                <a:cubicBezTo>
                  <a:pt x="294850" y="1917268"/>
                  <a:pt x="293632" y="1918878"/>
                  <a:pt x="293632" y="1921693"/>
                </a:cubicBezTo>
                <a:cubicBezTo>
                  <a:pt x="293632" y="1924511"/>
                  <a:pt x="294850" y="1926120"/>
                  <a:pt x="297287" y="1926522"/>
                </a:cubicBezTo>
                <a:cubicBezTo>
                  <a:pt x="299723" y="1926120"/>
                  <a:pt x="300943" y="1924511"/>
                  <a:pt x="300943" y="1921693"/>
                </a:cubicBezTo>
                <a:cubicBezTo>
                  <a:pt x="300943" y="1918878"/>
                  <a:pt x="299723" y="1917268"/>
                  <a:pt x="297287" y="1916865"/>
                </a:cubicBezTo>
                <a:close/>
                <a:moveTo>
                  <a:pt x="1732548" y="1907209"/>
                </a:moveTo>
                <a:cubicBezTo>
                  <a:pt x="1732548" y="1908315"/>
                  <a:pt x="1732548" y="1912138"/>
                  <a:pt x="1732548" y="1918676"/>
                </a:cubicBezTo>
                <a:cubicBezTo>
                  <a:pt x="1732548" y="1925214"/>
                  <a:pt x="1732548" y="1927830"/>
                  <a:pt x="1732548" y="1926522"/>
                </a:cubicBezTo>
                <a:cubicBezTo>
                  <a:pt x="1734985" y="1926019"/>
                  <a:pt x="1736204" y="1923404"/>
                  <a:pt x="1736204" y="1918676"/>
                </a:cubicBezTo>
                <a:cubicBezTo>
                  <a:pt x="1736204" y="1913948"/>
                  <a:pt x="1734985" y="1910126"/>
                  <a:pt x="1732548" y="1907209"/>
                </a:cubicBezTo>
                <a:close/>
                <a:moveTo>
                  <a:pt x="843125" y="1907209"/>
                </a:moveTo>
                <a:cubicBezTo>
                  <a:pt x="837947" y="1907712"/>
                  <a:pt x="832464" y="1910327"/>
                  <a:pt x="826676" y="1915054"/>
                </a:cubicBezTo>
                <a:cubicBezTo>
                  <a:pt x="820889" y="1919782"/>
                  <a:pt x="816624" y="1923604"/>
                  <a:pt x="813883" y="1926522"/>
                </a:cubicBezTo>
                <a:cubicBezTo>
                  <a:pt x="818960" y="1926320"/>
                  <a:pt x="824646" y="1924309"/>
                  <a:pt x="830941" y="1920487"/>
                </a:cubicBezTo>
                <a:cubicBezTo>
                  <a:pt x="837235" y="1916665"/>
                  <a:pt x="842921" y="1912238"/>
                  <a:pt x="847998" y="1907209"/>
                </a:cubicBezTo>
                <a:cubicBezTo>
                  <a:pt x="843937" y="1907209"/>
                  <a:pt x="842312" y="1907209"/>
                  <a:pt x="843125" y="1907209"/>
                </a:cubicBezTo>
                <a:close/>
                <a:moveTo>
                  <a:pt x="287540" y="1907209"/>
                </a:moveTo>
                <a:cubicBezTo>
                  <a:pt x="287540" y="1907410"/>
                  <a:pt x="287540" y="1908215"/>
                  <a:pt x="287540" y="1909623"/>
                </a:cubicBezTo>
                <a:cubicBezTo>
                  <a:pt x="287540" y="1911031"/>
                  <a:pt x="287540" y="1911835"/>
                  <a:pt x="287540" y="1912037"/>
                </a:cubicBezTo>
                <a:cubicBezTo>
                  <a:pt x="287743" y="1911937"/>
                  <a:pt x="288555" y="1912138"/>
                  <a:pt x="289976" y="1912640"/>
                </a:cubicBezTo>
                <a:cubicBezTo>
                  <a:pt x="291398" y="1913143"/>
                  <a:pt x="292210" y="1914551"/>
                  <a:pt x="292413" y="1916865"/>
                </a:cubicBezTo>
                <a:cubicBezTo>
                  <a:pt x="292413" y="1912842"/>
                  <a:pt x="292413" y="1911232"/>
                  <a:pt x="292413" y="1912037"/>
                </a:cubicBezTo>
                <a:cubicBezTo>
                  <a:pt x="292210" y="1911835"/>
                  <a:pt x="291398" y="1911031"/>
                  <a:pt x="289976" y="1909623"/>
                </a:cubicBezTo>
                <a:cubicBezTo>
                  <a:pt x="288555" y="1908215"/>
                  <a:pt x="287743" y="1907410"/>
                  <a:pt x="287540" y="1907209"/>
                </a:cubicBezTo>
                <a:close/>
                <a:moveTo>
                  <a:pt x="1747168" y="1902380"/>
                </a:moveTo>
                <a:cubicBezTo>
                  <a:pt x="1744732" y="1902582"/>
                  <a:pt x="1743514" y="1903386"/>
                  <a:pt x="1743514" y="1904794"/>
                </a:cubicBezTo>
                <a:cubicBezTo>
                  <a:pt x="1743514" y="1906204"/>
                  <a:pt x="1744732" y="1907007"/>
                  <a:pt x="1747168" y="1907209"/>
                </a:cubicBezTo>
                <a:cubicBezTo>
                  <a:pt x="1747168" y="1907007"/>
                  <a:pt x="1747168" y="1906204"/>
                  <a:pt x="1747168" y="1904794"/>
                </a:cubicBezTo>
                <a:cubicBezTo>
                  <a:pt x="1747168" y="1903386"/>
                  <a:pt x="1747168" y="1902582"/>
                  <a:pt x="1747168" y="1902380"/>
                </a:cubicBezTo>
                <a:close/>
                <a:moveTo>
                  <a:pt x="1057561" y="1902380"/>
                </a:moveTo>
                <a:cubicBezTo>
                  <a:pt x="1049743" y="1902883"/>
                  <a:pt x="1041011" y="1906705"/>
                  <a:pt x="1031365" y="1913848"/>
                </a:cubicBezTo>
                <a:cubicBezTo>
                  <a:pt x="1021720" y="1920989"/>
                  <a:pt x="1014207" y="1928433"/>
                  <a:pt x="1008825" y="1936178"/>
                </a:cubicBezTo>
                <a:cubicBezTo>
                  <a:pt x="1018673" y="1933563"/>
                  <a:pt x="1028218" y="1929137"/>
                  <a:pt x="1037458" y="1922901"/>
                </a:cubicBezTo>
                <a:cubicBezTo>
                  <a:pt x="1046697" y="1916665"/>
                  <a:pt x="1055023" y="1909824"/>
                  <a:pt x="1062434" y="1902380"/>
                </a:cubicBezTo>
                <a:cubicBezTo>
                  <a:pt x="1062231" y="1902380"/>
                  <a:pt x="1061419" y="1902380"/>
                  <a:pt x="1059998" y="1902380"/>
                </a:cubicBezTo>
                <a:cubicBezTo>
                  <a:pt x="1058577" y="1902380"/>
                  <a:pt x="1057764" y="1902380"/>
                  <a:pt x="1057561" y="1902380"/>
                </a:cubicBezTo>
                <a:close/>
                <a:moveTo>
                  <a:pt x="302160" y="1902380"/>
                </a:moveTo>
                <a:cubicBezTo>
                  <a:pt x="299723" y="1902582"/>
                  <a:pt x="298506" y="1903386"/>
                  <a:pt x="298506" y="1904794"/>
                </a:cubicBezTo>
                <a:cubicBezTo>
                  <a:pt x="298506" y="1906204"/>
                  <a:pt x="299723" y="1907007"/>
                  <a:pt x="302160" y="1907209"/>
                </a:cubicBezTo>
                <a:cubicBezTo>
                  <a:pt x="302160" y="1907007"/>
                  <a:pt x="302160" y="1906204"/>
                  <a:pt x="302160" y="1904794"/>
                </a:cubicBezTo>
                <a:cubicBezTo>
                  <a:pt x="302160" y="1903386"/>
                  <a:pt x="302160" y="1902582"/>
                  <a:pt x="302160" y="1902380"/>
                </a:cubicBezTo>
                <a:close/>
                <a:moveTo>
                  <a:pt x="1766663" y="1892724"/>
                </a:moveTo>
                <a:cubicBezTo>
                  <a:pt x="1766663" y="1892925"/>
                  <a:pt x="1766663" y="1893730"/>
                  <a:pt x="1766663" y="1895138"/>
                </a:cubicBezTo>
                <a:cubicBezTo>
                  <a:pt x="1766663" y="1896546"/>
                  <a:pt x="1766663" y="1897350"/>
                  <a:pt x="1766663" y="1897552"/>
                </a:cubicBezTo>
                <a:cubicBezTo>
                  <a:pt x="1764226" y="1897350"/>
                  <a:pt x="1763008" y="1896546"/>
                  <a:pt x="1763008" y="1895138"/>
                </a:cubicBezTo>
                <a:cubicBezTo>
                  <a:pt x="1763008" y="1893730"/>
                  <a:pt x="1764226" y="1892925"/>
                  <a:pt x="1766663" y="1892724"/>
                </a:cubicBezTo>
                <a:close/>
                <a:moveTo>
                  <a:pt x="1067308" y="1892724"/>
                </a:moveTo>
                <a:cubicBezTo>
                  <a:pt x="1067409" y="1892925"/>
                  <a:pt x="1067207" y="1893730"/>
                  <a:pt x="1066699" y="1895138"/>
                </a:cubicBezTo>
                <a:cubicBezTo>
                  <a:pt x="1066191" y="1896546"/>
                  <a:pt x="1064770" y="1897350"/>
                  <a:pt x="1062434" y="1897552"/>
                </a:cubicBezTo>
                <a:cubicBezTo>
                  <a:pt x="1066496" y="1897552"/>
                  <a:pt x="1068120" y="1897552"/>
                  <a:pt x="1067308" y="1897552"/>
                </a:cubicBezTo>
                <a:cubicBezTo>
                  <a:pt x="1067511" y="1897350"/>
                  <a:pt x="1068324" y="1896546"/>
                  <a:pt x="1069745" y="1895138"/>
                </a:cubicBezTo>
                <a:cubicBezTo>
                  <a:pt x="1071166" y="1893730"/>
                  <a:pt x="1071978" y="1892925"/>
                  <a:pt x="1072182" y="1892724"/>
                </a:cubicBezTo>
                <a:cubicBezTo>
                  <a:pt x="1071978" y="1892724"/>
                  <a:pt x="1071166" y="1892724"/>
                  <a:pt x="1069745" y="1892724"/>
                </a:cubicBezTo>
                <a:cubicBezTo>
                  <a:pt x="1068324" y="1892724"/>
                  <a:pt x="1067511" y="1892724"/>
                  <a:pt x="1067308" y="1892724"/>
                </a:cubicBezTo>
                <a:close/>
                <a:moveTo>
                  <a:pt x="867492" y="1892724"/>
                </a:moveTo>
                <a:cubicBezTo>
                  <a:pt x="865056" y="1893127"/>
                  <a:pt x="863838" y="1894736"/>
                  <a:pt x="863838" y="1897552"/>
                </a:cubicBezTo>
                <a:cubicBezTo>
                  <a:pt x="863838" y="1900369"/>
                  <a:pt x="865056" y="1901978"/>
                  <a:pt x="867492" y="1902380"/>
                </a:cubicBezTo>
                <a:cubicBezTo>
                  <a:pt x="869929" y="1901978"/>
                  <a:pt x="871148" y="1900369"/>
                  <a:pt x="871148" y="1897552"/>
                </a:cubicBezTo>
                <a:cubicBezTo>
                  <a:pt x="871148" y="1894736"/>
                  <a:pt x="869929" y="1893127"/>
                  <a:pt x="867492" y="1892724"/>
                </a:cubicBezTo>
                <a:close/>
                <a:moveTo>
                  <a:pt x="877239" y="1887895"/>
                </a:moveTo>
                <a:cubicBezTo>
                  <a:pt x="874803" y="1888097"/>
                  <a:pt x="873585" y="1888901"/>
                  <a:pt x="873585" y="1890309"/>
                </a:cubicBezTo>
                <a:cubicBezTo>
                  <a:pt x="873585" y="1891717"/>
                  <a:pt x="874803" y="1892523"/>
                  <a:pt x="877239" y="1892724"/>
                </a:cubicBezTo>
                <a:cubicBezTo>
                  <a:pt x="879676" y="1892523"/>
                  <a:pt x="880895" y="1891717"/>
                  <a:pt x="880895" y="1890309"/>
                </a:cubicBezTo>
                <a:cubicBezTo>
                  <a:pt x="880895" y="1888901"/>
                  <a:pt x="879676" y="1888097"/>
                  <a:pt x="877239" y="1887895"/>
                </a:cubicBezTo>
                <a:close/>
                <a:moveTo>
                  <a:pt x="1098986" y="1884275"/>
                </a:moveTo>
                <a:cubicBezTo>
                  <a:pt x="1100408" y="1884275"/>
                  <a:pt x="1101219" y="1885481"/>
                  <a:pt x="1101423" y="1887895"/>
                </a:cubicBezTo>
                <a:cubicBezTo>
                  <a:pt x="1101219" y="1887895"/>
                  <a:pt x="1100408" y="1887895"/>
                  <a:pt x="1098986" y="1887895"/>
                </a:cubicBezTo>
                <a:cubicBezTo>
                  <a:pt x="1097565" y="1887895"/>
                  <a:pt x="1096753" y="1887895"/>
                  <a:pt x="1096549" y="1887895"/>
                </a:cubicBezTo>
                <a:cubicBezTo>
                  <a:pt x="1096753" y="1885481"/>
                  <a:pt x="1097565" y="1884275"/>
                  <a:pt x="1098986" y="1884275"/>
                </a:cubicBezTo>
                <a:close/>
                <a:moveTo>
                  <a:pt x="1752042" y="1883067"/>
                </a:moveTo>
                <a:cubicBezTo>
                  <a:pt x="1749605" y="1883470"/>
                  <a:pt x="1748387" y="1885079"/>
                  <a:pt x="1748387" y="1887895"/>
                </a:cubicBezTo>
                <a:cubicBezTo>
                  <a:pt x="1748387" y="1890712"/>
                  <a:pt x="1749605" y="1892322"/>
                  <a:pt x="1752042" y="1892724"/>
                </a:cubicBezTo>
                <a:cubicBezTo>
                  <a:pt x="1752042" y="1892322"/>
                  <a:pt x="1752042" y="1890712"/>
                  <a:pt x="1752042" y="1887895"/>
                </a:cubicBezTo>
                <a:cubicBezTo>
                  <a:pt x="1752042" y="1885079"/>
                  <a:pt x="1752042" y="1883470"/>
                  <a:pt x="1752042" y="1883067"/>
                </a:cubicBezTo>
                <a:close/>
                <a:moveTo>
                  <a:pt x="1106296" y="1878239"/>
                </a:moveTo>
                <a:cubicBezTo>
                  <a:pt x="1108733" y="1878642"/>
                  <a:pt x="1109952" y="1880251"/>
                  <a:pt x="1109952" y="1883067"/>
                </a:cubicBezTo>
                <a:cubicBezTo>
                  <a:pt x="1109952" y="1885884"/>
                  <a:pt x="1108733" y="1887494"/>
                  <a:pt x="1106296" y="1887895"/>
                </a:cubicBezTo>
                <a:cubicBezTo>
                  <a:pt x="1103860" y="1887494"/>
                  <a:pt x="1102642" y="1885884"/>
                  <a:pt x="1102642" y="1883067"/>
                </a:cubicBezTo>
                <a:cubicBezTo>
                  <a:pt x="1102642" y="1880251"/>
                  <a:pt x="1103860" y="1878642"/>
                  <a:pt x="1106296" y="1878239"/>
                </a:cubicBezTo>
                <a:close/>
                <a:moveTo>
                  <a:pt x="891860" y="1878239"/>
                </a:moveTo>
                <a:cubicBezTo>
                  <a:pt x="889423" y="1878642"/>
                  <a:pt x="888206" y="1880251"/>
                  <a:pt x="888206" y="1883067"/>
                </a:cubicBezTo>
                <a:cubicBezTo>
                  <a:pt x="888206" y="1885884"/>
                  <a:pt x="889423" y="1887494"/>
                  <a:pt x="891860" y="1887895"/>
                </a:cubicBezTo>
                <a:cubicBezTo>
                  <a:pt x="894297" y="1887494"/>
                  <a:pt x="895516" y="1885884"/>
                  <a:pt x="895516" y="1883067"/>
                </a:cubicBezTo>
                <a:cubicBezTo>
                  <a:pt x="895516" y="1880251"/>
                  <a:pt x="894297" y="1878642"/>
                  <a:pt x="891860" y="1878239"/>
                </a:cubicBezTo>
                <a:close/>
                <a:moveTo>
                  <a:pt x="268046" y="1878239"/>
                </a:moveTo>
                <a:cubicBezTo>
                  <a:pt x="265609" y="1878943"/>
                  <a:pt x="264391" y="1881156"/>
                  <a:pt x="264391" y="1884878"/>
                </a:cubicBezTo>
                <a:cubicBezTo>
                  <a:pt x="264391" y="1888600"/>
                  <a:pt x="265609" y="1889606"/>
                  <a:pt x="268046" y="1887895"/>
                </a:cubicBezTo>
                <a:cubicBezTo>
                  <a:pt x="268046" y="1887494"/>
                  <a:pt x="268046" y="1885884"/>
                  <a:pt x="268046" y="1883067"/>
                </a:cubicBezTo>
                <a:cubicBezTo>
                  <a:pt x="268046" y="1880251"/>
                  <a:pt x="268046" y="1878642"/>
                  <a:pt x="268046" y="1878239"/>
                </a:cubicBezTo>
                <a:close/>
                <a:moveTo>
                  <a:pt x="1768795" y="1872807"/>
                </a:moveTo>
                <a:cubicBezTo>
                  <a:pt x="1769404" y="1872404"/>
                  <a:pt x="1770318" y="1872606"/>
                  <a:pt x="1771536" y="1873410"/>
                </a:cubicBezTo>
                <a:cubicBezTo>
                  <a:pt x="1771536" y="1873612"/>
                  <a:pt x="1771536" y="1874417"/>
                  <a:pt x="1771536" y="1875824"/>
                </a:cubicBezTo>
                <a:cubicBezTo>
                  <a:pt x="1771536" y="1877232"/>
                  <a:pt x="1771536" y="1878037"/>
                  <a:pt x="1771536" y="1878239"/>
                </a:cubicBezTo>
                <a:cubicBezTo>
                  <a:pt x="1769099" y="1879848"/>
                  <a:pt x="1767882" y="1879043"/>
                  <a:pt x="1767882" y="1875824"/>
                </a:cubicBezTo>
                <a:cubicBezTo>
                  <a:pt x="1767882" y="1874215"/>
                  <a:pt x="1768186" y="1873209"/>
                  <a:pt x="1768795" y="1872807"/>
                </a:cubicBezTo>
                <a:close/>
                <a:moveTo>
                  <a:pt x="906481" y="1868582"/>
                </a:moveTo>
                <a:cubicBezTo>
                  <a:pt x="906684" y="1870996"/>
                  <a:pt x="907496" y="1872204"/>
                  <a:pt x="908918" y="1872204"/>
                </a:cubicBezTo>
                <a:cubicBezTo>
                  <a:pt x="910339" y="1872204"/>
                  <a:pt x="911151" y="1870996"/>
                  <a:pt x="911354" y="1868582"/>
                </a:cubicBezTo>
                <a:cubicBezTo>
                  <a:pt x="911151" y="1868582"/>
                  <a:pt x="910339" y="1868582"/>
                  <a:pt x="908918" y="1868582"/>
                </a:cubicBezTo>
                <a:cubicBezTo>
                  <a:pt x="907496" y="1868582"/>
                  <a:pt x="906684" y="1868582"/>
                  <a:pt x="906481" y="1868582"/>
                </a:cubicBezTo>
                <a:close/>
                <a:moveTo>
                  <a:pt x="901607" y="1868582"/>
                </a:moveTo>
                <a:cubicBezTo>
                  <a:pt x="901607" y="1868985"/>
                  <a:pt x="901607" y="1870594"/>
                  <a:pt x="901607" y="1873410"/>
                </a:cubicBezTo>
                <a:cubicBezTo>
                  <a:pt x="901607" y="1876227"/>
                  <a:pt x="901607" y="1877837"/>
                  <a:pt x="901607" y="1878239"/>
                </a:cubicBezTo>
                <a:cubicBezTo>
                  <a:pt x="904044" y="1877837"/>
                  <a:pt x="905263" y="1876227"/>
                  <a:pt x="905263" y="1873410"/>
                </a:cubicBezTo>
                <a:cubicBezTo>
                  <a:pt x="905263" y="1870594"/>
                  <a:pt x="904044" y="1868985"/>
                  <a:pt x="901607" y="1868582"/>
                </a:cubicBezTo>
                <a:close/>
                <a:moveTo>
                  <a:pt x="307034" y="1868582"/>
                </a:moveTo>
                <a:cubicBezTo>
                  <a:pt x="304597" y="1868784"/>
                  <a:pt x="303379" y="1869588"/>
                  <a:pt x="303379" y="1870996"/>
                </a:cubicBezTo>
                <a:cubicBezTo>
                  <a:pt x="303379" y="1872404"/>
                  <a:pt x="304597" y="1873209"/>
                  <a:pt x="307034" y="1873410"/>
                </a:cubicBezTo>
                <a:cubicBezTo>
                  <a:pt x="307034" y="1873209"/>
                  <a:pt x="307034" y="1872404"/>
                  <a:pt x="307034" y="1870996"/>
                </a:cubicBezTo>
                <a:cubicBezTo>
                  <a:pt x="307034" y="1869588"/>
                  <a:pt x="307034" y="1868784"/>
                  <a:pt x="307034" y="1868582"/>
                </a:cubicBezTo>
                <a:close/>
                <a:moveTo>
                  <a:pt x="1038067" y="1863754"/>
                </a:moveTo>
                <a:cubicBezTo>
                  <a:pt x="1038067" y="1863955"/>
                  <a:pt x="1038067" y="1864760"/>
                  <a:pt x="1038067" y="1866168"/>
                </a:cubicBezTo>
                <a:cubicBezTo>
                  <a:pt x="1038067" y="1867576"/>
                  <a:pt x="1038067" y="1868382"/>
                  <a:pt x="1038067" y="1868582"/>
                </a:cubicBezTo>
                <a:cubicBezTo>
                  <a:pt x="1040503" y="1868382"/>
                  <a:pt x="1041722" y="1867576"/>
                  <a:pt x="1041722" y="1866168"/>
                </a:cubicBezTo>
                <a:cubicBezTo>
                  <a:pt x="1041722" y="1864760"/>
                  <a:pt x="1040503" y="1863955"/>
                  <a:pt x="1038067" y="1863754"/>
                </a:cubicBezTo>
                <a:close/>
                <a:moveTo>
                  <a:pt x="984458" y="1863754"/>
                </a:moveTo>
                <a:cubicBezTo>
                  <a:pt x="984458" y="1864157"/>
                  <a:pt x="984458" y="1865766"/>
                  <a:pt x="984458" y="1868582"/>
                </a:cubicBezTo>
                <a:cubicBezTo>
                  <a:pt x="984458" y="1871399"/>
                  <a:pt x="984458" y="1873009"/>
                  <a:pt x="984458" y="1873410"/>
                </a:cubicBezTo>
                <a:cubicBezTo>
                  <a:pt x="982021" y="1873009"/>
                  <a:pt x="980803" y="1871399"/>
                  <a:pt x="980803" y="1868582"/>
                </a:cubicBezTo>
                <a:cubicBezTo>
                  <a:pt x="980803" y="1865766"/>
                  <a:pt x="982021" y="1864157"/>
                  <a:pt x="984458" y="1863754"/>
                </a:cubicBezTo>
                <a:close/>
                <a:moveTo>
                  <a:pt x="916228" y="1863754"/>
                </a:moveTo>
                <a:cubicBezTo>
                  <a:pt x="913791" y="1863955"/>
                  <a:pt x="912573" y="1864760"/>
                  <a:pt x="912573" y="1866168"/>
                </a:cubicBezTo>
                <a:cubicBezTo>
                  <a:pt x="912573" y="1867576"/>
                  <a:pt x="913791" y="1868382"/>
                  <a:pt x="916228" y="1868582"/>
                </a:cubicBezTo>
                <a:cubicBezTo>
                  <a:pt x="918665" y="1868382"/>
                  <a:pt x="919884" y="1867576"/>
                  <a:pt x="919884" y="1866168"/>
                </a:cubicBezTo>
                <a:cubicBezTo>
                  <a:pt x="919884" y="1864760"/>
                  <a:pt x="918665" y="1863955"/>
                  <a:pt x="916228" y="1863754"/>
                </a:cubicBezTo>
                <a:close/>
                <a:moveTo>
                  <a:pt x="243678" y="1863754"/>
                </a:moveTo>
                <a:cubicBezTo>
                  <a:pt x="241241" y="1863150"/>
                  <a:pt x="240023" y="1867979"/>
                  <a:pt x="240023" y="1878239"/>
                </a:cubicBezTo>
                <a:cubicBezTo>
                  <a:pt x="240023" y="1888498"/>
                  <a:pt x="241241" y="1893327"/>
                  <a:pt x="243678" y="1892724"/>
                </a:cubicBezTo>
                <a:cubicBezTo>
                  <a:pt x="243678" y="1889706"/>
                  <a:pt x="243678" y="1884878"/>
                  <a:pt x="243678" y="1878239"/>
                </a:cubicBezTo>
                <a:cubicBezTo>
                  <a:pt x="243678" y="1871599"/>
                  <a:pt x="243678" y="1866771"/>
                  <a:pt x="243678" y="1863754"/>
                </a:cubicBezTo>
                <a:close/>
                <a:moveTo>
                  <a:pt x="1150158" y="1858925"/>
                </a:moveTo>
                <a:cubicBezTo>
                  <a:pt x="1147214" y="1863855"/>
                  <a:pt x="1142138" y="1868482"/>
                  <a:pt x="1134929" y="1872807"/>
                </a:cubicBezTo>
                <a:cubicBezTo>
                  <a:pt x="1127720" y="1877132"/>
                  <a:pt x="1121425" y="1880553"/>
                  <a:pt x="1116043" y="1883067"/>
                </a:cubicBezTo>
                <a:cubicBezTo>
                  <a:pt x="1116043" y="1882865"/>
                  <a:pt x="1116043" y="1882062"/>
                  <a:pt x="1116043" y="1880653"/>
                </a:cubicBezTo>
                <a:cubicBezTo>
                  <a:pt x="1116043" y="1879245"/>
                  <a:pt x="1116043" y="1878440"/>
                  <a:pt x="1116043" y="1878239"/>
                </a:cubicBezTo>
                <a:cubicBezTo>
                  <a:pt x="1116856" y="1875321"/>
                  <a:pt x="1121324" y="1871499"/>
                  <a:pt x="1129446" y="1866771"/>
                </a:cubicBezTo>
                <a:cubicBezTo>
                  <a:pt x="1137569" y="1862044"/>
                  <a:pt x="1144473" y="1859428"/>
                  <a:pt x="1150158" y="1858925"/>
                </a:cubicBezTo>
                <a:close/>
                <a:moveTo>
                  <a:pt x="1077055" y="1858925"/>
                </a:moveTo>
                <a:cubicBezTo>
                  <a:pt x="1079492" y="1859127"/>
                  <a:pt x="1080711" y="1859932"/>
                  <a:pt x="1080711" y="1861340"/>
                </a:cubicBezTo>
                <a:cubicBezTo>
                  <a:pt x="1080711" y="1862747"/>
                  <a:pt x="1079492" y="1863552"/>
                  <a:pt x="1077055" y="1863754"/>
                </a:cubicBezTo>
                <a:cubicBezTo>
                  <a:pt x="1074618" y="1863552"/>
                  <a:pt x="1073401" y="1862747"/>
                  <a:pt x="1073401" y="1861340"/>
                </a:cubicBezTo>
                <a:cubicBezTo>
                  <a:pt x="1073401" y="1859932"/>
                  <a:pt x="1074618" y="1859127"/>
                  <a:pt x="1077055" y="1858925"/>
                </a:cubicBezTo>
                <a:close/>
                <a:moveTo>
                  <a:pt x="1042940" y="1858925"/>
                </a:moveTo>
                <a:cubicBezTo>
                  <a:pt x="1040503" y="1859127"/>
                  <a:pt x="1039286" y="1859932"/>
                  <a:pt x="1039286" y="1861340"/>
                </a:cubicBezTo>
                <a:cubicBezTo>
                  <a:pt x="1039286" y="1862747"/>
                  <a:pt x="1040503" y="1863552"/>
                  <a:pt x="1042940" y="1863754"/>
                </a:cubicBezTo>
                <a:cubicBezTo>
                  <a:pt x="1045377" y="1863552"/>
                  <a:pt x="1046596" y="1862747"/>
                  <a:pt x="1046596" y="1861340"/>
                </a:cubicBezTo>
                <a:cubicBezTo>
                  <a:pt x="1046596" y="1859932"/>
                  <a:pt x="1045377" y="1859127"/>
                  <a:pt x="1042940" y="1858925"/>
                </a:cubicBezTo>
                <a:close/>
                <a:moveTo>
                  <a:pt x="302160" y="1858925"/>
                </a:moveTo>
                <a:cubicBezTo>
                  <a:pt x="299723" y="1859127"/>
                  <a:pt x="298506" y="1859932"/>
                  <a:pt x="298506" y="1861340"/>
                </a:cubicBezTo>
                <a:cubicBezTo>
                  <a:pt x="298506" y="1862747"/>
                  <a:pt x="299723" y="1863552"/>
                  <a:pt x="302160" y="1863754"/>
                </a:cubicBezTo>
                <a:cubicBezTo>
                  <a:pt x="304597" y="1863552"/>
                  <a:pt x="305816" y="1862747"/>
                  <a:pt x="305816" y="1861340"/>
                </a:cubicBezTo>
                <a:cubicBezTo>
                  <a:pt x="305816" y="1859932"/>
                  <a:pt x="304597" y="1859127"/>
                  <a:pt x="302160" y="1858925"/>
                </a:cubicBezTo>
                <a:close/>
                <a:moveTo>
                  <a:pt x="1084365" y="1855305"/>
                </a:moveTo>
                <a:cubicBezTo>
                  <a:pt x="1085787" y="1855305"/>
                  <a:pt x="1086599" y="1856511"/>
                  <a:pt x="1086802" y="1858925"/>
                </a:cubicBezTo>
                <a:cubicBezTo>
                  <a:pt x="1086599" y="1858925"/>
                  <a:pt x="1085787" y="1858925"/>
                  <a:pt x="1084365" y="1858925"/>
                </a:cubicBezTo>
                <a:cubicBezTo>
                  <a:pt x="1082944" y="1858925"/>
                  <a:pt x="1082132" y="1858925"/>
                  <a:pt x="1081929" y="1858925"/>
                </a:cubicBezTo>
                <a:cubicBezTo>
                  <a:pt x="1082132" y="1856511"/>
                  <a:pt x="1082944" y="1855305"/>
                  <a:pt x="1084365" y="1855305"/>
                </a:cubicBezTo>
                <a:close/>
                <a:moveTo>
                  <a:pt x="1771536" y="1854097"/>
                </a:moveTo>
                <a:cubicBezTo>
                  <a:pt x="1771536" y="1854299"/>
                  <a:pt x="1771536" y="1855103"/>
                  <a:pt x="1771536" y="1856511"/>
                </a:cubicBezTo>
                <a:cubicBezTo>
                  <a:pt x="1771536" y="1857920"/>
                  <a:pt x="1771536" y="1858724"/>
                  <a:pt x="1771536" y="1858925"/>
                </a:cubicBezTo>
                <a:cubicBezTo>
                  <a:pt x="1769099" y="1858724"/>
                  <a:pt x="1767882" y="1857920"/>
                  <a:pt x="1767882" y="1856511"/>
                </a:cubicBezTo>
                <a:cubicBezTo>
                  <a:pt x="1767882" y="1855103"/>
                  <a:pt x="1769099" y="1854299"/>
                  <a:pt x="1771536" y="1854097"/>
                </a:cubicBezTo>
                <a:close/>
                <a:moveTo>
                  <a:pt x="1752042" y="1854097"/>
                </a:moveTo>
                <a:cubicBezTo>
                  <a:pt x="1752042" y="1854299"/>
                  <a:pt x="1752042" y="1855103"/>
                  <a:pt x="1752042" y="1856511"/>
                </a:cubicBezTo>
                <a:cubicBezTo>
                  <a:pt x="1752042" y="1857920"/>
                  <a:pt x="1752042" y="1858724"/>
                  <a:pt x="1752042" y="1858925"/>
                </a:cubicBezTo>
                <a:cubicBezTo>
                  <a:pt x="1754479" y="1858724"/>
                  <a:pt x="1755698" y="1857920"/>
                  <a:pt x="1755698" y="1856511"/>
                </a:cubicBezTo>
                <a:cubicBezTo>
                  <a:pt x="1755698" y="1855103"/>
                  <a:pt x="1754479" y="1854299"/>
                  <a:pt x="1752042" y="1854097"/>
                </a:cubicBezTo>
                <a:close/>
                <a:moveTo>
                  <a:pt x="1052687" y="1854097"/>
                </a:moveTo>
                <a:cubicBezTo>
                  <a:pt x="1050251" y="1854500"/>
                  <a:pt x="1049033" y="1856110"/>
                  <a:pt x="1049033" y="1858925"/>
                </a:cubicBezTo>
                <a:cubicBezTo>
                  <a:pt x="1049033" y="1861743"/>
                  <a:pt x="1050251" y="1863352"/>
                  <a:pt x="1052687" y="1863754"/>
                </a:cubicBezTo>
                <a:cubicBezTo>
                  <a:pt x="1055124" y="1863352"/>
                  <a:pt x="1056343" y="1861743"/>
                  <a:pt x="1056343" y="1858925"/>
                </a:cubicBezTo>
                <a:cubicBezTo>
                  <a:pt x="1056343" y="1856110"/>
                  <a:pt x="1055124" y="1854500"/>
                  <a:pt x="1052687" y="1854097"/>
                </a:cubicBezTo>
                <a:close/>
                <a:moveTo>
                  <a:pt x="272919" y="1854097"/>
                </a:moveTo>
                <a:cubicBezTo>
                  <a:pt x="270482" y="1852891"/>
                  <a:pt x="269265" y="1855305"/>
                  <a:pt x="269265" y="1861340"/>
                </a:cubicBezTo>
                <a:cubicBezTo>
                  <a:pt x="269265" y="1867376"/>
                  <a:pt x="270482" y="1869790"/>
                  <a:pt x="272919" y="1868582"/>
                </a:cubicBezTo>
                <a:cubicBezTo>
                  <a:pt x="272919" y="1867979"/>
                  <a:pt x="272919" y="1865565"/>
                  <a:pt x="272919" y="1861340"/>
                </a:cubicBezTo>
                <a:cubicBezTo>
                  <a:pt x="272919" y="1857114"/>
                  <a:pt x="272919" y="1854700"/>
                  <a:pt x="272919" y="1854097"/>
                </a:cubicBezTo>
                <a:close/>
                <a:moveTo>
                  <a:pt x="1116043" y="1849269"/>
                </a:moveTo>
                <a:cubicBezTo>
                  <a:pt x="1116043" y="1849470"/>
                  <a:pt x="1116043" y="1850275"/>
                  <a:pt x="1116043" y="1851683"/>
                </a:cubicBezTo>
                <a:cubicBezTo>
                  <a:pt x="1116043" y="1853091"/>
                  <a:pt x="1116043" y="1853896"/>
                  <a:pt x="1116043" y="1854097"/>
                </a:cubicBezTo>
                <a:cubicBezTo>
                  <a:pt x="1115840" y="1854097"/>
                  <a:pt x="1115028" y="1854097"/>
                  <a:pt x="1113607" y="1854097"/>
                </a:cubicBezTo>
                <a:cubicBezTo>
                  <a:pt x="1112186" y="1854097"/>
                  <a:pt x="1111373" y="1854097"/>
                  <a:pt x="1111170" y="1854097"/>
                </a:cubicBezTo>
                <a:cubicBezTo>
                  <a:pt x="1111069" y="1853896"/>
                  <a:pt x="1111272" y="1853091"/>
                  <a:pt x="1111779" y="1851683"/>
                </a:cubicBezTo>
                <a:cubicBezTo>
                  <a:pt x="1112287" y="1850275"/>
                  <a:pt x="1113708" y="1849470"/>
                  <a:pt x="1116043" y="1849269"/>
                </a:cubicBezTo>
                <a:close/>
                <a:moveTo>
                  <a:pt x="1091676" y="1849269"/>
                </a:moveTo>
                <a:cubicBezTo>
                  <a:pt x="1091676" y="1849672"/>
                  <a:pt x="1091676" y="1851281"/>
                  <a:pt x="1091676" y="1854097"/>
                </a:cubicBezTo>
                <a:cubicBezTo>
                  <a:pt x="1091676" y="1856914"/>
                  <a:pt x="1091676" y="1858524"/>
                  <a:pt x="1091676" y="1858925"/>
                </a:cubicBezTo>
                <a:cubicBezTo>
                  <a:pt x="1089239" y="1858524"/>
                  <a:pt x="1088021" y="1856914"/>
                  <a:pt x="1088021" y="1854097"/>
                </a:cubicBezTo>
                <a:cubicBezTo>
                  <a:pt x="1088021" y="1851281"/>
                  <a:pt x="1089239" y="1849672"/>
                  <a:pt x="1091676" y="1849269"/>
                </a:cubicBezTo>
                <a:close/>
                <a:moveTo>
                  <a:pt x="1062434" y="1849269"/>
                </a:moveTo>
                <a:cubicBezTo>
                  <a:pt x="1060100" y="1849470"/>
                  <a:pt x="1058678" y="1850275"/>
                  <a:pt x="1058170" y="1851683"/>
                </a:cubicBezTo>
                <a:cubicBezTo>
                  <a:pt x="1057663" y="1853091"/>
                  <a:pt x="1057460" y="1853896"/>
                  <a:pt x="1057561" y="1854097"/>
                </a:cubicBezTo>
                <a:cubicBezTo>
                  <a:pt x="1057764" y="1854097"/>
                  <a:pt x="1058577" y="1854097"/>
                  <a:pt x="1059998" y="1854097"/>
                </a:cubicBezTo>
                <a:cubicBezTo>
                  <a:pt x="1061419" y="1854097"/>
                  <a:pt x="1062231" y="1854097"/>
                  <a:pt x="1062434" y="1854097"/>
                </a:cubicBezTo>
                <a:cubicBezTo>
                  <a:pt x="1062434" y="1853896"/>
                  <a:pt x="1062434" y="1853091"/>
                  <a:pt x="1062434" y="1851683"/>
                </a:cubicBezTo>
                <a:cubicBezTo>
                  <a:pt x="1062434" y="1850275"/>
                  <a:pt x="1062434" y="1849470"/>
                  <a:pt x="1062434" y="1849269"/>
                </a:cubicBezTo>
                <a:close/>
                <a:moveTo>
                  <a:pt x="940596" y="1844440"/>
                </a:moveTo>
                <a:cubicBezTo>
                  <a:pt x="938159" y="1844843"/>
                  <a:pt x="936941" y="1846453"/>
                  <a:pt x="936941" y="1849269"/>
                </a:cubicBezTo>
                <a:cubicBezTo>
                  <a:pt x="936941" y="1852086"/>
                  <a:pt x="938159" y="1853695"/>
                  <a:pt x="940596" y="1854097"/>
                </a:cubicBezTo>
                <a:cubicBezTo>
                  <a:pt x="943032" y="1853695"/>
                  <a:pt x="944251" y="1852086"/>
                  <a:pt x="944251" y="1849269"/>
                </a:cubicBezTo>
                <a:cubicBezTo>
                  <a:pt x="944251" y="1846453"/>
                  <a:pt x="943032" y="1844843"/>
                  <a:pt x="940596" y="1844440"/>
                </a:cubicBezTo>
                <a:close/>
                <a:moveTo>
                  <a:pt x="1120917" y="1839612"/>
                </a:moveTo>
                <a:cubicBezTo>
                  <a:pt x="1123354" y="1840015"/>
                  <a:pt x="1124573" y="1841625"/>
                  <a:pt x="1124573" y="1844440"/>
                </a:cubicBezTo>
                <a:cubicBezTo>
                  <a:pt x="1124573" y="1847258"/>
                  <a:pt x="1123354" y="1848867"/>
                  <a:pt x="1120917" y="1849269"/>
                </a:cubicBezTo>
                <a:cubicBezTo>
                  <a:pt x="1118480" y="1848867"/>
                  <a:pt x="1117263" y="1847258"/>
                  <a:pt x="1117263" y="1844440"/>
                </a:cubicBezTo>
                <a:cubicBezTo>
                  <a:pt x="1117263" y="1841625"/>
                  <a:pt x="1118480" y="1840015"/>
                  <a:pt x="1120917" y="1839612"/>
                </a:cubicBezTo>
                <a:close/>
                <a:moveTo>
                  <a:pt x="1101423" y="1839612"/>
                </a:moveTo>
                <a:cubicBezTo>
                  <a:pt x="1103860" y="1840015"/>
                  <a:pt x="1105079" y="1841625"/>
                  <a:pt x="1105079" y="1844440"/>
                </a:cubicBezTo>
                <a:cubicBezTo>
                  <a:pt x="1105079" y="1847258"/>
                  <a:pt x="1103860" y="1848867"/>
                  <a:pt x="1101423" y="1849269"/>
                </a:cubicBezTo>
                <a:cubicBezTo>
                  <a:pt x="1098986" y="1848867"/>
                  <a:pt x="1097768" y="1847258"/>
                  <a:pt x="1097768" y="1844440"/>
                </a:cubicBezTo>
                <a:cubicBezTo>
                  <a:pt x="1097768" y="1841625"/>
                  <a:pt x="1098986" y="1840015"/>
                  <a:pt x="1101423" y="1839612"/>
                </a:cubicBezTo>
                <a:close/>
                <a:moveTo>
                  <a:pt x="1072182" y="1839612"/>
                </a:moveTo>
                <a:cubicBezTo>
                  <a:pt x="1071978" y="1839814"/>
                  <a:pt x="1071166" y="1840618"/>
                  <a:pt x="1069745" y="1842026"/>
                </a:cubicBezTo>
                <a:cubicBezTo>
                  <a:pt x="1068324" y="1843434"/>
                  <a:pt x="1067511" y="1844240"/>
                  <a:pt x="1067308" y="1844440"/>
                </a:cubicBezTo>
                <a:cubicBezTo>
                  <a:pt x="1067511" y="1844440"/>
                  <a:pt x="1068324" y="1844440"/>
                  <a:pt x="1069745" y="1844440"/>
                </a:cubicBezTo>
                <a:cubicBezTo>
                  <a:pt x="1071166" y="1844440"/>
                  <a:pt x="1071978" y="1844440"/>
                  <a:pt x="1072182" y="1844440"/>
                </a:cubicBezTo>
                <a:cubicBezTo>
                  <a:pt x="1072385" y="1844240"/>
                  <a:pt x="1073197" y="1843434"/>
                  <a:pt x="1074618" y="1842026"/>
                </a:cubicBezTo>
                <a:cubicBezTo>
                  <a:pt x="1076039" y="1840618"/>
                  <a:pt x="1076852" y="1839814"/>
                  <a:pt x="1077055" y="1839612"/>
                </a:cubicBezTo>
                <a:cubicBezTo>
                  <a:pt x="1072994" y="1839612"/>
                  <a:pt x="1071369" y="1839612"/>
                  <a:pt x="1072182" y="1839612"/>
                </a:cubicBezTo>
                <a:close/>
                <a:moveTo>
                  <a:pt x="1776410" y="1834784"/>
                </a:moveTo>
                <a:cubicBezTo>
                  <a:pt x="1776410" y="1835387"/>
                  <a:pt x="1776410" y="1837801"/>
                  <a:pt x="1776410" y="1842026"/>
                </a:cubicBezTo>
                <a:cubicBezTo>
                  <a:pt x="1776410" y="1846251"/>
                  <a:pt x="1776410" y="1848666"/>
                  <a:pt x="1776410" y="1849269"/>
                </a:cubicBezTo>
                <a:cubicBezTo>
                  <a:pt x="1773973" y="1850476"/>
                  <a:pt x="1772755" y="1848062"/>
                  <a:pt x="1772755" y="1842026"/>
                </a:cubicBezTo>
                <a:cubicBezTo>
                  <a:pt x="1772755" y="1835992"/>
                  <a:pt x="1773973" y="1833577"/>
                  <a:pt x="1776410" y="1834784"/>
                </a:cubicBezTo>
                <a:close/>
                <a:moveTo>
                  <a:pt x="1111170" y="1834784"/>
                </a:moveTo>
                <a:cubicBezTo>
                  <a:pt x="1111373" y="1834784"/>
                  <a:pt x="1112186" y="1834784"/>
                  <a:pt x="1113607" y="1834784"/>
                </a:cubicBezTo>
                <a:cubicBezTo>
                  <a:pt x="1115028" y="1834784"/>
                  <a:pt x="1115840" y="1834784"/>
                  <a:pt x="1116043" y="1834784"/>
                </a:cubicBezTo>
                <a:cubicBezTo>
                  <a:pt x="1115840" y="1837098"/>
                  <a:pt x="1115028" y="1838506"/>
                  <a:pt x="1113607" y="1839009"/>
                </a:cubicBezTo>
                <a:cubicBezTo>
                  <a:pt x="1112186" y="1839512"/>
                  <a:pt x="1111373" y="1839714"/>
                  <a:pt x="1111170" y="1839612"/>
                </a:cubicBezTo>
                <a:cubicBezTo>
                  <a:pt x="1110967" y="1839612"/>
                  <a:pt x="1110154" y="1839612"/>
                  <a:pt x="1108733" y="1839612"/>
                </a:cubicBezTo>
                <a:cubicBezTo>
                  <a:pt x="1107312" y="1839612"/>
                  <a:pt x="1106500" y="1839612"/>
                  <a:pt x="1106296" y="1839612"/>
                </a:cubicBezTo>
                <a:cubicBezTo>
                  <a:pt x="1106500" y="1839714"/>
                  <a:pt x="1107312" y="1839512"/>
                  <a:pt x="1108733" y="1839009"/>
                </a:cubicBezTo>
                <a:cubicBezTo>
                  <a:pt x="1110154" y="1838506"/>
                  <a:pt x="1110967" y="1837098"/>
                  <a:pt x="1111170" y="1834784"/>
                </a:cubicBezTo>
                <a:close/>
                <a:moveTo>
                  <a:pt x="960090" y="1834784"/>
                </a:moveTo>
                <a:cubicBezTo>
                  <a:pt x="957653" y="1834985"/>
                  <a:pt x="956435" y="1835790"/>
                  <a:pt x="956435" y="1837198"/>
                </a:cubicBezTo>
                <a:cubicBezTo>
                  <a:pt x="956435" y="1838606"/>
                  <a:pt x="957653" y="1839411"/>
                  <a:pt x="960090" y="1839612"/>
                </a:cubicBezTo>
                <a:cubicBezTo>
                  <a:pt x="962527" y="1839411"/>
                  <a:pt x="963746" y="1838606"/>
                  <a:pt x="963746" y="1837198"/>
                </a:cubicBezTo>
                <a:cubicBezTo>
                  <a:pt x="963746" y="1835790"/>
                  <a:pt x="962527" y="1834985"/>
                  <a:pt x="960090" y="1834784"/>
                </a:cubicBezTo>
                <a:close/>
                <a:moveTo>
                  <a:pt x="955216" y="1834784"/>
                </a:moveTo>
                <a:cubicBezTo>
                  <a:pt x="952779" y="1835187"/>
                  <a:pt x="951562" y="1836796"/>
                  <a:pt x="951562" y="1839612"/>
                </a:cubicBezTo>
                <a:cubicBezTo>
                  <a:pt x="951562" y="1842429"/>
                  <a:pt x="952779" y="1844039"/>
                  <a:pt x="955216" y="1844440"/>
                </a:cubicBezTo>
                <a:cubicBezTo>
                  <a:pt x="955216" y="1844039"/>
                  <a:pt x="955216" y="1842429"/>
                  <a:pt x="955216" y="1839612"/>
                </a:cubicBezTo>
                <a:cubicBezTo>
                  <a:pt x="955216" y="1836796"/>
                  <a:pt x="955216" y="1835187"/>
                  <a:pt x="955216" y="1834784"/>
                </a:cubicBezTo>
                <a:close/>
                <a:moveTo>
                  <a:pt x="248551" y="1834784"/>
                </a:moveTo>
                <a:cubicBezTo>
                  <a:pt x="246115" y="1835589"/>
                  <a:pt x="244897" y="1838807"/>
                  <a:pt x="244897" y="1844440"/>
                </a:cubicBezTo>
                <a:cubicBezTo>
                  <a:pt x="244897" y="1850073"/>
                  <a:pt x="246115" y="1853292"/>
                  <a:pt x="248551" y="1854097"/>
                </a:cubicBezTo>
                <a:cubicBezTo>
                  <a:pt x="248551" y="1851481"/>
                  <a:pt x="248551" y="1848263"/>
                  <a:pt x="248551" y="1844440"/>
                </a:cubicBezTo>
                <a:cubicBezTo>
                  <a:pt x="248551" y="1840618"/>
                  <a:pt x="248551" y="1837399"/>
                  <a:pt x="248551" y="1834784"/>
                </a:cubicBezTo>
                <a:close/>
                <a:moveTo>
                  <a:pt x="1747168" y="1829956"/>
                </a:moveTo>
                <a:cubicBezTo>
                  <a:pt x="1742498" y="1843736"/>
                  <a:pt x="1739655" y="1854802"/>
                  <a:pt x="1738640" y="1863150"/>
                </a:cubicBezTo>
                <a:cubicBezTo>
                  <a:pt x="1737625" y="1871499"/>
                  <a:pt x="1737219" y="1881357"/>
                  <a:pt x="1737421" y="1892724"/>
                </a:cubicBezTo>
                <a:cubicBezTo>
                  <a:pt x="1737421" y="1893127"/>
                  <a:pt x="1737421" y="1894736"/>
                  <a:pt x="1737421" y="1897552"/>
                </a:cubicBezTo>
                <a:cubicBezTo>
                  <a:pt x="1737421" y="1900369"/>
                  <a:pt x="1737421" y="1901978"/>
                  <a:pt x="1737421" y="1902380"/>
                </a:cubicBezTo>
                <a:cubicBezTo>
                  <a:pt x="1739960" y="1890611"/>
                  <a:pt x="1742194" y="1880351"/>
                  <a:pt x="1744123" y="1871599"/>
                </a:cubicBezTo>
                <a:cubicBezTo>
                  <a:pt x="1746052" y="1862849"/>
                  <a:pt x="1747067" y="1853795"/>
                  <a:pt x="1747168" y="1844440"/>
                </a:cubicBezTo>
                <a:cubicBezTo>
                  <a:pt x="1747168" y="1841725"/>
                  <a:pt x="1747168" y="1838707"/>
                  <a:pt x="1747168" y="1835387"/>
                </a:cubicBezTo>
                <a:cubicBezTo>
                  <a:pt x="1747168" y="1832068"/>
                  <a:pt x="1747168" y="1830257"/>
                  <a:pt x="1747168" y="1829956"/>
                </a:cubicBezTo>
                <a:close/>
                <a:moveTo>
                  <a:pt x="1120917" y="1829956"/>
                </a:moveTo>
                <a:cubicBezTo>
                  <a:pt x="1121120" y="1829956"/>
                  <a:pt x="1121933" y="1829956"/>
                  <a:pt x="1123354" y="1829956"/>
                </a:cubicBezTo>
                <a:cubicBezTo>
                  <a:pt x="1124776" y="1829956"/>
                  <a:pt x="1125587" y="1829956"/>
                  <a:pt x="1125791" y="1829956"/>
                </a:cubicBezTo>
                <a:cubicBezTo>
                  <a:pt x="1125892" y="1830157"/>
                  <a:pt x="1125690" y="1830962"/>
                  <a:pt x="1125182" y="1832370"/>
                </a:cubicBezTo>
                <a:cubicBezTo>
                  <a:pt x="1124674" y="1833779"/>
                  <a:pt x="1123253" y="1834582"/>
                  <a:pt x="1120917" y="1834784"/>
                </a:cubicBezTo>
                <a:cubicBezTo>
                  <a:pt x="1121729" y="1834784"/>
                  <a:pt x="1120105" y="1834784"/>
                  <a:pt x="1116043" y="1834784"/>
                </a:cubicBezTo>
                <a:cubicBezTo>
                  <a:pt x="1120105" y="1830760"/>
                  <a:pt x="1121729" y="1829151"/>
                  <a:pt x="1120917" y="1829956"/>
                </a:cubicBezTo>
                <a:close/>
                <a:moveTo>
                  <a:pt x="131586" y="1829956"/>
                </a:moveTo>
                <a:cubicBezTo>
                  <a:pt x="129149" y="1829151"/>
                  <a:pt x="127931" y="1833174"/>
                  <a:pt x="127931" y="1842026"/>
                </a:cubicBezTo>
                <a:cubicBezTo>
                  <a:pt x="127931" y="1850878"/>
                  <a:pt x="129149" y="1854902"/>
                  <a:pt x="131586" y="1854097"/>
                </a:cubicBezTo>
                <a:cubicBezTo>
                  <a:pt x="131586" y="1851281"/>
                  <a:pt x="131586" y="1847258"/>
                  <a:pt x="131586" y="1842026"/>
                </a:cubicBezTo>
                <a:cubicBezTo>
                  <a:pt x="131586" y="1836796"/>
                  <a:pt x="131586" y="1832773"/>
                  <a:pt x="131586" y="1829956"/>
                </a:cubicBezTo>
                <a:close/>
                <a:moveTo>
                  <a:pt x="1101423" y="1825127"/>
                </a:moveTo>
                <a:cubicBezTo>
                  <a:pt x="1103860" y="1825530"/>
                  <a:pt x="1105079" y="1827140"/>
                  <a:pt x="1105079" y="1829956"/>
                </a:cubicBezTo>
                <a:cubicBezTo>
                  <a:pt x="1105079" y="1832773"/>
                  <a:pt x="1103860" y="1834382"/>
                  <a:pt x="1101423" y="1834784"/>
                </a:cubicBezTo>
                <a:cubicBezTo>
                  <a:pt x="1098986" y="1834382"/>
                  <a:pt x="1097768" y="1832773"/>
                  <a:pt x="1097768" y="1829956"/>
                </a:cubicBezTo>
                <a:cubicBezTo>
                  <a:pt x="1097768" y="1827140"/>
                  <a:pt x="1098986" y="1825530"/>
                  <a:pt x="1101423" y="1825127"/>
                </a:cubicBezTo>
                <a:close/>
                <a:moveTo>
                  <a:pt x="1776410" y="1820299"/>
                </a:moveTo>
                <a:cubicBezTo>
                  <a:pt x="1778847" y="1820500"/>
                  <a:pt x="1780066" y="1821305"/>
                  <a:pt x="1780066" y="1822713"/>
                </a:cubicBezTo>
                <a:cubicBezTo>
                  <a:pt x="1780066" y="1824121"/>
                  <a:pt x="1778847" y="1824926"/>
                  <a:pt x="1776410" y="1825127"/>
                </a:cubicBezTo>
                <a:cubicBezTo>
                  <a:pt x="1776410" y="1824926"/>
                  <a:pt x="1776410" y="1824121"/>
                  <a:pt x="1776410" y="1822713"/>
                </a:cubicBezTo>
                <a:cubicBezTo>
                  <a:pt x="1776410" y="1821305"/>
                  <a:pt x="1776410" y="1820500"/>
                  <a:pt x="1776410" y="1820299"/>
                </a:cubicBezTo>
                <a:close/>
                <a:moveTo>
                  <a:pt x="1130664" y="1820299"/>
                </a:moveTo>
                <a:cubicBezTo>
                  <a:pt x="1133101" y="1820702"/>
                  <a:pt x="1134320" y="1822311"/>
                  <a:pt x="1134320" y="1825127"/>
                </a:cubicBezTo>
                <a:cubicBezTo>
                  <a:pt x="1134320" y="1827944"/>
                  <a:pt x="1133101" y="1829554"/>
                  <a:pt x="1130664" y="1829956"/>
                </a:cubicBezTo>
                <a:cubicBezTo>
                  <a:pt x="1128227" y="1829554"/>
                  <a:pt x="1127010" y="1827944"/>
                  <a:pt x="1127010" y="1825127"/>
                </a:cubicBezTo>
                <a:cubicBezTo>
                  <a:pt x="1127010" y="1822311"/>
                  <a:pt x="1128227" y="1820702"/>
                  <a:pt x="1130664" y="1820299"/>
                </a:cubicBezTo>
                <a:close/>
                <a:moveTo>
                  <a:pt x="979584" y="1820299"/>
                </a:moveTo>
                <a:cubicBezTo>
                  <a:pt x="977147" y="1820702"/>
                  <a:pt x="975929" y="1822311"/>
                  <a:pt x="975929" y="1825127"/>
                </a:cubicBezTo>
                <a:cubicBezTo>
                  <a:pt x="975929" y="1827944"/>
                  <a:pt x="977147" y="1829554"/>
                  <a:pt x="979584" y="1829956"/>
                </a:cubicBezTo>
                <a:cubicBezTo>
                  <a:pt x="982021" y="1829554"/>
                  <a:pt x="983240" y="1827944"/>
                  <a:pt x="983240" y="1825127"/>
                </a:cubicBezTo>
                <a:cubicBezTo>
                  <a:pt x="983240" y="1822311"/>
                  <a:pt x="982021" y="1820702"/>
                  <a:pt x="979584" y="1820299"/>
                </a:cubicBezTo>
                <a:close/>
                <a:moveTo>
                  <a:pt x="277793" y="1820299"/>
                </a:moveTo>
                <a:cubicBezTo>
                  <a:pt x="275356" y="1819293"/>
                  <a:pt x="274138" y="1822512"/>
                  <a:pt x="274138" y="1829956"/>
                </a:cubicBezTo>
                <a:cubicBezTo>
                  <a:pt x="274138" y="1837399"/>
                  <a:pt x="275356" y="1840618"/>
                  <a:pt x="277793" y="1839612"/>
                </a:cubicBezTo>
                <a:cubicBezTo>
                  <a:pt x="277793" y="1839109"/>
                  <a:pt x="277793" y="1836493"/>
                  <a:pt x="277793" y="1831766"/>
                </a:cubicBezTo>
                <a:cubicBezTo>
                  <a:pt x="277793" y="1827038"/>
                  <a:pt x="277793" y="1823216"/>
                  <a:pt x="277793" y="1820299"/>
                </a:cubicBezTo>
                <a:close/>
                <a:moveTo>
                  <a:pt x="1140411" y="1815471"/>
                </a:moveTo>
                <a:cubicBezTo>
                  <a:pt x="1142848" y="1815874"/>
                  <a:pt x="1144067" y="1817483"/>
                  <a:pt x="1144067" y="1820299"/>
                </a:cubicBezTo>
                <a:cubicBezTo>
                  <a:pt x="1144067" y="1823116"/>
                  <a:pt x="1142848" y="1824725"/>
                  <a:pt x="1140411" y="1825127"/>
                </a:cubicBezTo>
                <a:cubicBezTo>
                  <a:pt x="1137974" y="1824725"/>
                  <a:pt x="1136757" y="1823116"/>
                  <a:pt x="1136757" y="1820299"/>
                </a:cubicBezTo>
                <a:cubicBezTo>
                  <a:pt x="1136757" y="1817483"/>
                  <a:pt x="1137974" y="1815874"/>
                  <a:pt x="1140411" y="1815471"/>
                </a:cubicBezTo>
                <a:close/>
                <a:moveTo>
                  <a:pt x="1776410" y="1810642"/>
                </a:moveTo>
                <a:cubicBezTo>
                  <a:pt x="1778847" y="1810844"/>
                  <a:pt x="1780066" y="1811648"/>
                  <a:pt x="1780066" y="1813056"/>
                </a:cubicBezTo>
                <a:cubicBezTo>
                  <a:pt x="1780066" y="1814464"/>
                  <a:pt x="1778847" y="1815269"/>
                  <a:pt x="1776410" y="1815471"/>
                </a:cubicBezTo>
                <a:cubicBezTo>
                  <a:pt x="1776410" y="1815269"/>
                  <a:pt x="1776410" y="1814464"/>
                  <a:pt x="1776410" y="1813056"/>
                </a:cubicBezTo>
                <a:cubicBezTo>
                  <a:pt x="1776410" y="1811648"/>
                  <a:pt x="1776410" y="1810844"/>
                  <a:pt x="1776410" y="1810642"/>
                </a:cubicBezTo>
                <a:close/>
                <a:moveTo>
                  <a:pt x="1145285" y="1810642"/>
                </a:moveTo>
                <a:cubicBezTo>
                  <a:pt x="1145285" y="1811045"/>
                  <a:pt x="1145285" y="1812655"/>
                  <a:pt x="1145285" y="1815471"/>
                </a:cubicBezTo>
                <a:cubicBezTo>
                  <a:pt x="1145285" y="1818288"/>
                  <a:pt x="1145285" y="1819897"/>
                  <a:pt x="1145285" y="1820299"/>
                </a:cubicBezTo>
                <a:cubicBezTo>
                  <a:pt x="1142848" y="1819897"/>
                  <a:pt x="1141630" y="1818288"/>
                  <a:pt x="1141630" y="1815471"/>
                </a:cubicBezTo>
                <a:cubicBezTo>
                  <a:pt x="1141630" y="1812655"/>
                  <a:pt x="1142848" y="1811045"/>
                  <a:pt x="1145285" y="1810642"/>
                </a:cubicBezTo>
                <a:close/>
                <a:moveTo>
                  <a:pt x="994205" y="1810642"/>
                </a:moveTo>
                <a:cubicBezTo>
                  <a:pt x="991768" y="1810844"/>
                  <a:pt x="990550" y="1811648"/>
                  <a:pt x="990550" y="1813056"/>
                </a:cubicBezTo>
                <a:cubicBezTo>
                  <a:pt x="990550" y="1814464"/>
                  <a:pt x="991768" y="1815269"/>
                  <a:pt x="994205" y="1815471"/>
                </a:cubicBezTo>
                <a:cubicBezTo>
                  <a:pt x="996641" y="1815269"/>
                  <a:pt x="997860" y="1814464"/>
                  <a:pt x="997860" y="1813056"/>
                </a:cubicBezTo>
                <a:cubicBezTo>
                  <a:pt x="997860" y="1811648"/>
                  <a:pt x="996641" y="1810844"/>
                  <a:pt x="994205" y="1810642"/>
                </a:cubicBezTo>
                <a:close/>
                <a:moveTo>
                  <a:pt x="250684" y="1809360"/>
                </a:moveTo>
                <a:cubicBezTo>
                  <a:pt x="250075" y="1809461"/>
                  <a:pt x="249770" y="1810088"/>
                  <a:pt x="249770" y="1811245"/>
                </a:cubicBezTo>
                <a:cubicBezTo>
                  <a:pt x="249770" y="1813560"/>
                  <a:pt x="250988" y="1814967"/>
                  <a:pt x="253425" y="1815471"/>
                </a:cubicBezTo>
                <a:cubicBezTo>
                  <a:pt x="253425" y="1815269"/>
                  <a:pt x="253425" y="1814464"/>
                  <a:pt x="253425" y="1813056"/>
                </a:cubicBezTo>
                <a:cubicBezTo>
                  <a:pt x="253425" y="1811648"/>
                  <a:pt x="253425" y="1810844"/>
                  <a:pt x="253425" y="1810642"/>
                </a:cubicBezTo>
                <a:cubicBezTo>
                  <a:pt x="252207" y="1809687"/>
                  <a:pt x="251293" y="1809260"/>
                  <a:pt x="250684" y="1809360"/>
                </a:cubicBezTo>
                <a:close/>
                <a:moveTo>
                  <a:pt x="1155032" y="1805814"/>
                </a:moveTo>
                <a:cubicBezTo>
                  <a:pt x="1154220" y="1805814"/>
                  <a:pt x="1155844" y="1805814"/>
                  <a:pt x="1159905" y="1805814"/>
                </a:cubicBezTo>
                <a:cubicBezTo>
                  <a:pt x="1159804" y="1806015"/>
                  <a:pt x="1158789" y="1806820"/>
                  <a:pt x="1156860" y="1808228"/>
                </a:cubicBezTo>
                <a:cubicBezTo>
                  <a:pt x="1154931" y="1809637"/>
                  <a:pt x="1152697" y="1810441"/>
                  <a:pt x="1150158" y="1810642"/>
                </a:cubicBezTo>
                <a:cubicBezTo>
                  <a:pt x="1149955" y="1810642"/>
                  <a:pt x="1149144" y="1810642"/>
                  <a:pt x="1147722" y="1810642"/>
                </a:cubicBezTo>
                <a:cubicBezTo>
                  <a:pt x="1146300" y="1810642"/>
                  <a:pt x="1145488" y="1810642"/>
                  <a:pt x="1145285" y="1810642"/>
                </a:cubicBezTo>
                <a:cubicBezTo>
                  <a:pt x="1147824" y="1810441"/>
                  <a:pt x="1150057" y="1809637"/>
                  <a:pt x="1151986" y="1808228"/>
                </a:cubicBezTo>
                <a:cubicBezTo>
                  <a:pt x="1153915" y="1806820"/>
                  <a:pt x="1154931" y="1806015"/>
                  <a:pt x="1155032" y="1805814"/>
                </a:cubicBezTo>
                <a:close/>
                <a:moveTo>
                  <a:pt x="1752042" y="1800986"/>
                </a:moveTo>
                <a:cubicBezTo>
                  <a:pt x="1749605" y="1802092"/>
                  <a:pt x="1748387" y="1805914"/>
                  <a:pt x="1748387" y="1812453"/>
                </a:cubicBezTo>
                <a:cubicBezTo>
                  <a:pt x="1748387" y="1818991"/>
                  <a:pt x="1749605" y="1821607"/>
                  <a:pt x="1752042" y="1820299"/>
                </a:cubicBezTo>
                <a:cubicBezTo>
                  <a:pt x="1752042" y="1819796"/>
                  <a:pt x="1752042" y="1817181"/>
                  <a:pt x="1752042" y="1812453"/>
                </a:cubicBezTo>
                <a:cubicBezTo>
                  <a:pt x="1752042" y="1807725"/>
                  <a:pt x="1752042" y="1803903"/>
                  <a:pt x="1752042" y="1800986"/>
                </a:cubicBezTo>
                <a:close/>
                <a:moveTo>
                  <a:pt x="1125791" y="1800986"/>
                </a:moveTo>
                <a:cubicBezTo>
                  <a:pt x="1124978" y="1800986"/>
                  <a:pt x="1126603" y="1800986"/>
                  <a:pt x="1130664" y="1800986"/>
                </a:cubicBezTo>
                <a:cubicBezTo>
                  <a:pt x="1130461" y="1801187"/>
                  <a:pt x="1129649" y="1801992"/>
                  <a:pt x="1128227" y="1803400"/>
                </a:cubicBezTo>
                <a:cubicBezTo>
                  <a:pt x="1126806" y="1804808"/>
                  <a:pt x="1125994" y="1805612"/>
                  <a:pt x="1125791" y="1805814"/>
                </a:cubicBezTo>
                <a:cubicBezTo>
                  <a:pt x="1125587" y="1805814"/>
                  <a:pt x="1124776" y="1805814"/>
                  <a:pt x="1123354" y="1805814"/>
                </a:cubicBezTo>
                <a:cubicBezTo>
                  <a:pt x="1121933" y="1805814"/>
                  <a:pt x="1121120" y="1805814"/>
                  <a:pt x="1120917" y="1805814"/>
                </a:cubicBezTo>
                <a:cubicBezTo>
                  <a:pt x="1121120" y="1805612"/>
                  <a:pt x="1121933" y="1804808"/>
                  <a:pt x="1123354" y="1803400"/>
                </a:cubicBezTo>
                <a:cubicBezTo>
                  <a:pt x="1124776" y="1801992"/>
                  <a:pt x="1125587" y="1801187"/>
                  <a:pt x="1125791" y="1800986"/>
                </a:cubicBezTo>
                <a:close/>
                <a:moveTo>
                  <a:pt x="1013090" y="1797365"/>
                </a:moveTo>
                <a:cubicBezTo>
                  <a:pt x="1012278" y="1797365"/>
                  <a:pt x="1010857" y="1798571"/>
                  <a:pt x="1008825" y="1800986"/>
                </a:cubicBezTo>
                <a:cubicBezTo>
                  <a:pt x="1006389" y="1801389"/>
                  <a:pt x="1005171" y="1802998"/>
                  <a:pt x="1005171" y="1805814"/>
                </a:cubicBezTo>
                <a:cubicBezTo>
                  <a:pt x="1005171" y="1808631"/>
                  <a:pt x="1006389" y="1810241"/>
                  <a:pt x="1008825" y="1810642"/>
                </a:cubicBezTo>
                <a:cubicBezTo>
                  <a:pt x="1008825" y="1810241"/>
                  <a:pt x="1008825" y="1808631"/>
                  <a:pt x="1008825" y="1805814"/>
                </a:cubicBezTo>
                <a:cubicBezTo>
                  <a:pt x="1008825" y="1802998"/>
                  <a:pt x="1008825" y="1801389"/>
                  <a:pt x="1008825" y="1800986"/>
                </a:cubicBezTo>
                <a:cubicBezTo>
                  <a:pt x="1009029" y="1800986"/>
                  <a:pt x="1009841" y="1800986"/>
                  <a:pt x="1011262" y="1800986"/>
                </a:cubicBezTo>
                <a:cubicBezTo>
                  <a:pt x="1012683" y="1800986"/>
                  <a:pt x="1013495" y="1800986"/>
                  <a:pt x="1013699" y="1800986"/>
                </a:cubicBezTo>
                <a:cubicBezTo>
                  <a:pt x="1014106" y="1798571"/>
                  <a:pt x="1013902" y="1797365"/>
                  <a:pt x="1013090" y="1797365"/>
                </a:cubicBezTo>
                <a:close/>
                <a:moveTo>
                  <a:pt x="1781283" y="1796157"/>
                </a:moveTo>
                <a:cubicBezTo>
                  <a:pt x="1783720" y="1796359"/>
                  <a:pt x="1784939" y="1797164"/>
                  <a:pt x="1784939" y="1798571"/>
                </a:cubicBezTo>
                <a:cubicBezTo>
                  <a:pt x="1784939" y="1799979"/>
                  <a:pt x="1783720" y="1800784"/>
                  <a:pt x="1781283" y="1800986"/>
                </a:cubicBezTo>
                <a:cubicBezTo>
                  <a:pt x="1781283" y="1800483"/>
                  <a:pt x="1781283" y="1799075"/>
                  <a:pt x="1781283" y="1796761"/>
                </a:cubicBezTo>
                <a:close/>
                <a:moveTo>
                  <a:pt x="1164779" y="1796157"/>
                </a:moveTo>
                <a:cubicBezTo>
                  <a:pt x="1167216" y="1796560"/>
                  <a:pt x="1168435" y="1798170"/>
                  <a:pt x="1168435" y="1800986"/>
                </a:cubicBezTo>
                <a:cubicBezTo>
                  <a:pt x="1168435" y="1803803"/>
                  <a:pt x="1167216" y="1805412"/>
                  <a:pt x="1164779" y="1805814"/>
                </a:cubicBezTo>
                <a:cubicBezTo>
                  <a:pt x="1162342" y="1805412"/>
                  <a:pt x="1161124" y="1803803"/>
                  <a:pt x="1161124" y="1800986"/>
                </a:cubicBezTo>
                <a:cubicBezTo>
                  <a:pt x="1161124" y="1798170"/>
                  <a:pt x="1162342" y="1796560"/>
                  <a:pt x="1164779" y="1796157"/>
                </a:cubicBezTo>
                <a:close/>
                <a:moveTo>
                  <a:pt x="1822404" y="1794121"/>
                </a:moveTo>
                <a:cubicBezTo>
                  <a:pt x="1823013" y="1794422"/>
                  <a:pt x="1823927" y="1795102"/>
                  <a:pt x="1825145" y="1796157"/>
                </a:cubicBezTo>
                <a:cubicBezTo>
                  <a:pt x="1822708" y="1795856"/>
                  <a:pt x="1821491" y="1795253"/>
                  <a:pt x="1821491" y="1794346"/>
                </a:cubicBezTo>
                <a:cubicBezTo>
                  <a:pt x="1821491" y="1793894"/>
                  <a:pt x="1821795" y="1793819"/>
                  <a:pt x="1822404" y="1794121"/>
                </a:cubicBezTo>
                <a:close/>
                <a:moveTo>
                  <a:pt x="1170261" y="1792537"/>
                </a:moveTo>
                <a:cubicBezTo>
                  <a:pt x="1171074" y="1792537"/>
                  <a:pt x="1172496" y="1793743"/>
                  <a:pt x="1174526" y="1796157"/>
                </a:cubicBezTo>
                <a:cubicBezTo>
                  <a:pt x="1174323" y="1796157"/>
                  <a:pt x="1173512" y="1796157"/>
                  <a:pt x="1172089" y="1796157"/>
                </a:cubicBezTo>
                <a:cubicBezTo>
                  <a:pt x="1170668" y="1796157"/>
                  <a:pt x="1169856" y="1796157"/>
                  <a:pt x="1169653" y="1796157"/>
                </a:cubicBezTo>
                <a:cubicBezTo>
                  <a:pt x="1169247" y="1793743"/>
                  <a:pt x="1169449" y="1792537"/>
                  <a:pt x="1170261" y="1792537"/>
                </a:cubicBezTo>
                <a:close/>
                <a:moveTo>
                  <a:pt x="1140411" y="1791329"/>
                </a:moveTo>
                <a:cubicBezTo>
                  <a:pt x="1140615" y="1791329"/>
                  <a:pt x="1141427" y="1791329"/>
                  <a:pt x="1142848" y="1791329"/>
                </a:cubicBezTo>
                <a:cubicBezTo>
                  <a:pt x="1144269" y="1791329"/>
                  <a:pt x="1145081" y="1791329"/>
                  <a:pt x="1145285" y="1791329"/>
                </a:cubicBezTo>
                <a:cubicBezTo>
                  <a:pt x="1142950" y="1791531"/>
                  <a:pt x="1141528" y="1792335"/>
                  <a:pt x="1141020" y="1793743"/>
                </a:cubicBezTo>
                <a:cubicBezTo>
                  <a:pt x="1140514" y="1795151"/>
                  <a:pt x="1140310" y="1795956"/>
                  <a:pt x="1140411" y="1796157"/>
                </a:cubicBezTo>
                <a:cubicBezTo>
                  <a:pt x="1140208" y="1796157"/>
                  <a:pt x="1139396" y="1796157"/>
                  <a:pt x="1137974" y="1796157"/>
                </a:cubicBezTo>
                <a:cubicBezTo>
                  <a:pt x="1136553" y="1796157"/>
                  <a:pt x="1135741" y="1796157"/>
                  <a:pt x="1135538" y="1796157"/>
                </a:cubicBezTo>
                <a:cubicBezTo>
                  <a:pt x="1135741" y="1795956"/>
                  <a:pt x="1136553" y="1795151"/>
                  <a:pt x="1137974" y="1793743"/>
                </a:cubicBezTo>
                <a:cubicBezTo>
                  <a:pt x="1139396" y="1792335"/>
                  <a:pt x="1140208" y="1791531"/>
                  <a:pt x="1140411" y="1791329"/>
                </a:cubicBezTo>
                <a:close/>
                <a:moveTo>
                  <a:pt x="1023446" y="1791329"/>
                </a:moveTo>
                <a:cubicBezTo>
                  <a:pt x="1023649" y="1793743"/>
                  <a:pt x="1024462" y="1794951"/>
                  <a:pt x="1025883" y="1794951"/>
                </a:cubicBezTo>
                <a:cubicBezTo>
                  <a:pt x="1027305" y="1794951"/>
                  <a:pt x="1028116" y="1793743"/>
                  <a:pt x="1028320" y="1791329"/>
                </a:cubicBezTo>
                <a:cubicBezTo>
                  <a:pt x="1028116" y="1791329"/>
                  <a:pt x="1027305" y="1791329"/>
                  <a:pt x="1025883" y="1791329"/>
                </a:cubicBezTo>
                <a:cubicBezTo>
                  <a:pt x="1024462" y="1791329"/>
                  <a:pt x="1023649" y="1791329"/>
                  <a:pt x="1023446" y="1791329"/>
                </a:cubicBezTo>
                <a:close/>
                <a:moveTo>
                  <a:pt x="1018572" y="1791329"/>
                </a:moveTo>
                <a:cubicBezTo>
                  <a:pt x="1016136" y="1791732"/>
                  <a:pt x="1014918" y="1793341"/>
                  <a:pt x="1014918" y="1796157"/>
                </a:cubicBezTo>
                <a:cubicBezTo>
                  <a:pt x="1014918" y="1798973"/>
                  <a:pt x="1016136" y="1800584"/>
                  <a:pt x="1018572" y="1800986"/>
                </a:cubicBezTo>
                <a:cubicBezTo>
                  <a:pt x="1021009" y="1800584"/>
                  <a:pt x="1022228" y="1798973"/>
                  <a:pt x="1022228" y="1796157"/>
                </a:cubicBezTo>
                <a:cubicBezTo>
                  <a:pt x="1022228" y="1793341"/>
                  <a:pt x="1021009" y="1791732"/>
                  <a:pt x="1018572" y="1791329"/>
                </a:cubicBezTo>
                <a:close/>
                <a:moveTo>
                  <a:pt x="999078" y="1791329"/>
                </a:moveTo>
                <a:cubicBezTo>
                  <a:pt x="996641" y="1791732"/>
                  <a:pt x="995424" y="1793341"/>
                  <a:pt x="995424" y="1796157"/>
                </a:cubicBezTo>
                <a:cubicBezTo>
                  <a:pt x="995424" y="1798973"/>
                  <a:pt x="996641" y="1800584"/>
                  <a:pt x="999078" y="1800986"/>
                </a:cubicBezTo>
                <a:cubicBezTo>
                  <a:pt x="1001515" y="1800584"/>
                  <a:pt x="1002734" y="1798973"/>
                  <a:pt x="1002734" y="1796157"/>
                </a:cubicBezTo>
                <a:cubicBezTo>
                  <a:pt x="1002734" y="1793341"/>
                  <a:pt x="1001515" y="1791732"/>
                  <a:pt x="999078" y="1791329"/>
                </a:cubicBezTo>
                <a:close/>
                <a:moveTo>
                  <a:pt x="1752042" y="1786501"/>
                </a:moveTo>
                <a:cubicBezTo>
                  <a:pt x="1752042" y="1785093"/>
                  <a:pt x="1752042" y="1786702"/>
                  <a:pt x="1752042" y="1791329"/>
                </a:cubicBezTo>
                <a:cubicBezTo>
                  <a:pt x="1752042" y="1795956"/>
                  <a:pt x="1752042" y="1797567"/>
                  <a:pt x="1752042" y="1796157"/>
                </a:cubicBezTo>
                <a:cubicBezTo>
                  <a:pt x="1754479" y="1795756"/>
                  <a:pt x="1755698" y="1794146"/>
                  <a:pt x="1755698" y="1791329"/>
                </a:cubicBezTo>
                <a:cubicBezTo>
                  <a:pt x="1755698" y="1788513"/>
                  <a:pt x="1754479" y="1786902"/>
                  <a:pt x="1752042" y="1786501"/>
                </a:cubicBezTo>
                <a:close/>
                <a:moveTo>
                  <a:pt x="1003952" y="1786501"/>
                </a:moveTo>
                <a:cubicBezTo>
                  <a:pt x="1001515" y="1786902"/>
                  <a:pt x="1000297" y="1788513"/>
                  <a:pt x="1000297" y="1791329"/>
                </a:cubicBezTo>
                <a:cubicBezTo>
                  <a:pt x="1000297" y="1794146"/>
                  <a:pt x="1001515" y="1795756"/>
                  <a:pt x="1003952" y="1796157"/>
                </a:cubicBezTo>
                <a:cubicBezTo>
                  <a:pt x="1006389" y="1795756"/>
                  <a:pt x="1007608" y="1794146"/>
                  <a:pt x="1007608" y="1791329"/>
                </a:cubicBezTo>
                <a:cubicBezTo>
                  <a:pt x="1007608" y="1788513"/>
                  <a:pt x="1006389" y="1786902"/>
                  <a:pt x="1003952" y="1786501"/>
                </a:cubicBezTo>
                <a:close/>
                <a:moveTo>
                  <a:pt x="1034818" y="1783818"/>
                </a:moveTo>
                <a:lnTo>
                  <a:pt x="1035630" y="1784891"/>
                </a:lnTo>
                <a:lnTo>
                  <a:pt x="1034412" y="1784087"/>
                </a:lnTo>
                <a:close/>
                <a:moveTo>
                  <a:pt x="1174526" y="1781672"/>
                </a:moveTo>
                <a:cubicBezTo>
                  <a:pt x="1174526" y="1781874"/>
                  <a:pt x="1174526" y="1782679"/>
                  <a:pt x="1174526" y="1784087"/>
                </a:cubicBezTo>
                <a:cubicBezTo>
                  <a:pt x="1174526" y="1785496"/>
                  <a:pt x="1174526" y="1786299"/>
                  <a:pt x="1174526" y="1786501"/>
                </a:cubicBezTo>
                <a:cubicBezTo>
                  <a:pt x="1172089" y="1786299"/>
                  <a:pt x="1170872" y="1785496"/>
                  <a:pt x="1170872" y="1784087"/>
                </a:cubicBezTo>
                <a:cubicBezTo>
                  <a:pt x="1170872" y="1782679"/>
                  <a:pt x="1172089" y="1781874"/>
                  <a:pt x="1174526" y="1781672"/>
                </a:cubicBezTo>
                <a:close/>
                <a:moveTo>
                  <a:pt x="1145285" y="1781672"/>
                </a:moveTo>
                <a:lnTo>
                  <a:pt x="1146909" y="1783818"/>
                </a:lnTo>
                <a:lnTo>
                  <a:pt x="1150158" y="1781672"/>
                </a:lnTo>
                <a:cubicBezTo>
                  <a:pt x="1152595" y="1781874"/>
                  <a:pt x="1153814" y="1782679"/>
                  <a:pt x="1153814" y="1784087"/>
                </a:cubicBezTo>
                <a:cubicBezTo>
                  <a:pt x="1153814" y="1785496"/>
                  <a:pt x="1152595" y="1786299"/>
                  <a:pt x="1150158" y="1786501"/>
                </a:cubicBezTo>
                <a:lnTo>
                  <a:pt x="1147722" y="1784891"/>
                </a:lnTo>
                <a:lnTo>
                  <a:pt x="1148941" y="1786501"/>
                </a:lnTo>
                <a:cubicBezTo>
                  <a:pt x="1148941" y="1789318"/>
                  <a:pt x="1147722" y="1790927"/>
                  <a:pt x="1145285" y="1791329"/>
                </a:cubicBezTo>
                <a:cubicBezTo>
                  <a:pt x="1145285" y="1790927"/>
                  <a:pt x="1145285" y="1789318"/>
                  <a:pt x="1145285" y="1786501"/>
                </a:cubicBezTo>
                <a:cubicBezTo>
                  <a:pt x="1145285" y="1783685"/>
                  <a:pt x="1145285" y="1782075"/>
                  <a:pt x="1145285" y="1781672"/>
                </a:cubicBezTo>
                <a:close/>
                <a:moveTo>
                  <a:pt x="1033193" y="1781672"/>
                </a:moveTo>
                <a:cubicBezTo>
                  <a:pt x="1030756" y="1782075"/>
                  <a:pt x="1029539" y="1783685"/>
                  <a:pt x="1029539" y="1786501"/>
                </a:cubicBezTo>
                <a:cubicBezTo>
                  <a:pt x="1029539" y="1789318"/>
                  <a:pt x="1030756" y="1790927"/>
                  <a:pt x="1033193" y="1791329"/>
                </a:cubicBezTo>
                <a:cubicBezTo>
                  <a:pt x="1035630" y="1790927"/>
                  <a:pt x="1036849" y="1789318"/>
                  <a:pt x="1036849" y="1786501"/>
                </a:cubicBezTo>
                <a:lnTo>
                  <a:pt x="1035630" y="1784891"/>
                </a:lnTo>
                <a:lnTo>
                  <a:pt x="1038067" y="1786501"/>
                </a:lnTo>
                <a:cubicBezTo>
                  <a:pt x="1038067" y="1786299"/>
                  <a:pt x="1038067" y="1785496"/>
                  <a:pt x="1038067" y="1784087"/>
                </a:cubicBezTo>
                <a:cubicBezTo>
                  <a:pt x="1038067" y="1782679"/>
                  <a:pt x="1038067" y="1781874"/>
                  <a:pt x="1038067" y="1781672"/>
                </a:cubicBezTo>
                <a:lnTo>
                  <a:pt x="1034818" y="1783818"/>
                </a:lnTo>
                <a:close/>
                <a:moveTo>
                  <a:pt x="253425" y="1781672"/>
                </a:moveTo>
                <a:cubicBezTo>
                  <a:pt x="253425" y="1782477"/>
                  <a:pt x="253425" y="1785696"/>
                  <a:pt x="253425" y="1791329"/>
                </a:cubicBezTo>
                <a:cubicBezTo>
                  <a:pt x="253425" y="1796962"/>
                  <a:pt x="253425" y="1800181"/>
                  <a:pt x="253425" y="1800986"/>
                </a:cubicBezTo>
                <a:cubicBezTo>
                  <a:pt x="255862" y="1798370"/>
                  <a:pt x="257081" y="1795151"/>
                  <a:pt x="257081" y="1791329"/>
                </a:cubicBezTo>
                <a:cubicBezTo>
                  <a:pt x="257081" y="1787507"/>
                  <a:pt x="255862" y="1784288"/>
                  <a:pt x="253425" y="1781672"/>
                </a:cubicBezTo>
                <a:close/>
                <a:moveTo>
                  <a:pt x="1830019" y="1776844"/>
                </a:moveTo>
                <a:cubicBezTo>
                  <a:pt x="1830019" y="1777046"/>
                  <a:pt x="1830019" y="1777850"/>
                  <a:pt x="1830019" y="1779258"/>
                </a:cubicBezTo>
                <a:cubicBezTo>
                  <a:pt x="1830019" y="1780666"/>
                  <a:pt x="1830019" y="1781471"/>
                  <a:pt x="1830019" y="1781672"/>
                </a:cubicBezTo>
                <a:cubicBezTo>
                  <a:pt x="1827582" y="1781471"/>
                  <a:pt x="1826364" y="1780666"/>
                  <a:pt x="1826364" y="1779258"/>
                </a:cubicBezTo>
                <a:cubicBezTo>
                  <a:pt x="1826364" y="1777850"/>
                  <a:pt x="1827582" y="1777046"/>
                  <a:pt x="1830019" y="1776844"/>
                </a:cubicBezTo>
                <a:close/>
                <a:moveTo>
                  <a:pt x="1766663" y="1776844"/>
                </a:moveTo>
                <a:cubicBezTo>
                  <a:pt x="1764226" y="1777247"/>
                  <a:pt x="1763008" y="1778857"/>
                  <a:pt x="1763008" y="1781672"/>
                </a:cubicBezTo>
                <a:cubicBezTo>
                  <a:pt x="1763008" y="1784490"/>
                  <a:pt x="1764226" y="1786099"/>
                  <a:pt x="1766663" y="1786501"/>
                </a:cubicBezTo>
                <a:cubicBezTo>
                  <a:pt x="1769099" y="1786099"/>
                  <a:pt x="1770318" y="1784490"/>
                  <a:pt x="1770318" y="1781672"/>
                </a:cubicBezTo>
                <a:cubicBezTo>
                  <a:pt x="1770318" y="1778857"/>
                  <a:pt x="1769099" y="1777247"/>
                  <a:pt x="1766663" y="1776844"/>
                </a:cubicBezTo>
                <a:close/>
                <a:moveTo>
                  <a:pt x="1786157" y="1772016"/>
                </a:moveTo>
                <a:cubicBezTo>
                  <a:pt x="1788594" y="1772419"/>
                  <a:pt x="1789813" y="1774028"/>
                  <a:pt x="1789813" y="1776844"/>
                </a:cubicBezTo>
                <a:cubicBezTo>
                  <a:pt x="1789813" y="1779661"/>
                  <a:pt x="1788594" y="1781271"/>
                  <a:pt x="1786157" y="1781672"/>
                </a:cubicBezTo>
                <a:cubicBezTo>
                  <a:pt x="1783720" y="1781271"/>
                  <a:pt x="1782502" y="1779661"/>
                  <a:pt x="1782502" y="1776844"/>
                </a:cubicBezTo>
                <a:cubicBezTo>
                  <a:pt x="1782502" y="1774028"/>
                  <a:pt x="1783720" y="1772419"/>
                  <a:pt x="1786157" y="1772016"/>
                </a:cubicBezTo>
                <a:close/>
                <a:moveTo>
                  <a:pt x="1164779" y="1772016"/>
                </a:moveTo>
                <a:cubicBezTo>
                  <a:pt x="1167216" y="1772419"/>
                  <a:pt x="1168435" y="1774028"/>
                  <a:pt x="1168435" y="1776844"/>
                </a:cubicBezTo>
                <a:cubicBezTo>
                  <a:pt x="1168435" y="1779661"/>
                  <a:pt x="1167216" y="1781271"/>
                  <a:pt x="1164779" y="1781672"/>
                </a:cubicBezTo>
                <a:lnTo>
                  <a:pt x="1163154" y="1779527"/>
                </a:lnTo>
                <a:lnTo>
                  <a:pt x="1159905" y="1781672"/>
                </a:lnTo>
                <a:cubicBezTo>
                  <a:pt x="1157469" y="1781471"/>
                  <a:pt x="1156251" y="1780666"/>
                  <a:pt x="1156251" y="1779258"/>
                </a:cubicBezTo>
                <a:cubicBezTo>
                  <a:pt x="1156251" y="1777850"/>
                  <a:pt x="1157469" y="1777046"/>
                  <a:pt x="1159905" y="1776844"/>
                </a:cubicBezTo>
                <a:lnTo>
                  <a:pt x="1162342" y="1778454"/>
                </a:lnTo>
                <a:lnTo>
                  <a:pt x="1161124" y="1776844"/>
                </a:lnTo>
                <a:cubicBezTo>
                  <a:pt x="1161124" y="1774028"/>
                  <a:pt x="1162342" y="1772419"/>
                  <a:pt x="1164779" y="1772016"/>
                </a:cubicBezTo>
                <a:close/>
                <a:moveTo>
                  <a:pt x="1052687" y="1772016"/>
                </a:moveTo>
                <a:cubicBezTo>
                  <a:pt x="1050251" y="1772419"/>
                  <a:pt x="1049033" y="1774028"/>
                  <a:pt x="1049033" y="1776844"/>
                </a:cubicBezTo>
                <a:cubicBezTo>
                  <a:pt x="1049033" y="1779661"/>
                  <a:pt x="1050251" y="1781271"/>
                  <a:pt x="1052687" y="1781672"/>
                </a:cubicBezTo>
                <a:cubicBezTo>
                  <a:pt x="1055124" y="1781271"/>
                  <a:pt x="1056343" y="1779661"/>
                  <a:pt x="1056343" y="1776844"/>
                </a:cubicBezTo>
                <a:cubicBezTo>
                  <a:pt x="1056343" y="1774028"/>
                  <a:pt x="1055124" y="1772419"/>
                  <a:pt x="1052687" y="1772016"/>
                </a:cubicBezTo>
                <a:close/>
                <a:moveTo>
                  <a:pt x="1028320" y="1772016"/>
                </a:moveTo>
                <a:cubicBezTo>
                  <a:pt x="1025883" y="1772419"/>
                  <a:pt x="1024665" y="1774028"/>
                  <a:pt x="1024665" y="1776844"/>
                </a:cubicBezTo>
                <a:cubicBezTo>
                  <a:pt x="1024665" y="1779661"/>
                  <a:pt x="1025883" y="1781271"/>
                  <a:pt x="1028320" y="1781672"/>
                </a:cubicBezTo>
                <a:cubicBezTo>
                  <a:pt x="1030756" y="1781271"/>
                  <a:pt x="1031975" y="1779661"/>
                  <a:pt x="1031975" y="1776844"/>
                </a:cubicBezTo>
                <a:cubicBezTo>
                  <a:pt x="1031975" y="1774028"/>
                  <a:pt x="1030756" y="1772419"/>
                  <a:pt x="1028320" y="1772016"/>
                </a:cubicBezTo>
                <a:close/>
                <a:moveTo>
                  <a:pt x="1771536" y="1767187"/>
                </a:moveTo>
                <a:cubicBezTo>
                  <a:pt x="1769099" y="1767389"/>
                  <a:pt x="1767882" y="1768194"/>
                  <a:pt x="1767882" y="1769602"/>
                </a:cubicBezTo>
                <a:cubicBezTo>
                  <a:pt x="1767882" y="1771010"/>
                  <a:pt x="1769099" y="1771814"/>
                  <a:pt x="1771536" y="1772016"/>
                </a:cubicBezTo>
                <a:cubicBezTo>
                  <a:pt x="1773973" y="1771814"/>
                  <a:pt x="1775192" y="1771010"/>
                  <a:pt x="1775192" y="1769602"/>
                </a:cubicBezTo>
                <a:cubicBezTo>
                  <a:pt x="1775192" y="1768194"/>
                  <a:pt x="1773973" y="1767389"/>
                  <a:pt x="1771536" y="1767187"/>
                </a:cubicBezTo>
                <a:close/>
                <a:moveTo>
                  <a:pt x="1756916" y="1767187"/>
                </a:moveTo>
                <a:cubicBezTo>
                  <a:pt x="1756916" y="1767791"/>
                  <a:pt x="1756916" y="1770205"/>
                  <a:pt x="1756916" y="1774430"/>
                </a:cubicBezTo>
                <a:cubicBezTo>
                  <a:pt x="1756916" y="1778655"/>
                  <a:pt x="1756916" y="1781069"/>
                  <a:pt x="1756916" y="1781672"/>
                </a:cubicBezTo>
                <a:cubicBezTo>
                  <a:pt x="1759352" y="1781371"/>
                  <a:pt x="1760571" y="1779560"/>
                  <a:pt x="1760571" y="1776241"/>
                </a:cubicBezTo>
                <a:cubicBezTo>
                  <a:pt x="1760571" y="1772921"/>
                  <a:pt x="1759352" y="1769903"/>
                  <a:pt x="1756916" y="1767187"/>
                </a:cubicBezTo>
                <a:close/>
                <a:moveTo>
                  <a:pt x="1223262" y="1767187"/>
                </a:moveTo>
                <a:cubicBezTo>
                  <a:pt x="1225698" y="1767590"/>
                  <a:pt x="1226917" y="1769200"/>
                  <a:pt x="1226917" y="1772016"/>
                </a:cubicBezTo>
                <a:cubicBezTo>
                  <a:pt x="1226917" y="1774832"/>
                  <a:pt x="1225698" y="1776442"/>
                  <a:pt x="1223262" y="1776844"/>
                </a:cubicBezTo>
                <a:cubicBezTo>
                  <a:pt x="1220825" y="1776442"/>
                  <a:pt x="1219607" y="1774832"/>
                  <a:pt x="1219607" y="1772016"/>
                </a:cubicBezTo>
                <a:cubicBezTo>
                  <a:pt x="1219607" y="1769200"/>
                  <a:pt x="1220825" y="1767590"/>
                  <a:pt x="1223262" y="1767187"/>
                </a:cubicBezTo>
                <a:close/>
                <a:moveTo>
                  <a:pt x="1189147" y="1767187"/>
                </a:moveTo>
                <a:cubicBezTo>
                  <a:pt x="1191584" y="1767590"/>
                  <a:pt x="1192803" y="1769200"/>
                  <a:pt x="1192803" y="1772016"/>
                </a:cubicBezTo>
                <a:cubicBezTo>
                  <a:pt x="1192803" y="1774832"/>
                  <a:pt x="1191584" y="1776442"/>
                  <a:pt x="1189147" y="1776844"/>
                </a:cubicBezTo>
                <a:cubicBezTo>
                  <a:pt x="1186710" y="1776442"/>
                  <a:pt x="1185492" y="1774832"/>
                  <a:pt x="1185492" y="1772016"/>
                </a:cubicBezTo>
                <a:cubicBezTo>
                  <a:pt x="1185492" y="1769200"/>
                  <a:pt x="1186710" y="1767590"/>
                  <a:pt x="1189147" y="1767187"/>
                </a:cubicBezTo>
                <a:close/>
                <a:moveTo>
                  <a:pt x="1057561" y="1767187"/>
                </a:moveTo>
                <a:cubicBezTo>
                  <a:pt x="1055124" y="1767590"/>
                  <a:pt x="1053906" y="1769200"/>
                  <a:pt x="1053906" y="1772016"/>
                </a:cubicBezTo>
                <a:cubicBezTo>
                  <a:pt x="1053906" y="1774832"/>
                  <a:pt x="1055124" y="1776442"/>
                  <a:pt x="1057561" y="1776844"/>
                </a:cubicBezTo>
                <a:cubicBezTo>
                  <a:pt x="1059998" y="1776442"/>
                  <a:pt x="1061217" y="1774832"/>
                  <a:pt x="1061217" y="1772016"/>
                </a:cubicBezTo>
                <a:cubicBezTo>
                  <a:pt x="1061217" y="1769200"/>
                  <a:pt x="1059998" y="1767590"/>
                  <a:pt x="1057561" y="1767187"/>
                </a:cubicBezTo>
                <a:close/>
                <a:moveTo>
                  <a:pt x="1228135" y="1762359"/>
                </a:moveTo>
                <a:cubicBezTo>
                  <a:pt x="1230572" y="1762761"/>
                  <a:pt x="1231791" y="1764372"/>
                  <a:pt x="1231791" y="1767187"/>
                </a:cubicBezTo>
                <a:cubicBezTo>
                  <a:pt x="1231791" y="1770005"/>
                  <a:pt x="1230572" y="1771614"/>
                  <a:pt x="1228135" y="1772016"/>
                </a:cubicBezTo>
                <a:cubicBezTo>
                  <a:pt x="1228135" y="1771614"/>
                  <a:pt x="1228135" y="1770005"/>
                  <a:pt x="1228135" y="1767187"/>
                </a:cubicBezTo>
                <a:cubicBezTo>
                  <a:pt x="1228135" y="1764372"/>
                  <a:pt x="1228135" y="1762761"/>
                  <a:pt x="1228135" y="1762359"/>
                </a:cubicBezTo>
                <a:close/>
                <a:moveTo>
                  <a:pt x="1198894" y="1762359"/>
                </a:moveTo>
                <a:cubicBezTo>
                  <a:pt x="1198894" y="1762561"/>
                  <a:pt x="1198894" y="1763365"/>
                  <a:pt x="1198894" y="1764773"/>
                </a:cubicBezTo>
                <a:cubicBezTo>
                  <a:pt x="1198894" y="1766181"/>
                  <a:pt x="1198894" y="1766986"/>
                  <a:pt x="1198894" y="1767187"/>
                </a:cubicBezTo>
                <a:cubicBezTo>
                  <a:pt x="1198690" y="1767187"/>
                  <a:pt x="1197878" y="1767187"/>
                  <a:pt x="1196457" y="1767187"/>
                </a:cubicBezTo>
                <a:cubicBezTo>
                  <a:pt x="1195036" y="1767187"/>
                  <a:pt x="1194224" y="1767187"/>
                  <a:pt x="1194020" y="1767187"/>
                </a:cubicBezTo>
                <a:cubicBezTo>
                  <a:pt x="1193919" y="1766986"/>
                  <a:pt x="1194123" y="1766181"/>
                  <a:pt x="1194629" y="1764773"/>
                </a:cubicBezTo>
                <a:cubicBezTo>
                  <a:pt x="1195137" y="1763365"/>
                  <a:pt x="1196559" y="1762561"/>
                  <a:pt x="1198894" y="1762359"/>
                </a:cubicBezTo>
                <a:close/>
                <a:moveTo>
                  <a:pt x="287540" y="1762359"/>
                </a:moveTo>
                <a:cubicBezTo>
                  <a:pt x="281854" y="1776844"/>
                  <a:pt x="278605" y="1791329"/>
                  <a:pt x="277793" y="1805814"/>
                </a:cubicBezTo>
                <a:cubicBezTo>
                  <a:pt x="277793" y="1806217"/>
                  <a:pt x="277793" y="1807826"/>
                  <a:pt x="277793" y="1810642"/>
                </a:cubicBezTo>
                <a:cubicBezTo>
                  <a:pt x="277793" y="1813459"/>
                  <a:pt x="277793" y="1815069"/>
                  <a:pt x="277793" y="1815471"/>
                </a:cubicBezTo>
                <a:cubicBezTo>
                  <a:pt x="280332" y="1812050"/>
                  <a:pt x="282565" y="1805612"/>
                  <a:pt x="284494" y="1796157"/>
                </a:cubicBezTo>
                <a:cubicBezTo>
                  <a:pt x="286423" y="1786702"/>
                  <a:pt x="287439" y="1780264"/>
                  <a:pt x="287540" y="1776844"/>
                </a:cubicBezTo>
                <a:cubicBezTo>
                  <a:pt x="287540" y="1776039"/>
                  <a:pt x="287540" y="1772821"/>
                  <a:pt x="287540" y="1767187"/>
                </a:cubicBezTo>
                <a:cubicBezTo>
                  <a:pt x="287540" y="1766986"/>
                  <a:pt x="287540" y="1766181"/>
                  <a:pt x="287540" y="1764773"/>
                </a:cubicBezTo>
                <a:cubicBezTo>
                  <a:pt x="287540" y="1763365"/>
                  <a:pt x="287540" y="1762561"/>
                  <a:pt x="287540" y="1762359"/>
                </a:cubicBezTo>
                <a:close/>
                <a:moveTo>
                  <a:pt x="1893375" y="1757531"/>
                </a:moveTo>
                <a:cubicBezTo>
                  <a:pt x="1893375" y="1757732"/>
                  <a:pt x="1893375" y="1758537"/>
                  <a:pt x="1893375" y="1759945"/>
                </a:cubicBezTo>
                <a:cubicBezTo>
                  <a:pt x="1893375" y="1761354"/>
                  <a:pt x="1893375" y="1762158"/>
                  <a:pt x="1893375" y="1762359"/>
                </a:cubicBezTo>
                <a:cubicBezTo>
                  <a:pt x="1895812" y="1762158"/>
                  <a:pt x="1897031" y="1761354"/>
                  <a:pt x="1897031" y="1759945"/>
                </a:cubicBezTo>
                <a:cubicBezTo>
                  <a:pt x="1897031" y="1758537"/>
                  <a:pt x="1895812" y="1757732"/>
                  <a:pt x="1893375" y="1757531"/>
                </a:cubicBezTo>
                <a:close/>
                <a:moveTo>
                  <a:pt x="1791030" y="1757531"/>
                </a:moveTo>
                <a:cubicBezTo>
                  <a:pt x="1791030" y="1757934"/>
                  <a:pt x="1791030" y="1759543"/>
                  <a:pt x="1791030" y="1762359"/>
                </a:cubicBezTo>
                <a:cubicBezTo>
                  <a:pt x="1791030" y="1765176"/>
                  <a:pt x="1791030" y="1766786"/>
                  <a:pt x="1791030" y="1767187"/>
                </a:cubicBezTo>
                <a:cubicBezTo>
                  <a:pt x="1788594" y="1768898"/>
                  <a:pt x="1787376" y="1767892"/>
                  <a:pt x="1787376" y="1764170"/>
                </a:cubicBezTo>
                <a:cubicBezTo>
                  <a:pt x="1787376" y="1760448"/>
                  <a:pt x="1788594" y="1758235"/>
                  <a:pt x="1791030" y="1757531"/>
                </a:cubicBezTo>
                <a:close/>
                <a:moveTo>
                  <a:pt x="1237882" y="1757531"/>
                </a:moveTo>
                <a:lnTo>
                  <a:pt x="1237882" y="1762359"/>
                </a:lnTo>
                <a:lnTo>
                  <a:pt x="1233009" y="1762359"/>
                </a:lnTo>
                <a:close/>
                <a:moveTo>
                  <a:pt x="1077055" y="1757531"/>
                </a:moveTo>
                <a:cubicBezTo>
                  <a:pt x="1074618" y="1757732"/>
                  <a:pt x="1073401" y="1758537"/>
                  <a:pt x="1073401" y="1759945"/>
                </a:cubicBezTo>
                <a:cubicBezTo>
                  <a:pt x="1073401" y="1761354"/>
                  <a:pt x="1074618" y="1762158"/>
                  <a:pt x="1077055" y="1762359"/>
                </a:cubicBezTo>
                <a:cubicBezTo>
                  <a:pt x="1079492" y="1762158"/>
                  <a:pt x="1080711" y="1761354"/>
                  <a:pt x="1080711" y="1759945"/>
                </a:cubicBezTo>
                <a:cubicBezTo>
                  <a:pt x="1080711" y="1758537"/>
                  <a:pt x="1079492" y="1757732"/>
                  <a:pt x="1077055" y="1757531"/>
                </a:cubicBezTo>
                <a:close/>
                <a:moveTo>
                  <a:pt x="1067308" y="1757531"/>
                </a:moveTo>
                <a:cubicBezTo>
                  <a:pt x="1064871" y="1757934"/>
                  <a:pt x="1063653" y="1759543"/>
                  <a:pt x="1063653" y="1762359"/>
                </a:cubicBezTo>
                <a:cubicBezTo>
                  <a:pt x="1063653" y="1765176"/>
                  <a:pt x="1064871" y="1766786"/>
                  <a:pt x="1067308" y="1767187"/>
                </a:cubicBezTo>
                <a:cubicBezTo>
                  <a:pt x="1069745" y="1766786"/>
                  <a:pt x="1070964" y="1765176"/>
                  <a:pt x="1070964" y="1762359"/>
                </a:cubicBezTo>
                <a:cubicBezTo>
                  <a:pt x="1070964" y="1759543"/>
                  <a:pt x="1069745" y="1757934"/>
                  <a:pt x="1067308" y="1757531"/>
                </a:cubicBezTo>
                <a:close/>
                <a:moveTo>
                  <a:pt x="1761789" y="1752703"/>
                </a:moveTo>
                <a:cubicBezTo>
                  <a:pt x="1761789" y="1753306"/>
                  <a:pt x="1761789" y="1755720"/>
                  <a:pt x="1761789" y="1759945"/>
                </a:cubicBezTo>
                <a:cubicBezTo>
                  <a:pt x="1761789" y="1764170"/>
                  <a:pt x="1761789" y="1766584"/>
                  <a:pt x="1761789" y="1767187"/>
                </a:cubicBezTo>
                <a:cubicBezTo>
                  <a:pt x="1764226" y="1764472"/>
                  <a:pt x="1765445" y="1761454"/>
                  <a:pt x="1765445" y="1758134"/>
                </a:cubicBezTo>
                <a:cubicBezTo>
                  <a:pt x="1765445" y="1754815"/>
                  <a:pt x="1764226" y="1753004"/>
                  <a:pt x="1761789" y="1752703"/>
                </a:cubicBezTo>
                <a:close/>
                <a:moveTo>
                  <a:pt x="1213515" y="1752703"/>
                </a:moveTo>
                <a:cubicBezTo>
                  <a:pt x="1213718" y="1752703"/>
                  <a:pt x="1214530" y="1752703"/>
                  <a:pt x="1215951" y="1752703"/>
                </a:cubicBezTo>
                <a:cubicBezTo>
                  <a:pt x="1217374" y="1752703"/>
                  <a:pt x="1218185" y="1752703"/>
                  <a:pt x="1218388" y="1752703"/>
                </a:cubicBezTo>
                <a:cubicBezTo>
                  <a:pt x="1217983" y="1752904"/>
                  <a:pt x="1216358" y="1753709"/>
                  <a:pt x="1213515" y="1755117"/>
                </a:cubicBezTo>
                <a:cubicBezTo>
                  <a:pt x="1210672" y="1756525"/>
                  <a:pt x="1209048" y="1757329"/>
                  <a:pt x="1208641" y="1757531"/>
                </a:cubicBezTo>
                <a:cubicBezTo>
                  <a:pt x="1208438" y="1757531"/>
                  <a:pt x="1207627" y="1757531"/>
                  <a:pt x="1206204" y="1757531"/>
                </a:cubicBezTo>
                <a:cubicBezTo>
                  <a:pt x="1204783" y="1757531"/>
                  <a:pt x="1203971" y="1757531"/>
                  <a:pt x="1203767" y="1757531"/>
                </a:cubicBezTo>
                <a:cubicBezTo>
                  <a:pt x="1204174" y="1757329"/>
                  <a:pt x="1205799" y="1756525"/>
                  <a:pt x="1208641" y="1755117"/>
                </a:cubicBezTo>
                <a:cubicBezTo>
                  <a:pt x="1211485" y="1753709"/>
                  <a:pt x="1213109" y="1752904"/>
                  <a:pt x="1213515" y="1752703"/>
                </a:cubicBezTo>
                <a:close/>
                <a:moveTo>
                  <a:pt x="1081929" y="1752703"/>
                </a:moveTo>
                <a:cubicBezTo>
                  <a:pt x="1079492" y="1752904"/>
                  <a:pt x="1078274" y="1753709"/>
                  <a:pt x="1078274" y="1755117"/>
                </a:cubicBezTo>
                <a:cubicBezTo>
                  <a:pt x="1078274" y="1756525"/>
                  <a:pt x="1079492" y="1757329"/>
                  <a:pt x="1081929" y="1757531"/>
                </a:cubicBezTo>
                <a:cubicBezTo>
                  <a:pt x="1084365" y="1757329"/>
                  <a:pt x="1085584" y="1756525"/>
                  <a:pt x="1085584" y="1755117"/>
                </a:cubicBezTo>
                <a:cubicBezTo>
                  <a:pt x="1085584" y="1753709"/>
                  <a:pt x="1084365" y="1752904"/>
                  <a:pt x="1081929" y="1752703"/>
                </a:cubicBezTo>
                <a:close/>
                <a:moveTo>
                  <a:pt x="1795904" y="1743046"/>
                </a:moveTo>
                <a:cubicBezTo>
                  <a:pt x="1795904" y="1748679"/>
                  <a:pt x="1795904" y="1751898"/>
                  <a:pt x="1795904" y="1752703"/>
                </a:cubicBezTo>
                <a:cubicBezTo>
                  <a:pt x="1793467" y="1752301"/>
                  <a:pt x="1792249" y="1750690"/>
                  <a:pt x="1792249" y="1747874"/>
                </a:cubicBezTo>
                <a:cubicBezTo>
                  <a:pt x="1792249" y="1745058"/>
                  <a:pt x="1793467" y="1743449"/>
                  <a:pt x="1795904" y="1743046"/>
                </a:cubicBezTo>
                <a:close/>
                <a:moveTo>
                  <a:pt x="1228135" y="1743046"/>
                </a:moveTo>
                <a:cubicBezTo>
                  <a:pt x="1228135" y="1743247"/>
                  <a:pt x="1228135" y="1744052"/>
                  <a:pt x="1228135" y="1745460"/>
                </a:cubicBezTo>
                <a:cubicBezTo>
                  <a:pt x="1228135" y="1746868"/>
                  <a:pt x="1228135" y="1747673"/>
                  <a:pt x="1228135" y="1747874"/>
                </a:cubicBezTo>
                <a:cubicBezTo>
                  <a:pt x="1224074" y="1747874"/>
                  <a:pt x="1222449" y="1747874"/>
                  <a:pt x="1223262" y="1747874"/>
                </a:cubicBezTo>
                <a:cubicBezTo>
                  <a:pt x="1223161" y="1747673"/>
                  <a:pt x="1223364" y="1746868"/>
                  <a:pt x="1223872" y="1745460"/>
                </a:cubicBezTo>
                <a:cubicBezTo>
                  <a:pt x="1224378" y="1744052"/>
                  <a:pt x="1225799" y="1743247"/>
                  <a:pt x="1228135" y="1743046"/>
                </a:cubicBezTo>
                <a:close/>
                <a:moveTo>
                  <a:pt x="1091676" y="1743046"/>
                </a:moveTo>
                <a:cubicBezTo>
                  <a:pt x="1091676" y="1743449"/>
                  <a:pt x="1091676" y="1745058"/>
                  <a:pt x="1091676" y="1747874"/>
                </a:cubicBezTo>
                <a:cubicBezTo>
                  <a:pt x="1089239" y="1748277"/>
                  <a:pt x="1088021" y="1749887"/>
                  <a:pt x="1088021" y="1752703"/>
                </a:cubicBezTo>
                <a:cubicBezTo>
                  <a:pt x="1088021" y="1755520"/>
                  <a:pt x="1089239" y="1757129"/>
                  <a:pt x="1091676" y="1757531"/>
                </a:cubicBezTo>
                <a:cubicBezTo>
                  <a:pt x="1091676" y="1757129"/>
                  <a:pt x="1091676" y="1755520"/>
                  <a:pt x="1091676" y="1752703"/>
                </a:cubicBezTo>
                <a:cubicBezTo>
                  <a:pt x="1094113" y="1752301"/>
                  <a:pt x="1095332" y="1750690"/>
                  <a:pt x="1095332" y="1747874"/>
                </a:cubicBezTo>
                <a:cubicBezTo>
                  <a:pt x="1095332" y="1745058"/>
                  <a:pt x="1094113" y="1743449"/>
                  <a:pt x="1091676" y="1743046"/>
                </a:cubicBezTo>
                <a:close/>
                <a:moveTo>
                  <a:pt x="1101423" y="1738218"/>
                </a:moveTo>
                <a:cubicBezTo>
                  <a:pt x="1098986" y="1738619"/>
                  <a:pt x="1097768" y="1740230"/>
                  <a:pt x="1097768" y="1743046"/>
                </a:cubicBezTo>
                <a:cubicBezTo>
                  <a:pt x="1097768" y="1745863"/>
                  <a:pt x="1098986" y="1747473"/>
                  <a:pt x="1101423" y="1747874"/>
                </a:cubicBezTo>
                <a:cubicBezTo>
                  <a:pt x="1103860" y="1747473"/>
                  <a:pt x="1105079" y="1745863"/>
                  <a:pt x="1105079" y="1743046"/>
                </a:cubicBezTo>
                <a:cubicBezTo>
                  <a:pt x="1105079" y="1740230"/>
                  <a:pt x="1103860" y="1738619"/>
                  <a:pt x="1101423" y="1738218"/>
                </a:cubicBezTo>
                <a:close/>
                <a:moveTo>
                  <a:pt x="1776410" y="1733389"/>
                </a:moveTo>
                <a:cubicBezTo>
                  <a:pt x="1776410" y="1733792"/>
                  <a:pt x="1776410" y="1735402"/>
                  <a:pt x="1776410" y="1738218"/>
                </a:cubicBezTo>
                <a:cubicBezTo>
                  <a:pt x="1776410" y="1741035"/>
                  <a:pt x="1776410" y="1742644"/>
                  <a:pt x="1776410" y="1743046"/>
                </a:cubicBezTo>
                <a:cubicBezTo>
                  <a:pt x="1778847" y="1742644"/>
                  <a:pt x="1780066" y="1741035"/>
                  <a:pt x="1780066" y="1738218"/>
                </a:cubicBezTo>
                <a:cubicBezTo>
                  <a:pt x="1780066" y="1735402"/>
                  <a:pt x="1778847" y="1733792"/>
                  <a:pt x="1776410" y="1733389"/>
                </a:cubicBezTo>
                <a:close/>
                <a:moveTo>
                  <a:pt x="1237882" y="1733389"/>
                </a:moveTo>
                <a:cubicBezTo>
                  <a:pt x="1240319" y="1733792"/>
                  <a:pt x="1241538" y="1735402"/>
                  <a:pt x="1241538" y="1738218"/>
                </a:cubicBezTo>
                <a:cubicBezTo>
                  <a:pt x="1241538" y="1741035"/>
                  <a:pt x="1240319" y="1742644"/>
                  <a:pt x="1237882" y="1743046"/>
                </a:cubicBezTo>
                <a:cubicBezTo>
                  <a:pt x="1235446" y="1742644"/>
                  <a:pt x="1234228" y="1741035"/>
                  <a:pt x="1234228" y="1738218"/>
                </a:cubicBezTo>
                <a:cubicBezTo>
                  <a:pt x="1234228" y="1735402"/>
                  <a:pt x="1235446" y="1733792"/>
                  <a:pt x="1237882" y="1733389"/>
                </a:cubicBezTo>
                <a:close/>
                <a:moveTo>
                  <a:pt x="1111170" y="1733389"/>
                </a:moveTo>
                <a:cubicBezTo>
                  <a:pt x="1110967" y="1733591"/>
                  <a:pt x="1110154" y="1734396"/>
                  <a:pt x="1108733" y="1735803"/>
                </a:cubicBezTo>
                <a:cubicBezTo>
                  <a:pt x="1107312" y="1737213"/>
                  <a:pt x="1106500" y="1738016"/>
                  <a:pt x="1106296" y="1738218"/>
                </a:cubicBezTo>
                <a:cubicBezTo>
                  <a:pt x="1106500" y="1738218"/>
                  <a:pt x="1107312" y="1738218"/>
                  <a:pt x="1108733" y="1738218"/>
                </a:cubicBezTo>
                <a:cubicBezTo>
                  <a:pt x="1110154" y="1738218"/>
                  <a:pt x="1110967" y="1738218"/>
                  <a:pt x="1111170" y="1738218"/>
                </a:cubicBezTo>
                <a:cubicBezTo>
                  <a:pt x="1111373" y="1738016"/>
                  <a:pt x="1112186" y="1737213"/>
                  <a:pt x="1113607" y="1735803"/>
                </a:cubicBezTo>
                <a:cubicBezTo>
                  <a:pt x="1115028" y="1734396"/>
                  <a:pt x="1115840" y="1733591"/>
                  <a:pt x="1116043" y="1733389"/>
                </a:cubicBezTo>
                <a:cubicBezTo>
                  <a:pt x="1115840" y="1733389"/>
                  <a:pt x="1115028" y="1733389"/>
                  <a:pt x="1113607" y="1733389"/>
                </a:cubicBezTo>
                <a:cubicBezTo>
                  <a:pt x="1112186" y="1733389"/>
                  <a:pt x="1111373" y="1733389"/>
                  <a:pt x="1111170" y="1733389"/>
                </a:cubicBezTo>
                <a:close/>
                <a:moveTo>
                  <a:pt x="268046" y="1733389"/>
                </a:moveTo>
                <a:cubicBezTo>
                  <a:pt x="265609" y="1733591"/>
                  <a:pt x="264391" y="1734396"/>
                  <a:pt x="264391" y="1735803"/>
                </a:cubicBezTo>
                <a:cubicBezTo>
                  <a:pt x="264391" y="1737213"/>
                  <a:pt x="265609" y="1738016"/>
                  <a:pt x="268046" y="1738218"/>
                </a:cubicBezTo>
                <a:cubicBezTo>
                  <a:pt x="268046" y="1738016"/>
                  <a:pt x="268046" y="1737213"/>
                  <a:pt x="268046" y="1735803"/>
                </a:cubicBezTo>
                <a:cubicBezTo>
                  <a:pt x="268046" y="1734396"/>
                  <a:pt x="268046" y="1733591"/>
                  <a:pt x="268046" y="1733389"/>
                </a:cubicBezTo>
                <a:close/>
                <a:moveTo>
                  <a:pt x="297287" y="1728561"/>
                </a:moveTo>
                <a:cubicBezTo>
                  <a:pt x="294850" y="1728964"/>
                  <a:pt x="293632" y="1730573"/>
                  <a:pt x="293632" y="1733389"/>
                </a:cubicBezTo>
                <a:cubicBezTo>
                  <a:pt x="293632" y="1736206"/>
                  <a:pt x="294850" y="1737816"/>
                  <a:pt x="297287" y="1738218"/>
                </a:cubicBezTo>
                <a:cubicBezTo>
                  <a:pt x="299723" y="1737816"/>
                  <a:pt x="300943" y="1736206"/>
                  <a:pt x="300943" y="1733389"/>
                </a:cubicBezTo>
                <a:cubicBezTo>
                  <a:pt x="300943" y="1730573"/>
                  <a:pt x="299723" y="1728964"/>
                  <a:pt x="297287" y="1728561"/>
                </a:cubicBezTo>
                <a:close/>
                <a:moveTo>
                  <a:pt x="1174526" y="1718904"/>
                </a:moveTo>
                <a:cubicBezTo>
                  <a:pt x="1176963" y="1719307"/>
                  <a:pt x="1178182" y="1720917"/>
                  <a:pt x="1178182" y="1723733"/>
                </a:cubicBezTo>
                <a:cubicBezTo>
                  <a:pt x="1178182" y="1726549"/>
                  <a:pt x="1176963" y="1728159"/>
                  <a:pt x="1174526" y="1728561"/>
                </a:cubicBezTo>
                <a:cubicBezTo>
                  <a:pt x="1174526" y="1728159"/>
                  <a:pt x="1174526" y="1726549"/>
                  <a:pt x="1174526" y="1723733"/>
                </a:cubicBezTo>
                <a:cubicBezTo>
                  <a:pt x="1174526" y="1720917"/>
                  <a:pt x="1174526" y="1719307"/>
                  <a:pt x="1174526" y="1718904"/>
                </a:cubicBezTo>
                <a:close/>
                <a:moveTo>
                  <a:pt x="1135538" y="1718904"/>
                </a:moveTo>
                <a:cubicBezTo>
                  <a:pt x="1135334" y="1719106"/>
                  <a:pt x="1134522" y="1719911"/>
                  <a:pt x="1133101" y="1721319"/>
                </a:cubicBezTo>
                <a:cubicBezTo>
                  <a:pt x="1131680" y="1722726"/>
                  <a:pt x="1130868" y="1723531"/>
                  <a:pt x="1130664" y="1723733"/>
                </a:cubicBezTo>
                <a:cubicBezTo>
                  <a:pt x="1134725" y="1723733"/>
                  <a:pt x="1136350" y="1723733"/>
                  <a:pt x="1135538" y="1723733"/>
                </a:cubicBezTo>
                <a:cubicBezTo>
                  <a:pt x="1135741" y="1723531"/>
                  <a:pt x="1136553" y="1722726"/>
                  <a:pt x="1137974" y="1721319"/>
                </a:cubicBezTo>
                <a:cubicBezTo>
                  <a:pt x="1139396" y="1719911"/>
                  <a:pt x="1140208" y="1719106"/>
                  <a:pt x="1140411" y="1718904"/>
                </a:cubicBezTo>
                <a:cubicBezTo>
                  <a:pt x="1140208" y="1718904"/>
                  <a:pt x="1139396" y="1718904"/>
                  <a:pt x="1137974" y="1718904"/>
                </a:cubicBezTo>
                <a:cubicBezTo>
                  <a:pt x="1136553" y="1718904"/>
                  <a:pt x="1135741" y="1718904"/>
                  <a:pt x="1135538" y="1718904"/>
                </a:cubicBezTo>
                <a:close/>
                <a:moveTo>
                  <a:pt x="272919" y="1714076"/>
                </a:moveTo>
                <a:cubicBezTo>
                  <a:pt x="270482" y="1714478"/>
                  <a:pt x="269265" y="1716088"/>
                  <a:pt x="269265" y="1718904"/>
                </a:cubicBezTo>
                <a:cubicBezTo>
                  <a:pt x="269265" y="1721722"/>
                  <a:pt x="270482" y="1723331"/>
                  <a:pt x="272919" y="1723733"/>
                </a:cubicBezTo>
                <a:cubicBezTo>
                  <a:pt x="272919" y="1718100"/>
                  <a:pt x="272919" y="1714881"/>
                  <a:pt x="272919" y="1714076"/>
                </a:cubicBezTo>
                <a:close/>
                <a:moveTo>
                  <a:pt x="1145285" y="1709248"/>
                </a:moveTo>
                <a:cubicBezTo>
                  <a:pt x="1145285" y="1709449"/>
                  <a:pt x="1145285" y="1710254"/>
                  <a:pt x="1145285" y="1711662"/>
                </a:cubicBezTo>
                <a:cubicBezTo>
                  <a:pt x="1145285" y="1713071"/>
                  <a:pt x="1145285" y="1713875"/>
                  <a:pt x="1145285" y="1714076"/>
                </a:cubicBezTo>
                <a:cubicBezTo>
                  <a:pt x="1147621" y="1713875"/>
                  <a:pt x="1149042" y="1713071"/>
                  <a:pt x="1149549" y="1711662"/>
                </a:cubicBezTo>
                <a:cubicBezTo>
                  <a:pt x="1150057" y="1710254"/>
                  <a:pt x="1150259" y="1709449"/>
                  <a:pt x="1150158" y="1709248"/>
                </a:cubicBezTo>
                <a:cubicBezTo>
                  <a:pt x="1149955" y="1709248"/>
                  <a:pt x="1149144" y="1709248"/>
                  <a:pt x="1147722" y="1709248"/>
                </a:cubicBezTo>
                <a:cubicBezTo>
                  <a:pt x="1146300" y="1709248"/>
                  <a:pt x="1145488" y="1709248"/>
                  <a:pt x="1145285" y="1709248"/>
                </a:cubicBezTo>
                <a:close/>
                <a:moveTo>
                  <a:pt x="302160" y="1709248"/>
                </a:moveTo>
                <a:cubicBezTo>
                  <a:pt x="299723" y="1709651"/>
                  <a:pt x="298506" y="1711260"/>
                  <a:pt x="298506" y="1714076"/>
                </a:cubicBezTo>
                <a:cubicBezTo>
                  <a:pt x="298506" y="1716893"/>
                  <a:pt x="299723" y="1718503"/>
                  <a:pt x="302160" y="1718904"/>
                </a:cubicBezTo>
                <a:cubicBezTo>
                  <a:pt x="304597" y="1718503"/>
                  <a:pt x="305816" y="1716893"/>
                  <a:pt x="305816" y="1714076"/>
                </a:cubicBezTo>
                <a:cubicBezTo>
                  <a:pt x="305816" y="1711260"/>
                  <a:pt x="304597" y="1709651"/>
                  <a:pt x="302160" y="1709248"/>
                </a:cubicBezTo>
                <a:close/>
                <a:moveTo>
                  <a:pt x="1786157" y="1704419"/>
                </a:moveTo>
                <a:cubicBezTo>
                  <a:pt x="1786157" y="1704621"/>
                  <a:pt x="1786157" y="1705426"/>
                  <a:pt x="1786157" y="1706834"/>
                </a:cubicBezTo>
                <a:cubicBezTo>
                  <a:pt x="1786157" y="1708242"/>
                  <a:pt x="1786157" y="1709046"/>
                  <a:pt x="1786157" y="1709248"/>
                </a:cubicBezTo>
                <a:cubicBezTo>
                  <a:pt x="1788594" y="1709046"/>
                  <a:pt x="1789813" y="1708242"/>
                  <a:pt x="1789813" y="1706834"/>
                </a:cubicBezTo>
                <a:cubicBezTo>
                  <a:pt x="1789813" y="1705426"/>
                  <a:pt x="1788594" y="1704621"/>
                  <a:pt x="1786157" y="1704419"/>
                </a:cubicBezTo>
                <a:close/>
                <a:moveTo>
                  <a:pt x="1776410" y="1704419"/>
                </a:moveTo>
                <a:cubicBezTo>
                  <a:pt x="1770724" y="1714881"/>
                  <a:pt x="1767475" y="1727756"/>
                  <a:pt x="1766663" y="1743046"/>
                </a:cubicBezTo>
                <a:cubicBezTo>
                  <a:pt x="1766663" y="1743247"/>
                  <a:pt x="1766663" y="1744052"/>
                  <a:pt x="1766663" y="1745460"/>
                </a:cubicBezTo>
                <a:cubicBezTo>
                  <a:pt x="1766663" y="1746868"/>
                  <a:pt x="1766663" y="1747673"/>
                  <a:pt x="1766663" y="1747874"/>
                </a:cubicBezTo>
                <a:cubicBezTo>
                  <a:pt x="1766765" y="1744655"/>
                  <a:pt x="1767779" y="1739022"/>
                  <a:pt x="1769710" y="1730975"/>
                </a:cubicBezTo>
                <a:cubicBezTo>
                  <a:pt x="1771639" y="1722928"/>
                  <a:pt x="1773872" y="1717295"/>
                  <a:pt x="1776410" y="1714076"/>
                </a:cubicBezTo>
                <a:cubicBezTo>
                  <a:pt x="1776410" y="1714881"/>
                  <a:pt x="1776410" y="1713271"/>
                  <a:pt x="1776410" y="1709248"/>
                </a:cubicBezTo>
                <a:cubicBezTo>
                  <a:pt x="1776410" y="1709046"/>
                  <a:pt x="1776410" y="1708242"/>
                  <a:pt x="1776410" y="1706834"/>
                </a:cubicBezTo>
                <a:cubicBezTo>
                  <a:pt x="1776410" y="1705426"/>
                  <a:pt x="1776410" y="1704621"/>
                  <a:pt x="1776410" y="1704419"/>
                </a:cubicBezTo>
                <a:close/>
                <a:moveTo>
                  <a:pt x="1164779" y="1699591"/>
                </a:moveTo>
                <a:cubicBezTo>
                  <a:pt x="1164374" y="1699793"/>
                  <a:pt x="1162749" y="1700597"/>
                  <a:pt x="1159905" y="1702005"/>
                </a:cubicBezTo>
                <a:cubicBezTo>
                  <a:pt x="1157063" y="1703413"/>
                  <a:pt x="1155439" y="1704218"/>
                  <a:pt x="1155032" y="1704419"/>
                </a:cubicBezTo>
                <a:cubicBezTo>
                  <a:pt x="1154220" y="1704419"/>
                  <a:pt x="1155844" y="1704419"/>
                  <a:pt x="1159905" y="1704419"/>
                </a:cubicBezTo>
                <a:cubicBezTo>
                  <a:pt x="1160008" y="1704218"/>
                  <a:pt x="1161022" y="1703413"/>
                  <a:pt x="1162951" y="1702005"/>
                </a:cubicBezTo>
                <a:cubicBezTo>
                  <a:pt x="1164880" y="1700597"/>
                  <a:pt x="1167115" y="1699793"/>
                  <a:pt x="1169653" y="1699591"/>
                </a:cubicBezTo>
                <a:cubicBezTo>
                  <a:pt x="1169449" y="1699591"/>
                  <a:pt x="1168637" y="1699591"/>
                  <a:pt x="1167216" y="1699591"/>
                </a:cubicBezTo>
                <a:cubicBezTo>
                  <a:pt x="1165795" y="1699591"/>
                  <a:pt x="1164982" y="1699591"/>
                  <a:pt x="1164779" y="1699591"/>
                </a:cubicBezTo>
                <a:close/>
                <a:moveTo>
                  <a:pt x="277793" y="1699591"/>
                </a:moveTo>
                <a:cubicBezTo>
                  <a:pt x="275356" y="1699793"/>
                  <a:pt x="274138" y="1700597"/>
                  <a:pt x="274138" y="1702005"/>
                </a:cubicBezTo>
                <a:cubicBezTo>
                  <a:pt x="274138" y="1703413"/>
                  <a:pt x="275356" y="1704218"/>
                  <a:pt x="277793" y="1704419"/>
                </a:cubicBezTo>
                <a:cubicBezTo>
                  <a:pt x="277793" y="1705224"/>
                  <a:pt x="277793" y="1703615"/>
                  <a:pt x="277793" y="1699591"/>
                </a:cubicBezTo>
                <a:close/>
                <a:moveTo>
                  <a:pt x="1791030" y="1689934"/>
                </a:moveTo>
                <a:cubicBezTo>
                  <a:pt x="1788594" y="1690136"/>
                  <a:pt x="1787376" y="1690941"/>
                  <a:pt x="1787376" y="1692349"/>
                </a:cubicBezTo>
                <a:cubicBezTo>
                  <a:pt x="1787376" y="1693757"/>
                  <a:pt x="1788594" y="1694561"/>
                  <a:pt x="1791030" y="1694763"/>
                </a:cubicBezTo>
                <a:cubicBezTo>
                  <a:pt x="1791030" y="1695568"/>
                  <a:pt x="1791030" y="1693958"/>
                  <a:pt x="1791030" y="1689934"/>
                </a:cubicBezTo>
                <a:close/>
                <a:moveTo>
                  <a:pt x="1174526" y="1689934"/>
                </a:moveTo>
                <a:cubicBezTo>
                  <a:pt x="1174526" y="1690136"/>
                  <a:pt x="1174526" y="1690941"/>
                  <a:pt x="1174526" y="1692349"/>
                </a:cubicBezTo>
                <a:cubicBezTo>
                  <a:pt x="1174526" y="1693757"/>
                  <a:pt x="1174526" y="1694561"/>
                  <a:pt x="1174526" y="1694763"/>
                </a:cubicBezTo>
                <a:cubicBezTo>
                  <a:pt x="1176862" y="1694561"/>
                  <a:pt x="1178283" y="1693757"/>
                  <a:pt x="1178791" y="1692349"/>
                </a:cubicBezTo>
                <a:cubicBezTo>
                  <a:pt x="1179299" y="1690941"/>
                  <a:pt x="1179502" y="1690136"/>
                  <a:pt x="1179400" y="1689934"/>
                </a:cubicBezTo>
                <a:cubicBezTo>
                  <a:pt x="1179196" y="1689934"/>
                  <a:pt x="1178384" y="1689934"/>
                  <a:pt x="1176963" y="1689934"/>
                </a:cubicBezTo>
                <a:cubicBezTo>
                  <a:pt x="1175542" y="1689934"/>
                  <a:pt x="1174729" y="1689934"/>
                  <a:pt x="1174526" y="1689934"/>
                </a:cubicBezTo>
                <a:close/>
                <a:moveTo>
                  <a:pt x="302160" y="1689934"/>
                </a:moveTo>
                <a:cubicBezTo>
                  <a:pt x="299723" y="1690336"/>
                  <a:pt x="298506" y="1691947"/>
                  <a:pt x="298506" y="1694763"/>
                </a:cubicBezTo>
                <a:cubicBezTo>
                  <a:pt x="298506" y="1697580"/>
                  <a:pt x="299723" y="1699189"/>
                  <a:pt x="302160" y="1699591"/>
                </a:cubicBezTo>
                <a:cubicBezTo>
                  <a:pt x="302160" y="1693958"/>
                  <a:pt x="302160" y="1690739"/>
                  <a:pt x="302160" y="1689934"/>
                </a:cubicBezTo>
                <a:close/>
                <a:moveTo>
                  <a:pt x="1805651" y="1680278"/>
                </a:moveTo>
                <a:cubicBezTo>
                  <a:pt x="1803317" y="1685308"/>
                  <a:pt x="1801894" y="1690941"/>
                  <a:pt x="1801386" y="1697177"/>
                </a:cubicBezTo>
                <a:cubicBezTo>
                  <a:pt x="1800880" y="1703413"/>
                  <a:pt x="1800676" y="1709046"/>
                  <a:pt x="1800777" y="1714076"/>
                </a:cubicBezTo>
                <a:cubicBezTo>
                  <a:pt x="1800777" y="1714278"/>
                  <a:pt x="1800777" y="1715082"/>
                  <a:pt x="1800777" y="1716490"/>
                </a:cubicBezTo>
                <a:cubicBezTo>
                  <a:pt x="1800777" y="1717898"/>
                  <a:pt x="1800777" y="1718703"/>
                  <a:pt x="1800777" y="1718904"/>
                </a:cubicBezTo>
                <a:cubicBezTo>
                  <a:pt x="1804839" y="1710052"/>
                  <a:pt x="1806463" y="1698786"/>
                  <a:pt x="1805651" y="1685106"/>
                </a:cubicBezTo>
                <a:cubicBezTo>
                  <a:pt x="1805651" y="1684905"/>
                  <a:pt x="1805651" y="1684100"/>
                  <a:pt x="1805651" y="1682692"/>
                </a:cubicBezTo>
                <a:cubicBezTo>
                  <a:pt x="1805651" y="1681284"/>
                  <a:pt x="1805651" y="1680479"/>
                  <a:pt x="1805651" y="1680278"/>
                </a:cubicBezTo>
                <a:close/>
                <a:moveTo>
                  <a:pt x="1795904" y="1675450"/>
                </a:moveTo>
                <a:cubicBezTo>
                  <a:pt x="1793467" y="1675651"/>
                  <a:pt x="1792249" y="1676456"/>
                  <a:pt x="1792249" y="1677864"/>
                </a:cubicBezTo>
                <a:cubicBezTo>
                  <a:pt x="1792249" y="1679272"/>
                  <a:pt x="1793467" y="1680076"/>
                  <a:pt x="1795904" y="1680278"/>
                </a:cubicBezTo>
                <a:cubicBezTo>
                  <a:pt x="1795904" y="1680076"/>
                  <a:pt x="1795904" y="1679272"/>
                  <a:pt x="1795904" y="1677864"/>
                </a:cubicBezTo>
                <a:cubicBezTo>
                  <a:pt x="1795904" y="1676456"/>
                  <a:pt x="1795904" y="1675651"/>
                  <a:pt x="1795904" y="1675450"/>
                </a:cubicBezTo>
                <a:close/>
                <a:moveTo>
                  <a:pt x="1176963" y="1671829"/>
                </a:moveTo>
                <a:cubicBezTo>
                  <a:pt x="1175542" y="1671829"/>
                  <a:pt x="1174729" y="1673035"/>
                  <a:pt x="1174526" y="1675450"/>
                </a:cubicBezTo>
                <a:cubicBezTo>
                  <a:pt x="1174729" y="1675450"/>
                  <a:pt x="1175542" y="1675450"/>
                  <a:pt x="1176963" y="1675450"/>
                </a:cubicBezTo>
                <a:cubicBezTo>
                  <a:pt x="1178384" y="1675450"/>
                  <a:pt x="1179196" y="1675450"/>
                  <a:pt x="1179400" y="1675450"/>
                </a:cubicBezTo>
                <a:cubicBezTo>
                  <a:pt x="1179196" y="1673035"/>
                  <a:pt x="1178384" y="1671829"/>
                  <a:pt x="1176963" y="1671829"/>
                </a:cubicBezTo>
                <a:close/>
                <a:moveTo>
                  <a:pt x="307034" y="1660965"/>
                </a:moveTo>
                <a:cubicBezTo>
                  <a:pt x="307034" y="1661568"/>
                  <a:pt x="307034" y="1663982"/>
                  <a:pt x="307034" y="1668207"/>
                </a:cubicBezTo>
                <a:cubicBezTo>
                  <a:pt x="307034" y="1672432"/>
                  <a:pt x="307034" y="1674846"/>
                  <a:pt x="307034" y="1675450"/>
                </a:cubicBezTo>
                <a:cubicBezTo>
                  <a:pt x="304597" y="1675853"/>
                  <a:pt x="303379" y="1677462"/>
                  <a:pt x="303379" y="1680278"/>
                </a:cubicBezTo>
                <a:cubicBezTo>
                  <a:pt x="303379" y="1683095"/>
                  <a:pt x="304597" y="1684704"/>
                  <a:pt x="307034" y="1685106"/>
                </a:cubicBezTo>
                <a:cubicBezTo>
                  <a:pt x="307034" y="1684301"/>
                  <a:pt x="307034" y="1681083"/>
                  <a:pt x="307034" y="1675450"/>
                </a:cubicBezTo>
                <a:cubicBezTo>
                  <a:pt x="309471" y="1672734"/>
                  <a:pt x="310690" y="1669716"/>
                  <a:pt x="310690" y="1666396"/>
                </a:cubicBezTo>
                <a:cubicBezTo>
                  <a:pt x="310690" y="1663077"/>
                  <a:pt x="309471" y="1661266"/>
                  <a:pt x="307034" y="1660965"/>
                </a:cubicBezTo>
                <a:close/>
                <a:moveTo>
                  <a:pt x="180322" y="1656136"/>
                </a:moveTo>
                <a:cubicBezTo>
                  <a:pt x="180322" y="1656338"/>
                  <a:pt x="180322" y="1657143"/>
                  <a:pt x="180322" y="1658550"/>
                </a:cubicBezTo>
                <a:cubicBezTo>
                  <a:pt x="180322" y="1659958"/>
                  <a:pt x="180322" y="1660763"/>
                  <a:pt x="180322" y="1660965"/>
                </a:cubicBezTo>
                <a:cubicBezTo>
                  <a:pt x="182758" y="1660763"/>
                  <a:pt x="183977" y="1659958"/>
                  <a:pt x="183977" y="1658550"/>
                </a:cubicBezTo>
                <a:cubicBezTo>
                  <a:pt x="183977" y="1657143"/>
                  <a:pt x="182758" y="1656338"/>
                  <a:pt x="180322" y="1656136"/>
                </a:cubicBezTo>
                <a:close/>
                <a:moveTo>
                  <a:pt x="253425" y="1646480"/>
                </a:moveTo>
                <a:cubicBezTo>
                  <a:pt x="253425" y="1646883"/>
                  <a:pt x="253425" y="1648492"/>
                  <a:pt x="253425" y="1651308"/>
                </a:cubicBezTo>
                <a:cubicBezTo>
                  <a:pt x="253425" y="1654124"/>
                  <a:pt x="253425" y="1655735"/>
                  <a:pt x="253425" y="1656136"/>
                </a:cubicBezTo>
                <a:cubicBezTo>
                  <a:pt x="255862" y="1655735"/>
                  <a:pt x="257081" y="1654124"/>
                  <a:pt x="257081" y="1651308"/>
                </a:cubicBezTo>
                <a:cubicBezTo>
                  <a:pt x="257081" y="1648492"/>
                  <a:pt x="255862" y="1646883"/>
                  <a:pt x="253425" y="1646480"/>
                </a:cubicBezTo>
                <a:close/>
                <a:moveTo>
                  <a:pt x="182454" y="1645876"/>
                </a:moveTo>
                <a:cubicBezTo>
                  <a:pt x="181845" y="1646278"/>
                  <a:pt x="181541" y="1647284"/>
                  <a:pt x="181541" y="1648894"/>
                </a:cubicBezTo>
                <a:cubicBezTo>
                  <a:pt x="181541" y="1652113"/>
                  <a:pt x="182758" y="1652917"/>
                  <a:pt x="185195" y="1651308"/>
                </a:cubicBezTo>
                <a:cubicBezTo>
                  <a:pt x="185195" y="1651107"/>
                  <a:pt x="185195" y="1650302"/>
                  <a:pt x="185195" y="1648894"/>
                </a:cubicBezTo>
                <a:cubicBezTo>
                  <a:pt x="185195" y="1647486"/>
                  <a:pt x="185195" y="1646681"/>
                  <a:pt x="185195" y="1646480"/>
                </a:cubicBezTo>
                <a:cubicBezTo>
                  <a:pt x="183977" y="1645675"/>
                  <a:pt x="183063" y="1645473"/>
                  <a:pt x="182454" y="1645876"/>
                </a:cubicBezTo>
                <a:close/>
                <a:moveTo>
                  <a:pt x="1237882" y="1641651"/>
                </a:moveTo>
                <a:cubicBezTo>
                  <a:pt x="1240319" y="1641853"/>
                  <a:pt x="1241538" y="1642658"/>
                  <a:pt x="1241538" y="1644066"/>
                </a:cubicBezTo>
                <a:cubicBezTo>
                  <a:pt x="1241538" y="1645473"/>
                  <a:pt x="1240319" y="1646278"/>
                  <a:pt x="1237882" y="1646480"/>
                </a:cubicBezTo>
                <a:cubicBezTo>
                  <a:pt x="1235446" y="1646278"/>
                  <a:pt x="1234228" y="1645473"/>
                  <a:pt x="1234228" y="1644066"/>
                </a:cubicBezTo>
                <a:cubicBezTo>
                  <a:pt x="1234228" y="1642658"/>
                  <a:pt x="1235446" y="1641853"/>
                  <a:pt x="1237882" y="1641651"/>
                </a:cubicBezTo>
                <a:close/>
                <a:moveTo>
                  <a:pt x="258298" y="1641651"/>
                </a:moveTo>
                <a:cubicBezTo>
                  <a:pt x="258298" y="1641853"/>
                  <a:pt x="258298" y="1642658"/>
                  <a:pt x="258298" y="1644066"/>
                </a:cubicBezTo>
                <a:cubicBezTo>
                  <a:pt x="258298" y="1645473"/>
                  <a:pt x="258298" y="1646278"/>
                  <a:pt x="258298" y="1646480"/>
                </a:cubicBezTo>
                <a:cubicBezTo>
                  <a:pt x="260735" y="1646278"/>
                  <a:pt x="261954" y="1645473"/>
                  <a:pt x="261954" y="1644066"/>
                </a:cubicBezTo>
                <a:cubicBezTo>
                  <a:pt x="261954" y="1642658"/>
                  <a:pt x="260735" y="1641853"/>
                  <a:pt x="258298" y="1641651"/>
                </a:cubicBezTo>
                <a:close/>
                <a:moveTo>
                  <a:pt x="1252503" y="1631995"/>
                </a:moveTo>
                <a:cubicBezTo>
                  <a:pt x="1252503" y="1632398"/>
                  <a:pt x="1252503" y="1634007"/>
                  <a:pt x="1252503" y="1636823"/>
                </a:cubicBezTo>
                <a:cubicBezTo>
                  <a:pt x="1252503" y="1639640"/>
                  <a:pt x="1252503" y="1641250"/>
                  <a:pt x="1252503" y="1641651"/>
                </a:cubicBezTo>
                <a:cubicBezTo>
                  <a:pt x="1250066" y="1641250"/>
                  <a:pt x="1248848" y="1639640"/>
                  <a:pt x="1248848" y="1636823"/>
                </a:cubicBezTo>
                <a:cubicBezTo>
                  <a:pt x="1248848" y="1634007"/>
                  <a:pt x="1250066" y="1632398"/>
                  <a:pt x="1252503" y="1631995"/>
                </a:cubicBezTo>
                <a:close/>
                <a:moveTo>
                  <a:pt x="1257376" y="1627166"/>
                </a:moveTo>
                <a:cubicBezTo>
                  <a:pt x="1259813" y="1627569"/>
                  <a:pt x="1261032" y="1629179"/>
                  <a:pt x="1261032" y="1631995"/>
                </a:cubicBezTo>
                <a:cubicBezTo>
                  <a:pt x="1261032" y="1634812"/>
                  <a:pt x="1259813" y="1636421"/>
                  <a:pt x="1257376" y="1636823"/>
                </a:cubicBezTo>
                <a:cubicBezTo>
                  <a:pt x="1254940" y="1636421"/>
                  <a:pt x="1253722" y="1634812"/>
                  <a:pt x="1253722" y="1631995"/>
                </a:cubicBezTo>
                <a:cubicBezTo>
                  <a:pt x="1253722" y="1629179"/>
                  <a:pt x="1254940" y="1627569"/>
                  <a:pt x="1257376" y="1627166"/>
                </a:cubicBezTo>
                <a:close/>
                <a:moveTo>
                  <a:pt x="1271997" y="1622338"/>
                </a:moveTo>
                <a:cubicBezTo>
                  <a:pt x="1274434" y="1622540"/>
                  <a:pt x="1275653" y="1623344"/>
                  <a:pt x="1275653" y="1624752"/>
                </a:cubicBezTo>
                <a:cubicBezTo>
                  <a:pt x="1275653" y="1626160"/>
                  <a:pt x="1274434" y="1626965"/>
                  <a:pt x="1271997" y="1627166"/>
                </a:cubicBezTo>
                <a:cubicBezTo>
                  <a:pt x="1269560" y="1626965"/>
                  <a:pt x="1268343" y="1626160"/>
                  <a:pt x="1268343" y="1624752"/>
                </a:cubicBezTo>
                <a:cubicBezTo>
                  <a:pt x="1268343" y="1623344"/>
                  <a:pt x="1269560" y="1622540"/>
                  <a:pt x="1271997" y="1622338"/>
                </a:cubicBezTo>
                <a:close/>
                <a:moveTo>
                  <a:pt x="1262250" y="1622338"/>
                </a:moveTo>
                <a:cubicBezTo>
                  <a:pt x="1264687" y="1622741"/>
                  <a:pt x="1265906" y="1624351"/>
                  <a:pt x="1265906" y="1627166"/>
                </a:cubicBezTo>
                <a:cubicBezTo>
                  <a:pt x="1265906" y="1629982"/>
                  <a:pt x="1264687" y="1631593"/>
                  <a:pt x="1262250" y="1631995"/>
                </a:cubicBezTo>
                <a:cubicBezTo>
                  <a:pt x="1259813" y="1631593"/>
                  <a:pt x="1258596" y="1629982"/>
                  <a:pt x="1258596" y="1627166"/>
                </a:cubicBezTo>
                <a:cubicBezTo>
                  <a:pt x="1258596" y="1624351"/>
                  <a:pt x="1259813" y="1622741"/>
                  <a:pt x="1262250" y="1622338"/>
                </a:cubicBezTo>
                <a:close/>
                <a:moveTo>
                  <a:pt x="321654" y="1622338"/>
                </a:moveTo>
                <a:cubicBezTo>
                  <a:pt x="317593" y="1627166"/>
                  <a:pt x="315969" y="1631995"/>
                  <a:pt x="316781" y="1636823"/>
                </a:cubicBezTo>
                <a:cubicBezTo>
                  <a:pt x="316781" y="1639036"/>
                  <a:pt x="316781" y="1640646"/>
                  <a:pt x="316781" y="1641651"/>
                </a:cubicBezTo>
                <a:cubicBezTo>
                  <a:pt x="316781" y="1642658"/>
                  <a:pt x="316781" y="1644267"/>
                  <a:pt x="316781" y="1646480"/>
                </a:cubicBezTo>
                <a:cubicBezTo>
                  <a:pt x="316984" y="1643764"/>
                  <a:pt x="317797" y="1640747"/>
                  <a:pt x="319218" y="1637426"/>
                </a:cubicBezTo>
                <a:cubicBezTo>
                  <a:pt x="320639" y="1634107"/>
                  <a:pt x="321451" y="1632296"/>
                  <a:pt x="321654" y="1631995"/>
                </a:cubicBezTo>
                <a:cubicBezTo>
                  <a:pt x="321654" y="1631793"/>
                  <a:pt x="321654" y="1630989"/>
                  <a:pt x="321654" y="1629581"/>
                </a:cubicBezTo>
                <a:cubicBezTo>
                  <a:pt x="321654" y="1628173"/>
                  <a:pt x="321654" y="1627368"/>
                  <a:pt x="321654" y="1627166"/>
                </a:cubicBezTo>
                <a:cubicBezTo>
                  <a:pt x="321654" y="1627971"/>
                  <a:pt x="321654" y="1626362"/>
                  <a:pt x="321654" y="1622338"/>
                </a:cubicBezTo>
                <a:close/>
                <a:moveTo>
                  <a:pt x="302160" y="1617510"/>
                </a:moveTo>
                <a:cubicBezTo>
                  <a:pt x="299826" y="1619722"/>
                  <a:pt x="298404" y="1621332"/>
                  <a:pt x="297896" y="1622338"/>
                </a:cubicBezTo>
                <a:cubicBezTo>
                  <a:pt x="297388" y="1623344"/>
                  <a:pt x="297186" y="1624954"/>
                  <a:pt x="297287" y="1627166"/>
                </a:cubicBezTo>
                <a:cubicBezTo>
                  <a:pt x="297287" y="1627368"/>
                  <a:pt x="297287" y="1628173"/>
                  <a:pt x="297287" y="1629581"/>
                </a:cubicBezTo>
                <a:cubicBezTo>
                  <a:pt x="297287" y="1630989"/>
                  <a:pt x="297287" y="1631793"/>
                  <a:pt x="297287" y="1631995"/>
                </a:cubicBezTo>
                <a:cubicBezTo>
                  <a:pt x="299623" y="1629782"/>
                  <a:pt x="301044" y="1628173"/>
                  <a:pt x="301551" y="1627166"/>
                </a:cubicBezTo>
                <a:cubicBezTo>
                  <a:pt x="302059" y="1626160"/>
                  <a:pt x="302263" y="1624551"/>
                  <a:pt x="302160" y="1622338"/>
                </a:cubicBezTo>
                <a:cubicBezTo>
                  <a:pt x="302160" y="1618315"/>
                  <a:pt x="302160" y="1616705"/>
                  <a:pt x="302160" y="1617510"/>
                </a:cubicBezTo>
                <a:close/>
                <a:moveTo>
                  <a:pt x="268046" y="1617510"/>
                </a:moveTo>
                <a:cubicBezTo>
                  <a:pt x="265609" y="1617711"/>
                  <a:pt x="264391" y="1618516"/>
                  <a:pt x="264391" y="1619924"/>
                </a:cubicBezTo>
                <a:cubicBezTo>
                  <a:pt x="264391" y="1621332"/>
                  <a:pt x="265609" y="1622137"/>
                  <a:pt x="268046" y="1622338"/>
                </a:cubicBezTo>
                <a:cubicBezTo>
                  <a:pt x="268046" y="1618315"/>
                  <a:pt x="268046" y="1616705"/>
                  <a:pt x="268046" y="1617510"/>
                </a:cubicBezTo>
                <a:close/>
                <a:moveTo>
                  <a:pt x="1830019" y="1607853"/>
                </a:moveTo>
                <a:cubicBezTo>
                  <a:pt x="1827380" y="1611877"/>
                  <a:pt x="1824130" y="1620729"/>
                  <a:pt x="1820272" y="1634409"/>
                </a:cubicBezTo>
                <a:cubicBezTo>
                  <a:pt x="1816414" y="1648089"/>
                  <a:pt x="1813165" y="1656941"/>
                  <a:pt x="1810525" y="1660965"/>
                </a:cubicBezTo>
                <a:cubicBezTo>
                  <a:pt x="1810525" y="1663680"/>
                  <a:pt x="1810525" y="1666699"/>
                  <a:pt x="1810525" y="1670018"/>
                </a:cubicBezTo>
                <a:cubicBezTo>
                  <a:pt x="1810525" y="1673337"/>
                  <a:pt x="1810525" y="1675148"/>
                  <a:pt x="1810525" y="1675450"/>
                </a:cubicBezTo>
                <a:lnTo>
                  <a:pt x="1815398" y="1675450"/>
                </a:lnTo>
                <a:cubicBezTo>
                  <a:pt x="1815805" y="1685609"/>
                  <a:pt x="1814993" y="1696674"/>
                  <a:pt x="1812961" y="1708645"/>
                </a:cubicBezTo>
                <a:cubicBezTo>
                  <a:pt x="1810931" y="1720615"/>
                  <a:pt x="1805246" y="1730472"/>
                  <a:pt x="1795904" y="1738218"/>
                </a:cubicBezTo>
                <a:lnTo>
                  <a:pt x="1795904" y="1723733"/>
                </a:lnTo>
                <a:lnTo>
                  <a:pt x="1776410" y="1796157"/>
                </a:lnTo>
                <a:cubicBezTo>
                  <a:pt x="1764328" y="1831867"/>
                  <a:pt x="1755595" y="1876328"/>
                  <a:pt x="1750214" y="1929539"/>
                </a:cubicBezTo>
                <a:cubicBezTo>
                  <a:pt x="1744834" y="1982752"/>
                  <a:pt x="1742194" y="2033248"/>
                  <a:pt x="1742295" y="2081028"/>
                </a:cubicBezTo>
                <a:cubicBezTo>
                  <a:pt x="1742295" y="2084146"/>
                  <a:pt x="1742295" y="2088773"/>
                  <a:pt x="1742295" y="2094909"/>
                </a:cubicBezTo>
                <a:cubicBezTo>
                  <a:pt x="1742295" y="2101045"/>
                  <a:pt x="1742295" y="2104466"/>
                  <a:pt x="1742295" y="2105169"/>
                </a:cubicBezTo>
                <a:lnTo>
                  <a:pt x="1747168" y="2109998"/>
                </a:lnTo>
                <a:lnTo>
                  <a:pt x="1747168" y="2018260"/>
                </a:lnTo>
                <a:lnTo>
                  <a:pt x="1752042" y="2114826"/>
                </a:lnTo>
                <a:cubicBezTo>
                  <a:pt x="1761079" y="2030632"/>
                  <a:pt x="1772247" y="1947948"/>
                  <a:pt x="1785548" y="1866771"/>
                </a:cubicBezTo>
                <a:cubicBezTo>
                  <a:pt x="1798849" y="1785596"/>
                  <a:pt x="1818546" y="1704118"/>
                  <a:pt x="1844639" y="1622338"/>
                </a:cubicBezTo>
                <a:lnTo>
                  <a:pt x="1844639" y="1607853"/>
                </a:lnTo>
                <a:lnTo>
                  <a:pt x="1834892" y="1622338"/>
                </a:lnTo>
                <a:close/>
                <a:moveTo>
                  <a:pt x="1296365" y="1603025"/>
                </a:moveTo>
                <a:cubicBezTo>
                  <a:pt x="1296568" y="1603025"/>
                  <a:pt x="1297381" y="1603025"/>
                  <a:pt x="1298802" y="1603025"/>
                </a:cubicBezTo>
                <a:cubicBezTo>
                  <a:pt x="1300223" y="1603025"/>
                  <a:pt x="1301035" y="1603025"/>
                  <a:pt x="1301238" y="1603025"/>
                </a:cubicBezTo>
                <a:cubicBezTo>
                  <a:pt x="1298701" y="1605942"/>
                  <a:pt x="1295248" y="1609764"/>
                  <a:pt x="1290882" y="1614492"/>
                </a:cubicBezTo>
                <a:cubicBezTo>
                  <a:pt x="1286517" y="1619219"/>
                  <a:pt x="1281847" y="1621835"/>
                  <a:pt x="1276871" y="1622338"/>
                </a:cubicBezTo>
                <a:cubicBezTo>
                  <a:pt x="1276058" y="1618315"/>
                  <a:pt x="1277683" y="1616705"/>
                  <a:pt x="1281744" y="1617510"/>
                </a:cubicBezTo>
                <a:cubicBezTo>
                  <a:pt x="1282353" y="1614794"/>
                  <a:pt x="1284791" y="1611777"/>
                  <a:pt x="1289055" y="1608456"/>
                </a:cubicBezTo>
                <a:cubicBezTo>
                  <a:pt x="1293319" y="1605137"/>
                  <a:pt x="1295756" y="1603327"/>
                  <a:pt x="1296365" y="1603025"/>
                </a:cubicBezTo>
                <a:close/>
                <a:moveTo>
                  <a:pt x="307034" y="1598197"/>
                </a:moveTo>
                <a:cubicBezTo>
                  <a:pt x="304597" y="1598600"/>
                  <a:pt x="303379" y="1600209"/>
                  <a:pt x="303379" y="1603025"/>
                </a:cubicBezTo>
                <a:cubicBezTo>
                  <a:pt x="303379" y="1605841"/>
                  <a:pt x="304597" y="1607451"/>
                  <a:pt x="307034" y="1607853"/>
                </a:cubicBezTo>
                <a:cubicBezTo>
                  <a:pt x="307034" y="1607451"/>
                  <a:pt x="307034" y="1605841"/>
                  <a:pt x="307034" y="1603025"/>
                </a:cubicBezTo>
                <a:cubicBezTo>
                  <a:pt x="307034" y="1600209"/>
                  <a:pt x="307034" y="1598600"/>
                  <a:pt x="307034" y="1598197"/>
                </a:cubicBezTo>
                <a:close/>
                <a:moveTo>
                  <a:pt x="199816" y="1598197"/>
                </a:moveTo>
                <a:cubicBezTo>
                  <a:pt x="195146" y="1605037"/>
                  <a:pt x="192302" y="1610670"/>
                  <a:pt x="191288" y="1615096"/>
                </a:cubicBezTo>
                <a:cubicBezTo>
                  <a:pt x="190272" y="1619522"/>
                  <a:pt x="189865" y="1625155"/>
                  <a:pt x="190069" y="1631995"/>
                </a:cubicBezTo>
                <a:cubicBezTo>
                  <a:pt x="190069" y="1632196"/>
                  <a:pt x="190069" y="1633001"/>
                  <a:pt x="190069" y="1634409"/>
                </a:cubicBezTo>
                <a:cubicBezTo>
                  <a:pt x="190069" y="1635817"/>
                  <a:pt x="190069" y="1636622"/>
                  <a:pt x="190069" y="1636823"/>
                </a:cubicBezTo>
                <a:cubicBezTo>
                  <a:pt x="192607" y="1629882"/>
                  <a:pt x="194841" y="1624451"/>
                  <a:pt x="196770" y="1620527"/>
                </a:cubicBezTo>
                <a:cubicBezTo>
                  <a:pt x="198699" y="1616605"/>
                  <a:pt x="199715" y="1612380"/>
                  <a:pt x="199816" y="1607853"/>
                </a:cubicBezTo>
                <a:cubicBezTo>
                  <a:pt x="199816" y="1602220"/>
                  <a:pt x="199816" y="1599001"/>
                  <a:pt x="199816" y="1598197"/>
                </a:cubicBezTo>
                <a:close/>
                <a:moveTo>
                  <a:pt x="1849513" y="1593368"/>
                </a:moveTo>
                <a:cubicBezTo>
                  <a:pt x="1847076" y="1593570"/>
                  <a:pt x="1845858" y="1594374"/>
                  <a:pt x="1845858" y="1595782"/>
                </a:cubicBezTo>
                <a:cubicBezTo>
                  <a:pt x="1845858" y="1597190"/>
                  <a:pt x="1847076" y="1597995"/>
                  <a:pt x="1849513" y="1598197"/>
                </a:cubicBezTo>
                <a:cubicBezTo>
                  <a:pt x="1849513" y="1597995"/>
                  <a:pt x="1849513" y="1597190"/>
                  <a:pt x="1849513" y="1595782"/>
                </a:cubicBezTo>
                <a:cubicBezTo>
                  <a:pt x="1849513" y="1594374"/>
                  <a:pt x="1849513" y="1593570"/>
                  <a:pt x="1849513" y="1593368"/>
                </a:cubicBezTo>
                <a:close/>
                <a:moveTo>
                  <a:pt x="1306112" y="1593368"/>
                </a:moveTo>
                <a:cubicBezTo>
                  <a:pt x="1306112" y="1593770"/>
                  <a:pt x="1306112" y="1595381"/>
                  <a:pt x="1306112" y="1598197"/>
                </a:cubicBezTo>
                <a:cubicBezTo>
                  <a:pt x="1306112" y="1601014"/>
                  <a:pt x="1306112" y="1602623"/>
                  <a:pt x="1306112" y="1603025"/>
                </a:cubicBezTo>
                <a:cubicBezTo>
                  <a:pt x="1303675" y="1602623"/>
                  <a:pt x="1302457" y="1601014"/>
                  <a:pt x="1302457" y="1598197"/>
                </a:cubicBezTo>
                <a:cubicBezTo>
                  <a:pt x="1302457" y="1595381"/>
                  <a:pt x="1303675" y="1593770"/>
                  <a:pt x="1306112" y="1593368"/>
                </a:cubicBezTo>
                <a:close/>
                <a:moveTo>
                  <a:pt x="1281744" y="1593368"/>
                </a:moveTo>
                <a:cubicBezTo>
                  <a:pt x="1284181" y="1593570"/>
                  <a:pt x="1285400" y="1594374"/>
                  <a:pt x="1285400" y="1595782"/>
                </a:cubicBezTo>
                <a:cubicBezTo>
                  <a:pt x="1285400" y="1597190"/>
                  <a:pt x="1284181" y="1597995"/>
                  <a:pt x="1281744" y="1598197"/>
                </a:cubicBezTo>
                <a:cubicBezTo>
                  <a:pt x="1281744" y="1597995"/>
                  <a:pt x="1281744" y="1597190"/>
                  <a:pt x="1281744" y="1595782"/>
                </a:cubicBezTo>
                <a:cubicBezTo>
                  <a:pt x="1281744" y="1594374"/>
                  <a:pt x="1281744" y="1593570"/>
                  <a:pt x="1281744" y="1593368"/>
                </a:cubicBezTo>
                <a:close/>
                <a:moveTo>
                  <a:pt x="1318296" y="1589748"/>
                </a:moveTo>
                <a:cubicBezTo>
                  <a:pt x="1319717" y="1589748"/>
                  <a:pt x="1320529" y="1590954"/>
                  <a:pt x="1320733" y="1593368"/>
                </a:cubicBezTo>
                <a:cubicBezTo>
                  <a:pt x="1320529" y="1593368"/>
                  <a:pt x="1319717" y="1593368"/>
                  <a:pt x="1318296" y="1593368"/>
                </a:cubicBezTo>
                <a:cubicBezTo>
                  <a:pt x="1316875" y="1593368"/>
                  <a:pt x="1316062" y="1593368"/>
                  <a:pt x="1315859" y="1593368"/>
                </a:cubicBezTo>
                <a:cubicBezTo>
                  <a:pt x="1316062" y="1590954"/>
                  <a:pt x="1316875" y="1589748"/>
                  <a:pt x="1318296" y="1589748"/>
                </a:cubicBezTo>
                <a:close/>
                <a:moveTo>
                  <a:pt x="1286618" y="1588540"/>
                </a:moveTo>
                <a:cubicBezTo>
                  <a:pt x="1289055" y="1588741"/>
                  <a:pt x="1290274" y="1589546"/>
                  <a:pt x="1290274" y="1590954"/>
                </a:cubicBezTo>
                <a:cubicBezTo>
                  <a:pt x="1290274" y="1592363"/>
                  <a:pt x="1289055" y="1593167"/>
                  <a:pt x="1286618" y="1593368"/>
                </a:cubicBezTo>
                <a:cubicBezTo>
                  <a:pt x="1284181" y="1593167"/>
                  <a:pt x="1282963" y="1592363"/>
                  <a:pt x="1282963" y="1590954"/>
                </a:cubicBezTo>
                <a:cubicBezTo>
                  <a:pt x="1282963" y="1589546"/>
                  <a:pt x="1284181" y="1588741"/>
                  <a:pt x="1286618" y="1588540"/>
                </a:cubicBezTo>
                <a:close/>
                <a:moveTo>
                  <a:pt x="307034" y="1588540"/>
                </a:moveTo>
                <a:cubicBezTo>
                  <a:pt x="307034" y="1588741"/>
                  <a:pt x="307034" y="1589546"/>
                  <a:pt x="307034" y="1590954"/>
                </a:cubicBezTo>
                <a:cubicBezTo>
                  <a:pt x="307034" y="1592363"/>
                  <a:pt x="307034" y="1593167"/>
                  <a:pt x="307034" y="1593368"/>
                </a:cubicBezTo>
                <a:cubicBezTo>
                  <a:pt x="309471" y="1593167"/>
                  <a:pt x="310690" y="1592363"/>
                  <a:pt x="310690" y="1590954"/>
                </a:cubicBezTo>
                <a:cubicBezTo>
                  <a:pt x="310690" y="1589546"/>
                  <a:pt x="309471" y="1588741"/>
                  <a:pt x="307034" y="1588540"/>
                </a:cubicBezTo>
                <a:close/>
                <a:moveTo>
                  <a:pt x="277793" y="1588540"/>
                </a:moveTo>
                <a:cubicBezTo>
                  <a:pt x="275356" y="1588741"/>
                  <a:pt x="274138" y="1589546"/>
                  <a:pt x="274138" y="1590954"/>
                </a:cubicBezTo>
                <a:cubicBezTo>
                  <a:pt x="274138" y="1592363"/>
                  <a:pt x="275356" y="1593167"/>
                  <a:pt x="277793" y="1593368"/>
                </a:cubicBezTo>
                <a:cubicBezTo>
                  <a:pt x="277793" y="1593167"/>
                  <a:pt x="277793" y="1592363"/>
                  <a:pt x="277793" y="1590954"/>
                </a:cubicBezTo>
                <a:cubicBezTo>
                  <a:pt x="277793" y="1589546"/>
                  <a:pt x="277793" y="1588741"/>
                  <a:pt x="277793" y="1588540"/>
                </a:cubicBezTo>
                <a:close/>
                <a:moveTo>
                  <a:pt x="1301238" y="1578883"/>
                </a:moveTo>
                <a:cubicBezTo>
                  <a:pt x="1303675" y="1579286"/>
                  <a:pt x="1304894" y="1580896"/>
                  <a:pt x="1304894" y="1583712"/>
                </a:cubicBezTo>
                <a:cubicBezTo>
                  <a:pt x="1304894" y="1586529"/>
                  <a:pt x="1303675" y="1588138"/>
                  <a:pt x="1301238" y="1588540"/>
                </a:cubicBezTo>
                <a:cubicBezTo>
                  <a:pt x="1298802" y="1588138"/>
                  <a:pt x="1297584" y="1586529"/>
                  <a:pt x="1297584" y="1583712"/>
                </a:cubicBezTo>
                <a:cubicBezTo>
                  <a:pt x="1297584" y="1580896"/>
                  <a:pt x="1298802" y="1579286"/>
                  <a:pt x="1301238" y="1578883"/>
                </a:cubicBezTo>
                <a:close/>
                <a:moveTo>
                  <a:pt x="1854387" y="1574055"/>
                </a:moveTo>
                <a:cubicBezTo>
                  <a:pt x="1851950" y="1574760"/>
                  <a:pt x="1850732" y="1576972"/>
                  <a:pt x="1850732" y="1580694"/>
                </a:cubicBezTo>
                <a:cubicBezTo>
                  <a:pt x="1850732" y="1584416"/>
                  <a:pt x="1851950" y="1585422"/>
                  <a:pt x="1854387" y="1583712"/>
                </a:cubicBezTo>
                <a:cubicBezTo>
                  <a:pt x="1854387" y="1583310"/>
                  <a:pt x="1854387" y="1581699"/>
                  <a:pt x="1854387" y="1578883"/>
                </a:cubicBezTo>
                <a:cubicBezTo>
                  <a:pt x="1854387" y="1576067"/>
                  <a:pt x="1854387" y="1574458"/>
                  <a:pt x="1854387" y="1574055"/>
                </a:cubicBezTo>
                <a:close/>
                <a:moveTo>
                  <a:pt x="277793" y="1574055"/>
                </a:moveTo>
                <a:cubicBezTo>
                  <a:pt x="277793" y="1574257"/>
                  <a:pt x="277793" y="1575061"/>
                  <a:pt x="277793" y="1576469"/>
                </a:cubicBezTo>
                <a:cubicBezTo>
                  <a:pt x="277793" y="1577877"/>
                  <a:pt x="277793" y="1578682"/>
                  <a:pt x="277793" y="1578883"/>
                </a:cubicBezTo>
                <a:cubicBezTo>
                  <a:pt x="280229" y="1578682"/>
                  <a:pt x="281448" y="1577877"/>
                  <a:pt x="281448" y="1576469"/>
                </a:cubicBezTo>
                <a:cubicBezTo>
                  <a:pt x="281448" y="1575061"/>
                  <a:pt x="280229" y="1574257"/>
                  <a:pt x="277793" y="1574055"/>
                </a:cubicBezTo>
                <a:close/>
                <a:moveTo>
                  <a:pt x="311907" y="1569227"/>
                </a:moveTo>
                <a:cubicBezTo>
                  <a:pt x="309471" y="1569628"/>
                  <a:pt x="308253" y="1571239"/>
                  <a:pt x="308253" y="1574055"/>
                </a:cubicBezTo>
                <a:cubicBezTo>
                  <a:pt x="308253" y="1576872"/>
                  <a:pt x="309471" y="1578482"/>
                  <a:pt x="311907" y="1578883"/>
                </a:cubicBezTo>
                <a:cubicBezTo>
                  <a:pt x="314344" y="1578482"/>
                  <a:pt x="315563" y="1576872"/>
                  <a:pt x="315563" y="1574055"/>
                </a:cubicBezTo>
                <a:cubicBezTo>
                  <a:pt x="315563" y="1571239"/>
                  <a:pt x="314344" y="1569628"/>
                  <a:pt x="311907" y="1569227"/>
                </a:cubicBezTo>
                <a:close/>
                <a:moveTo>
                  <a:pt x="1815398" y="1559570"/>
                </a:moveTo>
                <a:lnTo>
                  <a:pt x="1776410" y="1689934"/>
                </a:lnTo>
                <a:lnTo>
                  <a:pt x="1776410" y="1699591"/>
                </a:lnTo>
                <a:cubicBezTo>
                  <a:pt x="1782299" y="1685408"/>
                  <a:pt x="1790015" y="1664284"/>
                  <a:pt x="1799560" y="1636220"/>
                </a:cubicBezTo>
                <a:cubicBezTo>
                  <a:pt x="1809103" y="1608155"/>
                  <a:pt x="1814382" y="1585824"/>
                  <a:pt x="1815398" y="1569227"/>
                </a:cubicBezTo>
                <a:cubicBezTo>
                  <a:pt x="1815398" y="1567014"/>
                  <a:pt x="1815398" y="1565405"/>
                  <a:pt x="1815398" y="1564398"/>
                </a:cubicBezTo>
                <a:cubicBezTo>
                  <a:pt x="1815398" y="1563392"/>
                  <a:pt x="1815398" y="1561783"/>
                  <a:pt x="1815398" y="1559570"/>
                </a:cubicBezTo>
                <a:close/>
                <a:moveTo>
                  <a:pt x="1325606" y="1559570"/>
                </a:moveTo>
                <a:cubicBezTo>
                  <a:pt x="1325810" y="1559570"/>
                  <a:pt x="1326622" y="1559570"/>
                  <a:pt x="1328043" y="1559570"/>
                </a:cubicBezTo>
                <a:cubicBezTo>
                  <a:pt x="1329464" y="1559570"/>
                  <a:pt x="1330278" y="1559570"/>
                  <a:pt x="1330480" y="1559570"/>
                </a:cubicBezTo>
                <a:cubicBezTo>
                  <a:pt x="1330379" y="1559772"/>
                  <a:pt x="1330582" y="1560576"/>
                  <a:pt x="1331089" y="1561984"/>
                </a:cubicBezTo>
                <a:cubicBezTo>
                  <a:pt x="1331596" y="1563392"/>
                  <a:pt x="1333019" y="1564197"/>
                  <a:pt x="1335353" y="1564398"/>
                </a:cubicBezTo>
                <a:cubicBezTo>
                  <a:pt x="1330480" y="1567114"/>
                  <a:pt x="1325606" y="1570133"/>
                  <a:pt x="1320733" y="1573452"/>
                </a:cubicBezTo>
                <a:cubicBezTo>
                  <a:pt x="1315859" y="1576771"/>
                  <a:pt x="1310986" y="1578582"/>
                  <a:pt x="1306112" y="1578883"/>
                </a:cubicBezTo>
                <a:close/>
                <a:moveTo>
                  <a:pt x="287540" y="1549913"/>
                </a:moveTo>
                <a:cubicBezTo>
                  <a:pt x="287540" y="1550115"/>
                  <a:pt x="287540" y="1550920"/>
                  <a:pt x="287540" y="1552328"/>
                </a:cubicBezTo>
                <a:cubicBezTo>
                  <a:pt x="287540" y="1553736"/>
                  <a:pt x="287540" y="1554540"/>
                  <a:pt x="287540" y="1554742"/>
                </a:cubicBezTo>
                <a:cubicBezTo>
                  <a:pt x="289976" y="1554540"/>
                  <a:pt x="291196" y="1553736"/>
                  <a:pt x="291196" y="1552328"/>
                </a:cubicBezTo>
                <a:cubicBezTo>
                  <a:pt x="291196" y="1550920"/>
                  <a:pt x="289976" y="1550115"/>
                  <a:pt x="287540" y="1549913"/>
                </a:cubicBezTo>
                <a:close/>
                <a:moveTo>
                  <a:pt x="1820272" y="1545085"/>
                </a:moveTo>
                <a:cubicBezTo>
                  <a:pt x="1817835" y="1545688"/>
                  <a:pt x="1816617" y="1548103"/>
                  <a:pt x="1816617" y="1552328"/>
                </a:cubicBezTo>
                <a:cubicBezTo>
                  <a:pt x="1816617" y="1556553"/>
                  <a:pt x="1817835" y="1558967"/>
                  <a:pt x="1820272" y="1559570"/>
                </a:cubicBezTo>
                <a:cubicBezTo>
                  <a:pt x="1820272" y="1556854"/>
                  <a:pt x="1820272" y="1553837"/>
                  <a:pt x="1820272" y="1550517"/>
                </a:cubicBezTo>
                <a:cubicBezTo>
                  <a:pt x="1820272" y="1547198"/>
                  <a:pt x="1820272" y="1545387"/>
                  <a:pt x="1820272" y="1545085"/>
                </a:cubicBezTo>
                <a:close/>
                <a:moveTo>
                  <a:pt x="1335353" y="1545085"/>
                </a:moveTo>
                <a:cubicBezTo>
                  <a:pt x="1337790" y="1545487"/>
                  <a:pt x="1339009" y="1547098"/>
                  <a:pt x="1339009" y="1549913"/>
                </a:cubicBezTo>
                <a:cubicBezTo>
                  <a:pt x="1339009" y="1552731"/>
                  <a:pt x="1337790" y="1554340"/>
                  <a:pt x="1335353" y="1554742"/>
                </a:cubicBezTo>
                <a:cubicBezTo>
                  <a:pt x="1335353" y="1554340"/>
                  <a:pt x="1335353" y="1552731"/>
                  <a:pt x="1335353" y="1549913"/>
                </a:cubicBezTo>
                <a:cubicBezTo>
                  <a:pt x="1335353" y="1547098"/>
                  <a:pt x="1335353" y="1545487"/>
                  <a:pt x="1335353" y="1545085"/>
                </a:cubicBezTo>
                <a:close/>
                <a:moveTo>
                  <a:pt x="321654" y="1545085"/>
                </a:moveTo>
                <a:cubicBezTo>
                  <a:pt x="319218" y="1545487"/>
                  <a:pt x="318000" y="1547098"/>
                  <a:pt x="318000" y="1549913"/>
                </a:cubicBezTo>
                <a:cubicBezTo>
                  <a:pt x="318000" y="1552731"/>
                  <a:pt x="319218" y="1554340"/>
                  <a:pt x="321654" y="1554742"/>
                </a:cubicBezTo>
                <a:cubicBezTo>
                  <a:pt x="321654" y="1553937"/>
                  <a:pt x="321654" y="1550718"/>
                  <a:pt x="321654" y="1545085"/>
                </a:cubicBezTo>
                <a:close/>
                <a:moveTo>
                  <a:pt x="1859260" y="1540257"/>
                </a:moveTo>
                <a:cubicBezTo>
                  <a:pt x="1855199" y="1544280"/>
                  <a:pt x="1853574" y="1550718"/>
                  <a:pt x="1854387" y="1559570"/>
                </a:cubicBezTo>
                <a:cubicBezTo>
                  <a:pt x="1854387" y="1559772"/>
                  <a:pt x="1854387" y="1560576"/>
                  <a:pt x="1854387" y="1561984"/>
                </a:cubicBezTo>
                <a:cubicBezTo>
                  <a:pt x="1854387" y="1563392"/>
                  <a:pt x="1854387" y="1564197"/>
                  <a:pt x="1854387" y="1564398"/>
                </a:cubicBezTo>
                <a:cubicBezTo>
                  <a:pt x="1858448" y="1560375"/>
                  <a:pt x="1860072" y="1553937"/>
                  <a:pt x="1859260" y="1545085"/>
                </a:cubicBezTo>
                <a:cubicBezTo>
                  <a:pt x="1859260" y="1544884"/>
                  <a:pt x="1859260" y="1544080"/>
                  <a:pt x="1859260" y="1542671"/>
                </a:cubicBezTo>
                <a:cubicBezTo>
                  <a:pt x="1859260" y="1541263"/>
                  <a:pt x="1859260" y="1540458"/>
                  <a:pt x="1859260" y="1540257"/>
                </a:cubicBezTo>
                <a:close/>
                <a:moveTo>
                  <a:pt x="372522" y="1538900"/>
                </a:moveTo>
                <a:cubicBezTo>
                  <a:pt x="373131" y="1538900"/>
                  <a:pt x="374046" y="1539352"/>
                  <a:pt x="375264" y="1540257"/>
                </a:cubicBezTo>
                <a:cubicBezTo>
                  <a:pt x="372827" y="1542068"/>
                  <a:pt x="371609" y="1542068"/>
                  <a:pt x="371609" y="1540257"/>
                </a:cubicBezTo>
                <a:cubicBezTo>
                  <a:pt x="371609" y="1539352"/>
                  <a:pt x="371913" y="1538900"/>
                  <a:pt x="372522" y="1538900"/>
                </a:cubicBezTo>
                <a:close/>
                <a:moveTo>
                  <a:pt x="323787" y="1538900"/>
                </a:moveTo>
                <a:cubicBezTo>
                  <a:pt x="323178" y="1538900"/>
                  <a:pt x="322874" y="1539352"/>
                  <a:pt x="322874" y="1540257"/>
                </a:cubicBezTo>
                <a:cubicBezTo>
                  <a:pt x="322874" y="1542068"/>
                  <a:pt x="324091" y="1542068"/>
                  <a:pt x="326528" y="1540257"/>
                </a:cubicBezTo>
                <a:cubicBezTo>
                  <a:pt x="325310" y="1539352"/>
                  <a:pt x="324396" y="1538900"/>
                  <a:pt x="323787" y="1538900"/>
                </a:cubicBezTo>
                <a:close/>
                <a:moveTo>
                  <a:pt x="297287" y="1530600"/>
                </a:moveTo>
                <a:cubicBezTo>
                  <a:pt x="294850" y="1530802"/>
                  <a:pt x="293632" y="1531606"/>
                  <a:pt x="293632" y="1533014"/>
                </a:cubicBezTo>
                <a:cubicBezTo>
                  <a:pt x="293632" y="1534422"/>
                  <a:pt x="294850" y="1535227"/>
                  <a:pt x="297287" y="1535429"/>
                </a:cubicBezTo>
                <a:cubicBezTo>
                  <a:pt x="297287" y="1535227"/>
                  <a:pt x="297287" y="1534422"/>
                  <a:pt x="297287" y="1533014"/>
                </a:cubicBezTo>
                <a:cubicBezTo>
                  <a:pt x="297287" y="1531606"/>
                  <a:pt x="297287" y="1530802"/>
                  <a:pt x="297287" y="1530600"/>
                </a:cubicBezTo>
                <a:close/>
                <a:moveTo>
                  <a:pt x="1325606" y="1525772"/>
                </a:moveTo>
                <a:cubicBezTo>
                  <a:pt x="1328043" y="1526175"/>
                  <a:pt x="1329262" y="1527784"/>
                  <a:pt x="1329262" y="1530600"/>
                </a:cubicBezTo>
                <a:cubicBezTo>
                  <a:pt x="1329262" y="1533416"/>
                  <a:pt x="1328043" y="1535027"/>
                  <a:pt x="1325606" y="1535429"/>
                </a:cubicBezTo>
                <a:cubicBezTo>
                  <a:pt x="1323169" y="1535027"/>
                  <a:pt x="1321952" y="1533416"/>
                  <a:pt x="1321952" y="1530600"/>
                </a:cubicBezTo>
                <a:cubicBezTo>
                  <a:pt x="1321952" y="1527784"/>
                  <a:pt x="1323169" y="1526175"/>
                  <a:pt x="1325606" y="1525772"/>
                </a:cubicBezTo>
                <a:close/>
                <a:moveTo>
                  <a:pt x="1301238" y="1525772"/>
                </a:moveTo>
                <a:cubicBezTo>
                  <a:pt x="1298802" y="1526175"/>
                  <a:pt x="1297584" y="1527784"/>
                  <a:pt x="1297584" y="1530600"/>
                </a:cubicBezTo>
                <a:cubicBezTo>
                  <a:pt x="1297584" y="1533416"/>
                  <a:pt x="1298802" y="1535027"/>
                  <a:pt x="1301238" y="1535429"/>
                </a:cubicBezTo>
                <a:cubicBezTo>
                  <a:pt x="1303675" y="1535027"/>
                  <a:pt x="1304894" y="1533416"/>
                  <a:pt x="1304894" y="1530600"/>
                </a:cubicBezTo>
                <a:cubicBezTo>
                  <a:pt x="1304894" y="1527784"/>
                  <a:pt x="1303675" y="1526175"/>
                  <a:pt x="1301238" y="1525772"/>
                </a:cubicBezTo>
                <a:close/>
                <a:moveTo>
                  <a:pt x="331402" y="1525772"/>
                </a:moveTo>
                <a:cubicBezTo>
                  <a:pt x="328965" y="1526175"/>
                  <a:pt x="327747" y="1527784"/>
                  <a:pt x="327747" y="1530600"/>
                </a:cubicBezTo>
                <a:cubicBezTo>
                  <a:pt x="327747" y="1533416"/>
                  <a:pt x="328965" y="1535027"/>
                  <a:pt x="331402" y="1535429"/>
                </a:cubicBezTo>
                <a:cubicBezTo>
                  <a:pt x="331402" y="1529796"/>
                  <a:pt x="331402" y="1526577"/>
                  <a:pt x="331402" y="1525772"/>
                </a:cubicBezTo>
                <a:close/>
                <a:moveTo>
                  <a:pt x="380137" y="1520944"/>
                </a:moveTo>
                <a:cubicBezTo>
                  <a:pt x="380137" y="1521145"/>
                  <a:pt x="380137" y="1521950"/>
                  <a:pt x="380137" y="1523358"/>
                </a:cubicBezTo>
                <a:cubicBezTo>
                  <a:pt x="380137" y="1524766"/>
                  <a:pt x="380137" y="1525570"/>
                  <a:pt x="380137" y="1525772"/>
                </a:cubicBezTo>
                <a:cubicBezTo>
                  <a:pt x="377700" y="1525570"/>
                  <a:pt x="376483" y="1524766"/>
                  <a:pt x="376483" y="1523358"/>
                </a:cubicBezTo>
                <a:cubicBezTo>
                  <a:pt x="376483" y="1521950"/>
                  <a:pt x="377700" y="1521145"/>
                  <a:pt x="380137" y="1520944"/>
                </a:cubicBezTo>
                <a:close/>
                <a:moveTo>
                  <a:pt x="331402" y="1516115"/>
                </a:moveTo>
                <a:cubicBezTo>
                  <a:pt x="331402" y="1516317"/>
                  <a:pt x="331402" y="1517122"/>
                  <a:pt x="331402" y="1518529"/>
                </a:cubicBezTo>
                <a:cubicBezTo>
                  <a:pt x="331402" y="1519939"/>
                  <a:pt x="331402" y="1520742"/>
                  <a:pt x="331402" y="1520944"/>
                </a:cubicBezTo>
                <a:cubicBezTo>
                  <a:pt x="333838" y="1520742"/>
                  <a:pt x="335057" y="1519939"/>
                  <a:pt x="335057" y="1518529"/>
                </a:cubicBezTo>
                <a:cubicBezTo>
                  <a:pt x="335057" y="1517122"/>
                  <a:pt x="333838" y="1516317"/>
                  <a:pt x="331402" y="1516115"/>
                </a:cubicBezTo>
                <a:close/>
                <a:moveTo>
                  <a:pt x="302160" y="1516115"/>
                </a:moveTo>
                <a:cubicBezTo>
                  <a:pt x="299723" y="1516317"/>
                  <a:pt x="298506" y="1517122"/>
                  <a:pt x="298506" y="1518529"/>
                </a:cubicBezTo>
                <a:cubicBezTo>
                  <a:pt x="298506" y="1519939"/>
                  <a:pt x="299723" y="1520742"/>
                  <a:pt x="302160" y="1520944"/>
                </a:cubicBezTo>
                <a:cubicBezTo>
                  <a:pt x="302160" y="1520742"/>
                  <a:pt x="302160" y="1519939"/>
                  <a:pt x="302160" y="1518529"/>
                </a:cubicBezTo>
                <a:cubicBezTo>
                  <a:pt x="302160" y="1517122"/>
                  <a:pt x="302160" y="1516317"/>
                  <a:pt x="302160" y="1516115"/>
                </a:cubicBezTo>
                <a:close/>
                <a:moveTo>
                  <a:pt x="1330480" y="1511287"/>
                </a:moveTo>
                <a:cubicBezTo>
                  <a:pt x="1332917" y="1511488"/>
                  <a:pt x="1334136" y="1512293"/>
                  <a:pt x="1334136" y="1513701"/>
                </a:cubicBezTo>
                <a:cubicBezTo>
                  <a:pt x="1334136" y="1515109"/>
                  <a:pt x="1332917" y="1515914"/>
                  <a:pt x="1330480" y="1516115"/>
                </a:cubicBezTo>
                <a:cubicBezTo>
                  <a:pt x="1328043" y="1515914"/>
                  <a:pt x="1326825" y="1515109"/>
                  <a:pt x="1326825" y="1513701"/>
                </a:cubicBezTo>
                <a:cubicBezTo>
                  <a:pt x="1326825" y="1512293"/>
                  <a:pt x="1328043" y="1511488"/>
                  <a:pt x="1330480" y="1511287"/>
                </a:cubicBezTo>
                <a:close/>
                <a:moveTo>
                  <a:pt x="385011" y="1511287"/>
                </a:moveTo>
                <a:cubicBezTo>
                  <a:pt x="385011" y="1510482"/>
                  <a:pt x="385011" y="1512092"/>
                  <a:pt x="385011" y="1516115"/>
                </a:cubicBezTo>
                <a:cubicBezTo>
                  <a:pt x="382574" y="1515914"/>
                  <a:pt x="381356" y="1515109"/>
                  <a:pt x="381356" y="1513701"/>
                </a:cubicBezTo>
                <a:cubicBezTo>
                  <a:pt x="381356" y="1512293"/>
                  <a:pt x="382574" y="1511488"/>
                  <a:pt x="385011" y="1511287"/>
                </a:cubicBezTo>
                <a:close/>
                <a:moveTo>
                  <a:pt x="389884" y="1496802"/>
                </a:moveTo>
                <a:cubicBezTo>
                  <a:pt x="389884" y="1497004"/>
                  <a:pt x="389884" y="1497808"/>
                  <a:pt x="389884" y="1499216"/>
                </a:cubicBezTo>
                <a:cubicBezTo>
                  <a:pt x="389884" y="1500624"/>
                  <a:pt x="389884" y="1501429"/>
                  <a:pt x="389884" y="1501630"/>
                </a:cubicBezTo>
                <a:cubicBezTo>
                  <a:pt x="387447" y="1501429"/>
                  <a:pt x="386230" y="1500624"/>
                  <a:pt x="386230" y="1499216"/>
                </a:cubicBezTo>
                <a:cubicBezTo>
                  <a:pt x="386230" y="1497808"/>
                  <a:pt x="387447" y="1497004"/>
                  <a:pt x="389884" y="1496802"/>
                </a:cubicBezTo>
                <a:close/>
                <a:moveTo>
                  <a:pt x="336275" y="1496802"/>
                </a:moveTo>
                <a:cubicBezTo>
                  <a:pt x="333838" y="1497204"/>
                  <a:pt x="332621" y="1498814"/>
                  <a:pt x="332621" y="1501630"/>
                </a:cubicBezTo>
                <a:cubicBezTo>
                  <a:pt x="332621" y="1504448"/>
                  <a:pt x="333838" y="1506057"/>
                  <a:pt x="336275" y="1506459"/>
                </a:cubicBezTo>
                <a:cubicBezTo>
                  <a:pt x="338712" y="1506057"/>
                  <a:pt x="339931" y="1504448"/>
                  <a:pt x="339931" y="1501630"/>
                </a:cubicBezTo>
                <a:cubicBezTo>
                  <a:pt x="339931" y="1498814"/>
                  <a:pt x="338712" y="1497204"/>
                  <a:pt x="336275" y="1496802"/>
                </a:cubicBezTo>
                <a:close/>
                <a:moveTo>
                  <a:pt x="1869007" y="1472660"/>
                </a:moveTo>
                <a:cubicBezTo>
                  <a:pt x="1871444" y="1472862"/>
                  <a:pt x="1872663" y="1473667"/>
                  <a:pt x="1872663" y="1475075"/>
                </a:cubicBezTo>
                <a:cubicBezTo>
                  <a:pt x="1872663" y="1476483"/>
                  <a:pt x="1871444" y="1477287"/>
                  <a:pt x="1869007" y="1477489"/>
                </a:cubicBezTo>
                <a:cubicBezTo>
                  <a:pt x="1866570" y="1477287"/>
                  <a:pt x="1865353" y="1476483"/>
                  <a:pt x="1865353" y="1475075"/>
                </a:cubicBezTo>
                <a:cubicBezTo>
                  <a:pt x="1865353" y="1473667"/>
                  <a:pt x="1866570" y="1472862"/>
                  <a:pt x="1869007" y="1472660"/>
                </a:cubicBezTo>
                <a:close/>
                <a:moveTo>
                  <a:pt x="316781" y="1463004"/>
                </a:moveTo>
                <a:cubicBezTo>
                  <a:pt x="314344" y="1463407"/>
                  <a:pt x="313126" y="1465016"/>
                  <a:pt x="313126" y="1467832"/>
                </a:cubicBezTo>
                <a:cubicBezTo>
                  <a:pt x="313126" y="1470649"/>
                  <a:pt x="314344" y="1472259"/>
                  <a:pt x="316781" y="1472660"/>
                </a:cubicBezTo>
                <a:cubicBezTo>
                  <a:pt x="319218" y="1472259"/>
                  <a:pt x="320437" y="1470649"/>
                  <a:pt x="320437" y="1467832"/>
                </a:cubicBezTo>
                <a:cubicBezTo>
                  <a:pt x="320437" y="1465016"/>
                  <a:pt x="319218" y="1463407"/>
                  <a:pt x="316781" y="1463004"/>
                </a:cubicBezTo>
                <a:close/>
                <a:moveTo>
                  <a:pt x="1966478" y="1453347"/>
                </a:moveTo>
                <a:cubicBezTo>
                  <a:pt x="1968915" y="1453750"/>
                  <a:pt x="1970134" y="1455360"/>
                  <a:pt x="1970134" y="1458176"/>
                </a:cubicBezTo>
                <a:cubicBezTo>
                  <a:pt x="1970134" y="1460991"/>
                  <a:pt x="1968915" y="1462602"/>
                  <a:pt x="1966478" y="1463004"/>
                </a:cubicBezTo>
                <a:cubicBezTo>
                  <a:pt x="1964041" y="1462602"/>
                  <a:pt x="1962824" y="1460991"/>
                  <a:pt x="1962824" y="1458176"/>
                </a:cubicBezTo>
                <a:cubicBezTo>
                  <a:pt x="1962824" y="1455360"/>
                  <a:pt x="1964041" y="1453750"/>
                  <a:pt x="1966478" y="1453347"/>
                </a:cubicBezTo>
                <a:close/>
                <a:moveTo>
                  <a:pt x="1873881" y="1453347"/>
                </a:moveTo>
                <a:cubicBezTo>
                  <a:pt x="1873881" y="1456063"/>
                  <a:pt x="1873881" y="1459080"/>
                  <a:pt x="1873881" y="1462401"/>
                </a:cubicBezTo>
                <a:cubicBezTo>
                  <a:pt x="1873881" y="1465720"/>
                  <a:pt x="1873881" y="1467531"/>
                  <a:pt x="1873881" y="1467832"/>
                </a:cubicBezTo>
                <a:cubicBezTo>
                  <a:pt x="1871444" y="1467229"/>
                  <a:pt x="1870226" y="1464815"/>
                  <a:pt x="1870226" y="1460590"/>
                </a:cubicBezTo>
                <a:cubicBezTo>
                  <a:pt x="1870226" y="1456365"/>
                  <a:pt x="1871444" y="1453950"/>
                  <a:pt x="1873881" y="1453347"/>
                </a:cubicBezTo>
                <a:close/>
                <a:moveTo>
                  <a:pt x="1854387" y="1453347"/>
                </a:moveTo>
                <a:cubicBezTo>
                  <a:pt x="1854387" y="1453549"/>
                  <a:pt x="1854387" y="1454353"/>
                  <a:pt x="1854387" y="1455761"/>
                </a:cubicBezTo>
                <a:cubicBezTo>
                  <a:pt x="1854387" y="1457169"/>
                  <a:pt x="1854387" y="1457974"/>
                  <a:pt x="1854387" y="1458176"/>
                </a:cubicBezTo>
                <a:cubicBezTo>
                  <a:pt x="1856823" y="1457974"/>
                  <a:pt x="1858042" y="1457169"/>
                  <a:pt x="1858042" y="1455761"/>
                </a:cubicBezTo>
                <a:cubicBezTo>
                  <a:pt x="1858042" y="1454353"/>
                  <a:pt x="1856823" y="1453549"/>
                  <a:pt x="1854387" y="1453347"/>
                </a:cubicBezTo>
                <a:close/>
                <a:moveTo>
                  <a:pt x="1878754" y="1443691"/>
                </a:moveTo>
                <a:cubicBezTo>
                  <a:pt x="1878754" y="1444495"/>
                  <a:pt x="1878754" y="1447714"/>
                  <a:pt x="1878754" y="1453347"/>
                </a:cubicBezTo>
                <a:cubicBezTo>
                  <a:pt x="1876318" y="1452946"/>
                  <a:pt x="1875100" y="1451336"/>
                  <a:pt x="1875100" y="1448519"/>
                </a:cubicBezTo>
                <a:cubicBezTo>
                  <a:pt x="1875100" y="1445703"/>
                  <a:pt x="1876318" y="1444094"/>
                  <a:pt x="1878754" y="1443691"/>
                </a:cubicBezTo>
                <a:close/>
                <a:moveTo>
                  <a:pt x="1859260" y="1438862"/>
                </a:moveTo>
                <a:cubicBezTo>
                  <a:pt x="1856823" y="1439265"/>
                  <a:pt x="1855606" y="1440875"/>
                  <a:pt x="1855606" y="1443691"/>
                </a:cubicBezTo>
                <a:cubicBezTo>
                  <a:pt x="1855606" y="1446508"/>
                  <a:pt x="1856823" y="1448117"/>
                  <a:pt x="1859260" y="1448519"/>
                </a:cubicBezTo>
                <a:cubicBezTo>
                  <a:pt x="1861697" y="1448117"/>
                  <a:pt x="1862916" y="1446508"/>
                  <a:pt x="1862916" y="1443691"/>
                </a:cubicBezTo>
                <a:cubicBezTo>
                  <a:pt x="1862916" y="1440875"/>
                  <a:pt x="1861697" y="1439265"/>
                  <a:pt x="1859260" y="1438862"/>
                </a:cubicBezTo>
                <a:close/>
                <a:moveTo>
                  <a:pt x="1854387" y="1434034"/>
                </a:moveTo>
                <a:lnTo>
                  <a:pt x="1849513" y="1438862"/>
                </a:lnTo>
                <a:cubicBezTo>
                  <a:pt x="1844234" y="1443289"/>
                  <a:pt x="1838954" y="1456164"/>
                  <a:pt x="1833675" y="1477489"/>
                </a:cubicBezTo>
                <a:cubicBezTo>
                  <a:pt x="1828394" y="1498814"/>
                  <a:pt x="1825552" y="1516518"/>
                  <a:pt x="1825145" y="1530600"/>
                </a:cubicBezTo>
                <a:cubicBezTo>
                  <a:pt x="1825145" y="1531003"/>
                  <a:pt x="1825145" y="1532613"/>
                  <a:pt x="1825145" y="1535429"/>
                </a:cubicBezTo>
                <a:cubicBezTo>
                  <a:pt x="1825145" y="1538246"/>
                  <a:pt x="1825145" y="1539855"/>
                  <a:pt x="1825145" y="1540257"/>
                </a:cubicBezTo>
                <a:close/>
                <a:moveTo>
                  <a:pt x="360643" y="1434034"/>
                </a:moveTo>
                <a:cubicBezTo>
                  <a:pt x="358206" y="1434437"/>
                  <a:pt x="356988" y="1436046"/>
                  <a:pt x="356988" y="1438862"/>
                </a:cubicBezTo>
                <a:cubicBezTo>
                  <a:pt x="356988" y="1441679"/>
                  <a:pt x="358206" y="1443289"/>
                  <a:pt x="360643" y="1443691"/>
                </a:cubicBezTo>
                <a:cubicBezTo>
                  <a:pt x="360643" y="1443289"/>
                  <a:pt x="360643" y="1441679"/>
                  <a:pt x="360643" y="1438862"/>
                </a:cubicBezTo>
                <a:cubicBezTo>
                  <a:pt x="360643" y="1436046"/>
                  <a:pt x="360643" y="1434437"/>
                  <a:pt x="360643" y="1434034"/>
                </a:cubicBezTo>
                <a:close/>
                <a:moveTo>
                  <a:pt x="453240" y="1419549"/>
                </a:moveTo>
                <a:cubicBezTo>
                  <a:pt x="453037" y="1419751"/>
                  <a:pt x="452225" y="1420555"/>
                  <a:pt x="450804" y="1421963"/>
                </a:cubicBezTo>
                <a:cubicBezTo>
                  <a:pt x="449383" y="1423372"/>
                  <a:pt x="448570" y="1424176"/>
                  <a:pt x="448367" y="1424377"/>
                </a:cubicBezTo>
                <a:cubicBezTo>
                  <a:pt x="447961" y="1427496"/>
                  <a:pt x="446337" y="1432123"/>
                  <a:pt x="443493" y="1438259"/>
                </a:cubicBezTo>
                <a:cubicBezTo>
                  <a:pt x="440651" y="1444395"/>
                  <a:pt x="439027" y="1447816"/>
                  <a:pt x="438620" y="1448519"/>
                </a:cubicBezTo>
                <a:lnTo>
                  <a:pt x="350896" y="1718904"/>
                </a:lnTo>
                <a:cubicBezTo>
                  <a:pt x="349982" y="1724136"/>
                  <a:pt x="345718" y="1741436"/>
                  <a:pt x="338103" y="1770809"/>
                </a:cubicBezTo>
                <a:cubicBezTo>
                  <a:pt x="330488" y="1800181"/>
                  <a:pt x="325005" y="1824725"/>
                  <a:pt x="321654" y="1844440"/>
                </a:cubicBezTo>
                <a:cubicBezTo>
                  <a:pt x="321451" y="1847258"/>
                  <a:pt x="320639" y="1851281"/>
                  <a:pt x="319218" y="1856511"/>
                </a:cubicBezTo>
                <a:cubicBezTo>
                  <a:pt x="317797" y="1861743"/>
                  <a:pt x="316984" y="1865766"/>
                  <a:pt x="316781" y="1868582"/>
                </a:cubicBezTo>
                <a:cubicBezTo>
                  <a:pt x="316781" y="1868784"/>
                  <a:pt x="316781" y="1869588"/>
                  <a:pt x="316781" y="1870996"/>
                </a:cubicBezTo>
                <a:cubicBezTo>
                  <a:pt x="316781" y="1872404"/>
                  <a:pt x="316781" y="1873209"/>
                  <a:pt x="316781" y="1873410"/>
                </a:cubicBezTo>
                <a:cubicBezTo>
                  <a:pt x="316781" y="1873612"/>
                  <a:pt x="316781" y="1874417"/>
                  <a:pt x="316781" y="1875824"/>
                </a:cubicBezTo>
                <a:cubicBezTo>
                  <a:pt x="316781" y="1877232"/>
                  <a:pt x="316781" y="1878037"/>
                  <a:pt x="316781" y="1878239"/>
                </a:cubicBezTo>
                <a:lnTo>
                  <a:pt x="321654" y="1868582"/>
                </a:lnTo>
                <a:cubicBezTo>
                  <a:pt x="338611" y="1793341"/>
                  <a:pt x="358309" y="1718100"/>
                  <a:pt x="380746" y="1642859"/>
                </a:cubicBezTo>
                <a:cubicBezTo>
                  <a:pt x="403185" y="1567617"/>
                  <a:pt x="428975" y="1494791"/>
                  <a:pt x="458114" y="1424377"/>
                </a:cubicBezTo>
                <a:close/>
                <a:moveTo>
                  <a:pt x="389366" y="1415832"/>
                </a:moveTo>
                <a:lnTo>
                  <a:pt x="386762" y="1421417"/>
                </a:lnTo>
                <a:cubicBezTo>
                  <a:pt x="382955" y="1430658"/>
                  <a:pt x="377091" y="1447538"/>
                  <a:pt x="369172" y="1472057"/>
                </a:cubicBezTo>
                <a:cubicBezTo>
                  <a:pt x="358613" y="1504749"/>
                  <a:pt x="349271" y="1532311"/>
                  <a:pt x="341149" y="1554742"/>
                </a:cubicBezTo>
                <a:cubicBezTo>
                  <a:pt x="340945" y="1555345"/>
                  <a:pt x="340133" y="1557759"/>
                  <a:pt x="338712" y="1561984"/>
                </a:cubicBezTo>
                <a:cubicBezTo>
                  <a:pt x="337291" y="1566209"/>
                  <a:pt x="336479" y="1568623"/>
                  <a:pt x="336275" y="1569227"/>
                </a:cubicBezTo>
                <a:cubicBezTo>
                  <a:pt x="336275" y="1569428"/>
                  <a:pt x="336275" y="1570233"/>
                  <a:pt x="336275" y="1571641"/>
                </a:cubicBezTo>
                <a:cubicBezTo>
                  <a:pt x="336275" y="1573049"/>
                  <a:pt x="336275" y="1573854"/>
                  <a:pt x="336275" y="1574055"/>
                </a:cubicBezTo>
                <a:cubicBezTo>
                  <a:pt x="349170" y="1562990"/>
                  <a:pt x="361151" y="1538044"/>
                  <a:pt x="372218" y="1499216"/>
                </a:cubicBezTo>
                <a:cubicBezTo>
                  <a:pt x="380518" y="1470096"/>
                  <a:pt x="385906" y="1446067"/>
                  <a:pt x="388380" y="1427131"/>
                </a:cubicBezTo>
                <a:close/>
                <a:moveTo>
                  <a:pt x="414252" y="1409892"/>
                </a:moveTo>
                <a:cubicBezTo>
                  <a:pt x="408566" y="1414721"/>
                  <a:pt x="405317" y="1419549"/>
                  <a:pt x="404505" y="1424377"/>
                </a:cubicBezTo>
                <a:cubicBezTo>
                  <a:pt x="389376" y="1466223"/>
                  <a:pt x="373335" y="1511690"/>
                  <a:pt x="356378" y="1560778"/>
                </a:cubicBezTo>
                <a:cubicBezTo>
                  <a:pt x="339423" y="1609866"/>
                  <a:pt x="324599" y="1657746"/>
                  <a:pt x="311907" y="1704419"/>
                </a:cubicBezTo>
                <a:cubicBezTo>
                  <a:pt x="308761" y="1723633"/>
                  <a:pt x="304089" y="1745560"/>
                  <a:pt x="297896" y="1770205"/>
                </a:cubicBezTo>
                <a:cubicBezTo>
                  <a:pt x="291703" y="1794850"/>
                  <a:pt x="288251" y="1808330"/>
                  <a:pt x="287540" y="1810642"/>
                </a:cubicBezTo>
                <a:lnTo>
                  <a:pt x="287540" y="1825127"/>
                </a:lnTo>
                <a:cubicBezTo>
                  <a:pt x="300739" y="1784490"/>
                  <a:pt x="312111" y="1737816"/>
                  <a:pt x="321654" y="1685106"/>
                </a:cubicBezTo>
                <a:cubicBezTo>
                  <a:pt x="331198" y="1632398"/>
                  <a:pt x="347443" y="1585724"/>
                  <a:pt x="370390" y="1545085"/>
                </a:cubicBezTo>
                <a:lnTo>
                  <a:pt x="370390" y="1559570"/>
                </a:lnTo>
                <a:lnTo>
                  <a:pt x="307034" y="1805814"/>
                </a:lnTo>
                <a:cubicBezTo>
                  <a:pt x="307034" y="1812855"/>
                  <a:pt x="307034" y="1819293"/>
                  <a:pt x="307034" y="1825127"/>
                </a:cubicBezTo>
                <a:cubicBezTo>
                  <a:pt x="307034" y="1830962"/>
                  <a:pt x="307034" y="1837399"/>
                  <a:pt x="307034" y="1844440"/>
                </a:cubicBezTo>
                <a:cubicBezTo>
                  <a:pt x="307034" y="1844742"/>
                  <a:pt x="307034" y="1846553"/>
                  <a:pt x="307034" y="1849872"/>
                </a:cubicBezTo>
                <a:cubicBezTo>
                  <a:pt x="307034" y="1853192"/>
                  <a:pt x="307034" y="1856210"/>
                  <a:pt x="307034" y="1858925"/>
                </a:cubicBezTo>
                <a:cubicBezTo>
                  <a:pt x="309877" y="1849169"/>
                  <a:pt x="312720" y="1839714"/>
                  <a:pt x="315563" y="1830559"/>
                </a:cubicBezTo>
                <a:cubicBezTo>
                  <a:pt x="318405" y="1821405"/>
                  <a:pt x="318812" y="1813158"/>
                  <a:pt x="316781" y="1805814"/>
                </a:cubicBezTo>
                <a:cubicBezTo>
                  <a:pt x="329168" y="1742744"/>
                  <a:pt x="344601" y="1679373"/>
                  <a:pt x="363080" y="1615699"/>
                </a:cubicBezTo>
                <a:cubicBezTo>
                  <a:pt x="381558" y="1552026"/>
                  <a:pt x="401866" y="1489861"/>
                  <a:pt x="423999" y="1429206"/>
                </a:cubicBezTo>
                <a:lnTo>
                  <a:pt x="423999" y="1414721"/>
                </a:lnTo>
                <a:cubicBezTo>
                  <a:pt x="417096" y="1426993"/>
                  <a:pt x="411410" y="1439869"/>
                  <a:pt x="406942" y="1453347"/>
                </a:cubicBezTo>
                <a:cubicBezTo>
                  <a:pt x="402475" y="1466826"/>
                  <a:pt x="396789" y="1479701"/>
                  <a:pt x="389884" y="1491974"/>
                </a:cubicBezTo>
                <a:lnTo>
                  <a:pt x="389884" y="1482317"/>
                </a:lnTo>
                <a:lnTo>
                  <a:pt x="414252" y="1419549"/>
                </a:lnTo>
                <a:close/>
                <a:moveTo>
                  <a:pt x="375264" y="1409892"/>
                </a:moveTo>
                <a:cubicBezTo>
                  <a:pt x="372827" y="1410295"/>
                  <a:pt x="371609" y="1411905"/>
                  <a:pt x="371609" y="1414721"/>
                </a:cubicBezTo>
                <a:cubicBezTo>
                  <a:pt x="371609" y="1417538"/>
                  <a:pt x="372827" y="1419147"/>
                  <a:pt x="375264" y="1419549"/>
                </a:cubicBezTo>
                <a:cubicBezTo>
                  <a:pt x="377700" y="1419147"/>
                  <a:pt x="378919" y="1417538"/>
                  <a:pt x="378919" y="1414721"/>
                </a:cubicBezTo>
                <a:cubicBezTo>
                  <a:pt x="378919" y="1411905"/>
                  <a:pt x="377700" y="1410295"/>
                  <a:pt x="375264" y="1409892"/>
                </a:cubicBezTo>
                <a:close/>
                <a:moveTo>
                  <a:pt x="380137" y="1405064"/>
                </a:moveTo>
                <a:cubicBezTo>
                  <a:pt x="377700" y="1405266"/>
                  <a:pt x="376483" y="1406070"/>
                  <a:pt x="376483" y="1407478"/>
                </a:cubicBezTo>
                <a:cubicBezTo>
                  <a:pt x="376483" y="1408886"/>
                  <a:pt x="377700" y="1409691"/>
                  <a:pt x="380137" y="1409892"/>
                </a:cubicBezTo>
                <a:cubicBezTo>
                  <a:pt x="382574" y="1409691"/>
                  <a:pt x="383793" y="1408886"/>
                  <a:pt x="383793" y="1407478"/>
                </a:cubicBezTo>
                <a:cubicBezTo>
                  <a:pt x="383793" y="1406070"/>
                  <a:pt x="382574" y="1405266"/>
                  <a:pt x="380137" y="1405064"/>
                </a:cubicBezTo>
                <a:close/>
                <a:moveTo>
                  <a:pt x="1903122" y="1390579"/>
                </a:moveTo>
                <a:cubicBezTo>
                  <a:pt x="1900483" y="1394000"/>
                  <a:pt x="1897233" y="1400437"/>
                  <a:pt x="1893375" y="1409892"/>
                </a:cubicBezTo>
                <a:cubicBezTo>
                  <a:pt x="1889517" y="1419348"/>
                  <a:pt x="1886268" y="1425785"/>
                  <a:pt x="1883628" y="1429206"/>
                </a:cubicBezTo>
                <a:lnTo>
                  <a:pt x="1883628" y="1414721"/>
                </a:lnTo>
                <a:cubicBezTo>
                  <a:pt x="1876013" y="1427195"/>
                  <a:pt x="1869312" y="1440875"/>
                  <a:pt x="1863525" y="1455761"/>
                </a:cubicBezTo>
                <a:cubicBezTo>
                  <a:pt x="1857738" y="1470649"/>
                  <a:pt x="1854691" y="1484330"/>
                  <a:pt x="1854387" y="1496802"/>
                </a:cubicBezTo>
                <a:cubicBezTo>
                  <a:pt x="1854387" y="1497607"/>
                  <a:pt x="1854387" y="1500826"/>
                  <a:pt x="1854387" y="1506459"/>
                </a:cubicBezTo>
                <a:lnTo>
                  <a:pt x="1864134" y="1482317"/>
                </a:lnTo>
                <a:cubicBezTo>
                  <a:pt x="1864134" y="1487950"/>
                  <a:pt x="1864134" y="1491169"/>
                  <a:pt x="1864134" y="1491974"/>
                </a:cubicBezTo>
                <a:cubicBezTo>
                  <a:pt x="1863932" y="1496802"/>
                  <a:pt x="1863118" y="1501630"/>
                  <a:pt x="1861697" y="1506459"/>
                </a:cubicBezTo>
                <a:cubicBezTo>
                  <a:pt x="1860276" y="1511287"/>
                  <a:pt x="1859463" y="1516115"/>
                  <a:pt x="1859260" y="1520944"/>
                </a:cubicBezTo>
                <a:cubicBezTo>
                  <a:pt x="1859159" y="1523156"/>
                  <a:pt x="1859362" y="1524766"/>
                  <a:pt x="1859869" y="1525772"/>
                </a:cubicBezTo>
                <a:cubicBezTo>
                  <a:pt x="1860377" y="1526778"/>
                  <a:pt x="1861799" y="1528388"/>
                  <a:pt x="1864134" y="1530600"/>
                </a:cubicBezTo>
                <a:cubicBezTo>
                  <a:pt x="1876622" y="1510784"/>
                  <a:pt x="1886979" y="1488856"/>
                  <a:pt x="1895203" y="1464815"/>
                </a:cubicBezTo>
                <a:cubicBezTo>
                  <a:pt x="1903427" y="1440773"/>
                  <a:pt x="1907691" y="1417638"/>
                  <a:pt x="1907996" y="1395408"/>
                </a:cubicBezTo>
                <a:cubicBezTo>
                  <a:pt x="1907794" y="1395206"/>
                  <a:pt x="1906981" y="1394401"/>
                  <a:pt x="1905559" y="1392993"/>
                </a:cubicBezTo>
                <a:cubicBezTo>
                  <a:pt x="1904138" y="1391585"/>
                  <a:pt x="1903325" y="1390781"/>
                  <a:pt x="1903122" y="1390579"/>
                </a:cubicBezTo>
                <a:close/>
                <a:moveTo>
                  <a:pt x="1888501" y="1390579"/>
                </a:moveTo>
                <a:cubicBezTo>
                  <a:pt x="1884440" y="1395408"/>
                  <a:pt x="1882816" y="1400236"/>
                  <a:pt x="1883628" y="1405064"/>
                </a:cubicBezTo>
                <a:cubicBezTo>
                  <a:pt x="1883628" y="1405266"/>
                  <a:pt x="1883628" y="1406070"/>
                  <a:pt x="1883628" y="1407478"/>
                </a:cubicBezTo>
                <a:cubicBezTo>
                  <a:pt x="1883628" y="1408886"/>
                  <a:pt x="1883628" y="1409691"/>
                  <a:pt x="1883628" y="1409892"/>
                </a:cubicBezTo>
                <a:cubicBezTo>
                  <a:pt x="1885964" y="1409491"/>
                  <a:pt x="1887385" y="1407881"/>
                  <a:pt x="1887893" y="1405064"/>
                </a:cubicBezTo>
                <a:cubicBezTo>
                  <a:pt x="1888400" y="1402248"/>
                  <a:pt x="1888604" y="1400638"/>
                  <a:pt x="1888501" y="1400236"/>
                </a:cubicBezTo>
                <a:cubicBezTo>
                  <a:pt x="1888501" y="1400034"/>
                  <a:pt x="1888501" y="1399231"/>
                  <a:pt x="1888501" y="1397822"/>
                </a:cubicBezTo>
                <a:cubicBezTo>
                  <a:pt x="1888501" y="1396414"/>
                  <a:pt x="1888501" y="1395609"/>
                  <a:pt x="1888501" y="1395408"/>
                </a:cubicBezTo>
                <a:cubicBezTo>
                  <a:pt x="1888501" y="1395206"/>
                  <a:pt x="1888501" y="1394401"/>
                  <a:pt x="1888501" y="1392993"/>
                </a:cubicBezTo>
                <a:cubicBezTo>
                  <a:pt x="1888501" y="1391585"/>
                  <a:pt x="1888501" y="1390781"/>
                  <a:pt x="1888501" y="1390579"/>
                </a:cubicBezTo>
                <a:close/>
                <a:moveTo>
                  <a:pt x="331402" y="1390579"/>
                </a:moveTo>
                <a:lnTo>
                  <a:pt x="326528" y="1395408"/>
                </a:lnTo>
                <a:cubicBezTo>
                  <a:pt x="322569" y="1402448"/>
                  <a:pt x="312212" y="1429407"/>
                  <a:pt x="295459" y="1476282"/>
                </a:cubicBezTo>
                <a:cubicBezTo>
                  <a:pt x="278707" y="1523156"/>
                  <a:pt x="264695" y="1562186"/>
                  <a:pt x="253425" y="1593368"/>
                </a:cubicBezTo>
                <a:cubicBezTo>
                  <a:pt x="243272" y="1627770"/>
                  <a:pt x="233118" y="1665190"/>
                  <a:pt x="222966" y="1705627"/>
                </a:cubicBezTo>
                <a:cubicBezTo>
                  <a:pt x="212812" y="1746063"/>
                  <a:pt x="205096" y="1785897"/>
                  <a:pt x="199816" y="1825127"/>
                </a:cubicBezTo>
                <a:cubicBezTo>
                  <a:pt x="199511" y="1833678"/>
                  <a:pt x="198902" y="1844340"/>
                  <a:pt x="197988" y="1857114"/>
                </a:cubicBezTo>
                <a:cubicBezTo>
                  <a:pt x="197075" y="1869890"/>
                  <a:pt x="197683" y="1876931"/>
                  <a:pt x="199816" y="1878239"/>
                </a:cubicBezTo>
                <a:lnTo>
                  <a:pt x="199816" y="1887895"/>
                </a:lnTo>
                <a:cubicBezTo>
                  <a:pt x="208041" y="1805311"/>
                  <a:pt x="224488" y="1723028"/>
                  <a:pt x="249160" y="1641048"/>
                </a:cubicBezTo>
                <a:cubicBezTo>
                  <a:pt x="273834" y="1559067"/>
                  <a:pt x="301247" y="1480406"/>
                  <a:pt x="331402" y="1405064"/>
                </a:cubicBezTo>
                <a:close/>
                <a:moveTo>
                  <a:pt x="1990846" y="1376094"/>
                </a:moveTo>
                <a:cubicBezTo>
                  <a:pt x="1990846" y="1376296"/>
                  <a:pt x="1990846" y="1377100"/>
                  <a:pt x="1990846" y="1378508"/>
                </a:cubicBezTo>
                <a:cubicBezTo>
                  <a:pt x="1990846" y="1379916"/>
                  <a:pt x="1990846" y="1380721"/>
                  <a:pt x="1990846" y="1380923"/>
                </a:cubicBezTo>
                <a:cubicBezTo>
                  <a:pt x="1988409" y="1380721"/>
                  <a:pt x="1987191" y="1379916"/>
                  <a:pt x="1987191" y="1378508"/>
                </a:cubicBezTo>
                <a:cubicBezTo>
                  <a:pt x="1987191" y="1377100"/>
                  <a:pt x="1988409" y="1376296"/>
                  <a:pt x="1990846" y="1376094"/>
                </a:cubicBezTo>
                <a:close/>
                <a:moveTo>
                  <a:pt x="1937237" y="1376094"/>
                </a:moveTo>
                <a:cubicBezTo>
                  <a:pt x="1932161" y="1377302"/>
                  <a:pt x="1927693" y="1382130"/>
                  <a:pt x="1923835" y="1390579"/>
                </a:cubicBezTo>
                <a:cubicBezTo>
                  <a:pt x="1919977" y="1399029"/>
                  <a:pt x="1917946" y="1403858"/>
                  <a:pt x="1917743" y="1405064"/>
                </a:cubicBezTo>
                <a:lnTo>
                  <a:pt x="1805651" y="1810642"/>
                </a:lnTo>
                <a:cubicBezTo>
                  <a:pt x="1803012" y="1824826"/>
                  <a:pt x="1799762" y="1845950"/>
                  <a:pt x="1795904" y="1874014"/>
                </a:cubicBezTo>
                <a:cubicBezTo>
                  <a:pt x="1792046" y="1902079"/>
                  <a:pt x="1788797" y="1924409"/>
                  <a:pt x="1786157" y="1941007"/>
                </a:cubicBezTo>
                <a:cubicBezTo>
                  <a:pt x="1786056" y="1943924"/>
                  <a:pt x="1786259" y="1947746"/>
                  <a:pt x="1786766" y="1952474"/>
                </a:cubicBezTo>
                <a:cubicBezTo>
                  <a:pt x="1787274" y="1957201"/>
                  <a:pt x="1788696" y="1959817"/>
                  <a:pt x="1791030" y="1960320"/>
                </a:cubicBezTo>
                <a:lnTo>
                  <a:pt x="1791030" y="1965148"/>
                </a:lnTo>
                <a:cubicBezTo>
                  <a:pt x="1790625" y="1971083"/>
                  <a:pt x="1789000" y="1979733"/>
                  <a:pt x="1786157" y="1991101"/>
                </a:cubicBezTo>
                <a:cubicBezTo>
                  <a:pt x="1783315" y="2002467"/>
                  <a:pt x="1781690" y="2009911"/>
                  <a:pt x="1781283" y="2013431"/>
                </a:cubicBezTo>
                <a:lnTo>
                  <a:pt x="1781283" y="1994118"/>
                </a:lnTo>
                <a:lnTo>
                  <a:pt x="1776410" y="2143796"/>
                </a:lnTo>
                <a:cubicBezTo>
                  <a:pt x="1776512" y="2149027"/>
                  <a:pt x="1777526" y="2155465"/>
                  <a:pt x="1779455" y="2163109"/>
                </a:cubicBezTo>
                <a:cubicBezTo>
                  <a:pt x="1781386" y="2170754"/>
                  <a:pt x="1783619" y="2177192"/>
                  <a:pt x="1786157" y="2182422"/>
                </a:cubicBezTo>
                <a:lnTo>
                  <a:pt x="1786157" y="2109998"/>
                </a:lnTo>
                <a:lnTo>
                  <a:pt x="1834892" y="1796157"/>
                </a:lnTo>
                <a:lnTo>
                  <a:pt x="1951858" y="1376094"/>
                </a:lnTo>
                <a:lnTo>
                  <a:pt x="1946984" y="1376094"/>
                </a:lnTo>
                <a:lnTo>
                  <a:pt x="1834892" y="1752703"/>
                </a:lnTo>
                <a:lnTo>
                  <a:pt x="1834892" y="1743046"/>
                </a:lnTo>
                <a:lnTo>
                  <a:pt x="1937237" y="1390579"/>
                </a:lnTo>
                <a:close/>
                <a:moveTo>
                  <a:pt x="277793" y="1361609"/>
                </a:moveTo>
                <a:lnTo>
                  <a:pt x="272919" y="1366438"/>
                </a:lnTo>
                <a:lnTo>
                  <a:pt x="224184" y="1496802"/>
                </a:lnTo>
                <a:lnTo>
                  <a:pt x="224184" y="1516115"/>
                </a:lnTo>
                <a:cubicBezTo>
                  <a:pt x="216772" y="1526074"/>
                  <a:pt x="210883" y="1537541"/>
                  <a:pt x="206517" y="1550517"/>
                </a:cubicBezTo>
                <a:cubicBezTo>
                  <a:pt x="202151" y="1563494"/>
                  <a:pt x="199918" y="1576168"/>
                  <a:pt x="199816" y="1588540"/>
                </a:cubicBezTo>
                <a:cubicBezTo>
                  <a:pt x="199816" y="1588741"/>
                  <a:pt x="199816" y="1589546"/>
                  <a:pt x="199816" y="1590954"/>
                </a:cubicBezTo>
                <a:cubicBezTo>
                  <a:pt x="199816" y="1592363"/>
                  <a:pt x="199816" y="1593167"/>
                  <a:pt x="199816" y="1593368"/>
                </a:cubicBezTo>
                <a:lnTo>
                  <a:pt x="224184" y="1530600"/>
                </a:lnTo>
                <a:lnTo>
                  <a:pt x="224184" y="1516115"/>
                </a:lnTo>
                <a:close/>
                <a:moveTo>
                  <a:pt x="2015214" y="1356781"/>
                </a:moveTo>
                <a:cubicBezTo>
                  <a:pt x="2008716" y="1357284"/>
                  <a:pt x="1998563" y="1359900"/>
                  <a:pt x="1984755" y="1364627"/>
                </a:cubicBezTo>
                <a:cubicBezTo>
                  <a:pt x="1970946" y="1369355"/>
                  <a:pt x="1963229" y="1373177"/>
                  <a:pt x="1961605" y="1376094"/>
                </a:cubicBezTo>
                <a:lnTo>
                  <a:pt x="1834892" y="1825127"/>
                </a:lnTo>
                <a:lnTo>
                  <a:pt x="1805651" y="2047230"/>
                </a:lnTo>
                <a:lnTo>
                  <a:pt x="1805651" y="2081028"/>
                </a:lnTo>
                <a:cubicBezTo>
                  <a:pt x="1807987" y="2080626"/>
                  <a:pt x="1809408" y="2079017"/>
                  <a:pt x="1809916" y="2076199"/>
                </a:cubicBezTo>
                <a:cubicBezTo>
                  <a:pt x="1810424" y="2073384"/>
                  <a:pt x="1810627" y="2071774"/>
                  <a:pt x="1810525" y="2071371"/>
                </a:cubicBezTo>
                <a:cubicBezTo>
                  <a:pt x="1813469" y="2061714"/>
                  <a:pt x="1817327" y="2044815"/>
                  <a:pt x="1822100" y="2020674"/>
                </a:cubicBezTo>
                <a:cubicBezTo>
                  <a:pt x="1826872" y="1996532"/>
                  <a:pt x="1829511" y="1979633"/>
                  <a:pt x="1830019" y="1969977"/>
                </a:cubicBezTo>
                <a:lnTo>
                  <a:pt x="1834892" y="1965148"/>
                </a:lnTo>
                <a:cubicBezTo>
                  <a:pt x="1853574" y="1940000"/>
                  <a:pt x="1862509" y="1903386"/>
                  <a:pt x="1861697" y="1855305"/>
                </a:cubicBezTo>
                <a:cubicBezTo>
                  <a:pt x="1860885" y="1807222"/>
                  <a:pt x="1869819" y="1768194"/>
                  <a:pt x="1888501" y="1738218"/>
                </a:cubicBezTo>
                <a:lnTo>
                  <a:pt x="1912869" y="1660965"/>
                </a:lnTo>
                <a:cubicBezTo>
                  <a:pt x="1912869" y="1661166"/>
                  <a:pt x="1912869" y="1661971"/>
                  <a:pt x="1912869" y="1663379"/>
                </a:cubicBezTo>
                <a:cubicBezTo>
                  <a:pt x="1912869" y="1664788"/>
                  <a:pt x="1912869" y="1665591"/>
                  <a:pt x="1912869" y="1665793"/>
                </a:cubicBezTo>
                <a:cubicBezTo>
                  <a:pt x="1912260" y="1680076"/>
                  <a:pt x="1909824" y="1693757"/>
                  <a:pt x="1905559" y="1706834"/>
                </a:cubicBezTo>
                <a:cubicBezTo>
                  <a:pt x="1901294" y="1719911"/>
                  <a:pt x="1898857" y="1733591"/>
                  <a:pt x="1898249" y="1747874"/>
                </a:cubicBezTo>
                <a:cubicBezTo>
                  <a:pt x="1898249" y="1748076"/>
                  <a:pt x="1898249" y="1748880"/>
                  <a:pt x="1898249" y="1750288"/>
                </a:cubicBezTo>
                <a:cubicBezTo>
                  <a:pt x="1898249" y="1751696"/>
                  <a:pt x="1898249" y="1752501"/>
                  <a:pt x="1898249" y="1752703"/>
                </a:cubicBezTo>
                <a:cubicBezTo>
                  <a:pt x="1901396" y="1742946"/>
                  <a:pt x="1907286" y="1725040"/>
                  <a:pt x="1915916" y="1698988"/>
                </a:cubicBezTo>
                <a:cubicBezTo>
                  <a:pt x="1924545" y="1672935"/>
                  <a:pt x="1931653" y="1653822"/>
                  <a:pt x="1937237" y="1641651"/>
                </a:cubicBezTo>
                <a:cubicBezTo>
                  <a:pt x="1937237" y="1641148"/>
                  <a:pt x="1937237" y="1638533"/>
                  <a:pt x="1937237" y="1633806"/>
                </a:cubicBezTo>
                <a:cubicBezTo>
                  <a:pt x="1937237" y="1629077"/>
                  <a:pt x="1937237" y="1625255"/>
                  <a:pt x="1937237" y="1622338"/>
                </a:cubicBezTo>
                <a:cubicBezTo>
                  <a:pt x="1946274" y="1597292"/>
                  <a:pt x="1959879" y="1555647"/>
                  <a:pt x="1978053" y="1497405"/>
                </a:cubicBezTo>
                <a:cubicBezTo>
                  <a:pt x="1996227" y="1439164"/>
                  <a:pt x="2008615" y="1398726"/>
                  <a:pt x="2015214" y="1376094"/>
                </a:cubicBezTo>
                <a:cubicBezTo>
                  <a:pt x="2017549" y="1373479"/>
                  <a:pt x="2018971" y="1370260"/>
                  <a:pt x="2019478" y="1366438"/>
                </a:cubicBezTo>
                <a:cubicBezTo>
                  <a:pt x="2019986" y="1362616"/>
                  <a:pt x="2020190" y="1359397"/>
                  <a:pt x="2020087" y="1356781"/>
                </a:cubicBezTo>
                <a:cubicBezTo>
                  <a:pt x="2019884" y="1356781"/>
                  <a:pt x="2019072" y="1356781"/>
                  <a:pt x="2017651" y="1356781"/>
                </a:cubicBezTo>
                <a:cubicBezTo>
                  <a:pt x="2016229" y="1356781"/>
                  <a:pt x="2015417" y="1356781"/>
                  <a:pt x="2015214" y="1356781"/>
                </a:cubicBezTo>
                <a:close/>
                <a:moveTo>
                  <a:pt x="263172" y="1351953"/>
                </a:moveTo>
                <a:lnTo>
                  <a:pt x="258298" y="1356781"/>
                </a:lnTo>
                <a:lnTo>
                  <a:pt x="165701" y="1651308"/>
                </a:lnTo>
                <a:lnTo>
                  <a:pt x="136460" y="1781672"/>
                </a:lnTo>
                <a:lnTo>
                  <a:pt x="136460" y="1820299"/>
                </a:lnTo>
                <a:lnTo>
                  <a:pt x="160827" y="1694763"/>
                </a:lnTo>
                <a:cubicBezTo>
                  <a:pt x="162756" y="1683900"/>
                  <a:pt x="173519" y="1646480"/>
                  <a:pt x="193114" y="1582505"/>
                </a:cubicBezTo>
                <a:cubicBezTo>
                  <a:pt x="212711" y="1518529"/>
                  <a:pt x="229565" y="1464212"/>
                  <a:pt x="243678" y="1419549"/>
                </a:cubicBezTo>
                <a:cubicBezTo>
                  <a:pt x="244186" y="1413514"/>
                  <a:pt x="246826" y="1403858"/>
                  <a:pt x="251597" y="1390579"/>
                </a:cubicBezTo>
                <a:cubicBezTo>
                  <a:pt x="256369" y="1377302"/>
                  <a:pt x="260227" y="1367645"/>
                  <a:pt x="263172" y="1361609"/>
                </a:cubicBezTo>
                <a:close/>
                <a:moveTo>
                  <a:pt x="2161420" y="1260215"/>
                </a:moveTo>
                <a:cubicBezTo>
                  <a:pt x="2155531" y="1260416"/>
                  <a:pt x="2147815" y="1261221"/>
                  <a:pt x="2138272" y="1262629"/>
                </a:cubicBezTo>
                <a:cubicBezTo>
                  <a:pt x="2128727" y="1264037"/>
                  <a:pt x="2123447" y="1264842"/>
                  <a:pt x="2122432" y="1265043"/>
                </a:cubicBezTo>
                <a:lnTo>
                  <a:pt x="2122432" y="1269871"/>
                </a:lnTo>
                <a:cubicBezTo>
                  <a:pt x="2149541" y="1270375"/>
                  <a:pt x="2176955" y="1270576"/>
                  <a:pt x="2204673" y="1270475"/>
                </a:cubicBezTo>
                <a:cubicBezTo>
                  <a:pt x="2232391" y="1270375"/>
                  <a:pt x="2258587" y="1266954"/>
                  <a:pt x="2283259" y="1260215"/>
                </a:cubicBezTo>
                <a:cubicBezTo>
                  <a:pt x="2277168" y="1260215"/>
                  <a:pt x="2267421" y="1260215"/>
                  <a:pt x="2254018" y="1260215"/>
                </a:cubicBezTo>
                <a:cubicBezTo>
                  <a:pt x="2240616" y="1260215"/>
                  <a:pt x="2230869" y="1260215"/>
                  <a:pt x="2224776" y="1260215"/>
                </a:cubicBezTo>
                <a:cubicBezTo>
                  <a:pt x="2213608" y="1260215"/>
                  <a:pt x="2200612" y="1260215"/>
                  <a:pt x="2185788" y="1260215"/>
                </a:cubicBezTo>
                <a:cubicBezTo>
                  <a:pt x="2170965" y="1260215"/>
                  <a:pt x="2162843" y="1260215"/>
                  <a:pt x="2161420" y="1260215"/>
                </a:cubicBezTo>
                <a:close/>
                <a:moveTo>
                  <a:pt x="614068" y="1245730"/>
                </a:moveTo>
                <a:cubicBezTo>
                  <a:pt x="614271" y="1248144"/>
                  <a:pt x="615083" y="1249352"/>
                  <a:pt x="616504" y="1249352"/>
                </a:cubicBezTo>
                <a:cubicBezTo>
                  <a:pt x="617926" y="1249352"/>
                  <a:pt x="618738" y="1248144"/>
                  <a:pt x="618941" y="1245730"/>
                </a:cubicBezTo>
                <a:cubicBezTo>
                  <a:pt x="618738" y="1245730"/>
                  <a:pt x="617926" y="1245730"/>
                  <a:pt x="616504" y="1245730"/>
                </a:cubicBezTo>
                <a:cubicBezTo>
                  <a:pt x="615083" y="1245730"/>
                  <a:pt x="614271" y="1245730"/>
                  <a:pt x="614068" y="1245730"/>
                </a:cubicBezTo>
                <a:close/>
                <a:moveTo>
                  <a:pt x="2297880" y="1240902"/>
                </a:moveTo>
                <a:cubicBezTo>
                  <a:pt x="2295443" y="1241305"/>
                  <a:pt x="2294225" y="1242914"/>
                  <a:pt x="2294225" y="1245730"/>
                </a:cubicBezTo>
                <a:cubicBezTo>
                  <a:pt x="2294225" y="1248547"/>
                  <a:pt x="2295443" y="1250156"/>
                  <a:pt x="2297880" y="1250558"/>
                </a:cubicBezTo>
                <a:cubicBezTo>
                  <a:pt x="2300316" y="1250156"/>
                  <a:pt x="2301535" y="1248547"/>
                  <a:pt x="2301535" y="1245730"/>
                </a:cubicBezTo>
                <a:cubicBezTo>
                  <a:pt x="2301535" y="1242914"/>
                  <a:pt x="2300316" y="1241305"/>
                  <a:pt x="2297880" y="1240902"/>
                </a:cubicBezTo>
                <a:close/>
                <a:moveTo>
                  <a:pt x="2005467" y="1240902"/>
                </a:moveTo>
                <a:cubicBezTo>
                  <a:pt x="2003030" y="1241103"/>
                  <a:pt x="2001812" y="1241908"/>
                  <a:pt x="2001812" y="1243316"/>
                </a:cubicBezTo>
                <a:cubicBezTo>
                  <a:pt x="2001812" y="1244724"/>
                  <a:pt x="2003030" y="1245528"/>
                  <a:pt x="2005467" y="1245730"/>
                </a:cubicBezTo>
                <a:cubicBezTo>
                  <a:pt x="2007903" y="1245528"/>
                  <a:pt x="2009122" y="1244724"/>
                  <a:pt x="2009122" y="1243316"/>
                </a:cubicBezTo>
                <a:cubicBezTo>
                  <a:pt x="2009122" y="1241908"/>
                  <a:pt x="2007903" y="1241103"/>
                  <a:pt x="2005467" y="1240902"/>
                </a:cubicBezTo>
                <a:close/>
                <a:moveTo>
                  <a:pt x="1976225" y="1240902"/>
                </a:moveTo>
                <a:cubicBezTo>
                  <a:pt x="1976023" y="1243216"/>
                  <a:pt x="1975210" y="1244624"/>
                  <a:pt x="1973789" y="1245127"/>
                </a:cubicBezTo>
                <a:cubicBezTo>
                  <a:pt x="1972367" y="1245630"/>
                  <a:pt x="1971555" y="1245831"/>
                  <a:pt x="1971352" y="1245730"/>
                </a:cubicBezTo>
                <a:cubicBezTo>
                  <a:pt x="1970540" y="1245730"/>
                  <a:pt x="1972164" y="1245730"/>
                  <a:pt x="1976225" y="1245730"/>
                </a:cubicBezTo>
                <a:cubicBezTo>
                  <a:pt x="1976429" y="1245831"/>
                  <a:pt x="1977241" y="1245630"/>
                  <a:pt x="1978662" y="1245127"/>
                </a:cubicBezTo>
                <a:cubicBezTo>
                  <a:pt x="1980085" y="1244624"/>
                  <a:pt x="1980897" y="1243216"/>
                  <a:pt x="1981099" y="1240902"/>
                </a:cubicBezTo>
                <a:cubicBezTo>
                  <a:pt x="1980897" y="1240902"/>
                  <a:pt x="1980085" y="1240902"/>
                  <a:pt x="1978662" y="1240902"/>
                </a:cubicBezTo>
                <a:cubicBezTo>
                  <a:pt x="1977241" y="1240902"/>
                  <a:pt x="1976429" y="1240902"/>
                  <a:pt x="1976225" y="1240902"/>
                </a:cubicBezTo>
                <a:close/>
                <a:moveTo>
                  <a:pt x="635999" y="1237281"/>
                </a:moveTo>
                <a:cubicBezTo>
                  <a:pt x="634578" y="1237281"/>
                  <a:pt x="633765" y="1238487"/>
                  <a:pt x="633562" y="1240902"/>
                </a:cubicBezTo>
                <a:cubicBezTo>
                  <a:pt x="633765" y="1240902"/>
                  <a:pt x="634578" y="1240902"/>
                  <a:pt x="635999" y="1240902"/>
                </a:cubicBezTo>
                <a:cubicBezTo>
                  <a:pt x="637420" y="1240902"/>
                  <a:pt x="638232" y="1240902"/>
                  <a:pt x="638435" y="1240902"/>
                </a:cubicBezTo>
                <a:cubicBezTo>
                  <a:pt x="638232" y="1238487"/>
                  <a:pt x="637420" y="1237281"/>
                  <a:pt x="635999" y="1237281"/>
                </a:cubicBezTo>
                <a:close/>
                <a:moveTo>
                  <a:pt x="2063949" y="1226417"/>
                </a:moveTo>
                <a:cubicBezTo>
                  <a:pt x="2061005" y="1226417"/>
                  <a:pt x="2057147" y="1227624"/>
                  <a:pt x="2052376" y="1230038"/>
                </a:cubicBezTo>
                <a:cubicBezTo>
                  <a:pt x="2047603" y="1232453"/>
                  <a:pt x="2044963" y="1236073"/>
                  <a:pt x="2044455" y="1240902"/>
                </a:cubicBezTo>
                <a:cubicBezTo>
                  <a:pt x="2046690" y="1240902"/>
                  <a:pt x="2048313" y="1240902"/>
                  <a:pt x="2049329" y="1240902"/>
                </a:cubicBezTo>
                <a:cubicBezTo>
                  <a:pt x="2050344" y="1240902"/>
                  <a:pt x="2051969" y="1240902"/>
                  <a:pt x="2054202" y="1240902"/>
                </a:cubicBezTo>
                <a:cubicBezTo>
                  <a:pt x="2059888" y="1240902"/>
                  <a:pt x="2063137" y="1236073"/>
                  <a:pt x="2063949" y="1226417"/>
                </a:cubicBezTo>
                <a:close/>
                <a:moveTo>
                  <a:pt x="2317374" y="1211932"/>
                </a:moveTo>
                <a:cubicBezTo>
                  <a:pt x="2288640" y="1211832"/>
                  <a:pt x="2260820" y="1212032"/>
                  <a:pt x="2233915" y="1212535"/>
                </a:cubicBezTo>
                <a:cubicBezTo>
                  <a:pt x="2207009" y="1213038"/>
                  <a:pt x="2177970" y="1214446"/>
                  <a:pt x="2146800" y="1216760"/>
                </a:cubicBezTo>
                <a:cubicBezTo>
                  <a:pt x="2141926" y="1216961"/>
                  <a:pt x="2138272" y="1218973"/>
                  <a:pt x="2135835" y="1222796"/>
                </a:cubicBezTo>
                <a:cubicBezTo>
                  <a:pt x="2133398" y="1226618"/>
                  <a:pt x="2132179" y="1231043"/>
                  <a:pt x="2132179" y="1236073"/>
                </a:cubicBezTo>
                <a:cubicBezTo>
                  <a:pt x="2167309" y="1237683"/>
                  <a:pt x="2212796" y="1239292"/>
                  <a:pt x="2268638" y="1240902"/>
                </a:cubicBezTo>
                <a:lnTo>
                  <a:pt x="2151673" y="1240902"/>
                </a:lnTo>
                <a:lnTo>
                  <a:pt x="2127305" y="1245730"/>
                </a:lnTo>
                <a:lnTo>
                  <a:pt x="2132179" y="1250558"/>
                </a:lnTo>
                <a:cubicBezTo>
                  <a:pt x="2132586" y="1250558"/>
                  <a:pt x="2134210" y="1250558"/>
                  <a:pt x="2137052" y="1250558"/>
                </a:cubicBezTo>
                <a:cubicBezTo>
                  <a:pt x="2139896" y="1250558"/>
                  <a:pt x="2141521" y="1250558"/>
                  <a:pt x="2141926" y="1250558"/>
                </a:cubicBezTo>
                <a:cubicBezTo>
                  <a:pt x="2144871" y="1250558"/>
                  <a:pt x="2148729" y="1250558"/>
                  <a:pt x="2153501" y="1250558"/>
                </a:cubicBezTo>
                <a:cubicBezTo>
                  <a:pt x="2158274" y="1250558"/>
                  <a:pt x="2160912" y="1250558"/>
                  <a:pt x="2161420" y="1250558"/>
                </a:cubicBezTo>
                <a:cubicBezTo>
                  <a:pt x="2174011" y="1250357"/>
                  <a:pt x="2195130" y="1249552"/>
                  <a:pt x="2224776" y="1248144"/>
                </a:cubicBezTo>
                <a:cubicBezTo>
                  <a:pt x="2254424" y="1246736"/>
                  <a:pt x="2275543" y="1245931"/>
                  <a:pt x="2288133" y="1245730"/>
                </a:cubicBezTo>
                <a:lnTo>
                  <a:pt x="2288133" y="1240902"/>
                </a:lnTo>
                <a:lnTo>
                  <a:pt x="2268638" y="1240902"/>
                </a:lnTo>
                <a:cubicBezTo>
                  <a:pt x="2324481" y="1242511"/>
                  <a:pt x="2369969" y="1234464"/>
                  <a:pt x="2405098" y="1216760"/>
                </a:cubicBezTo>
                <a:lnTo>
                  <a:pt x="2375857" y="1216760"/>
                </a:lnTo>
                <a:cubicBezTo>
                  <a:pt x="2372202" y="1216558"/>
                  <a:pt x="2363673" y="1215754"/>
                  <a:pt x="2350271" y="1214346"/>
                </a:cubicBezTo>
                <a:cubicBezTo>
                  <a:pt x="2336868" y="1212938"/>
                  <a:pt x="2325903" y="1212133"/>
                  <a:pt x="2317374" y="1211932"/>
                </a:cubicBezTo>
                <a:close/>
                <a:moveTo>
                  <a:pt x="2068823" y="1211932"/>
                </a:moveTo>
                <a:cubicBezTo>
                  <a:pt x="2066386" y="1212133"/>
                  <a:pt x="2065168" y="1212938"/>
                  <a:pt x="2065168" y="1214346"/>
                </a:cubicBezTo>
                <a:cubicBezTo>
                  <a:pt x="2065168" y="1215754"/>
                  <a:pt x="2066386" y="1216558"/>
                  <a:pt x="2068823" y="1216760"/>
                </a:cubicBezTo>
                <a:cubicBezTo>
                  <a:pt x="2068823" y="1216558"/>
                  <a:pt x="2068823" y="1215754"/>
                  <a:pt x="2068823" y="1214346"/>
                </a:cubicBezTo>
                <a:cubicBezTo>
                  <a:pt x="2068823" y="1212938"/>
                  <a:pt x="2068823" y="1212133"/>
                  <a:pt x="2068823" y="1211932"/>
                </a:cubicBezTo>
                <a:close/>
                <a:moveTo>
                  <a:pt x="2146800" y="1192618"/>
                </a:moveTo>
                <a:cubicBezTo>
                  <a:pt x="2144465" y="1193122"/>
                  <a:pt x="2143043" y="1195737"/>
                  <a:pt x="2142535" y="1200464"/>
                </a:cubicBezTo>
                <a:cubicBezTo>
                  <a:pt x="2142028" y="1205192"/>
                  <a:pt x="2141825" y="1209014"/>
                  <a:pt x="2141926" y="1211932"/>
                </a:cubicBezTo>
                <a:cubicBezTo>
                  <a:pt x="2178884" y="1211832"/>
                  <a:pt x="2217061" y="1210825"/>
                  <a:pt x="2256454" y="1208914"/>
                </a:cubicBezTo>
                <a:cubicBezTo>
                  <a:pt x="2295850" y="1207003"/>
                  <a:pt x="2334026" y="1204791"/>
                  <a:pt x="2370983" y="1202275"/>
                </a:cubicBezTo>
                <a:lnTo>
                  <a:pt x="2351489" y="1202275"/>
                </a:lnTo>
                <a:lnTo>
                  <a:pt x="2356362" y="1192618"/>
                </a:lnTo>
                <a:close/>
                <a:moveTo>
                  <a:pt x="2434339" y="1168477"/>
                </a:moveTo>
                <a:cubicBezTo>
                  <a:pt x="2446726" y="1175418"/>
                  <a:pt x="2459723" y="1179643"/>
                  <a:pt x="2473328" y="1181151"/>
                </a:cubicBezTo>
                <a:cubicBezTo>
                  <a:pt x="2486934" y="1182660"/>
                  <a:pt x="2499929" y="1183263"/>
                  <a:pt x="2512316" y="1182962"/>
                </a:cubicBezTo>
                <a:cubicBezTo>
                  <a:pt x="2515057" y="1182962"/>
                  <a:pt x="2518104" y="1182962"/>
                  <a:pt x="2521454" y="1182962"/>
                </a:cubicBezTo>
                <a:cubicBezTo>
                  <a:pt x="2524804" y="1182962"/>
                  <a:pt x="2526632" y="1182962"/>
                  <a:pt x="2526937" y="1182962"/>
                </a:cubicBezTo>
                <a:cubicBezTo>
                  <a:pt x="2514855" y="1180246"/>
                  <a:pt x="2502468" y="1177229"/>
                  <a:pt x="2489776" y="1173908"/>
                </a:cubicBezTo>
                <a:cubicBezTo>
                  <a:pt x="2477084" y="1170589"/>
                  <a:pt x="2463479" y="1168778"/>
                  <a:pt x="2448960" y="1168477"/>
                </a:cubicBezTo>
                <a:cubicBezTo>
                  <a:pt x="2448351" y="1168477"/>
                  <a:pt x="2445914" y="1168477"/>
                  <a:pt x="2441649" y="1168477"/>
                </a:cubicBezTo>
                <a:cubicBezTo>
                  <a:pt x="2437385" y="1168477"/>
                  <a:pt x="2434948" y="1168477"/>
                  <a:pt x="2434339" y="1168477"/>
                </a:cubicBezTo>
                <a:close/>
                <a:moveTo>
                  <a:pt x="2312500" y="1163649"/>
                </a:moveTo>
                <a:cubicBezTo>
                  <a:pt x="2313313" y="1166063"/>
                  <a:pt x="2316562" y="1167270"/>
                  <a:pt x="2322247" y="1167270"/>
                </a:cubicBezTo>
                <a:cubicBezTo>
                  <a:pt x="2327933" y="1167270"/>
                  <a:pt x="2331182" y="1166063"/>
                  <a:pt x="2331995" y="1163649"/>
                </a:cubicBezTo>
                <a:cubicBezTo>
                  <a:pt x="2329356" y="1163649"/>
                  <a:pt x="2326105" y="1163649"/>
                  <a:pt x="2322247" y="1163649"/>
                </a:cubicBezTo>
                <a:cubicBezTo>
                  <a:pt x="2318390" y="1163649"/>
                  <a:pt x="2315140" y="1163649"/>
                  <a:pt x="2312500" y="1163649"/>
                </a:cubicBezTo>
                <a:close/>
                <a:moveTo>
                  <a:pt x="2293006" y="1163649"/>
                </a:moveTo>
                <a:cubicBezTo>
                  <a:pt x="2293616" y="1166063"/>
                  <a:pt x="2296053" y="1167270"/>
                  <a:pt x="2300316" y="1167270"/>
                </a:cubicBezTo>
                <a:cubicBezTo>
                  <a:pt x="2304581" y="1167270"/>
                  <a:pt x="2307018" y="1166063"/>
                  <a:pt x="2307627" y="1163649"/>
                </a:cubicBezTo>
                <a:cubicBezTo>
                  <a:pt x="2304886" y="1163649"/>
                  <a:pt x="2301840" y="1163649"/>
                  <a:pt x="2298489" y="1163649"/>
                </a:cubicBezTo>
                <a:cubicBezTo>
                  <a:pt x="2295138" y="1163649"/>
                  <a:pt x="2293311" y="1163649"/>
                  <a:pt x="2293006" y="1163649"/>
                </a:cubicBezTo>
                <a:close/>
                <a:moveTo>
                  <a:pt x="2268638" y="1163649"/>
                </a:moveTo>
                <a:cubicBezTo>
                  <a:pt x="2269045" y="1166063"/>
                  <a:pt x="2270670" y="1167270"/>
                  <a:pt x="2273512" y="1167270"/>
                </a:cubicBezTo>
                <a:cubicBezTo>
                  <a:pt x="2276355" y="1167270"/>
                  <a:pt x="2277980" y="1166063"/>
                  <a:pt x="2278385" y="1163649"/>
                </a:cubicBezTo>
                <a:cubicBezTo>
                  <a:pt x="2272700" y="1163649"/>
                  <a:pt x="2269451" y="1163649"/>
                  <a:pt x="2268638" y="1163649"/>
                </a:cubicBezTo>
                <a:close/>
                <a:moveTo>
                  <a:pt x="2448960" y="1158820"/>
                </a:moveTo>
                <a:cubicBezTo>
                  <a:pt x="2467642" y="1164453"/>
                  <a:pt x="2488760" y="1167672"/>
                  <a:pt x="2512316" y="1168477"/>
                </a:cubicBezTo>
                <a:cubicBezTo>
                  <a:pt x="2512723" y="1168477"/>
                  <a:pt x="2514347" y="1168477"/>
                  <a:pt x="2517190" y="1168477"/>
                </a:cubicBezTo>
                <a:cubicBezTo>
                  <a:pt x="2520033" y="1168477"/>
                  <a:pt x="2521658" y="1168477"/>
                  <a:pt x="2522063" y="1168477"/>
                </a:cubicBezTo>
                <a:cubicBezTo>
                  <a:pt x="2512113" y="1165963"/>
                  <a:pt x="2501554" y="1163750"/>
                  <a:pt x="2490385" y="1161838"/>
                </a:cubicBezTo>
                <a:cubicBezTo>
                  <a:pt x="2479217" y="1159927"/>
                  <a:pt x="2468657" y="1158920"/>
                  <a:pt x="2458707" y="1158820"/>
                </a:cubicBezTo>
                <a:cubicBezTo>
                  <a:pt x="2458301" y="1158820"/>
                  <a:pt x="2456677" y="1158820"/>
                  <a:pt x="2453833" y="1158820"/>
                </a:cubicBezTo>
                <a:cubicBezTo>
                  <a:pt x="2450991" y="1158820"/>
                  <a:pt x="2449367" y="1158820"/>
                  <a:pt x="2448960" y="1158820"/>
                </a:cubicBezTo>
                <a:close/>
                <a:moveTo>
                  <a:pt x="2551304" y="1144335"/>
                </a:moveTo>
                <a:cubicBezTo>
                  <a:pt x="2561864" y="1149968"/>
                  <a:pt x="2569986" y="1153187"/>
                  <a:pt x="2575672" y="1153992"/>
                </a:cubicBezTo>
                <a:cubicBezTo>
                  <a:pt x="2575469" y="1149365"/>
                  <a:pt x="2573439" y="1146548"/>
                  <a:pt x="2569581" y="1145543"/>
                </a:cubicBezTo>
                <a:cubicBezTo>
                  <a:pt x="2565722" y="1144537"/>
                  <a:pt x="2561255" y="1144135"/>
                  <a:pt x="2556178" y="1144335"/>
                </a:cubicBezTo>
                <a:cubicBezTo>
                  <a:pt x="2555975" y="1144335"/>
                  <a:pt x="2555164" y="1144335"/>
                  <a:pt x="2553741" y="1144335"/>
                </a:cubicBezTo>
                <a:cubicBezTo>
                  <a:pt x="2552320" y="1144335"/>
                  <a:pt x="2551508" y="1144335"/>
                  <a:pt x="2551304" y="1144335"/>
                </a:cubicBezTo>
                <a:close/>
                <a:moveTo>
                  <a:pt x="1162951" y="1133472"/>
                </a:moveTo>
                <a:cubicBezTo>
                  <a:pt x="1161022" y="1133069"/>
                  <a:pt x="1160008" y="1135082"/>
                  <a:pt x="1159905" y="1139507"/>
                </a:cubicBezTo>
                <a:cubicBezTo>
                  <a:pt x="1160109" y="1139507"/>
                  <a:pt x="1160921" y="1139507"/>
                  <a:pt x="1162342" y="1139507"/>
                </a:cubicBezTo>
                <a:cubicBezTo>
                  <a:pt x="1163763" y="1139507"/>
                  <a:pt x="1164576" y="1139507"/>
                  <a:pt x="1164779" y="1139507"/>
                </a:cubicBezTo>
                <a:cubicBezTo>
                  <a:pt x="1165186" y="1137194"/>
                  <a:pt x="1166810" y="1135785"/>
                  <a:pt x="1169653" y="1135282"/>
                </a:cubicBezTo>
                <a:cubicBezTo>
                  <a:pt x="1172496" y="1134779"/>
                  <a:pt x="1174121" y="1134579"/>
                  <a:pt x="1174526" y="1134679"/>
                </a:cubicBezTo>
                <a:cubicBezTo>
                  <a:pt x="1174323" y="1134679"/>
                  <a:pt x="1173512" y="1134679"/>
                  <a:pt x="1172089" y="1134679"/>
                </a:cubicBezTo>
                <a:cubicBezTo>
                  <a:pt x="1170668" y="1134679"/>
                  <a:pt x="1169856" y="1134679"/>
                  <a:pt x="1169653" y="1134679"/>
                </a:cubicBezTo>
                <a:cubicBezTo>
                  <a:pt x="1167115" y="1134277"/>
                  <a:pt x="1164880" y="1133874"/>
                  <a:pt x="1162951" y="1133472"/>
                </a:cubicBezTo>
                <a:close/>
                <a:moveTo>
                  <a:pt x="2536684" y="1129850"/>
                </a:moveTo>
                <a:cubicBezTo>
                  <a:pt x="2544197" y="1132366"/>
                  <a:pt x="2552320" y="1134579"/>
                  <a:pt x="2561051" y="1136490"/>
                </a:cubicBezTo>
                <a:cubicBezTo>
                  <a:pt x="2569784" y="1138401"/>
                  <a:pt x="2577906" y="1139407"/>
                  <a:pt x="2585419" y="1139507"/>
                </a:cubicBezTo>
                <a:cubicBezTo>
                  <a:pt x="2580241" y="1136993"/>
                  <a:pt x="2573540" y="1134779"/>
                  <a:pt x="2565316" y="1132868"/>
                </a:cubicBezTo>
                <a:cubicBezTo>
                  <a:pt x="2557093" y="1130957"/>
                  <a:pt x="2549172" y="1129950"/>
                  <a:pt x="2541557" y="1129850"/>
                </a:cubicBezTo>
                <a:cubicBezTo>
                  <a:pt x="2541354" y="1129850"/>
                  <a:pt x="2540543" y="1129850"/>
                  <a:pt x="2539120" y="1129850"/>
                </a:cubicBezTo>
                <a:cubicBezTo>
                  <a:pt x="2537699" y="1129850"/>
                  <a:pt x="2536887" y="1129850"/>
                  <a:pt x="2536684" y="1129850"/>
                </a:cubicBezTo>
                <a:close/>
                <a:moveTo>
                  <a:pt x="1072182" y="1125022"/>
                </a:moveTo>
                <a:cubicBezTo>
                  <a:pt x="1072385" y="1125022"/>
                  <a:pt x="1073197" y="1125022"/>
                  <a:pt x="1074618" y="1125022"/>
                </a:cubicBezTo>
                <a:cubicBezTo>
                  <a:pt x="1076039" y="1125022"/>
                  <a:pt x="1076852" y="1125022"/>
                  <a:pt x="1077055" y="1125022"/>
                </a:cubicBezTo>
                <a:cubicBezTo>
                  <a:pt x="1076852" y="1127436"/>
                  <a:pt x="1076039" y="1128644"/>
                  <a:pt x="1074618" y="1128644"/>
                </a:cubicBezTo>
                <a:cubicBezTo>
                  <a:pt x="1073197" y="1128644"/>
                  <a:pt x="1072385" y="1127436"/>
                  <a:pt x="1072182" y="1125022"/>
                </a:cubicBezTo>
                <a:close/>
                <a:moveTo>
                  <a:pt x="2421546" y="1121401"/>
                </a:moveTo>
                <a:cubicBezTo>
                  <a:pt x="2419922" y="1121401"/>
                  <a:pt x="2417688" y="1122608"/>
                  <a:pt x="2414845" y="1125022"/>
                </a:cubicBezTo>
                <a:cubicBezTo>
                  <a:pt x="2415252" y="1125022"/>
                  <a:pt x="2416876" y="1125022"/>
                  <a:pt x="2419718" y="1125022"/>
                </a:cubicBezTo>
                <a:cubicBezTo>
                  <a:pt x="2422562" y="1125022"/>
                  <a:pt x="2424187" y="1125022"/>
                  <a:pt x="2424592" y="1125022"/>
                </a:cubicBezTo>
                <a:cubicBezTo>
                  <a:pt x="2424187" y="1122608"/>
                  <a:pt x="2423171" y="1121401"/>
                  <a:pt x="2421546" y="1121401"/>
                </a:cubicBezTo>
                <a:close/>
                <a:moveTo>
                  <a:pt x="1820272" y="1115365"/>
                </a:moveTo>
                <a:cubicBezTo>
                  <a:pt x="1817835" y="1115768"/>
                  <a:pt x="1816617" y="1117378"/>
                  <a:pt x="1816617" y="1120194"/>
                </a:cubicBezTo>
                <a:cubicBezTo>
                  <a:pt x="1816617" y="1123011"/>
                  <a:pt x="1817835" y="1124619"/>
                  <a:pt x="1820272" y="1125022"/>
                </a:cubicBezTo>
                <a:cubicBezTo>
                  <a:pt x="1822708" y="1124619"/>
                  <a:pt x="1823927" y="1123011"/>
                  <a:pt x="1823927" y="1120194"/>
                </a:cubicBezTo>
                <a:cubicBezTo>
                  <a:pt x="1823927" y="1117378"/>
                  <a:pt x="1822708" y="1115768"/>
                  <a:pt x="1820272" y="1115365"/>
                </a:cubicBezTo>
                <a:close/>
                <a:moveTo>
                  <a:pt x="2347644" y="1110481"/>
                </a:moveTo>
                <a:cubicBezTo>
                  <a:pt x="2341323" y="1110443"/>
                  <a:pt x="2336107" y="1110461"/>
                  <a:pt x="2331995" y="1110537"/>
                </a:cubicBezTo>
                <a:cubicBezTo>
                  <a:pt x="2326105" y="1110537"/>
                  <a:pt x="2317172" y="1110537"/>
                  <a:pt x="2305190" y="1110537"/>
                </a:cubicBezTo>
                <a:cubicBezTo>
                  <a:pt x="2293210" y="1110537"/>
                  <a:pt x="2284275" y="1110537"/>
                  <a:pt x="2278385" y="1110537"/>
                </a:cubicBezTo>
                <a:cubicBezTo>
                  <a:pt x="2317781" y="1110437"/>
                  <a:pt x="2358394" y="1111845"/>
                  <a:pt x="2400224" y="1114762"/>
                </a:cubicBezTo>
                <a:cubicBezTo>
                  <a:pt x="2442056" y="1117679"/>
                  <a:pt x="2482669" y="1122708"/>
                  <a:pt x="2522063" y="1129850"/>
                </a:cubicBezTo>
                <a:lnTo>
                  <a:pt x="2522063" y="1125022"/>
                </a:lnTo>
                <a:cubicBezTo>
                  <a:pt x="2515363" y="1118081"/>
                  <a:pt x="2486120" y="1113857"/>
                  <a:pt x="2434339" y="1112348"/>
                </a:cubicBezTo>
                <a:cubicBezTo>
                  <a:pt x="2395503" y="1111216"/>
                  <a:pt x="2366604" y="1110594"/>
                  <a:pt x="2347644" y="1110481"/>
                </a:cubicBezTo>
                <a:close/>
                <a:moveTo>
                  <a:pt x="2271075" y="1106917"/>
                </a:moveTo>
                <a:cubicBezTo>
                  <a:pt x="2269654" y="1106917"/>
                  <a:pt x="2268842" y="1108123"/>
                  <a:pt x="2268638" y="1110537"/>
                </a:cubicBezTo>
                <a:cubicBezTo>
                  <a:pt x="2268842" y="1110537"/>
                  <a:pt x="2269654" y="1110537"/>
                  <a:pt x="2271075" y="1110537"/>
                </a:cubicBezTo>
                <a:cubicBezTo>
                  <a:pt x="2272498" y="1110537"/>
                  <a:pt x="2273310" y="1110537"/>
                  <a:pt x="2273512" y="1110537"/>
                </a:cubicBezTo>
                <a:cubicBezTo>
                  <a:pt x="2273310" y="1108123"/>
                  <a:pt x="2272498" y="1106917"/>
                  <a:pt x="2271075" y="1106917"/>
                </a:cubicBezTo>
                <a:close/>
                <a:moveTo>
                  <a:pt x="2258282" y="1106917"/>
                </a:moveTo>
                <a:cubicBezTo>
                  <a:pt x="2257470" y="1106917"/>
                  <a:pt x="2256049" y="1108123"/>
                  <a:pt x="2254018" y="1110537"/>
                </a:cubicBezTo>
                <a:cubicBezTo>
                  <a:pt x="2254221" y="1110537"/>
                  <a:pt x="2255033" y="1110537"/>
                  <a:pt x="2256454" y="1110537"/>
                </a:cubicBezTo>
                <a:cubicBezTo>
                  <a:pt x="2257876" y="1110537"/>
                  <a:pt x="2258689" y="1110537"/>
                  <a:pt x="2258891" y="1110537"/>
                </a:cubicBezTo>
                <a:cubicBezTo>
                  <a:pt x="2259298" y="1108123"/>
                  <a:pt x="2259095" y="1106917"/>
                  <a:pt x="2258282" y="1106917"/>
                </a:cubicBezTo>
                <a:close/>
                <a:moveTo>
                  <a:pt x="1094113" y="1106917"/>
                </a:moveTo>
                <a:cubicBezTo>
                  <a:pt x="1098377" y="1106917"/>
                  <a:pt x="1100814" y="1108123"/>
                  <a:pt x="1101423" y="1110537"/>
                </a:cubicBezTo>
                <a:cubicBezTo>
                  <a:pt x="1102642" y="1110537"/>
                  <a:pt x="1100205" y="1110537"/>
                  <a:pt x="1094113" y="1110537"/>
                </a:cubicBezTo>
                <a:cubicBezTo>
                  <a:pt x="1088021" y="1110537"/>
                  <a:pt x="1085584" y="1110537"/>
                  <a:pt x="1086802" y="1110537"/>
                </a:cubicBezTo>
                <a:cubicBezTo>
                  <a:pt x="1087411" y="1108123"/>
                  <a:pt x="1089848" y="1106917"/>
                  <a:pt x="1094113" y="1106917"/>
                </a:cubicBezTo>
                <a:close/>
                <a:moveTo>
                  <a:pt x="1122745" y="1102088"/>
                </a:moveTo>
                <a:cubicBezTo>
                  <a:pt x="1124369" y="1102088"/>
                  <a:pt x="1125385" y="1103295"/>
                  <a:pt x="1125791" y="1105709"/>
                </a:cubicBezTo>
                <a:cubicBezTo>
                  <a:pt x="1125385" y="1105709"/>
                  <a:pt x="1123761" y="1105709"/>
                  <a:pt x="1120917" y="1105709"/>
                </a:cubicBezTo>
                <a:cubicBezTo>
                  <a:pt x="1118075" y="1105709"/>
                  <a:pt x="1116450" y="1105709"/>
                  <a:pt x="1116043" y="1105709"/>
                </a:cubicBezTo>
                <a:cubicBezTo>
                  <a:pt x="1118887" y="1103295"/>
                  <a:pt x="1121120" y="1102088"/>
                  <a:pt x="1122745" y="1102088"/>
                </a:cubicBezTo>
                <a:close/>
                <a:moveTo>
                  <a:pt x="1291491" y="1100881"/>
                </a:moveTo>
                <a:cubicBezTo>
                  <a:pt x="1293928" y="1101284"/>
                  <a:pt x="1295147" y="1102893"/>
                  <a:pt x="1295147" y="1105709"/>
                </a:cubicBezTo>
                <a:cubicBezTo>
                  <a:pt x="1295147" y="1108526"/>
                  <a:pt x="1293928" y="1110135"/>
                  <a:pt x="1291491" y="1110537"/>
                </a:cubicBezTo>
                <a:cubicBezTo>
                  <a:pt x="1289055" y="1110135"/>
                  <a:pt x="1287837" y="1108526"/>
                  <a:pt x="1287837" y="1105709"/>
                </a:cubicBezTo>
                <a:cubicBezTo>
                  <a:pt x="1287837" y="1102893"/>
                  <a:pt x="1289055" y="1101284"/>
                  <a:pt x="1291491" y="1100881"/>
                </a:cubicBezTo>
                <a:close/>
                <a:moveTo>
                  <a:pt x="1142848" y="1097260"/>
                </a:moveTo>
                <a:cubicBezTo>
                  <a:pt x="1147113" y="1097260"/>
                  <a:pt x="1149549" y="1098466"/>
                  <a:pt x="1150158" y="1100881"/>
                </a:cubicBezTo>
                <a:cubicBezTo>
                  <a:pt x="1151377" y="1100881"/>
                  <a:pt x="1148941" y="1100881"/>
                  <a:pt x="1142848" y="1100881"/>
                </a:cubicBezTo>
                <a:cubicBezTo>
                  <a:pt x="1136757" y="1100881"/>
                  <a:pt x="1134320" y="1100881"/>
                  <a:pt x="1135538" y="1100881"/>
                </a:cubicBezTo>
                <a:cubicBezTo>
                  <a:pt x="1136147" y="1098466"/>
                  <a:pt x="1138583" y="1097260"/>
                  <a:pt x="1142848" y="1097260"/>
                </a:cubicBezTo>
                <a:close/>
                <a:moveTo>
                  <a:pt x="755401" y="1096052"/>
                </a:moveTo>
                <a:cubicBezTo>
                  <a:pt x="752964" y="1096455"/>
                  <a:pt x="751746" y="1098065"/>
                  <a:pt x="751746" y="1100881"/>
                </a:cubicBezTo>
                <a:cubicBezTo>
                  <a:pt x="751746" y="1103698"/>
                  <a:pt x="752964" y="1105307"/>
                  <a:pt x="755401" y="1105709"/>
                </a:cubicBezTo>
                <a:cubicBezTo>
                  <a:pt x="757837" y="1105307"/>
                  <a:pt x="759056" y="1103698"/>
                  <a:pt x="759056" y="1100881"/>
                </a:cubicBezTo>
                <a:cubicBezTo>
                  <a:pt x="759056" y="1098065"/>
                  <a:pt x="757837" y="1096455"/>
                  <a:pt x="755401" y="1096052"/>
                </a:cubicBezTo>
                <a:close/>
                <a:moveTo>
                  <a:pt x="1834892" y="1091224"/>
                </a:moveTo>
                <a:lnTo>
                  <a:pt x="1727674" y="1115365"/>
                </a:lnTo>
                <a:cubicBezTo>
                  <a:pt x="1733360" y="1115365"/>
                  <a:pt x="1736609" y="1115365"/>
                  <a:pt x="1737421" y="1115365"/>
                </a:cubicBezTo>
                <a:cubicBezTo>
                  <a:pt x="1752245" y="1115064"/>
                  <a:pt x="1767678" y="1113253"/>
                  <a:pt x="1783720" y="1109934"/>
                </a:cubicBezTo>
                <a:cubicBezTo>
                  <a:pt x="1799762" y="1106615"/>
                  <a:pt x="1815196" y="1103596"/>
                  <a:pt x="1830019" y="1100881"/>
                </a:cubicBezTo>
                <a:cubicBezTo>
                  <a:pt x="1830222" y="1100679"/>
                  <a:pt x="1831034" y="1099874"/>
                  <a:pt x="1832456" y="1098466"/>
                </a:cubicBezTo>
                <a:cubicBezTo>
                  <a:pt x="1833878" y="1097058"/>
                  <a:pt x="1834690" y="1096254"/>
                  <a:pt x="1834892" y="1096052"/>
                </a:cubicBezTo>
                <a:cubicBezTo>
                  <a:pt x="1834892" y="1095851"/>
                  <a:pt x="1834892" y="1095046"/>
                  <a:pt x="1834892" y="1093638"/>
                </a:cubicBezTo>
                <a:cubicBezTo>
                  <a:pt x="1834892" y="1092230"/>
                  <a:pt x="1834892" y="1091425"/>
                  <a:pt x="1834892" y="1091224"/>
                </a:cubicBezTo>
                <a:close/>
                <a:moveTo>
                  <a:pt x="1218388" y="1091224"/>
                </a:moveTo>
                <a:cubicBezTo>
                  <a:pt x="1218591" y="1093638"/>
                  <a:pt x="1219404" y="1094846"/>
                  <a:pt x="1220825" y="1094846"/>
                </a:cubicBezTo>
                <a:cubicBezTo>
                  <a:pt x="1222246" y="1094846"/>
                  <a:pt x="1223058" y="1093638"/>
                  <a:pt x="1223262" y="1091224"/>
                </a:cubicBezTo>
                <a:cubicBezTo>
                  <a:pt x="1223058" y="1091224"/>
                  <a:pt x="1222246" y="1091224"/>
                  <a:pt x="1220825" y="1091224"/>
                </a:cubicBezTo>
                <a:cubicBezTo>
                  <a:pt x="1219404" y="1091224"/>
                  <a:pt x="1218591" y="1091224"/>
                  <a:pt x="1218388" y="1091224"/>
                </a:cubicBezTo>
                <a:close/>
                <a:moveTo>
                  <a:pt x="1169653" y="1091224"/>
                </a:moveTo>
                <a:cubicBezTo>
                  <a:pt x="1172089" y="1091627"/>
                  <a:pt x="1173308" y="1093236"/>
                  <a:pt x="1173308" y="1096052"/>
                </a:cubicBezTo>
                <a:cubicBezTo>
                  <a:pt x="1173308" y="1098869"/>
                  <a:pt x="1172089" y="1100479"/>
                  <a:pt x="1169653" y="1100881"/>
                </a:cubicBezTo>
                <a:cubicBezTo>
                  <a:pt x="1167216" y="1100479"/>
                  <a:pt x="1165998" y="1098869"/>
                  <a:pt x="1165998" y="1096052"/>
                </a:cubicBezTo>
                <a:cubicBezTo>
                  <a:pt x="1165998" y="1093236"/>
                  <a:pt x="1167216" y="1091627"/>
                  <a:pt x="1169653" y="1091224"/>
                </a:cubicBezTo>
                <a:close/>
                <a:moveTo>
                  <a:pt x="2039582" y="1086396"/>
                </a:moveTo>
                <a:cubicBezTo>
                  <a:pt x="2039582" y="1086799"/>
                  <a:pt x="2039582" y="1088408"/>
                  <a:pt x="2039582" y="1091224"/>
                </a:cubicBezTo>
                <a:cubicBezTo>
                  <a:pt x="2039582" y="1094041"/>
                  <a:pt x="2039582" y="1095650"/>
                  <a:pt x="2039582" y="1096052"/>
                </a:cubicBezTo>
                <a:cubicBezTo>
                  <a:pt x="2042018" y="1095650"/>
                  <a:pt x="2043237" y="1094041"/>
                  <a:pt x="2043237" y="1091224"/>
                </a:cubicBezTo>
                <a:cubicBezTo>
                  <a:pt x="2043237" y="1088408"/>
                  <a:pt x="2042018" y="1086799"/>
                  <a:pt x="2039582" y="1086396"/>
                </a:cubicBezTo>
                <a:close/>
                <a:moveTo>
                  <a:pt x="1208641" y="1086396"/>
                </a:moveTo>
                <a:lnTo>
                  <a:pt x="1209628" y="1087700"/>
                </a:lnTo>
                <a:lnTo>
                  <a:pt x="1206999" y="1088565"/>
                </a:lnTo>
                <a:close/>
                <a:moveTo>
                  <a:pt x="799263" y="1086396"/>
                </a:moveTo>
                <a:cubicBezTo>
                  <a:pt x="799669" y="1088810"/>
                  <a:pt x="801294" y="1090017"/>
                  <a:pt x="804136" y="1090017"/>
                </a:cubicBezTo>
                <a:cubicBezTo>
                  <a:pt x="806980" y="1090017"/>
                  <a:pt x="808604" y="1088810"/>
                  <a:pt x="809010" y="1086396"/>
                </a:cubicBezTo>
                <a:cubicBezTo>
                  <a:pt x="808604" y="1086396"/>
                  <a:pt x="806980" y="1086396"/>
                  <a:pt x="804136" y="1086396"/>
                </a:cubicBezTo>
                <a:cubicBezTo>
                  <a:pt x="801294" y="1086396"/>
                  <a:pt x="799669" y="1086396"/>
                  <a:pt x="799263" y="1086396"/>
                </a:cubicBezTo>
                <a:close/>
                <a:moveTo>
                  <a:pt x="2105374" y="1082775"/>
                </a:moveTo>
                <a:cubicBezTo>
                  <a:pt x="2103953" y="1082775"/>
                  <a:pt x="2103141" y="1083981"/>
                  <a:pt x="2102938" y="1086396"/>
                </a:cubicBezTo>
                <a:cubicBezTo>
                  <a:pt x="2103141" y="1086396"/>
                  <a:pt x="2103953" y="1086396"/>
                  <a:pt x="2105374" y="1086396"/>
                </a:cubicBezTo>
                <a:cubicBezTo>
                  <a:pt x="2106796" y="1086396"/>
                  <a:pt x="2107609" y="1086396"/>
                  <a:pt x="2107811" y="1086396"/>
                </a:cubicBezTo>
                <a:cubicBezTo>
                  <a:pt x="2107609" y="1083981"/>
                  <a:pt x="2106796" y="1082775"/>
                  <a:pt x="2105374" y="1082775"/>
                </a:cubicBezTo>
                <a:close/>
                <a:moveTo>
                  <a:pt x="818757" y="1081567"/>
                </a:moveTo>
                <a:cubicBezTo>
                  <a:pt x="816320" y="1081769"/>
                  <a:pt x="815102" y="1082573"/>
                  <a:pt x="815102" y="1083981"/>
                </a:cubicBezTo>
                <a:cubicBezTo>
                  <a:pt x="815102" y="1085389"/>
                  <a:pt x="816320" y="1086195"/>
                  <a:pt x="818757" y="1086396"/>
                </a:cubicBezTo>
                <a:cubicBezTo>
                  <a:pt x="818757" y="1086195"/>
                  <a:pt x="818757" y="1085389"/>
                  <a:pt x="818757" y="1083981"/>
                </a:cubicBezTo>
                <a:cubicBezTo>
                  <a:pt x="818757" y="1082573"/>
                  <a:pt x="818757" y="1081769"/>
                  <a:pt x="818757" y="1081567"/>
                </a:cubicBezTo>
                <a:close/>
                <a:moveTo>
                  <a:pt x="833377" y="1077947"/>
                </a:moveTo>
                <a:cubicBezTo>
                  <a:pt x="830535" y="1077947"/>
                  <a:pt x="828911" y="1079153"/>
                  <a:pt x="828504" y="1081567"/>
                </a:cubicBezTo>
                <a:cubicBezTo>
                  <a:pt x="828911" y="1081567"/>
                  <a:pt x="830535" y="1081567"/>
                  <a:pt x="833377" y="1081567"/>
                </a:cubicBezTo>
                <a:cubicBezTo>
                  <a:pt x="836221" y="1081567"/>
                  <a:pt x="837846" y="1081567"/>
                  <a:pt x="838251" y="1081567"/>
                </a:cubicBezTo>
                <a:cubicBezTo>
                  <a:pt x="837846" y="1079153"/>
                  <a:pt x="836221" y="1077947"/>
                  <a:pt x="833377" y="1077947"/>
                </a:cubicBezTo>
                <a:close/>
                <a:moveTo>
                  <a:pt x="736515" y="1077947"/>
                </a:moveTo>
                <a:cubicBezTo>
                  <a:pt x="735703" y="1077947"/>
                  <a:pt x="735501" y="1079153"/>
                  <a:pt x="735906" y="1081567"/>
                </a:cubicBezTo>
                <a:cubicBezTo>
                  <a:pt x="736110" y="1081567"/>
                  <a:pt x="736922" y="1081567"/>
                  <a:pt x="738343" y="1081567"/>
                </a:cubicBezTo>
                <a:cubicBezTo>
                  <a:pt x="739764" y="1081567"/>
                  <a:pt x="740577" y="1081567"/>
                  <a:pt x="740780" y="1081567"/>
                </a:cubicBezTo>
                <a:cubicBezTo>
                  <a:pt x="738750" y="1079153"/>
                  <a:pt x="737328" y="1077947"/>
                  <a:pt x="736515" y="1077947"/>
                </a:cubicBezTo>
                <a:close/>
                <a:moveTo>
                  <a:pt x="850435" y="1073118"/>
                </a:moveTo>
                <a:cubicBezTo>
                  <a:pt x="849014" y="1073118"/>
                  <a:pt x="848202" y="1074325"/>
                  <a:pt x="847998" y="1076739"/>
                </a:cubicBezTo>
                <a:lnTo>
                  <a:pt x="850435" y="1076739"/>
                </a:lnTo>
                <a:lnTo>
                  <a:pt x="852872" y="1076739"/>
                </a:lnTo>
                <a:cubicBezTo>
                  <a:pt x="852668" y="1074325"/>
                  <a:pt x="851856" y="1073118"/>
                  <a:pt x="850435" y="1073118"/>
                </a:cubicBezTo>
                <a:close/>
                <a:moveTo>
                  <a:pt x="770021" y="1071911"/>
                </a:moveTo>
                <a:cubicBezTo>
                  <a:pt x="765555" y="1071811"/>
                  <a:pt x="762305" y="1072012"/>
                  <a:pt x="760274" y="1072514"/>
                </a:cubicBezTo>
                <a:cubicBezTo>
                  <a:pt x="758244" y="1073017"/>
                  <a:pt x="754995" y="1074426"/>
                  <a:pt x="750527" y="1076739"/>
                </a:cubicBezTo>
                <a:cubicBezTo>
                  <a:pt x="750730" y="1076739"/>
                  <a:pt x="751543" y="1076739"/>
                  <a:pt x="752964" y="1076739"/>
                </a:cubicBezTo>
                <a:cubicBezTo>
                  <a:pt x="754385" y="1076739"/>
                  <a:pt x="755197" y="1076739"/>
                  <a:pt x="755401" y="1076739"/>
                </a:cubicBezTo>
                <a:cubicBezTo>
                  <a:pt x="764335" y="1077544"/>
                  <a:pt x="770834" y="1075934"/>
                  <a:pt x="774895" y="1071911"/>
                </a:cubicBezTo>
                <a:cubicBezTo>
                  <a:pt x="774691" y="1071911"/>
                  <a:pt x="773879" y="1071911"/>
                  <a:pt x="772458" y="1071911"/>
                </a:cubicBezTo>
                <a:cubicBezTo>
                  <a:pt x="771037" y="1071911"/>
                  <a:pt x="770225" y="1071911"/>
                  <a:pt x="770021" y="1071911"/>
                </a:cubicBezTo>
                <a:close/>
                <a:moveTo>
                  <a:pt x="2374714" y="1070553"/>
                </a:moveTo>
                <a:cubicBezTo>
                  <a:pt x="2348214" y="1070553"/>
                  <a:pt x="2324228" y="1071006"/>
                  <a:pt x="2302753" y="1071911"/>
                </a:cubicBezTo>
                <a:cubicBezTo>
                  <a:pt x="2283462" y="1071811"/>
                  <a:pt x="2264780" y="1072012"/>
                  <a:pt x="2246707" y="1072514"/>
                </a:cubicBezTo>
                <a:cubicBezTo>
                  <a:pt x="2228634" y="1073017"/>
                  <a:pt x="2209954" y="1074426"/>
                  <a:pt x="2190662" y="1076739"/>
                </a:cubicBezTo>
                <a:lnTo>
                  <a:pt x="2190662" y="1081567"/>
                </a:lnTo>
                <a:cubicBezTo>
                  <a:pt x="2257369" y="1082975"/>
                  <a:pt x="2326208" y="1088608"/>
                  <a:pt x="2397179" y="1098466"/>
                </a:cubicBezTo>
                <a:cubicBezTo>
                  <a:pt x="2468150" y="1108324"/>
                  <a:pt x="2535770" y="1113958"/>
                  <a:pt x="2600040" y="1115365"/>
                </a:cubicBezTo>
                <a:cubicBezTo>
                  <a:pt x="2605726" y="1115365"/>
                  <a:pt x="2608975" y="1115365"/>
                  <a:pt x="2609787" y="1115365"/>
                </a:cubicBezTo>
                <a:cubicBezTo>
                  <a:pt x="2574150" y="1088207"/>
                  <a:pt x="2524804" y="1073722"/>
                  <a:pt x="2461753" y="1071911"/>
                </a:cubicBezTo>
                <a:cubicBezTo>
                  <a:pt x="2430228" y="1071006"/>
                  <a:pt x="2401214" y="1070553"/>
                  <a:pt x="2374714" y="1070553"/>
                </a:cubicBezTo>
                <a:close/>
                <a:moveTo>
                  <a:pt x="869929" y="1068290"/>
                </a:moveTo>
                <a:cubicBezTo>
                  <a:pt x="868508" y="1068290"/>
                  <a:pt x="867696" y="1069496"/>
                  <a:pt x="867492" y="1071911"/>
                </a:cubicBezTo>
                <a:cubicBezTo>
                  <a:pt x="867696" y="1074325"/>
                  <a:pt x="868508" y="1075533"/>
                  <a:pt x="869929" y="1075533"/>
                </a:cubicBezTo>
                <a:cubicBezTo>
                  <a:pt x="871350" y="1075533"/>
                  <a:pt x="872162" y="1074325"/>
                  <a:pt x="872366" y="1071911"/>
                </a:cubicBezTo>
                <a:cubicBezTo>
                  <a:pt x="872162" y="1069496"/>
                  <a:pt x="871350" y="1068290"/>
                  <a:pt x="869929" y="1068290"/>
                </a:cubicBezTo>
                <a:close/>
                <a:moveTo>
                  <a:pt x="877239" y="1067082"/>
                </a:moveTo>
                <a:cubicBezTo>
                  <a:pt x="877848" y="1069496"/>
                  <a:pt x="880285" y="1070704"/>
                  <a:pt x="884550" y="1070704"/>
                </a:cubicBezTo>
                <a:cubicBezTo>
                  <a:pt x="888814" y="1070704"/>
                  <a:pt x="891251" y="1069496"/>
                  <a:pt x="891860" y="1067082"/>
                </a:cubicBezTo>
                <a:cubicBezTo>
                  <a:pt x="891556" y="1067082"/>
                  <a:pt x="889728" y="1067082"/>
                  <a:pt x="886378" y="1067082"/>
                </a:cubicBezTo>
                <a:cubicBezTo>
                  <a:pt x="883028" y="1067082"/>
                  <a:pt x="879981" y="1067082"/>
                  <a:pt x="877239" y="1067082"/>
                </a:cubicBezTo>
                <a:close/>
                <a:moveTo>
                  <a:pt x="896734" y="1062254"/>
                </a:moveTo>
                <a:cubicBezTo>
                  <a:pt x="895313" y="1064668"/>
                  <a:pt x="896937" y="1065876"/>
                  <a:pt x="901607" y="1065876"/>
                </a:cubicBezTo>
                <a:cubicBezTo>
                  <a:pt x="906277" y="1065876"/>
                  <a:pt x="907902" y="1064668"/>
                  <a:pt x="906481" y="1062254"/>
                </a:cubicBezTo>
                <a:cubicBezTo>
                  <a:pt x="906075" y="1062254"/>
                  <a:pt x="904451" y="1062254"/>
                  <a:pt x="901607" y="1062254"/>
                </a:cubicBezTo>
                <a:cubicBezTo>
                  <a:pt x="898765" y="1062254"/>
                  <a:pt x="897140" y="1062254"/>
                  <a:pt x="896734" y="1062254"/>
                </a:cubicBezTo>
                <a:close/>
                <a:moveTo>
                  <a:pt x="911354" y="1057426"/>
                </a:moveTo>
                <a:cubicBezTo>
                  <a:pt x="911963" y="1059840"/>
                  <a:pt x="914400" y="1061048"/>
                  <a:pt x="918665" y="1061048"/>
                </a:cubicBezTo>
                <a:cubicBezTo>
                  <a:pt x="922929" y="1061048"/>
                  <a:pt x="925366" y="1059840"/>
                  <a:pt x="925975" y="1057426"/>
                </a:cubicBezTo>
                <a:cubicBezTo>
                  <a:pt x="923234" y="1057426"/>
                  <a:pt x="920188" y="1057426"/>
                  <a:pt x="916837" y="1057426"/>
                </a:cubicBezTo>
                <a:cubicBezTo>
                  <a:pt x="913487" y="1057426"/>
                  <a:pt x="911659" y="1057426"/>
                  <a:pt x="911354" y="1057426"/>
                </a:cubicBezTo>
                <a:close/>
                <a:moveTo>
                  <a:pt x="939987" y="1053805"/>
                </a:moveTo>
                <a:cubicBezTo>
                  <a:pt x="936637" y="1053805"/>
                  <a:pt x="933590" y="1055012"/>
                  <a:pt x="930849" y="1057426"/>
                </a:cubicBezTo>
                <a:cubicBezTo>
                  <a:pt x="931457" y="1057426"/>
                  <a:pt x="933894" y="1057426"/>
                  <a:pt x="938159" y="1057426"/>
                </a:cubicBezTo>
                <a:cubicBezTo>
                  <a:pt x="942424" y="1057426"/>
                  <a:pt x="944860" y="1057426"/>
                  <a:pt x="945469" y="1057426"/>
                </a:cubicBezTo>
                <a:cubicBezTo>
                  <a:pt x="945165" y="1055012"/>
                  <a:pt x="943337" y="1053805"/>
                  <a:pt x="939987" y="1053805"/>
                </a:cubicBezTo>
                <a:close/>
                <a:moveTo>
                  <a:pt x="2287524" y="1048977"/>
                </a:moveTo>
                <a:cubicBezTo>
                  <a:pt x="2247824" y="1048977"/>
                  <a:pt x="2218786" y="1050183"/>
                  <a:pt x="2200409" y="1052597"/>
                </a:cubicBezTo>
                <a:lnTo>
                  <a:pt x="2206275" y="1052597"/>
                </a:lnTo>
                <a:cubicBezTo>
                  <a:pt x="2212743" y="1052597"/>
                  <a:pt x="2223724" y="1052597"/>
                  <a:pt x="2239217" y="1052597"/>
                </a:cubicBezTo>
                <a:cubicBezTo>
                  <a:pt x="2270203" y="1052597"/>
                  <a:pt x="2301189" y="1052597"/>
                  <a:pt x="2332175" y="1052597"/>
                </a:cubicBezTo>
                <a:cubicBezTo>
                  <a:pt x="2347668" y="1052597"/>
                  <a:pt x="2358649" y="1052597"/>
                  <a:pt x="2365117" y="1052597"/>
                </a:cubicBezTo>
                <a:lnTo>
                  <a:pt x="2370983" y="1052597"/>
                </a:lnTo>
                <a:cubicBezTo>
                  <a:pt x="2355042" y="1050183"/>
                  <a:pt x="2327223" y="1048977"/>
                  <a:pt x="2287524" y="1048977"/>
                </a:cubicBezTo>
                <a:close/>
                <a:moveTo>
                  <a:pt x="955216" y="1048977"/>
                </a:moveTo>
                <a:cubicBezTo>
                  <a:pt x="952374" y="1048977"/>
                  <a:pt x="950749" y="1050183"/>
                  <a:pt x="950343" y="1052597"/>
                </a:cubicBezTo>
                <a:cubicBezTo>
                  <a:pt x="948922" y="1052597"/>
                  <a:pt x="950546" y="1052597"/>
                  <a:pt x="955216" y="1052597"/>
                </a:cubicBezTo>
                <a:cubicBezTo>
                  <a:pt x="959886" y="1052597"/>
                  <a:pt x="961511" y="1052597"/>
                  <a:pt x="960090" y="1052597"/>
                </a:cubicBezTo>
                <a:cubicBezTo>
                  <a:pt x="959684" y="1050183"/>
                  <a:pt x="958060" y="1048977"/>
                  <a:pt x="955216" y="1048977"/>
                </a:cubicBezTo>
                <a:close/>
                <a:moveTo>
                  <a:pt x="974710" y="1044148"/>
                </a:moveTo>
                <a:cubicBezTo>
                  <a:pt x="970853" y="1044148"/>
                  <a:pt x="967604" y="1045355"/>
                  <a:pt x="964963" y="1047769"/>
                </a:cubicBezTo>
                <a:cubicBezTo>
                  <a:pt x="965776" y="1047769"/>
                  <a:pt x="969025" y="1047769"/>
                  <a:pt x="974710" y="1047769"/>
                </a:cubicBezTo>
                <a:cubicBezTo>
                  <a:pt x="980396" y="1047769"/>
                  <a:pt x="983645" y="1047769"/>
                  <a:pt x="984458" y="1047769"/>
                </a:cubicBezTo>
                <a:cubicBezTo>
                  <a:pt x="981817" y="1045355"/>
                  <a:pt x="978570" y="1044148"/>
                  <a:pt x="974710" y="1044148"/>
                </a:cubicBezTo>
                <a:close/>
                <a:moveTo>
                  <a:pt x="1281744" y="1033284"/>
                </a:moveTo>
                <a:cubicBezTo>
                  <a:pt x="1281744" y="1033486"/>
                  <a:pt x="1281744" y="1034290"/>
                  <a:pt x="1281744" y="1035698"/>
                </a:cubicBezTo>
                <a:cubicBezTo>
                  <a:pt x="1281744" y="1037106"/>
                  <a:pt x="1281744" y="1037912"/>
                  <a:pt x="1281744" y="1038112"/>
                </a:cubicBezTo>
                <a:cubicBezTo>
                  <a:pt x="1284181" y="1037912"/>
                  <a:pt x="1285400" y="1037106"/>
                  <a:pt x="1285400" y="1035698"/>
                </a:cubicBezTo>
                <a:cubicBezTo>
                  <a:pt x="1285400" y="1034290"/>
                  <a:pt x="1284181" y="1033486"/>
                  <a:pt x="1281744" y="1033284"/>
                </a:cubicBezTo>
                <a:close/>
                <a:moveTo>
                  <a:pt x="1995720" y="1004314"/>
                </a:moveTo>
                <a:cubicBezTo>
                  <a:pt x="1993283" y="1004516"/>
                  <a:pt x="1992065" y="1005320"/>
                  <a:pt x="1992065" y="1006728"/>
                </a:cubicBezTo>
                <a:cubicBezTo>
                  <a:pt x="1992065" y="1008136"/>
                  <a:pt x="1993283" y="1008941"/>
                  <a:pt x="1995720" y="1009143"/>
                </a:cubicBezTo>
                <a:cubicBezTo>
                  <a:pt x="1998156" y="1008941"/>
                  <a:pt x="1999375" y="1008136"/>
                  <a:pt x="1999375" y="1006728"/>
                </a:cubicBezTo>
                <a:cubicBezTo>
                  <a:pt x="1999375" y="1005320"/>
                  <a:pt x="1998156" y="1004516"/>
                  <a:pt x="1995720" y="1004314"/>
                </a:cubicBezTo>
                <a:close/>
                <a:moveTo>
                  <a:pt x="453240" y="1004314"/>
                </a:moveTo>
                <a:cubicBezTo>
                  <a:pt x="450906" y="1006527"/>
                  <a:pt x="449484" y="1008136"/>
                  <a:pt x="448976" y="1009143"/>
                </a:cubicBezTo>
                <a:cubicBezTo>
                  <a:pt x="448469" y="1010149"/>
                  <a:pt x="448266" y="1011758"/>
                  <a:pt x="448367" y="1013971"/>
                </a:cubicBezTo>
                <a:cubicBezTo>
                  <a:pt x="448367" y="1014172"/>
                  <a:pt x="448367" y="1014977"/>
                  <a:pt x="448367" y="1016385"/>
                </a:cubicBezTo>
                <a:cubicBezTo>
                  <a:pt x="448367" y="1017793"/>
                  <a:pt x="448367" y="1018598"/>
                  <a:pt x="448367" y="1018799"/>
                </a:cubicBezTo>
                <a:cubicBezTo>
                  <a:pt x="452428" y="1013971"/>
                  <a:pt x="454053" y="1009143"/>
                  <a:pt x="453240" y="1004314"/>
                </a:cubicBezTo>
                <a:close/>
                <a:moveTo>
                  <a:pt x="404505" y="1004314"/>
                </a:moveTo>
                <a:cubicBezTo>
                  <a:pt x="398819" y="1008338"/>
                  <a:pt x="395570" y="1014776"/>
                  <a:pt x="394758" y="1023628"/>
                </a:cubicBezTo>
                <a:cubicBezTo>
                  <a:pt x="394758" y="1023829"/>
                  <a:pt x="394758" y="1024634"/>
                  <a:pt x="394758" y="1026042"/>
                </a:cubicBezTo>
                <a:cubicBezTo>
                  <a:pt x="394758" y="1027450"/>
                  <a:pt x="394758" y="1028254"/>
                  <a:pt x="394758" y="1028456"/>
                </a:cubicBezTo>
                <a:cubicBezTo>
                  <a:pt x="397296" y="1023829"/>
                  <a:pt x="399530" y="1019805"/>
                  <a:pt x="401459" y="1016385"/>
                </a:cubicBezTo>
                <a:cubicBezTo>
                  <a:pt x="403388" y="1012965"/>
                  <a:pt x="404404" y="1008941"/>
                  <a:pt x="404505" y="1004314"/>
                </a:cubicBezTo>
                <a:close/>
                <a:moveTo>
                  <a:pt x="2034708" y="999486"/>
                </a:moveTo>
                <a:cubicBezTo>
                  <a:pt x="2032271" y="999989"/>
                  <a:pt x="2031053" y="1001397"/>
                  <a:pt x="2031053" y="1003711"/>
                </a:cubicBezTo>
                <a:cubicBezTo>
                  <a:pt x="2031053" y="1006025"/>
                  <a:pt x="2032271" y="1006225"/>
                  <a:pt x="2034708" y="1004314"/>
                </a:cubicBezTo>
                <a:cubicBezTo>
                  <a:pt x="2034708" y="1004113"/>
                  <a:pt x="2034708" y="1003308"/>
                  <a:pt x="2034708" y="1001900"/>
                </a:cubicBezTo>
                <a:cubicBezTo>
                  <a:pt x="2034708" y="1000492"/>
                  <a:pt x="2034708" y="999687"/>
                  <a:pt x="2034708" y="999486"/>
                </a:cubicBezTo>
                <a:close/>
                <a:moveTo>
                  <a:pt x="545838" y="999486"/>
                </a:moveTo>
                <a:cubicBezTo>
                  <a:pt x="543401" y="999687"/>
                  <a:pt x="542183" y="1000492"/>
                  <a:pt x="542183" y="1001900"/>
                </a:cubicBezTo>
                <a:cubicBezTo>
                  <a:pt x="542183" y="1003308"/>
                  <a:pt x="543401" y="1004113"/>
                  <a:pt x="545838" y="1004314"/>
                </a:cubicBezTo>
                <a:cubicBezTo>
                  <a:pt x="548275" y="1004113"/>
                  <a:pt x="549494" y="1003308"/>
                  <a:pt x="549494" y="1001900"/>
                </a:cubicBezTo>
                <a:cubicBezTo>
                  <a:pt x="549494" y="1000492"/>
                  <a:pt x="548275" y="999687"/>
                  <a:pt x="545838" y="999486"/>
                </a:cubicBezTo>
                <a:close/>
                <a:moveTo>
                  <a:pt x="550711" y="994658"/>
                </a:moveTo>
                <a:cubicBezTo>
                  <a:pt x="548275" y="994859"/>
                  <a:pt x="547057" y="995664"/>
                  <a:pt x="547057" y="997072"/>
                </a:cubicBezTo>
                <a:cubicBezTo>
                  <a:pt x="547057" y="998480"/>
                  <a:pt x="548275" y="999284"/>
                  <a:pt x="550711" y="999486"/>
                </a:cubicBezTo>
                <a:cubicBezTo>
                  <a:pt x="550711" y="999284"/>
                  <a:pt x="550711" y="998480"/>
                  <a:pt x="550711" y="997072"/>
                </a:cubicBezTo>
                <a:cubicBezTo>
                  <a:pt x="550711" y="995664"/>
                  <a:pt x="550711" y="994859"/>
                  <a:pt x="550711" y="994658"/>
                </a:cubicBezTo>
                <a:close/>
                <a:moveTo>
                  <a:pt x="458114" y="994658"/>
                </a:moveTo>
                <a:cubicBezTo>
                  <a:pt x="455677" y="994859"/>
                  <a:pt x="454459" y="995664"/>
                  <a:pt x="454459" y="997072"/>
                </a:cubicBezTo>
                <a:cubicBezTo>
                  <a:pt x="454459" y="998480"/>
                  <a:pt x="455677" y="999284"/>
                  <a:pt x="458114" y="999486"/>
                </a:cubicBezTo>
                <a:cubicBezTo>
                  <a:pt x="458114" y="999284"/>
                  <a:pt x="458114" y="998480"/>
                  <a:pt x="458114" y="997072"/>
                </a:cubicBezTo>
                <a:cubicBezTo>
                  <a:pt x="458114" y="995664"/>
                  <a:pt x="458114" y="994859"/>
                  <a:pt x="458114" y="994658"/>
                </a:cubicBezTo>
                <a:close/>
                <a:moveTo>
                  <a:pt x="409378" y="994658"/>
                </a:moveTo>
                <a:cubicBezTo>
                  <a:pt x="406942" y="994859"/>
                  <a:pt x="405724" y="995664"/>
                  <a:pt x="405724" y="997072"/>
                </a:cubicBezTo>
                <a:cubicBezTo>
                  <a:pt x="405724" y="998480"/>
                  <a:pt x="406942" y="999284"/>
                  <a:pt x="409378" y="999486"/>
                </a:cubicBezTo>
                <a:cubicBezTo>
                  <a:pt x="409378" y="999284"/>
                  <a:pt x="409378" y="998480"/>
                  <a:pt x="409378" y="997072"/>
                </a:cubicBezTo>
                <a:cubicBezTo>
                  <a:pt x="409378" y="995664"/>
                  <a:pt x="409378" y="994859"/>
                  <a:pt x="409378" y="994658"/>
                </a:cubicBezTo>
                <a:close/>
                <a:moveTo>
                  <a:pt x="2107811" y="989829"/>
                </a:moveTo>
                <a:lnTo>
                  <a:pt x="2102938" y="999486"/>
                </a:lnTo>
                <a:lnTo>
                  <a:pt x="2107811" y="999486"/>
                </a:lnTo>
                <a:close/>
                <a:moveTo>
                  <a:pt x="2000593" y="989829"/>
                </a:moveTo>
                <a:cubicBezTo>
                  <a:pt x="1998156" y="990232"/>
                  <a:pt x="1996939" y="991842"/>
                  <a:pt x="1996939" y="994658"/>
                </a:cubicBezTo>
                <a:cubicBezTo>
                  <a:pt x="1996939" y="997475"/>
                  <a:pt x="1998156" y="999084"/>
                  <a:pt x="2000593" y="999486"/>
                </a:cubicBezTo>
                <a:cubicBezTo>
                  <a:pt x="2003030" y="999084"/>
                  <a:pt x="2004249" y="997475"/>
                  <a:pt x="2004249" y="994658"/>
                </a:cubicBezTo>
                <a:cubicBezTo>
                  <a:pt x="2004249" y="991842"/>
                  <a:pt x="2003030" y="990232"/>
                  <a:pt x="2000593" y="989829"/>
                </a:cubicBezTo>
                <a:close/>
                <a:moveTo>
                  <a:pt x="2093191" y="985001"/>
                </a:moveTo>
                <a:cubicBezTo>
                  <a:pt x="2090856" y="985404"/>
                  <a:pt x="2089434" y="987013"/>
                  <a:pt x="2088927" y="989829"/>
                </a:cubicBezTo>
                <a:cubicBezTo>
                  <a:pt x="2088419" y="992646"/>
                  <a:pt x="2088216" y="994256"/>
                  <a:pt x="2088317" y="994658"/>
                </a:cubicBezTo>
                <a:cubicBezTo>
                  <a:pt x="2088317" y="994859"/>
                  <a:pt x="2088317" y="995664"/>
                  <a:pt x="2088317" y="997072"/>
                </a:cubicBezTo>
                <a:cubicBezTo>
                  <a:pt x="2088317" y="998480"/>
                  <a:pt x="2088317" y="999284"/>
                  <a:pt x="2088317" y="999486"/>
                </a:cubicBezTo>
                <a:cubicBezTo>
                  <a:pt x="2090653" y="997273"/>
                  <a:pt x="2092074" y="995664"/>
                  <a:pt x="2092582" y="994658"/>
                </a:cubicBezTo>
                <a:cubicBezTo>
                  <a:pt x="2093090" y="993651"/>
                  <a:pt x="2093293" y="992042"/>
                  <a:pt x="2093191" y="989829"/>
                </a:cubicBezTo>
                <a:cubicBezTo>
                  <a:pt x="2093191" y="989629"/>
                  <a:pt x="2093191" y="988823"/>
                  <a:pt x="2093191" y="987415"/>
                </a:cubicBezTo>
                <a:cubicBezTo>
                  <a:pt x="2093191" y="986007"/>
                  <a:pt x="2093191" y="985203"/>
                  <a:pt x="2093191" y="985001"/>
                </a:cubicBezTo>
                <a:close/>
                <a:moveTo>
                  <a:pt x="2078570" y="985001"/>
                </a:moveTo>
                <a:cubicBezTo>
                  <a:pt x="2078570" y="985203"/>
                  <a:pt x="2078570" y="986007"/>
                  <a:pt x="2078570" y="987415"/>
                </a:cubicBezTo>
                <a:cubicBezTo>
                  <a:pt x="2078570" y="988823"/>
                  <a:pt x="2078570" y="989629"/>
                  <a:pt x="2078570" y="989829"/>
                </a:cubicBezTo>
                <a:cubicBezTo>
                  <a:pt x="2081007" y="989629"/>
                  <a:pt x="2082226" y="988823"/>
                  <a:pt x="2082226" y="987415"/>
                </a:cubicBezTo>
                <a:cubicBezTo>
                  <a:pt x="2082226" y="986007"/>
                  <a:pt x="2081007" y="985203"/>
                  <a:pt x="2078570" y="985001"/>
                </a:cubicBezTo>
                <a:close/>
                <a:moveTo>
                  <a:pt x="2039582" y="985001"/>
                </a:moveTo>
                <a:cubicBezTo>
                  <a:pt x="2037145" y="985404"/>
                  <a:pt x="2035927" y="987013"/>
                  <a:pt x="2035927" y="989829"/>
                </a:cubicBezTo>
                <a:cubicBezTo>
                  <a:pt x="2035927" y="992646"/>
                  <a:pt x="2037145" y="994256"/>
                  <a:pt x="2039582" y="994658"/>
                </a:cubicBezTo>
                <a:cubicBezTo>
                  <a:pt x="2039582" y="993853"/>
                  <a:pt x="2039582" y="990634"/>
                  <a:pt x="2039582" y="985001"/>
                </a:cubicBezTo>
                <a:close/>
                <a:moveTo>
                  <a:pt x="1374342" y="980173"/>
                </a:moveTo>
                <a:cubicBezTo>
                  <a:pt x="1359721" y="980877"/>
                  <a:pt x="1345100" y="983090"/>
                  <a:pt x="1330480" y="986812"/>
                </a:cubicBezTo>
                <a:cubicBezTo>
                  <a:pt x="1315859" y="990534"/>
                  <a:pt x="1301238" y="991539"/>
                  <a:pt x="1286618" y="989829"/>
                </a:cubicBezTo>
                <a:lnTo>
                  <a:pt x="1047814" y="1028456"/>
                </a:lnTo>
                <a:cubicBezTo>
                  <a:pt x="1037863" y="1028757"/>
                  <a:pt x="1027305" y="1030568"/>
                  <a:pt x="1016136" y="1033887"/>
                </a:cubicBezTo>
                <a:cubicBezTo>
                  <a:pt x="1004967" y="1037208"/>
                  <a:pt x="994408" y="1040225"/>
                  <a:pt x="984458" y="1042941"/>
                </a:cubicBezTo>
                <a:lnTo>
                  <a:pt x="1003952" y="1042941"/>
                </a:lnTo>
                <a:lnTo>
                  <a:pt x="1306112" y="999486"/>
                </a:lnTo>
                <a:cubicBezTo>
                  <a:pt x="1322764" y="997072"/>
                  <a:pt x="1338197" y="994658"/>
                  <a:pt x="1352411" y="992243"/>
                </a:cubicBezTo>
                <a:cubicBezTo>
                  <a:pt x="1366626" y="989829"/>
                  <a:pt x="1382059" y="987415"/>
                  <a:pt x="1398709" y="985001"/>
                </a:cubicBezTo>
                <a:cubicBezTo>
                  <a:pt x="1395867" y="982688"/>
                  <a:pt x="1391806" y="981279"/>
                  <a:pt x="1386526" y="980776"/>
                </a:cubicBezTo>
                <a:cubicBezTo>
                  <a:pt x="1381247" y="980274"/>
                  <a:pt x="1377185" y="980073"/>
                  <a:pt x="1374342" y="980173"/>
                </a:cubicBezTo>
                <a:close/>
                <a:moveTo>
                  <a:pt x="555585" y="980173"/>
                </a:moveTo>
                <a:cubicBezTo>
                  <a:pt x="551524" y="979368"/>
                  <a:pt x="549899" y="980977"/>
                  <a:pt x="550711" y="985001"/>
                </a:cubicBezTo>
                <a:cubicBezTo>
                  <a:pt x="550711" y="985203"/>
                  <a:pt x="550711" y="986007"/>
                  <a:pt x="550711" y="987415"/>
                </a:cubicBezTo>
                <a:cubicBezTo>
                  <a:pt x="550711" y="988823"/>
                  <a:pt x="550711" y="989629"/>
                  <a:pt x="550711" y="989829"/>
                </a:cubicBezTo>
                <a:cubicBezTo>
                  <a:pt x="554773" y="989025"/>
                  <a:pt x="556397" y="985806"/>
                  <a:pt x="555585" y="980173"/>
                </a:cubicBezTo>
                <a:close/>
                <a:moveTo>
                  <a:pt x="462988" y="980173"/>
                </a:moveTo>
                <a:cubicBezTo>
                  <a:pt x="460551" y="980374"/>
                  <a:pt x="459333" y="981179"/>
                  <a:pt x="459333" y="982587"/>
                </a:cubicBezTo>
                <a:cubicBezTo>
                  <a:pt x="459333" y="983995"/>
                  <a:pt x="460551" y="984800"/>
                  <a:pt x="462988" y="985001"/>
                </a:cubicBezTo>
                <a:cubicBezTo>
                  <a:pt x="462988" y="984800"/>
                  <a:pt x="462988" y="983995"/>
                  <a:pt x="462988" y="982587"/>
                </a:cubicBezTo>
                <a:cubicBezTo>
                  <a:pt x="462988" y="981179"/>
                  <a:pt x="462988" y="980374"/>
                  <a:pt x="462988" y="980173"/>
                </a:cubicBezTo>
                <a:close/>
                <a:moveTo>
                  <a:pt x="2109944" y="979569"/>
                </a:moveTo>
                <a:cubicBezTo>
                  <a:pt x="2109335" y="979971"/>
                  <a:pt x="2109030" y="980977"/>
                  <a:pt x="2109030" y="982587"/>
                </a:cubicBezTo>
                <a:cubicBezTo>
                  <a:pt x="2109030" y="985806"/>
                  <a:pt x="2110248" y="986610"/>
                  <a:pt x="2112685" y="985001"/>
                </a:cubicBezTo>
                <a:cubicBezTo>
                  <a:pt x="2112685" y="984800"/>
                  <a:pt x="2112685" y="983995"/>
                  <a:pt x="2112685" y="982587"/>
                </a:cubicBezTo>
                <a:cubicBezTo>
                  <a:pt x="2112685" y="981179"/>
                  <a:pt x="2112685" y="980374"/>
                  <a:pt x="2112685" y="980173"/>
                </a:cubicBezTo>
                <a:cubicBezTo>
                  <a:pt x="2111467" y="979368"/>
                  <a:pt x="2110552" y="979166"/>
                  <a:pt x="2109944" y="979569"/>
                </a:cubicBezTo>
                <a:close/>
                <a:moveTo>
                  <a:pt x="2093191" y="975344"/>
                </a:moveTo>
                <a:cubicBezTo>
                  <a:pt x="2093191" y="975546"/>
                  <a:pt x="2093191" y="976351"/>
                  <a:pt x="2093191" y="977759"/>
                </a:cubicBezTo>
                <a:cubicBezTo>
                  <a:pt x="2093191" y="979166"/>
                  <a:pt x="2093191" y="979971"/>
                  <a:pt x="2093191" y="980173"/>
                </a:cubicBezTo>
                <a:cubicBezTo>
                  <a:pt x="2095627" y="979971"/>
                  <a:pt x="2096846" y="979166"/>
                  <a:pt x="2096846" y="977759"/>
                </a:cubicBezTo>
                <a:cubicBezTo>
                  <a:pt x="2096846" y="976351"/>
                  <a:pt x="2095627" y="975546"/>
                  <a:pt x="2093191" y="975344"/>
                </a:cubicBezTo>
                <a:close/>
                <a:moveTo>
                  <a:pt x="2083443" y="975344"/>
                </a:moveTo>
                <a:cubicBezTo>
                  <a:pt x="2081007" y="975546"/>
                  <a:pt x="2079789" y="976351"/>
                  <a:pt x="2079789" y="977759"/>
                </a:cubicBezTo>
                <a:cubicBezTo>
                  <a:pt x="2079789" y="979166"/>
                  <a:pt x="2081007" y="979971"/>
                  <a:pt x="2083443" y="980173"/>
                </a:cubicBezTo>
                <a:cubicBezTo>
                  <a:pt x="2083443" y="976149"/>
                  <a:pt x="2083443" y="974540"/>
                  <a:pt x="2083443" y="975344"/>
                </a:cubicBezTo>
                <a:close/>
                <a:moveTo>
                  <a:pt x="2039582" y="975344"/>
                </a:moveTo>
                <a:lnTo>
                  <a:pt x="2039582" y="977759"/>
                </a:lnTo>
                <a:lnTo>
                  <a:pt x="2039582" y="980173"/>
                </a:lnTo>
                <a:cubicBezTo>
                  <a:pt x="2042018" y="979971"/>
                  <a:pt x="2043237" y="979166"/>
                  <a:pt x="2043237" y="977759"/>
                </a:cubicBezTo>
                <a:cubicBezTo>
                  <a:pt x="2043237" y="976351"/>
                  <a:pt x="2042018" y="975546"/>
                  <a:pt x="2039582" y="975344"/>
                </a:cubicBezTo>
                <a:close/>
                <a:moveTo>
                  <a:pt x="2005467" y="975344"/>
                </a:moveTo>
                <a:cubicBezTo>
                  <a:pt x="2003030" y="975546"/>
                  <a:pt x="2001812" y="976351"/>
                  <a:pt x="2001812" y="977759"/>
                </a:cubicBezTo>
                <a:cubicBezTo>
                  <a:pt x="2001812" y="979166"/>
                  <a:pt x="2003030" y="979971"/>
                  <a:pt x="2005467" y="980173"/>
                </a:cubicBezTo>
                <a:cubicBezTo>
                  <a:pt x="2007903" y="979971"/>
                  <a:pt x="2009122" y="979166"/>
                  <a:pt x="2009122" y="977759"/>
                </a:cubicBezTo>
                <a:cubicBezTo>
                  <a:pt x="2009122" y="976351"/>
                  <a:pt x="2007903" y="975546"/>
                  <a:pt x="2005467" y="975344"/>
                </a:cubicBezTo>
                <a:close/>
                <a:moveTo>
                  <a:pt x="467861" y="975344"/>
                </a:moveTo>
                <a:cubicBezTo>
                  <a:pt x="465424" y="975546"/>
                  <a:pt x="464207" y="976351"/>
                  <a:pt x="464207" y="977759"/>
                </a:cubicBezTo>
                <a:cubicBezTo>
                  <a:pt x="464207" y="979166"/>
                  <a:pt x="465424" y="979971"/>
                  <a:pt x="467861" y="980173"/>
                </a:cubicBezTo>
                <a:cubicBezTo>
                  <a:pt x="467861" y="976149"/>
                  <a:pt x="467861" y="974540"/>
                  <a:pt x="467861" y="975344"/>
                </a:cubicBezTo>
                <a:close/>
                <a:moveTo>
                  <a:pt x="1359721" y="965688"/>
                </a:moveTo>
                <a:lnTo>
                  <a:pt x="1057561" y="1004314"/>
                </a:lnTo>
                <a:lnTo>
                  <a:pt x="774895" y="1067082"/>
                </a:lnTo>
                <a:lnTo>
                  <a:pt x="794389" y="1067082"/>
                </a:lnTo>
                <a:lnTo>
                  <a:pt x="1067308" y="1004314"/>
                </a:lnTo>
                <a:lnTo>
                  <a:pt x="1086802" y="1004314"/>
                </a:lnTo>
                <a:lnTo>
                  <a:pt x="1359721" y="975344"/>
                </a:lnTo>
                <a:cubicBezTo>
                  <a:pt x="1362462" y="973132"/>
                  <a:pt x="1366727" y="971522"/>
                  <a:pt x="1372514" y="970516"/>
                </a:cubicBezTo>
                <a:cubicBezTo>
                  <a:pt x="1378302" y="969510"/>
                  <a:pt x="1383784" y="967900"/>
                  <a:pt x="1388962" y="965688"/>
                </a:cubicBezTo>
                <a:close/>
                <a:moveTo>
                  <a:pt x="560459" y="965688"/>
                </a:moveTo>
                <a:cubicBezTo>
                  <a:pt x="558022" y="966091"/>
                  <a:pt x="556804" y="967700"/>
                  <a:pt x="556804" y="970516"/>
                </a:cubicBezTo>
                <a:cubicBezTo>
                  <a:pt x="556804" y="973333"/>
                  <a:pt x="558022" y="974943"/>
                  <a:pt x="560459" y="975344"/>
                </a:cubicBezTo>
                <a:cubicBezTo>
                  <a:pt x="562895" y="974943"/>
                  <a:pt x="564114" y="973333"/>
                  <a:pt x="564114" y="970516"/>
                </a:cubicBezTo>
                <a:cubicBezTo>
                  <a:pt x="564114" y="967700"/>
                  <a:pt x="562895" y="966091"/>
                  <a:pt x="560459" y="965688"/>
                </a:cubicBezTo>
                <a:close/>
                <a:moveTo>
                  <a:pt x="467861" y="965688"/>
                </a:moveTo>
                <a:cubicBezTo>
                  <a:pt x="467861" y="965889"/>
                  <a:pt x="467861" y="966694"/>
                  <a:pt x="467861" y="968102"/>
                </a:cubicBezTo>
                <a:cubicBezTo>
                  <a:pt x="467861" y="969510"/>
                  <a:pt x="467861" y="970315"/>
                  <a:pt x="467861" y="970516"/>
                </a:cubicBezTo>
                <a:cubicBezTo>
                  <a:pt x="470298" y="970315"/>
                  <a:pt x="471517" y="969510"/>
                  <a:pt x="471517" y="968102"/>
                </a:cubicBezTo>
                <a:cubicBezTo>
                  <a:pt x="471517" y="966694"/>
                  <a:pt x="470298" y="965889"/>
                  <a:pt x="467861" y="965688"/>
                </a:cubicBezTo>
                <a:close/>
                <a:moveTo>
                  <a:pt x="438620" y="965688"/>
                </a:moveTo>
                <a:lnTo>
                  <a:pt x="433746" y="970516"/>
                </a:lnTo>
                <a:lnTo>
                  <a:pt x="399631" y="1038112"/>
                </a:lnTo>
                <a:lnTo>
                  <a:pt x="399631" y="1042941"/>
                </a:lnTo>
                <a:cubicBezTo>
                  <a:pt x="409175" y="1036906"/>
                  <a:pt x="416892" y="1026042"/>
                  <a:pt x="422781" y="1010350"/>
                </a:cubicBezTo>
                <a:cubicBezTo>
                  <a:pt x="428669" y="994658"/>
                  <a:pt x="433950" y="981380"/>
                  <a:pt x="438620" y="970516"/>
                </a:cubicBezTo>
                <a:cubicBezTo>
                  <a:pt x="438620" y="970315"/>
                  <a:pt x="438620" y="969510"/>
                  <a:pt x="438620" y="968102"/>
                </a:cubicBezTo>
                <a:cubicBezTo>
                  <a:pt x="438620" y="966694"/>
                  <a:pt x="438620" y="965889"/>
                  <a:pt x="438620" y="965688"/>
                </a:cubicBezTo>
                <a:close/>
                <a:moveTo>
                  <a:pt x="419126" y="965688"/>
                </a:moveTo>
                <a:cubicBezTo>
                  <a:pt x="419126" y="965889"/>
                  <a:pt x="419126" y="966694"/>
                  <a:pt x="419126" y="968102"/>
                </a:cubicBezTo>
                <a:cubicBezTo>
                  <a:pt x="419126" y="969510"/>
                  <a:pt x="419126" y="970315"/>
                  <a:pt x="419126" y="970516"/>
                </a:cubicBezTo>
                <a:cubicBezTo>
                  <a:pt x="421562" y="970315"/>
                  <a:pt x="422781" y="969510"/>
                  <a:pt x="422781" y="968102"/>
                </a:cubicBezTo>
                <a:cubicBezTo>
                  <a:pt x="422781" y="966694"/>
                  <a:pt x="421562" y="965889"/>
                  <a:pt x="419126" y="965688"/>
                </a:cubicBezTo>
                <a:close/>
                <a:moveTo>
                  <a:pt x="2098064" y="960859"/>
                </a:moveTo>
                <a:cubicBezTo>
                  <a:pt x="2095627" y="961262"/>
                  <a:pt x="2094410" y="962872"/>
                  <a:pt x="2094410" y="965688"/>
                </a:cubicBezTo>
                <a:cubicBezTo>
                  <a:pt x="2094410" y="968505"/>
                  <a:pt x="2095627" y="970114"/>
                  <a:pt x="2098064" y="970516"/>
                </a:cubicBezTo>
                <a:cubicBezTo>
                  <a:pt x="2100501" y="970114"/>
                  <a:pt x="2101720" y="968505"/>
                  <a:pt x="2101720" y="965688"/>
                </a:cubicBezTo>
                <a:cubicBezTo>
                  <a:pt x="2101720" y="962872"/>
                  <a:pt x="2100501" y="961262"/>
                  <a:pt x="2098064" y="960859"/>
                </a:cubicBezTo>
                <a:close/>
                <a:moveTo>
                  <a:pt x="2044455" y="960859"/>
                </a:moveTo>
                <a:cubicBezTo>
                  <a:pt x="2044455" y="961262"/>
                  <a:pt x="2044455" y="962872"/>
                  <a:pt x="2044455" y="965688"/>
                </a:cubicBezTo>
                <a:cubicBezTo>
                  <a:pt x="2044455" y="968505"/>
                  <a:pt x="2044455" y="970114"/>
                  <a:pt x="2044455" y="970516"/>
                </a:cubicBezTo>
                <a:cubicBezTo>
                  <a:pt x="2046892" y="970114"/>
                  <a:pt x="2048111" y="968505"/>
                  <a:pt x="2048111" y="965688"/>
                </a:cubicBezTo>
                <a:cubicBezTo>
                  <a:pt x="2048111" y="962872"/>
                  <a:pt x="2046892" y="961262"/>
                  <a:pt x="2044455" y="960859"/>
                </a:cubicBezTo>
                <a:close/>
                <a:moveTo>
                  <a:pt x="2010340" y="960859"/>
                </a:moveTo>
                <a:cubicBezTo>
                  <a:pt x="2007903" y="961262"/>
                  <a:pt x="2006686" y="962872"/>
                  <a:pt x="2006686" y="965688"/>
                </a:cubicBezTo>
                <a:cubicBezTo>
                  <a:pt x="2006686" y="968505"/>
                  <a:pt x="2007903" y="970114"/>
                  <a:pt x="2010340" y="970516"/>
                </a:cubicBezTo>
                <a:cubicBezTo>
                  <a:pt x="2010340" y="970114"/>
                  <a:pt x="2010340" y="968505"/>
                  <a:pt x="2010340" y="965688"/>
                </a:cubicBezTo>
                <a:cubicBezTo>
                  <a:pt x="2010340" y="962872"/>
                  <a:pt x="2010340" y="961262"/>
                  <a:pt x="2010340" y="960859"/>
                </a:cubicBezTo>
                <a:close/>
                <a:moveTo>
                  <a:pt x="609194" y="960859"/>
                </a:moveTo>
                <a:cubicBezTo>
                  <a:pt x="608991" y="963475"/>
                  <a:pt x="608178" y="966694"/>
                  <a:pt x="606757" y="970516"/>
                </a:cubicBezTo>
                <a:cubicBezTo>
                  <a:pt x="605336" y="974338"/>
                  <a:pt x="604524" y="977557"/>
                  <a:pt x="604321" y="980173"/>
                </a:cubicBezTo>
                <a:cubicBezTo>
                  <a:pt x="606656" y="979871"/>
                  <a:pt x="608077" y="978060"/>
                  <a:pt x="608585" y="974741"/>
                </a:cubicBezTo>
                <a:cubicBezTo>
                  <a:pt x="609093" y="971422"/>
                  <a:pt x="609296" y="968404"/>
                  <a:pt x="609194" y="965688"/>
                </a:cubicBezTo>
                <a:cubicBezTo>
                  <a:pt x="609194" y="965488"/>
                  <a:pt x="609194" y="964682"/>
                  <a:pt x="609194" y="963274"/>
                </a:cubicBezTo>
                <a:cubicBezTo>
                  <a:pt x="609194" y="961866"/>
                  <a:pt x="609194" y="961061"/>
                  <a:pt x="609194" y="960859"/>
                </a:cubicBezTo>
                <a:close/>
                <a:moveTo>
                  <a:pt x="565332" y="956031"/>
                </a:moveTo>
                <a:cubicBezTo>
                  <a:pt x="562895" y="956233"/>
                  <a:pt x="561678" y="957037"/>
                  <a:pt x="561678" y="958445"/>
                </a:cubicBezTo>
                <a:cubicBezTo>
                  <a:pt x="561678" y="959853"/>
                  <a:pt x="562895" y="960658"/>
                  <a:pt x="565332" y="960859"/>
                </a:cubicBezTo>
                <a:cubicBezTo>
                  <a:pt x="565332" y="960658"/>
                  <a:pt x="565332" y="959853"/>
                  <a:pt x="565332" y="958445"/>
                </a:cubicBezTo>
                <a:cubicBezTo>
                  <a:pt x="565332" y="957037"/>
                  <a:pt x="565332" y="956233"/>
                  <a:pt x="565332" y="956031"/>
                </a:cubicBezTo>
                <a:close/>
                <a:moveTo>
                  <a:pt x="575079" y="951203"/>
                </a:moveTo>
                <a:lnTo>
                  <a:pt x="555585" y="999486"/>
                </a:lnTo>
                <a:lnTo>
                  <a:pt x="555585" y="1004314"/>
                </a:lnTo>
                <a:cubicBezTo>
                  <a:pt x="562998" y="998983"/>
                  <a:pt x="568886" y="991539"/>
                  <a:pt x="573251" y="981984"/>
                </a:cubicBezTo>
                <a:cubicBezTo>
                  <a:pt x="577618" y="972427"/>
                  <a:pt x="579852" y="963777"/>
                  <a:pt x="579953" y="956031"/>
                </a:cubicBezTo>
                <a:cubicBezTo>
                  <a:pt x="579749" y="956133"/>
                  <a:pt x="578937" y="955931"/>
                  <a:pt x="577516" y="955428"/>
                </a:cubicBezTo>
                <a:cubicBezTo>
                  <a:pt x="576095" y="954925"/>
                  <a:pt x="575283" y="953517"/>
                  <a:pt x="575079" y="951203"/>
                </a:cubicBezTo>
                <a:close/>
                <a:moveTo>
                  <a:pt x="570206" y="951203"/>
                </a:moveTo>
                <a:cubicBezTo>
                  <a:pt x="567769" y="951404"/>
                  <a:pt x="566551" y="952209"/>
                  <a:pt x="566551" y="953617"/>
                </a:cubicBezTo>
                <a:cubicBezTo>
                  <a:pt x="566551" y="955025"/>
                  <a:pt x="567769" y="955830"/>
                  <a:pt x="570206" y="956031"/>
                </a:cubicBezTo>
                <a:cubicBezTo>
                  <a:pt x="572642" y="955830"/>
                  <a:pt x="573861" y="955025"/>
                  <a:pt x="573861" y="953617"/>
                </a:cubicBezTo>
                <a:cubicBezTo>
                  <a:pt x="573861" y="952209"/>
                  <a:pt x="572642" y="951404"/>
                  <a:pt x="570206" y="951203"/>
                </a:cubicBezTo>
                <a:close/>
                <a:moveTo>
                  <a:pt x="443493" y="951203"/>
                </a:moveTo>
                <a:cubicBezTo>
                  <a:pt x="441057" y="951606"/>
                  <a:pt x="439839" y="953215"/>
                  <a:pt x="439839" y="956031"/>
                </a:cubicBezTo>
                <a:cubicBezTo>
                  <a:pt x="439839" y="958848"/>
                  <a:pt x="441057" y="960458"/>
                  <a:pt x="443493" y="960859"/>
                </a:cubicBezTo>
                <a:cubicBezTo>
                  <a:pt x="443493" y="960458"/>
                  <a:pt x="443493" y="958848"/>
                  <a:pt x="443493" y="956031"/>
                </a:cubicBezTo>
                <a:cubicBezTo>
                  <a:pt x="443493" y="953215"/>
                  <a:pt x="443493" y="951606"/>
                  <a:pt x="443493" y="951203"/>
                </a:cubicBezTo>
                <a:close/>
                <a:moveTo>
                  <a:pt x="1374342" y="941546"/>
                </a:moveTo>
                <a:lnTo>
                  <a:pt x="1374342" y="951203"/>
                </a:lnTo>
                <a:lnTo>
                  <a:pt x="1398709" y="951203"/>
                </a:lnTo>
                <a:cubicBezTo>
                  <a:pt x="1398507" y="948890"/>
                  <a:pt x="1397694" y="947481"/>
                  <a:pt x="1396273" y="946978"/>
                </a:cubicBezTo>
                <a:cubicBezTo>
                  <a:pt x="1394852" y="946476"/>
                  <a:pt x="1394039" y="946274"/>
                  <a:pt x="1393836" y="946375"/>
                </a:cubicBezTo>
                <a:cubicBezTo>
                  <a:pt x="1393328" y="946173"/>
                  <a:pt x="1390688" y="945368"/>
                  <a:pt x="1385917" y="943960"/>
                </a:cubicBezTo>
                <a:cubicBezTo>
                  <a:pt x="1381144" y="942552"/>
                  <a:pt x="1377286" y="941748"/>
                  <a:pt x="1374342" y="941546"/>
                </a:cubicBezTo>
                <a:close/>
                <a:moveTo>
                  <a:pt x="511723" y="941546"/>
                </a:moveTo>
                <a:cubicBezTo>
                  <a:pt x="511114" y="942351"/>
                  <a:pt x="508677" y="946778"/>
                  <a:pt x="504413" y="954825"/>
                </a:cubicBezTo>
                <a:cubicBezTo>
                  <a:pt x="500148" y="962872"/>
                  <a:pt x="497711" y="969711"/>
                  <a:pt x="497102" y="975344"/>
                </a:cubicBezTo>
                <a:cubicBezTo>
                  <a:pt x="491823" y="981581"/>
                  <a:pt x="486543" y="990836"/>
                  <a:pt x="481264" y="1003108"/>
                </a:cubicBezTo>
                <a:cubicBezTo>
                  <a:pt x="475984" y="1015379"/>
                  <a:pt x="473141" y="1022220"/>
                  <a:pt x="472735" y="1023628"/>
                </a:cubicBezTo>
                <a:lnTo>
                  <a:pt x="472735" y="1028456"/>
                </a:lnTo>
                <a:lnTo>
                  <a:pt x="477608" y="1028456"/>
                </a:lnTo>
                <a:cubicBezTo>
                  <a:pt x="477913" y="1027751"/>
                  <a:pt x="479741" y="1024332"/>
                  <a:pt x="483091" y="1018196"/>
                </a:cubicBezTo>
                <a:cubicBezTo>
                  <a:pt x="486442" y="1012060"/>
                  <a:pt x="489488" y="1007433"/>
                  <a:pt x="492229" y="1004314"/>
                </a:cubicBezTo>
                <a:cubicBezTo>
                  <a:pt x="492940" y="998078"/>
                  <a:pt x="496393" y="987617"/>
                  <a:pt x="502585" y="972930"/>
                </a:cubicBezTo>
                <a:cubicBezTo>
                  <a:pt x="508778" y="958244"/>
                  <a:pt x="513450" y="947782"/>
                  <a:pt x="516597" y="941546"/>
                </a:cubicBezTo>
                <a:close/>
                <a:moveTo>
                  <a:pt x="477608" y="941546"/>
                </a:moveTo>
                <a:cubicBezTo>
                  <a:pt x="475171" y="941949"/>
                  <a:pt x="473954" y="943559"/>
                  <a:pt x="473954" y="946375"/>
                </a:cubicBezTo>
                <a:cubicBezTo>
                  <a:pt x="473954" y="949192"/>
                  <a:pt x="475171" y="950801"/>
                  <a:pt x="477608" y="951203"/>
                </a:cubicBezTo>
                <a:cubicBezTo>
                  <a:pt x="480045" y="950801"/>
                  <a:pt x="481264" y="949192"/>
                  <a:pt x="481264" y="946375"/>
                </a:cubicBezTo>
                <a:cubicBezTo>
                  <a:pt x="481264" y="943559"/>
                  <a:pt x="480045" y="941949"/>
                  <a:pt x="477608" y="941546"/>
                </a:cubicBezTo>
                <a:close/>
                <a:moveTo>
                  <a:pt x="2054202" y="936718"/>
                </a:moveTo>
                <a:cubicBezTo>
                  <a:pt x="2054000" y="937020"/>
                  <a:pt x="2053188" y="938830"/>
                  <a:pt x="2051765" y="942149"/>
                </a:cubicBezTo>
                <a:cubicBezTo>
                  <a:pt x="2050344" y="945470"/>
                  <a:pt x="2049532" y="948487"/>
                  <a:pt x="2049329" y="951203"/>
                </a:cubicBezTo>
                <a:cubicBezTo>
                  <a:pt x="2049329" y="955226"/>
                  <a:pt x="2049329" y="956836"/>
                  <a:pt x="2049329" y="956031"/>
                </a:cubicBezTo>
                <a:cubicBezTo>
                  <a:pt x="2051664" y="953919"/>
                  <a:pt x="2053085" y="952108"/>
                  <a:pt x="2053593" y="950600"/>
                </a:cubicBezTo>
                <a:cubicBezTo>
                  <a:pt x="2054101" y="949090"/>
                  <a:pt x="2054304" y="946073"/>
                  <a:pt x="2054202" y="941546"/>
                </a:cubicBezTo>
                <a:cubicBezTo>
                  <a:pt x="2054202" y="941346"/>
                  <a:pt x="2054202" y="940540"/>
                  <a:pt x="2054202" y="939132"/>
                </a:cubicBezTo>
                <a:cubicBezTo>
                  <a:pt x="2054202" y="937724"/>
                  <a:pt x="2054202" y="936919"/>
                  <a:pt x="2054202" y="936718"/>
                </a:cubicBezTo>
                <a:close/>
                <a:moveTo>
                  <a:pt x="2015214" y="936718"/>
                </a:moveTo>
                <a:cubicBezTo>
                  <a:pt x="2015214" y="936919"/>
                  <a:pt x="2015214" y="937724"/>
                  <a:pt x="2015214" y="939132"/>
                </a:cubicBezTo>
                <a:cubicBezTo>
                  <a:pt x="2015214" y="940540"/>
                  <a:pt x="2015214" y="941346"/>
                  <a:pt x="2015214" y="941546"/>
                </a:cubicBezTo>
                <a:cubicBezTo>
                  <a:pt x="2017651" y="941346"/>
                  <a:pt x="2018870" y="940540"/>
                  <a:pt x="2018870" y="939132"/>
                </a:cubicBezTo>
                <a:cubicBezTo>
                  <a:pt x="2018870" y="937724"/>
                  <a:pt x="2017651" y="936919"/>
                  <a:pt x="2015214" y="936718"/>
                </a:cubicBezTo>
                <a:close/>
                <a:moveTo>
                  <a:pt x="1330480" y="936718"/>
                </a:moveTo>
                <a:cubicBezTo>
                  <a:pt x="1328855" y="939132"/>
                  <a:pt x="1329668" y="940340"/>
                  <a:pt x="1332917" y="940340"/>
                </a:cubicBezTo>
                <a:cubicBezTo>
                  <a:pt x="1336166" y="940340"/>
                  <a:pt x="1336978" y="939132"/>
                  <a:pt x="1335353" y="936718"/>
                </a:cubicBezTo>
                <a:cubicBezTo>
                  <a:pt x="1335151" y="936718"/>
                  <a:pt x="1334338" y="936718"/>
                  <a:pt x="1332917" y="936718"/>
                </a:cubicBezTo>
                <a:cubicBezTo>
                  <a:pt x="1331495" y="936718"/>
                  <a:pt x="1330683" y="936718"/>
                  <a:pt x="1330480" y="936718"/>
                </a:cubicBezTo>
                <a:close/>
                <a:moveTo>
                  <a:pt x="575079" y="927061"/>
                </a:moveTo>
                <a:cubicBezTo>
                  <a:pt x="575079" y="932694"/>
                  <a:pt x="575079" y="935913"/>
                  <a:pt x="575079" y="936718"/>
                </a:cubicBezTo>
                <a:cubicBezTo>
                  <a:pt x="575079" y="940741"/>
                  <a:pt x="575079" y="942351"/>
                  <a:pt x="575079" y="941546"/>
                </a:cubicBezTo>
                <a:cubicBezTo>
                  <a:pt x="579141" y="940741"/>
                  <a:pt x="580765" y="937523"/>
                  <a:pt x="579953" y="931890"/>
                </a:cubicBezTo>
                <a:cubicBezTo>
                  <a:pt x="579749" y="931688"/>
                  <a:pt x="578937" y="930883"/>
                  <a:pt x="577516" y="929475"/>
                </a:cubicBezTo>
                <a:cubicBezTo>
                  <a:pt x="576095" y="928067"/>
                  <a:pt x="575283" y="927263"/>
                  <a:pt x="575079" y="927061"/>
                </a:cubicBezTo>
                <a:close/>
                <a:moveTo>
                  <a:pt x="438620" y="927061"/>
                </a:moveTo>
                <a:cubicBezTo>
                  <a:pt x="435879" y="930180"/>
                  <a:pt x="432833" y="934807"/>
                  <a:pt x="429482" y="940943"/>
                </a:cubicBezTo>
                <a:cubicBezTo>
                  <a:pt x="426131" y="947079"/>
                  <a:pt x="424304" y="950498"/>
                  <a:pt x="423999" y="951203"/>
                </a:cubicBezTo>
                <a:cubicBezTo>
                  <a:pt x="423999" y="951404"/>
                  <a:pt x="423999" y="952209"/>
                  <a:pt x="423999" y="953617"/>
                </a:cubicBezTo>
                <a:cubicBezTo>
                  <a:pt x="423999" y="955025"/>
                  <a:pt x="423999" y="955830"/>
                  <a:pt x="423999" y="956031"/>
                </a:cubicBezTo>
                <a:cubicBezTo>
                  <a:pt x="423999" y="956233"/>
                  <a:pt x="423999" y="957037"/>
                  <a:pt x="423999" y="958445"/>
                </a:cubicBezTo>
                <a:cubicBezTo>
                  <a:pt x="423999" y="959853"/>
                  <a:pt x="423999" y="960658"/>
                  <a:pt x="423999" y="960859"/>
                </a:cubicBezTo>
                <a:cubicBezTo>
                  <a:pt x="426436" y="958044"/>
                  <a:pt x="428873" y="954020"/>
                  <a:pt x="431309" y="948789"/>
                </a:cubicBezTo>
                <a:cubicBezTo>
                  <a:pt x="433746" y="943559"/>
                  <a:pt x="436183" y="939535"/>
                  <a:pt x="438620" y="936718"/>
                </a:cubicBezTo>
                <a:cubicBezTo>
                  <a:pt x="438620" y="936516"/>
                  <a:pt x="438620" y="935712"/>
                  <a:pt x="438620" y="934304"/>
                </a:cubicBezTo>
                <a:cubicBezTo>
                  <a:pt x="438620" y="932896"/>
                  <a:pt x="438620" y="932091"/>
                  <a:pt x="438620" y="931890"/>
                </a:cubicBezTo>
                <a:cubicBezTo>
                  <a:pt x="438620" y="931688"/>
                  <a:pt x="438620" y="930883"/>
                  <a:pt x="438620" y="929475"/>
                </a:cubicBezTo>
                <a:cubicBezTo>
                  <a:pt x="438620" y="928067"/>
                  <a:pt x="438620" y="927263"/>
                  <a:pt x="438620" y="927061"/>
                </a:cubicBezTo>
                <a:close/>
                <a:moveTo>
                  <a:pt x="487355" y="922233"/>
                </a:moveTo>
                <a:cubicBezTo>
                  <a:pt x="483294" y="927061"/>
                  <a:pt x="481670" y="931890"/>
                  <a:pt x="482482" y="936718"/>
                </a:cubicBezTo>
                <a:cubicBezTo>
                  <a:pt x="482482" y="936919"/>
                  <a:pt x="482482" y="937724"/>
                  <a:pt x="482482" y="939132"/>
                </a:cubicBezTo>
                <a:cubicBezTo>
                  <a:pt x="482482" y="940540"/>
                  <a:pt x="482482" y="941346"/>
                  <a:pt x="482482" y="941546"/>
                </a:cubicBezTo>
                <a:cubicBezTo>
                  <a:pt x="486543" y="936718"/>
                  <a:pt x="488168" y="931890"/>
                  <a:pt x="487355" y="927061"/>
                </a:cubicBezTo>
                <a:cubicBezTo>
                  <a:pt x="487355" y="927866"/>
                  <a:pt x="487355" y="926257"/>
                  <a:pt x="487355" y="922233"/>
                </a:cubicBezTo>
                <a:close/>
                <a:moveTo>
                  <a:pt x="2024961" y="912576"/>
                </a:moveTo>
                <a:cubicBezTo>
                  <a:pt x="2024961" y="912778"/>
                  <a:pt x="2024961" y="913583"/>
                  <a:pt x="2024961" y="914990"/>
                </a:cubicBezTo>
                <a:cubicBezTo>
                  <a:pt x="2024961" y="916398"/>
                  <a:pt x="2024961" y="917204"/>
                  <a:pt x="2024961" y="917405"/>
                </a:cubicBezTo>
                <a:cubicBezTo>
                  <a:pt x="2027398" y="917204"/>
                  <a:pt x="2028617" y="916398"/>
                  <a:pt x="2028617" y="914990"/>
                </a:cubicBezTo>
                <a:cubicBezTo>
                  <a:pt x="2028617" y="913583"/>
                  <a:pt x="2027398" y="912778"/>
                  <a:pt x="2024961" y="912576"/>
                </a:cubicBezTo>
                <a:close/>
                <a:moveTo>
                  <a:pt x="584826" y="912576"/>
                </a:moveTo>
                <a:cubicBezTo>
                  <a:pt x="584826" y="912778"/>
                  <a:pt x="584826" y="913583"/>
                  <a:pt x="584826" y="914990"/>
                </a:cubicBezTo>
                <a:cubicBezTo>
                  <a:pt x="584826" y="916398"/>
                  <a:pt x="584826" y="917204"/>
                  <a:pt x="584826" y="917405"/>
                </a:cubicBezTo>
                <a:cubicBezTo>
                  <a:pt x="587263" y="917204"/>
                  <a:pt x="588482" y="916398"/>
                  <a:pt x="588482" y="914990"/>
                </a:cubicBezTo>
                <a:cubicBezTo>
                  <a:pt x="588482" y="913583"/>
                  <a:pt x="587263" y="912778"/>
                  <a:pt x="584826" y="912576"/>
                </a:cubicBezTo>
                <a:close/>
                <a:moveTo>
                  <a:pt x="2068823" y="902920"/>
                </a:moveTo>
                <a:cubicBezTo>
                  <a:pt x="2064762" y="907748"/>
                  <a:pt x="2063137" y="912576"/>
                  <a:pt x="2063949" y="917405"/>
                </a:cubicBezTo>
                <a:cubicBezTo>
                  <a:pt x="2063949" y="919617"/>
                  <a:pt x="2063949" y="921227"/>
                  <a:pt x="2063949" y="922233"/>
                </a:cubicBezTo>
                <a:cubicBezTo>
                  <a:pt x="2063949" y="923239"/>
                  <a:pt x="2063949" y="924849"/>
                  <a:pt x="2063949" y="927061"/>
                </a:cubicBezTo>
                <a:cubicBezTo>
                  <a:pt x="2063848" y="924346"/>
                  <a:pt x="2064052" y="921328"/>
                  <a:pt x="2064559" y="918008"/>
                </a:cubicBezTo>
                <a:cubicBezTo>
                  <a:pt x="2065066" y="914689"/>
                  <a:pt x="2066488" y="912878"/>
                  <a:pt x="2068823" y="912576"/>
                </a:cubicBezTo>
                <a:cubicBezTo>
                  <a:pt x="2068823" y="912375"/>
                  <a:pt x="2068823" y="911570"/>
                  <a:pt x="2068823" y="910162"/>
                </a:cubicBezTo>
                <a:cubicBezTo>
                  <a:pt x="2068823" y="908754"/>
                  <a:pt x="2068823" y="907950"/>
                  <a:pt x="2068823" y="907748"/>
                </a:cubicBezTo>
                <a:cubicBezTo>
                  <a:pt x="2068823" y="907547"/>
                  <a:pt x="2068823" y="906742"/>
                  <a:pt x="2068823" y="905334"/>
                </a:cubicBezTo>
                <a:cubicBezTo>
                  <a:pt x="2068823" y="903926"/>
                  <a:pt x="2068823" y="903121"/>
                  <a:pt x="2068823" y="902920"/>
                </a:cubicBezTo>
                <a:close/>
                <a:moveTo>
                  <a:pt x="2027093" y="900883"/>
                </a:moveTo>
                <a:cubicBezTo>
                  <a:pt x="2026484" y="900582"/>
                  <a:pt x="2026180" y="900656"/>
                  <a:pt x="2026180" y="901109"/>
                </a:cubicBezTo>
                <a:cubicBezTo>
                  <a:pt x="2026180" y="902015"/>
                  <a:pt x="2027398" y="902618"/>
                  <a:pt x="2029834" y="902920"/>
                </a:cubicBezTo>
                <a:cubicBezTo>
                  <a:pt x="2028617" y="901864"/>
                  <a:pt x="2027702" y="901185"/>
                  <a:pt x="2027093" y="900883"/>
                </a:cubicBezTo>
                <a:close/>
                <a:moveTo>
                  <a:pt x="2054202" y="898091"/>
                </a:moveTo>
                <a:cubicBezTo>
                  <a:pt x="2051765" y="898293"/>
                  <a:pt x="2050548" y="899098"/>
                  <a:pt x="2050548" y="900506"/>
                </a:cubicBezTo>
                <a:cubicBezTo>
                  <a:pt x="2050548" y="901914"/>
                  <a:pt x="2051765" y="902718"/>
                  <a:pt x="2054202" y="902920"/>
                </a:cubicBezTo>
                <a:cubicBezTo>
                  <a:pt x="2056639" y="902718"/>
                  <a:pt x="2057858" y="901914"/>
                  <a:pt x="2057858" y="900506"/>
                </a:cubicBezTo>
                <a:cubicBezTo>
                  <a:pt x="2057858" y="899098"/>
                  <a:pt x="2056639" y="898293"/>
                  <a:pt x="2054202" y="898091"/>
                </a:cubicBezTo>
                <a:close/>
                <a:moveTo>
                  <a:pt x="448367" y="898091"/>
                </a:moveTo>
                <a:cubicBezTo>
                  <a:pt x="445829" y="902718"/>
                  <a:pt x="443596" y="906742"/>
                  <a:pt x="441665" y="910162"/>
                </a:cubicBezTo>
                <a:cubicBezTo>
                  <a:pt x="439737" y="913583"/>
                  <a:pt x="438722" y="917606"/>
                  <a:pt x="438620" y="922233"/>
                </a:cubicBezTo>
                <a:cubicBezTo>
                  <a:pt x="437808" y="922233"/>
                  <a:pt x="439432" y="922233"/>
                  <a:pt x="443493" y="922233"/>
                </a:cubicBezTo>
                <a:cubicBezTo>
                  <a:pt x="447555" y="918209"/>
                  <a:pt x="449179" y="911772"/>
                  <a:pt x="448367" y="902920"/>
                </a:cubicBezTo>
                <a:cubicBezTo>
                  <a:pt x="448367" y="903724"/>
                  <a:pt x="448367" y="902115"/>
                  <a:pt x="448367" y="898091"/>
                </a:cubicBezTo>
                <a:close/>
                <a:moveTo>
                  <a:pt x="2068823" y="893263"/>
                </a:moveTo>
                <a:cubicBezTo>
                  <a:pt x="2068823" y="893465"/>
                  <a:pt x="2068823" y="894269"/>
                  <a:pt x="2068823" y="895677"/>
                </a:cubicBezTo>
                <a:cubicBezTo>
                  <a:pt x="2068823" y="897085"/>
                  <a:pt x="2068823" y="897890"/>
                  <a:pt x="2068823" y="898091"/>
                </a:cubicBezTo>
                <a:cubicBezTo>
                  <a:pt x="2071260" y="897890"/>
                  <a:pt x="2072479" y="897085"/>
                  <a:pt x="2072479" y="895677"/>
                </a:cubicBezTo>
                <a:cubicBezTo>
                  <a:pt x="2072479" y="894269"/>
                  <a:pt x="2071260" y="893465"/>
                  <a:pt x="2068823" y="893263"/>
                </a:cubicBezTo>
                <a:close/>
                <a:moveTo>
                  <a:pt x="594573" y="893263"/>
                </a:moveTo>
                <a:cubicBezTo>
                  <a:pt x="592137" y="893465"/>
                  <a:pt x="590919" y="894269"/>
                  <a:pt x="590919" y="895677"/>
                </a:cubicBezTo>
                <a:cubicBezTo>
                  <a:pt x="590919" y="897085"/>
                  <a:pt x="592137" y="897890"/>
                  <a:pt x="594573" y="898091"/>
                </a:cubicBezTo>
                <a:cubicBezTo>
                  <a:pt x="594573" y="894068"/>
                  <a:pt x="594573" y="892458"/>
                  <a:pt x="594573" y="893263"/>
                </a:cubicBezTo>
                <a:close/>
                <a:moveTo>
                  <a:pt x="2122432" y="888435"/>
                </a:moveTo>
                <a:cubicBezTo>
                  <a:pt x="2117558" y="896080"/>
                  <a:pt x="2113904" y="904932"/>
                  <a:pt x="2111467" y="914990"/>
                </a:cubicBezTo>
                <a:cubicBezTo>
                  <a:pt x="2109030" y="925050"/>
                  <a:pt x="2107811" y="933902"/>
                  <a:pt x="2107811" y="941546"/>
                </a:cubicBezTo>
                <a:cubicBezTo>
                  <a:pt x="2107811" y="943759"/>
                  <a:pt x="2107811" y="945368"/>
                  <a:pt x="2107811" y="946375"/>
                </a:cubicBezTo>
                <a:cubicBezTo>
                  <a:pt x="2107811" y="947381"/>
                  <a:pt x="2107811" y="948990"/>
                  <a:pt x="2107811" y="951203"/>
                </a:cubicBezTo>
                <a:cubicBezTo>
                  <a:pt x="2110552" y="943357"/>
                  <a:pt x="2113599" y="933701"/>
                  <a:pt x="2116949" y="922233"/>
                </a:cubicBezTo>
                <a:cubicBezTo>
                  <a:pt x="2120299" y="910765"/>
                  <a:pt x="2122127" y="901109"/>
                  <a:pt x="2122432" y="893263"/>
                </a:cubicBezTo>
                <a:cubicBezTo>
                  <a:pt x="2122432" y="893063"/>
                  <a:pt x="2122432" y="892257"/>
                  <a:pt x="2122432" y="890849"/>
                </a:cubicBezTo>
                <a:cubicBezTo>
                  <a:pt x="2122432" y="889441"/>
                  <a:pt x="2122432" y="888636"/>
                  <a:pt x="2122432" y="888435"/>
                </a:cubicBezTo>
                <a:close/>
                <a:moveTo>
                  <a:pt x="2034708" y="888435"/>
                </a:moveTo>
                <a:cubicBezTo>
                  <a:pt x="2032271" y="888838"/>
                  <a:pt x="2031053" y="890447"/>
                  <a:pt x="2031053" y="893263"/>
                </a:cubicBezTo>
                <a:cubicBezTo>
                  <a:pt x="2031053" y="896080"/>
                  <a:pt x="2032271" y="897690"/>
                  <a:pt x="2034708" y="898091"/>
                </a:cubicBezTo>
                <a:cubicBezTo>
                  <a:pt x="2037145" y="897690"/>
                  <a:pt x="2038364" y="896080"/>
                  <a:pt x="2038364" y="893263"/>
                </a:cubicBezTo>
                <a:cubicBezTo>
                  <a:pt x="2038364" y="890447"/>
                  <a:pt x="2037145" y="888838"/>
                  <a:pt x="2034708" y="888435"/>
                </a:cubicBezTo>
                <a:close/>
                <a:moveTo>
                  <a:pt x="2146800" y="878778"/>
                </a:moveTo>
                <a:lnTo>
                  <a:pt x="2141926" y="883606"/>
                </a:lnTo>
                <a:lnTo>
                  <a:pt x="2117558" y="960859"/>
                </a:lnTo>
                <a:lnTo>
                  <a:pt x="2117558" y="975344"/>
                </a:lnTo>
                <a:cubicBezTo>
                  <a:pt x="2118777" y="968505"/>
                  <a:pt x="2123651" y="954422"/>
                  <a:pt x="2132179" y="933097"/>
                </a:cubicBezTo>
                <a:cubicBezTo>
                  <a:pt x="2140708" y="911772"/>
                  <a:pt x="2145582" y="895276"/>
                  <a:pt x="2146800" y="883606"/>
                </a:cubicBezTo>
                <a:cubicBezTo>
                  <a:pt x="2146800" y="883405"/>
                  <a:pt x="2146800" y="882600"/>
                  <a:pt x="2146800" y="881192"/>
                </a:cubicBezTo>
                <a:cubicBezTo>
                  <a:pt x="2146800" y="879784"/>
                  <a:pt x="2146800" y="878980"/>
                  <a:pt x="2146800" y="878778"/>
                </a:cubicBezTo>
                <a:close/>
                <a:moveTo>
                  <a:pt x="2073696" y="878778"/>
                </a:moveTo>
                <a:cubicBezTo>
                  <a:pt x="2073696" y="878980"/>
                  <a:pt x="2073696" y="879784"/>
                  <a:pt x="2073696" y="881192"/>
                </a:cubicBezTo>
                <a:cubicBezTo>
                  <a:pt x="2073696" y="882600"/>
                  <a:pt x="2073696" y="883405"/>
                  <a:pt x="2073696" y="883606"/>
                </a:cubicBezTo>
                <a:cubicBezTo>
                  <a:pt x="2076133" y="883405"/>
                  <a:pt x="2077352" y="882600"/>
                  <a:pt x="2077352" y="881192"/>
                </a:cubicBezTo>
                <a:cubicBezTo>
                  <a:pt x="2077352" y="879784"/>
                  <a:pt x="2076133" y="878980"/>
                  <a:pt x="2073696" y="878778"/>
                </a:cubicBezTo>
                <a:close/>
                <a:moveTo>
                  <a:pt x="2127305" y="873950"/>
                </a:moveTo>
                <a:lnTo>
                  <a:pt x="2127305" y="876364"/>
                </a:lnTo>
                <a:lnTo>
                  <a:pt x="2127305" y="878778"/>
                </a:lnTo>
                <a:cubicBezTo>
                  <a:pt x="2129742" y="878577"/>
                  <a:pt x="2130961" y="877772"/>
                  <a:pt x="2130961" y="876364"/>
                </a:cubicBezTo>
                <a:cubicBezTo>
                  <a:pt x="2130961" y="874956"/>
                  <a:pt x="2129742" y="874151"/>
                  <a:pt x="2127305" y="873950"/>
                </a:cubicBezTo>
                <a:close/>
                <a:moveTo>
                  <a:pt x="2039582" y="873950"/>
                </a:moveTo>
                <a:cubicBezTo>
                  <a:pt x="2037145" y="874151"/>
                  <a:pt x="2035927" y="874956"/>
                  <a:pt x="2035927" y="876364"/>
                </a:cubicBezTo>
                <a:cubicBezTo>
                  <a:pt x="2035927" y="877772"/>
                  <a:pt x="2037145" y="878577"/>
                  <a:pt x="2039582" y="878778"/>
                </a:cubicBezTo>
                <a:cubicBezTo>
                  <a:pt x="2039582" y="879583"/>
                  <a:pt x="2039582" y="877973"/>
                  <a:pt x="2039582" y="873950"/>
                </a:cubicBezTo>
                <a:close/>
                <a:moveTo>
                  <a:pt x="604321" y="869122"/>
                </a:moveTo>
                <a:cubicBezTo>
                  <a:pt x="601884" y="869323"/>
                  <a:pt x="600666" y="870128"/>
                  <a:pt x="600666" y="871536"/>
                </a:cubicBezTo>
                <a:cubicBezTo>
                  <a:pt x="600666" y="872944"/>
                  <a:pt x="601884" y="873748"/>
                  <a:pt x="604321" y="873950"/>
                </a:cubicBezTo>
                <a:cubicBezTo>
                  <a:pt x="604321" y="873748"/>
                  <a:pt x="604321" y="872944"/>
                  <a:pt x="604321" y="871536"/>
                </a:cubicBezTo>
                <a:cubicBezTo>
                  <a:pt x="604321" y="870128"/>
                  <a:pt x="604321" y="869323"/>
                  <a:pt x="604321" y="869122"/>
                </a:cubicBezTo>
                <a:close/>
                <a:moveTo>
                  <a:pt x="589700" y="869122"/>
                </a:moveTo>
                <a:cubicBezTo>
                  <a:pt x="589599" y="871939"/>
                  <a:pt x="588583" y="875962"/>
                  <a:pt x="586654" y="881192"/>
                </a:cubicBezTo>
                <a:cubicBezTo>
                  <a:pt x="584725" y="886424"/>
                  <a:pt x="582492" y="890447"/>
                  <a:pt x="579953" y="893263"/>
                </a:cubicBezTo>
                <a:cubicBezTo>
                  <a:pt x="579953" y="892458"/>
                  <a:pt x="579953" y="894068"/>
                  <a:pt x="579953" y="898091"/>
                </a:cubicBezTo>
                <a:cubicBezTo>
                  <a:pt x="584623" y="895476"/>
                  <a:pt x="587467" y="892257"/>
                  <a:pt x="588482" y="888435"/>
                </a:cubicBezTo>
                <a:cubicBezTo>
                  <a:pt x="589497" y="884613"/>
                  <a:pt x="589903" y="881394"/>
                  <a:pt x="589700" y="878778"/>
                </a:cubicBezTo>
                <a:cubicBezTo>
                  <a:pt x="589700" y="877973"/>
                  <a:pt x="589700" y="874755"/>
                  <a:pt x="589700" y="869122"/>
                </a:cubicBezTo>
                <a:close/>
                <a:moveTo>
                  <a:pt x="462988" y="869122"/>
                </a:moveTo>
                <a:cubicBezTo>
                  <a:pt x="460450" y="873748"/>
                  <a:pt x="458216" y="877772"/>
                  <a:pt x="456286" y="881192"/>
                </a:cubicBezTo>
                <a:cubicBezTo>
                  <a:pt x="454357" y="884613"/>
                  <a:pt x="453343" y="888636"/>
                  <a:pt x="453240" y="893263"/>
                </a:cubicBezTo>
                <a:cubicBezTo>
                  <a:pt x="453240" y="892458"/>
                  <a:pt x="453240" y="894068"/>
                  <a:pt x="453240" y="898091"/>
                </a:cubicBezTo>
                <a:cubicBezTo>
                  <a:pt x="455780" y="893465"/>
                  <a:pt x="458013" y="889441"/>
                  <a:pt x="459942" y="886021"/>
                </a:cubicBezTo>
                <a:cubicBezTo>
                  <a:pt x="461871" y="882600"/>
                  <a:pt x="462887" y="878577"/>
                  <a:pt x="462988" y="873950"/>
                </a:cubicBezTo>
                <a:cubicBezTo>
                  <a:pt x="462988" y="874755"/>
                  <a:pt x="462988" y="873145"/>
                  <a:pt x="462988" y="869122"/>
                </a:cubicBezTo>
                <a:close/>
                <a:moveTo>
                  <a:pt x="2039582" y="864293"/>
                </a:moveTo>
                <a:cubicBezTo>
                  <a:pt x="2039582" y="864495"/>
                  <a:pt x="2039582" y="865299"/>
                  <a:pt x="2039582" y="866707"/>
                </a:cubicBezTo>
                <a:cubicBezTo>
                  <a:pt x="2039582" y="868115"/>
                  <a:pt x="2039582" y="868921"/>
                  <a:pt x="2039582" y="869122"/>
                </a:cubicBezTo>
                <a:cubicBezTo>
                  <a:pt x="2042018" y="868921"/>
                  <a:pt x="2043237" y="868115"/>
                  <a:pt x="2043237" y="866707"/>
                </a:cubicBezTo>
                <a:cubicBezTo>
                  <a:pt x="2043237" y="865299"/>
                  <a:pt x="2042018" y="864495"/>
                  <a:pt x="2039582" y="864293"/>
                </a:cubicBezTo>
                <a:close/>
                <a:moveTo>
                  <a:pt x="516597" y="864293"/>
                </a:moveTo>
                <a:cubicBezTo>
                  <a:pt x="513855" y="866909"/>
                  <a:pt x="510810" y="870128"/>
                  <a:pt x="507458" y="873950"/>
                </a:cubicBezTo>
                <a:cubicBezTo>
                  <a:pt x="504108" y="877772"/>
                  <a:pt x="502280" y="880991"/>
                  <a:pt x="501976" y="883606"/>
                </a:cubicBezTo>
                <a:cubicBezTo>
                  <a:pt x="501976" y="887630"/>
                  <a:pt x="501976" y="889240"/>
                  <a:pt x="501976" y="888435"/>
                </a:cubicBezTo>
                <a:cubicBezTo>
                  <a:pt x="504717" y="885518"/>
                  <a:pt x="507764" y="881695"/>
                  <a:pt x="511114" y="876967"/>
                </a:cubicBezTo>
                <a:cubicBezTo>
                  <a:pt x="514464" y="872240"/>
                  <a:pt x="516292" y="869625"/>
                  <a:pt x="516597" y="869122"/>
                </a:cubicBezTo>
                <a:cubicBezTo>
                  <a:pt x="516597" y="868921"/>
                  <a:pt x="516597" y="868115"/>
                  <a:pt x="516597" y="866707"/>
                </a:cubicBezTo>
                <a:cubicBezTo>
                  <a:pt x="516597" y="865299"/>
                  <a:pt x="516597" y="864495"/>
                  <a:pt x="516597" y="864293"/>
                </a:cubicBezTo>
                <a:close/>
                <a:moveTo>
                  <a:pt x="2146800" y="859465"/>
                </a:moveTo>
                <a:cubicBezTo>
                  <a:pt x="2146800" y="859868"/>
                  <a:pt x="2146800" y="861477"/>
                  <a:pt x="2146800" y="864293"/>
                </a:cubicBezTo>
                <a:cubicBezTo>
                  <a:pt x="2146800" y="867110"/>
                  <a:pt x="2146800" y="868720"/>
                  <a:pt x="2146800" y="869122"/>
                </a:cubicBezTo>
                <a:cubicBezTo>
                  <a:pt x="2149236" y="868720"/>
                  <a:pt x="2150455" y="867110"/>
                  <a:pt x="2150455" y="864293"/>
                </a:cubicBezTo>
                <a:cubicBezTo>
                  <a:pt x="2150455" y="861477"/>
                  <a:pt x="2149236" y="859868"/>
                  <a:pt x="2146800" y="859465"/>
                </a:cubicBezTo>
                <a:close/>
                <a:moveTo>
                  <a:pt x="2132179" y="859465"/>
                </a:moveTo>
                <a:cubicBezTo>
                  <a:pt x="2132179" y="859868"/>
                  <a:pt x="2132179" y="861477"/>
                  <a:pt x="2132179" y="864293"/>
                </a:cubicBezTo>
                <a:cubicBezTo>
                  <a:pt x="2132179" y="867110"/>
                  <a:pt x="2132179" y="868720"/>
                  <a:pt x="2132179" y="869122"/>
                </a:cubicBezTo>
                <a:cubicBezTo>
                  <a:pt x="2134616" y="868720"/>
                  <a:pt x="2135835" y="867110"/>
                  <a:pt x="2135835" y="864293"/>
                </a:cubicBezTo>
                <a:cubicBezTo>
                  <a:pt x="2135835" y="861477"/>
                  <a:pt x="2134616" y="859868"/>
                  <a:pt x="2132179" y="859465"/>
                </a:cubicBezTo>
                <a:close/>
                <a:moveTo>
                  <a:pt x="618941" y="859465"/>
                </a:moveTo>
                <a:lnTo>
                  <a:pt x="584826" y="931890"/>
                </a:lnTo>
                <a:lnTo>
                  <a:pt x="584826" y="941546"/>
                </a:lnTo>
                <a:cubicBezTo>
                  <a:pt x="592239" y="927263"/>
                  <a:pt x="599346" y="913583"/>
                  <a:pt x="606148" y="900506"/>
                </a:cubicBezTo>
                <a:cubicBezTo>
                  <a:pt x="612951" y="887429"/>
                  <a:pt x="618840" y="873748"/>
                  <a:pt x="623815" y="859465"/>
                </a:cubicBezTo>
                <a:close/>
                <a:moveTo>
                  <a:pt x="609194" y="854637"/>
                </a:moveTo>
                <a:cubicBezTo>
                  <a:pt x="609194" y="854838"/>
                  <a:pt x="609194" y="855643"/>
                  <a:pt x="609194" y="857051"/>
                </a:cubicBezTo>
                <a:cubicBezTo>
                  <a:pt x="609194" y="858459"/>
                  <a:pt x="609194" y="859263"/>
                  <a:pt x="609194" y="859465"/>
                </a:cubicBezTo>
                <a:cubicBezTo>
                  <a:pt x="611631" y="859263"/>
                  <a:pt x="612850" y="858459"/>
                  <a:pt x="612850" y="857051"/>
                </a:cubicBezTo>
                <a:cubicBezTo>
                  <a:pt x="612850" y="855643"/>
                  <a:pt x="611631" y="854838"/>
                  <a:pt x="609194" y="854637"/>
                </a:cubicBezTo>
                <a:close/>
                <a:moveTo>
                  <a:pt x="599447" y="854637"/>
                </a:moveTo>
                <a:cubicBezTo>
                  <a:pt x="599244" y="855040"/>
                  <a:pt x="598431" y="856649"/>
                  <a:pt x="597010" y="859465"/>
                </a:cubicBezTo>
                <a:cubicBezTo>
                  <a:pt x="595589" y="862282"/>
                  <a:pt x="594777" y="863892"/>
                  <a:pt x="594573" y="864293"/>
                </a:cubicBezTo>
                <a:cubicBezTo>
                  <a:pt x="594573" y="864495"/>
                  <a:pt x="594573" y="865299"/>
                  <a:pt x="594573" y="866707"/>
                </a:cubicBezTo>
                <a:cubicBezTo>
                  <a:pt x="594573" y="868115"/>
                  <a:pt x="594573" y="868921"/>
                  <a:pt x="594573" y="869122"/>
                </a:cubicBezTo>
                <a:cubicBezTo>
                  <a:pt x="596909" y="866909"/>
                  <a:pt x="598330" y="865299"/>
                  <a:pt x="598838" y="864293"/>
                </a:cubicBezTo>
                <a:cubicBezTo>
                  <a:pt x="599346" y="863287"/>
                  <a:pt x="599549" y="861678"/>
                  <a:pt x="599447" y="859465"/>
                </a:cubicBezTo>
                <a:cubicBezTo>
                  <a:pt x="599447" y="859263"/>
                  <a:pt x="599447" y="858459"/>
                  <a:pt x="599447" y="857051"/>
                </a:cubicBezTo>
                <a:cubicBezTo>
                  <a:pt x="599447" y="855643"/>
                  <a:pt x="599447" y="854838"/>
                  <a:pt x="599447" y="854637"/>
                </a:cubicBezTo>
                <a:close/>
                <a:moveTo>
                  <a:pt x="2137052" y="849808"/>
                </a:moveTo>
                <a:cubicBezTo>
                  <a:pt x="2134616" y="850010"/>
                  <a:pt x="2133398" y="850815"/>
                  <a:pt x="2133398" y="852222"/>
                </a:cubicBezTo>
                <a:cubicBezTo>
                  <a:pt x="2133398" y="853630"/>
                  <a:pt x="2134616" y="854435"/>
                  <a:pt x="2137052" y="854637"/>
                </a:cubicBezTo>
                <a:cubicBezTo>
                  <a:pt x="2139489" y="854435"/>
                  <a:pt x="2140708" y="853630"/>
                  <a:pt x="2140708" y="852222"/>
                </a:cubicBezTo>
                <a:cubicBezTo>
                  <a:pt x="2140708" y="850815"/>
                  <a:pt x="2139489" y="850010"/>
                  <a:pt x="2137052" y="849808"/>
                </a:cubicBezTo>
                <a:close/>
                <a:moveTo>
                  <a:pt x="604321" y="844980"/>
                </a:moveTo>
                <a:cubicBezTo>
                  <a:pt x="601884" y="845181"/>
                  <a:pt x="600666" y="845986"/>
                  <a:pt x="600666" y="847394"/>
                </a:cubicBezTo>
                <a:cubicBezTo>
                  <a:pt x="600666" y="848802"/>
                  <a:pt x="601884" y="849607"/>
                  <a:pt x="604321" y="849808"/>
                </a:cubicBezTo>
                <a:cubicBezTo>
                  <a:pt x="604321" y="850613"/>
                  <a:pt x="604321" y="849004"/>
                  <a:pt x="604321" y="844980"/>
                </a:cubicBezTo>
                <a:close/>
                <a:moveTo>
                  <a:pt x="472735" y="844980"/>
                </a:moveTo>
                <a:cubicBezTo>
                  <a:pt x="468673" y="849004"/>
                  <a:pt x="467049" y="855441"/>
                  <a:pt x="467861" y="864293"/>
                </a:cubicBezTo>
                <a:cubicBezTo>
                  <a:pt x="467861" y="864495"/>
                  <a:pt x="467861" y="865299"/>
                  <a:pt x="467861" y="866707"/>
                </a:cubicBezTo>
                <a:cubicBezTo>
                  <a:pt x="467861" y="868115"/>
                  <a:pt x="467861" y="868921"/>
                  <a:pt x="467861" y="869122"/>
                </a:cubicBezTo>
                <a:cubicBezTo>
                  <a:pt x="470197" y="864495"/>
                  <a:pt x="471618" y="860471"/>
                  <a:pt x="472126" y="857051"/>
                </a:cubicBezTo>
                <a:cubicBezTo>
                  <a:pt x="472634" y="853630"/>
                  <a:pt x="472837" y="849607"/>
                  <a:pt x="472735" y="844980"/>
                </a:cubicBezTo>
                <a:close/>
                <a:moveTo>
                  <a:pt x="2156547" y="840152"/>
                </a:moveTo>
                <a:cubicBezTo>
                  <a:pt x="2156547" y="840353"/>
                  <a:pt x="2156547" y="841158"/>
                  <a:pt x="2156547" y="842566"/>
                </a:cubicBezTo>
                <a:cubicBezTo>
                  <a:pt x="2156547" y="843974"/>
                  <a:pt x="2156547" y="844780"/>
                  <a:pt x="2156547" y="844980"/>
                </a:cubicBezTo>
                <a:cubicBezTo>
                  <a:pt x="2158983" y="844780"/>
                  <a:pt x="2160202" y="843974"/>
                  <a:pt x="2160202" y="842566"/>
                </a:cubicBezTo>
                <a:cubicBezTo>
                  <a:pt x="2160202" y="841158"/>
                  <a:pt x="2158983" y="840353"/>
                  <a:pt x="2156547" y="840152"/>
                </a:cubicBezTo>
                <a:close/>
                <a:moveTo>
                  <a:pt x="2049329" y="840152"/>
                </a:moveTo>
                <a:cubicBezTo>
                  <a:pt x="2049329" y="840353"/>
                  <a:pt x="2049329" y="841158"/>
                  <a:pt x="2049329" y="842566"/>
                </a:cubicBezTo>
                <a:cubicBezTo>
                  <a:pt x="2049329" y="843974"/>
                  <a:pt x="2049329" y="844780"/>
                  <a:pt x="2049329" y="844980"/>
                </a:cubicBezTo>
                <a:cubicBezTo>
                  <a:pt x="2051765" y="844780"/>
                  <a:pt x="2052984" y="843974"/>
                  <a:pt x="2052984" y="842566"/>
                </a:cubicBezTo>
                <a:cubicBezTo>
                  <a:pt x="2052984" y="841158"/>
                  <a:pt x="2051765" y="840353"/>
                  <a:pt x="2049329" y="840152"/>
                </a:cubicBezTo>
                <a:close/>
                <a:moveTo>
                  <a:pt x="2127305" y="830495"/>
                </a:moveTo>
                <a:cubicBezTo>
                  <a:pt x="2124056" y="842667"/>
                  <a:pt x="2118371" y="861779"/>
                  <a:pt x="2110248" y="887832"/>
                </a:cubicBezTo>
                <a:cubicBezTo>
                  <a:pt x="2102125" y="913884"/>
                  <a:pt x="2096440" y="931789"/>
                  <a:pt x="2093191" y="941546"/>
                </a:cubicBezTo>
                <a:cubicBezTo>
                  <a:pt x="2090856" y="946173"/>
                  <a:pt x="2089434" y="950197"/>
                  <a:pt x="2088927" y="953617"/>
                </a:cubicBezTo>
                <a:cubicBezTo>
                  <a:pt x="2088419" y="957037"/>
                  <a:pt x="2088216" y="961061"/>
                  <a:pt x="2088317" y="965688"/>
                </a:cubicBezTo>
                <a:cubicBezTo>
                  <a:pt x="2088317" y="965889"/>
                  <a:pt x="2088317" y="966694"/>
                  <a:pt x="2088317" y="968102"/>
                </a:cubicBezTo>
                <a:cubicBezTo>
                  <a:pt x="2088317" y="969510"/>
                  <a:pt x="2088317" y="970315"/>
                  <a:pt x="2088317" y="970516"/>
                </a:cubicBezTo>
                <a:cubicBezTo>
                  <a:pt x="2092074" y="957742"/>
                  <a:pt x="2099181" y="936215"/>
                  <a:pt x="2109639" y="905937"/>
                </a:cubicBezTo>
                <a:cubicBezTo>
                  <a:pt x="2120097" y="875659"/>
                  <a:pt x="2125985" y="855341"/>
                  <a:pt x="2127305" y="844980"/>
                </a:cubicBezTo>
                <a:close/>
                <a:moveTo>
                  <a:pt x="2054202" y="825667"/>
                </a:moveTo>
                <a:cubicBezTo>
                  <a:pt x="2054202" y="825868"/>
                  <a:pt x="2054202" y="826673"/>
                  <a:pt x="2054202" y="828081"/>
                </a:cubicBezTo>
                <a:cubicBezTo>
                  <a:pt x="2054202" y="829489"/>
                  <a:pt x="2054202" y="830294"/>
                  <a:pt x="2054202" y="830495"/>
                </a:cubicBezTo>
                <a:cubicBezTo>
                  <a:pt x="2056639" y="830294"/>
                  <a:pt x="2057858" y="829489"/>
                  <a:pt x="2057858" y="828081"/>
                </a:cubicBezTo>
                <a:cubicBezTo>
                  <a:pt x="2057858" y="826673"/>
                  <a:pt x="2056639" y="825868"/>
                  <a:pt x="2054202" y="825667"/>
                </a:cubicBezTo>
                <a:close/>
                <a:moveTo>
                  <a:pt x="2161420" y="820838"/>
                </a:moveTo>
                <a:cubicBezTo>
                  <a:pt x="2158983" y="821040"/>
                  <a:pt x="2157766" y="821845"/>
                  <a:pt x="2157766" y="823253"/>
                </a:cubicBezTo>
                <a:cubicBezTo>
                  <a:pt x="2157766" y="824661"/>
                  <a:pt x="2158983" y="825465"/>
                  <a:pt x="2161420" y="825667"/>
                </a:cubicBezTo>
                <a:cubicBezTo>
                  <a:pt x="2166294" y="826471"/>
                  <a:pt x="2166294" y="824862"/>
                  <a:pt x="2161420" y="820838"/>
                </a:cubicBezTo>
                <a:close/>
                <a:moveTo>
                  <a:pt x="2173300" y="820235"/>
                </a:moveTo>
                <a:cubicBezTo>
                  <a:pt x="2172691" y="820638"/>
                  <a:pt x="2172386" y="821643"/>
                  <a:pt x="2172386" y="823253"/>
                </a:cubicBezTo>
                <a:cubicBezTo>
                  <a:pt x="2172386" y="826471"/>
                  <a:pt x="2173604" y="827276"/>
                  <a:pt x="2176041" y="825667"/>
                </a:cubicBezTo>
                <a:cubicBezTo>
                  <a:pt x="2176041" y="825465"/>
                  <a:pt x="2176041" y="824661"/>
                  <a:pt x="2176041" y="823253"/>
                </a:cubicBezTo>
                <a:cubicBezTo>
                  <a:pt x="2176041" y="821845"/>
                  <a:pt x="2176041" y="821040"/>
                  <a:pt x="2176041" y="820838"/>
                </a:cubicBezTo>
                <a:cubicBezTo>
                  <a:pt x="2174823" y="820034"/>
                  <a:pt x="2173909" y="819832"/>
                  <a:pt x="2173300" y="820235"/>
                </a:cubicBezTo>
                <a:close/>
                <a:moveTo>
                  <a:pt x="2144058" y="819481"/>
                </a:moveTo>
                <a:cubicBezTo>
                  <a:pt x="2143449" y="819481"/>
                  <a:pt x="2143145" y="819934"/>
                  <a:pt x="2143145" y="820838"/>
                </a:cubicBezTo>
                <a:cubicBezTo>
                  <a:pt x="2143145" y="822649"/>
                  <a:pt x="2144363" y="822649"/>
                  <a:pt x="2146800" y="820838"/>
                </a:cubicBezTo>
                <a:cubicBezTo>
                  <a:pt x="2145582" y="819934"/>
                  <a:pt x="2144667" y="819481"/>
                  <a:pt x="2144058" y="819481"/>
                </a:cubicBezTo>
                <a:close/>
                <a:moveTo>
                  <a:pt x="2059076" y="816010"/>
                </a:moveTo>
                <a:cubicBezTo>
                  <a:pt x="2056639" y="816513"/>
                  <a:pt x="2055421" y="817921"/>
                  <a:pt x="2055421" y="820235"/>
                </a:cubicBezTo>
                <a:cubicBezTo>
                  <a:pt x="2055421" y="822549"/>
                  <a:pt x="2056639" y="822749"/>
                  <a:pt x="2059076" y="820838"/>
                </a:cubicBezTo>
                <a:cubicBezTo>
                  <a:pt x="2059076" y="820638"/>
                  <a:pt x="2059076" y="819832"/>
                  <a:pt x="2059076" y="818424"/>
                </a:cubicBezTo>
                <a:cubicBezTo>
                  <a:pt x="2059076" y="817016"/>
                  <a:pt x="2059076" y="816212"/>
                  <a:pt x="2059076" y="816010"/>
                </a:cubicBezTo>
                <a:close/>
                <a:moveTo>
                  <a:pt x="618941" y="806353"/>
                </a:moveTo>
                <a:cubicBezTo>
                  <a:pt x="613255" y="811987"/>
                  <a:pt x="610006" y="820034"/>
                  <a:pt x="609194" y="830495"/>
                </a:cubicBezTo>
                <a:cubicBezTo>
                  <a:pt x="609194" y="830697"/>
                  <a:pt x="609194" y="831501"/>
                  <a:pt x="609194" y="832909"/>
                </a:cubicBezTo>
                <a:cubicBezTo>
                  <a:pt x="609194" y="834317"/>
                  <a:pt x="609194" y="835122"/>
                  <a:pt x="609194" y="835323"/>
                </a:cubicBezTo>
                <a:lnTo>
                  <a:pt x="623815" y="811182"/>
                </a:lnTo>
                <a:close/>
                <a:moveTo>
                  <a:pt x="2146800" y="801525"/>
                </a:moveTo>
                <a:cubicBezTo>
                  <a:pt x="2146800" y="801727"/>
                  <a:pt x="2146800" y="802531"/>
                  <a:pt x="2146800" y="803939"/>
                </a:cubicBezTo>
                <a:cubicBezTo>
                  <a:pt x="2146800" y="805347"/>
                  <a:pt x="2146800" y="806152"/>
                  <a:pt x="2146800" y="806353"/>
                </a:cubicBezTo>
                <a:cubicBezTo>
                  <a:pt x="2149236" y="806152"/>
                  <a:pt x="2150455" y="805347"/>
                  <a:pt x="2150455" y="803939"/>
                </a:cubicBezTo>
                <a:cubicBezTo>
                  <a:pt x="2150455" y="802531"/>
                  <a:pt x="2149236" y="801727"/>
                  <a:pt x="2146800" y="801525"/>
                </a:cubicBezTo>
                <a:close/>
                <a:moveTo>
                  <a:pt x="2063949" y="801525"/>
                </a:moveTo>
                <a:cubicBezTo>
                  <a:pt x="2061512" y="801928"/>
                  <a:pt x="2060295" y="803538"/>
                  <a:pt x="2060295" y="806353"/>
                </a:cubicBezTo>
                <a:cubicBezTo>
                  <a:pt x="2060295" y="809171"/>
                  <a:pt x="2061512" y="810780"/>
                  <a:pt x="2063949" y="811182"/>
                </a:cubicBezTo>
                <a:cubicBezTo>
                  <a:pt x="2063949" y="810780"/>
                  <a:pt x="2063949" y="809171"/>
                  <a:pt x="2063949" y="806353"/>
                </a:cubicBezTo>
                <a:cubicBezTo>
                  <a:pt x="2063949" y="803538"/>
                  <a:pt x="2063949" y="801928"/>
                  <a:pt x="2063949" y="801525"/>
                </a:cubicBezTo>
                <a:close/>
                <a:moveTo>
                  <a:pt x="2171167" y="796697"/>
                </a:moveTo>
                <a:cubicBezTo>
                  <a:pt x="2168833" y="798809"/>
                  <a:pt x="2167410" y="800620"/>
                  <a:pt x="2166903" y="802128"/>
                </a:cubicBezTo>
                <a:cubicBezTo>
                  <a:pt x="2166396" y="803638"/>
                  <a:pt x="2166193" y="806655"/>
                  <a:pt x="2166294" y="811182"/>
                </a:cubicBezTo>
                <a:cubicBezTo>
                  <a:pt x="2166294" y="811383"/>
                  <a:pt x="2166294" y="812188"/>
                  <a:pt x="2166294" y="813596"/>
                </a:cubicBezTo>
                <a:cubicBezTo>
                  <a:pt x="2166294" y="815004"/>
                  <a:pt x="2166294" y="815809"/>
                  <a:pt x="2166294" y="816010"/>
                </a:cubicBezTo>
                <a:cubicBezTo>
                  <a:pt x="2170355" y="811182"/>
                  <a:pt x="2171980" y="806353"/>
                  <a:pt x="2171167" y="801525"/>
                </a:cubicBezTo>
                <a:cubicBezTo>
                  <a:pt x="2171167" y="801324"/>
                  <a:pt x="2171167" y="800519"/>
                  <a:pt x="2171167" y="799111"/>
                </a:cubicBezTo>
                <a:cubicBezTo>
                  <a:pt x="2171167" y="797703"/>
                  <a:pt x="2171167" y="796898"/>
                  <a:pt x="2171167" y="796697"/>
                </a:cubicBezTo>
                <a:close/>
                <a:moveTo>
                  <a:pt x="2151673" y="791869"/>
                </a:moveTo>
                <a:lnTo>
                  <a:pt x="2151673" y="794283"/>
                </a:lnTo>
                <a:lnTo>
                  <a:pt x="2151673" y="796697"/>
                </a:lnTo>
                <a:cubicBezTo>
                  <a:pt x="2154110" y="796497"/>
                  <a:pt x="2155329" y="795691"/>
                  <a:pt x="2155329" y="794283"/>
                </a:cubicBezTo>
                <a:cubicBezTo>
                  <a:pt x="2155329" y="792875"/>
                  <a:pt x="2154110" y="792070"/>
                  <a:pt x="2151673" y="791869"/>
                </a:cubicBezTo>
                <a:close/>
                <a:moveTo>
                  <a:pt x="2066082" y="791265"/>
                </a:moveTo>
                <a:cubicBezTo>
                  <a:pt x="2065473" y="791667"/>
                  <a:pt x="2065168" y="792673"/>
                  <a:pt x="2065168" y="794283"/>
                </a:cubicBezTo>
                <a:cubicBezTo>
                  <a:pt x="2065168" y="797502"/>
                  <a:pt x="2066386" y="798306"/>
                  <a:pt x="2068823" y="796697"/>
                </a:cubicBezTo>
                <a:cubicBezTo>
                  <a:pt x="2068823" y="796497"/>
                  <a:pt x="2068823" y="795691"/>
                  <a:pt x="2068823" y="794283"/>
                </a:cubicBezTo>
                <a:cubicBezTo>
                  <a:pt x="2068823" y="792875"/>
                  <a:pt x="2068823" y="792070"/>
                  <a:pt x="2068823" y="791869"/>
                </a:cubicBezTo>
                <a:cubicBezTo>
                  <a:pt x="2067605" y="791064"/>
                  <a:pt x="2066690" y="790862"/>
                  <a:pt x="2066082" y="791265"/>
                </a:cubicBezTo>
                <a:close/>
                <a:moveTo>
                  <a:pt x="2156547" y="777384"/>
                </a:moveTo>
                <a:cubicBezTo>
                  <a:pt x="2156547" y="777787"/>
                  <a:pt x="2156547" y="779396"/>
                  <a:pt x="2156547" y="782212"/>
                </a:cubicBezTo>
                <a:cubicBezTo>
                  <a:pt x="2156547" y="785029"/>
                  <a:pt x="2156547" y="786639"/>
                  <a:pt x="2156547" y="787040"/>
                </a:cubicBezTo>
                <a:cubicBezTo>
                  <a:pt x="2158983" y="786639"/>
                  <a:pt x="2160202" y="785029"/>
                  <a:pt x="2160202" y="782212"/>
                </a:cubicBezTo>
                <a:cubicBezTo>
                  <a:pt x="2160202" y="779396"/>
                  <a:pt x="2158983" y="777787"/>
                  <a:pt x="2156547" y="777384"/>
                </a:cubicBezTo>
                <a:close/>
                <a:moveTo>
                  <a:pt x="501976" y="777384"/>
                </a:moveTo>
                <a:cubicBezTo>
                  <a:pt x="497915" y="778188"/>
                  <a:pt x="496290" y="781407"/>
                  <a:pt x="497102" y="787040"/>
                </a:cubicBezTo>
                <a:cubicBezTo>
                  <a:pt x="497102" y="786236"/>
                  <a:pt x="497102" y="787845"/>
                  <a:pt x="497102" y="791869"/>
                </a:cubicBezTo>
                <a:cubicBezTo>
                  <a:pt x="492025" y="799111"/>
                  <a:pt x="487559" y="806353"/>
                  <a:pt x="483701" y="813596"/>
                </a:cubicBezTo>
                <a:cubicBezTo>
                  <a:pt x="479842" y="820838"/>
                  <a:pt x="477812" y="828081"/>
                  <a:pt x="477608" y="835323"/>
                </a:cubicBezTo>
                <a:cubicBezTo>
                  <a:pt x="477608" y="835525"/>
                  <a:pt x="477608" y="836330"/>
                  <a:pt x="477608" y="837738"/>
                </a:cubicBezTo>
                <a:cubicBezTo>
                  <a:pt x="477608" y="839145"/>
                  <a:pt x="477608" y="839950"/>
                  <a:pt x="477608" y="840152"/>
                </a:cubicBezTo>
                <a:cubicBezTo>
                  <a:pt x="480553" y="832909"/>
                  <a:pt x="484411" y="825667"/>
                  <a:pt x="489183" y="818424"/>
                </a:cubicBezTo>
                <a:cubicBezTo>
                  <a:pt x="493956" y="811182"/>
                  <a:pt x="496595" y="803939"/>
                  <a:pt x="497102" y="796697"/>
                </a:cubicBezTo>
                <a:cubicBezTo>
                  <a:pt x="497102" y="797502"/>
                  <a:pt x="497102" y="795892"/>
                  <a:pt x="497102" y="791869"/>
                </a:cubicBezTo>
                <a:cubicBezTo>
                  <a:pt x="501164" y="786236"/>
                  <a:pt x="502788" y="783017"/>
                  <a:pt x="501976" y="782212"/>
                </a:cubicBezTo>
                <a:cubicBezTo>
                  <a:pt x="501976" y="783017"/>
                  <a:pt x="501976" y="781407"/>
                  <a:pt x="501976" y="777384"/>
                </a:cubicBezTo>
                <a:close/>
                <a:moveTo>
                  <a:pt x="2107811" y="772555"/>
                </a:moveTo>
                <a:cubicBezTo>
                  <a:pt x="2105374" y="772958"/>
                  <a:pt x="2104157" y="774568"/>
                  <a:pt x="2104157" y="777384"/>
                </a:cubicBezTo>
                <a:cubicBezTo>
                  <a:pt x="2104157" y="780201"/>
                  <a:pt x="2105374" y="781810"/>
                  <a:pt x="2107811" y="782212"/>
                </a:cubicBezTo>
                <a:cubicBezTo>
                  <a:pt x="2110248" y="781810"/>
                  <a:pt x="2111467" y="780201"/>
                  <a:pt x="2111467" y="777384"/>
                </a:cubicBezTo>
                <a:cubicBezTo>
                  <a:pt x="2111467" y="774568"/>
                  <a:pt x="2110248" y="772958"/>
                  <a:pt x="2107811" y="772555"/>
                </a:cubicBezTo>
                <a:close/>
                <a:moveTo>
                  <a:pt x="2158679" y="767124"/>
                </a:moveTo>
                <a:cubicBezTo>
                  <a:pt x="2158070" y="767526"/>
                  <a:pt x="2157766" y="768532"/>
                  <a:pt x="2157766" y="770141"/>
                </a:cubicBezTo>
                <a:cubicBezTo>
                  <a:pt x="2157766" y="773360"/>
                  <a:pt x="2158983" y="774165"/>
                  <a:pt x="2161420" y="772555"/>
                </a:cubicBezTo>
                <a:cubicBezTo>
                  <a:pt x="2163857" y="772355"/>
                  <a:pt x="2165076" y="771549"/>
                  <a:pt x="2165076" y="770141"/>
                </a:cubicBezTo>
                <a:cubicBezTo>
                  <a:pt x="2165076" y="768733"/>
                  <a:pt x="2163857" y="767928"/>
                  <a:pt x="2161420" y="767727"/>
                </a:cubicBezTo>
                <a:cubicBezTo>
                  <a:pt x="2160202" y="766922"/>
                  <a:pt x="2159288" y="766721"/>
                  <a:pt x="2158679" y="767124"/>
                </a:cubicBezTo>
                <a:close/>
                <a:moveTo>
                  <a:pt x="2112685" y="762899"/>
                </a:moveTo>
                <a:cubicBezTo>
                  <a:pt x="2110248" y="763100"/>
                  <a:pt x="2109030" y="763905"/>
                  <a:pt x="2109030" y="765313"/>
                </a:cubicBezTo>
                <a:cubicBezTo>
                  <a:pt x="2109030" y="766721"/>
                  <a:pt x="2110248" y="767526"/>
                  <a:pt x="2112685" y="767727"/>
                </a:cubicBezTo>
                <a:cubicBezTo>
                  <a:pt x="2112685" y="767526"/>
                  <a:pt x="2112685" y="766721"/>
                  <a:pt x="2112685" y="765313"/>
                </a:cubicBezTo>
                <a:cubicBezTo>
                  <a:pt x="2112685" y="763905"/>
                  <a:pt x="2112685" y="763100"/>
                  <a:pt x="2112685" y="762899"/>
                </a:cubicBezTo>
                <a:close/>
                <a:moveTo>
                  <a:pt x="2073696" y="762899"/>
                </a:moveTo>
                <a:cubicBezTo>
                  <a:pt x="2073494" y="763302"/>
                  <a:pt x="2072681" y="764911"/>
                  <a:pt x="2071260" y="767727"/>
                </a:cubicBezTo>
                <a:cubicBezTo>
                  <a:pt x="2069838" y="770544"/>
                  <a:pt x="2069026" y="772154"/>
                  <a:pt x="2068823" y="772555"/>
                </a:cubicBezTo>
                <a:cubicBezTo>
                  <a:pt x="2068823" y="772757"/>
                  <a:pt x="2068823" y="773562"/>
                  <a:pt x="2068823" y="774969"/>
                </a:cubicBezTo>
                <a:cubicBezTo>
                  <a:pt x="2068823" y="776377"/>
                  <a:pt x="2068823" y="777182"/>
                  <a:pt x="2068823" y="777384"/>
                </a:cubicBezTo>
                <a:cubicBezTo>
                  <a:pt x="2068823" y="777585"/>
                  <a:pt x="2068823" y="778390"/>
                  <a:pt x="2068823" y="779798"/>
                </a:cubicBezTo>
                <a:cubicBezTo>
                  <a:pt x="2068823" y="781206"/>
                  <a:pt x="2068823" y="782010"/>
                  <a:pt x="2068823" y="782212"/>
                </a:cubicBezTo>
                <a:cubicBezTo>
                  <a:pt x="2072884" y="777384"/>
                  <a:pt x="2074509" y="772555"/>
                  <a:pt x="2073696" y="767727"/>
                </a:cubicBezTo>
                <a:cubicBezTo>
                  <a:pt x="2073696" y="767526"/>
                  <a:pt x="2073696" y="766721"/>
                  <a:pt x="2073696" y="765313"/>
                </a:cubicBezTo>
                <a:cubicBezTo>
                  <a:pt x="2073696" y="763905"/>
                  <a:pt x="2073696" y="763100"/>
                  <a:pt x="2073696" y="762899"/>
                </a:cubicBezTo>
                <a:close/>
                <a:moveTo>
                  <a:pt x="506850" y="762899"/>
                </a:moveTo>
                <a:cubicBezTo>
                  <a:pt x="504413" y="763302"/>
                  <a:pt x="503195" y="764911"/>
                  <a:pt x="503195" y="767727"/>
                </a:cubicBezTo>
                <a:cubicBezTo>
                  <a:pt x="503195" y="770544"/>
                  <a:pt x="504413" y="772154"/>
                  <a:pt x="506850" y="772555"/>
                </a:cubicBezTo>
                <a:cubicBezTo>
                  <a:pt x="509286" y="772154"/>
                  <a:pt x="510505" y="770544"/>
                  <a:pt x="510505" y="767727"/>
                </a:cubicBezTo>
                <a:cubicBezTo>
                  <a:pt x="510505" y="764911"/>
                  <a:pt x="509286" y="763302"/>
                  <a:pt x="506850" y="762899"/>
                </a:cubicBezTo>
                <a:close/>
                <a:moveTo>
                  <a:pt x="511723" y="758070"/>
                </a:moveTo>
                <a:cubicBezTo>
                  <a:pt x="509286" y="758272"/>
                  <a:pt x="508069" y="759077"/>
                  <a:pt x="508069" y="760485"/>
                </a:cubicBezTo>
                <a:cubicBezTo>
                  <a:pt x="508069" y="761892"/>
                  <a:pt x="509286" y="762697"/>
                  <a:pt x="511723" y="762899"/>
                </a:cubicBezTo>
                <a:cubicBezTo>
                  <a:pt x="511723" y="758875"/>
                  <a:pt x="511723" y="757266"/>
                  <a:pt x="511723" y="758070"/>
                </a:cubicBezTo>
                <a:close/>
                <a:moveTo>
                  <a:pt x="2195535" y="753242"/>
                </a:moveTo>
                <a:cubicBezTo>
                  <a:pt x="2192896" y="759177"/>
                  <a:pt x="2189646" y="767828"/>
                  <a:pt x="2185788" y="779195"/>
                </a:cubicBezTo>
                <a:cubicBezTo>
                  <a:pt x="2181930" y="790561"/>
                  <a:pt x="2178681" y="798005"/>
                  <a:pt x="2176041" y="801525"/>
                </a:cubicBezTo>
                <a:cubicBezTo>
                  <a:pt x="2176041" y="802330"/>
                  <a:pt x="2176041" y="805549"/>
                  <a:pt x="2176041" y="811182"/>
                </a:cubicBezTo>
                <a:cubicBezTo>
                  <a:pt x="2176041" y="811383"/>
                  <a:pt x="2176041" y="812188"/>
                  <a:pt x="2176041" y="813596"/>
                </a:cubicBezTo>
                <a:cubicBezTo>
                  <a:pt x="2176041" y="815004"/>
                  <a:pt x="2176041" y="815809"/>
                  <a:pt x="2176041" y="816010"/>
                </a:cubicBezTo>
                <a:cubicBezTo>
                  <a:pt x="2183250" y="808466"/>
                  <a:pt x="2188327" y="799413"/>
                  <a:pt x="2191270" y="788851"/>
                </a:cubicBezTo>
                <a:cubicBezTo>
                  <a:pt x="2194215" y="778290"/>
                  <a:pt x="2195637" y="768029"/>
                  <a:pt x="2195535" y="758070"/>
                </a:cubicBezTo>
                <a:cubicBezTo>
                  <a:pt x="2195535" y="757869"/>
                  <a:pt x="2195535" y="757064"/>
                  <a:pt x="2195535" y="755656"/>
                </a:cubicBezTo>
                <a:cubicBezTo>
                  <a:pt x="2195535" y="754248"/>
                  <a:pt x="2195535" y="753444"/>
                  <a:pt x="2195535" y="753242"/>
                </a:cubicBezTo>
                <a:close/>
                <a:moveTo>
                  <a:pt x="2180914" y="753242"/>
                </a:moveTo>
                <a:cubicBezTo>
                  <a:pt x="2178377" y="760183"/>
                  <a:pt x="2176143" y="765614"/>
                  <a:pt x="2174214" y="769538"/>
                </a:cubicBezTo>
                <a:cubicBezTo>
                  <a:pt x="2172284" y="773461"/>
                  <a:pt x="2171270" y="777685"/>
                  <a:pt x="2171167" y="782212"/>
                </a:cubicBezTo>
                <a:cubicBezTo>
                  <a:pt x="2171371" y="784727"/>
                  <a:pt x="2172183" y="786940"/>
                  <a:pt x="2173604" y="788851"/>
                </a:cubicBezTo>
                <a:cubicBezTo>
                  <a:pt x="2175027" y="790762"/>
                  <a:pt x="2175839" y="791768"/>
                  <a:pt x="2176041" y="791869"/>
                </a:cubicBezTo>
                <a:cubicBezTo>
                  <a:pt x="2178377" y="785029"/>
                  <a:pt x="2179798" y="779396"/>
                  <a:pt x="2180306" y="774969"/>
                </a:cubicBezTo>
                <a:cubicBezTo>
                  <a:pt x="2180813" y="770544"/>
                  <a:pt x="2181017" y="764911"/>
                  <a:pt x="2180914" y="758070"/>
                </a:cubicBezTo>
                <a:cubicBezTo>
                  <a:pt x="2180914" y="757869"/>
                  <a:pt x="2180914" y="757064"/>
                  <a:pt x="2180914" y="755656"/>
                </a:cubicBezTo>
                <a:cubicBezTo>
                  <a:pt x="2180914" y="754248"/>
                  <a:pt x="2180914" y="753444"/>
                  <a:pt x="2180914" y="753242"/>
                </a:cubicBezTo>
                <a:close/>
                <a:moveTo>
                  <a:pt x="2166294" y="753242"/>
                </a:moveTo>
                <a:cubicBezTo>
                  <a:pt x="2163857" y="753645"/>
                  <a:pt x="2162639" y="755254"/>
                  <a:pt x="2162639" y="758070"/>
                </a:cubicBezTo>
                <a:cubicBezTo>
                  <a:pt x="2162639" y="760888"/>
                  <a:pt x="2163857" y="762497"/>
                  <a:pt x="2166294" y="762899"/>
                </a:cubicBezTo>
                <a:cubicBezTo>
                  <a:pt x="2166294" y="762497"/>
                  <a:pt x="2166294" y="760888"/>
                  <a:pt x="2166294" y="758070"/>
                </a:cubicBezTo>
                <a:cubicBezTo>
                  <a:pt x="2166294" y="755254"/>
                  <a:pt x="2166294" y="753645"/>
                  <a:pt x="2166294" y="753242"/>
                </a:cubicBezTo>
                <a:close/>
                <a:moveTo>
                  <a:pt x="2078570" y="753242"/>
                </a:moveTo>
                <a:cubicBezTo>
                  <a:pt x="2078570" y="753444"/>
                  <a:pt x="2078570" y="754248"/>
                  <a:pt x="2078570" y="755656"/>
                </a:cubicBezTo>
                <a:cubicBezTo>
                  <a:pt x="2078570" y="757064"/>
                  <a:pt x="2078570" y="757869"/>
                  <a:pt x="2078570" y="758070"/>
                </a:cubicBezTo>
                <a:cubicBezTo>
                  <a:pt x="2081007" y="757869"/>
                  <a:pt x="2082226" y="757064"/>
                  <a:pt x="2082226" y="755656"/>
                </a:cubicBezTo>
                <a:cubicBezTo>
                  <a:pt x="2082226" y="754248"/>
                  <a:pt x="2081007" y="753444"/>
                  <a:pt x="2078570" y="753242"/>
                </a:cubicBezTo>
                <a:close/>
                <a:moveTo>
                  <a:pt x="2185788" y="743585"/>
                </a:moveTo>
                <a:lnTo>
                  <a:pt x="2185788" y="746000"/>
                </a:lnTo>
                <a:lnTo>
                  <a:pt x="2185788" y="748414"/>
                </a:lnTo>
                <a:cubicBezTo>
                  <a:pt x="2188225" y="748214"/>
                  <a:pt x="2189444" y="747408"/>
                  <a:pt x="2189444" y="746000"/>
                </a:cubicBezTo>
                <a:cubicBezTo>
                  <a:pt x="2189444" y="744592"/>
                  <a:pt x="2188225" y="743787"/>
                  <a:pt x="2185788" y="743585"/>
                </a:cubicBezTo>
                <a:close/>
                <a:moveTo>
                  <a:pt x="2197667" y="742982"/>
                </a:moveTo>
                <a:cubicBezTo>
                  <a:pt x="2197059" y="743384"/>
                  <a:pt x="2196754" y="744390"/>
                  <a:pt x="2196754" y="746000"/>
                </a:cubicBezTo>
                <a:cubicBezTo>
                  <a:pt x="2196754" y="749218"/>
                  <a:pt x="2197972" y="750023"/>
                  <a:pt x="2200409" y="748414"/>
                </a:cubicBezTo>
                <a:cubicBezTo>
                  <a:pt x="2200409" y="748214"/>
                  <a:pt x="2200409" y="747408"/>
                  <a:pt x="2200409" y="746000"/>
                </a:cubicBezTo>
                <a:cubicBezTo>
                  <a:pt x="2200409" y="744592"/>
                  <a:pt x="2200409" y="743787"/>
                  <a:pt x="2200409" y="743585"/>
                </a:cubicBezTo>
                <a:cubicBezTo>
                  <a:pt x="2199191" y="742781"/>
                  <a:pt x="2198276" y="742579"/>
                  <a:pt x="2197667" y="742982"/>
                </a:cubicBezTo>
                <a:close/>
                <a:moveTo>
                  <a:pt x="2168426" y="742228"/>
                </a:moveTo>
                <a:cubicBezTo>
                  <a:pt x="2167817" y="742228"/>
                  <a:pt x="2167513" y="742681"/>
                  <a:pt x="2167513" y="743585"/>
                </a:cubicBezTo>
                <a:cubicBezTo>
                  <a:pt x="2167513" y="745396"/>
                  <a:pt x="2168731" y="745396"/>
                  <a:pt x="2171167" y="743585"/>
                </a:cubicBezTo>
                <a:cubicBezTo>
                  <a:pt x="2169950" y="742681"/>
                  <a:pt x="2169035" y="742228"/>
                  <a:pt x="2168426" y="742228"/>
                </a:cubicBezTo>
                <a:close/>
                <a:moveTo>
                  <a:pt x="2080702" y="738154"/>
                </a:moveTo>
                <a:cubicBezTo>
                  <a:pt x="2080093" y="738556"/>
                  <a:pt x="2079789" y="739562"/>
                  <a:pt x="2079789" y="741171"/>
                </a:cubicBezTo>
                <a:cubicBezTo>
                  <a:pt x="2079789" y="744390"/>
                  <a:pt x="2081007" y="745195"/>
                  <a:pt x="2083443" y="743585"/>
                </a:cubicBezTo>
                <a:cubicBezTo>
                  <a:pt x="2083443" y="743384"/>
                  <a:pt x="2083443" y="742579"/>
                  <a:pt x="2083443" y="741171"/>
                </a:cubicBezTo>
                <a:cubicBezTo>
                  <a:pt x="2083443" y="739763"/>
                  <a:pt x="2083443" y="738959"/>
                  <a:pt x="2083443" y="738757"/>
                </a:cubicBezTo>
                <a:cubicBezTo>
                  <a:pt x="2082226" y="737952"/>
                  <a:pt x="2081311" y="737751"/>
                  <a:pt x="2080702" y="738154"/>
                </a:cubicBezTo>
                <a:close/>
                <a:moveTo>
                  <a:pt x="2190662" y="729101"/>
                </a:moveTo>
                <a:cubicBezTo>
                  <a:pt x="2188225" y="729504"/>
                  <a:pt x="2187007" y="731113"/>
                  <a:pt x="2187007" y="733929"/>
                </a:cubicBezTo>
                <a:cubicBezTo>
                  <a:pt x="2187007" y="736746"/>
                  <a:pt x="2188225" y="738355"/>
                  <a:pt x="2190662" y="738757"/>
                </a:cubicBezTo>
                <a:cubicBezTo>
                  <a:pt x="2190662" y="733124"/>
                  <a:pt x="2190662" y="729905"/>
                  <a:pt x="2190662" y="729101"/>
                </a:cubicBezTo>
                <a:close/>
                <a:moveTo>
                  <a:pt x="521470" y="729101"/>
                </a:moveTo>
                <a:cubicBezTo>
                  <a:pt x="521470" y="729504"/>
                  <a:pt x="521470" y="731113"/>
                  <a:pt x="521470" y="733929"/>
                </a:cubicBezTo>
                <a:cubicBezTo>
                  <a:pt x="521470" y="736746"/>
                  <a:pt x="521470" y="738355"/>
                  <a:pt x="521470" y="738757"/>
                </a:cubicBezTo>
                <a:cubicBezTo>
                  <a:pt x="519033" y="738959"/>
                  <a:pt x="517816" y="739763"/>
                  <a:pt x="517816" y="741171"/>
                </a:cubicBezTo>
                <a:cubicBezTo>
                  <a:pt x="517816" y="742579"/>
                  <a:pt x="519033" y="743384"/>
                  <a:pt x="521470" y="743585"/>
                </a:cubicBezTo>
                <a:cubicBezTo>
                  <a:pt x="521470" y="743384"/>
                  <a:pt x="521470" y="742579"/>
                  <a:pt x="521470" y="741171"/>
                </a:cubicBezTo>
                <a:cubicBezTo>
                  <a:pt x="521470" y="739763"/>
                  <a:pt x="521470" y="738959"/>
                  <a:pt x="521470" y="738757"/>
                </a:cubicBezTo>
                <a:cubicBezTo>
                  <a:pt x="523907" y="738355"/>
                  <a:pt x="525126" y="736746"/>
                  <a:pt x="525126" y="733929"/>
                </a:cubicBezTo>
                <a:cubicBezTo>
                  <a:pt x="525126" y="731113"/>
                  <a:pt x="523907" y="729504"/>
                  <a:pt x="521470" y="729101"/>
                </a:cubicBezTo>
                <a:close/>
                <a:moveTo>
                  <a:pt x="2088317" y="724272"/>
                </a:moveTo>
                <a:cubicBezTo>
                  <a:pt x="2085880" y="724675"/>
                  <a:pt x="2084663" y="726285"/>
                  <a:pt x="2084663" y="729101"/>
                </a:cubicBezTo>
                <a:cubicBezTo>
                  <a:pt x="2084663" y="731918"/>
                  <a:pt x="2085880" y="733527"/>
                  <a:pt x="2088317" y="733929"/>
                </a:cubicBezTo>
                <a:cubicBezTo>
                  <a:pt x="2088317" y="733527"/>
                  <a:pt x="2088317" y="731918"/>
                  <a:pt x="2088317" y="729101"/>
                </a:cubicBezTo>
                <a:cubicBezTo>
                  <a:pt x="2088317" y="726285"/>
                  <a:pt x="2088317" y="724675"/>
                  <a:pt x="2088317" y="724272"/>
                </a:cubicBezTo>
                <a:close/>
                <a:moveTo>
                  <a:pt x="2176041" y="714616"/>
                </a:moveTo>
                <a:cubicBezTo>
                  <a:pt x="2176041" y="713208"/>
                  <a:pt x="2176041" y="714817"/>
                  <a:pt x="2176041" y="719444"/>
                </a:cubicBezTo>
                <a:cubicBezTo>
                  <a:pt x="2176041" y="724072"/>
                  <a:pt x="2176041" y="725680"/>
                  <a:pt x="2176041" y="724272"/>
                </a:cubicBezTo>
                <a:cubicBezTo>
                  <a:pt x="2178478" y="723870"/>
                  <a:pt x="2179697" y="722261"/>
                  <a:pt x="2179697" y="719444"/>
                </a:cubicBezTo>
                <a:cubicBezTo>
                  <a:pt x="2179697" y="716628"/>
                  <a:pt x="2178478" y="715019"/>
                  <a:pt x="2176041" y="714616"/>
                </a:cubicBezTo>
                <a:close/>
                <a:moveTo>
                  <a:pt x="526344" y="714616"/>
                </a:moveTo>
                <a:cubicBezTo>
                  <a:pt x="523907" y="715019"/>
                  <a:pt x="522689" y="716628"/>
                  <a:pt x="522689" y="719444"/>
                </a:cubicBezTo>
                <a:cubicBezTo>
                  <a:pt x="522689" y="722261"/>
                  <a:pt x="523907" y="723870"/>
                  <a:pt x="526344" y="724272"/>
                </a:cubicBezTo>
                <a:cubicBezTo>
                  <a:pt x="528780" y="723870"/>
                  <a:pt x="530000" y="722261"/>
                  <a:pt x="530000" y="719444"/>
                </a:cubicBezTo>
                <a:cubicBezTo>
                  <a:pt x="530000" y="716628"/>
                  <a:pt x="528780" y="715019"/>
                  <a:pt x="526344" y="714616"/>
                </a:cubicBezTo>
                <a:close/>
                <a:moveTo>
                  <a:pt x="2180914" y="704959"/>
                </a:moveTo>
                <a:cubicBezTo>
                  <a:pt x="2180914" y="705160"/>
                  <a:pt x="2180914" y="705965"/>
                  <a:pt x="2180914" y="707373"/>
                </a:cubicBezTo>
                <a:cubicBezTo>
                  <a:pt x="2180914" y="708781"/>
                  <a:pt x="2180914" y="709586"/>
                  <a:pt x="2180914" y="709787"/>
                </a:cubicBezTo>
                <a:cubicBezTo>
                  <a:pt x="2183351" y="709586"/>
                  <a:pt x="2184570" y="708781"/>
                  <a:pt x="2184570" y="707373"/>
                </a:cubicBezTo>
                <a:cubicBezTo>
                  <a:pt x="2184570" y="705965"/>
                  <a:pt x="2183351" y="705160"/>
                  <a:pt x="2180914" y="704959"/>
                </a:cubicBezTo>
                <a:close/>
                <a:moveTo>
                  <a:pt x="2210156" y="700131"/>
                </a:moveTo>
                <a:cubicBezTo>
                  <a:pt x="2210156" y="700332"/>
                  <a:pt x="2210156" y="701137"/>
                  <a:pt x="2210156" y="702545"/>
                </a:cubicBezTo>
                <a:cubicBezTo>
                  <a:pt x="2210156" y="703953"/>
                  <a:pt x="2210156" y="704757"/>
                  <a:pt x="2210156" y="704959"/>
                </a:cubicBezTo>
                <a:cubicBezTo>
                  <a:pt x="2212593" y="704757"/>
                  <a:pt x="2213812" y="703953"/>
                  <a:pt x="2213812" y="702545"/>
                </a:cubicBezTo>
                <a:cubicBezTo>
                  <a:pt x="2213812" y="701137"/>
                  <a:pt x="2212593" y="700332"/>
                  <a:pt x="2210156" y="700131"/>
                </a:cubicBezTo>
                <a:close/>
                <a:moveTo>
                  <a:pt x="2200409" y="700131"/>
                </a:moveTo>
                <a:cubicBezTo>
                  <a:pt x="2198074" y="704557"/>
                  <a:pt x="2196652" y="707776"/>
                  <a:pt x="2196145" y="709787"/>
                </a:cubicBezTo>
                <a:cubicBezTo>
                  <a:pt x="2195637" y="711800"/>
                  <a:pt x="2195434" y="715019"/>
                  <a:pt x="2195535" y="719444"/>
                </a:cubicBezTo>
                <a:cubicBezTo>
                  <a:pt x="2195535" y="719645"/>
                  <a:pt x="2195535" y="720450"/>
                  <a:pt x="2195535" y="721858"/>
                </a:cubicBezTo>
                <a:cubicBezTo>
                  <a:pt x="2195535" y="723266"/>
                  <a:pt x="2195535" y="724072"/>
                  <a:pt x="2195535" y="724272"/>
                </a:cubicBezTo>
                <a:cubicBezTo>
                  <a:pt x="2199596" y="720249"/>
                  <a:pt x="2201221" y="713811"/>
                  <a:pt x="2200409" y="704959"/>
                </a:cubicBezTo>
                <a:cubicBezTo>
                  <a:pt x="2200409" y="704757"/>
                  <a:pt x="2200409" y="703953"/>
                  <a:pt x="2200409" y="702545"/>
                </a:cubicBezTo>
                <a:cubicBezTo>
                  <a:pt x="2200409" y="701137"/>
                  <a:pt x="2200409" y="700332"/>
                  <a:pt x="2200409" y="700131"/>
                </a:cubicBezTo>
                <a:close/>
                <a:moveTo>
                  <a:pt x="2200409" y="690474"/>
                </a:moveTo>
                <a:lnTo>
                  <a:pt x="2200409" y="692888"/>
                </a:lnTo>
                <a:lnTo>
                  <a:pt x="2200409" y="695302"/>
                </a:lnTo>
                <a:cubicBezTo>
                  <a:pt x="2202845" y="695101"/>
                  <a:pt x="2204064" y="694296"/>
                  <a:pt x="2204064" y="692888"/>
                </a:cubicBezTo>
                <a:cubicBezTo>
                  <a:pt x="2204064" y="691480"/>
                  <a:pt x="2202845" y="690676"/>
                  <a:pt x="2200409" y="690474"/>
                </a:cubicBezTo>
                <a:close/>
                <a:moveTo>
                  <a:pt x="2176041" y="690474"/>
                </a:moveTo>
                <a:cubicBezTo>
                  <a:pt x="2170457" y="700332"/>
                  <a:pt x="2163349" y="718036"/>
                  <a:pt x="2154719" y="743585"/>
                </a:cubicBezTo>
                <a:cubicBezTo>
                  <a:pt x="2146090" y="769135"/>
                  <a:pt x="2140200" y="786839"/>
                  <a:pt x="2137052" y="796697"/>
                </a:cubicBezTo>
                <a:cubicBezTo>
                  <a:pt x="2134718" y="803436"/>
                  <a:pt x="2133296" y="808063"/>
                  <a:pt x="2132788" y="810579"/>
                </a:cubicBezTo>
                <a:cubicBezTo>
                  <a:pt x="2132281" y="813093"/>
                  <a:pt x="2132078" y="816513"/>
                  <a:pt x="2132179" y="820838"/>
                </a:cubicBezTo>
                <a:cubicBezTo>
                  <a:pt x="2132179" y="821040"/>
                  <a:pt x="2132179" y="821845"/>
                  <a:pt x="2132179" y="823253"/>
                </a:cubicBezTo>
                <a:cubicBezTo>
                  <a:pt x="2132179" y="824661"/>
                  <a:pt x="2132179" y="825465"/>
                  <a:pt x="2132179" y="825667"/>
                </a:cubicBezTo>
                <a:lnTo>
                  <a:pt x="2176041" y="700131"/>
                </a:lnTo>
                <a:close/>
                <a:moveTo>
                  <a:pt x="540964" y="690474"/>
                </a:moveTo>
                <a:cubicBezTo>
                  <a:pt x="538528" y="690877"/>
                  <a:pt x="537310" y="692486"/>
                  <a:pt x="537310" y="695302"/>
                </a:cubicBezTo>
                <a:cubicBezTo>
                  <a:pt x="537310" y="698119"/>
                  <a:pt x="538528" y="699729"/>
                  <a:pt x="540964" y="700131"/>
                </a:cubicBezTo>
                <a:cubicBezTo>
                  <a:pt x="543401" y="699729"/>
                  <a:pt x="544620" y="698119"/>
                  <a:pt x="544620" y="695302"/>
                </a:cubicBezTo>
                <a:cubicBezTo>
                  <a:pt x="544620" y="692486"/>
                  <a:pt x="543401" y="690877"/>
                  <a:pt x="540964" y="690474"/>
                </a:cubicBezTo>
                <a:close/>
                <a:moveTo>
                  <a:pt x="2205282" y="675989"/>
                </a:moveTo>
                <a:cubicBezTo>
                  <a:pt x="2205282" y="676191"/>
                  <a:pt x="2205282" y="676995"/>
                  <a:pt x="2205282" y="678403"/>
                </a:cubicBezTo>
                <a:cubicBezTo>
                  <a:pt x="2205282" y="679811"/>
                  <a:pt x="2205282" y="680616"/>
                  <a:pt x="2205282" y="680817"/>
                </a:cubicBezTo>
                <a:cubicBezTo>
                  <a:pt x="2207719" y="680616"/>
                  <a:pt x="2208938" y="679811"/>
                  <a:pt x="2208938" y="678403"/>
                </a:cubicBezTo>
                <a:cubicBezTo>
                  <a:pt x="2208938" y="676995"/>
                  <a:pt x="2207719" y="676191"/>
                  <a:pt x="2205282" y="675989"/>
                </a:cubicBezTo>
                <a:close/>
                <a:moveTo>
                  <a:pt x="2190662" y="675989"/>
                </a:moveTo>
                <a:cubicBezTo>
                  <a:pt x="2188225" y="676392"/>
                  <a:pt x="2187007" y="678002"/>
                  <a:pt x="2187007" y="680817"/>
                </a:cubicBezTo>
                <a:cubicBezTo>
                  <a:pt x="2187007" y="683635"/>
                  <a:pt x="2188225" y="685244"/>
                  <a:pt x="2190662" y="685646"/>
                </a:cubicBezTo>
                <a:cubicBezTo>
                  <a:pt x="2193098" y="685244"/>
                  <a:pt x="2194317" y="683635"/>
                  <a:pt x="2194317" y="680817"/>
                </a:cubicBezTo>
                <a:cubicBezTo>
                  <a:pt x="2194317" y="678002"/>
                  <a:pt x="2193098" y="676392"/>
                  <a:pt x="2190662" y="675989"/>
                </a:cubicBezTo>
                <a:close/>
                <a:moveTo>
                  <a:pt x="2234524" y="671161"/>
                </a:moveTo>
                <a:cubicBezTo>
                  <a:pt x="2229448" y="686853"/>
                  <a:pt x="2221324" y="714616"/>
                  <a:pt x="2210156" y="754450"/>
                </a:cubicBezTo>
                <a:cubicBezTo>
                  <a:pt x="2198988" y="794283"/>
                  <a:pt x="2185991" y="824460"/>
                  <a:pt x="2171167" y="844980"/>
                </a:cubicBezTo>
                <a:lnTo>
                  <a:pt x="2171167" y="854637"/>
                </a:lnTo>
                <a:lnTo>
                  <a:pt x="2166294" y="849808"/>
                </a:lnTo>
                <a:lnTo>
                  <a:pt x="2166294" y="864293"/>
                </a:lnTo>
                <a:lnTo>
                  <a:pt x="2161420" y="864293"/>
                </a:lnTo>
                <a:lnTo>
                  <a:pt x="2117558" y="994658"/>
                </a:lnTo>
                <a:lnTo>
                  <a:pt x="2122432" y="994658"/>
                </a:lnTo>
                <a:lnTo>
                  <a:pt x="2141926" y="951203"/>
                </a:lnTo>
                <a:lnTo>
                  <a:pt x="2146800" y="951203"/>
                </a:lnTo>
                <a:cubicBezTo>
                  <a:pt x="2146394" y="958445"/>
                  <a:pt x="2144770" y="965688"/>
                  <a:pt x="2141926" y="972930"/>
                </a:cubicBezTo>
                <a:cubicBezTo>
                  <a:pt x="2139084" y="980173"/>
                  <a:pt x="2137459" y="987415"/>
                  <a:pt x="2137052" y="994658"/>
                </a:cubicBezTo>
                <a:cubicBezTo>
                  <a:pt x="2142738" y="995462"/>
                  <a:pt x="2145987" y="993853"/>
                  <a:pt x="2146800" y="989829"/>
                </a:cubicBezTo>
                <a:cubicBezTo>
                  <a:pt x="2151420" y="977055"/>
                  <a:pt x="2157333" y="959602"/>
                  <a:pt x="2164543" y="937472"/>
                </a:cubicBezTo>
                <a:lnTo>
                  <a:pt x="2173544" y="909439"/>
                </a:lnTo>
                <a:lnTo>
                  <a:pt x="2171167" y="912576"/>
                </a:lnTo>
                <a:cubicBezTo>
                  <a:pt x="2168731" y="912175"/>
                  <a:pt x="2167513" y="910565"/>
                  <a:pt x="2167513" y="907748"/>
                </a:cubicBezTo>
                <a:cubicBezTo>
                  <a:pt x="2167513" y="904932"/>
                  <a:pt x="2168731" y="903323"/>
                  <a:pt x="2171167" y="902920"/>
                </a:cubicBezTo>
                <a:lnTo>
                  <a:pt x="2174305" y="907065"/>
                </a:lnTo>
                <a:lnTo>
                  <a:pt x="2176326" y="900770"/>
                </a:lnTo>
                <a:cubicBezTo>
                  <a:pt x="2180578" y="887366"/>
                  <a:pt x="2185154" y="872793"/>
                  <a:pt x="2190053" y="857051"/>
                </a:cubicBezTo>
                <a:cubicBezTo>
                  <a:pt x="2209648" y="794081"/>
                  <a:pt x="2222847" y="749822"/>
                  <a:pt x="2229650" y="724272"/>
                </a:cubicBezTo>
                <a:cubicBezTo>
                  <a:pt x="2234321" y="714817"/>
                  <a:pt x="2237164" y="705965"/>
                  <a:pt x="2238179" y="697716"/>
                </a:cubicBezTo>
                <a:cubicBezTo>
                  <a:pt x="2239194" y="689468"/>
                  <a:pt x="2239600" y="680616"/>
                  <a:pt x="2239397" y="671161"/>
                </a:cubicBezTo>
                <a:close/>
                <a:moveTo>
                  <a:pt x="2210156" y="666332"/>
                </a:moveTo>
                <a:cubicBezTo>
                  <a:pt x="2207719" y="666534"/>
                  <a:pt x="2206501" y="667339"/>
                  <a:pt x="2206501" y="668747"/>
                </a:cubicBezTo>
                <a:cubicBezTo>
                  <a:pt x="2206501" y="670155"/>
                  <a:pt x="2207719" y="670959"/>
                  <a:pt x="2210156" y="671161"/>
                </a:cubicBezTo>
                <a:cubicBezTo>
                  <a:pt x="2212593" y="670959"/>
                  <a:pt x="2213812" y="670155"/>
                  <a:pt x="2213812" y="668747"/>
                </a:cubicBezTo>
                <a:cubicBezTo>
                  <a:pt x="2213812" y="667339"/>
                  <a:pt x="2212593" y="666534"/>
                  <a:pt x="2210156" y="666332"/>
                </a:cubicBezTo>
                <a:close/>
                <a:moveTo>
                  <a:pt x="2200409" y="651848"/>
                </a:moveTo>
                <a:cubicBezTo>
                  <a:pt x="2197972" y="652251"/>
                  <a:pt x="2196754" y="653860"/>
                  <a:pt x="2196754" y="656676"/>
                </a:cubicBezTo>
                <a:cubicBezTo>
                  <a:pt x="2196754" y="659493"/>
                  <a:pt x="2197972" y="661102"/>
                  <a:pt x="2200409" y="661504"/>
                </a:cubicBezTo>
                <a:cubicBezTo>
                  <a:pt x="2200409" y="661102"/>
                  <a:pt x="2200409" y="659493"/>
                  <a:pt x="2200409" y="656676"/>
                </a:cubicBezTo>
                <a:cubicBezTo>
                  <a:pt x="2200409" y="653860"/>
                  <a:pt x="2200409" y="652251"/>
                  <a:pt x="2200409" y="651848"/>
                </a:cubicBezTo>
                <a:close/>
                <a:moveTo>
                  <a:pt x="2215029" y="647019"/>
                </a:moveTo>
                <a:cubicBezTo>
                  <a:pt x="2212593" y="647422"/>
                  <a:pt x="2211375" y="649032"/>
                  <a:pt x="2211375" y="651848"/>
                </a:cubicBezTo>
                <a:cubicBezTo>
                  <a:pt x="2211375" y="654665"/>
                  <a:pt x="2212593" y="656274"/>
                  <a:pt x="2215029" y="656676"/>
                </a:cubicBezTo>
                <a:cubicBezTo>
                  <a:pt x="2215029" y="656274"/>
                  <a:pt x="2215029" y="654665"/>
                  <a:pt x="2215029" y="651848"/>
                </a:cubicBezTo>
                <a:cubicBezTo>
                  <a:pt x="2215029" y="649032"/>
                  <a:pt x="2215029" y="647422"/>
                  <a:pt x="2215029" y="647019"/>
                </a:cubicBezTo>
                <a:close/>
                <a:moveTo>
                  <a:pt x="2217162" y="636759"/>
                </a:moveTo>
                <a:cubicBezTo>
                  <a:pt x="2216553" y="637162"/>
                  <a:pt x="2216248" y="638167"/>
                  <a:pt x="2216248" y="639777"/>
                </a:cubicBezTo>
                <a:cubicBezTo>
                  <a:pt x="2216248" y="642996"/>
                  <a:pt x="2217466" y="643800"/>
                  <a:pt x="2219903" y="642191"/>
                </a:cubicBezTo>
                <a:cubicBezTo>
                  <a:pt x="2219903" y="641991"/>
                  <a:pt x="2219903" y="641185"/>
                  <a:pt x="2219903" y="639777"/>
                </a:cubicBezTo>
                <a:cubicBezTo>
                  <a:pt x="2219903" y="638369"/>
                  <a:pt x="2219903" y="637564"/>
                  <a:pt x="2219903" y="637363"/>
                </a:cubicBezTo>
                <a:cubicBezTo>
                  <a:pt x="2218685" y="636558"/>
                  <a:pt x="2217771" y="636356"/>
                  <a:pt x="2217162" y="636759"/>
                </a:cubicBezTo>
                <a:close/>
                <a:moveTo>
                  <a:pt x="2117558" y="632534"/>
                </a:moveTo>
                <a:cubicBezTo>
                  <a:pt x="2110147" y="642694"/>
                  <a:pt x="2104258" y="654966"/>
                  <a:pt x="2099892" y="669350"/>
                </a:cubicBezTo>
                <a:cubicBezTo>
                  <a:pt x="2095526" y="683735"/>
                  <a:pt x="2093293" y="697213"/>
                  <a:pt x="2093191" y="709787"/>
                </a:cubicBezTo>
                <a:cubicBezTo>
                  <a:pt x="2093191" y="715420"/>
                  <a:pt x="2093191" y="718639"/>
                  <a:pt x="2093191" y="719444"/>
                </a:cubicBezTo>
                <a:lnTo>
                  <a:pt x="2117558" y="642191"/>
                </a:lnTo>
                <a:close/>
                <a:moveTo>
                  <a:pt x="2195535" y="622878"/>
                </a:moveTo>
                <a:cubicBezTo>
                  <a:pt x="2192591" y="628612"/>
                  <a:pt x="2188733" y="637664"/>
                  <a:pt x="2183961" y="650037"/>
                </a:cubicBezTo>
                <a:cubicBezTo>
                  <a:pt x="2179189" y="662410"/>
                  <a:pt x="2176549" y="672670"/>
                  <a:pt x="2176041" y="680817"/>
                </a:cubicBezTo>
                <a:cubicBezTo>
                  <a:pt x="2176041" y="681019"/>
                  <a:pt x="2176041" y="681824"/>
                  <a:pt x="2176041" y="683232"/>
                </a:cubicBezTo>
                <a:cubicBezTo>
                  <a:pt x="2176041" y="684639"/>
                  <a:pt x="2176041" y="685444"/>
                  <a:pt x="2176041" y="685646"/>
                </a:cubicBezTo>
                <a:cubicBezTo>
                  <a:pt x="2183250" y="678102"/>
                  <a:pt x="2188327" y="669048"/>
                  <a:pt x="2191270" y="658487"/>
                </a:cubicBezTo>
                <a:cubicBezTo>
                  <a:pt x="2194215" y="647925"/>
                  <a:pt x="2195637" y="637664"/>
                  <a:pt x="2195535" y="627706"/>
                </a:cubicBezTo>
                <a:cubicBezTo>
                  <a:pt x="2195535" y="627506"/>
                  <a:pt x="2195535" y="626700"/>
                  <a:pt x="2195535" y="625292"/>
                </a:cubicBezTo>
                <a:cubicBezTo>
                  <a:pt x="2195535" y="623884"/>
                  <a:pt x="2195535" y="623079"/>
                  <a:pt x="2195535" y="622878"/>
                </a:cubicBezTo>
                <a:close/>
                <a:moveTo>
                  <a:pt x="2176041" y="613221"/>
                </a:moveTo>
                <a:lnTo>
                  <a:pt x="2122432" y="782212"/>
                </a:lnTo>
                <a:lnTo>
                  <a:pt x="2054202" y="999486"/>
                </a:lnTo>
                <a:lnTo>
                  <a:pt x="2054202" y="1004314"/>
                </a:lnTo>
                <a:cubicBezTo>
                  <a:pt x="2056436" y="1004113"/>
                  <a:pt x="2058060" y="1003308"/>
                  <a:pt x="2059076" y="1001900"/>
                </a:cubicBezTo>
                <a:cubicBezTo>
                  <a:pt x="2060091" y="1000492"/>
                  <a:pt x="2061716" y="999687"/>
                  <a:pt x="2063949" y="999486"/>
                </a:cubicBezTo>
                <a:cubicBezTo>
                  <a:pt x="2072072" y="969711"/>
                  <a:pt x="2082631" y="936316"/>
                  <a:pt x="2095627" y="899299"/>
                </a:cubicBezTo>
                <a:cubicBezTo>
                  <a:pt x="2108623" y="862282"/>
                  <a:pt x="2119183" y="826471"/>
                  <a:pt x="2127305" y="791869"/>
                </a:cubicBezTo>
                <a:cubicBezTo>
                  <a:pt x="2127305" y="791667"/>
                  <a:pt x="2127305" y="790862"/>
                  <a:pt x="2127305" y="789454"/>
                </a:cubicBezTo>
                <a:cubicBezTo>
                  <a:pt x="2127305" y="788046"/>
                  <a:pt x="2127305" y="787242"/>
                  <a:pt x="2127305" y="787040"/>
                </a:cubicBezTo>
                <a:cubicBezTo>
                  <a:pt x="2127408" y="786839"/>
                  <a:pt x="2127204" y="786034"/>
                  <a:pt x="2126697" y="784626"/>
                </a:cubicBezTo>
                <a:cubicBezTo>
                  <a:pt x="2126189" y="783218"/>
                  <a:pt x="2124768" y="782413"/>
                  <a:pt x="2122432" y="782212"/>
                </a:cubicBezTo>
                <a:lnTo>
                  <a:pt x="2132179" y="772555"/>
                </a:lnTo>
                <a:lnTo>
                  <a:pt x="2166294" y="680817"/>
                </a:lnTo>
                <a:cubicBezTo>
                  <a:pt x="2164568" y="671161"/>
                  <a:pt x="2165584" y="661504"/>
                  <a:pt x="2169339" y="651848"/>
                </a:cubicBezTo>
                <a:cubicBezTo>
                  <a:pt x="2173096" y="642191"/>
                  <a:pt x="2175331" y="632534"/>
                  <a:pt x="2176041" y="622878"/>
                </a:cubicBezTo>
                <a:cubicBezTo>
                  <a:pt x="2176041" y="622073"/>
                  <a:pt x="2176041" y="618854"/>
                  <a:pt x="2176041" y="613221"/>
                </a:cubicBezTo>
                <a:close/>
                <a:moveTo>
                  <a:pt x="2197667" y="607790"/>
                </a:moveTo>
                <a:cubicBezTo>
                  <a:pt x="2197059" y="608192"/>
                  <a:pt x="2196754" y="609197"/>
                  <a:pt x="2196754" y="610807"/>
                </a:cubicBezTo>
                <a:cubicBezTo>
                  <a:pt x="2196754" y="614026"/>
                  <a:pt x="2197972" y="614830"/>
                  <a:pt x="2200409" y="613221"/>
                </a:cubicBezTo>
                <a:cubicBezTo>
                  <a:pt x="2200409" y="613020"/>
                  <a:pt x="2200409" y="612215"/>
                  <a:pt x="2200409" y="610807"/>
                </a:cubicBezTo>
                <a:cubicBezTo>
                  <a:pt x="2200409" y="609399"/>
                  <a:pt x="2200409" y="608594"/>
                  <a:pt x="2200409" y="608393"/>
                </a:cubicBezTo>
                <a:cubicBezTo>
                  <a:pt x="2199191" y="607588"/>
                  <a:pt x="2198276" y="607388"/>
                  <a:pt x="2197667" y="607790"/>
                </a:cubicBezTo>
                <a:close/>
                <a:moveTo>
                  <a:pt x="2210156" y="603564"/>
                </a:moveTo>
                <a:cubicBezTo>
                  <a:pt x="2210156" y="603766"/>
                  <a:pt x="2210156" y="604571"/>
                  <a:pt x="2210156" y="605979"/>
                </a:cubicBezTo>
                <a:cubicBezTo>
                  <a:pt x="2210156" y="607387"/>
                  <a:pt x="2210156" y="608192"/>
                  <a:pt x="2210156" y="608393"/>
                </a:cubicBezTo>
                <a:cubicBezTo>
                  <a:pt x="2212593" y="608192"/>
                  <a:pt x="2213812" y="607387"/>
                  <a:pt x="2213812" y="605979"/>
                </a:cubicBezTo>
                <a:cubicBezTo>
                  <a:pt x="2213812" y="604571"/>
                  <a:pt x="2212593" y="603766"/>
                  <a:pt x="2210156" y="603564"/>
                </a:cubicBezTo>
                <a:close/>
                <a:moveTo>
                  <a:pt x="2200409" y="593908"/>
                </a:moveTo>
                <a:cubicBezTo>
                  <a:pt x="2200409" y="594109"/>
                  <a:pt x="2200409" y="594914"/>
                  <a:pt x="2200409" y="596322"/>
                </a:cubicBezTo>
                <a:cubicBezTo>
                  <a:pt x="2200409" y="597730"/>
                  <a:pt x="2200409" y="598535"/>
                  <a:pt x="2200409" y="598736"/>
                </a:cubicBezTo>
                <a:cubicBezTo>
                  <a:pt x="2202845" y="598535"/>
                  <a:pt x="2204064" y="597730"/>
                  <a:pt x="2204064" y="596322"/>
                </a:cubicBezTo>
                <a:cubicBezTo>
                  <a:pt x="2204064" y="594914"/>
                  <a:pt x="2202845" y="594109"/>
                  <a:pt x="2200409" y="593908"/>
                </a:cubicBezTo>
                <a:close/>
                <a:moveTo>
                  <a:pt x="2185788" y="584251"/>
                </a:moveTo>
                <a:cubicBezTo>
                  <a:pt x="2181727" y="593103"/>
                  <a:pt x="2180102" y="599541"/>
                  <a:pt x="2180914" y="603564"/>
                </a:cubicBezTo>
                <a:cubicBezTo>
                  <a:pt x="2180914" y="604369"/>
                  <a:pt x="2180914" y="607588"/>
                  <a:pt x="2180914" y="613221"/>
                </a:cubicBezTo>
                <a:cubicBezTo>
                  <a:pt x="2184976" y="604369"/>
                  <a:pt x="2186600" y="597931"/>
                  <a:pt x="2185788" y="593908"/>
                </a:cubicBezTo>
                <a:cubicBezTo>
                  <a:pt x="2185788" y="593103"/>
                  <a:pt x="2185788" y="589884"/>
                  <a:pt x="2185788" y="584251"/>
                </a:cubicBezTo>
                <a:close/>
                <a:moveTo>
                  <a:pt x="2176041" y="564938"/>
                </a:moveTo>
                <a:cubicBezTo>
                  <a:pt x="2173604" y="565341"/>
                  <a:pt x="2172386" y="566950"/>
                  <a:pt x="2172386" y="569766"/>
                </a:cubicBezTo>
                <a:cubicBezTo>
                  <a:pt x="2172386" y="572583"/>
                  <a:pt x="2173604" y="574193"/>
                  <a:pt x="2176041" y="574595"/>
                </a:cubicBezTo>
                <a:cubicBezTo>
                  <a:pt x="2176041" y="574193"/>
                  <a:pt x="2176041" y="572583"/>
                  <a:pt x="2176041" y="569766"/>
                </a:cubicBezTo>
                <a:cubicBezTo>
                  <a:pt x="2176041" y="566950"/>
                  <a:pt x="2176041" y="565341"/>
                  <a:pt x="2176041" y="564938"/>
                </a:cubicBezTo>
                <a:close/>
                <a:moveTo>
                  <a:pt x="2229650" y="540796"/>
                </a:moveTo>
                <a:cubicBezTo>
                  <a:pt x="2227213" y="541199"/>
                  <a:pt x="2225995" y="542809"/>
                  <a:pt x="2225995" y="545625"/>
                </a:cubicBezTo>
                <a:cubicBezTo>
                  <a:pt x="2225995" y="548442"/>
                  <a:pt x="2227213" y="550051"/>
                  <a:pt x="2229650" y="550453"/>
                </a:cubicBezTo>
                <a:cubicBezTo>
                  <a:pt x="2229650" y="550051"/>
                  <a:pt x="2229650" y="548442"/>
                  <a:pt x="2229650" y="545625"/>
                </a:cubicBezTo>
                <a:cubicBezTo>
                  <a:pt x="2229650" y="542809"/>
                  <a:pt x="2229650" y="541199"/>
                  <a:pt x="2229650" y="540796"/>
                </a:cubicBezTo>
                <a:close/>
                <a:moveTo>
                  <a:pt x="2180914" y="540796"/>
                </a:moveTo>
                <a:cubicBezTo>
                  <a:pt x="2180914" y="540998"/>
                  <a:pt x="2180914" y="541803"/>
                  <a:pt x="2180914" y="543211"/>
                </a:cubicBezTo>
                <a:cubicBezTo>
                  <a:pt x="2180914" y="544618"/>
                  <a:pt x="2180914" y="545424"/>
                  <a:pt x="2180914" y="545625"/>
                </a:cubicBezTo>
                <a:cubicBezTo>
                  <a:pt x="2183351" y="545424"/>
                  <a:pt x="2184570" y="544618"/>
                  <a:pt x="2184570" y="543211"/>
                </a:cubicBezTo>
                <a:cubicBezTo>
                  <a:pt x="2184570" y="541803"/>
                  <a:pt x="2183351" y="540998"/>
                  <a:pt x="2180914" y="540796"/>
                </a:cubicBezTo>
                <a:close/>
                <a:moveTo>
                  <a:pt x="2200409" y="535968"/>
                </a:moveTo>
                <a:cubicBezTo>
                  <a:pt x="2197871" y="543010"/>
                  <a:pt x="2195637" y="549447"/>
                  <a:pt x="2193707" y="555281"/>
                </a:cubicBezTo>
                <a:cubicBezTo>
                  <a:pt x="2191778" y="561116"/>
                  <a:pt x="2190764" y="567554"/>
                  <a:pt x="2190662" y="574595"/>
                </a:cubicBezTo>
                <a:cubicBezTo>
                  <a:pt x="2190662" y="575399"/>
                  <a:pt x="2190662" y="578618"/>
                  <a:pt x="2190662" y="584251"/>
                </a:cubicBezTo>
                <a:cubicBezTo>
                  <a:pt x="2190764" y="581234"/>
                  <a:pt x="2191778" y="576405"/>
                  <a:pt x="2193707" y="569766"/>
                </a:cubicBezTo>
                <a:cubicBezTo>
                  <a:pt x="2195637" y="563127"/>
                  <a:pt x="2197871" y="558300"/>
                  <a:pt x="2200409" y="555281"/>
                </a:cubicBezTo>
                <a:cubicBezTo>
                  <a:pt x="2200409" y="554880"/>
                  <a:pt x="2200409" y="553270"/>
                  <a:pt x="2200409" y="550453"/>
                </a:cubicBezTo>
                <a:cubicBezTo>
                  <a:pt x="2200409" y="547637"/>
                  <a:pt x="2200409" y="546028"/>
                  <a:pt x="2200409" y="545625"/>
                </a:cubicBezTo>
                <a:cubicBezTo>
                  <a:pt x="2200409" y="541601"/>
                  <a:pt x="2200409" y="539992"/>
                  <a:pt x="2200409" y="540796"/>
                </a:cubicBezTo>
                <a:cubicBezTo>
                  <a:pt x="2200409" y="540595"/>
                  <a:pt x="2200409" y="539790"/>
                  <a:pt x="2200409" y="538382"/>
                </a:cubicBezTo>
                <a:cubicBezTo>
                  <a:pt x="2200409" y="536974"/>
                  <a:pt x="2200409" y="536170"/>
                  <a:pt x="2200409" y="535968"/>
                </a:cubicBezTo>
                <a:close/>
                <a:moveTo>
                  <a:pt x="2200409" y="521483"/>
                </a:moveTo>
                <a:cubicBezTo>
                  <a:pt x="2200409" y="522188"/>
                  <a:pt x="2200409" y="524400"/>
                  <a:pt x="2200409" y="528122"/>
                </a:cubicBezTo>
                <a:lnTo>
                  <a:pt x="2200409" y="531140"/>
                </a:lnTo>
                <a:cubicBezTo>
                  <a:pt x="2202845" y="530738"/>
                  <a:pt x="2204064" y="529129"/>
                  <a:pt x="2204064" y="526311"/>
                </a:cubicBezTo>
                <a:cubicBezTo>
                  <a:pt x="2204064" y="523496"/>
                  <a:pt x="2202845" y="521886"/>
                  <a:pt x="2200409" y="521483"/>
                </a:cubicBezTo>
                <a:close/>
                <a:moveTo>
                  <a:pt x="2234524" y="516655"/>
                </a:moveTo>
                <a:cubicBezTo>
                  <a:pt x="2234524" y="516856"/>
                  <a:pt x="2234524" y="517661"/>
                  <a:pt x="2234524" y="519069"/>
                </a:cubicBezTo>
                <a:cubicBezTo>
                  <a:pt x="2234524" y="520477"/>
                  <a:pt x="2234524" y="521283"/>
                  <a:pt x="2234524" y="521483"/>
                </a:cubicBezTo>
                <a:cubicBezTo>
                  <a:pt x="2236960" y="521283"/>
                  <a:pt x="2238179" y="520477"/>
                  <a:pt x="2238179" y="519069"/>
                </a:cubicBezTo>
                <a:cubicBezTo>
                  <a:pt x="2238179" y="517661"/>
                  <a:pt x="2236960" y="516856"/>
                  <a:pt x="2234524" y="516655"/>
                </a:cubicBezTo>
                <a:close/>
                <a:moveTo>
                  <a:pt x="2205282" y="506998"/>
                </a:moveTo>
                <a:lnTo>
                  <a:pt x="2205282" y="510017"/>
                </a:lnTo>
                <a:cubicBezTo>
                  <a:pt x="2205282" y="513738"/>
                  <a:pt x="2205282" y="515951"/>
                  <a:pt x="2205282" y="516655"/>
                </a:cubicBezTo>
                <a:cubicBezTo>
                  <a:pt x="2207719" y="516253"/>
                  <a:pt x="2208938" y="514644"/>
                  <a:pt x="2208938" y="511826"/>
                </a:cubicBezTo>
                <a:cubicBezTo>
                  <a:pt x="2208938" y="509011"/>
                  <a:pt x="2207719" y="507401"/>
                  <a:pt x="2205282" y="506998"/>
                </a:cubicBezTo>
                <a:close/>
                <a:moveTo>
                  <a:pt x="2254018" y="487685"/>
                </a:moveTo>
                <a:cubicBezTo>
                  <a:pt x="2253816" y="490904"/>
                  <a:pt x="2253002" y="496537"/>
                  <a:pt x="2251581" y="504584"/>
                </a:cubicBezTo>
                <a:cubicBezTo>
                  <a:pt x="2250160" y="512631"/>
                  <a:pt x="2249348" y="518264"/>
                  <a:pt x="2249144" y="521483"/>
                </a:cubicBezTo>
                <a:cubicBezTo>
                  <a:pt x="2249144" y="521685"/>
                  <a:pt x="2249144" y="522489"/>
                  <a:pt x="2249144" y="523897"/>
                </a:cubicBezTo>
                <a:cubicBezTo>
                  <a:pt x="2249144" y="525305"/>
                  <a:pt x="2249144" y="526110"/>
                  <a:pt x="2249144" y="526311"/>
                </a:cubicBezTo>
                <a:cubicBezTo>
                  <a:pt x="2249144" y="526513"/>
                  <a:pt x="2249144" y="527318"/>
                  <a:pt x="2249144" y="528726"/>
                </a:cubicBezTo>
                <a:cubicBezTo>
                  <a:pt x="2249144" y="530134"/>
                  <a:pt x="2249144" y="530940"/>
                  <a:pt x="2249144" y="531140"/>
                </a:cubicBezTo>
                <a:cubicBezTo>
                  <a:pt x="2253205" y="522288"/>
                  <a:pt x="2254830" y="511022"/>
                  <a:pt x="2254018" y="497342"/>
                </a:cubicBezTo>
                <a:cubicBezTo>
                  <a:pt x="2254018" y="496940"/>
                  <a:pt x="2254018" y="495330"/>
                  <a:pt x="2254018" y="492513"/>
                </a:cubicBezTo>
                <a:cubicBezTo>
                  <a:pt x="2254018" y="489697"/>
                  <a:pt x="2254018" y="488088"/>
                  <a:pt x="2254018" y="487685"/>
                </a:cubicBezTo>
                <a:close/>
                <a:moveTo>
                  <a:pt x="2210156" y="487685"/>
                </a:moveTo>
                <a:cubicBezTo>
                  <a:pt x="2210156" y="488088"/>
                  <a:pt x="2210156" y="489697"/>
                  <a:pt x="2210156" y="492513"/>
                </a:cubicBezTo>
                <a:cubicBezTo>
                  <a:pt x="2210156" y="495330"/>
                  <a:pt x="2210156" y="496940"/>
                  <a:pt x="2210156" y="497342"/>
                </a:cubicBezTo>
                <a:cubicBezTo>
                  <a:pt x="2212593" y="496940"/>
                  <a:pt x="2213812" y="495330"/>
                  <a:pt x="2213812" y="492513"/>
                </a:cubicBezTo>
                <a:cubicBezTo>
                  <a:pt x="2213812" y="489697"/>
                  <a:pt x="2212593" y="488088"/>
                  <a:pt x="2210156" y="487685"/>
                </a:cubicBezTo>
                <a:close/>
                <a:moveTo>
                  <a:pt x="2215029" y="478028"/>
                </a:moveTo>
                <a:cubicBezTo>
                  <a:pt x="2212593" y="478230"/>
                  <a:pt x="2211375" y="479035"/>
                  <a:pt x="2211375" y="480442"/>
                </a:cubicBezTo>
                <a:cubicBezTo>
                  <a:pt x="2211375" y="481850"/>
                  <a:pt x="2212593" y="482656"/>
                  <a:pt x="2215029" y="482857"/>
                </a:cubicBezTo>
                <a:cubicBezTo>
                  <a:pt x="2215029" y="478833"/>
                  <a:pt x="2215029" y="477224"/>
                  <a:pt x="2215029" y="478028"/>
                </a:cubicBezTo>
                <a:close/>
                <a:moveTo>
                  <a:pt x="633562" y="429745"/>
                </a:moveTo>
                <a:cubicBezTo>
                  <a:pt x="631125" y="430148"/>
                  <a:pt x="629907" y="431758"/>
                  <a:pt x="629907" y="434574"/>
                </a:cubicBezTo>
                <a:cubicBezTo>
                  <a:pt x="629907" y="437391"/>
                  <a:pt x="631125" y="439000"/>
                  <a:pt x="633562" y="439402"/>
                </a:cubicBezTo>
                <a:cubicBezTo>
                  <a:pt x="635999" y="439000"/>
                  <a:pt x="637218" y="437391"/>
                  <a:pt x="637218" y="434574"/>
                </a:cubicBezTo>
                <a:cubicBezTo>
                  <a:pt x="637218" y="431758"/>
                  <a:pt x="635999" y="430148"/>
                  <a:pt x="633562" y="429745"/>
                </a:cubicBezTo>
                <a:close/>
                <a:moveTo>
                  <a:pt x="657930" y="405604"/>
                </a:moveTo>
                <a:cubicBezTo>
                  <a:pt x="655493" y="406007"/>
                  <a:pt x="654275" y="407616"/>
                  <a:pt x="654275" y="410432"/>
                </a:cubicBezTo>
                <a:cubicBezTo>
                  <a:pt x="654275" y="413249"/>
                  <a:pt x="655493" y="414859"/>
                  <a:pt x="657930" y="415260"/>
                </a:cubicBezTo>
                <a:cubicBezTo>
                  <a:pt x="657930" y="414859"/>
                  <a:pt x="657930" y="413249"/>
                  <a:pt x="657930" y="410432"/>
                </a:cubicBezTo>
                <a:cubicBezTo>
                  <a:pt x="657930" y="407616"/>
                  <a:pt x="657930" y="406007"/>
                  <a:pt x="657930" y="405604"/>
                </a:cubicBezTo>
                <a:close/>
                <a:moveTo>
                  <a:pt x="687171" y="400775"/>
                </a:moveTo>
                <a:cubicBezTo>
                  <a:pt x="685242" y="403189"/>
                  <a:pt x="685445" y="404397"/>
                  <a:pt x="687780" y="404397"/>
                </a:cubicBezTo>
                <a:cubicBezTo>
                  <a:pt x="690116" y="404397"/>
                  <a:pt x="691537" y="403189"/>
                  <a:pt x="692044" y="400775"/>
                </a:cubicBezTo>
                <a:cubicBezTo>
                  <a:pt x="691841" y="400775"/>
                  <a:pt x="691029" y="400775"/>
                  <a:pt x="689608" y="400775"/>
                </a:cubicBezTo>
                <a:cubicBezTo>
                  <a:pt x="688187" y="400775"/>
                  <a:pt x="687374" y="400775"/>
                  <a:pt x="687171" y="400775"/>
                </a:cubicBezTo>
                <a:close/>
                <a:moveTo>
                  <a:pt x="833377" y="395947"/>
                </a:moveTo>
                <a:cubicBezTo>
                  <a:pt x="830941" y="396350"/>
                  <a:pt x="829723" y="397959"/>
                  <a:pt x="829723" y="400775"/>
                </a:cubicBezTo>
                <a:cubicBezTo>
                  <a:pt x="829723" y="403592"/>
                  <a:pt x="830941" y="405202"/>
                  <a:pt x="833377" y="405604"/>
                </a:cubicBezTo>
                <a:cubicBezTo>
                  <a:pt x="835814" y="405202"/>
                  <a:pt x="837033" y="403592"/>
                  <a:pt x="837033" y="400775"/>
                </a:cubicBezTo>
                <a:cubicBezTo>
                  <a:pt x="837033" y="397959"/>
                  <a:pt x="835814" y="396350"/>
                  <a:pt x="833377" y="395947"/>
                </a:cubicBezTo>
                <a:close/>
                <a:moveTo>
                  <a:pt x="701792" y="395947"/>
                </a:moveTo>
                <a:cubicBezTo>
                  <a:pt x="701995" y="398361"/>
                  <a:pt x="702807" y="399569"/>
                  <a:pt x="704228" y="399569"/>
                </a:cubicBezTo>
                <a:cubicBezTo>
                  <a:pt x="705649" y="399569"/>
                  <a:pt x="706462" y="398361"/>
                  <a:pt x="706665" y="395947"/>
                </a:cubicBezTo>
                <a:cubicBezTo>
                  <a:pt x="706462" y="395947"/>
                  <a:pt x="705649" y="395947"/>
                  <a:pt x="704228" y="395947"/>
                </a:cubicBezTo>
                <a:cubicBezTo>
                  <a:pt x="702807" y="395947"/>
                  <a:pt x="701995" y="395947"/>
                  <a:pt x="701792" y="395947"/>
                </a:cubicBezTo>
                <a:close/>
                <a:moveTo>
                  <a:pt x="847998" y="391119"/>
                </a:moveTo>
                <a:cubicBezTo>
                  <a:pt x="845561" y="391522"/>
                  <a:pt x="844344" y="393131"/>
                  <a:pt x="844344" y="395947"/>
                </a:cubicBezTo>
                <a:cubicBezTo>
                  <a:pt x="844344" y="398764"/>
                  <a:pt x="845561" y="400374"/>
                  <a:pt x="847998" y="400775"/>
                </a:cubicBezTo>
                <a:cubicBezTo>
                  <a:pt x="847998" y="400374"/>
                  <a:pt x="847998" y="398764"/>
                  <a:pt x="847998" y="395947"/>
                </a:cubicBezTo>
                <a:cubicBezTo>
                  <a:pt x="847998" y="393131"/>
                  <a:pt x="847998" y="391522"/>
                  <a:pt x="847998" y="391119"/>
                </a:cubicBezTo>
                <a:close/>
                <a:moveTo>
                  <a:pt x="711539" y="391119"/>
                </a:moveTo>
                <a:cubicBezTo>
                  <a:pt x="710016" y="393533"/>
                  <a:pt x="711843" y="394741"/>
                  <a:pt x="717021" y="394741"/>
                </a:cubicBezTo>
                <a:cubicBezTo>
                  <a:pt x="722200" y="394741"/>
                  <a:pt x="725246" y="393533"/>
                  <a:pt x="726159" y="391119"/>
                </a:cubicBezTo>
                <a:cubicBezTo>
                  <a:pt x="723418" y="391119"/>
                  <a:pt x="720372" y="391119"/>
                  <a:pt x="717021" y="391119"/>
                </a:cubicBezTo>
                <a:cubicBezTo>
                  <a:pt x="713671" y="391119"/>
                  <a:pt x="711843" y="391119"/>
                  <a:pt x="711539" y="391119"/>
                </a:cubicBezTo>
                <a:close/>
                <a:moveTo>
                  <a:pt x="731033" y="386290"/>
                </a:moveTo>
                <a:cubicBezTo>
                  <a:pt x="731236" y="388705"/>
                  <a:pt x="732049" y="389912"/>
                  <a:pt x="733470" y="389912"/>
                </a:cubicBezTo>
                <a:cubicBezTo>
                  <a:pt x="734891" y="389912"/>
                  <a:pt x="735703" y="388705"/>
                  <a:pt x="735906" y="386290"/>
                </a:cubicBezTo>
                <a:cubicBezTo>
                  <a:pt x="735703" y="386290"/>
                  <a:pt x="734891" y="386290"/>
                  <a:pt x="733470" y="386290"/>
                </a:cubicBezTo>
                <a:cubicBezTo>
                  <a:pt x="732049" y="386290"/>
                  <a:pt x="731236" y="386290"/>
                  <a:pt x="731033" y="386290"/>
                </a:cubicBezTo>
                <a:close/>
                <a:moveTo>
                  <a:pt x="748090" y="382670"/>
                </a:moveTo>
                <a:cubicBezTo>
                  <a:pt x="746669" y="382670"/>
                  <a:pt x="745857" y="383876"/>
                  <a:pt x="745654" y="386290"/>
                </a:cubicBezTo>
                <a:cubicBezTo>
                  <a:pt x="745857" y="386290"/>
                  <a:pt x="746669" y="386290"/>
                  <a:pt x="748090" y="386290"/>
                </a:cubicBezTo>
                <a:cubicBezTo>
                  <a:pt x="749511" y="386290"/>
                  <a:pt x="750324" y="386290"/>
                  <a:pt x="750527" y="386290"/>
                </a:cubicBezTo>
                <a:cubicBezTo>
                  <a:pt x="750324" y="383876"/>
                  <a:pt x="749511" y="382670"/>
                  <a:pt x="748090" y="382670"/>
                </a:cubicBezTo>
                <a:close/>
                <a:moveTo>
                  <a:pt x="699355" y="382670"/>
                </a:moveTo>
                <a:cubicBezTo>
                  <a:pt x="697934" y="382670"/>
                  <a:pt x="697121" y="383876"/>
                  <a:pt x="696918" y="386290"/>
                </a:cubicBezTo>
                <a:cubicBezTo>
                  <a:pt x="697121" y="386290"/>
                  <a:pt x="697934" y="386290"/>
                  <a:pt x="699355" y="386290"/>
                </a:cubicBezTo>
                <a:cubicBezTo>
                  <a:pt x="700776" y="386290"/>
                  <a:pt x="701588" y="386290"/>
                  <a:pt x="701792" y="386290"/>
                </a:cubicBezTo>
                <a:cubicBezTo>
                  <a:pt x="701588" y="383876"/>
                  <a:pt x="700776" y="382670"/>
                  <a:pt x="699355" y="382670"/>
                </a:cubicBezTo>
                <a:close/>
                <a:moveTo>
                  <a:pt x="762711" y="377841"/>
                </a:moveTo>
                <a:cubicBezTo>
                  <a:pt x="761290" y="377841"/>
                  <a:pt x="760478" y="379048"/>
                  <a:pt x="760274" y="381462"/>
                </a:cubicBezTo>
                <a:cubicBezTo>
                  <a:pt x="760782" y="381462"/>
                  <a:pt x="762203" y="381462"/>
                  <a:pt x="764539" y="381462"/>
                </a:cubicBezTo>
                <a:lnTo>
                  <a:pt x="765148" y="381462"/>
                </a:lnTo>
                <a:cubicBezTo>
                  <a:pt x="764944" y="379048"/>
                  <a:pt x="764132" y="377841"/>
                  <a:pt x="762711" y="377841"/>
                </a:cubicBezTo>
                <a:close/>
                <a:moveTo>
                  <a:pt x="517206" y="377841"/>
                </a:moveTo>
                <a:cubicBezTo>
                  <a:pt x="516393" y="377841"/>
                  <a:pt x="516191" y="379048"/>
                  <a:pt x="516597" y="381462"/>
                </a:cubicBezTo>
                <a:cubicBezTo>
                  <a:pt x="516800" y="381462"/>
                  <a:pt x="517612" y="381462"/>
                  <a:pt x="519033" y="381462"/>
                </a:cubicBezTo>
                <a:cubicBezTo>
                  <a:pt x="520455" y="381462"/>
                  <a:pt x="521267" y="381462"/>
                  <a:pt x="521470" y="381462"/>
                </a:cubicBezTo>
                <a:cubicBezTo>
                  <a:pt x="519440" y="379048"/>
                  <a:pt x="518018" y="377841"/>
                  <a:pt x="517206" y="377841"/>
                </a:cubicBezTo>
                <a:close/>
                <a:moveTo>
                  <a:pt x="716412" y="376634"/>
                </a:moveTo>
                <a:cubicBezTo>
                  <a:pt x="713975" y="377037"/>
                  <a:pt x="712758" y="378646"/>
                  <a:pt x="712758" y="381462"/>
                </a:cubicBezTo>
                <a:cubicBezTo>
                  <a:pt x="712758" y="384279"/>
                  <a:pt x="713975" y="385889"/>
                  <a:pt x="716412" y="386290"/>
                </a:cubicBezTo>
                <a:cubicBezTo>
                  <a:pt x="718849" y="385889"/>
                  <a:pt x="720068" y="384279"/>
                  <a:pt x="720068" y="381462"/>
                </a:cubicBezTo>
                <a:cubicBezTo>
                  <a:pt x="720068" y="378646"/>
                  <a:pt x="718849" y="377037"/>
                  <a:pt x="716412" y="376634"/>
                </a:cubicBezTo>
                <a:close/>
                <a:moveTo>
                  <a:pt x="776723" y="373013"/>
                </a:moveTo>
                <a:cubicBezTo>
                  <a:pt x="775098" y="373013"/>
                  <a:pt x="772865" y="374220"/>
                  <a:pt x="770021" y="376634"/>
                </a:cubicBezTo>
                <a:cubicBezTo>
                  <a:pt x="770428" y="376634"/>
                  <a:pt x="772053" y="376634"/>
                  <a:pt x="774895" y="376634"/>
                </a:cubicBezTo>
                <a:cubicBezTo>
                  <a:pt x="777738" y="376634"/>
                  <a:pt x="779363" y="376634"/>
                  <a:pt x="779768" y="376634"/>
                </a:cubicBezTo>
                <a:cubicBezTo>
                  <a:pt x="779363" y="374220"/>
                  <a:pt x="778347" y="373013"/>
                  <a:pt x="776723" y="373013"/>
                </a:cubicBezTo>
                <a:close/>
                <a:moveTo>
                  <a:pt x="726159" y="373013"/>
                </a:moveTo>
                <a:cubicBezTo>
                  <a:pt x="723317" y="373013"/>
                  <a:pt x="721693" y="374220"/>
                  <a:pt x="721286" y="376634"/>
                </a:cubicBezTo>
                <a:cubicBezTo>
                  <a:pt x="721693" y="376634"/>
                  <a:pt x="723317" y="376634"/>
                  <a:pt x="726159" y="376634"/>
                </a:cubicBezTo>
                <a:cubicBezTo>
                  <a:pt x="729003" y="376634"/>
                  <a:pt x="730627" y="376634"/>
                  <a:pt x="731033" y="376634"/>
                </a:cubicBezTo>
                <a:cubicBezTo>
                  <a:pt x="730627" y="374220"/>
                  <a:pt x="729003" y="373013"/>
                  <a:pt x="726159" y="373013"/>
                </a:cubicBezTo>
                <a:close/>
                <a:moveTo>
                  <a:pt x="528780" y="373013"/>
                </a:moveTo>
                <a:cubicBezTo>
                  <a:pt x="527359" y="373013"/>
                  <a:pt x="526547" y="374220"/>
                  <a:pt x="526344" y="376634"/>
                </a:cubicBezTo>
                <a:cubicBezTo>
                  <a:pt x="526547" y="376634"/>
                  <a:pt x="527359" y="376634"/>
                  <a:pt x="528780" y="376634"/>
                </a:cubicBezTo>
                <a:cubicBezTo>
                  <a:pt x="530202" y="376634"/>
                  <a:pt x="531014" y="376634"/>
                  <a:pt x="531217" y="376634"/>
                </a:cubicBezTo>
                <a:cubicBezTo>
                  <a:pt x="531014" y="374220"/>
                  <a:pt x="530202" y="373013"/>
                  <a:pt x="528780" y="373013"/>
                </a:cubicBezTo>
                <a:close/>
                <a:moveTo>
                  <a:pt x="740780" y="371805"/>
                </a:moveTo>
                <a:cubicBezTo>
                  <a:pt x="738851" y="374220"/>
                  <a:pt x="739054" y="375427"/>
                  <a:pt x="741389" y="375427"/>
                </a:cubicBezTo>
                <a:cubicBezTo>
                  <a:pt x="743725" y="375427"/>
                  <a:pt x="745146" y="374220"/>
                  <a:pt x="745654" y="371805"/>
                </a:cubicBezTo>
                <a:cubicBezTo>
                  <a:pt x="745450" y="371805"/>
                  <a:pt x="744638" y="371805"/>
                  <a:pt x="743217" y="371805"/>
                </a:cubicBezTo>
                <a:cubicBezTo>
                  <a:pt x="741796" y="371805"/>
                  <a:pt x="740983" y="371805"/>
                  <a:pt x="740780" y="371805"/>
                </a:cubicBezTo>
                <a:close/>
                <a:moveTo>
                  <a:pt x="545838" y="371805"/>
                </a:moveTo>
                <a:cubicBezTo>
                  <a:pt x="546041" y="374220"/>
                  <a:pt x="546854" y="375427"/>
                  <a:pt x="548275" y="375427"/>
                </a:cubicBezTo>
                <a:cubicBezTo>
                  <a:pt x="549696" y="375427"/>
                  <a:pt x="550508" y="374220"/>
                  <a:pt x="550711" y="371805"/>
                </a:cubicBezTo>
                <a:cubicBezTo>
                  <a:pt x="546650" y="371805"/>
                  <a:pt x="545026" y="371805"/>
                  <a:pt x="545838" y="371805"/>
                </a:cubicBezTo>
                <a:close/>
                <a:moveTo>
                  <a:pt x="750527" y="366977"/>
                </a:moveTo>
                <a:cubicBezTo>
                  <a:pt x="750934" y="369391"/>
                  <a:pt x="752558" y="370599"/>
                  <a:pt x="755401" y="370599"/>
                </a:cubicBezTo>
                <a:cubicBezTo>
                  <a:pt x="758244" y="370599"/>
                  <a:pt x="759869" y="369391"/>
                  <a:pt x="760274" y="366977"/>
                </a:cubicBezTo>
                <a:cubicBezTo>
                  <a:pt x="759869" y="366977"/>
                  <a:pt x="758244" y="366977"/>
                  <a:pt x="755401" y="366977"/>
                </a:cubicBezTo>
                <a:cubicBezTo>
                  <a:pt x="752558" y="366977"/>
                  <a:pt x="750934" y="366977"/>
                  <a:pt x="750527" y="366977"/>
                </a:cubicBezTo>
                <a:close/>
                <a:moveTo>
                  <a:pt x="555585" y="366977"/>
                </a:moveTo>
                <a:cubicBezTo>
                  <a:pt x="555788" y="369391"/>
                  <a:pt x="556601" y="370599"/>
                  <a:pt x="558022" y="370599"/>
                </a:cubicBezTo>
                <a:cubicBezTo>
                  <a:pt x="559443" y="370599"/>
                  <a:pt x="560255" y="369391"/>
                  <a:pt x="560459" y="366977"/>
                </a:cubicBezTo>
                <a:cubicBezTo>
                  <a:pt x="560255" y="366977"/>
                  <a:pt x="559443" y="366977"/>
                  <a:pt x="558022" y="366977"/>
                </a:cubicBezTo>
                <a:cubicBezTo>
                  <a:pt x="556601" y="366977"/>
                  <a:pt x="555788" y="366977"/>
                  <a:pt x="555585" y="366977"/>
                </a:cubicBezTo>
                <a:close/>
                <a:moveTo>
                  <a:pt x="833377" y="362149"/>
                </a:moveTo>
                <a:cubicBezTo>
                  <a:pt x="828707" y="362350"/>
                  <a:pt x="824646" y="363155"/>
                  <a:pt x="821194" y="364563"/>
                </a:cubicBezTo>
                <a:cubicBezTo>
                  <a:pt x="817741" y="365971"/>
                  <a:pt x="813680" y="366777"/>
                  <a:pt x="809010" y="366977"/>
                </a:cubicBezTo>
                <a:cubicBezTo>
                  <a:pt x="809822" y="366977"/>
                  <a:pt x="813071" y="366977"/>
                  <a:pt x="818757" y="366977"/>
                </a:cubicBezTo>
                <a:cubicBezTo>
                  <a:pt x="822818" y="367782"/>
                  <a:pt x="829316" y="366172"/>
                  <a:pt x="838251" y="362149"/>
                </a:cubicBezTo>
                <a:cubicBezTo>
                  <a:pt x="838048" y="362149"/>
                  <a:pt x="837235" y="362149"/>
                  <a:pt x="835814" y="362149"/>
                </a:cubicBezTo>
                <a:cubicBezTo>
                  <a:pt x="834393" y="362149"/>
                  <a:pt x="833581" y="362149"/>
                  <a:pt x="833377" y="362149"/>
                </a:cubicBezTo>
                <a:close/>
                <a:moveTo>
                  <a:pt x="765148" y="362149"/>
                </a:moveTo>
                <a:cubicBezTo>
                  <a:pt x="765757" y="364563"/>
                  <a:pt x="768193" y="365771"/>
                  <a:pt x="772458" y="365771"/>
                </a:cubicBezTo>
                <a:cubicBezTo>
                  <a:pt x="776723" y="365771"/>
                  <a:pt x="779160" y="364563"/>
                  <a:pt x="779768" y="362149"/>
                </a:cubicBezTo>
                <a:cubicBezTo>
                  <a:pt x="779464" y="362149"/>
                  <a:pt x="777636" y="362149"/>
                  <a:pt x="774286" y="362149"/>
                </a:cubicBezTo>
                <a:cubicBezTo>
                  <a:pt x="770936" y="362149"/>
                  <a:pt x="767889" y="362149"/>
                  <a:pt x="765148" y="362149"/>
                </a:cubicBezTo>
                <a:close/>
                <a:moveTo>
                  <a:pt x="794389" y="358528"/>
                </a:moveTo>
                <a:cubicBezTo>
                  <a:pt x="791547" y="358528"/>
                  <a:pt x="789922" y="359735"/>
                  <a:pt x="789516" y="362149"/>
                </a:cubicBezTo>
                <a:cubicBezTo>
                  <a:pt x="788094" y="362149"/>
                  <a:pt x="789719" y="362149"/>
                  <a:pt x="794389" y="362149"/>
                </a:cubicBezTo>
                <a:cubicBezTo>
                  <a:pt x="799059" y="362149"/>
                  <a:pt x="800684" y="362149"/>
                  <a:pt x="799263" y="362149"/>
                </a:cubicBezTo>
                <a:cubicBezTo>
                  <a:pt x="798857" y="359735"/>
                  <a:pt x="797233" y="358528"/>
                  <a:pt x="794389" y="358528"/>
                </a:cubicBezTo>
                <a:close/>
                <a:moveTo>
                  <a:pt x="674987" y="358528"/>
                </a:moveTo>
                <a:cubicBezTo>
                  <a:pt x="673566" y="358528"/>
                  <a:pt x="672754" y="359735"/>
                  <a:pt x="672550" y="362149"/>
                </a:cubicBezTo>
                <a:cubicBezTo>
                  <a:pt x="672754" y="362149"/>
                  <a:pt x="673566" y="362149"/>
                  <a:pt x="674987" y="362149"/>
                </a:cubicBezTo>
                <a:cubicBezTo>
                  <a:pt x="676408" y="362149"/>
                  <a:pt x="677220" y="362149"/>
                  <a:pt x="677424" y="362149"/>
                </a:cubicBezTo>
                <a:cubicBezTo>
                  <a:pt x="677220" y="359735"/>
                  <a:pt x="676408" y="358528"/>
                  <a:pt x="674987" y="358528"/>
                </a:cubicBezTo>
                <a:close/>
                <a:moveTo>
                  <a:pt x="586654" y="358528"/>
                </a:moveTo>
                <a:cubicBezTo>
                  <a:pt x="585030" y="358528"/>
                  <a:pt x="582796" y="359735"/>
                  <a:pt x="579953" y="362149"/>
                </a:cubicBezTo>
                <a:cubicBezTo>
                  <a:pt x="580360" y="362149"/>
                  <a:pt x="581984" y="362149"/>
                  <a:pt x="584826" y="362149"/>
                </a:cubicBezTo>
                <a:cubicBezTo>
                  <a:pt x="587670" y="362149"/>
                  <a:pt x="589294" y="362149"/>
                  <a:pt x="589700" y="362149"/>
                </a:cubicBezTo>
                <a:cubicBezTo>
                  <a:pt x="589294" y="359735"/>
                  <a:pt x="588279" y="358528"/>
                  <a:pt x="586654" y="358528"/>
                </a:cubicBezTo>
                <a:close/>
                <a:moveTo>
                  <a:pt x="862619" y="357321"/>
                </a:moveTo>
                <a:cubicBezTo>
                  <a:pt x="858557" y="356516"/>
                  <a:pt x="852059" y="358125"/>
                  <a:pt x="843125" y="362149"/>
                </a:cubicBezTo>
                <a:cubicBezTo>
                  <a:pt x="843328" y="362149"/>
                  <a:pt x="844140" y="362149"/>
                  <a:pt x="845561" y="362149"/>
                </a:cubicBezTo>
                <a:cubicBezTo>
                  <a:pt x="846982" y="362149"/>
                  <a:pt x="847795" y="362149"/>
                  <a:pt x="847998" y="362149"/>
                </a:cubicBezTo>
                <a:cubicBezTo>
                  <a:pt x="852668" y="362250"/>
                  <a:pt x="856731" y="362049"/>
                  <a:pt x="860182" y="361546"/>
                </a:cubicBezTo>
                <a:cubicBezTo>
                  <a:pt x="863634" y="361043"/>
                  <a:pt x="867696" y="359635"/>
                  <a:pt x="872366" y="357321"/>
                </a:cubicBezTo>
                <a:cubicBezTo>
                  <a:pt x="870132" y="357321"/>
                  <a:pt x="868508" y="357321"/>
                  <a:pt x="867492" y="357321"/>
                </a:cubicBezTo>
                <a:cubicBezTo>
                  <a:pt x="866477" y="357321"/>
                  <a:pt x="864852" y="357321"/>
                  <a:pt x="862619" y="357321"/>
                </a:cubicBezTo>
                <a:close/>
                <a:moveTo>
                  <a:pt x="1159905" y="352492"/>
                </a:moveTo>
                <a:cubicBezTo>
                  <a:pt x="1147417" y="352594"/>
                  <a:pt x="1134624" y="353599"/>
                  <a:pt x="1121526" y="355510"/>
                </a:cubicBezTo>
                <a:cubicBezTo>
                  <a:pt x="1108429" y="357422"/>
                  <a:pt x="1096854" y="359635"/>
                  <a:pt x="1086802" y="362149"/>
                </a:cubicBezTo>
                <a:cubicBezTo>
                  <a:pt x="1087006" y="362149"/>
                  <a:pt x="1087818" y="362149"/>
                  <a:pt x="1089239" y="362149"/>
                </a:cubicBezTo>
                <a:cubicBezTo>
                  <a:pt x="1090660" y="362149"/>
                  <a:pt x="1091472" y="362149"/>
                  <a:pt x="1091676" y="362149"/>
                </a:cubicBezTo>
                <a:cubicBezTo>
                  <a:pt x="1104164" y="362350"/>
                  <a:pt x="1116958" y="361949"/>
                  <a:pt x="1130055" y="360942"/>
                </a:cubicBezTo>
                <a:cubicBezTo>
                  <a:pt x="1143152" y="359936"/>
                  <a:pt x="1154727" y="357119"/>
                  <a:pt x="1164779" y="352492"/>
                </a:cubicBezTo>
                <a:cubicBezTo>
                  <a:pt x="1164576" y="352492"/>
                  <a:pt x="1163763" y="352492"/>
                  <a:pt x="1162342" y="352492"/>
                </a:cubicBezTo>
                <a:cubicBezTo>
                  <a:pt x="1160921" y="352492"/>
                  <a:pt x="1160109" y="352492"/>
                  <a:pt x="1159905" y="352492"/>
                </a:cubicBezTo>
                <a:close/>
                <a:moveTo>
                  <a:pt x="823630" y="352492"/>
                </a:moveTo>
                <a:cubicBezTo>
                  <a:pt x="819569" y="351687"/>
                  <a:pt x="813071" y="353297"/>
                  <a:pt x="804136" y="357321"/>
                </a:cubicBezTo>
                <a:cubicBezTo>
                  <a:pt x="804340" y="357321"/>
                  <a:pt x="805152" y="357321"/>
                  <a:pt x="806573" y="357321"/>
                </a:cubicBezTo>
                <a:cubicBezTo>
                  <a:pt x="807995" y="357321"/>
                  <a:pt x="808806" y="357321"/>
                  <a:pt x="809010" y="357321"/>
                </a:cubicBezTo>
                <a:cubicBezTo>
                  <a:pt x="813680" y="357422"/>
                  <a:pt x="817741" y="357220"/>
                  <a:pt x="821194" y="356717"/>
                </a:cubicBezTo>
                <a:cubicBezTo>
                  <a:pt x="824646" y="356214"/>
                  <a:pt x="828707" y="354806"/>
                  <a:pt x="833377" y="352492"/>
                </a:cubicBezTo>
                <a:cubicBezTo>
                  <a:pt x="832565" y="352492"/>
                  <a:pt x="829316" y="352492"/>
                  <a:pt x="823630" y="352492"/>
                </a:cubicBezTo>
                <a:close/>
                <a:moveTo>
                  <a:pt x="611631" y="348872"/>
                </a:moveTo>
                <a:cubicBezTo>
                  <a:pt x="610210" y="348872"/>
                  <a:pt x="609397" y="350078"/>
                  <a:pt x="609194" y="352492"/>
                </a:cubicBezTo>
                <a:cubicBezTo>
                  <a:pt x="609397" y="352492"/>
                  <a:pt x="610210" y="352492"/>
                  <a:pt x="611631" y="352492"/>
                </a:cubicBezTo>
                <a:cubicBezTo>
                  <a:pt x="613052" y="352492"/>
                  <a:pt x="613864" y="352492"/>
                  <a:pt x="614068" y="352492"/>
                </a:cubicBezTo>
                <a:cubicBezTo>
                  <a:pt x="613864" y="350078"/>
                  <a:pt x="613052" y="348872"/>
                  <a:pt x="611631" y="348872"/>
                </a:cubicBezTo>
                <a:close/>
                <a:moveTo>
                  <a:pt x="1179400" y="347664"/>
                </a:moveTo>
                <a:lnTo>
                  <a:pt x="1184273" y="352492"/>
                </a:lnTo>
                <a:lnTo>
                  <a:pt x="1208641" y="347664"/>
                </a:lnTo>
                <a:close/>
                <a:moveTo>
                  <a:pt x="633562" y="342836"/>
                </a:moveTo>
                <a:cubicBezTo>
                  <a:pt x="633969" y="345250"/>
                  <a:pt x="635593" y="346457"/>
                  <a:pt x="638435" y="346457"/>
                </a:cubicBezTo>
                <a:cubicBezTo>
                  <a:pt x="641279" y="346457"/>
                  <a:pt x="642903" y="345250"/>
                  <a:pt x="643309" y="342836"/>
                </a:cubicBezTo>
                <a:cubicBezTo>
                  <a:pt x="642497" y="342836"/>
                  <a:pt x="639248" y="342836"/>
                  <a:pt x="633562" y="342836"/>
                </a:cubicBezTo>
                <a:close/>
                <a:moveTo>
                  <a:pt x="1159905" y="338007"/>
                </a:moveTo>
                <a:cubicBezTo>
                  <a:pt x="1134725" y="338109"/>
                  <a:pt x="1108328" y="340321"/>
                  <a:pt x="1080711" y="344647"/>
                </a:cubicBezTo>
                <a:cubicBezTo>
                  <a:pt x="1053094" y="348972"/>
                  <a:pt x="1029132" y="354806"/>
                  <a:pt x="1008825" y="362149"/>
                </a:cubicBezTo>
                <a:lnTo>
                  <a:pt x="1028320" y="362149"/>
                </a:lnTo>
                <a:cubicBezTo>
                  <a:pt x="1031569" y="361646"/>
                  <a:pt x="1049438" y="359031"/>
                  <a:pt x="1081929" y="354303"/>
                </a:cubicBezTo>
                <a:cubicBezTo>
                  <a:pt x="1114419" y="349575"/>
                  <a:pt x="1142036" y="345753"/>
                  <a:pt x="1164779" y="342836"/>
                </a:cubicBezTo>
                <a:cubicBezTo>
                  <a:pt x="1165388" y="342635"/>
                  <a:pt x="1167825" y="341829"/>
                  <a:pt x="1172089" y="340421"/>
                </a:cubicBezTo>
                <a:cubicBezTo>
                  <a:pt x="1176354" y="339013"/>
                  <a:pt x="1178791" y="338209"/>
                  <a:pt x="1179400" y="338007"/>
                </a:cubicBezTo>
                <a:cubicBezTo>
                  <a:pt x="1176455" y="338007"/>
                  <a:pt x="1172597" y="338007"/>
                  <a:pt x="1167825" y="338007"/>
                </a:cubicBezTo>
                <a:cubicBezTo>
                  <a:pt x="1163053" y="338007"/>
                  <a:pt x="1160413" y="338007"/>
                  <a:pt x="1159905" y="338007"/>
                </a:cubicBezTo>
                <a:close/>
                <a:moveTo>
                  <a:pt x="872366" y="338007"/>
                </a:moveTo>
                <a:cubicBezTo>
                  <a:pt x="869117" y="340523"/>
                  <a:pt x="863431" y="342735"/>
                  <a:pt x="855308" y="344647"/>
                </a:cubicBezTo>
                <a:cubicBezTo>
                  <a:pt x="847186" y="346558"/>
                  <a:pt x="841500" y="347564"/>
                  <a:pt x="838251" y="347664"/>
                </a:cubicBezTo>
                <a:cubicBezTo>
                  <a:pt x="839063" y="347664"/>
                  <a:pt x="842312" y="347664"/>
                  <a:pt x="847998" y="347664"/>
                </a:cubicBezTo>
                <a:cubicBezTo>
                  <a:pt x="853075" y="347865"/>
                  <a:pt x="858761" y="347462"/>
                  <a:pt x="865056" y="346457"/>
                </a:cubicBezTo>
                <a:cubicBezTo>
                  <a:pt x="871350" y="345451"/>
                  <a:pt x="877036" y="342635"/>
                  <a:pt x="882113" y="338007"/>
                </a:cubicBezTo>
                <a:cubicBezTo>
                  <a:pt x="881910" y="338007"/>
                  <a:pt x="881097" y="338007"/>
                  <a:pt x="879676" y="338007"/>
                </a:cubicBezTo>
                <a:cubicBezTo>
                  <a:pt x="878255" y="338007"/>
                  <a:pt x="877443" y="338007"/>
                  <a:pt x="877239" y="338007"/>
                </a:cubicBezTo>
                <a:cubicBezTo>
                  <a:pt x="877036" y="338007"/>
                  <a:pt x="876224" y="338007"/>
                  <a:pt x="874803" y="338007"/>
                </a:cubicBezTo>
                <a:cubicBezTo>
                  <a:pt x="873382" y="338007"/>
                  <a:pt x="872569" y="338007"/>
                  <a:pt x="872366" y="338007"/>
                </a:cubicBezTo>
                <a:close/>
                <a:moveTo>
                  <a:pt x="443493" y="338007"/>
                </a:moveTo>
                <a:cubicBezTo>
                  <a:pt x="443900" y="340421"/>
                  <a:pt x="445525" y="341629"/>
                  <a:pt x="448367" y="341629"/>
                </a:cubicBezTo>
                <a:cubicBezTo>
                  <a:pt x="451210" y="341629"/>
                  <a:pt x="452835" y="340421"/>
                  <a:pt x="453240" y="338007"/>
                </a:cubicBezTo>
                <a:cubicBezTo>
                  <a:pt x="452428" y="338007"/>
                  <a:pt x="449179" y="338007"/>
                  <a:pt x="443493" y="338007"/>
                </a:cubicBezTo>
                <a:close/>
                <a:moveTo>
                  <a:pt x="1018572" y="333179"/>
                </a:moveTo>
                <a:cubicBezTo>
                  <a:pt x="1018877" y="333179"/>
                  <a:pt x="1020705" y="333179"/>
                  <a:pt x="1024055" y="333179"/>
                </a:cubicBezTo>
                <a:cubicBezTo>
                  <a:pt x="1027406" y="333179"/>
                  <a:pt x="1030452" y="333179"/>
                  <a:pt x="1033193" y="333179"/>
                </a:cubicBezTo>
                <a:cubicBezTo>
                  <a:pt x="1026290" y="335493"/>
                  <a:pt x="1020604" y="336901"/>
                  <a:pt x="1016136" y="337404"/>
                </a:cubicBezTo>
                <a:cubicBezTo>
                  <a:pt x="1011669" y="337907"/>
                  <a:pt x="1005983" y="338109"/>
                  <a:pt x="999078" y="338007"/>
                </a:cubicBezTo>
                <a:cubicBezTo>
                  <a:pt x="998266" y="338007"/>
                  <a:pt x="995017" y="338007"/>
                  <a:pt x="989331" y="338007"/>
                </a:cubicBezTo>
                <a:cubicBezTo>
                  <a:pt x="999078" y="333984"/>
                  <a:pt x="1008825" y="332374"/>
                  <a:pt x="1018572" y="333179"/>
                </a:cubicBezTo>
                <a:close/>
                <a:moveTo>
                  <a:pt x="891860" y="333179"/>
                </a:moveTo>
                <a:cubicBezTo>
                  <a:pt x="892267" y="333380"/>
                  <a:pt x="893891" y="334185"/>
                  <a:pt x="896734" y="335593"/>
                </a:cubicBezTo>
                <a:cubicBezTo>
                  <a:pt x="899577" y="337001"/>
                  <a:pt x="901202" y="337807"/>
                  <a:pt x="901607" y="338007"/>
                </a:cubicBezTo>
                <a:cubicBezTo>
                  <a:pt x="906277" y="338109"/>
                  <a:pt x="910339" y="337907"/>
                  <a:pt x="913791" y="337404"/>
                </a:cubicBezTo>
                <a:cubicBezTo>
                  <a:pt x="917243" y="336901"/>
                  <a:pt x="921305" y="335493"/>
                  <a:pt x="925975" y="333179"/>
                </a:cubicBezTo>
                <a:cubicBezTo>
                  <a:pt x="923742" y="333179"/>
                  <a:pt x="922117" y="333179"/>
                  <a:pt x="921101" y="333179"/>
                </a:cubicBezTo>
                <a:cubicBezTo>
                  <a:pt x="920086" y="333179"/>
                  <a:pt x="918461" y="333179"/>
                  <a:pt x="916228" y="333179"/>
                </a:cubicBezTo>
                <a:cubicBezTo>
                  <a:pt x="911558" y="333179"/>
                  <a:pt x="907496" y="333179"/>
                  <a:pt x="904044" y="333179"/>
                </a:cubicBezTo>
                <a:cubicBezTo>
                  <a:pt x="900592" y="333179"/>
                  <a:pt x="896530" y="333179"/>
                  <a:pt x="891860" y="333179"/>
                </a:cubicBezTo>
                <a:close/>
                <a:moveTo>
                  <a:pt x="667677" y="333179"/>
                </a:moveTo>
                <a:cubicBezTo>
                  <a:pt x="668083" y="335593"/>
                  <a:pt x="669708" y="336801"/>
                  <a:pt x="672550" y="336801"/>
                </a:cubicBezTo>
                <a:cubicBezTo>
                  <a:pt x="675394" y="336801"/>
                  <a:pt x="677018" y="335593"/>
                  <a:pt x="677424" y="333179"/>
                </a:cubicBezTo>
                <a:cubicBezTo>
                  <a:pt x="677018" y="333179"/>
                  <a:pt x="675394" y="333179"/>
                  <a:pt x="672550" y="333179"/>
                </a:cubicBezTo>
                <a:cubicBezTo>
                  <a:pt x="669708" y="333179"/>
                  <a:pt x="668083" y="333179"/>
                  <a:pt x="667677" y="333179"/>
                </a:cubicBezTo>
                <a:close/>
                <a:moveTo>
                  <a:pt x="662803" y="333179"/>
                </a:moveTo>
                <a:cubicBezTo>
                  <a:pt x="660366" y="333582"/>
                  <a:pt x="659149" y="335191"/>
                  <a:pt x="659149" y="338007"/>
                </a:cubicBezTo>
                <a:cubicBezTo>
                  <a:pt x="659149" y="340824"/>
                  <a:pt x="660366" y="342434"/>
                  <a:pt x="662803" y="342836"/>
                </a:cubicBezTo>
                <a:cubicBezTo>
                  <a:pt x="665240" y="342434"/>
                  <a:pt x="666459" y="340824"/>
                  <a:pt x="666459" y="338007"/>
                </a:cubicBezTo>
                <a:cubicBezTo>
                  <a:pt x="666459" y="335191"/>
                  <a:pt x="665240" y="333582"/>
                  <a:pt x="662803" y="333179"/>
                </a:cubicBezTo>
                <a:close/>
                <a:moveTo>
                  <a:pt x="687171" y="329558"/>
                </a:moveTo>
                <a:cubicBezTo>
                  <a:pt x="684329" y="329558"/>
                  <a:pt x="682704" y="330765"/>
                  <a:pt x="682297" y="333179"/>
                </a:cubicBezTo>
                <a:cubicBezTo>
                  <a:pt x="680876" y="333179"/>
                  <a:pt x="682501" y="333179"/>
                  <a:pt x="687171" y="333179"/>
                </a:cubicBezTo>
                <a:cubicBezTo>
                  <a:pt x="691841" y="333179"/>
                  <a:pt x="693466" y="333179"/>
                  <a:pt x="692044" y="333179"/>
                </a:cubicBezTo>
                <a:cubicBezTo>
                  <a:pt x="691639" y="330765"/>
                  <a:pt x="690014" y="329558"/>
                  <a:pt x="687171" y="329558"/>
                </a:cubicBezTo>
                <a:close/>
                <a:moveTo>
                  <a:pt x="699964" y="324730"/>
                </a:moveTo>
                <a:cubicBezTo>
                  <a:pt x="698339" y="324730"/>
                  <a:pt x="697325" y="325936"/>
                  <a:pt x="696918" y="328351"/>
                </a:cubicBezTo>
                <a:cubicBezTo>
                  <a:pt x="697325" y="328351"/>
                  <a:pt x="698949" y="328351"/>
                  <a:pt x="701792" y="328351"/>
                </a:cubicBezTo>
                <a:cubicBezTo>
                  <a:pt x="704635" y="328351"/>
                  <a:pt x="706260" y="328351"/>
                  <a:pt x="706665" y="328351"/>
                </a:cubicBezTo>
                <a:cubicBezTo>
                  <a:pt x="703823" y="325936"/>
                  <a:pt x="701588" y="324730"/>
                  <a:pt x="699964" y="324730"/>
                </a:cubicBezTo>
                <a:close/>
                <a:moveTo>
                  <a:pt x="2005467" y="323522"/>
                </a:moveTo>
                <a:cubicBezTo>
                  <a:pt x="2003030" y="323724"/>
                  <a:pt x="2001812" y="324529"/>
                  <a:pt x="2001812" y="325936"/>
                </a:cubicBezTo>
                <a:cubicBezTo>
                  <a:pt x="2001812" y="327344"/>
                  <a:pt x="2003030" y="328150"/>
                  <a:pt x="2005467" y="328351"/>
                </a:cubicBezTo>
                <a:cubicBezTo>
                  <a:pt x="2007903" y="328150"/>
                  <a:pt x="2009122" y="327344"/>
                  <a:pt x="2009122" y="325936"/>
                </a:cubicBezTo>
                <a:cubicBezTo>
                  <a:pt x="2009122" y="324529"/>
                  <a:pt x="2007903" y="323724"/>
                  <a:pt x="2005467" y="323522"/>
                </a:cubicBezTo>
                <a:close/>
                <a:moveTo>
                  <a:pt x="1995720" y="323522"/>
                </a:moveTo>
                <a:cubicBezTo>
                  <a:pt x="1993283" y="323925"/>
                  <a:pt x="1992065" y="325535"/>
                  <a:pt x="1992065" y="328351"/>
                </a:cubicBezTo>
                <a:cubicBezTo>
                  <a:pt x="1992065" y="331168"/>
                  <a:pt x="1993283" y="332777"/>
                  <a:pt x="1995720" y="333179"/>
                </a:cubicBezTo>
                <a:cubicBezTo>
                  <a:pt x="1998156" y="332777"/>
                  <a:pt x="1999375" y="331168"/>
                  <a:pt x="1999375" y="328351"/>
                </a:cubicBezTo>
                <a:cubicBezTo>
                  <a:pt x="1999375" y="325535"/>
                  <a:pt x="1998156" y="323925"/>
                  <a:pt x="1995720" y="323522"/>
                </a:cubicBezTo>
                <a:close/>
                <a:moveTo>
                  <a:pt x="1091676" y="323522"/>
                </a:moveTo>
                <a:cubicBezTo>
                  <a:pt x="1094316" y="323522"/>
                  <a:pt x="1097565" y="323522"/>
                  <a:pt x="1101423" y="323522"/>
                </a:cubicBezTo>
                <a:cubicBezTo>
                  <a:pt x="1105281" y="323522"/>
                  <a:pt x="1108530" y="323522"/>
                  <a:pt x="1111170" y="323522"/>
                </a:cubicBezTo>
                <a:cubicBezTo>
                  <a:pt x="1101219" y="326038"/>
                  <a:pt x="1090660" y="328251"/>
                  <a:pt x="1079492" y="330162"/>
                </a:cubicBezTo>
                <a:cubicBezTo>
                  <a:pt x="1068324" y="332073"/>
                  <a:pt x="1057764" y="333079"/>
                  <a:pt x="1047814" y="333179"/>
                </a:cubicBezTo>
                <a:cubicBezTo>
                  <a:pt x="1047408" y="333179"/>
                  <a:pt x="1045784" y="333179"/>
                  <a:pt x="1042940" y="333179"/>
                </a:cubicBezTo>
                <a:cubicBezTo>
                  <a:pt x="1040098" y="333179"/>
                  <a:pt x="1038473" y="333179"/>
                  <a:pt x="1038067" y="333179"/>
                </a:cubicBezTo>
                <a:cubicBezTo>
                  <a:pt x="1045479" y="328552"/>
                  <a:pt x="1053804" y="325736"/>
                  <a:pt x="1063043" y="324730"/>
                </a:cubicBezTo>
                <a:cubicBezTo>
                  <a:pt x="1072284" y="323724"/>
                  <a:pt x="1081828" y="323321"/>
                  <a:pt x="1091676" y="323522"/>
                </a:cubicBezTo>
                <a:close/>
                <a:moveTo>
                  <a:pt x="731033" y="318694"/>
                </a:moveTo>
                <a:cubicBezTo>
                  <a:pt x="726159" y="317889"/>
                  <a:pt x="721286" y="319499"/>
                  <a:pt x="716412" y="323522"/>
                </a:cubicBezTo>
                <a:cubicBezTo>
                  <a:pt x="716616" y="323522"/>
                  <a:pt x="717428" y="323522"/>
                  <a:pt x="718849" y="323522"/>
                </a:cubicBezTo>
                <a:cubicBezTo>
                  <a:pt x="720270" y="323522"/>
                  <a:pt x="721082" y="323522"/>
                  <a:pt x="721286" y="323522"/>
                </a:cubicBezTo>
                <a:cubicBezTo>
                  <a:pt x="721489" y="323522"/>
                  <a:pt x="722301" y="323522"/>
                  <a:pt x="723723" y="323522"/>
                </a:cubicBezTo>
                <a:cubicBezTo>
                  <a:pt x="725144" y="323522"/>
                  <a:pt x="725956" y="323522"/>
                  <a:pt x="726159" y="323522"/>
                </a:cubicBezTo>
                <a:cubicBezTo>
                  <a:pt x="726464" y="323321"/>
                  <a:pt x="728292" y="322516"/>
                  <a:pt x="731642" y="321108"/>
                </a:cubicBezTo>
                <a:cubicBezTo>
                  <a:pt x="734993" y="319700"/>
                  <a:pt x="738039" y="318896"/>
                  <a:pt x="740780" y="318694"/>
                </a:cubicBezTo>
                <a:cubicBezTo>
                  <a:pt x="735094" y="318694"/>
                  <a:pt x="731845" y="318694"/>
                  <a:pt x="731033" y="318694"/>
                </a:cubicBezTo>
                <a:close/>
                <a:moveTo>
                  <a:pt x="1388962" y="313866"/>
                </a:moveTo>
                <a:cubicBezTo>
                  <a:pt x="1356980" y="313464"/>
                  <a:pt x="1324693" y="314269"/>
                  <a:pt x="1292102" y="316280"/>
                </a:cubicBezTo>
                <a:cubicBezTo>
                  <a:pt x="1259509" y="318292"/>
                  <a:pt x="1228440" y="323925"/>
                  <a:pt x="1198894" y="333179"/>
                </a:cubicBezTo>
                <a:lnTo>
                  <a:pt x="1233009" y="333179"/>
                </a:lnTo>
                <a:lnTo>
                  <a:pt x="1413330" y="313866"/>
                </a:lnTo>
                <a:cubicBezTo>
                  <a:pt x="1412314" y="313866"/>
                  <a:pt x="1408253" y="313866"/>
                  <a:pt x="1401146" y="313866"/>
                </a:cubicBezTo>
                <a:cubicBezTo>
                  <a:pt x="1394039" y="313866"/>
                  <a:pt x="1389978" y="313866"/>
                  <a:pt x="1388962" y="313866"/>
                </a:cubicBezTo>
                <a:close/>
                <a:moveTo>
                  <a:pt x="1437698" y="309037"/>
                </a:moveTo>
                <a:lnTo>
                  <a:pt x="1437698" y="313866"/>
                </a:lnTo>
                <a:cubicBezTo>
                  <a:pt x="1436886" y="313866"/>
                  <a:pt x="1438510" y="313866"/>
                  <a:pt x="1442571" y="313866"/>
                </a:cubicBezTo>
                <a:cubicBezTo>
                  <a:pt x="1448257" y="313967"/>
                  <a:pt x="1456380" y="313766"/>
                  <a:pt x="1466939" y="313262"/>
                </a:cubicBezTo>
                <a:cubicBezTo>
                  <a:pt x="1477499" y="312759"/>
                  <a:pt x="1485621" y="311351"/>
                  <a:pt x="1491307" y="309037"/>
                </a:cubicBezTo>
                <a:close/>
                <a:moveTo>
                  <a:pt x="745654" y="309037"/>
                </a:moveTo>
                <a:cubicBezTo>
                  <a:pt x="743217" y="309440"/>
                  <a:pt x="741999" y="311050"/>
                  <a:pt x="741999" y="313866"/>
                </a:cubicBezTo>
                <a:cubicBezTo>
                  <a:pt x="741999" y="316683"/>
                  <a:pt x="743217" y="318292"/>
                  <a:pt x="745654" y="318694"/>
                </a:cubicBezTo>
                <a:cubicBezTo>
                  <a:pt x="748090" y="318292"/>
                  <a:pt x="749309" y="316683"/>
                  <a:pt x="749309" y="313866"/>
                </a:cubicBezTo>
                <a:cubicBezTo>
                  <a:pt x="749309" y="311050"/>
                  <a:pt x="748090" y="309440"/>
                  <a:pt x="745654" y="309037"/>
                </a:cubicBezTo>
                <a:close/>
                <a:moveTo>
                  <a:pt x="2039582" y="304209"/>
                </a:moveTo>
                <a:cubicBezTo>
                  <a:pt x="2039582" y="304612"/>
                  <a:pt x="2039582" y="306222"/>
                  <a:pt x="2039582" y="309037"/>
                </a:cubicBezTo>
                <a:cubicBezTo>
                  <a:pt x="2039582" y="311855"/>
                  <a:pt x="2039582" y="313464"/>
                  <a:pt x="2039582" y="313866"/>
                </a:cubicBezTo>
                <a:cubicBezTo>
                  <a:pt x="2042018" y="313464"/>
                  <a:pt x="2043237" y="311855"/>
                  <a:pt x="2043237" y="309037"/>
                </a:cubicBezTo>
                <a:cubicBezTo>
                  <a:pt x="2043237" y="306222"/>
                  <a:pt x="2042018" y="304612"/>
                  <a:pt x="2039582" y="304209"/>
                </a:cubicBezTo>
                <a:close/>
                <a:moveTo>
                  <a:pt x="789516" y="304209"/>
                </a:moveTo>
                <a:cubicBezTo>
                  <a:pt x="787079" y="304411"/>
                  <a:pt x="785861" y="305215"/>
                  <a:pt x="785861" y="306623"/>
                </a:cubicBezTo>
                <a:cubicBezTo>
                  <a:pt x="785861" y="308031"/>
                  <a:pt x="787079" y="308836"/>
                  <a:pt x="789516" y="309037"/>
                </a:cubicBezTo>
                <a:cubicBezTo>
                  <a:pt x="791952" y="308836"/>
                  <a:pt x="793171" y="308031"/>
                  <a:pt x="793171" y="306623"/>
                </a:cubicBezTo>
                <a:cubicBezTo>
                  <a:pt x="793171" y="305215"/>
                  <a:pt x="791952" y="304411"/>
                  <a:pt x="789516" y="304209"/>
                </a:cubicBezTo>
                <a:close/>
                <a:moveTo>
                  <a:pt x="830941" y="295760"/>
                </a:moveTo>
                <a:cubicBezTo>
                  <a:pt x="829520" y="295760"/>
                  <a:pt x="828707" y="296967"/>
                  <a:pt x="828504" y="299381"/>
                </a:cubicBezTo>
                <a:cubicBezTo>
                  <a:pt x="828707" y="299381"/>
                  <a:pt x="829520" y="299381"/>
                  <a:pt x="830941" y="299381"/>
                </a:cubicBezTo>
                <a:cubicBezTo>
                  <a:pt x="832363" y="299381"/>
                  <a:pt x="833174" y="299381"/>
                  <a:pt x="833377" y="299381"/>
                </a:cubicBezTo>
                <a:cubicBezTo>
                  <a:pt x="833174" y="296967"/>
                  <a:pt x="832363" y="295760"/>
                  <a:pt x="830941" y="295760"/>
                </a:cubicBezTo>
                <a:close/>
                <a:moveTo>
                  <a:pt x="1325606" y="294552"/>
                </a:moveTo>
                <a:cubicBezTo>
                  <a:pt x="1328347" y="294552"/>
                  <a:pt x="1331394" y="294552"/>
                  <a:pt x="1334744" y="294552"/>
                </a:cubicBezTo>
                <a:cubicBezTo>
                  <a:pt x="1338095" y="294552"/>
                  <a:pt x="1339922" y="294552"/>
                  <a:pt x="1340227" y="294552"/>
                </a:cubicBezTo>
                <a:cubicBezTo>
                  <a:pt x="1339719" y="294754"/>
                  <a:pt x="1337080" y="295559"/>
                  <a:pt x="1332308" y="296967"/>
                </a:cubicBezTo>
                <a:cubicBezTo>
                  <a:pt x="1327535" y="298375"/>
                  <a:pt x="1323677" y="299179"/>
                  <a:pt x="1320733" y="299381"/>
                </a:cubicBezTo>
                <a:cubicBezTo>
                  <a:pt x="1292102" y="302298"/>
                  <a:pt x="1256768" y="306120"/>
                  <a:pt x="1214734" y="310848"/>
                </a:cubicBezTo>
                <a:cubicBezTo>
                  <a:pt x="1172698" y="315577"/>
                  <a:pt x="1149549" y="318191"/>
                  <a:pt x="1145285" y="318694"/>
                </a:cubicBezTo>
                <a:lnTo>
                  <a:pt x="1116043" y="318694"/>
                </a:lnTo>
                <a:lnTo>
                  <a:pt x="1267124" y="299381"/>
                </a:lnTo>
                <a:cubicBezTo>
                  <a:pt x="1276871" y="299179"/>
                  <a:pt x="1286618" y="298375"/>
                  <a:pt x="1296365" y="296967"/>
                </a:cubicBezTo>
                <a:cubicBezTo>
                  <a:pt x="1306112" y="295559"/>
                  <a:pt x="1315859" y="294754"/>
                  <a:pt x="1325606" y="294552"/>
                </a:cubicBezTo>
                <a:close/>
                <a:moveTo>
                  <a:pt x="1471813" y="289724"/>
                </a:moveTo>
                <a:cubicBezTo>
                  <a:pt x="1475164" y="289724"/>
                  <a:pt x="1481864" y="289724"/>
                  <a:pt x="1491917" y="289724"/>
                </a:cubicBezTo>
                <a:cubicBezTo>
                  <a:pt x="1501969" y="289724"/>
                  <a:pt x="1509888" y="289724"/>
                  <a:pt x="1515675" y="289724"/>
                </a:cubicBezTo>
                <a:cubicBezTo>
                  <a:pt x="1515370" y="292138"/>
                  <a:pt x="1507451" y="293346"/>
                  <a:pt x="1491917" y="293346"/>
                </a:cubicBezTo>
                <a:cubicBezTo>
                  <a:pt x="1476382" y="293346"/>
                  <a:pt x="1469680" y="292138"/>
                  <a:pt x="1471813" y="289724"/>
                </a:cubicBezTo>
                <a:close/>
                <a:moveTo>
                  <a:pt x="852872" y="289724"/>
                </a:moveTo>
                <a:cubicBezTo>
                  <a:pt x="853278" y="292138"/>
                  <a:pt x="854903" y="293346"/>
                  <a:pt x="857745" y="293346"/>
                </a:cubicBezTo>
                <a:cubicBezTo>
                  <a:pt x="860589" y="293346"/>
                  <a:pt x="862213" y="292138"/>
                  <a:pt x="862619" y="289724"/>
                </a:cubicBezTo>
                <a:cubicBezTo>
                  <a:pt x="861807" y="289724"/>
                  <a:pt x="858557" y="289724"/>
                  <a:pt x="852872" y="289724"/>
                </a:cubicBezTo>
                <a:close/>
                <a:moveTo>
                  <a:pt x="2039582" y="284896"/>
                </a:moveTo>
                <a:cubicBezTo>
                  <a:pt x="2039582" y="285299"/>
                  <a:pt x="2039582" y="286908"/>
                  <a:pt x="2039582" y="289724"/>
                </a:cubicBezTo>
                <a:cubicBezTo>
                  <a:pt x="2039582" y="292541"/>
                  <a:pt x="2039582" y="294151"/>
                  <a:pt x="2039582" y="294552"/>
                </a:cubicBezTo>
                <a:cubicBezTo>
                  <a:pt x="2042018" y="294151"/>
                  <a:pt x="2043237" y="292541"/>
                  <a:pt x="2043237" y="289724"/>
                </a:cubicBezTo>
                <a:cubicBezTo>
                  <a:pt x="2043237" y="286908"/>
                  <a:pt x="2042018" y="285299"/>
                  <a:pt x="2039582" y="284896"/>
                </a:cubicBezTo>
                <a:close/>
                <a:moveTo>
                  <a:pt x="877239" y="284896"/>
                </a:moveTo>
                <a:cubicBezTo>
                  <a:pt x="877443" y="287310"/>
                  <a:pt x="878255" y="288518"/>
                  <a:pt x="879676" y="288518"/>
                </a:cubicBezTo>
                <a:cubicBezTo>
                  <a:pt x="881097" y="288518"/>
                  <a:pt x="881910" y="287310"/>
                  <a:pt x="882113" y="284896"/>
                </a:cubicBezTo>
                <a:cubicBezTo>
                  <a:pt x="881910" y="284896"/>
                  <a:pt x="881097" y="284896"/>
                  <a:pt x="879676" y="284896"/>
                </a:cubicBezTo>
                <a:cubicBezTo>
                  <a:pt x="878255" y="284896"/>
                  <a:pt x="877443" y="284896"/>
                  <a:pt x="877239" y="284896"/>
                </a:cubicBezTo>
                <a:close/>
                <a:moveTo>
                  <a:pt x="1271338" y="281607"/>
                </a:moveTo>
                <a:lnTo>
                  <a:pt x="1086802" y="299381"/>
                </a:lnTo>
                <a:cubicBezTo>
                  <a:pt x="1081320" y="299784"/>
                  <a:pt x="1063043" y="302600"/>
                  <a:pt x="1031975" y="307831"/>
                </a:cubicBezTo>
                <a:cubicBezTo>
                  <a:pt x="1000906" y="313061"/>
                  <a:pt x="975319" y="318292"/>
                  <a:pt x="955216" y="323522"/>
                </a:cubicBezTo>
                <a:cubicBezTo>
                  <a:pt x="952576" y="323724"/>
                  <a:pt x="949327" y="324529"/>
                  <a:pt x="945469" y="325936"/>
                </a:cubicBezTo>
                <a:cubicBezTo>
                  <a:pt x="941611" y="327344"/>
                  <a:pt x="938362" y="328150"/>
                  <a:pt x="935722" y="328351"/>
                </a:cubicBezTo>
                <a:lnTo>
                  <a:pt x="955216" y="328351"/>
                </a:lnTo>
                <a:close/>
                <a:moveTo>
                  <a:pt x="2989924" y="275239"/>
                </a:moveTo>
                <a:cubicBezTo>
                  <a:pt x="2990127" y="277653"/>
                  <a:pt x="2990940" y="278861"/>
                  <a:pt x="2992361" y="278861"/>
                </a:cubicBezTo>
                <a:cubicBezTo>
                  <a:pt x="2993783" y="278861"/>
                  <a:pt x="2994594" y="277653"/>
                  <a:pt x="2994798" y="275239"/>
                </a:cubicBezTo>
                <a:cubicBezTo>
                  <a:pt x="2994594" y="275239"/>
                  <a:pt x="2993783" y="275239"/>
                  <a:pt x="2992361" y="275239"/>
                </a:cubicBezTo>
                <a:cubicBezTo>
                  <a:pt x="2990940" y="275239"/>
                  <a:pt x="2990127" y="275239"/>
                  <a:pt x="2989924" y="275239"/>
                </a:cubicBezTo>
                <a:close/>
                <a:moveTo>
                  <a:pt x="2843717" y="275239"/>
                </a:moveTo>
                <a:cubicBezTo>
                  <a:pt x="2843921" y="277653"/>
                  <a:pt x="2844733" y="278861"/>
                  <a:pt x="2846154" y="278861"/>
                </a:cubicBezTo>
                <a:cubicBezTo>
                  <a:pt x="2847577" y="278861"/>
                  <a:pt x="2848388" y="277653"/>
                  <a:pt x="2848591" y="275239"/>
                </a:cubicBezTo>
                <a:cubicBezTo>
                  <a:pt x="2848388" y="275239"/>
                  <a:pt x="2847577" y="275239"/>
                  <a:pt x="2846154" y="275239"/>
                </a:cubicBezTo>
                <a:cubicBezTo>
                  <a:pt x="2844733" y="275239"/>
                  <a:pt x="2843921" y="275239"/>
                  <a:pt x="2843717" y="275239"/>
                </a:cubicBezTo>
                <a:close/>
                <a:moveTo>
                  <a:pt x="2541557" y="275239"/>
                </a:moveTo>
                <a:cubicBezTo>
                  <a:pt x="2540136" y="277653"/>
                  <a:pt x="2541761" y="278861"/>
                  <a:pt x="2546431" y="278861"/>
                </a:cubicBezTo>
                <a:cubicBezTo>
                  <a:pt x="2551101" y="278861"/>
                  <a:pt x="2552725" y="277653"/>
                  <a:pt x="2551304" y="275239"/>
                </a:cubicBezTo>
                <a:cubicBezTo>
                  <a:pt x="2550899" y="275239"/>
                  <a:pt x="2549274" y="275239"/>
                  <a:pt x="2546431" y="275239"/>
                </a:cubicBezTo>
                <a:cubicBezTo>
                  <a:pt x="2543589" y="275239"/>
                  <a:pt x="2541964" y="275239"/>
                  <a:pt x="2541557" y="275239"/>
                </a:cubicBezTo>
                <a:close/>
                <a:moveTo>
                  <a:pt x="2531810" y="275239"/>
                </a:moveTo>
                <a:cubicBezTo>
                  <a:pt x="2529373" y="275642"/>
                  <a:pt x="2528156" y="277252"/>
                  <a:pt x="2528156" y="280068"/>
                </a:cubicBezTo>
                <a:cubicBezTo>
                  <a:pt x="2528156" y="282885"/>
                  <a:pt x="2529373" y="284494"/>
                  <a:pt x="2531810" y="284896"/>
                </a:cubicBezTo>
                <a:cubicBezTo>
                  <a:pt x="2534247" y="284494"/>
                  <a:pt x="2535466" y="282885"/>
                  <a:pt x="2535466" y="280068"/>
                </a:cubicBezTo>
                <a:cubicBezTo>
                  <a:pt x="2535466" y="277252"/>
                  <a:pt x="2534247" y="275642"/>
                  <a:pt x="2531810" y="275239"/>
                </a:cubicBezTo>
                <a:close/>
                <a:moveTo>
                  <a:pt x="3248222" y="270411"/>
                </a:moveTo>
                <a:cubicBezTo>
                  <a:pt x="3250659" y="270814"/>
                  <a:pt x="3251878" y="272423"/>
                  <a:pt x="3251878" y="275239"/>
                </a:cubicBezTo>
                <a:cubicBezTo>
                  <a:pt x="3251878" y="278057"/>
                  <a:pt x="3250659" y="279666"/>
                  <a:pt x="3248222" y="280068"/>
                </a:cubicBezTo>
                <a:cubicBezTo>
                  <a:pt x="3245785" y="279666"/>
                  <a:pt x="3244568" y="278057"/>
                  <a:pt x="3244568" y="275239"/>
                </a:cubicBezTo>
                <a:cubicBezTo>
                  <a:pt x="3244568" y="272423"/>
                  <a:pt x="3245785" y="270814"/>
                  <a:pt x="3248222" y="270411"/>
                </a:cubicBezTo>
                <a:close/>
                <a:moveTo>
                  <a:pt x="2965556" y="270411"/>
                </a:moveTo>
                <a:cubicBezTo>
                  <a:pt x="2964338" y="272825"/>
                  <a:pt x="2966775" y="274033"/>
                  <a:pt x="2972867" y="274033"/>
                </a:cubicBezTo>
                <a:cubicBezTo>
                  <a:pt x="2978959" y="274033"/>
                  <a:pt x="2981396" y="272825"/>
                  <a:pt x="2980177" y="270411"/>
                </a:cubicBezTo>
                <a:cubicBezTo>
                  <a:pt x="2979568" y="270411"/>
                  <a:pt x="2977131" y="270411"/>
                  <a:pt x="2972867" y="270411"/>
                </a:cubicBezTo>
                <a:cubicBezTo>
                  <a:pt x="2968602" y="270411"/>
                  <a:pt x="2966165" y="270411"/>
                  <a:pt x="2965556" y="270411"/>
                </a:cubicBezTo>
                <a:close/>
                <a:moveTo>
                  <a:pt x="3209234" y="265583"/>
                </a:moveTo>
                <a:cubicBezTo>
                  <a:pt x="3211874" y="265482"/>
                  <a:pt x="3215123" y="265684"/>
                  <a:pt x="3218981" y="266186"/>
                </a:cubicBezTo>
                <a:cubicBezTo>
                  <a:pt x="3222839" y="266689"/>
                  <a:pt x="3226088" y="268098"/>
                  <a:pt x="3228728" y="270411"/>
                </a:cubicBezTo>
                <a:cubicBezTo>
                  <a:pt x="3228525" y="270411"/>
                  <a:pt x="3227712" y="270411"/>
                  <a:pt x="3226291" y="270411"/>
                </a:cubicBezTo>
                <a:cubicBezTo>
                  <a:pt x="3224870" y="270411"/>
                  <a:pt x="3224058" y="270411"/>
                  <a:pt x="3223854" y="270411"/>
                </a:cubicBezTo>
                <a:cubicBezTo>
                  <a:pt x="3221113" y="270211"/>
                  <a:pt x="3218068" y="269405"/>
                  <a:pt x="3214718" y="267997"/>
                </a:cubicBezTo>
                <a:cubicBezTo>
                  <a:pt x="3211366" y="266589"/>
                  <a:pt x="3209538" y="265784"/>
                  <a:pt x="3209234" y="265583"/>
                </a:cubicBezTo>
                <a:close/>
                <a:moveTo>
                  <a:pt x="1437698" y="265583"/>
                </a:moveTo>
                <a:lnTo>
                  <a:pt x="1301405" y="278710"/>
                </a:lnTo>
                <a:lnTo>
                  <a:pt x="1322179" y="277277"/>
                </a:lnTo>
                <a:cubicBezTo>
                  <a:pt x="1336496" y="276572"/>
                  <a:pt x="1351650" y="276095"/>
                  <a:pt x="1367640" y="275842"/>
                </a:cubicBezTo>
                <a:cubicBezTo>
                  <a:pt x="1399624" y="275341"/>
                  <a:pt x="1429474" y="275139"/>
                  <a:pt x="1457192" y="275239"/>
                </a:cubicBezTo>
                <a:cubicBezTo>
                  <a:pt x="1471813" y="274838"/>
                  <a:pt x="1486433" y="274435"/>
                  <a:pt x="1501054" y="274033"/>
                </a:cubicBezTo>
                <a:cubicBezTo>
                  <a:pt x="1515675" y="273630"/>
                  <a:pt x="1530295" y="275642"/>
                  <a:pt x="1544916" y="280068"/>
                </a:cubicBezTo>
                <a:cubicBezTo>
                  <a:pt x="1453435" y="277955"/>
                  <a:pt x="1365915" y="280974"/>
                  <a:pt x="1282353" y="289121"/>
                </a:cubicBezTo>
                <a:cubicBezTo>
                  <a:pt x="1198793" y="297268"/>
                  <a:pt x="1112490" y="308736"/>
                  <a:pt x="1023446" y="323522"/>
                </a:cubicBezTo>
                <a:cubicBezTo>
                  <a:pt x="998165" y="326540"/>
                  <a:pt x="968313" y="331368"/>
                  <a:pt x="933894" y="338007"/>
                </a:cubicBezTo>
                <a:cubicBezTo>
                  <a:pt x="899475" y="344647"/>
                  <a:pt x="880591" y="349475"/>
                  <a:pt x="877239" y="352492"/>
                </a:cubicBezTo>
                <a:lnTo>
                  <a:pt x="877239" y="357321"/>
                </a:lnTo>
                <a:cubicBezTo>
                  <a:pt x="894196" y="356717"/>
                  <a:pt x="910238" y="354303"/>
                  <a:pt x="925366" y="350078"/>
                </a:cubicBezTo>
                <a:cubicBezTo>
                  <a:pt x="940495" y="345853"/>
                  <a:pt x="955317" y="343439"/>
                  <a:pt x="969837" y="342836"/>
                </a:cubicBezTo>
                <a:cubicBezTo>
                  <a:pt x="972578" y="342836"/>
                  <a:pt x="975625" y="342836"/>
                  <a:pt x="978975" y="342836"/>
                </a:cubicBezTo>
                <a:cubicBezTo>
                  <a:pt x="982325" y="342836"/>
                  <a:pt x="984153" y="342836"/>
                  <a:pt x="984458" y="342836"/>
                </a:cubicBezTo>
                <a:cubicBezTo>
                  <a:pt x="962222" y="348770"/>
                  <a:pt x="925062" y="357422"/>
                  <a:pt x="872975" y="368788"/>
                </a:cubicBezTo>
                <a:cubicBezTo>
                  <a:pt x="820889" y="380154"/>
                  <a:pt x="784946" y="387598"/>
                  <a:pt x="765148" y="391119"/>
                </a:cubicBezTo>
                <a:cubicBezTo>
                  <a:pt x="747989" y="396450"/>
                  <a:pt x="726262" y="402686"/>
                  <a:pt x="699964" y="409829"/>
                </a:cubicBezTo>
                <a:cubicBezTo>
                  <a:pt x="673667" y="416971"/>
                  <a:pt x="658032" y="422000"/>
                  <a:pt x="653056" y="424917"/>
                </a:cubicBezTo>
                <a:lnTo>
                  <a:pt x="638435" y="434574"/>
                </a:lnTo>
                <a:lnTo>
                  <a:pt x="1042940" y="342836"/>
                </a:lnTo>
                <a:lnTo>
                  <a:pt x="1047814" y="342836"/>
                </a:lnTo>
                <a:lnTo>
                  <a:pt x="1354848" y="309037"/>
                </a:lnTo>
                <a:cubicBezTo>
                  <a:pt x="1389166" y="308636"/>
                  <a:pt x="1424093" y="307026"/>
                  <a:pt x="1459629" y="304209"/>
                </a:cubicBezTo>
                <a:cubicBezTo>
                  <a:pt x="1495165" y="301393"/>
                  <a:pt x="1530093" y="299784"/>
                  <a:pt x="1564410" y="299381"/>
                </a:cubicBezTo>
                <a:cubicBezTo>
                  <a:pt x="1567863" y="299381"/>
                  <a:pt x="1574361" y="299381"/>
                  <a:pt x="1583904" y="299381"/>
                </a:cubicBezTo>
                <a:cubicBezTo>
                  <a:pt x="1593448" y="299381"/>
                  <a:pt x="1599946" y="299381"/>
                  <a:pt x="1603399" y="299381"/>
                </a:cubicBezTo>
                <a:cubicBezTo>
                  <a:pt x="1606039" y="299582"/>
                  <a:pt x="1609288" y="300387"/>
                  <a:pt x="1613146" y="301795"/>
                </a:cubicBezTo>
                <a:cubicBezTo>
                  <a:pt x="1617004" y="303203"/>
                  <a:pt x="1620254" y="304009"/>
                  <a:pt x="1622893" y="304209"/>
                </a:cubicBezTo>
                <a:cubicBezTo>
                  <a:pt x="1623096" y="304209"/>
                  <a:pt x="1623908" y="304209"/>
                  <a:pt x="1625330" y="304209"/>
                </a:cubicBezTo>
                <a:cubicBezTo>
                  <a:pt x="1626752" y="304209"/>
                  <a:pt x="1627564" y="304209"/>
                  <a:pt x="1627766" y="304209"/>
                </a:cubicBezTo>
                <a:cubicBezTo>
                  <a:pt x="1618019" y="300186"/>
                  <a:pt x="1613146" y="293748"/>
                  <a:pt x="1613146" y="284896"/>
                </a:cubicBezTo>
                <a:cubicBezTo>
                  <a:pt x="1629899" y="285097"/>
                  <a:pt x="1646347" y="285902"/>
                  <a:pt x="1662491" y="287310"/>
                </a:cubicBezTo>
                <a:lnTo>
                  <a:pt x="1679860" y="288102"/>
                </a:lnTo>
                <a:lnTo>
                  <a:pt x="1682594" y="284293"/>
                </a:lnTo>
                <a:lnTo>
                  <a:pt x="1688557" y="279159"/>
                </a:lnTo>
                <a:lnTo>
                  <a:pt x="1655713" y="277804"/>
                </a:lnTo>
                <a:cubicBezTo>
                  <a:pt x="1637336" y="276598"/>
                  <a:pt x="1618883" y="274938"/>
                  <a:pt x="1600353" y="272825"/>
                </a:cubicBezTo>
                <a:cubicBezTo>
                  <a:pt x="1563294" y="268601"/>
                  <a:pt x="1525321" y="266186"/>
                  <a:pt x="1486433" y="265583"/>
                </a:cubicBezTo>
                <a:cubicBezTo>
                  <a:pt x="1480139" y="265583"/>
                  <a:pt x="1470797" y="265583"/>
                  <a:pt x="1458411" y="265583"/>
                </a:cubicBezTo>
                <a:cubicBezTo>
                  <a:pt x="1446024" y="265583"/>
                  <a:pt x="1439119" y="265583"/>
                  <a:pt x="1437698" y="265583"/>
                </a:cubicBezTo>
                <a:close/>
                <a:moveTo>
                  <a:pt x="2684718" y="261962"/>
                </a:moveTo>
                <a:cubicBezTo>
                  <a:pt x="2673245" y="261962"/>
                  <a:pt x="2664513" y="263168"/>
                  <a:pt x="2658522" y="265583"/>
                </a:cubicBezTo>
                <a:cubicBezTo>
                  <a:pt x="2659030" y="265583"/>
                  <a:pt x="2667762" y="265583"/>
                  <a:pt x="2684718" y="265583"/>
                </a:cubicBezTo>
                <a:cubicBezTo>
                  <a:pt x="2701675" y="265583"/>
                  <a:pt x="2709187" y="265583"/>
                  <a:pt x="2707258" y="265583"/>
                </a:cubicBezTo>
                <a:cubicBezTo>
                  <a:pt x="2703705" y="263168"/>
                  <a:pt x="2696191" y="261962"/>
                  <a:pt x="2684718" y="261962"/>
                </a:cubicBezTo>
                <a:close/>
                <a:moveTo>
                  <a:pt x="2794982" y="260754"/>
                </a:moveTo>
                <a:lnTo>
                  <a:pt x="2809603" y="265583"/>
                </a:lnTo>
                <a:cubicBezTo>
                  <a:pt x="2814680" y="265784"/>
                  <a:pt x="2831330" y="266589"/>
                  <a:pt x="2859557" y="267997"/>
                </a:cubicBezTo>
                <a:cubicBezTo>
                  <a:pt x="2887783" y="269405"/>
                  <a:pt x="2911744" y="270211"/>
                  <a:pt x="2931441" y="270411"/>
                </a:cubicBezTo>
                <a:cubicBezTo>
                  <a:pt x="2931949" y="270411"/>
                  <a:pt x="2934589" y="270411"/>
                  <a:pt x="2939361" y="270411"/>
                </a:cubicBezTo>
                <a:cubicBezTo>
                  <a:pt x="2944133" y="270411"/>
                  <a:pt x="2947991" y="270411"/>
                  <a:pt x="2950936" y="270411"/>
                </a:cubicBezTo>
                <a:cubicBezTo>
                  <a:pt x="2926364" y="265784"/>
                  <a:pt x="2901186" y="262967"/>
                  <a:pt x="2875396" y="261962"/>
                </a:cubicBezTo>
                <a:cubicBezTo>
                  <a:pt x="2849607" y="260956"/>
                  <a:pt x="2824427" y="260553"/>
                  <a:pt x="2799855" y="260754"/>
                </a:cubicBezTo>
                <a:cubicBezTo>
                  <a:pt x="2799652" y="260754"/>
                  <a:pt x="2798841" y="260754"/>
                  <a:pt x="2797419" y="260754"/>
                </a:cubicBezTo>
                <a:cubicBezTo>
                  <a:pt x="2795998" y="260754"/>
                  <a:pt x="2795185" y="260754"/>
                  <a:pt x="2794982" y="260754"/>
                </a:cubicBezTo>
                <a:close/>
                <a:moveTo>
                  <a:pt x="1281744" y="260754"/>
                </a:moveTo>
                <a:cubicBezTo>
                  <a:pt x="1279307" y="261157"/>
                  <a:pt x="1278090" y="262767"/>
                  <a:pt x="1278090" y="265583"/>
                </a:cubicBezTo>
                <a:cubicBezTo>
                  <a:pt x="1278090" y="268400"/>
                  <a:pt x="1279307" y="270009"/>
                  <a:pt x="1281744" y="270411"/>
                </a:cubicBezTo>
                <a:cubicBezTo>
                  <a:pt x="1281744" y="270009"/>
                  <a:pt x="1281744" y="268400"/>
                  <a:pt x="1281744" y="265583"/>
                </a:cubicBezTo>
                <a:cubicBezTo>
                  <a:pt x="1281744" y="262767"/>
                  <a:pt x="1281744" y="261157"/>
                  <a:pt x="1281744" y="260754"/>
                </a:cubicBezTo>
                <a:close/>
                <a:moveTo>
                  <a:pt x="2582982" y="257134"/>
                </a:moveTo>
                <a:cubicBezTo>
                  <a:pt x="2581561" y="257134"/>
                  <a:pt x="2580749" y="258340"/>
                  <a:pt x="2580546" y="260754"/>
                </a:cubicBezTo>
                <a:cubicBezTo>
                  <a:pt x="2580749" y="260754"/>
                  <a:pt x="2581561" y="260754"/>
                  <a:pt x="2582982" y="260754"/>
                </a:cubicBezTo>
                <a:cubicBezTo>
                  <a:pt x="2584405" y="260754"/>
                  <a:pt x="2585216" y="260754"/>
                  <a:pt x="2585419" y="260754"/>
                </a:cubicBezTo>
                <a:cubicBezTo>
                  <a:pt x="2585216" y="258340"/>
                  <a:pt x="2584405" y="257134"/>
                  <a:pt x="2582982" y="257134"/>
                </a:cubicBezTo>
                <a:close/>
                <a:moveTo>
                  <a:pt x="3199487" y="255926"/>
                </a:moveTo>
                <a:cubicBezTo>
                  <a:pt x="3201923" y="256329"/>
                  <a:pt x="3203143" y="257938"/>
                  <a:pt x="3203143" y="260754"/>
                </a:cubicBezTo>
                <a:cubicBezTo>
                  <a:pt x="3203143" y="263572"/>
                  <a:pt x="3201923" y="265181"/>
                  <a:pt x="3199487" y="265583"/>
                </a:cubicBezTo>
                <a:cubicBezTo>
                  <a:pt x="3197050" y="265181"/>
                  <a:pt x="3195832" y="263572"/>
                  <a:pt x="3195832" y="260754"/>
                </a:cubicBezTo>
                <a:cubicBezTo>
                  <a:pt x="3195832" y="257938"/>
                  <a:pt x="3197050" y="256329"/>
                  <a:pt x="3199487" y="255926"/>
                </a:cubicBezTo>
                <a:close/>
                <a:moveTo>
                  <a:pt x="2775488" y="255926"/>
                </a:moveTo>
                <a:cubicBezTo>
                  <a:pt x="2773051" y="256329"/>
                  <a:pt x="2771833" y="257938"/>
                  <a:pt x="2771833" y="260754"/>
                </a:cubicBezTo>
                <a:cubicBezTo>
                  <a:pt x="2771833" y="263572"/>
                  <a:pt x="2773051" y="265181"/>
                  <a:pt x="2775488" y="265583"/>
                </a:cubicBezTo>
                <a:cubicBezTo>
                  <a:pt x="2777925" y="265181"/>
                  <a:pt x="2779144" y="263572"/>
                  <a:pt x="2779144" y="260754"/>
                </a:cubicBezTo>
                <a:cubicBezTo>
                  <a:pt x="2779144" y="257938"/>
                  <a:pt x="2777925" y="256329"/>
                  <a:pt x="2775488" y="255926"/>
                </a:cubicBezTo>
                <a:close/>
                <a:moveTo>
                  <a:pt x="2755994" y="255926"/>
                </a:moveTo>
                <a:cubicBezTo>
                  <a:pt x="2753557" y="256329"/>
                  <a:pt x="2752339" y="257938"/>
                  <a:pt x="2752339" y="260754"/>
                </a:cubicBezTo>
                <a:cubicBezTo>
                  <a:pt x="2752339" y="263572"/>
                  <a:pt x="2753557" y="265181"/>
                  <a:pt x="2755994" y="265583"/>
                </a:cubicBezTo>
                <a:cubicBezTo>
                  <a:pt x="2755994" y="265181"/>
                  <a:pt x="2755994" y="263572"/>
                  <a:pt x="2755994" y="260754"/>
                </a:cubicBezTo>
                <a:cubicBezTo>
                  <a:pt x="2755994" y="257938"/>
                  <a:pt x="2755994" y="256329"/>
                  <a:pt x="2755994" y="255926"/>
                </a:cubicBezTo>
                <a:close/>
                <a:moveTo>
                  <a:pt x="2736499" y="255926"/>
                </a:moveTo>
                <a:cubicBezTo>
                  <a:pt x="2734063" y="256329"/>
                  <a:pt x="2732845" y="257938"/>
                  <a:pt x="2732845" y="260754"/>
                </a:cubicBezTo>
                <a:cubicBezTo>
                  <a:pt x="2732845" y="263572"/>
                  <a:pt x="2734063" y="265181"/>
                  <a:pt x="2736499" y="265583"/>
                </a:cubicBezTo>
                <a:cubicBezTo>
                  <a:pt x="2738936" y="265181"/>
                  <a:pt x="2740155" y="263572"/>
                  <a:pt x="2740155" y="260754"/>
                </a:cubicBezTo>
                <a:cubicBezTo>
                  <a:pt x="2740155" y="257938"/>
                  <a:pt x="2738936" y="256329"/>
                  <a:pt x="2736499" y="255926"/>
                </a:cubicBezTo>
                <a:close/>
                <a:moveTo>
                  <a:pt x="2624408" y="255926"/>
                </a:moveTo>
                <a:cubicBezTo>
                  <a:pt x="2625017" y="258340"/>
                  <a:pt x="2627453" y="259548"/>
                  <a:pt x="2631718" y="259548"/>
                </a:cubicBezTo>
                <a:cubicBezTo>
                  <a:pt x="2635983" y="259548"/>
                  <a:pt x="2638419" y="258340"/>
                  <a:pt x="2639028" y="255926"/>
                </a:cubicBezTo>
                <a:cubicBezTo>
                  <a:pt x="2638724" y="255926"/>
                  <a:pt x="2636896" y="255926"/>
                  <a:pt x="2633546" y="255926"/>
                </a:cubicBezTo>
                <a:cubicBezTo>
                  <a:pt x="2630196" y="255926"/>
                  <a:pt x="2627149" y="255926"/>
                  <a:pt x="2624408" y="255926"/>
                </a:cubicBezTo>
                <a:close/>
                <a:moveTo>
                  <a:pt x="1627766" y="255926"/>
                </a:moveTo>
                <a:cubicBezTo>
                  <a:pt x="1629290" y="260754"/>
                  <a:pt x="1635991" y="264376"/>
                  <a:pt x="1647871" y="266790"/>
                </a:cubicBezTo>
                <a:cubicBezTo>
                  <a:pt x="1659749" y="269205"/>
                  <a:pt x="1667669" y="270411"/>
                  <a:pt x="1671628" y="270411"/>
                </a:cubicBezTo>
                <a:cubicBezTo>
                  <a:pt x="1668176" y="263470"/>
                  <a:pt x="1661679" y="259246"/>
                  <a:pt x="1652134" y="257737"/>
                </a:cubicBezTo>
                <a:cubicBezTo>
                  <a:pt x="1642590" y="256228"/>
                  <a:pt x="1636092" y="255625"/>
                  <a:pt x="1632640" y="255926"/>
                </a:cubicBezTo>
                <a:cubicBezTo>
                  <a:pt x="1632438" y="255926"/>
                  <a:pt x="1631624" y="255926"/>
                  <a:pt x="1630203" y="255926"/>
                </a:cubicBezTo>
                <a:cubicBezTo>
                  <a:pt x="1628782" y="255926"/>
                  <a:pt x="1627970" y="255926"/>
                  <a:pt x="1627766" y="255926"/>
                </a:cubicBezTo>
                <a:close/>
                <a:moveTo>
                  <a:pt x="2755994" y="251098"/>
                </a:moveTo>
                <a:cubicBezTo>
                  <a:pt x="2790820" y="253814"/>
                  <a:pt x="2828387" y="256832"/>
                  <a:pt x="2868694" y="260151"/>
                </a:cubicBezTo>
                <a:cubicBezTo>
                  <a:pt x="2909003" y="263470"/>
                  <a:pt x="2947789" y="265281"/>
                  <a:pt x="2985050" y="265583"/>
                </a:cubicBezTo>
                <a:cubicBezTo>
                  <a:pt x="2985659" y="265583"/>
                  <a:pt x="2988096" y="265583"/>
                  <a:pt x="2992361" y="265583"/>
                </a:cubicBezTo>
                <a:cubicBezTo>
                  <a:pt x="2996625" y="265583"/>
                  <a:pt x="2999062" y="265583"/>
                  <a:pt x="2999671" y="265583"/>
                </a:cubicBezTo>
                <a:cubicBezTo>
                  <a:pt x="2940376" y="255926"/>
                  <a:pt x="2878645" y="251098"/>
                  <a:pt x="2814476" y="251098"/>
                </a:cubicBezTo>
                <a:cubicBezTo>
                  <a:pt x="2808385" y="251098"/>
                  <a:pt x="2798638" y="251098"/>
                  <a:pt x="2785235" y="251098"/>
                </a:cubicBezTo>
                <a:cubicBezTo>
                  <a:pt x="2771833" y="251098"/>
                  <a:pt x="2762086" y="251098"/>
                  <a:pt x="2755994" y="251098"/>
                </a:cubicBezTo>
                <a:close/>
                <a:moveTo>
                  <a:pt x="2687764" y="251098"/>
                </a:moveTo>
                <a:cubicBezTo>
                  <a:pt x="2688678" y="253512"/>
                  <a:pt x="2691724" y="254720"/>
                  <a:pt x="2696902" y="254720"/>
                </a:cubicBezTo>
                <a:cubicBezTo>
                  <a:pt x="2702080" y="254720"/>
                  <a:pt x="2703908" y="253512"/>
                  <a:pt x="2702384" y="251098"/>
                </a:cubicBezTo>
                <a:cubicBezTo>
                  <a:pt x="2702080" y="251098"/>
                  <a:pt x="2700252" y="251098"/>
                  <a:pt x="2696902" y="251098"/>
                </a:cubicBezTo>
                <a:cubicBezTo>
                  <a:pt x="2693552" y="251098"/>
                  <a:pt x="2690505" y="251098"/>
                  <a:pt x="2687764" y="251098"/>
                </a:cubicBezTo>
                <a:close/>
                <a:moveTo>
                  <a:pt x="2648775" y="251098"/>
                </a:moveTo>
                <a:cubicBezTo>
                  <a:pt x="2647862" y="253512"/>
                  <a:pt x="2652127" y="254720"/>
                  <a:pt x="2661568" y="254720"/>
                </a:cubicBezTo>
                <a:cubicBezTo>
                  <a:pt x="2671011" y="254720"/>
                  <a:pt x="2676495" y="253512"/>
                  <a:pt x="2678017" y="251098"/>
                </a:cubicBezTo>
                <a:cubicBezTo>
                  <a:pt x="2674971" y="251098"/>
                  <a:pt x="2670098" y="251098"/>
                  <a:pt x="2663396" y="251098"/>
                </a:cubicBezTo>
                <a:cubicBezTo>
                  <a:pt x="2656695" y="251098"/>
                  <a:pt x="2651821" y="251098"/>
                  <a:pt x="2648775" y="251098"/>
                </a:cubicBezTo>
                <a:close/>
                <a:moveTo>
                  <a:pt x="1081929" y="249891"/>
                </a:moveTo>
                <a:cubicBezTo>
                  <a:pt x="1077055" y="249488"/>
                  <a:pt x="1072182" y="251501"/>
                  <a:pt x="1067308" y="255926"/>
                </a:cubicBezTo>
                <a:cubicBezTo>
                  <a:pt x="1069541" y="255926"/>
                  <a:pt x="1071166" y="255926"/>
                  <a:pt x="1072182" y="255926"/>
                </a:cubicBezTo>
                <a:cubicBezTo>
                  <a:pt x="1073197" y="255926"/>
                  <a:pt x="1074822" y="255926"/>
                  <a:pt x="1077055" y="255926"/>
                </a:cubicBezTo>
                <a:cubicBezTo>
                  <a:pt x="1077258" y="255926"/>
                  <a:pt x="1078071" y="255926"/>
                  <a:pt x="1079492" y="255926"/>
                </a:cubicBezTo>
                <a:cubicBezTo>
                  <a:pt x="1080913" y="255926"/>
                  <a:pt x="1081725" y="255926"/>
                  <a:pt x="1081929" y="255926"/>
                </a:cubicBezTo>
                <a:cubicBezTo>
                  <a:pt x="1084974" y="253613"/>
                  <a:pt x="1089848" y="252204"/>
                  <a:pt x="1096549" y="251701"/>
                </a:cubicBezTo>
                <a:cubicBezTo>
                  <a:pt x="1103251" y="251199"/>
                  <a:pt x="1108124" y="250998"/>
                  <a:pt x="1111170" y="251098"/>
                </a:cubicBezTo>
                <a:cubicBezTo>
                  <a:pt x="1108429" y="251098"/>
                  <a:pt x="1105383" y="251098"/>
                  <a:pt x="1102032" y="251098"/>
                </a:cubicBezTo>
                <a:cubicBezTo>
                  <a:pt x="1098682" y="251098"/>
                  <a:pt x="1096854" y="251098"/>
                  <a:pt x="1096549" y="251098"/>
                </a:cubicBezTo>
                <a:cubicBezTo>
                  <a:pt x="1091676" y="250696"/>
                  <a:pt x="1086802" y="250293"/>
                  <a:pt x="1081929" y="249891"/>
                </a:cubicBezTo>
                <a:close/>
                <a:moveTo>
                  <a:pt x="2865648" y="242649"/>
                </a:moveTo>
                <a:cubicBezTo>
                  <a:pt x="2861384" y="242649"/>
                  <a:pt x="2858947" y="243855"/>
                  <a:pt x="2858338" y="246269"/>
                </a:cubicBezTo>
                <a:cubicBezTo>
                  <a:pt x="2857120" y="246269"/>
                  <a:pt x="2859557" y="246269"/>
                  <a:pt x="2865648" y="246269"/>
                </a:cubicBezTo>
                <a:cubicBezTo>
                  <a:pt x="2871741" y="246269"/>
                  <a:pt x="2874178" y="246269"/>
                  <a:pt x="2872959" y="246269"/>
                </a:cubicBezTo>
                <a:cubicBezTo>
                  <a:pt x="2872350" y="243855"/>
                  <a:pt x="2869913" y="242649"/>
                  <a:pt x="2865648" y="242649"/>
                </a:cubicBezTo>
                <a:close/>
                <a:moveTo>
                  <a:pt x="1128227" y="242649"/>
                </a:moveTo>
                <a:cubicBezTo>
                  <a:pt x="1122948" y="242649"/>
                  <a:pt x="1118887" y="243855"/>
                  <a:pt x="1116043" y="246269"/>
                </a:cubicBezTo>
                <a:cubicBezTo>
                  <a:pt x="1117059" y="246269"/>
                  <a:pt x="1121120" y="246269"/>
                  <a:pt x="1128227" y="246269"/>
                </a:cubicBezTo>
                <a:cubicBezTo>
                  <a:pt x="1135334" y="246269"/>
                  <a:pt x="1139396" y="246269"/>
                  <a:pt x="1140411" y="246269"/>
                </a:cubicBezTo>
                <a:cubicBezTo>
                  <a:pt x="1137569" y="243855"/>
                  <a:pt x="1133508" y="242649"/>
                  <a:pt x="1128227" y="242649"/>
                </a:cubicBezTo>
                <a:close/>
                <a:moveTo>
                  <a:pt x="3253096" y="241441"/>
                </a:moveTo>
                <a:cubicBezTo>
                  <a:pt x="3253299" y="241341"/>
                  <a:pt x="3254111" y="241542"/>
                  <a:pt x="3255533" y="242045"/>
                </a:cubicBezTo>
                <a:cubicBezTo>
                  <a:pt x="3256955" y="242547"/>
                  <a:pt x="3257766" y="243957"/>
                  <a:pt x="3257969" y="246269"/>
                </a:cubicBezTo>
                <a:cubicBezTo>
                  <a:pt x="3257157" y="246269"/>
                  <a:pt x="3258782" y="246269"/>
                  <a:pt x="3262843" y="246269"/>
                </a:cubicBezTo>
                <a:cubicBezTo>
                  <a:pt x="3258782" y="242246"/>
                  <a:pt x="3257157" y="240636"/>
                  <a:pt x="3257969" y="241441"/>
                </a:cubicBezTo>
                <a:cubicBezTo>
                  <a:pt x="3257766" y="241441"/>
                  <a:pt x="3256955" y="241441"/>
                  <a:pt x="3255533" y="241441"/>
                </a:cubicBezTo>
                <a:cubicBezTo>
                  <a:pt x="3254111" y="241441"/>
                  <a:pt x="3253299" y="241441"/>
                  <a:pt x="3253096" y="241441"/>
                </a:cubicBezTo>
                <a:close/>
                <a:moveTo>
                  <a:pt x="2838844" y="241441"/>
                </a:moveTo>
                <a:cubicBezTo>
                  <a:pt x="2838844" y="241643"/>
                  <a:pt x="2838844" y="242447"/>
                  <a:pt x="2838844" y="243855"/>
                </a:cubicBezTo>
                <a:cubicBezTo>
                  <a:pt x="2838844" y="245263"/>
                  <a:pt x="2838844" y="246069"/>
                  <a:pt x="2838844" y="246269"/>
                </a:cubicBezTo>
                <a:cubicBezTo>
                  <a:pt x="2841281" y="246069"/>
                  <a:pt x="2842500" y="245263"/>
                  <a:pt x="2842500" y="243855"/>
                </a:cubicBezTo>
                <a:cubicBezTo>
                  <a:pt x="2842500" y="242447"/>
                  <a:pt x="2841281" y="241643"/>
                  <a:pt x="2838844" y="241441"/>
                </a:cubicBezTo>
                <a:close/>
                <a:moveTo>
                  <a:pt x="1157469" y="237820"/>
                </a:moveTo>
                <a:cubicBezTo>
                  <a:pt x="1152190" y="237820"/>
                  <a:pt x="1148128" y="239027"/>
                  <a:pt x="1145285" y="241441"/>
                </a:cubicBezTo>
                <a:cubicBezTo>
                  <a:pt x="1146300" y="241441"/>
                  <a:pt x="1150362" y="241441"/>
                  <a:pt x="1157469" y="241441"/>
                </a:cubicBezTo>
                <a:cubicBezTo>
                  <a:pt x="1164576" y="241441"/>
                  <a:pt x="1168637" y="241441"/>
                  <a:pt x="1169653" y="241441"/>
                </a:cubicBezTo>
                <a:cubicBezTo>
                  <a:pt x="1166810" y="239027"/>
                  <a:pt x="1162749" y="237820"/>
                  <a:pt x="1157469" y="237820"/>
                </a:cubicBezTo>
                <a:close/>
                <a:moveTo>
                  <a:pt x="3199487" y="236613"/>
                </a:moveTo>
                <a:lnTo>
                  <a:pt x="3202969" y="241212"/>
                </a:lnTo>
                <a:lnTo>
                  <a:pt x="3197681" y="238999"/>
                </a:lnTo>
                <a:close/>
                <a:moveTo>
                  <a:pt x="1189147" y="236613"/>
                </a:moveTo>
                <a:cubicBezTo>
                  <a:pt x="1189858" y="239027"/>
                  <a:pt x="1192091" y="240235"/>
                  <a:pt x="1195848" y="240235"/>
                </a:cubicBezTo>
                <a:cubicBezTo>
                  <a:pt x="1199605" y="240235"/>
                  <a:pt x="1200621" y="239027"/>
                  <a:pt x="1198894" y="236613"/>
                </a:cubicBezTo>
                <a:cubicBezTo>
                  <a:pt x="1198488" y="236613"/>
                  <a:pt x="1196864" y="236613"/>
                  <a:pt x="1194020" y="236613"/>
                </a:cubicBezTo>
                <a:cubicBezTo>
                  <a:pt x="1191178" y="236613"/>
                  <a:pt x="1189554" y="236613"/>
                  <a:pt x="1189147" y="236613"/>
                </a:cubicBezTo>
                <a:close/>
                <a:moveTo>
                  <a:pt x="2983240" y="234263"/>
                </a:moveTo>
                <a:lnTo>
                  <a:pt x="3016805" y="236840"/>
                </a:lnTo>
                <a:cubicBezTo>
                  <a:pt x="3040056" y="239354"/>
                  <a:pt x="3064601" y="242699"/>
                  <a:pt x="3090441" y="246873"/>
                </a:cubicBezTo>
                <a:cubicBezTo>
                  <a:pt x="3116282" y="251048"/>
                  <a:pt x="3139913" y="257108"/>
                  <a:pt x="3161336" y="265055"/>
                </a:cubicBezTo>
                <a:lnTo>
                  <a:pt x="3165939" y="267069"/>
                </a:lnTo>
                <a:lnTo>
                  <a:pt x="3163951" y="266768"/>
                </a:lnTo>
                <a:cubicBezTo>
                  <a:pt x="3150142" y="264592"/>
                  <a:pt x="3131121" y="261455"/>
                  <a:pt x="3106889" y="257357"/>
                </a:cubicBezTo>
                <a:close/>
                <a:moveTo>
                  <a:pt x="2857729" y="232992"/>
                </a:moveTo>
                <a:cubicBezTo>
                  <a:pt x="2854379" y="232992"/>
                  <a:pt x="2851332" y="234199"/>
                  <a:pt x="2848591" y="236613"/>
                </a:cubicBezTo>
                <a:cubicBezTo>
                  <a:pt x="2849506" y="236613"/>
                  <a:pt x="2852551" y="236613"/>
                  <a:pt x="2857729" y="236613"/>
                </a:cubicBezTo>
                <a:cubicBezTo>
                  <a:pt x="2862907" y="236613"/>
                  <a:pt x="2864735" y="236613"/>
                  <a:pt x="2863212" y="236613"/>
                </a:cubicBezTo>
                <a:cubicBezTo>
                  <a:pt x="2862907" y="234199"/>
                  <a:pt x="2861079" y="232992"/>
                  <a:pt x="2857729" y="232992"/>
                </a:cubicBezTo>
                <a:close/>
                <a:moveTo>
                  <a:pt x="2833970" y="231784"/>
                </a:moveTo>
                <a:cubicBezTo>
                  <a:pt x="2831534" y="232187"/>
                  <a:pt x="2830316" y="233797"/>
                  <a:pt x="2830316" y="236613"/>
                </a:cubicBezTo>
                <a:cubicBezTo>
                  <a:pt x="2830316" y="239430"/>
                  <a:pt x="2831534" y="241039"/>
                  <a:pt x="2833970" y="241441"/>
                </a:cubicBezTo>
                <a:cubicBezTo>
                  <a:pt x="2836407" y="241039"/>
                  <a:pt x="2837626" y="239430"/>
                  <a:pt x="2837626" y="236613"/>
                </a:cubicBezTo>
                <a:cubicBezTo>
                  <a:pt x="2837626" y="233797"/>
                  <a:pt x="2836407" y="232187"/>
                  <a:pt x="2833970" y="231784"/>
                </a:cubicBezTo>
                <a:close/>
                <a:moveTo>
                  <a:pt x="1242756" y="231784"/>
                </a:moveTo>
                <a:cubicBezTo>
                  <a:pt x="1243163" y="234199"/>
                  <a:pt x="1244787" y="235406"/>
                  <a:pt x="1247629" y="235406"/>
                </a:cubicBezTo>
                <a:cubicBezTo>
                  <a:pt x="1250473" y="235406"/>
                  <a:pt x="1252097" y="234199"/>
                  <a:pt x="1252503" y="231784"/>
                </a:cubicBezTo>
                <a:cubicBezTo>
                  <a:pt x="1246817" y="231784"/>
                  <a:pt x="1243568" y="231784"/>
                  <a:pt x="1242756" y="231784"/>
                </a:cubicBezTo>
                <a:close/>
                <a:moveTo>
                  <a:pt x="1228135" y="231784"/>
                </a:moveTo>
                <a:cubicBezTo>
                  <a:pt x="1228339" y="234199"/>
                  <a:pt x="1229151" y="235406"/>
                  <a:pt x="1230572" y="235406"/>
                </a:cubicBezTo>
                <a:cubicBezTo>
                  <a:pt x="1231993" y="235406"/>
                  <a:pt x="1232807" y="234199"/>
                  <a:pt x="1233009" y="231784"/>
                </a:cubicBezTo>
                <a:cubicBezTo>
                  <a:pt x="1232807" y="231784"/>
                  <a:pt x="1231993" y="231784"/>
                  <a:pt x="1230572" y="231784"/>
                </a:cubicBezTo>
                <a:cubicBezTo>
                  <a:pt x="1229151" y="231784"/>
                  <a:pt x="1228339" y="231784"/>
                  <a:pt x="1228135" y="231784"/>
                </a:cubicBezTo>
                <a:close/>
                <a:moveTo>
                  <a:pt x="653056" y="231784"/>
                </a:moveTo>
                <a:cubicBezTo>
                  <a:pt x="653259" y="234199"/>
                  <a:pt x="654072" y="235406"/>
                  <a:pt x="655493" y="235406"/>
                </a:cubicBezTo>
                <a:cubicBezTo>
                  <a:pt x="656914" y="235406"/>
                  <a:pt x="657726" y="234199"/>
                  <a:pt x="657930" y="231784"/>
                </a:cubicBezTo>
                <a:cubicBezTo>
                  <a:pt x="653868" y="231784"/>
                  <a:pt x="652244" y="231784"/>
                  <a:pt x="653056" y="231784"/>
                </a:cubicBezTo>
                <a:close/>
                <a:moveTo>
                  <a:pt x="3179993" y="226956"/>
                </a:moveTo>
                <a:cubicBezTo>
                  <a:pt x="3182429" y="227359"/>
                  <a:pt x="3183648" y="228969"/>
                  <a:pt x="3183648" y="231784"/>
                </a:cubicBezTo>
                <a:lnTo>
                  <a:pt x="3182876" y="232805"/>
                </a:lnTo>
                <a:lnTo>
                  <a:pt x="3179993" y="231597"/>
                </a:lnTo>
                <a:close/>
                <a:moveTo>
                  <a:pt x="1276871" y="226956"/>
                </a:moveTo>
                <a:cubicBezTo>
                  <a:pt x="1276058" y="229370"/>
                  <a:pt x="1280120" y="230578"/>
                  <a:pt x="1289055" y="230578"/>
                </a:cubicBezTo>
                <a:cubicBezTo>
                  <a:pt x="1297989" y="230578"/>
                  <a:pt x="1302051" y="229370"/>
                  <a:pt x="1301238" y="226956"/>
                </a:cubicBezTo>
                <a:cubicBezTo>
                  <a:pt x="1298092" y="226956"/>
                  <a:pt x="1293420" y="226956"/>
                  <a:pt x="1287227" y="226956"/>
                </a:cubicBezTo>
                <a:cubicBezTo>
                  <a:pt x="1281033" y="226956"/>
                  <a:pt x="1277582" y="226956"/>
                  <a:pt x="1276871" y="226956"/>
                </a:cubicBezTo>
                <a:close/>
                <a:moveTo>
                  <a:pt x="662803" y="226956"/>
                </a:moveTo>
                <a:cubicBezTo>
                  <a:pt x="663007" y="229370"/>
                  <a:pt x="663819" y="230578"/>
                  <a:pt x="665240" y="230578"/>
                </a:cubicBezTo>
                <a:cubicBezTo>
                  <a:pt x="666661" y="230578"/>
                  <a:pt x="667473" y="229370"/>
                  <a:pt x="667677" y="226956"/>
                </a:cubicBezTo>
                <a:cubicBezTo>
                  <a:pt x="667473" y="226956"/>
                  <a:pt x="666661" y="226956"/>
                  <a:pt x="665240" y="226956"/>
                </a:cubicBezTo>
                <a:cubicBezTo>
                  <a:pt x="663819" y="226956"/>
                  <a:pt x="663007" y="226956"/>
                  <a:pt x="662803" y="226956"/>
                </a:cubicBezTo>
                <a:close/>
                <a:moveTo>
                  <a:pt x="1359721" y="222128"/>
                </a:moveTo>
                <a:cubicBezTo>
                  <a:pt x="1357284" y="222329"/>
                  <a:pt x="1356067" y="223134"/>
                  <a:pt x="1356067" y="224542"/>
                </a:cubicBezTo>
                <a:cubicBezTo>
                  <a:pt x="1356067" y="225950"/>
                  <a:pt x="1357284" y="226755"/>
                  <a:pt x="1359721" y="226956"/>
                </a:cubicBezTo>
                <a:cubicBezTo>
                  <a:pt x="1359721" y="226755"/>
                  <a:pt x="1359721" y="225950"/>
                  <a:pt x="1359721" y="224542"/>
                </a:cubicBezTo>
                <a:cubicBezTo>
                  <a:pt x="1359721" y="223134"/>
                  <a:pt x="1359721" y="222329"/>
                  <a:pt x="1359721" y="222128"/>
                </a:cubicBezTo>
                <a:close/>
                <a:moveTo>
                  <a:pt x="682297" y="222128"/>
                </a:moveTo>
                <a:cubicBezTo>
                  <a:pt x="679861" y="222329"/>
                  <a:pt x="678643" y="223134"/>
                  <a:pt x="678643" y="224542"/>
                </a:cubicBezTo>
                <a:cubicBezTo>
                  <a:pt x="678643" y="225950"/>
                  <a:pt x="679861" y="226755"/>
                  <a:pt x="682297" y="226956"/>
                </a:cubicBezTo>
                <a:cubicBezTo>
                  <a:pt x="684734" y="226755"/>
                  <a:pt x="685953" y="225950"/>
                  <a:pt x="685953" y="224542"/>
                </a:cubicBezTo>
                <a:cubicBezTo>
                  <a:pt x="685953" y="223134"/>
                  <a:pt x="684734" y="222329"/>
                  <a:pt x="682297" y="222128"/>
                </a:cubicBezTo>
                <a:close/>
                <a:moveTo>
                  <a:pt x="3238475" y="217299"/>
                </a:moveTo>
                <a:cubicBezTo>
                  <a:pt x="3236038" y="217702"/>
                  <a:pt x="3234821" y="219312"/>
                  <a:pt x="3234821" y="222128"/>
                </a:cubicBezTo>
                <a:cubicBezTo>
                  <a:pt x="3234821" y="224945"/>
                  <a:pt x="3236038" y="226554"/>
                  <a:pt x="3238475" y="226956"/>
                </a:cubicBezTo>
                <a:cubicBezTo>
                  <a:pt x="3240912" y="226554"/>
                  <a:pt x="3242131" y="224945"/>
                  <a:pt x="3242131" y="222128"/>
                </a:cubicBezTo>
                <a:cubicBezTo>
                  <a:pt x="3242131" y="219312"/>
                  <a:pt x="3240912" y="217702"/>
                  <a:pt x="3238475" y="217299"/>
                </a:cubicBezTo>
                <a:close/>
                <a:moveTo>
                  <a:pt x="3136131" y="217299"/>
                </a:moveTo>
                <a:cubicBezTo>
                  <a:pt x="3136334" y="219714"/>
                  <a:pt x="3137146" y="220921"/>
                  <a:pt x="3138567" y="220921"/>
                </a:cubicBezTo>
                <a:cubicBezTo>
                  <a:pt x="3139990" y="220921"/>
                  <a:pt x="3140801" y="219714"/>
                  <a:pt x="3141004" y="217299"/>
                </a:cubicBezTo>
                <a:cubicBezTo>
                  <a:pt x="3140801" y="217299"/>
                  <a:pt x="3139990" y="217299"/>
                  <a:pt x="3138567" y="217299"/>
                </a:cubicBezTo>
                <a:cubicBezTo>
                  <a:pt x="3137146" y="217299"/>
                  <a:pt x="3136334" y="217299"/>
                  <a:pt x="3136131" y="217299"/>
                </a:cubicBezTo>
                <a:close/>
                <a:moveTo>
                  <a:pt x="2576281" y="213679"/>
                </a:moveTo>
                <a:cubicBezTo>
                  <a:pt x="2572931" y="213679"/>
                  <a:pt x="2571103" y="214885"/>
                  <a:pt x="2570799" y="217299"/>
                </a:cubicBezTo>
                <a:cubicBezTo>
                  <a:pt x="2569581" y="217299"/>
                  <a:pt x="2572018" y="217299"/>
                  <a:pt x="2578109" y="217299"/>
                </a:cubicBezTo>
                <a:cubicBezTo>
                  <a:pt x="2584201" y="217299"/>
                  <a:pt x="2586638" y="217299"/>
                  <a:pt x="2585419" y="217299"/>
                </a:cubicBezTo>
                <a:cubicBezTo>
                  <a:pt x="2582678" y="214885"/>
                  <a:pt x="2579632" y="213679"/>
                  <a:pt x="2576281" y="213679"/>
                </a:cubicBezTo>
                <a:close/>
                <a:moveTo>
                  <a:pt x="3126383" y="212471"/>
                </a:moveTo>
                <a:cubicBezTo>
                  <a:pt x="3123947" y="212673"/>
                  <a:pt x="3122729" y="213477"/>
                  <a:pt x="3122729" y="214885"/>
                </a:cubicBezTo>
                <a:cubicBezTo>
                  <a:pt x="3122729" y="216294"/>
                  <a:pt x="3123947" y="217099"/>
                  <a:pt x="3126383" y="217299"/>
                </a:cubicBezTo>
                <a:cubicBezTo>
                  <a:pt x="3128820" y="217099"/>
                  <a:pt x="3130039" y="216294"/>
                  <a:pt x="3130039" y="214885"/>
                </a:cubicBezTo>
                <a:cubicBezTo>
                  <a:pt x="3130039" y="213477"/>
                  <a:pt x="3128820" y="212673"/>
                  <a:pt x="3126383" y="212471"/>
                </a:cubicBezTo>
                <a:close/>
                <a:moveTo>
                  <a:pt x="2624408" y="212471"/>
                </a:moveTo>
                <a:lnTo>
                  <a:pt x="2624408" y="217299"/>
                </a:lnTo>
                <a:cubicBezTo>
                  <a:pt x="2627149" y="217299"/>
                  <a:pt x="2630196" y="217299"/>
                  <a:pt x="2633546" y="217299"/>
                </a:cubicBezTo>
                <a:cubicBezTo>
                  <a:pt x="2636896" y="217299"/>
                  <a:pt x="2638724" y="217299"/>
                  <a:pt x="2639028" y="217299"/>
                </a:cubicBezTo>
                <a:cubicBezTo>
                  <a:pt x="2649588" y="218104"/>
                  <a:pt x="2657710" y="216495"/>
                  <a:pt x="2663396" y="212471"/>
                </a:cubicBezTo>
                <a:close/>
                <a:moveTo>
                  <a:pt x="1310986" y="212471"/>
                </a:moveTo>
                <a:cubicBezTo>
                  <a:pt x="1308549" y="212874"/>
                  <a:pt x="1307331" y="214484"/>
                  <a:pt x="1307331" y="217299"/>
                </a:cubicBezTo>
                <a:cubicBezTo>
                  <a:pt x="1307331" y="220117"/>
                  <a:pt x="1308549" y="221726"/>
                  <a:pt x="1310986" y="222128"/>
                </a:cubicBezTo>
                <a:cubicBezTo>
                  <a:pt x="1313422" y="221726"/>
                  <a:pt x="1314641" y="220117"/>
                  <a:pt x="1314641" y="217299"/>
                </a:cubicBezTo>
                <a:cubicBezTo>
                  <a:pt x="1314641" y="214484"/>
                  <a:pt x="1313422" y="212874"/>
                  <a:pt x="1310986" y="212471"/>
                </a:cubicBezTo>
                <a:close/>
                <a:moveTo>
                  <a:pt x="2704821" y="208851"/>
                </a:moveTo>
                <a:cubicBezTo>
                  <a:pt x="2699542" y="208851"/>
                  <a:pt x="2695481" y="210057"/>
                  <a:pt x="2692637" y="212471"/>
                </a:cubicBezTo>
                <a:cubicBezTo>
                  <a:pt x="2691825" y="212471"/>
                  <a:pt x="2695886" y="212471"/>
                  <a:pt x="2704821" y="212471"/>
                </a:cubicBezTo>
                <a:cubicBezTo>
                  <a:pt x="2713756" y="212471"/>
                  <a:pt x="2717817" y="212471"/>
                  <a:pt x="2717005" y="212471"/>
                </a:cubicBezTo>
                <a:cubicBezTo>
                  <a:pt x="2714163" y="210057"/>
                  <a:pt x="2710102" y="208851"/>
                  <a:pt x="2704821" y="208851"/>
                </a:cubicBezTo>
                <a:close/>
                <a:moveTo>
                  <a:pt x="2882706" y="207643"/>
                </a:moveTo>
                <a:cubicBezTo>
                  <a:pt x="2887851" y="212978"/>
                  <a:pt x="2914384" y="220549"/>
                  <a:pt x="2962307" y="230354"/>
                </a:cubicBezTo>
                <a:lnTo>
                  <a:pt x="2983240" y="234263"/>
                </a:lnTo>
                <a:lnTo>
                  <a:pt x="2950936" y="231784"/>
                </a:lnTo>
                <a:cubicBezTo>
                  <a:pt x="2949311" y="231784"/>
                  <a:pt x="2947078" y="231784"/>
                  <a:pt x="2944234" y="231784"/>
                </a:cubicBezTo>
                <a:lnTo>
                  <a:pt x="2936315" y="231784"/>
                </a:lnTo>
                <a:lnTo>
                  <a:pt x="2872959" y="236613"/>
                </a:lnTo>
                <a:cubicBezTo>
                  <a:pt x="2883010" y="238825"/>
                  <a:pt x="2893368" y="240435"/>
                  <a:pt x="2904028" y="241441"/>
                </a:cubicBezTo>
                <a:cubicBezTo>
                  <a:pt x="2914688" y="242447"/>
                  <a:pt x="2923827" y="244057"/>
                  <a:pt x="2931441" y="246269"/>
                </a:cubicBezTo>
                <a:lnTo>
                  <a:pt x="3077648" y="270411"/>
                </a:lnTo>
                <a:cubicBezTo>
                  <a:pt x="3079881" y="272725"/>
                  <a:pt x="3081506" y="274133"/>
                  <a:pt x="3082521" y="274636"/>
                </a:cubicBezTo>
                <a:cubicBezTo>
                  <a:pt x="3083537" y="275139"/>
                  <a:pt x="3085162" y="275341"/>
                  <a:pt x="3087395" y="275239"/>
                </a:cubicBezTo>
                <a:cubicBezTo>
                  <a:pt x="3093081" y="275239"/>
                  <a:pt x="3096330" y="275239"/>
                  <a:pt x="3097142" y="275239"/>
                </a:cubicBezTo>
                <a:lnTo>
                  <a:pt x="3087395" y="270411"/>
                </a:lnTo>
                <a:cubicBezTo>
                  <a:pt x="3087598" y="270411"/>
                  <a:pt x="3088411" y="270411"/>
                  <a:pt x="3089832" y="270411"/>
                </a:cubicBezTo>
                <a:cubicBezTo>
                  <a:pt x="3091254" y="270411"/>
                  <a:pt x="3092065" y="270411"/>
                  <a:pt x="3092269" y="270411"/>
                </a:cubicBezTo>
                <a:cubicBezTo>
                  <a:pt x="3114099" y="271417"/>
                  <a:pt x="3135014" y="275441"/>
                  <a:pt x="3155016" y="282482"/>
                </a:cubicBezTo>
                <a:cubicBezTo>
                  <a:pt x="3175018" y="289524"/>
                  <a:pt x="3194714" y="293546"/>
                  <a:pt x="3214107" y="294552"/>
                </a:cubicBezTo>
                <a:cubicBezTo>
                  <a:pt x="3214311" y="294552"/>
                  <a:pt x="3215123" y="294552"/>
                  <a:pt x="3216544" y="294552"/>
                </a:cubicBezTo>
                <a:cubicBezTo>
                  <a:pt x="3217967" y="294552"/>
                  <a:pt x="3218778" y="294552"/>
                  <a:pt x="3218981" y="294552"/>
                </a:cubicBezTo>
                <a:cubicBezTo>
                  <a:pt x="3210478" y="288694"/>
                  <a:pt x="3201422" y="283305"/>
                  <a:pt x="3191814" y="278390"/>
                </a:cubicBezTo>
                <a:lnTo>
                  <a:pt x="3165939" y="267069"/>
                </a:lnTo>
                <a:lnTo>
                  <a:pt x="3180754" y="269311"/>
                </a:lnTo>
                <a:cubicBezTo>
                  <a:pt x="3185053" y="269918"/>
                  <a:pt x="3188047" y="270284"/>
                  <a:pt x="3189740" y="270411"/>
                </a:cubicBezTo>
                <a:cubicBezTo>
                  <a:pt x="3199487" y="275441"/>
                  <a:pt x="3209234" y="279868"/>
                  <a:pt x="3218981" y="283690"/>
                </a:cubicBezTo>
                <a:cubicBezTo>
                  <a:pt x="3228728" y="287512"/>
                  <a:pt x="3238475" y="289524"/>
                  <a:pt x="3248222" y="289724"/>
                </a:cubicBezTo>
                <a:cubicBezTo>
                  <a:pt x="3248527" y="289724"/>
                  <a:pt x="3250355" y="289724"/>
                  <a:pt x="3253705" y="289724"/>
                </a:cubicBezTo>
                <a:cubicBezTo>
                  <a:pt x="3257056" y="289724"/>
                  <a:pt x="3260102" y="289724"/>
                  <a:pt x="3262843" y="289724"/>
                </a:cubicBezTo>
                <a:cubicBezTo>
                  <a:pt x="3260507" y="289323"/>
                  <a:pt x="3259086" y="287713"/>
                  <a:pt x="3258578" y="284896"/>
                </a:cubicBezTo>
                <a:cubicBezTo>
                  <a:pt x="3258072" y="282080"/>
                  <a:pt x="3257868" y="280471"/>
                  <a:pt x="3257969" y="280068"/>
                </a:cubicBezTo>
                <a:cubicBezTo>
                  <a:pt x="3257868" y="279868"/>
                  <a:pt x="3258072" y="279061"/>
                  <a:pt x="3258578" y="277653"/>
                </a:cubicBezTo>
                <a:cubicBezTo>
                  <a:pt x="3259086" y="276245"/>
                  <a:pt x="3260507" y="275441"/>
                  <a:pt x="3262843" y="275239"/>
                </a:cubicBezTo>
                <a:cubicBezTo>
                  <a:pt x="3257969" y="270713"/>
                  <a:pt x="3253096" y="267695"/>
                  <a:pt x="3248222" y="266186"/>
                </a:cubicBezTo>
                <a:cubicBezTo>
                  <a:pt x="3243349" y="264678"/>
                  <a:pt x="3238475" y="262867"/>
                  <a:pt x="3233602" y="260754"/>
                </a:cubicBezTo>
                <a:cubicBezTo>
                  <a:pt x="3224870" y="257938"/>
                  <a:pt x="3211874" y="253915"/>
                  <a:pt x="3194613" y="248684"/>
                </a:cubicBezTo>
                <a:cubicBezTo>
                  <a:pt x="3177352" y="243453"/>
                  <a:pt x="3164357" y="239430"/>
                  <a:pt x="3155625" y="236613"/>
                </a:cubicBezTo>
                <a:cubicBezTo>
                  <a:pt x="3153492" y="236814"/>
                  <a:pt x="3151666" y="237619"/>
                  <a:pt x="3150142" y="239027"/>
                </a:cubicBezTo>
                <a:cubicBezTo>
                  <a:pt x="3148619" y="240435"/>
                  <a:pt x="3145573" y="241241"/>
                  <a:pt x="3141004" y="241441"/>
                </a:cubicBezTo>
                <a:cubicBezTo>
                  <a:pt x="3135318" y="241441"/>
                  <a:pt x="3132069" y="241441"/>
                  <a:pt x="3131257" y="241441"/>
                </a:cubicBezTo>
                <a:cubicBezTo>
                  <a:pt x="3100290" y="235808"/>
                  <a:pt x="3062317" y="228969"/>
                  <a:pt x="3017337" y="220921"/>
                </a:cubicBezTo>
                <a:cubicBezTo>
                  <a:pt x="2972359" y="212874"/>
                  <a:pt x="2930731" y="208448"/>
                  <a:pt x="2892453" y="207643"/>
                </a:cubicBezTo>
                <a:cubicBezTo>
                  <a:pt x="2892047" y="207643"/>
                  <a:pt x="2890423" y="207643"/>
                  <a:pt x="2887579" y="207643"/>
                </a:cubicBezTo>
                <a:cubicBezTo>
                  <a:pt x="2884737" y="207643"/>
                  <a:pt x="2883113" y="207643"/>
                  <a:pt x="2882706" y="207643"/>
                </a:cubicBezTo>
                <a:close/>
                <a:moveTo>
                  <a:pt x="2853465" y="207643"/>
                </a:moveTo>
                <a:cubicBezTo>
                  <a:pt x="2855901" y="212270"/>
                  <a:pt x="2858338" y="215087"/>
                  <a:pt x="2860775" y="216093"/>
                </a:cubicBezTo>
                <a:cubicBezTo>
                  <a:pt x="2863212" y="217099"/>
                  <a:pt x="2865648" y="217501"/>
                  <a:pt x="2868085" y="217299"/>
                </a:cubicBezTo>
                <a:cubicBezTo>
                  <a:pt x="2873771" y="217299"/>
                  <a:pt x="2877020" y="217299"/>
                  <a:pt x="2877832" y="217299"/>
                </a:cubicBezTo>
                <a:lnTo>
                  <a:pt x="2872959" y="207643"/>
                </a:lnTo>
                <a:close/>
                <a:moveTo>
                  <a:pt x="2755994" y="207643"/>
                </a:moveTo>
                <a:lnTo>
                  <a:pt x="2755994" y="212471"/>
                </a:lnTo>
                <a:cubicBezTo>
                  <a:pt x="2759547" y="212371"/>
                  <a:pt x="2768278" y="212573"/>
                  <a:pt x="2782189" y="213075"/>
                </a:cubicBezTo>
                <a:cubicBezTo>
                  <a:pt x="2796099" y="213578"/>
                  <a:pt x="2808486" y="214987"/>
                  <a:pt x="2819350" y="217299"/>
                </a:cubicBezTo>
                <a:cubicBezTo>
                  <a:pt x="2819654" y="217299"/>
                  <a:pt x="2821482" y="217299"/>
                  <a:pt x="2824832" y="217299"/>
                </a:cubicBezTo>
                <a:cubicBezTo>
                  <a:pt x="2828183" y="217299"/>
                  <a:pt x="2831229" y="217299"/>
                  <a:pt x="2833970" y="217299"/>
                </a:cubicBezTo>
                <a:cubicBezTo>
                  <a:pt x="2836712" y="217299"/>
                  <a:pt x="2839758" y="217299"/>
                  <a:pt x="2843109" y="217299"/>
                </a:cubicBezTo>
                <a:cubicBezTo>
                  <a:pt x="2846459" y="217299"/>
                  <a:pt x="2848287" y="217299"/>
                  <a:pt x="2848591" y="217299"/>
                </a:cubicBezTo>
                <a:cubicBezTo>
                  <a:pt x="2847779" y="211666"/>
                  <a:pt x="2844530" y="208448"/>
                  <a:pt x="2838844" y="207643"/>
                </a:cubicBezTo>
                <a:lnTo>
                  <a:pt x="2838844" y="212471"/>
                </a:lnTo>
                <a:cubicBezTo>
                  <a:pt x="2832346" y="212270"/>
                  <a:pt x="2820974" y="211465"/>
                  <a:pt x="2804729" y="210057"/>
                </a:cubicBezTo>
                <a:cubicBezTo>
                  <a:pt x="2788484" y="208649"/>
                  <a:pt x="2777112" y="207844"/>
                  <a:pt x="2770614" y="207643"/>
                </a:cubicBezTo>
                <a:cubicBezTo>
                  <a:pt x="2769802" y="207643"/>
                  <a:pt x="2766553" y="207643"/>
                  <a:pt x="2760867" y="207643"/>
                </a:cubicBezTo>
                <a:cubicBezTo>
                  <a:pt x="2760664" y="207643"/>
                  <a:pt x="2759851" y="207643"/>
                  <a:pt x="2758430" y="207643"/>
                </a:cubicBezTo>
                <a:cubicBezTo>
                  <a:pt x="2757009" y="207643"/>
                  <a:pt x="2756197" y="207643"/>
                  <a:pt x="2755994" y="207643"/>
                </a:cubicBezTo>
                <a:close/>
                <a:moveTo>
                  <a:pt x="3097142" y="202815"/>
                </a:moveTo>
                <a:cubicBezTo>
                  <a:pt x="3094705" y="203218"/>
                  <a:pt x="3093488" y="204827"/>
                  <a:pt x="3093488" y="207643"/>
                </a:cubicBezTo>
                <a:cubicBezTo>
                  <a:pt x="3093488" y="210460"/>
                  <a:pt x="3094705" y="212069"/>
                  <a:pt x="3097142" y="212471"/>
                </a:cubicBezTo>
                <a:cubicBezTo>
                  <a:pt x="3099579" y="212069"/>
                  <a:pt x="3100798" y="210460"/>
                  <a:pt x="3100798" y="207643"/>
                </a:cubicBezTo>
                <a:cubicBezTo>
                  <a:pt x="3100798" y="204827"/>
                  <a:pt x="3099579" y="203218"/>
                  <a:pt x="3097142" y="202815"/>
                </a:cubicBezTo>
                <a:close/>
                <a:moveTo>
                  <a:pt x="3092269" y="197986"/>
                </a:moveTo>
                <a:cubicBezTo>
                  <a:pt x="3121307" y="209454"/>
                  <a:pt x="3149736" y="220318"/>
                  <a:pt x="3177556" y="230578"/>
                </a:cubicBezTo>
                <a:lnTo>
                  <a:pt x="3179993" y="231597"/>
                </a:lnTo>
                <a:lnTo>
                  <a:pt x="3179993" y="231784"/>
                </a:lnTo>
                <a:cubicBezTo>
                  <a:pt x="3179993" y="234602"/>
                  <a:pt x="3179993" y="236211"/>
                  <a:pt x="3179993" y="236613"/>
                </a:cubicBezTo>
                <a:lnTo>
                  <a:pt x="3182876" y="232805"/>
                </a:lnTo>
                <a:lnTo>
                  <a:pt x="3197681" y="238999"/>
                </a:lnTo>
                <a:lnTo>
                  <a:pt x="3195832" y="241441"/>
                </a:lnTo>
                <a:cubicBezTo>
                  <a:pt x="3195832" y="244258"/>
                  <a:pt x="3197050" y="245868"/>
                  <a:pt x="3199487" y="246269"/>
                </a:cubicBezTo>
                <a:cubicBezTo>
                  <a:pt x="3201923" y="245868"/>
                  <a:pt x="3203143" y="244258"/>
                  <a:pt x="3203143" y="241441"/>
                </a:cubicBezTo>
                <a:lnTo>
                  <a:pt x="3202969" y="241212"/>
                </a:lnTo>
                <a:lnTo>
                  <a:pt x="3219742" y="248231"/>
                </a:lnTo>
                <a:cubicBezTo>
                  <a:pt x="3233957" y="254871"/>
                  <a:pt x="3248323" y="262264"/>
                  <a:pt x="3262843" y="270411"/>
                </a:cubicBezTo>
                <a:cubicBezTo>
                  <a:pt x="3244364" y="248382"/>
                  <a:pt x="3219184" y="230880"/>
                  <a:pt x="3187303" y="217903"/>
                </a:cubicBezTo>
                <a:cubicBezTo>
                  <a:pt x="3155421" y="204927"/>
                  <a:pt x="3125368" y="198288"/>
                  <a:pt x="3097142" y="197986"/>
                </a:cubicBezTo>
                <a:cubicBezTo>
                  <a:pt x="3096939" y="197986"/>
                  <a:pt x="3096128" y="197986"/>
                  <a:pt x="3094705" y="197986"/>
                </a:cubicBezTo>
                <a:cubicBezTo>
                  <a:pt x="3093284" y="197986"/>
                  <a:pt x="3092472" y="197986"/>
                  <a:pt x="3092269" y="197986"/>
                </a:cubicBezTo>
                <a:close/>
                <a:moveTo>
                  <a:pt x="3077648" y="193158"/>
                </a:moveTo>
                <a:cubicBezTo>
                  <a:pt x="3077851" y="195572"/>
                  <a:pt x="3078664" y="196780"/>
                  <a:pt x="3080085" y="196780"/>
                </a:cubicBezTo>
                <a:cubicBezTo>
                  <a:pt x="3081506" y="196780"/>
                  <a:pt x="3082318" y="195572"/>
                  <a:pt x="3082521" y="193158"/>
                </a:cubicBezTo>
                <a:cubicBezTo>
                  <a:pt x="3082318" y="193158"/>
                  <a:pt x="3081506" y="193158"/>
                  <a:pt x="3080085" y="193158"/>
                </a:cubicBezTo>
                <a:cubicBezTo>
                  <a:pt x="3078664" y="193158"/>
                  <a:pt x="3077851" y="193158"/>
                  <a:pt x="3077648" y="193158"/>
                </a:cubicBezTo>
                <a:close/>
                <a:moveTo>
                  <a:pt x="1600962" y="184709"/>
                </a:moveTo>
                <a:cubicBezTo>
                  <a:pt x="1602384" y="184709"/>
                  <a:pt x="1603197" y="185915"/>
                  <a:pt x="1603399" y="188330"/>
                </a:cubicBezTo>
                <a:cubicBezTo>
                  <a:pt x="1603197" y="188330"/>
                  <a:pt x="1602384" y="188330"/>
                  <a:pt x="1600962" y="188330"/>
                </a:cubicBezTo>
                <a:cubicBezTo>
                  <a:pt x="1599541" y="188330"/>
                  <a:pt x="1598728" y="188330"/>
                  <a:pt x="1598525" y="188330"/>
                </a:cubicBezTo>
                <a:cubicBezTo>
                  <a:pt x="1598728" y="185915"/>
                  <a:pt x="1599541" y="184709"/>
                  <a:pt x="1600962" y="184709"/>
                </a:cubicBezTo>
                <a:close/>
                <a:moveTo>
                  <a:pt x="1583904" y="178673"/>
                </a:moveTo>
                <a:cubicBezTo>
                  <a:pt x="1586341" y="179076"/>
                  <a:pt x="1587560" y="180685"/>
                  <a:pt x="1587560" y="183502"/>
                </a:cubicBezTo>
                <a:cubicBezTo>
                  <a:pt x="1587560" y="186318"/>
                  <a:pt x="1586341" y="187928"/>
                  <a:pt x="1583904" y="188330"/>
                </a:cubicBezTo>
                <a:cubicBezTo>
                  <a:pt x="1581468" y="187928"/>
                  <a:pt x="1580250" y="186318"/>
                  <a:pt x="1580250" y="183502"/>
                </a:cubicBezTo>
                <a:cubicBezTo>
                  <a:pt x="1580250" y="180685"/>
                  <a:pt x="1581468" y="179076"/>
                  <a:pt x="1583904" y="178673"/>
                </a:cubicBezTo>
                <a:close/>
                <a:moveTo>
                  <a:pt x="1544916" y="178673"/>
                </a:moveTo>
                <a:cubicBezTo>
                  <a:pt x="1545119" y="178673"/>
                  <a:pt x="1545932" y="178673"/>
                  <a:pt x="1547353" y="178673"/>
                </a:cubicBezTo>
                <a:cubicBezTo>
                  <a:pt x="1548774" y="178673"/>
                  <a:pt x="1549587" y="178673"/>
                  <a:pt x="1549790" y="178673"/>
                </a:cubicBezTo>
                <a:cubicBezTo>
                  <a:pt x="1551719" y="181087"/>
                  <a:pt x="1551516" y="182295"/>
                  <a:pt x="1549181" y="182295"/>
                </a:cubicBezTo>
                <a:cubicBezTo>
                  <a:pt x="1546845" y="182295"/>
                  <a:pt x="1545424" y="181087"/>
                  <a:pt x="1544916" y="178673"/>
                </a:cubicBezTo>
                <a:close/>
                <a:moveTo>
                  <a:pt x="2838844" y="169017"/>
                </a:moveTo>
                <a:cubicBezTo>
                  <a:pt x="2839251" y="171431"/>
                  <a:pt x="2840875" y="172638"/>
                  <a:pt x="2843717" y="172638"/>
                </a:cubicBezTo>
                <a:cubicBezTo>
                  <a:pt x="2846561" y="172638"/>
                  <a:pt x="2848186" y="171431"/>
                  <a:pt x="2848591" y="169017"/>
                </a:cubicBezTo>
                <a:cubicBezTo>
                  <a:pt x="2847779" y="169017"/>
                  <a:pt x="2844530" y="169017"/>
                  <a:pt x="2838844" y="169017"/>
                </a:cubicBezTo>
                <a:close/>
                <a:moveTo>
                  <a:pt x="1437698" y="169017"/>
                </a:moveTo>
                <a:cubicBezTo>
                  <a:pt x="1446227" y="169218"/>
                  <a:pt x="1457192" y="170023"/>
                  <a:pt x="1470595" y="171431"/>
                </a:cubicBezTo>
                <a:cubicBezTo>
                  <a:pt x="1483997" y="172839"/>
                  <a:pt x="1492526" y="173644"/>
                  <a:pt x="1496181" y="173845"/>
                </a:cubicBezTo>
                <a:lnTo>
                  <a:pt x="1525422" y="173845"/>
                </a:lnTo>
                <a:cubicBezTo>
                  <a:pt x="1481967" y="174046"/>
                  <a:pt x="1439729" y="174851"/>
                  <a:pt x="1398709" y="176259"/>
                </a:cubicBezTo>
                <a:cubicBezTo>
                  <a:pt x="1357691" y="177667"/>
                  <a:pt x="1315454" y="178472"/>
                  <a:pt x="1271997" y="178673"/>
                </a:cubicBezTo>
                <a:cubicBezTo>
                  <a:pt x="1269155" y="178673"/>
                  <a:pt x="1265094" y="178673"/>
                  <a:pt x="1259813" y="178673"/>
                </a:cubicBezTo>
                <a:cubicBezTo>
                  <a:pt x="1254534" y="178673"/>
                  <a:pt x="1250473" y="178673"/>
                  <a:pt x="1247629" y="178673"/>
                </a:cubicBezTo>
                <a:cubicBezTo>
                  <a:pt x="1282963" y="174046"/>
                  <a:pt x="1314641" y="171230"/>
                  <a:pt x="1342664" y="170224"/>
                </a:cubicBezTo>
                <a:cubicBezTo>
                  <a:pt x="1370687" y="169218"/>
                  <a:pt x="1402365" y="168816"/>
                  <a:pt x="1437698" y="169017"/>
                </a:cubicBezTo>
                <a:close/>
                <a:moveTo>
                  <a:pt x="3028912" y="164188"/>
                </a:moveTo>
                <a:cubicBezTo>
                  <a:pt x="3041502" y="167206"/>
                  <a:pt x="3062622" y="172035"/>
                  <a:pt x="3092269" y="178673"/>
                </a:cubicBezTo>
                <a:cubicBezTo>
                  <a:pt x="3121915" y="185312"/>
                  <a:pt x="3143035" y="190141"/>
                  <a:pt x="3155625" y="193158"/>
                </a:cubicBezTo>
                <a:cubicBezTo>
                  <a:pt x="3159281" y="195774"/>
                  <a:pt x="3166591" y="198992"/>
                  <a:pt x="3177556" y="202815"/>
                </a:cubicBezTo>
                <a:cubicBezTo>
                  <a:pt x="3188522" y="206637"/>
                  <a:pt x="3195832" y="209857"/>
                  <a:pt x="3199487" y="212471"/>
                </a:cubicBezTo>
                <a:cubicBezTo>
                  <a:pt x="3199690" y="212471"/>
                  <a:pt x="3200502" y="212471"/>
                  <a:pt x="3201923" y="212471"/>
                </a:cubicBezTo>
                <a:cubicBezTo>
                  <a:pt x="3203345" y="212471"/>
                  <a:pt x="3204157" y="212471"/>
                  <a:pt x="3204360" y="212471"/>
                </a:cubicBezTo>
                <a:cubicBezTo>
                  <a:pt x="3179485" y="197786"/>
                  <a:pt x="3152478" y="186117"/>
                  <a:pt x="3123338" y="177467"/>
                </a:cubicBezTo>
                <a:cubicBezTo>
                  <a:pt x="3094198" y="168816"/>
                  <a:pt x="3065972" y="164390"/>
                  <a:pt x="3038660" y="164188"/>
                </a:cubicBezTo>
                <a:cubicBezTo>
                  <a:pt x="3038254" y="164188"/>
                  <a:pt x="3036628" y="164188"/>
                  <a:pt x="3033786" y="164188"/>
                </a:cubicBezTo>
                <a:cubicBezTo>
                  <a:pt x="3030944" y="164188"/>
                  <a:pt x="3029318" y="164188"/>
                  <a:pt x="3028912" y="164188"/>
                </a:cubicBezTo>
                <a:close/>
                <a:moveTo>
                  <a:pt x="1325606" y="164188"/>
                </a:moveTo>
                <a:cubicBezTo>
                  <a:pt x="1188233" y="164993"/>
                  <a:pt x="1043855" y="180283"/>
                  <a:pt x="892469" y="210057"/>
                </a:cubicBezTo>
                <a:cubicBezTo>
                  <a:pt x="741084" y="239832"/>
                  <a:pt x="602798" y="279263"/>
                  <a:pt x="477608" y="328351"/>
                </a:cubicBezTo>
                <a:lnTo>
                  <a:pt x="458114" y="333179"/>
                </a:lnTo>
                <a:lnTo>
                  <a:pt x="467861" y="333179"/>
                </a:lnTo>
                <a:cubicBezTo>
                  <a:pt x="566144" y="309842"/>
                  <a:pt x="661991" y="284091"/>
                  <a:pt x="755401" y="255926"/>
                </a:cubicBezTo>
                <a:lnTo>
                  <a:pt x="1120917" y="193158"/>
                </a:lnTo>
                <a:cubicBezTo>
                  <a:pt x="1155032" y="187525"/>
                  <a:pt x="1189147" y="184306"/>
                  <a:pt x="1223262" y="183502"/>
                </a:cubicBezTo>
                <a:cubicBezTo>
                  <a:pt x="1225902" y="183502"/>
                  <a:pt x="1229151" y="183502"/>
                  <a:pt x="1233009" y="183502"/>
                </a:cubicBezTo>
                <a:cubicBezTo>
                  <a:pt x="1236867" y="183502"/>
                  <a:pt x="1240117" y="183502"/>
                  <a:pt x="1242756" y="183502"/>
                </a:cubicBezTo>
                <a:lnTo>
                  <a:pt x="886987" y="236613"/>
                </a:lnTo>
                <a:lnTo>
                  <a:pt x="833377" y="251098"/>
                </a:lnTo>
                <a:lnTo>
                  <a:pt x="852872" y="251098"/>
                </a:lnTo>
                <a:lnTo>
                  <a:pt x="1330480" y="183502"/>
                </a:lnTo>
                <a:lnTo>
                  <a:pt x="1525422" y="183502"/>
                </a:lnTo>
                <a:cubicBezTo>
                  <a:pt x="1549485" y="184306"/>
                  <a:pt x="1572025" y="187525"/>
                  <a:pt x="1593043" y="193158"/>
                </a:cubicBezTo>
                <a:cubicBezTo>
                  <a:pt x="1614060" y="198791"/>
                  <a:pt x="1635381" y="202010"/>
                  <a:pt x="1657008" y="202815"/>
                </a:cubicBezTo>
                <a:cubicBezTo>
                  <a:pt x="1661069" y="202815"/>
                  <a:pt x="1662694" y="202815"/>
                  <a:pt x="1661881" y="202815"/>
                </a:cubicBezTo>
                <a:cubicBezTo>
                  <a:pt x="1647059" y="188531"/>
                  <a:pt x="1623096" y="178472"/>
                  <a:pt x="1589997" y="172638"/>
                </a:cubicBezTo>
                <a:cubicBezTo>
                  <a:pt x="1556897" y="166804"/>
                  <a:pt x="1530499" y="163987"/>
                  <a:pt x="1510801" y="164188"/>
                </a:cubicBezTo>
                <a:close/>
                <a:moveTo>
                  <a:pt x="3014901" y="155739"/>
                </a:moveTo>
                <a:cubicBezTo>
                  <a:pt x="3011551" y="155739"/>
                  <a:pt x="3009723" y="156946"/>
                  <a:pt x="3009418" y="159360"/>
                </a:cubicBezTo>
                <a:cubicBezTo>
                  <a:pt x="3010027" y="159360"/>
                  <a:pt x="3012464" y="159360"/>
                  <a:pt x="3016729" y="159360"/>
                </a:cubicBezTo>
                <a:cubicBezTo>
                  <a:pt x="3020993" y="159360"/>
                  <a:pt x="3023430" y="159360"/>
                  <a:pt x="3024039" y="159360"/>
                </a:cubicBezTo>
                <a:cubicBezTo>
                  <a:pt x="3021298" y="156946"/>
                  <a:pt x="3018252" y="155739"/>
                  <a:pt x="3014901" y="155739"/>
                </a:cubicBezTo>
                <a:close/>
                <a:moveTo>
                  <a:pt x="2984442" y="150911"/>
                </a:moveTo>
                <a:cubicBezTo>
                  <a:pt x="2978248" y="150911"/>
                  <a:pt x="2973578" y="152117"/>
                  <a:pt x="2970430" y="154532"/>
                </a:cubicBezTo>
                <a:cubicBezTo>
                  <a:pt x="2971750" y="154532"/>
                  <a:pt x="2976420" y="154532"/>
                  <a:pt x="2984442" y="154532"/>
                </a:cubicBezTo>
                <a:cubicBezTo>
                  <a:pt x="2992462" y="154532"/>
                  <a:pt x="2995914" y="154532"/>
                  <a:pt x="2994798" y="154532"/>
                </a:cubicBezTo>
                <a:cubicBezTo>
                  <a:pt x="2994088" y="152117"/>
                  <a:pt x="2990635" y="150911"/>
                  <a:pt x="2984442" y="150911"/>
                </a:cubicBezTo>
                <a:close/>
                <a:moveTo>
                  <a:pt x="2946062" y="149703"/>
                </a:moveTo>
                <a:cubicBezTo>
                  <a:pt x="2946671" y="152117"/>
                  <a:pt x="2949108" y="153325"/>
                  <a:pt x="2953372" y="153325"/>
                </a:cubicBezTo>
                <a:cubicBezTo>
                  <a:pt x="2957637" y="153325"/>
                  <a:pt x="2960074" y="152117"/>
                  <a:pt x="2960683" y="149703"/>
                </a:cubicBezTo>
                <a:cubicBezTo>
                  <a:pt x="2955809" y="149703"/>
                  <a:pt x="2950936" y="149703"/>
                  <a:pt x="2946062" y="149703"/>
                </a:cubicBezTo>
                <a:close/>
                <a:moveTo>
                  <a:pt x="2921694" y="144875"/>
                </a:moveTo>
                <a:cubicBezTo>
                  <a:pt x="2922303" y="147289"/>
                  <a:pt x="2924740" y="148497"/>
                  <a:pt x="2929005" y="148497"/>
                </a:cubicBezTo>
                <a:cubicBezTo>
                  <a:pt x="2933269" y="148497"/>
                  <a:pt x="2935706" y="147289"/>
                  <a:pt x="2936315" y="144875"/>
                </a:cubicBezTo>
                <a:cubicBezTo>
                  <a:pt x="2931441" y="144875"/>
                  <a:pt x="2926568" y="144875"/>
                  <a:pt x="2921694" y="144875"/>
                </a:cubicBezTo>
                <a:close/>
                <a:moveTo>
                  <a:pt x="2882706" y="140047"/>
                </a:moveTo>
                <a:cubicBezTo>
                  <a:pt x="2881488" y="142461"/>
                  <a:pt x="2883925" y="143669"/>
                  <a:pt x="2890016" y="143669"/>
                </a:cubicBezTo>
                <a:cubicBezTo>
                  <a:pt x="2896109" y="143669"/>
                  <a:pt x="2898546" y="142461"/>
                  <a:pt x="2897327" y="140047"/>
                </a:cubicBezTo>
                <a:cubicBezTo>
                  <a:pt x="2896718" y="140047"/>
                  <a:pt x="2894281" y="140047"/>
                  <a:pt x="2890016" y="140047"/>
                </a:cubicBezTo>
                <a:cubicBezTo>
                  <a:pt x="2885752" y="140047"/>
                  <a:pt x="2883315" y="140047"/>
                  <a:pt x="2882706" y="140047"/>
                </a:cubicBezTo>
                <a:close/>
                <a:moveTo>
                  <a:pt x="2843717" y="136426"/>
                </a:moveTo>
                <a:cubicBezTo>
                  <a:pt x="2837016" y="136426"/>
                  <a:pt x="2832142" y="137632"/>
                  <a:pt x="2829097" y="140047"/>
                </a:cubicBezTo>
                <a:cubicBezTo>
                  <a:pt x="2828488" y="140047"/>
                  <a:pt x="2833361" y="140047"/>
                  <a:pt x="2843717" y="140047"/>
                </a:cubicBezTo>
                <a:cubicBezTo>
                  <a:pt x="2854073" y="140047"/>
                  <a:pt x="2858947" y="140047"/>
                  <a:pt x="2858338" y="140047"/>
                </a:cubicBezTo>
                <a:cubicBezTo>
                  <a:pt x="2855292" y="137632"/>
                  <a:pt x="2850419" y="136426"/>
                  <a:pt x="2843717" y="136426"/>
                </a:cubicBezTo>
                <a:close/>
                <a:moveTo>
                  <a:pt x="2451397" y="83315"/>
                </a:moveTo>
                <a:cubicBezTo>
                  <a:pt x="2449975" y="83315"/>
                  <a:pt x="2449163" y="84521"/>
                  <a:pt x="2448960" y="86935"/>
                </a:cubicBezTo>
                <a:cubicBezTo>
                  <a:pt x="2449163" y="86935"/>
                  <a:pt x="2449975" y="86935"/>
                  <a:pt x="2451397" y="86935"/>
                </a:cubicBezTo>
                <a:cubicBezTo>
                  <a:pt x="2452818" y="86935"/>
                  <a:pt x="2453631" y="86935"/>
                  <a:pt x="2453833" y="86935"/>
                </a:cubicBezTo>
                <a:cubicBezTo>
                  <a:pt x="2453631" y="84521"/>
                  <a:pt x="2452818" y="83315"/>
                  <a:pt x="2451397" y="83315"/>
                </a:cubicBezTo>
                <a:close/>
                <a:moveTo>
                  <a:pt x="2502569" y="78486"/>
                </a:moveTo>
                <a:cubicBezTo>
                  <a:pt x="2486324" y="78486"/>
                  <a:pt x="2474952" y="79693"/>
                  <a:pt x="2468454" y="82107"/>
                </a:cubicBezTo>
                <a:cubicBezTo>
                  <a:pt x="2467642" y="82107"/>
                  <a:pt x="2479013" y="82107"/>
                  <a:pt x="2502569" y="82107"/>
                </a:cubicBezTo>
                <a:cubicBezTo>
                  <a:pt x="2526124" y="82107"/>
                  <a:pt x="2537496" y="82107"/>
                  <a:pt x="2536684" y="82107"/>
                </a:cubicBezTo>
                <a:cubicBezTo>
                  <a:pt x="2530186" y="79693"/>
                  <a:pt x="2518814" y="78486"/>
                  <a:pt x="2502569" y="78486"/>
                </a:cubicBezTo>
                <a:close/>
                <a:moveTo>
                  <a:pt x="2463580" y="77278"/>
                </a:moveTo>
                <a:cubicBezTo>
                  <a:pt x="2461144" y="77681"/>
                  <a:pt x="2459926" y="79291"/>
                  <a:pt x="2459926" y="82107"/>
                </a:cubicBezTo>
                <a:cubicBezTo>
                  <a:pt x="2459926" y="84924"/>
                  <a:pt x="2461144" y="86533"/>
                  <a:pt x="2463580" y="86935"/>
                </a:cubicBezTo>
                <a:cubicBezTo>
                  <a:pt x="2466017" y="86533"/>
                  <a:pt x="2467236" y="84924"/>
                  <a:pt x="2467236" y="82107"/>
                </a:cubicBezTo>
                <a:cubicBezTo>
                  <a:pt x="2467236" y="79291"/>
                  <a:pt x="2466017" y="77681"/>
                  <a:pt x="2463580" y="77278"/>
                </a:cubicBezTo>
                <a:close/>
                <a:moveTo>
                  <a:pt x="2709695" y="73658"/>
                </a:moveTo>
                <a:cubicBezTo>
                  <a:pt x="2708274" y="73658"/>
                  <a:pt x="2707461" y="74864"/>
                  <a:pt x="2707258" y="77278"/>
                </a:cubicBezTo>
                <a:cubicBezTo>
                  <a:pt x="2707461" y="77278"/>
                  <a:pt x="2708274" y="77278"/>
                  <a:pt x="2709695" y="77278"/>
                </a:cubicBezTo>
                <a:cubicBezTo>
                  <a:pt x="2711116" y="77278"/>
                  <a:pt x="2711928" y="77278"/>
                  <a:pt x="2712132" y="77278"/>
                </a:cubicBezTo>
                <a:cubicBezTo>
                  <a:pt x="2711928" y="74864"/>
                  <a:pt x="2711116" y="73658"/>
                  <a:pt x="2709695" y="73658"/>
                </a:cubicBezTo>
                <a:close/>
                <a:moveTo>
                  <a:pt x="2600649" y="73658"/>
                </a:moveTo>
                <a:cubicBezTo>
                  <a:pt x="2577196" y="73658"/>
                  <a:pt x="2560747" y="74864"/>
                  <a:pt x="2551304" y="77278"/>
                </a:cubicBezTo>
                <a:cubicBezTo>
                  <a:pt x="2550087" y="77278"/>
                  <a:pt x="2567144" y="77278"/>
                  <a:pt x="2602477" y="77278"/>
                </a:cubicBezTo>
                <a:cubicBezTo>
                  <a:pt x="2637811" y="77278"/>
                  <a:pt x="2654868" y="77278"/>
                  <a:pt x="2653649" y="77278"/>
                </a:cubicBezTo>
                <a:cubicBezTo>
                  <a:pt x="2641770" y="74864"/>
                  <a:pt x="2624103" y="73658"/>
                  <a:pt x="2600649" y="73658"/>
                </a:cubicBezTo>
                <a:close/>
                <a:moveTo>
                  <a:pt x="2731626" y="72450"/>
                </a:moveTo>
                <a:cubicBezTo>
                  <a:pt x="2729189" y="72853"/>
                  <a:pt x="2727971" y="74463"/>
                  <a:pt x="2727971" y="77278"/>
                </a:cubicBezTo>
                <a:cubicBezTo>
                  <a:pt x="2727971" y="80096"/>
                  <a:pt x="2729189" y="81705"/>
                  <a:pt x="2731626" y="82107"/>
                </a:cubicBezTo>
                <a:cubicBezTo>
                  <a:pt x="2731626" y="81705"/>
                  <a:pt x="2731626" y="80096"/>
                  <a:pt x="2731626" y="77278"/>
                </a:cubicBezTo>
                <a:cubicBezTo>
                  <a:pt x="2731626" y="74463"/>
                  <a:pt x="2731626" y="72853"/>
                  <a:pt x="2731626" y="72450"/>
                </a:cubicBezTo>
                <a:close/>
                <a:moveTo>
                  <a:pt x="2668270" y="72450"/>
                </a:moveTo>
                <a:cubicBezTo>
                  <a:pt x="2665833" y="72853"/>
                  <a:pt x="2664615" y="74463"/>
                  <a:pt x="2664615" y="77278"/>
                </a:cubicBezTo>
                <a:cubicBezTo>
                  <a:pt x="2664615" y="80096"/>
                  <a:pt x="2665833" y="81705"/>
                  <a:pt x="2668270" y="82107"/>
                </a:cubicBezTo>
                <a:cubicBezTo>
                  <a:pt x="2670706" y="81705"/>
                  <a:pt x="2671925" y="80096"/>
                  <a:pt x="2671925" y="77278"/>
                </a:cubicBezTo>
                <a:cubicBezTo>
                  <a:pt x="2671925" y="74463"/>
                  <a:pt x="2670706" y="72853"/>
                  <a:pt x="2668270" y="72450"/>
                </a:cubicBezTo>
                <a:close/>
                <a:moveTo>
                  <a:pt x="2568077" y="7"/>
                </a:moveTo>
                <a:cubicBezTo>
                  <a:pt x="2586619" y="45"/>
                  <a:pt x="2610473" y="253"/>
                  <a:pt x="2639637" y="629"/>
                </a:cubicBezTo>
                <a:cubicBezTo>
                  <a:pt x="2678525" y="1132"/>
                  <a:pt x="2709187" y="2541"/>
                  <a:pt x="2731626" y="4854"/>
                </a:cubicBezTo>
                <a:lnTo>
                  <a:pt x="3028912" y="43480"/>
                </a:lnTo>
                <a:cubicBezTo>
                  <a:pt x="3101102" y="51428"/>
                  <a:pt x="3176034" y="72953"/>
                  <a:pt x="3253705" y="108059"/>
                </a:cubicBezTo>
                <a:cubicBezTo>
                  <a:pt x="3331377" y="143165"/>
                  <a:pt x="3373412" y="202111"/>
                  <a:pt x="3379808" y="284896"/>
                </a:cubicBezTo>
                <a:cubicBezTo>
                  <a:pt x="3378794" y="319297"/>
                  <a:pt x="3366203" y="347061"/>
                  <a:pt x="3342039" y="368185"/>
                </a:cubicBezTo>
                <a:cubicBezTo>
                  <a:pt x="3317874" y="389309"/>
                  <a:pt x="3288226" y="400172"/>
                  <a:pt x="3253096" y="400775"/>
                </a:cubicBezTo>
                <a:cubicBezTo>
                  <a:pt x="3250760" y="400474"/>
                  <a:pt x="3249340" y="398663"/>
                  <a:pt x="3248831" y="395344"/>
                </a:cubicBezTo>
                <a:cubicBezTo>
                  <a:pt x="3248323" y="392025"/>
                  <a:pt x="3248121" y="389006"/>
                  <a:pt x="3248222" y="386290"/>
                </a:cubicBezTo>
                <a:cubicBezTo>
                  <a:pt x="3248527" y="375930"/>
                  <a:pt x="3250355" y="364060"/>
                  <a:pt x="3253705" y="350681"/>
                </a:cubicBezTo>
                <a:cubicBezTo>
                  <a:pt x="3257056" y="337303"/>
                  <a:pt x="3260102" y="326641"/>
                  <a:pt x="3262843" y="318694"/>
                </a:cubicBezTo>
                <a:cubicBezTo>
                  <a:pt x="3257462" y="313766"/>
                  <a:pt x="3251167" y="309139"/>
                  <a:pt x="3243958" y="304814"/>
                </a:cubicBezTo>
                <a:cubicBezTo>
                  <a:pt x="3236750" y="300487"/>
                  <a:pt x="3231673" y="297068"/>
                  <a:pt x="3228728" y="294552"/>
                </a:cubicBezTo>
                <a:lnTo>
                  <a:pt x="3238475" y="309037"/>
                </a:lnTo>
                <a:cubicBezTo>
                  <a:pt x="3238272" y="309037"/>
                  <a:pt x="3237461" y="309037"/>
                  <a:pt x="3236038" y="309037"/>
                </a:cubicBezTo>
                <a:cubicBezTo>
                  <a:pt x="3234617" y="309037"/>
                  <a:pt x="3233805" y="309037"/>
                  <a:pt x="3233602" y="309037"/>
                </a:cubicBezTo>
                <a:cubicBezTo>
                  <a:pt x="3229540" y="308636"/>
                  <a:pt x="3220605" y="307026"/>
                  <a:pt x="3206797" y="304209"/>
                </a:cubicBezTo>
                <a:cubicBezTo>
                  <a:pt x="3192989" y="301393"/>
                  <a:pt x="3184054" y="299784"/>
                  <a:pt x="3179993" y="299381"/>
                </a:cubicBezTo>
                <a:cubicBezTo>
                  <a:pt x="3179789" y="299381"/>
                  <a:pt x="3178977" y="299381"/>
                  <a:pt x="3177556" y="299381"/>
                </a:cubicBezTo>
                <a:cubicBezTo>
                  <a:pt x="3176135" y="299381"/>
                  <a:pt x="3175322" y="299381"/>
                  <a:pt x="3175119" y="299381"/>
                </a:cubicBezTo>
                <a:cubicBezTo>
                  <a:pt x="3172785" y="299682"/>
                  <a:pt x="3171362" y="301493"/>
                  <a:pt x="3170854" y="304814"/>
                </a:cubicBezTo>
                <a:cubicBezTo>
                  <a:pt x="3170346" y="308133"/>
                  <a:pt x="3170144" y="311150"/>
                  <a:pt x="3170245" y="313866"/>
                </a:cubicBezTo>
                <a:cubicBezTo>
                  <a:pt x="3146690" y="308233"/>
                  <a:pt x="3125571" y="305014"/>
                  <a:pt x="3106889" y="304209"/>
                </a:cubicBezTo>
                <a:cubicBezTo>
                  <a:pt x="3098970" y="305014"/>
                  <a:pt x="3090441" y="308233"/>
                  <a:pt x="3081304" y="313866"/>
                </a:cubicBezTo>
                <a:cubicBezTo>
                  <a:pt x="3072166" y="319499"/>
                  <a:pt x="3066073" y="322718"/>
                  <a:pt x="3063027" y="323522"/>
                </a:cubicBezTo>
                <a:cubicBezTo>
                  <a:pt x="3060083" y="321210"/>
                  <a:pt x="3056225" y="319800"/>
                  <a:pt x="3051452" y="319297"/>
                </a:cubicBezTo>
                <a:cubicBezTo>
                  <a:pt x="3046681" y="318795"/>
                  <a:pt x="3044041" y="318594"/>
                  <a:pt x="3043533" y="318694"/>
                </a:cubicBezTo>
                <a:cubicBezTo>
                  <a:pt x="3037238" y="318694"/>
                  <a:pt x="3026679" y="318694"/>
                  <a:pt x="3011855" y="318694"/>
                </a:cubicBezTo>
                <a:cubicBezTo>
                  <a:pt x="2997031" y="318694"/>
                  <a:pt x="2986473" y="318694"/>
                  <a:pt x="2980177" y="318694"/>
                </a:cubicBezTo>
                <a:cubicBezTo>
                  <a:pt x="2895297" y="317588"/>
                  <a:pt x="2805541" y="319800"/>
                  <a:pt x="2710914" y="325333"/>
                </a:cubicBezTo>
                <a:cubicBezTo>
                  <a:pt x="2616285" y="330866"/>
                  <a:pt x="2528968" y="346356"/>
                  <a:pt x="2448960" y="371805"/>
                </a:cubicBezTo>
                <a:lnTo>
                  <a:pt x="2424592" y="376634"/>
                </a:lnTo>
                <a:lnTo>
                  <a:pt x="2385604" y="511826"/>
                </a:lnTo>
                <a:lnTo>
                  <a:pt x="2224776" y="985001"/>
                </a:lnTo>
                <a:lnTo>
                  <a:pt x="2224776" y="994658"/>
                </a:lnTo>
                <a:cubicBezTo>
                  <a:pt x="2245835" y="993525"/>
                  <a:pt x="2293066" y="993644"/>
                  <a:pt x="2366470" y="995015"/>
                </a:cubicBezTo>
                <a:cubicBezTo>
                  <a:pt x="2439875" y="996386"/>
                  <a:pt x="2510571" y="1005805"/>
                  <a:pt x="2578560" y="1023270"/>
                </a:cubicBezTo>
                <a:cubicBezTo>
                  <a:pt x="2646550" y="1040736"/>
                  <a:pt x="2682950" y="1073044"/>
                  <a:pt x="2687764" y="1120194"/>
                </a:cubicBezTo>
                <a:cubicBezTo>
                  <a:pt x="2681417" y="1162218"/>
                  <a:pt x="2634004" y="1198877"/>
                  <a:pt x="2545529" y="1230172"/>
                </a:cubicBezTo>
                <a:cubicBezTo>
                  <a:pt x="2457053" y="1261467"/>
                  <a:pt x="2365598" y="1286323"/>
                  <a:pt x="2271166" y="1304743"/>
                </a:cubicBezTo>
                <a:cubicBezTo>
                  <a:pt x="2176733" y="1323162"/>
                  <a:pt x="2117409" y="1334070"/>
                  <a:pt x="2093191" y="1337468"/>
                </a:cubicBezTo>
                <a:cubicBezTo>
                  <a:pt x="2090246" y="1341190"/>
                  <a:pt x="2086388" y="1348231"/>
                  <a:pt x="2081616" y="1358592"/>
                </a:cubicBezTo>
                <a:cubicBezTo>
                  <a:pt x="2076844" y="1368952"/>
                  <a:pt x="2074204" y="1374786"/>
                  <a:pt x="2073696" y="1376094"/>
                </a:cubicBezTo>
                <a:lnTo>
                  <a:pt x="1912869" y="1839612"/>
                </a:lnTo>
                <a:cubicBezTo>
                  <a:pt x="1909215" y="1858322"/>
                  <a:pt x="1901904" y="1889706"/>
                  <a:pt x="1890938" y="1933764"/>
                </a:cubicBezTo>
                <a:cubicBezTo>
                  <a:pt x="1879973" y="1977822"/>
                  <a:pt x="1872663" y="2009206"/>
                  <a:pt x="1869007" y="2027916"/>
                </a:cubicBezTo>
                <a:cubicBezTo>
                  <a:pt x="1861392" y="2048739"/>
                  <a:pt x="1854691" y="2063827"/>
                  <a:pt x="1848904" y="2073182"/>
                </a:cubicBezTo>
                <a:cubicBezTo>
                  <a:pt x="1843117" y="2082537"/>
                  <a:pt x="1840070" y="2106075"/>
                  <a:pt x="1839766" y="2143796"/>
                </a:cubicBezTo>
                <a:lnTo>
                  <a:pt x="1839766" y="2336928"/>
                </a:lnTo>
                <a:cubicBezTo>
                  <a:pt x="1842102" y="2348597"/>
                  <a:pt x="1843523" y="2359059"/>
                  <a:pt x="1844031" y="2368312"/>
                </a:cubicBezTo>
                <a:cubicBezTo>
                  <a:pt x="1844538" y="2377567"/>
                  <a:pt x="1844742" y="2388028"/>
                  <a:pt x="1844639" y="2399696"/>
                </a:cubicBezTo>
                <a:cubicBezTo>
                  <a:pt x="1844639" y="2402714"/>
                  <a:pt x="1844639" y="2407542"/>
                  <a:pt x="1844639" y="2414181"/>
                </a:cubicBezTo>
                <a:cubicBezTo>
                  <a:pt x="1844639" y="2420820"/>
                  <a:pt x="1844639" y="2425649"/>
                  <a:pt x="1844639" y="2428666"/>
                </a:cubicBezTo>
                <a:cubicBezTo>
                  <a:pt x="1841289" y="2447578"/>
                  <a:pt x="1832151" y="2460453"/>
                  <a:pt x="1817226" y="2467293"/>
                </a:cubicBezTo>
                <a:cubicBezTo>
                  <a:pt x="1802301" y="2474133"/>
                  <a:pt x="1787071" y="2477352"/>
                  <a:pt x="1771536" y="2476949"/>
                </a:cubicBezTo>
                <a:cubicBezTo>
                  <a:pt x="1695591" y="2469405"/>
                  <a:pt x="1645231" y="2425347"/>
                  <a:pt x="1620456" y="2344774"/>
                </a:cubicBezTo>
                <a:cubicBezTo>
                  <a:pt x="1595683" y="2264202"/>
                  <a:pt x="1584311" y="2192380"/>
                  <a:pt x="1586341" y="2129311"/>
                </a:cubicBezTo>
                <a:cubicBezTo>
                  <a:pt x="1586037" y="2070969"/>
                  <a:pt x="1589082" y="2011420"/>
                  <a:pt x="1595479" y="1950663"/>
                </a:cubicBezTo>
                <a:cubicBezTo>
                  <a:pt x="1601876" y="1889908"/>
                  <a:pt x="1613450" y="1830359"/>
                  <a:pt x="1630203" y="1772016"/>
                </a:cubicBezTo>
                <a:lnTo>
                  <a:pt x="1713054" y="1482317"/>
                </a:lnTo>
                <a:lnTo>
                  <a:pt x="1713054" y="1472660"/>
                </a:lnTo>
                <a:cubicBezTo>
                  <a:pt x="1677923" y="1491371"/>
                  <a:pt x="1645839" y="1519133"/>
                  <a:pt x="1616802" y="1555949"/>
                </a:cubicBezTo>
                <a:cubicBezTo>
                  <a:pt x="1587762" y="1592765"/>
                  <a:pt x="1553242" y="1613285"/>
                  <a:pt x="1513238" y="1617510"/>
                </a:cubicBezTo>
                <a:cubicBezTo>
                  <a:pt x="1475671" y="1611877"/>
                  <a:pt x="1452116" y="1583310"/>
                  <a:pt x="1442571" y="1531808"/>
                </a:cubicBezTo>
                <a:cubicBezTo>
                  <a:pt x="1433028" y="1480306"/>
                  <a:pt x="1428966" y="1439667"/>
                  <a:pt x="1430388" y="1409892"/>
                </a:cubicBezTo>
                <a:cubicBezTo>
                  <a:pt x="1430298" y="1388136"/>
                  <a:pt x="1433185" y="1354396"/>
                  <a:pt x="1439053" y="1308677"/>
                </a:cubicBezTo>
                <a:cubicBezTo>
                  <a:pt x="1444919" y="1262957"/>
                  <a:pt x="1454305" y="1219919"/>
                  <a:pt x="1467210" y="1179564"/>
                </a:cubicBezTo>
                <a:cubicBezTo>
                  <a:pt x="1480116" y="1139209"/>
                  <a:pt x="1497084" y="1116201"/>
                  <a:pt x="1518111" y="1110537"/>
                </a:cubicBezTo>
                <a:lnTo>
                  <a:pt x="1849513" y="1038112"/>
                </a:lnTo>
                <a:cubicBezTo>
                  <a:pt x="1856418" y="1037811"/>
                  <a:pt x="1860885" y="1034793"/>
                  <a:pt x="1862916" y="1029059"/>
                </a:cubicBezTo>
                <a:cubicBezTo>
                  <a:pt x="1864946" y="1023326"/>
                  <a:pt x="1866977" y="1016687"/>
                  <a:pt x="1869007" y="1009143"/>
                </a:cubicBezTo>
                <a:lnTo>
                  <a:pt x="2024961" y="516655"/>
                </a:lnTo>
                <a:lnTo>
                  <a:pt x="2024961" y="511826"/>
                </a:lnTo>
                <a:cubicBezTo>
                  <a:pt x="1986544" y="514331"/>
                  <a:pt x="1952369" y="531856"/>
                  <a:pt x="1922436" y="564402"/>
                </a:cubicBezTo>
                <a:cubicBezTo>
                  <a:pt x="1892503" y="596948"/>
                  <a:pt x="1863382" y="629494"/>
                  <a:pt x="1835073" y="662041"/>
                </a:cubicBezTo>
                <a:cubicBezTo>
                  <a:pt x="1806764" y="694588"/>
                  <a:pt x="1775838" y="712113"/>
                  <a:pt x="1742295" y="714616"/>
                </a:cubicBezTo>
                <a:cubicBezTo>
                  <a:pt x="1695184" y="710995"/>
                  <a:pt x="1665130" y="688060"/>
                  <a:pt x="1652134" y="645813"/>
                </a:cubicBezTo>
                <a:cubicBezTo>
                  <a:pt x="1639138" y="603564"/>
                  <a:pt x="1633452" y="563731"/>
                  <a:pt x="1635077" y="526311"/>
                </a:cubicBezTo>
                <a:cubicBezTo>
                  <a:pt x="1635280" y="490099"/>
                  <a:pt x="1638529" y="453887"/>
                  <a:pt x="1644824" y="417674"/>
                </a:cubicBezTo>
                <a:lnTo>
                  <a:pt x="1653913" y="377151"/>
                </a:lnTo>
                <a:lnTo>
                  <a:pt x="1652134" y="377841"/>
                </a:lnTo>
                <a:cubicBezTo>
                  <a:pt x="1626082" y="386872"/>
                  <a:pt x="1598946" y="394159"/>
                  <a:pt x="1570728" y="399702"/>
                </a:cubicBezTo>
                <a:cubicBezTo>
                  <a:pt x="1514291" y="410789"/>
                  <a:pt x="1471572" y="419195"/>
                  <a:pt x="1442571" y="424917"/>
                </a:cubicBezTo>
                <a:lnTo>
                  <a:pt x="1135538" y="535968"/>
                </a:lnTo>
                <a:cubicBezTo>
                  <a:pt x="1108328" y="545625"/>
                  <a:pt x="1083553" y="558903"/>
                  <a:pt x="1061217" y="575802"/>
                </a:cubicBezTo>
                <a:cubicBezTo>
                  <a:pt x="1038879" y="592701"/>
                  <a:pt x="1021416" y="613221"/>
                  <a:pt x="1008825" y="637363"/>
                </a:cubicBezTo>
                <a:lnTo>
                  <a:pt x="877239" y="864293"/>
                </a:lnTo>
                <a:cubicBezTo>
                  <a:pt x="874905" y="866909"/>
                  <a:pt x="873483" y="870128"/>
                  <a:pt x="872975" y="873950"/>
                </a:cubicBezTo>
                <a:cubicBezTo>
                  <a:pt x="872467" y="877772"/>
                  <a:pt x="872265" y="880991"/>
                  <a:pt x="872366" y="883606"/>
                </a:cubicBezTo>
                <a:cubicBezTo>
                  <a:pt x="872366" y="889038"/>
                  <a:pt x="873585" y="895074"/>
                  <a:pt x="876022" y="901713"/>
                </a:cubicBezTo>
                <a:cubicBezTo>
                  <a:pt x="878458" y="908351"/>
                  <a:pt x="882113" y="911973"/>
                  <a:pt x="886987" y="912576"/>
                </a:cubicBezTo>
                <a:lnTo>
                  <a:pt x="921101" y="912576"/>
                </a:lnTo>
                <a:lnTo>
                  <a:pt x="1384089" y="859465"/>
                </a:lnTo>
                <a:cubicBezTo>
                  <a:pt x="1384597" y="859465"/>
                  <a:pt x="1387237" y="859465"/>
                  <a:pt x="1392008" y="859465"/>
                </a:cubicBezTo>
                <a:cubicBezTo>
                  <a:pt x="1396781" y="859465"/>
                  <a:pt x="1400638" y="859465"/>
                  <a:pt x="1403583" y="859465"/>
                </a:cubicBezTo>
                <a:cubicBezTo>
                  <a:pt x="1406528" y="859465"/>
                  <a:pt x="1410386" y="859465"/>
                  <a:pt x="1415158" y="859465"/>
                </a:cubicBezTo>
                <a:cubicBezTo>
                  <a:pt x="1419931" y="859465"/>
                  <a:pt x="1422569" y="859465"/>
                  <a:pt x="1423077" y="859465"/>
                </a:cubicBezTo>
                <a:cubicBezTo>
                  <a:pt x="1425616" y="859666"/>
                  <a:pt x="1427850" y="860471"/>
                  <a:pt x="1429779" y="861879"/>
                </a:cubicBezTo>
                <a:cubicBezTo>
                  <a:pt x="1431708" y="863287"/>
                  <a:pt x="1432723" y="864092"/>
                  <a:pt x="1432824" y="864293"/>
                </a:cubicBezTo>
                <a:lnTo>
                  <a:pt x="1432824" y="898091"/>
                </a:lnTo>
                <a:cubicBezTo>
                  <a:pt x="1427139" y="898896"/>
                  <a:pt x="1423889" y="902115"/>
                  <a:pt x="1423077" y="907748"/>
                </a:cubicBezTo>
                <a:cubicBezTo>
                  <a:pt x="1423077" y="913381"/>
                  <a:pt x="1427951" y="916600"/>
                  <a:pt x="1437698" y="917405"/>
                </a:cubicBezTo>
                <a:cubicBezTo>
                  <a:pt x="1434856" y="921730"/>
                  <a:pt x="1430794" y="923943"/>
                  <a:pt x="1425514" y="924044"/>
                </a:cubicBezTo>
                <a:cubicBezTo>
                  <a:pt x="1420235" y="924144"/>
                  <a:pt x="1416174" y="925150"/>
                  <a:pt x="1413330" y="927061"/>
                </a:cubicBezTo>
                <a:lnTo>
                  <a:pt x="1423077" y="931890"/>
                </a:lnTo>
                <a:cubicBezTo>
                  <a:pt x="1422976" y="932191"/>
                  <a:pt x="1421961" y="934002"/>
                  <a:pt x="1420032" y="937321"/>
                </a:cubicBezTo>
                <a:cubicBezTo>
                  <a:pt x="1418103" y="940641"/>
                  <a:pt x="1415869" y="943659"/>
                  <a:pt x="1413330" y="946375"/>
                </a:cubicBezTo>
                <a:cubicBezTo>
                  <a:pt x="1413534" y="946878"/>
                  <a:pt x="1414346" y="949493"/>
                  <a:pt x="1415767" y="954220"/>
                </a:cubicBezTo>
                <a:cubicBezTo>
                  <a:pt x="1417188" y="958948"/>
                  <a:pt x="1418002" y="962771"/>
                  <a:pt x="1418204" y="965688"/>
                </a:cubicBezTo>
                <a:lnTo>
                  <a:pt x="1398709" y="965688"/>
                </a:lnTo>
                <a:lnTo>
                  <a:pt x="1413330" y="975344"/>
                </a:lnTo>
                <a:lnTo>
                  <a:pt x="1403583" y="980173"/>
                </a:lnTo>
                <a:cubicBezTo>
                  <a:pt x="1403990" y="980374"/>
                  <a:pt x="1405614" y="981179"/>
                  <a:pt x="1408457" y="982587"/>
                </a:cubicBezTo>
                <a:cubicBezTo>
                  <a:pt x="1411300" y="983995"/>
                  <a:pt x="1412925" y="984800"/>
                  <a:pt x="1413330" y="985001"/>
                </a:cubicBezTo>
                <a:cubicBezTo>
                  <a:pt x="1415666" y="985203"/>
                  <a:pt x="1417087" y="986007"/>
                  <a:pt x="1417595" y="987415"/>
                </a:cubicBezTo>
                <a:cubicBezTo>
                  <a:pt x="1418103" y="988823"/>
                  <a:pt x="1418306" y="989629"/>
                  <a:pt x="1418204" y="989829"/>
                </a:cubicBezTo>
                <a:cubicBezTo>
                  <a:pt x="1419016" y="989829"/>
                  <a:pt x="1417391" y="989829"/>
                  <a:pt x="1413330" y="989829"/>
                </a:cubicBezTo>
                <a:cubicBezTo>
                  <a:pt x="1410386" y="992545"/>
                  <a:pt x="1405310" y="995564"/>
                  <a:pt x="1398101" y="998883"/>
                </a:cubicBezTo>
                <a:cubicBezTo>
                  <a:pt x="1390891" y="1002202"/>
                  <a:pt x="1384597" y="1004013"/>
                  <a:pt x="1379215" y="1004314"/>
                </a:cubicBezTo>
                <a:lnTo>
                  <a:pt x="1393836" y="1023628"/>
                </a:lnTo>
                <a:cubicBezTo>
                  <a:pt x="1382668" y="1024432"/>
                  <a:pt x="1375763" y="1028859"/>
                  <a:pt x="1373124" y="1036906"/>
                </a:cubicBezTo>
                <a:cubicBezTo>
                  <a:pt x="1370484" y="1044953"/>
                  <a:pt x="1366016" y="1051793"/>
                  <a:pt x="1359721" y="1057426"/>
                </a:cubicBezTo>
                <a:cubicBezTo>
                  <a:pt x="1321647" y="1051793"/>
                  <a:pt x="1267428" y="1052196"/>
                  <a:pt x="1197066" y="1058633"/>
                </a:cubicBezTo>
                <a:cubicBezTo>
                  <a:pt x="1126704" y="1065071"/>
                  <a:pt x="1078579" y="1082372"/>
                  <a:pt x="1052687" y="1110537"/>
                </a:cubicBezTo>
                <a:lnTo>
                  <a:pt x="1081929" y="1110537"/>
                </a:lnTo>
                <a:lnTo>
                  <a:pt x="847998" y="1168477"/>
                </a:lnTo>
                <a:cubicBezTo>
                  <a:pt x="814492" y="1178838"/>
                  <a:pt x="777941" y="1190707"/>
                  <a:pt x="738343" y="1204086"/>
                </a:cubicBezTo>
                <a:cubicBezTo>
                  <a:pt x="698746" y="1217465"/>
                  <a:pt x="667068" y="1228126"/>
                  <a:pt x="643309" y="1236073"/>
                </a:cubicBezTo>
                <a:lnTo>
                  <a:pt x="672550" y="1236073"/>
                </a:lnTo>
                <a:lnTo>
                  <a:pt x="1130664" y="1129850"/>
                </a:lnTo>
                <a:cubicBezTo>
                  <a:pt x="1169653" y="1125827"/>
                  <a:pt x="1208641" y="1119389"/>
                  <a:pt x="1247629" y="1110537"/>
                </a:cubicBezTo>
                <a:cubicBezTo>
                  <a:pt x="1247224" y="1110537"/>
                  <a:pt x="1245599" y="1110537"/>
                  <a:pt x="1242756" y="1110537"/>
                </a:cubicBezTo>
                <a:cubicBezTo>
                  <a:pt x="1239914" y="1110537"/>
                  <a:pt x="1238289" y="1110537"/>
                  <a:pt x="1237882" y="1110537"/>
                </a:cubicBezTo>
                <a:cubicBezTo>
                  <a:pt x="1213515" y="1110940"/>
                  <a:pt x="1189147" y="1112550"/>
                  <a:pt x="1164779" y="1115365"/>
                </a:cubicBezTo>
                <a:cubicBezTo>
                  <a:pt x="1140411" y="1118183"/>
                  <a:pt x="1116043" y="1119792"/>
                  <a:pt x="1091676" y="1120194"/>
                </a:cubicBezTo>
                <a:cubicBezTo>
                  <a:pt x="1091472" y="1120194"/>
                  <a:pt x="1090660" y="1120194"/>
                  <a:pt x="1089239" y="1120194"/>
                </a:cubicBezTo>
                <a:cubicBezTo>
                  <a:pt x="1087818" y="1120194"/>
                  <a:pt x="1087006" y="1120194"/>
                  <a:pt x="1086802" y="1120194"/>
                </a:cubicBezTo>
                <a:cubicBezTo>
                  <a:pt x="1087209" y="1119994"/>
                  <a:pt x="1088833" y="1119188"/>
                  <a:pt x="1091676" y="1117780"/>
                </a:cubicBezTo>
                <a:cubicBezTo>
                  <a:pt x="1094519" y="1116372"/>
                  <a:pt x="1096144" y="1115567"/>
                  <a:pt x="1096549" y="1115365"/>
                </a:cubicBezTo>
                <a:cubicBezTo>
                  <a:pt x="1108632" y="1114561"/>
                  <a:pt x="1127111" y="1111342"/>
                  <a:pt x="1151986" y="1105709"/>
                </a:cubicBezTo>
                <a:cubicBezTo>
                  <a:pt x="1176862" y="1100076"/>
                  <a:pt x="1194123" y="1096857"/>
                  <a:pt x="1203767" y="1096052"/>
                </a:cubicBezTo>
                <a:lnTo>
                  <a:pt x="1184273" y="1096052"/>
                </a:lnTo>
                <a:lnTo>
                  <a:pt x="1206999" y="1088565"/>
                </a:lnTo>
                <a:lnTo>
                  <a:pt x="1204986" y="1091224"/>
                </a:lnTo>
                <a:cubicBezTo>
                  <a:pt x="1204986" y="1094041"/>
                  <a:pt x="1206204" y="1095650"/>
                  <a:pt x="1208641" y="1096052"/>
                </a:cubicBezTo>
                <a:cubicBezTo>
                  <a:pt x="1211078" y="1095650"/>
                  <a:pt x="1212297" y="1094041"/>
                  <a:pt x="1212297" y="1091224"/>
                </a:cubicBezTo>
                <a:lnTo>
                  <a:pt x="1209628" y="1087700"/>
                </a:lnTo>
                <a:lnTo>
                  <a:pt x="1216560" y="1085415"/>
                </a:lnTo>
                <a:cubicBezTo>
                  <a:pt x="1227932" y="1082096"/>
                  <a:pt x="1239914" y="1079002"/>
                  <a:pt x="1252503" y="1076136"/>
                </a:cubicBezTo>
                <a:cubicBezTo>
                  <a:pt x="1277683" y="1070401"/>
                  <a:pt x="1300426" y="1067384"/>
                  <a:pt x="1320733" y="1067082"/>
                </a:cubicBezTo>
                <a:cubicBezTo>
                  <a:pt x="1323373" y="1066982"/>
                  <a:pt x="1326622" y="1067184"/>
                  <a:pt x="1330480" y="1067686"/>
                </a:cubicBezTo>
                <a:cubicBezTo>
                  <a:pt x="1334338" y="1068189"/>
                  <a:pt x="1337587" y="1069598"/>
                  <a:pt x="1340227" y="1071911"/>
                </a:cubicBezTo>
                <a:cubicBezTo>
                  <a:pt x="1325505" y="1074928"/>
                  <a:pt x="1317179" y="1079756"/>
                  <a:pt x="1315250" y="1086396"/>
                </a:cubicBezTo>
                <a:cubicBezTo>
                  <a:pt x="1313321" y="1093035"/>
                  <a:pt x="1303778" y="1097863"/>
                  <a:pt x="1286618" y="1100881"/>
                </a:cubicBezTo>
                <a:cubicBezTo>
                  <a:pt x="1286618" y="1106010"/>
                  <a:pt x="1285400" y="1111443"/>
                  <a:pt x="1282963" y="1117176"/>
                </a:cubicBezTo>
                <a:cubicBezTo>
                  <a:pt x="1280526" y="1122910"/>
                  <a:pt x="1276871" y="1127135"/>
                  <a:pt x="1271997" y="1129850"/>
                </a:cubicBezTo>
                <a:cubicBezTo>
                  <a:pt x="1241030" y="1144537"/>
                  <a:pt x="1211586" y="1159826"/>
                  <a:pt x="1183664" y="1175719"/>
                </a:cubicBezTo>
                <a:cubicBezTo>
                  <a:pt x="1155743" y="1191612"/>
                  <a:pt x="1125081" y="1206902"/>
                  <a:pt x="1091676" y="1221588"/>
                </a:cubicBezTo>
                <a:lnTo>
                  <a:pt x="575079" y="1424377"/>
                </a:lnTo>
                <a:cubicBezTo>
                  <a:pt x="546801" y="1439905"/>
                  <a:pt x="517800" y="1485029"/>
                  <a:pt x="488078" y="1559749"/>
                </a:cubicBezTo>
                <a:cubicBezTo>
                  <a:pt x="458354" y="1634468"/>
                  <a:pt x="431881" y="1713212"/>
                  <a:pt x="408657" y="1795979"/>
                </a:cubicBezTo>
                <a:cubicBezTo>
                  <a:pt x="385431" y="1878746"/>
                  <a:pt x="369428" y="1939964"/>
                  <a:pt x="360643" y="1979633"/>
                </a:cubicBezTo>
                <a:cubicBezTo>
                  <a:pt x="362876" y="1986976"/>
                  <a:pt x="365720" y="1992810"/>
                  <a:pt x="369172" y="1997135"/>
                </a:cubicBezTo>
                <a:cubicBezTo>
                  <a:pt x="372623" y="2001462"/>
                  <a:pt x="377904" y="2003675"/>
                  <a:pt x="385011" y="2003775"/>
                </a:cubicBezTo>
                <a:cubicBezTo>
                  <a:pt x="409886" y="2003071"/>
                  <a:pt x="434457" y="1997237"/>
                  <a:pt x="458723" y="1986272"/>
                </a:cubicBezTo>
                <a:cubicBezTo>
                  <a:pt x="482990" y="1975308"/>
                  <a:pt x="503905" y="1963439"/>
                  <a:pt x="521470" y="1950663"/>
                </a:cubicBezTo>
                <a:lnTo>
                  <a:pt x="1301238" y="1438862"/>
                </a:lnTo>
                <a:lnTo>
                  <a:pt x="1320733" y="1434034"/>
                </a:lnTo>
                <a:cubicBezTo>
                  <a:pt x="1323169" y="1443289"/>
                  <a:pt x="1325606" y="1451336"/>
                  <a:pt x="1328043" y="1458176"/>
                </a:cubicBezTo>
                <a:cubicBezTo>
                  <a:pt x="1330480" y="1465016"/>
                  <a:pt x="1332917" y="1473062"/>
                  <a:pt x="1335353" y="1482317"/>
                </a:cubicBezTo>
                <a:lnTo>
                  <a:pt x="1345100" y="1482317"/>
                </a:lnTo>
                <a:cubicBezTo>
                  <a:pt x="1344390" y="1487347"/>
                  <a:pt x="1340938" y="1492980"/>
                  <a:pt x="1334744" y="1499216"/>
                </a:cubicBezTo>
                <a:cubicBezTo>
                  <a:pt x="1328551" y="1505452"/>
                  <a:pt x="1323881" y="1511085"/>
                  <a:pt x="1320733" y="1516115"/>
                </a:cubicBezTo>
                <a:lnTo>
                  <a:pt x="1325606" y="1516115"/>
                </a:lnTo>
                <a:cubicBezTo>
                  <a:pt x="1325505" y="1518731"/>
                  <a:pt x="1324490" y="1521950"/>
                  <a:pt x="1322561" y="1525772"/>
                </a:cubicBezTo>
                <a:cubicBezTo>
                  <a:pt x="1320632" y="1529594"/>
                  <a:pt x="1318398" y="1532813"/>
                  <a:pt x="1315859" y="1535429"/>
                </a:cubicBezTo>
                <a:cubicBezTo>
                  <a:pt x="1315250" y="1536032"/>
                  <a:pt x="1312813" y="1538446"/>
                  <a:pt x="1308549" y="1542671"/>
                </a:cubicBezTo>
                <a:cubicBezTo>
                  <a:pt x="1304285" y="1546896"/>
                  <a:pt x="1301847" y="1549310"/>
                  <a:pt x="1301238" y="1549913"/>
                </a:cubicBezTo>
                <a:lnTo>
                  <a:pt x="1310986" y="1549913"/>
                </a:lnTo>
                <a:cubicBezTo>
                  <a:pt x="1310478" y="1555145"/>
                  <a:pt x="1307839" y="1560375"/>
                  <a:pt x="1303066" y="1565606"/>
                </a:cubicBezTo>
                <a:cubicBezTo>
                  <a:pt x="1298294" y="1570836"/>
                  <a:pt x="1294436" y="1573653"/>
                  <a:pt x="1291491" y="1574055"/>
                </a:cubicBezTo>
                <a:lnTo>
                  <a:pt x="726159" y="1955492"/>
                </a:lnTo>
                <a:lnTo>
                  <a:pt x="731033" y="1955492"/>
                </a:lnTo>
                <a:lnTo>
                  <a:pt x="770021" y="1936178"/>
                </a:lnTo>
                <a:lnTo>
                  <a:pt x="1174526" y="1670621"/>
                </a:lnTo>
                <a:cubicBezTo>
                  <a:pt x="1181937" y="1665391"/>
                  <a:pt x="1190263" y="1660160"/>
                  <a:pt x="1199503" y="1654930"/>
                </a:cubicBezTo>
                <a:cubicBezTo>
                  <a:pt x="1208743" y="1649699"/>
                  <a:pt x="1218287" y="1646883"/>
                  <a:pt x="1228135" y="1646480"/>
                </a:cubicBezTo>
                <a:cubicBezTo>
                  <a:pt x="1228339" y="1646480"/>
                  <a:pt x="1229151" y="1646480"/>
                  <a:pt x="1230572" y="1646480"/>
                </a:cubicBezTo>
                <a:cubicBezTo>
                  <a:pt x="1231993" y="1646480"/>
                  <a:pt x="1232807" y="1646480"/>
                  <a:pt x="1233009" y="1646480"/>
                </a:cubicBezTo>
                <a:cubicBezTo>
                  <a:pt x="1229556" y="1649497"/>
                  <a:pt x="1223058" y="1654325"/>
                  <a:pt x="1213515" y="1660965"/>
                </a:cubicBezTo>
                <a:cubicBezTo>
                  <a:pt x="1203971" y="1667604"/>
                  <a:pt x="1197473" y="1672432"/>
                  <a:pt x="1194020" y="1675450"/>
                </a:cubicBezTo>
                <a:cubicBezTo>
                  <a:pt x="1188335" y="1681083"/>
                  <a:pt x="1185085" y="1684301"/>
                  <a:pt x="1184273" y="1685106"/>
                </a:cubicBezTo>
                <a:cubicBezTo>
                  <a:pt x="1198690" y="1683900"/>
                  <a:pt x="1212500" y="1677864"/>
                  <a:pt x="1225698" y="1667001"/>
                </a:cubicBezTo>
                <a:cubicBezTo>
                  <a:pt x="1238898" y="1656136"/>
                  <a:pt x="1252706" y="1647687"/>
                  <a:pt x="1267124" y="1641651"/>
                </a:cubicBezTo>
                <a:cubicBezTo>
                  <a:pt x="1267327" y="1641651"/>
                  <a:pt x="1268139" y="1641651"/>
                  <a:pt x="1269560" y="1641651"/>
                </a:cubicBezTo>
                <a:cubicBezTo>
                  <a:pt x="1270981" y="1641651"/>
                  <a:pt x="1271795" y="1641651"/>
                  <a:pt x="1271997" y="1641651"/>
                </a:cubicBezTo>
                <a:lnTo>
                  <a:pt x="1262250" y="1646480"/>
                </a:lnTo>
                <a:cubicBezTo>
                  <a:pt x="1246412" y="1658651"/>
                  <a:pt x="1219607" y="1677764"/>
                  <a:pt x="1181836" y="1703816"/>
                </a:cubicBezTo>
                <a:cubicBezTo>
                  <a:pt x="1144067" y="1729869"/>
                  <a:pt x="1117263" y="1747774"/>
                  <a:pt x="1101423" y="1757531"/>
                </a:cubicBezTo>
                <a:cubicBezTo>
                  <a:pt x="1098276" y="1760348"/>
                  <a:pt x="1093605" y="1764372"/>
                  <a:pt x="1087411" y="1769602"/>
                </a:cubicBezTo>
                <a:cubicBezTo>
                  <a:pt x="1081219" y="1774832"/>
                  <a:pt x="1077766" y="1778857"/>
                  <a:pt x="1077055" y="1781672"/>
                </a:cubicBezTo>
                <a:cubicBezTo>
                  <a:pt x="1093707" y="1775838"/>
                  <a:pt x="1109140" y="1766986"/>
                  <a:pt x="1123354" y="1755117"/>
                </a:cubicBezTo>
                <a:cubicBezTo>
                  <a:pt x="1137569" y="1743247"/>
                  <a:pt x="1153002" y="1734396"/>
                  <a:pt x="1169653" y="1728561"/>
                </a:cubicBezTo>
                <a:lnTo>
                  <a:pt x="964963" y="1873410"/>
                </a:lnTo>
                <a:cubicBezTo>
                  <a:pt x="939276" y="1898558"/>
                  <a:pt x="910238" y="1919481"/>
                  <a:pt x="877848" y="1936178"/>
                </a:cubicBezTo>
                <a:cubicBezTo>
                  <a:pt x="845460" y="1952877"/>
                  <a:pt x="817640" y="1973799"/>
                  <a:pt x="794389" y="1998946"/>
                </a:cubicBezTo>
                <a:cubicBezTo>
                  <a:pt x="804948" y="1996231"/>
                  <a:pt x="816727" y="1992006"/>
                  <a:pt x="829723" y="1986272"/>
                </a:cubicBezTo>
                <a:cubicBezTo>
                  <a:pt x="842719" y="1980539"/>
                  <a:pt x="852059" y="1975106"/>
                  <a:pt x="857745" y="1969977"/>
                </a:cubicBezTo>
                <a:lnTo>
                  <a:pt x="1106296" y="1810642"/>
                </a:lnTo>
                <a:cubicBezTo>
                  <a:pt x="1107109" y="1810642"/>
                  <a:pt x="1110358" y="1810642"/>
                  <a:pt x="1116043" y="1810642"/>
                </a:cubicBezTo>
                <a:cubicBezTo>
                  <a:pt x="1110358" y="1814666"/>
                  <a:pt x="1102235" y="1821104"/>
                  <a:pt x="1091676" y="1829956"/>
                </a:cubicBezTo>
                <a:cubicBezTo>
                  <a:pt x="1095737" y="1829151"/>
                  <a:pt x="1097362" y="1830760"/>
                  <a:pt x="1096549" y="1834784"/>
                </a:cubicBezTo>
                <a:cubicBezTo>
                  <a:pt x="1096652" y="1834985"/>
                  <a:pt x="1096448" y="1835790"/>
                  <a:pt x="1095940" y="1837198"/>
                </a:cubicBezTo>
                <a:cubicBezTo>
                  <a:pt x="1095433" y="1838606"/>
                  <a:pt x="1094011" y="1839411"/>
                  <a:pt x="1091676" y="1839612"/>
                </a:cubicBezTo>
                <a:cubicBezTo>
                  <a:pt x="1091676" y="1839411"/>
                  <a:pt x="1091676" y="1838606"/>
                  <a:pt x="1091676" y="1837198"/>
                </a:cubicBezTo>
                <a:cubicBezTo>
                  <a:pt x="1091676" y="1835790"/>
                  <a:pt x="1091676" y="1834985"/>
                  <a:pt x="1091676" y="1834784"/>
                </a:cubicBezTo>
                <a:cubicBezTo>
                  <a:pt x="1091472" y="1834784"/>
                  <a:pt x="1090660" y="1834784"/>
                  <a:pt x="1089239" y="1834784"/>
                </a:cubicBezTo>
                <a:cubicBezTo>
                  <a:pt x="1087818" y="1834784"/>
                  <a:pt x="1087006" y="1834784"/>
                  <a:pt x="1086802" y="1834784"/>
                </a:cubicBezTo>
                <a:cubicBezTo>
                  <a:pt x="1086599" y="1834784"/>
                  <a:pt x="1085787" y="1834784"/>
                  <a:pt x="1084365" y="1834784"/>
                </a:cubicBezTo>
                <a:cubicBezTo>
                  <a:pt x="1082944" y="1834784"/>
                  <a:pt x="1082132" y="1834784"/>
                  <a:pt x="1081929" y="1834784"/>
                </a:cubicBezTo>
                <a:lnTo>
                  <a:pt x="1086802" y="1839612"/>
                </a:lnTo>
                <a:lnTo>
                  <a:pt x="1077055" y="1849269"/>
                </a:lnTo>
                <a:cubicBezTo>
                  <a:pt x="1041519" y="1879647"/>
                  <a:pt x="994408" y="1909421"/>
                  <a:pt x="935722" y="1938593"/>
                </a:cubicBezTo>
                <a:cubicBezTo>
                  <a:pt x="877036" y="1967764"/>
                  <a:pt x="829925" y="2002367"/>
                  <a:pt x="794389" y="2042401"/>
                </a:cubicBezTo>
                <a:cubicBezTo>
                  <a:pt x="798450" y="2042401"/>
                  <a:pt x="800075" y="2042401"/>
                  <a:pt x="799263" y="2042401"/>
                </a:cubicBezTo>
                <a:cubicBezTo>
                  <a:pt x="823733" y="2040390"/>
                  <a:pt x="847897" y="2029929"/>
                  <a:pt x="871757" y="2011017"/>
                </a:cubicBezTo>
                <a:cubicBezTo>
                  <a:pt x="895617" y="1992107"/>
                  <a:pt x="918564" y="1976817"/>
                  <a:pt x="940596" y="1965148"/>
                </a:cubicBezTo>
                <a:lnTo>
                  <a:pt x="1101423" y="1858925"/>
                </a:lnTo>
                <a:lnTo>
                  <a:pt x="1106296" y="1858925"/>
                </a:lnTo>
                <a:lnTo>
                  <a:pt x="1077055" y="1887895"/>
                </a:lnTo>
                <a:lnTo>
                  <a:pt x="1096549" y="1887895"/>
                </a:lnTo>
                <a:lnTo>
                  <a:pt x="999078" y="1950663"/>
                </a:lnTo>
                <a:lnTo>
                  <a:pt x="1003952" y="1936178"/>
                </a:lnTo>
                <a:lnTo>
                  <a:pt x="901607" y="1998946"/>
                </a:lnTo>
                <a:lnTo>
                  <a:pt x="891860" y="2008603"/>
                </a:lnTo>
                <a:cubicBezTo>
                  <a:pt x="892063" y="2008603"/>
                  <a:pt x="892876" y="2008603"/>
                  <a:pt x="894297" y="2008603"/>
                </a:cubicBezTo>
                <a:cubicBezTo>
                  <a:pt x="895718" y="2008603"/>
                  <a:pt x="896530" y="2008603"/>
                  <a:pt x="896734" y="2008603"/>
                </a:cubicBezTo>
                <a:cubicBezTo>
                  <a:pt x="897546" y="2008201"/>
                  <a:pt x="900795" y="2006592"/>
                  <a:pt x="906481" y="2003775"/>
                </a:cubicBezTo>
                <a:cubicBezTo>
                  <a:pt x="912167" y="2000959"/>
                  <a:pt x="915416" y="1999349"/>
                  <a:pt x="916228" y="1998946"/>
                </a:cubicBezTo>
                <a:cubicBezTo>
                  <a:pt x="916228" y="1994923"/>
                  <a:pt x="916228" y="1993313"/>
                  <a:pt x="916228" y="1994118"/>
                </a:cubicBezTo>
                <a:cubicBezTo>
                  <a:pt x="916431" y="1994018"/>
                  <a:pt x="917243" y="1994219"/>
                  <a:pt x="918665" y="1994721"/>
                </a:cubicBezTo>
                <a:cubicBezTo>
                  <a:pt x="920086" y="1995224"/>
                  <a:pt x="920898" y="1996634"/>
                  <a:pt x="921101" y="1998946"/>
                </a:cubicBezTo>
                <a:cubicBezTo>
                  <a:pt x="921305" y="1998946"/>
                  <a:pt x="922117" y="1998946"/>
                  <a:pt x="923538" y="1998946"/>
                </a:cubicBezTo>
                <a:cubicBezTo>
                  <a:pt x="924959" y="1998946"/>
                  <a:pt x="925772" y="1998946"/>
                  <a:pt x="925975" y="1998946"/>
                </a:cubicBezTo>
                <a:cubicBezTo>
                  <a:pt x="910949" y="2017958"/>
                  <a:pt x="893485" y="2034254"/>
                  <a:pt x="873585" y="2047833"/>
                </a:cubicBezTo>
                <a:cubicBezTo>
                  <a:pt x="853684" y="2061413"/>
                  <a:pt x="833784" y="2074087"/>
                  <a:pt x="813883" y="2085856"/>
                </a:cubicBezTo>
                <a:lnTo>
                  <a:pt x="828504" y="2085856"/>
                </a:lnTo>
                <a:lnTo>
                  <a:pt x="813883" y="2100341"/>
                </a:lnTo>
                <a:cubicBezTo>
                  <a:pt x="813883" y="2099536"/>
                  <a:pt x="813883" y="2101146"/>
                  <a:pt x="813883" y="2105169"/>
                </a:cubicBezTo>
                <a:cubicBezTo>
                  <a:pt x="813274" y="2105572"/>
                  <a:pt x="810838" y="2107182"/>
                  <a:pt x="806573" y="2109998"/>
                </a:cubicBezTo>
                <a:cubicBezTo>
                  <a:pt x="802308" y="2112813"/>
                  <a:pt x="799871" y="2114424"/>
                  <a:pt x="799263" y="2114826"/>
                </a:cubicBezTo>
                <a:cubicBezTo>
                  <a:pt x="799263" y="2114021"/>
                  <a:pt x="799263" y="2115631"/>
                  <a:pt x="799263" y="2119654"/>
                </a:cubicBezTo>
                <a:cubicBezTo>
                  <a:pt x="801699" y="2119453"/>
                  <a:pt x="804136" y="2118648"/>
                  <a:pt x="806573" y="2117240"/>
                </a:cubicBezTo>
                <a:cubicBezTo>
                  <a:pt x="809010" y="2115832"/>
                  <a:pt x="811446" y="2115027"/>
                  <a:pt x="813883" y="2114826"/>
                </a:cubicBezTo>
                <a:cubicBezTo>
                  <a:pt x="813071" y="2114826"/>
                  <a:pt x="814696" y="2114826"/>
                  <a:pt x="818757" y="2114826"/>
                </a:cubicBezTo>
                <a:cubicBezTo>
                  <a:pt x="794693" y="2139672"/>
                  <a:pt x="758752" y="2158784"/>
                  <a:pt x="710930" y="2172162"/>
                </a:cubicBezTo>
                <a:cubicBezTo>
                  <a:pt x="663108" y="2185541"/>
                  <a:pt x="630821" y="2203446"/>
                  <a:pt x="614068" y="2225877"/>
                </a:cubicBezTo>
                <a:lnTo>
                  <a:pt x="633562" y="2225877"/>
                </a:lnTo>
                <a:cubicBezTo>
                  <a:pt x="618941" y="2246297"/>
                  <a:pt x="586045" y="2257361"/>
                  <a:pt x="534873" y="2259072"/>
                </a:cubicBezTo>
                <a:cubicBezTo>
                  <a:pt x="483701" y="2260781"/>
                  <a:pt x="443493" y="2260983"/>
                  <a:pt x="414252" y="2259675"/>
                </a:cubicBezTo>
                <a:cubicBezTo>
                  <a:pt x="307441" y="2257764"/>
                  <a:pt x="212812" y="2222960"/>
                  <a:pt x="130368" y="2155263"/>
                </a:cubicBezTo>
                <a:cubicBezTo>
                  <a:pt x="47923" y="2087567"/>
                  <a:pt x="4468" y="1998443"/>
                  <a:pt x="0" y="1887895"/>
                </a:cubicBezTo>
                <a:cubicBezTo>
                  <a:pt x="6702" y="1776341"/>
                  <a:pt x="33506" y="1667502"/>
                  <a:pt x="80414" y="1561381"/>
                </a:cubicBezTo>
                <a:cubicBezTo>
                  <a:pt x="127321" y="1455258"/>
                  <a:pt x="154126" y="1354870"/>
                  <a:pt x="160827" y="1260215"/>
                </a:cubicBezTo>
                <a:cubicBezTo>
                  <a:pt x="159406" y="1246031"/>
                  <a:pt x="153720" y="1232151"/>
                  <a:pt x="143770" y="1218571"/>
                </a:cubicBezTo>
                <a:cubicBezTo>
                  <a:pt x="133819" y="1204991"/>
                  <a:pt x="128134" y="1189903"/>
                  <a:pt x="126712" y="1173305"/>
                </a:cubicBezTo>
                <a:cubicBezTo>
                  <a:pt x="126712" y="1170589"/>
                  <a:pt x="126712" y="1167572"/>
                  <a:pt x="126712" y="1164252"/>
                </a:cubicBezTo>
                <a:cubicBezTo>
                  <a:pt x="126712" y="1160933"/>
                  <a:pt x="126712" y="1159122"/>
                  <a:pt x="126712" y="1158820"/>
                </a:cubicBezTo>
                <a:lnTo>
                  <a:pt x="136460" y="1149164"/>
                </a:lnTo>
                <a:lnTo>
                  <a:pt x="209563" y="1110537"/>
                </a:lnTo>
                <a:lnTo>
                  <a:pt x="224184" y="1096052"/>
                </a:lnTo>
                <a:lnTo>
                  <a:pt x="341149" y="816010"/>
                </a:lnTo>
                <a:cubicBezTo>
                  <a:pt x="341352" y="815809"/>
                  <a:pt x="342164" y="815004"/>
                  <a:pt x="343585" y="813596"/>
                </a:cubicBezTo>
                <a:cubicBezTo>
                  <a:pt x="345007" y="812188"/>
                  <a:pt x="345819" y="811383"/>
                  <a:pt x="346022" y="811182"/>
                </a:cubicBezTo>
                <a:cubicBezTo>
                  <a:pt x="349678" y="799212"/>
                  <a:pt x="356988" y="780904"/>
                  <a:pt x="367953" y="756259"/>
                </a:cubicBezTo>
                <a:cubicBezTo>
                  <a:pt x="378919" y="731616"/>
                  <a:pt x="386230" y="714515"/>
                  <a:pt x="389884" y="704959"/>
                </a:cubicBezTo>
                <a:cubicBezTo>
                  <a:pt x="389884" y="704757"/>
                  <a:pt x="389884" y="703953"/>
                  <a:pt x="389884" y="702545"/>
                </a:cubicBezTo>
                <a:cubicBezTo>
                  <a:pt x="389884" y="701137"/>
                  <a:pt x="389884" y="700332"/>
                  <a:pt x="389884" y="700131"/>
                </a:cubicBezTo>
                <a:cubicBezTo>
                  <a:pt x="389072" y="696107"/>
                  <a:pt x="385823" y="694498"/>
                  <a:pt x="380137" y="695302"/>
                </a:cubicBezTo>
                <a:cubicBezTo>
                  <a:pt x="363182" y="696107"/>
                  <a:pt x="345921" y="699326"/>
                  <a:pt x="328356" y="704959"/>
                </a:cubicBezTo>
                <a:cubicBezTo>
                  <a:pt x="310791" y="710592"/>
                  <a:pt x="292312" y="713811"/>
                  <a:pt x="272919" y="714616"/>
                </a:cubicBezTo>
                <a:cubicBezTo>
                  <a:pt x="203674" y="712705"/>
                  <a:pt x="148440" y="688764"/>
                  <a:pt x="107218" y="642795"/>
                </a:cubicBezTo>
                <a:cubicBezTo>
                  <a:pt x="65997" y="596825"/>
                  <a:pt x="44878" y="540293"/>
                  <a:pt x="43862" y="473200"/>
                </a:cubicBezTo>
                <a:cubicBezTo>
                  <a:pt x="43050" y="452780"/>
                  <a:pt x="44674" y="430852"/>
                  <a:pt x="48736" y="407415"/>
                </a:cubicBezTo>
                <a:cubicBezTo>
                  <a:pt x="52797" y="383978"/>
                  <a:pt x="64168" y="365669"/>
                  <a:pt x="82850" y="352492"/>
                </a:cubicBezTo>
                <a:cubicBezTo>
                  <a:pt x="83257" y="352694"/>
                  <a:pt x="84882" y="353498"/>
                  <a:pt x="87724" y="354906"/>
                </a:cubicBezTo>
                <a:cubicBezTo>
                  <a:pt x="90568" y="356314"/>
                  <a:pt x="92192" y="357119"/>
                  <a:pt x="92598" y="357321"/>
                </a:cubicBezTo>
                <a:cubicBezTo>
                  <a:pt x="95238" y="357119"/>
                  <a:pt x="98487" y="356314"/>
                  <a:pt x="102345" y="354906"/>
                </a:cubicBezTo>
                <a:cubicBezTo>
                  <a:pt x="106203" y="353498"/>
                  <a:pt x="109452" y="352694"/>
                  <a:pt x="112092" y="352492"/>
                </a:cubicBezTo>
                <a:lnTo>
                  <a:pt x="229057" y="299381"/>
                </a:lnTo>
                <a:lnTo>
                  <a:pt x="623815" y="173845"/>
                </a:lnTo>
                <a:lnTo>
                  <a:pt x="1038067" y="91763"/>
                </a:lnTo>
                <a:lnTo>
                  <a:pt x="1340227" y="53137"/>
                </a:lnTo>
                <a:cubicBezTo>
                  <a:pt x="1344390" y="53137"/>
                  <a:pt x="1355559" y="53137"/>
                  <a:pt x="1373733" y="53137"/>
                </a:cubicBezTo>
                <a:cubicBezTo>
                  <a:pt x="1391907" y="53137"/>
                  <a:pt x="1406731" y="53137"/>
                  <a:pt x="1418204" y="53137"/>
                </a:cubicBezTo>
                <a:cubicBezTo>
                  <a:pt x="1459780" y="52094"/>
                  <a:pt x="1510380" y="54717"/>
                  <a:pt x="1570007" y="61006"/>
                </a:cubicBezTo>
                <a:cubicBezTo>
                  <a:pt x="1629631" y="67294"/>
                  <a:pt x="1682760" y="83508"/>
                  <a:pt x="1729390" y="109646"/>
                </a:cubicBezTo>
                <a:cubicBezTo>
                  <a:pt x="1764361" y="129251"/>
                  <a:pt x="1786947" y="157957"/>
                  <a:pt x="1797145" y="195769"/>
                </a:cubicBezTo>
                <a:lnTo>
                  <a:pt x="1800629" y="219212"/>
                </a:lnTo>
                <a:lnTo>
                  <a:pt x="1812581" y="212924"/>
                </a:lnTo>
                <a:cubicBezTo>
                  <a:pt x="1849843" y="194215"/>
                  <a:pt x="1887944" y="175957"/>
                  <a:pt x="1926881" y="158154"/>
                </a:cubicBezTo>
                <a:cubicBezTo>
                  <a:pt x="2004757" y="122544"/>
                  <a:pt x="2082936" y="92367"/>
                  <a:pt x="2161420" y="67622"/>
                </a:cubicBezTo>
                <a:cubicBezTo>
                  <a:pt x="2181219" y="63498"/>
                  <a:pt x="2201323" y="59675"/>
                  <a:pt x="2221731" y="56155"/>
                </a:cubicBezTo>
                <a:cubicBezTo>
                  <a:pt x="2242138" y="52634"/>
                  <a:pt x="2261024" y="45191"/>
                  <a:pt x="2278385" y="33824"/>
                </a:cubicBezTo>
                <a:lnTo>
                  <a:pt x="2487948" y="26"/>
                </a:lnTo>
                <a:cubicBezTo>
                  <a:pt x="2489371" y="26"/>
                  <a:pt x="2497492" y="26"/>
                  <a:pt x="2512316" y="26"/>
                </a:cubicBezTo>
                <a:cubicBezTo>
                  <a:pt x="2527140" y="26"/>
                  <a:pt x="2540136" y="26"/>
                  <a:pt x="2551304" y="26"/>
                </a:cubicBezTo>
                <a:cubicBezTo>
                  <a:pt x="2556305" y="0"/>
                  <a:pt x="2561896" y="-6"/>
                  <a:pt x="2568077" y="7"/>
                </a:cubicBez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B73B73-48D2-9CED-0263-6009C14E8C24}"/>
              </a:ext>
            </a:extLst>
          </p:cNvPr>
          <p:cNvGrpSpPr/>
          <p:nvPr/>
        </p:nvGrpSpPr>
        <p:grpSpPr>
          <a:xfrm>
            <a:off x="5394384" y="9675118"/>
            <a:ext cx="916948" cy="846984"/>
            <a:chOff x="4224320" y="1632236"/>
            <a:chExt cx="3743360" cy="35927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9A6555-1EB5-43A6-F7C6-0B0C3D2E53D7}"/>
                </a:ext>
              </a:extLst>
            </p:cNvPr>
            <p:cNvSpPr/>
            <p:nvPr/>
          </p:nvSpPr>
          <p:spPr>
            <a:xfrm>
              <a:off x="4224320" y="1633041"/>
              <a:ext cx="3743360" cy="3591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D8A3F8-1F4A-0907-AC27-35FAFB7B43C2}"/>
                </a:ext>
              </a:extLst>
            </p:cNvPr>
            <p:cNvSpPr/>
            <p:nvPr/>
          </p:nvSpPr>
          <p:spPr>
            <a:xfrm>
              <a:off x="7037751" y="2617108"/>
              <a:ext cx="864620" cy="8017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A3528A-456C-EC6C-0787-BE2B35A9C824}"/>
                </a:ext>
              </a:extLst>
            </p:cNvPr>
            <p:cNvSpPr/>
            <p:nvPr/>
          </p:nvSpPr>
          <p:spPr>
            <a:xfrm>
              <a:off x="6518150" y="1914037"/>
              <a:ext cx="864620" cy="8017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DA2879-E287-8019-B871-4D1490E3EEFC}"/>
                </a:ext>
              </a:extLst>
            </p:cNvPr>
            <p:cNvSpPr/>
            <p:nvPr/>
          </p:nvSpPr>
          <p:spPr>
            <a:xfrm>
              <a:off x="5663690" y="1632236"/>
              <a:ext cx="864620" cy="801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5E3C76-8346-BF1A-AA69-FD52A4B6D35C}"/>
                </a:ext>
              </a:extLst>
            </p:cNvPr>
            <p:cNvSpPr/>
            <p:nvPr/>
          </p:nvSpPr>
          <p:spPr>
            <a:xfrm rot="10800000">
              <a:off x="4294478" y="3438355"/>
              <a:ext cx="864620" cy="801732"/>
            </a:xfrm>
            <a:prstGeom prst="ellipse">
              <a:avLst/>
            </a:prstGeom>
            <a:solidFill>
              <a:srgbClr val="07F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B4CFA0-D6C6-A74E-5151-B380D72864A4}"/>
                </a:ext>
              </a:extLst>
            </p:cNvPr>
            <p:cNvSpPr/>
            <p:nvPr/>
          </p:nvSpPr>
          <p:spPr>
            <a:xfrm rot="10800000">
              <a:off x="4814079" y="4141426"/>
              <a:ext cx="864620" cy="8017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2BE1B-588D-5F0E-78FD-E049633092AD}"/>
                </a:ext>
              </a:extLst>
            </p:cNvPr>
            <p:cNvSpPr/>
            <p:nvPr/>
          </p:nvSpPr>
          <p:spPr>
            <a:xfrm rot="10800000">
              <a:off x="5668539" y="4423227"/>
              <a:ext cx="864620" cy="801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CCABE1-0BC3-BF29-AA2F-BE50E2502D96}"/>
                </a:ext>
              </a:extLst>
            </p:cNvPr>
            <p:cNvSpPr/>
            <p:nvPr/>
          </p:nvSpPr>
          <p:spPr>
            <a:xfrm>
              <a:off x="7037751" y="3438355"/>
              <a:ext cx="864620" cy="801732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DEA832-78D2-74E7-B6E5-FC0C72FF0CEF}"/>
                </a:ext>
              </a:extLst>
            </p:cNvPr>
            <p:cNvSpPr/>
            <p:nvPr/>
          </p:nvSpPr>
          <p:spPr>
            <a:xfrm>
              <a:off x="6533623" y="4131266"/>
              <a:ext cx="864620" cy="801732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EE2C0E-7345-2B37-82EE-113E2FAE1A52}"/>
                </a:ext>
              </a:extLst>
            </p:cNvPr>
            <p:cNvSpPr/>
            <p:nvPr/>
          </p:nvSpPr>
          <p:spPr>
            <a:xfrm rot="10800000">
              <a:off x="4296163" y="2617108"/>
              <a:ext cx="864620" cy="8017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7146AB-0B2C-9462-01C1-FFF8293686A4}"/>
                </a:ext>
              </a:extLst>
            </p:cNvPr>
            <p:cNvSpPr/>
            <p:nvPr/>
          </p:nvSpPr>
          <p:spPr>
            <a:xfrm rot="10800000">
              <a:off x="4800291" y="1924197"/>
              <a:ext cx="864620" cy="801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E6A340-481B-05A7-1782-B191A27D9912}"/>
                </a:ext>
              </a:extLst>
            </p:cNvPr>
            <p:cNvSpPr/>
            <p:nvPr/>
          </p:nvSpPr>
          <p:spPr>
            <a:xfrm>
              <a:off x="4891905" y="2172487"/>
              <a:ext cx="2408190" cy="25130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4034AD-7ECA-FB04-151F-B0A61887AB18}"/>
              </a:ext>
            </a:extLst>
          </p:cNvPr>
          <p:cNvCxnSpPr>
            <a:cxnSpLocks/>
          </p:cNvCxnSpPr>
          <p:nvPr/>
        </p:nvCxnSpPr>
        <p:spPr>
          <a:xfrm flipV="1">
            <a:off x="5852857" y="8575517"/>
            <a:ext cx="9077" cy="10307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522923-F253-CABD-064D-1D26060E24B2}"/>
              </a:ext>
            </a:extLst>
          </p:cNvPr>
          <p:cNvCxnSpPr>
            <a:cxnSpLocks/>
          </p:cNvCxnSpPr>
          <p:nvPr/>
        </p:nvCxnSpPr>
        <p:spPr>
          <a:xfrm>
            <a:off x="5857395" y="10572760"/>
            <a:ext cx="4078" cy="15150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6FBB97-1826-0D55-C1C7-F282576A7FB0}"/>
              </a:ext>
            </a:extLst>
          </p:cNvPr>
          <p:cNvCxnSpPr>
            <a:cxnSpLocks/>
          </p:cNvCxnSpPr>
          <p:nvPr/>
        </p:nvCxnSpPr>
        <p:spPr>
          <a:xfrm>
            <a:off x="6164013" y="10470999"/>
            <a:ext cx="941484" cy="13363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F6AA-E737-04BC-4864-BFD09F31A837}"/>
              </a:ext>
            </a:extLst>
          </p:cNvPr>
          <p:cNvCxnSpPr>
            <a:cxnSpLocks/>
          </p:cNvCxnSpPr>
          <p:nvPr/>
        </p:nvCxnSpPr>
        <p:spPr>
          <a:xfrm>
            <a:off x="6357108" y="10235240"/>
            <a:ext cx="1666599" cy="7289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5C69E7-7550-25D4-F859-93E349170FE9}"/>
              </a:ext>
            </a:extLst>
          </p:cNvPr>
          <p:cNvCxnSpPr>
            <a:cxnSpLocks/>
          </p:cNvCxnSpPr>
          <p:nvPr/>
        </p:nvCxnSpPr>
        <p:spPr>
          <a:xfrm flipV="1">
            <a:off x="6374651" y="9675118"/>
            <a:ext cx="1616672" cy="2903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137438-E6CF-2AAB-DEE1-97907A1E739B}"/>
              </a:ext>
            </a:extLst>
          </p:cNvPr>
          <p:cNvCxnSpPr>
            <a:cxnSpLocks/>
          </p:cNvCxnSpPr>
          <p:nvPr/>
        </p:nvCxnSpPr>
        <p:spPr>
          <a:xfrm flipV="1">
            <a:off x="6185599" y="8942601"/>
            <a:ext cx="840669" cy="7706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5B984-2096-2AEB-AF20-BFBBED3DF23A}"/>
              </a:ext>
            </a:extLst>
          </p:cNvPr>
          <p:cNvCxnSpPr>
            <a:cxnSpLocks/>
          </p:cNvCxnSpPr>
          <p:nvPr/>
        </p:nvCxnSpPr>
        <p:spPr>
          <a:xfrm flipH="1" flipV="1">
            <a:off x="4742682" y="8864144"/>
            <a:ext cx="784130" cy="8720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4D7EF-83E3-8CC9-3F97-31C0CFBB9201}"/>
              </a:ext>
            </a:extLst>
          </p:cNvPr>
          <p:cNvCxnSpPr>
            <a:cxnSpLocks/>
          </p:cNvCxnSpPr>
          <p:nvPr/>
        </p:nvCxnSpPr>
        <p:spPr>
          <a:xfrm flipH="1" flipV="1">
            <a:off x="3967670" y="9675118"/>
            <a:ext cx="1402373" cy="303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A85614-DFFA-2293-5055-AF1AE1E43988}"/>
              </a:ext>
            </a:extLst>
          </p:cNvPr>
          <p:cNvCxnSpPr>
            <a:cxnSpLocks/>
          </p:cNvCxnSpPr>
          <p:nvPr/>
        </p:nvCxnSpPr>
        <p:spPr>
          <a:xfrm flipH="1">
            <a:off x="3942099" y="10254739"/>
            <a:ext cx="1427944" cy="6148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8402E-EFB9-B6E2-BCAC-C4C48EC2FD83}"/>
              </a:ext>
            </a:extLst>
          </p:cNvPr>
          <p:cNvCxnSpPr>
            <a:cxnSpLocks/>
          </p:cNvCxnSpPr>
          <p:nvPr/>
        </p:nvCxnSpPr>
        <p:spPr>
          <a:xfrm flipH="1">
            <a:off x="4651857" y="10492276"/>
            <a:ext cx="896010" cy="12008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9C528DC1-28C2-38A0-1687-3935018432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5487770"/>
                  </p:ext>
                </p:extLst>
              </p:nvPr>
            </p:nvGraphicFramePr>
            <p:xfrm>
              <a:off x="4865266" y="6901675"/>
              <a:ext cx="1926652" cy="1824258"/>
            </p:xfrm>
            <a:graphic>
              <a:graphicData uri="http://schemas.microsoft.com/office/powerpoint/2016/slidezoom">
                <pslz:sldZm>
                  <pslz:sldZmObj sldId="264" cId="4092742364">
                    <pslz:zmPr id="{5A515C1A-FFB5-41D6-9F46-0ADDA1546DE6}" imageType="cover" transitionDur="2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26652" cy="18242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C528DC1-28C2-38A0-1687-3935018432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266" y="6901675"/>
                <a:ext cx="1926652" cy="18242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CB3BFBF2-0B9D-A77C-6670-0FACB6065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2274009"/>
                  </p:ext>
                </p:extLst>
              </p:nvPr>
            </p:nvGraphicFramePr>
            <p:xfrm>
              <a:off x="6776016" y="7543612"/>
              <a:ext cx="1808340" cy="1714500"/>
            </p:xfrm>
            <a:graphic>
              <a:graphicData uri="http://schemas.microsoft.com/office/powerpoint/2016/slidezoom">
                <pslz:sldZm>
                  <pslz:sldZmObj sldId="258" cId="1498638178">
                    <pslz:zmPr id="{6C3FA4FE-4ECF-43EC-A6C8-EFC984D881AE}" imageType="cover" transitionDur="2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B3BFBF2-0B9D-A77C-6670-0FACB6065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6016" y="7543612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7B3EB804-A217-20AE-7F47-45A1FDAFF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9338556"/>
                  </p:ext>
                </p:extLst>
              </p:nvPr>
            </p:nvGraphicFramePr>
            <p:xfrm>
              <a:off x="7885405" y="8665254"/>
              <a:ext cx="1811019" cy="1714500"/>
            </p:xfrm>
            <a:graphic>
              <a:graphicData uri="http://schemas.microsoft.com/office/powerpoint/2016/slidezoom">
                <pslz:sldZm>
                  <pslz:sldZmObj sldId="259" cId="1645234702">
                    <pslz:zmPr id="{33E3C0AF-8C30-4B3D-AAF1-4C25F6A2F359}" imageType="cover" transitionDur="2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B3EB804-A217-20AE-7F47-45A1FDAFF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405" y="8665254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1538479C-0D6A-7F66-0B49-E75546A173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7690944"/>
                  </p:ext>
                </p:extLst>
              </p:nvPr>
            </p:nvGraphicFramePr>
            <p:xfrm>
              <a:off x="7967415" y="10195550"/>
              <a:ext cx="1811019" cy="1714500"/>
            </p:xfrm>
            <a:graphic>
              <a:graphicData uri="http://schemas.microsoft.com/office/powerpoint/2016/slidezoom">
                <pslz:sldZm>
                  <pslz:sldZmObj sldId="266" cId="1599721873">
                    <pslz:zmPr id="{2F00FC5B-C0C7-41C8-B259-E6935ABBA78E}" imageType="cover" transitionDur="2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538479C-0D6A-7F66-0B49-E75546A17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7415" y="10195550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E8E65F52-1915-E8CA-C4A1-E6DAAEE93B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6997031"/>
                  </p:ext>
                </p:extLst>
              </p:nvPr>
            </p:nvGraphicFramePr>
            <p:xfrm>
              <a:off x="6818271" y="11425702"/>
              <a:ext cx="1811019" cy="1714500"/>
            </p:xfrm>
            <a:graphic>
              <a:graphicData uri="http://schemas.microsoft.com/office/powerpoint/2016/slidezoom">
                <pslz:sldZm>
                  <pslz:sldZmObj sldId="262" cId="1203455114">
                    <pslz:zmPr id="{A8269C83-69DF-4320-8C54-6AE0F60414E4}" imageType="cover" transitionDur="2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E8E65F52-1915-E8CA-C4A1-E6DAAEE93B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8271" y="11425702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55CF62EF-0D96-878B-77AE-72AA8E64B1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180238"/>
                  </p:ext>
                </p:extLst>
              </p:nvPr>
            </p:nvGraphicFramePr>
            <p:xfrm>
              <a:off x="3268087" y="11401849"/>
              <a:ext cx="1811019" cy="1714500"/>
            </p:xfrm>
            <a:graphic>
              <a:graphicData uri="http://schemas.microsoft.com/office/powerpoint/2016/slidezoom">
                <pslz:sldZm>
                  <pslz:sldZmObj sldId="263" cId="603824497">
                    <pslz:zmPr id="{C7CAADCE-6AD8-4211-9ACF-BEE557A44514}" imageType="cover" transitionDur="2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55CF62EF-0D96-878B-77AE-72AA8E64B1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8087" y="11401849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2279D16B-DD73-004E-9F16-5D0EC914A6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2806296"/>
                  </p:ext>
                </p:extLst>
              </p:nvPr>
            </p:nvGraphicFramePr>
            <p:xfrm>
              <a:off x="2286688" y="10195413"/>
              <a:ext cx="1811019" cy="1714500"/>
            </p:xfrm>
            <a:graphic>
              <a:graphicData uri="http://schemas.microsoft.com/office/powerpoint/2016/slidezoom">
                <pslz:sldZm>
                  <pslz:sldZmObj sldId="257" cId="3713030775">
                    <pslz:zmPr id="{893EE71E-297A-479E-86BE-7CE60318E06B}" imageType="cover" transitionDur="2000">
                      <p166:blipFill xmlns:p166="http://schemas.microsoft.com/office/powerpoint/2016/6/main"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2279D16B-DD73-004E-9F16-5D0EC914A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688" y="10195413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130220A7-0288-C89E-64D4-C7E58792B1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2835228"/>
                  </p:ext>
                </p:extLst>
              </p:nvPr>
            </p:nvGraphicFramePr>
            <p:xfrm>
              <a:off x="3174060" y="7504895"/>
              <a:ext cx="1808340" cy="1714500"/>
            </p:xfrm>
            <a:graphic>
              <a:graphicData uri="http://schemas.microsoft.com/office/powerpoint/2016/slidezoom">
                <pslz:sldZm>
                  <pslz:sldZmObj sldId="260" cId="1423274782">
                    <pslz:zmPr id="{0078778D-BDFC-4342-B65B-95CFB763151F}" imageType="cover" transitionDur="2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Slide Zoom 39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130220A7-0288-C89E-64D4-C7E58792B1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4060" y="7504895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2F479ABA-4754-11A3-A13B-0E346FAA4E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0392026"/>
                  </p:ext>
                </p:extLst>
              </p:nvPr>
            </p:nvGraphicFramePr>
            <p:xfrm>
              <a:off x="2216928" y="8709615"/>
              <a:ext cx="1811443" cy="1714500"/>
            </p:xfrm>
            <a:graphic>
              <a:graphicData uri="http://schemas.microsoft.com/office/powerpoint/2016/slidezoom">
                <pslz:sldZm>
                  <pslz:sldZmObj sldId="443" cId="1425682840">
                    <pslz:zmPr id="{C43ABBDD-7D85-46C1-B65D-826D4FBD6429}" imageType="cover" transitionDur="2000">
                      <p166:blipFill xmlns:p166="http://schemas.microsoft.com/office/powerpoint/2016/6/main"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443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2F479ABA-4754-11A3-A13B-0E346FAA4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928" y="8709615"/>
                <a:ext cx="1811443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4A772B0-A312-1F3B-BD9B-C3FFC4C2549F}"/>
              </a:ext>
            </a:extLst>
          </p:cNvPr>
          <p:cNvGrpSpPr/>
          <p:nvPr/>
        </p:nvGrpSpPr>
        <p:grpSpPr>
          <a:xfrm>
            <a:off x="10551805" y="10158295"/>
            <a:ext cx="1424777" cy="766032"/>
            <a:chOff x="10767223" y="3233441"/>
            <a:chExt cx="1424777" cy="766032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8ACE74E-51CA-2BA4-03BC-6E8ABF68E6DC}"/>
                </a:ext>
              </a:extLst>
            </p:cNvPr>
            <p:cNvSpPr/>
            <p:nvPr/>
          </p:nvSpPr>
          <p:spPr>
            <a:xfrm>
              <a:off x="10767223" y="3233441"/>
              <a:ext cx="1424777" cy="766032"/>
            </a:xfrm>
            <a:prstGeom prst="rightArrow">
              <a:avLst>
                <a:gd name="adj1" fmla="val 46691"/>
                <a:gd name="adj2" fmla="val 63869"/>
              </a:avLst>
            </a:prstGeom>
            <a:noFill/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4" name="Graphic 43" descr="Merger outline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CD35CC3-0A8A-542F-2B3D-29538E4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811692" y="3412490"/>
              <a:ext cx="1225812" cy="41653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BD85A5-9BED-248C-893D-1DD09E07C594}"/>
              </a:ext>
            </a:extLst>
          </p:cNvPr>
          <p:cNvGrpSpPr/>
          <p:nvPr/>
        </p:nvGrpSpPr>
        <p:grpSpPr>
          <a:xfrm>
            <a:off x="88928" y="2863169"/>
            <a:ext cx="751840" cy="741680"/>
            <a:chOff x="6421120" y="2367372"/>
            <a:chExt cx="751840" cy="741680"/>
          </a:xfrm>
        </p:grpSpPr>
        <p:sp useBgFill="1">
          <p:nvSpPr>
            <p:cNvPr id="46" name="Oval 45">
              <a:extLst>
                <a:ext uri="{FF2B5EF4-FFF2-40B4-BE49-F238E27FC236}">
                  <a16:creationId xmlns:a16="http://schemas.microsoft.com/office/drawing/2014/main" id="{D21232F3-44B3-D1F0-E496-90DBE7FD71F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7" name="Graphic 46" descr="Back with solid fill">
              <a:hlinkClick r:id="rId35" action="ppaction://hlinksldjump"/>
              <a:extLst>
                <a:ext uri="{FF2B5EF4-FFF2-40B4-BE49-F238E27FC236}">
                  <a16:creationId xmlns:a16="http://schemas.microsoft.com/office/drawing/2014/main" id="{D39331E9-6704-4D65-8FF0-66E19728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052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repeatCount="indefinite" accel="28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474ED7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yah background" hidden="1">
            <a:extLst>
              <a:ext uri="{FF2B5EF4-FFF2-40B4-BE49-F238E27FC236}">
                <a16:creationId xmlns:a16="http://schemas.microsoft.com/office/drawing/2014/main" id="{04781149-84B6-603B-59B1-7AFEEB6B9CD2}"/>
              </a:ext>
            </a:extLst>
          </p:cNvPr>
          <p:cNvSpPr/>
          <p:nvPr/>
        </p:nvSpPr>
        <p:spPr>
          <a:xfrm>
            <a:off x="-12703" y="0"/>
            <a:ext cx="1219388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199910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839768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1118615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22420" y="495801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5523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61" name="SEGMENTS">
            <a:extLst>
              <a:ext uri="{FF2B5EF4-FFF2-40B4-BE49-F238E27FC236}">
                <a16:creationId xmlns:a16="http://schemas.microsoft.com/office/drawing/2014/main" id="{6212CC0A-88F3-9D61-9091-02DE1E1E7AAF}"/>
              </a:ext>
            </a:extLst>
          </p:cNvPr>
          <p:cNvGrpSpPr/>
          <p:nvPr/>
        </p:nvGrpSpPr>
        <p:grpSpPr>
          <a:xfrm>
            <a:off x="375920" y="4250690"/>
            <a:ext cx="2289630" cy="2328552"/>
            <a:chOff x="461585" y="164216"/>
            <a:chExt cx="2854352" cy="2971458"/>
          </a:xfrm>
        </p:grpSpPr>
        <p:grpSp>
          <p:nvGrpSpPr>
            <p:cNvPr id="162" name="segments">
              <a:extLst>
                <a:ext uri="{FF2B5EF4-FFF2-40B4-BE49-F238E27FC236}">
                  <a16:creationId xmlns:a16="http://schemas.microsoft.com/office/drawing/2014/main" id="{B01DC639-3518-3357-7395-BD795492FC84}"/>
                </a:ext>
              </a:extLst>
            </p:cNvPr>
            <p:cNvGrpSpPr/>
            <p:nvPr/>
          </p:nvGrpSpPr>
          <p:grpSpPr>
            <a:xfrm>
              <a:off x="461585" y="164216"/>
              <a:ext cx="2854352" cy="2971458"/>
              <a:chOff x="461585" y="164216"/>
              <a:chExt cx="2854352" cy="2971458"/>
            </a:xfrm>
          </p:grpSpPr>
          <p:sp useBgFill="1"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2EE0C1-CB4E-2EA6-941F-F2E2C4B38CE4}"/>
                  </a:ext>
                </a:extLst>
              </p:cNvPr>
              <p:cNvSpPr/>
              <p:nvPr/>
            </p:nvSpPr>
            <p:spPr>
              <a:xfrm rot="1184934">
                <a:off x="1839803" y="1988723"/>
                <a:ext cx="1094434" cy="1146951"/>
              </a:xfrm>
              <a:custGeom>
                <a:avLst/>
                <a:gdLst>
                  <a:gd name="connsiteX0" fmla="*/ 1922950 w 1923440"/>
                  <a:gd name="connsiteY0" fmla="*/ 205063 h 2015737"/>
                  <a:gd name="connsiteX1" fmla="*/ 403684 w 1923440"/>
                  <a:gd name="connsiteY1" fmla="*/ 2015594 h 2015737"/>
                  <a:gd name="connsiteX2" fmla="*/ -490 w 1923440"/>
                  <a:gd name="connsiteY2" fmla="*/ 905121 h 2015737"/>
                  <a:gd name="connsiteX3" fmla="*/ 759119 w 1923440"/>
                  <a:gd name="connsiteY3" fmla="*/ -14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40" h="2015737">
                    <a:moveTo>
                      <a:pt x="1922950" y="205063"/>
                    </a:moveTo>
                    <a:cubicBezTo>
                      <a:pt x="1776265" y="1036624"/>
                      <a:pt x="1197155" y="1726796"/>
                      <a:pt x="403684" y="2015594"/>
                    </a:cubicBezTo>
                    <a:lnTo>
                      <a:pt x="-490" y="905121"/>
                    </a:lnTo>
                    <a:cubicBezTo>
                      <a:pt x="396245" y="760722"/>
                      <a:pt x="685805" y="415632"/>
                      <a:pt x="759119" y="-14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A10224F-1C25-CEC6-F87F-EAEA0E4045F4}"/>
                  </a:ext>
                </a:extLst>
              </p:cNvPr>
              <p:cNvSpPr/>
              <p:nvPr/>
            </p:nvSpPr>
            <p:spPr>
              <a:xfrm rot="1184934">
                <a:off x="721999" y="2042007"/>
                <a:ext cx="1324387" cy="829741"/>
              </a:xfrm>
              <a:custGeom>
                <a:avLst/>
                <a:gdLst>
                  <a:gd name="connsiteX0" fmla="*/ 2327087 w 2327576"/>
                  <a:gd name="connsiteY0" fmla="*/ 1315535 h 1458248"/>
                  <a:gd name="connsiteX1" fmla="*/ -490 w 2327576"/>
                  <a:gd name="connsiteY1" fmla="*/ 905122 h 1458248"/>
                  <a:gd name="connsiteX2" fmla="*/ 759110 w 2327576"/>
                  <a:gd name="connsiteY2" fmla="*/ -144 h 1458248"/>
                  <a:gd name="connsiteX3" fmla="*/ 1922903 w 2327576"/>
                  <a:gd name="connsiteY3" fmla="*/ 205063 h 145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8">
                    <a:moveTo>
                      <a:pt x="2327087" y="1315535"/>
                    </a:moveTo>
                    <a:cubicBezTo>
                      <a:pt x="1533616" y="1604333"/>
                      <a:pt x="646343" y="1447885"/>
                      <a:pt x="-490" y="905122"/>
                    </a:cubicBezTo>
                    <a:lnTo>
                      <a:pt x="759110" y="-144"/>
                    </a:lnTo>
                    <a:cubicBezTo>
                      <a:pt x="1082531" y="271233"/>
                      <a:pt x="1526167" y="349462"/>
                      <a:pt x="1922903" y="205063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490B577-3E14-F628-C5EE-7D89577B5C17}"/>
                  </a:ext>
                </a:extLst>
              </p:cNvPr>
              <p:cNvSpPr/>
              <p:nvPr/>
            </p:nvSpPr>
            <p:spPr>
              <a:xfrm rot="1184934">
                <a:off x="461585" y="1092758"/>
                <a:ext cx="912629" cy="1263714"/>
              </a:xfrm>
              <a:custGeom>
                <a:avLst/>
                <a:gdLst>
                  <a:gd name="connsiteX0" fmla="*/ 843832 w 1603922"/>
                  <a:gd name="connsiteY0" fmla="*/ 2220801 h 2220944"/>
                  <a:gd name="connsiteX1" fmla="*/ 35465 w 1603922"/>
                  <a:gd name="connsiteY1" fmla="*/ -144 h 2220944"/>
                  <a:gd name="connsiteX2" fmla="*/ 1199258 w 1603922"/>
                  <a:gd name="connsiteY2" fmla="*/ 205063 h 2220944"/>
                  <a:gd name="connsiteX3" fmla="*/ 1603432 w 1603922"/>
                  <a:gd name="connsiteY3" fmla="*/ 1315535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22" h="2220944">
                    <a:moveTo>
                      <a:pt x="843832" y="2220801"/>
                    </a:moveTo>
                    <a:cubicBezTo>
                      <a:pt x="196990" y="1678038"/>
                      <a:pt x="-111153" y="831417"/>
                      <a:pt x="35465" y="-144"/>
                    </a:cubicBezTo>
                    <a:lnTo>
                      <a:pt x="1199258" y="205063"/>
                    </a:lnTo>
                    <a:cubicBezTo>
                      <a:pt x="1125944" y="620838"/>
                      <a:pt x="1280011" y="1044149"/>
                      <a:pt x="1603432" y="1315535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1CCA448-24D7-4398-7237-6274A8FD669C}"/>
                  </a:ext>
                </a:extLst>
              </p:cNvPr>
              <p:cNvSpPr/>
              <p:nvPr/>
            </p:nvSpPr>
            <p:spPr>
              <a:xfrm rot="1184934">
                <a:off x="843322" y="164216"/>
                <a:ext cx="1094413" cy="1146951"/>
              </a:xfrm>
              <a:custGeom>
                <a:avLst/>
                <a:gdLst>
                  <a:gd name="connsiteX0" fmla="*/ -490 w 1923402"/>
                  <a:gd name="connsiteY0" fmla="*/ 1810387 h 2015737"/>
                  <a:gd name="connsiteX1" fmla="*/ 1518728 w 1923402"/>
                  <a:gd name="connsiteY1" fmla="*/ -144 h 2015737"/>
                  <a:gd name="connsiteX2" fmla="*/ 1922912 w 1923402"/>
                  <a:gd name="connsiteY2" fmla="*/ 1110328 h 2015737"/>
                  <a:gd name="connsiteX3" fmla="*/ 1163303 w 1923402"/>
                  <a:gd name="connsiteY3" fmla="*/ 2015594 h 2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402" h="2015737">
                    <a:moveTo>
                      <a:pt x="-490" y="1810387"/>
                    </a:moveTo>
                    <a:cubicBezTo>
                      <a:pt x="146138" y="978826"/>
                      <a:pt x="725258" y="288654"/>
                      <a:pt x="1518728" y="-144"/>
                    </a:cubicBezTo>
                    <a:lnTo>
                      <a:pt x="1922912" y="1110328"/>
                    </a:lnTo>
                    <a:cubicBezTo>
                      <a:pt x="1526177" y="1254727"/>
                      <a:pt x="1236617" y="1599818"/>
                      <a:pt x="1163303" y="20155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AA807D6-8881-DC58-E163-DD962C6BCB50}"/>
                  </a:ext>
                </a:extLst>
              </p:cNvPr>
              <p:cNvSpPr/>
              <p:nvPr/>
            </p:nvSpPr>
            <p:spPr>
              <a:xfrm rot="1184934">
                <a:off x="1731151" y="428140"/>
                <a:ext cx="1324387" cy="829740"/>
              </a:xfrm>
              <a:custGeom>
                <a:avLst/>
                <a:gdLst>
                  <a:gd name="connsiteX0" fmla="*/ -490 w 2327576"/>
                  <a:gd name="connsiteY0" fmla="*/ 142425 h 1458247"/>
                  <a:gd name="connsiteX1" fmla="*/ 2327087 w 2327576"/>
                  <a:gd name="connsiteY1" fmla="*/ 552848 h 1458247"/>
                  <a:gd name="connsiteX2" fmla="*/ 1567478 w 2327576"/>
                  <a:gd name="connsiteY2" fmla="*/ 1458104 h 1458247"/>
                  <a:gd name="connsiteX3" fmla="*/ 403694 w 2327576"/>
                  <a:gd name="connsiteY3" fmla="*/ 1252897 h 145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576" h="1458247">
                    <a:moveTo>
                      <a:pt x="-490" y="142425"/>
                    </a:moveTo>
                    <a:cubicBezTo>
                      <a:pt x="792981" y="-146373"/>
                      <a:pt x="1680244" y="10075"/>
                      <a:pt x="2327087" y="552848"/>
                    </a:cubicBezTo>
                    <a:lnTo>
                      <a:pt x="1567478" y="1458104"/>
                    </a:lnTo>
                    <a:cubicBezTo>
                      <a:pt x="1244056" y="1186727"/>
                      <a:pt x="800420" y="1108498"/>
                      <a:pt x="403694" y="1252897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 useBgFill="1"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0D1889-9317-B15A-3891-1A7A9F6FB4F5}"/>
                  </a:ext>
                </a:extLst>
              </p:cNvPr>
              <p:cNvSpPr/>
              <p:nvPr/>
            </p:nvSpPr>
            <p:spPr>
              <a:xfrm rot="1184934">
                <a:off x="2403319" y="943411"/>
                <a:ext cx="912618" cy="1263714"/>
              </a:xfrm>
              <a:custGeom>
                <a:avLst/>
                <a:gdLst>
                  <a:gd name="connsiteX0" fmla="*/ 759119 w 1603902"/>
                  <a:gd name="connsiteY0" fmla="*/ -144 h 2220944"/>
                  <a:gd name="connsiteX1" fmla="*/ 1567429 w 1603902"/>
                  <a:gd name="connsiteY1" fmla="*/ 2220801 h 2220944"/>
                  <a:gd name="connsiteX2" fmla="*/ 403693 w 1603902"/>
                  <a:gd name="connsiteY2" fmla="*/ 2015603 h 2220944"/>
                  <a:gd name="connsiteX3" fmla="*/ -490 w 1603902"/>
                  <a:gd name="connsiteY3" fmla="*/ 905131 h 222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3902" h="2220944">
                    <a:moveTo>
                      <a:pt x="759119" y="-144"/>
                    </a:moveTo>
                    <a:cubicBezTo>
                      <a:pt x="1405981" y="542619"/>
                      <a:pt x="1714115" y="1389239"/>
                      <a:pt x="1567429" y="2220801"/>
                    </a:cubicBezTo>
                    <a:lnTo>
                      <a:pt x="403693" y="2015603"/>
                    </a:lnTo>
                    <a:cubicBezTo>
                      <a:pt x="477008" y="1599818"/>
                      <a:pt x="322931" y="1176508"/>
                      <a:pt x="-490" y="90513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163" name="Oval 162">
              <a:extLst>
                <a:ext uri="{FF2B5EF4-FFF2-40B4-BE49-F238E27FC236}">
                  <a16:creationId xmlns:a16="http://schemas.microsoft.com/office/drawing/2014/main" id="{7C587BFC-E4E1-04E7-899E-0DBED103E04D}"/>
                </a:ext>
              </a:extLst>
            </p:cNvPr>
            <p:cNvSpPr/>
            <p:nvPr/>
          </p:nvSpPr>
          <p:spPr>
            <a:xfrm>
              <a:off x="1333483" y="1075753"/>
              <a:ext cx="1084990" cy="112231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controller">
              <a:extLst>
                <a:ext uri="{FF2B5EF4-FFF2-40B4-BE49-F238E27FC236}">
                  <a16:creationId xmlns:a16="http://schemas.microsoft.com/office/drawing/2014/main" id="{22CBADB4-868C-9699-16A7-EE7BA6D83B55}"/>
                </a:ext>
              </a:extLst>
            </p:cNvPr>
            <p:cNvGrpSpPr/>
            <p:nvPr/>
          </p:nvGrpSpPr>
          <p:grpSpPr>
            <a:xfrm>
              <a:off x="1142566" y="1182778"/>
              <a:ext cx="1476148" cy="920592"/>
              <a:chOff x="1142566" y="1182778"/>
              <a:chExt cx="1476148" cy="920592"/>
            </a:xfrm>
          </p:grpSpPr>
          <p:pic>
            <p:nvPicPr>
              <p:cNvPr id="165" name="Graphic 16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33D5650-B2F9-89D8-9170-358181C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42566" y="1188970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  <p:pic>
            <p:nvPicPr>
              <p:cNvPr id="166" name="Graphic 16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047E05-40F5-0903-C351-C3E795D2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704314" y="1182778"/>
                <a:ext cx="914400" cy="914400"/>
              </a:xfrm>
              <a:prstGeom prst="rect">
                <a:avLst/>
              </a:prstGeom>
              <a:effectLst>
                <a:innerShdw blurRad="381000">
                  <a:schemeClr val="bg1"/>
                </a:innerShdw>
              </a:effectLst>
            </p:spPr>
          </p:pic>
        </p:grpSp>
      </p:grpSp>
      <p:grpSp>
        <p:nvGrpSpPr>
          <p:cNvPr id="173" name="active">
            <a:extLst>
              <a:ext uri="{FF2B5EF4-FFF2-40B4-BE49-F238E27FC236}">
                <a16:creationId xmlns:a16="http://schemas.microsoft.com/office/drawing/2014/main" id="{4515040D-887B-B543-1D67-8F310AFDDA2C}"/>
              </a:ext>
            </a:extLst>
          </p:cNvPr>
          <p:cNvGrpSpPr/>
          <p:nvPr/>
        </p:nvGrpSpPr>
        <p:grpSpPr>
          <a:xfrm rot="18000000">
            <a:off x="375920" y="4250690"/>
            <a:ext cx="2289630" cy="2328552"/>
            <a:chOff x="6508844" y="4226554"/>
            <a:chExt cx="2854352" cy="29714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19DE31F-7329-A65E-DD5C-8C370C582679}"/>
                </a:ext>
              </a:extLst>
            </p:cNvPr>
            <p:cNvSpPr/>
            <p:nvPr/>
          </p:nvSpPr>
          <p:spPr>
            <a:xfrm rot="1184934">
              <a:off x="7887062" y="6051061"/>
              <a:ext cx="1094434" cy="1146951"/>
            </a:xfrm>
            <a:custGeom>
              <a:avLst/>
              <a:gdLst>
                <a:gd name="connsiteX0" fmla="*/ 1922950 w 1923440"/>
                <a:gd name="connsiteY0" fmla="*/ 205063 h 2015737"/>
                <a:gd name="connsiteX1" fmla="*/ 403684 w 1923440"/>
                <a:gd name="connsiteY1" fmla="*/ 2015594 h 2015737"/>
                <a:gd name="connsiteX2" fmla="*/ -490 w 1923440"/>
                <a:gd name="connsiteY2" fmla="*/ 905121 h 2015737"/>
                <a:gd name="connsiteX3" fmla="*/ 759119 w 1923440"/>
                <a:gd name="connsiteY3" fmla="*/ -14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40" h="2015737">
                  <a:moveTo>
                    <a:pt x="1922950" y="205063"/>
                  </a:moveTo>
                  <a:cubicBezTo>
                    <a:pt x="1776265" y="1036624"/>
                    <a:pt x="1197155" y="1726796"/>
                    <a:pt x="403684" y="2015594"/>
                  </a:cubicBezTo>
                  <a:lnTo>
                    <a:pt x="-490" y="905121"/>
                  </a:lnTo>
                  <a:cubicBezTo>
                    <a:pt x="396245" y="760722"/>
                    <a:pt x="685805" y="415632"/>
                    <a:pt x="759119" y="-14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4053D56-B360-728B-1598-B068515CB961}"/>
                </a:ext>
              </a:extLst>
            </p:cNvPr>
            <p:cNvSpPr/>
            <p:nvPr/>
          </p:nvSpPr>
          <p:spPr>
            <a:xfrm rot="1184934">
              <a:off x="6769258" y="6104345"/>
              <a:ext cx="1324387" cy="829741"/>
            </a:xfrm>
            <a:custGeom>
              <a:avLst/>
              <a:gdLst>
                <a:gd name="connsiteX0" fmla="*/ 2327087 w 2327576"/>
                <a:gd name="connsiteY0" fmla="*/ 1315535 h 1458248"/>
                <a:gd name="connsiteX1" fmla="*/ -490 w 2327576"/>
                <a:gd name="connsiteY1" fmla="*/ 905122 h 1458248"/>
                <a:gd name="connsiteX2" fmla="*/ 759110 w 2327576"/>
                <a:gd name="connsiteY2" fmla="*/ -144 h 1458248"/>
                <a:gd name="connsiteX3" fmla="*/ 1922903 w 2327576"/>
                <a:gd name="connsiteY3" fmla="*/ 205063 h 145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8">
                  <a:moveTo>
                    <a:pt x="2327087" y="1315535"/>
                  </a:moveTo>
                  <a:cubicBezTo>
                    <a:pt x="1533616" y="1604333"/>
                    <a:pt x="646343" y="1447885"/>
                    <a:pt x="-490" y="905122"/>
                  </a:cubicBezTo>
                  <a:lnTo>
                    <a:pt x="759110" y="-144"/>
                  </a:lnTo>
                  <a:cubicBezTo>
                    <a:pt x="1082531" y="271233"/>
                    <a:pt x="1526167" y="349462"/>
                    <a:pt x="1922903" y="205063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929A47-9E06-C664-E960-F599676181ED}"/>
                </a:ext>
              </a:extLst>
            </p:cNvPr>
            <p:cNvSpPr/>
            <p:nvPr/>
          </p:nvSpPr>
          <p:spPr>
            <a:xfrm rot="1184934">
              <a:off x="6508844" y="5155096"/>
              <a:ext cx="912629" cy="1263714"/>
            </a:xfrm>
            <a:custGeom>
              <a:avLst/>
              <a:gdLst>
                <a:gd name="connsiteX0" fmla="*/ 843832 w 1603922"/>
                <a:gd name="connsiteY0" fmla="*/ 2220801 h 2220944"/>
                <a:gd name="connsiteX1" fmla="*/ 35465 w 1603922"/>
                <a:gd name="connsiteY1" fmla="*/ -144 h 2220944"/>
                <a:gd name="connsiteX2" fmla="*/ 1199258 w 1603922"/>
                <a:gd name="connsiteY2" fmla="*/ 205063 h 2220944"/>
                <a:gd name="connsiteX3" fmla="*/ 1603432 w 1603922"/>
                <a:gd name="connsiteY3" fmla="*/ 1315535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22" h="2220944">
                  <a:moveTo>
                    <a:pt x="843832" y="2220801"/>
                  </a:moveTo>
                  <a:cubicBezTo>
                    <a:pt x="196990" y="1678038"/>
                    <a:pt x="-111153" y="831417"/>
                    <a:pt x="35465" y="-144"/>
                  </a:cubicBezTo>
                  <a:lnTo>
                    <a:pt x="1199258" y="205063"/>
                  </a:lnTo>
                  <a:cubicBezTo>
                    <a:pt x="1125944" y="620838"/>
                    <a:pt x="1280011" y="1044149"/>
                    <a:pt x="1603432" y="1315535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9C68352-5A2A-7E1D-C713-80597409F69D}"/>
                </a:ext>
              </a:extLst>
            </p:cNvPr>
            <p:cNvSpPr/>
            <p:nvPr/>
          </p:nvSpPr>
          <p:spPr>
            <a:xfrm rot="1184934">
              <a:off x="6890581" y="4226554"/>
              <a:ext cx="1094413" cy="1146951"/>
            </a:xfrm>
            <a:custGeom>
              <a:avLst/>
              <a:gdLst>
                <a:gd name="connsiteX0" fmla="*/ -490 w 1923402"/>
                <a:gd name="connsiteY0" fmla="*/ 1810387 h 2015737"/>
                <a:gd name="connsiteX1" fmla="*/ 1518728 w 1923402"/>
                <a:gd name="connsiteY1" fmla="*/ -144 h 2015737"/>
                <a:gd name="connsiteX2" fmla="*/ 1922912 w 1923402"/>
                <a:gd name="connsiteY2" fmla="*/ 1110328 h 2015737"/>
                <a:gd name="connsiteX3" fmla="*/ 1163303 w 1923402"/>
                <a:gd name="connsiteY3" fmla="*/ 2015594 h 20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02" h="2015737">
                  <a:moveTo>
                    <a:pt x="-490" y="1810387"/>
                  </a:moveTo>
                  <a:cubicBezTo>
                    <a:pt x="146138" y="978826"/>
                    <a:pt x="725258" y="288654"/>
                    <a:pt x="1518728" y="-144"/>
                  </a:cubicBezTo>
                  <a:lnTo>
                    <a:pt x="1922912" y="1110328"/>
                  </a:lnTo>
                  <a:cubicBezTo>
                    <a:pt x="1526177" y="1254727"/>
                    <a:pt x="1236617" y="1599818"/>
                    <a:pt x="1163303" y="20155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C01C8E-B87C-0363-909F-E41E3F9079D8}"/>
                </a:ext>
              </a:extLst>
            </p:cNvPr>
            <p:cNvSpPr/>
            <p:nvPr/>
          </p:nvSpPr>
          <p:spPr>
            <a:xfrm rot="1184934">
              <a:off x="7778411" y="4490477"/>
              <a:ext cx="1324387" cy="829740"/>
            </a:xfrm>
            <a:custGeom>
              <a:avLst/>
              <a:gdLst>
                <a:gd name="connsiteX0" fmla="*/ -490 w 2327576"/>
                <a:gd name="connsiteY0" fmla="*/ 142425 h 1458247"/>
                <a:gd name="connsiteX1" fmla="*/ 2327087 w 2327576"/>
                <a:gd name="connsiteY1" fmla="*/ 552848 h 1458247"/>
                <a:gd name="connsiteX2" fmla="*/ 1567478 w 2327576"/>
                <a:gd name="connsiteY2" fmla="*/ 1458104 h 1458247"/>
                <a:gd name="connsiteX3" fmla="*/ 403694 w 2327576"/>
                <a:gd name="connsiteY3" fmla="*/ 1252897 h 145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576" h="1458247">
                  <a:moveTo>
                    <a:pt x="-490" y="142425"/>
                  </a:moveTo>
                  <a:cubicBezTo>
                    <a:pt x="792981" y="-146373"/>
                    <a:pt x="1680244" y="10075"/>
                    <a:pt x="2327087" y="552848"/>
                  </a:cubicBezTo>
                  <a:lnTo>
                    <a:pt x="1567478" y="1458104"/>
                  </a:lnTo>
                  <a:cubicBezTo>
                    <a:pt x="1244056" y="1186727"/>
                    <a:pt x="800420" y="1108498"/>
                    <a:pt x="403694" y="12528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A5A070-8587-A282-8FA4-9D68A43BEDD0}"/>
                </a:ext>
              </a:extLst>
            </p:cNvPr>
            <p:cNvSpPr/>
            <p:nvPr/>
          </p:nvSpPr>
          <p:spPr>
            <a:xfrm rot="1184934">
              <a:off x="8450578" y="5005749"/>
              <a:ext cx="912618" cy="1263714"/>
            </a:xfrm>
            <a:custGeom>
              <a:avLst/>
              <a:gdLst>
                <a:gd name="connsiteX0" fmla="*/ 759119 w 1603902"/>
                <a:gd name="connsiteY0" fmla="*/ -144 h 2220944"/>
                <a:gd name="connsiteX1" fmla="*/ 1567429 w 1603902"/>
                <a:gd name="connsiteY1" fmla="*/ 2220801 h 2220944"/>
                <a:gd name="connsiteX2" fmla="*/ 403693 w 1603902"/>
                <a:gd name="connsiteY2" fmla="*/ 2015603 h 2220944"/>
                <a:gd name="connsiteX3" fmla="*/ -490 w 1603902"/>
                <a:gd name="connsiteY3" fmla="*/ 905131 h 222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902" h="2220944">
                  <a:moveTo>
                    <a:pt x="759119" y="-144"/>
                  </a:moveTo>
                  <a:cubicBezTo>
                    <a:pt x="1405981" y="542619"/>
                    <a:pt x="1714115" y="1389239"/>
                    <a:pt x="1567429" y="2220801"/>
                  </a:cubicBezTo>
                  <a:lnTo>
                    <a:pt x="403693" y="2015603"/>
                  </a:lnTo>
                  <a:cubicBezTo>
                    <a:pt x="477008" y="1599818"/>
                    <a:pt x="322931" y="1176508"/>
                    <a:pt x="-490" y="90513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icons">
            <a:extLst>
              <a:ext uri="{FF2B5EF4-FFF2-40B4-BE49-F238E27FC236}">
                <a16:creationId xmlns:a16="http://schemas.microsoft.com/office/drawing/2014/main" id="{00640D85-EA4B-4DF0-27B0-E4B1460CBEC8}"/>
              </a:ext>
            </a:extLst>
          </p:cNvPr>
          <p:cNvGrpSpPr/>
          <p:nvPr/>
        </p:nvGrpSpPr>
        <p:grpSpPr>
          <a:xfrm>
            <a:off x="471928" y="4490585"/>
            <a:ext cx="2116828" cy="1863779"/>
            <a:chOff x="581273" y="470345"/>
            <a:chExt cx="2638929" cy="2378363"/>
          </a:xfrm>
        </p:grpSpPr>
        <p:pic>
          <p:nvPicPr>
            <p:cNvPr id="181" name="Graphic 180" descr="Badge 6 outline">
              <a:extLst>
                <a:ext uri="{FF2B5EF4-FFF2-40B4-BE49-F238E27FC236}">
                  <a16:creationId xmlns:a16="http://schemas.microsoft.com/office/drawing/2014/main" id="{090FB8F2-62C9-AE53-7A2F-1088F8AE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986" y="503865"/>
              <a:ext cx="659984" cy="659984"/>
            </a:xfrm>
            <a:prstGeom prst="rect">
              <a:avLst/>
            </a:prstGeom>
          </p:spPr>
        </p:pic>
        <p:pic>
          <p:nvPicPr>
            <p:cNvPr id="182" name="Graphic 181" descr="Badge 5 outline">
              <a:hlinkClick r:id="rId8" action="ppaction://hlinksldjump"/>
              <a:extLst>
                <a:ext uri="{FF2B5EF4-FFF2-40B4-BE49-F238E27FC236}">
                  <a16:creationId xmlns:a16="http://schemas.microsoft.com/office/drawing/2014/main" id="{8B104850-252A-71BC-6229-A67983A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273" y="1363512"/>
              <a:ext cx="659984" cy="659984"/>
            </a:xfrm>
            <a:prstGeom prst="rect">
              <a:avLst/>
            </a:prstGeom>
          </p:spPr>
        </p:pic>
        <p:pic>
          <p:nvPicPr>
            <p:cNvPr id="183" name="Graphic 182" descr="Badge 4 outline">
              <a:hlinkClick r:id="rId11" action="ppaction://hlinksldjump"/>
              <a:extLst>
                <a:ext uri="{FF2B5EF4-FFF2-40B4-BE49-F238E27FC236}">
                  <a16:creationId xmlns:a16="http://schemas.microsoft.com/office/drawing/2014/main" id="{86241695-7C71-5852-94AD-3DD66490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9228" y="2188724"/>
              <a:ext cx="659984" cy="659984"/>
            </a:xfrm>
            <a:prstGeom prst="rect">
              <a:avLst/>
            </a:prstGeom>
          </p:spPr>
        </p:pic>
        <p:pic>
          <p:nvPicPr>
            <p:cNvPr id="184" name="Graphic 183" descr="Badge 3 outline">
              <a:hlinkClick r:id="rId14" action="ppaction://hlinksldjump"/>
              <a:extLst>
                <a:ext uri="{FF2B5EF4-FFF2-40B4-BE49-F238E27FC236}">
                  <a16:creationId xmlns:a16="http://schemas.microsoft.com/office/drawing/2014/main" id="{465E86D0-3F51-2508-F0D7-D545B1AA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44223" y="2179792"/>
              <a:ext cx="659984" cy="659984"/>
            </a:xfrm>
            <a:prstGeom prst="rect">
              <a:avLst/>
            </a:prstGeom>
          </p:spPr>
        </p:pic>
        <p:pic>
          <p:nvPicPr>
            <p:cNvPr id="185" name="Graphic 184" descr="Badge outline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2AE622-5214-F6A0-7374-58EACAE6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60218" y="1349448"/>
              <a:ext cx="659984" cy="659984"/>
            </a:xfrm>
            <a:prstGeom prst="rect">
              <a:avLst/>
            </a:prstGeom>
          </p:spPr>
        </p:pic>
        <p:pic>
          <p:nvPicPr>
            <p:cNvPr id="186" name="Graphic 185" descr="Badge 1 outline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AC7B0A-CD09-BD3C-8BE1-A0DB8D30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06281" y="470345"/>
              <a:ext cx="659984" cy="6599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CCB980-24B7-0D88-5388-CE8CD49F2BFB}"/>
              </a:ext>
            </a:extLst>
          </p:cNvPr>
          <p:cNvGrpSpPr/>
          <p:nvPr/>
        </p:nvGrpSpPr>
        <p:grpSpPr>
          <a:xfrm>
            <a:off x="-7802987" y="5171255"/>
            <a:ext cx="3798562" cy="3373490"/>
            <a:chOff x="-1899281" y="5171255"/>
            <a:chExt cx="3798562" cy="33734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9F6285-1135-B777-F039-DF3401452742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Touchscreen outline">
              <a:extLst>
                <a:ext uri="{FF2B5EF4-FFF2-40B4-BE49-F238E27FC236}">
                  <a16:creationId xmlns:a16="http://schemas.microsoft.com/office/drawing/2014/main" id="{15AADEB9-ED93-5915-BD43-AD21352E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B15651-901B-8E3D-30B7-C53F5E1A2BA9}"/>
              </a:ext>
            </a:extLst>
          </p:cNvPr>
          <p:cNvSpPr txBox="1"/>
          <p:nvPr/>
        </p:nvSpPr>
        <p:spPr>
          <a:xfrm>
            <a:off x="1725786" y="1768277"/>
            <a:ext cx="380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Sorgulayan (</a:t>
            </a:r>
            <a:r>
              <a:rPr lang="tr-TR" sz="3200" dirty="0" err="1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Disruptor</a:t>
            </a:r>
            <a:r>
              <a:rPr lang="tr-TR" sz="3200" dirty="0">
                <a:gradFill>
                  <a:gsLst>
                    <a:gs pos="20000">
                      <a:srgbClr val="EC458D"/>
                    </a:gs>
                    <a:gs pos="90000">
                      <a:schemeClr val="tx1"/>
                    </a:gs>
                  </a:gsLst>
                  <a:lin ang="8100000" scaled="1"/>
                </a:gradFill>
                <a:latin typeface="Raleway" pitchFamily="2" charset="-94"/>
              </a:rPr>
              <a:t>)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36D00EA-1D06-91E2-F6B4-568A58F987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311454" y="7300738"/>
            <a:ext cx="1787048" cy="178704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CC4E6A6-515A-1893-6B74-F5848FE9FE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0" y="7321568"/>
            <a:ext cx="1789730" cy="178973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9BB3E0A-F12B-0DEC-0FBA-5D67D8518D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34" y="7460749"/>
            <a:ext cx="1511368" cy="1511368"/>
          </a:xfrm>
          <a:prstGeom prst="rect">
            <a:avLst/>
          </a:prstGeom>
        </p:spPr>
      </p:pic>
      <p:pic>
        <p:nvPicPr>
          <p:cNvPr id="21" name="Picture 20" descr="A picture containing vector graphics, sushi, window&#10;&#10;Description automatically generated">
            <a:extLst>
              <a:ext uri="{FF2B5EF4-FFF2-40B4-BE49-F238E27FC236}">
                <a16:creationId xmlns:a16="http://schemas.microsoft.com/office/drawing/2014/main" id="{86A49872-E71C-C8F1-C704-37319B2A7B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41" y="4807766"/>
            <a:ext cx="1680552" cy="1680552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2F01066-1B4C-96BB-6ECA-B1F2D79397A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43" y="4967715"/>
            <a:ext cx="1802598" cy="180259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B699A0F-64D9-1DA8-073C-B69A839C02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11" y="4871266"/>
            <a:ext cx="1476098" cy="14760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A12855-2F25-DDAE-B4D9-5CA14569A1EA}"/>
              </a:ext>
            </a:extLst>
          </p:cNvPr>
          <p:cNvGrpSpPr/>
          <p:nvPr/>
        </p:nvGrpSpPr>
        <p:grpSpPr>
          <a:xfrm>
            <a:off x="3791056" y="4156918"/>
            <a:ext cx="2788407" cy="441132"/>
            <a:chOff x="4415774" y="4217454"/>
            <a:chExt cx="2788407" cy="441132"/>
          </a:xfrm>
        </p:grpSpPr>
        <p:pic>
          <p:nvPicPr>
            <p:cNvPr id="4" name="Graphic 3" descr="Cursor with solid fill">
              <a:extLst>
                <a:ext uri="{FF2B5EF4-FFF2-40B4-BE49-F238E27FC236}">
                  <a16:creationId xmlns:a16="http://schemas.microsoft.com/office/drawing/2014/main" id="{98CBF386-D323-4246-0FAA-972D86258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522FA-9BF8-2C88-62DC-3AC03ACE41A7}"/>
                </a:ext>
              </a:extLst>
            </p:cNvPr>
            <p:cNvSpPr txBox="1"/>
            <p:nvPr/>
          </p:nvSpPr>
          <p:spPr>
            <a:xfrm>
              <a:off x="4826607" y="4217454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Oyuna öneri vermek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324A0-A03B-2056-0345-FE19FC12566A}"/>
              </a:ext>
            </a:extLst>
          </p:cNvPr>
          <p:cNvGrpSpPr/>
          <p:nvPr/>
        </p:nvGrpSpPr>
        <p:grpSpPr>
          <a:xfrm>
            <a:off x="3791056" y="4701934"/>
            <a:ext cx="2095910" cy="441132"/>
            <a:chOff x="4415774" y="4217454"/>
            <a:chExt cx="2095910" cy="441132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A2315EC5-5587-5476-E304-A1D0D0C6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02B39-F63B-1C6A-948F-91947428DE5A}"/>
                </a:ext>
              </a:extLst>
            </p:cNvPr>
            <p:cNvSpPr txBox="1"/>
            <p:nvPr/>
          </p:nvSpPr>
          <p:spPr>
            <a:xfrm>
              <a:off x="4826607" y="421745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Ödül eklemek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784529-DD7B-9ED7-30C2-6F8ECE2A51DB}"/>
              </a:ext>
            </a:extLst>
          </p:cNvPr>
          <p:cNvGrpSpPr/>
          <p:nvPr/>
        </p:nvGrpSpPr>
        <p:grpSpPr>
          <a:xfrm>
            <a:off x="3791056" y="5246950"/>
            <a:ext cx="3173128" cy="441132"/>
            <a:chOff x="4415774" y="4217454"/>
            <a:chExt cx="3173128" cy="441132"/>
          </a:xfrm>
        </p:grpSpPr>
        <p:pic>
          <p:nvPicPr>
            <p:cNvPr id="24" name="Graphic 23" descr="Cursor with solid fill">
              <a:extLst>
                <a:ext uri="{FF2B5EF4-FFF2-40B4-BE49-F238E27FC236}">
                  <a16:creationId xmlns:a16="http://schemas.microsoft.com/office/drawing/2014/main" id="{0E13DFD2-940A-0EBD-1DB5-B1C7C67B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AD4E8D-887B-B36E-1686-D07B2BBA9F77}"/>
                </a:ext>
              </a:extLst>
            </p:cNvPr>
            <p:cNvSpPr txBox="1"/>
            <p:nvPr/>
          </p:nvSpPr>
          <p:spPr>
            <a:xfrm>
              <a:off x="4826607" y="4217454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Oyuncuları yorumlamak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AB1365-C333-D2BA-EACB-B3E83666412A}"/>
              </a:ext>
            </a:extLst>
          </p:cNvPr>
          <p:cNvGrpSpPr/>
          <p:nvPr/>
        </p:nvGrpSpPr>
        <p:grpSpPr>
          <a:xfrm>
            <a:off x="3791056" y="5791966"/>
            <a:ext cx="2629710" cy="441132"/>
            <a:chOff x="4415774" y="4217454"/>
            <a:chExt cx="2629710" cy="441132"/>
          </a:xfrm>
        </p:grpSpPr>
        <p:pic>
          <p:nvPicPr>
            <p:cNvPr id="28" name="Graphic 27" descr="Cursor with solid fill">
              <a:extLst>
                <a:ext uri="{FF2B5EF4-FFF2-40B4-BE49-F238E27FC236}">
                  <a16:creationId xmlns:a16="http://schemas.microsoft.com/office/drawing/2014/main" id="{6856AE79-9495-06C6-43E1-47A437C99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6300000">
              <a:off x="4415773" y="4289255"/>
              <a:ext cx="369332" cy="36933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8BCDFB-4C27-8142-613C-F20C2F66E7EA}"/>
                </a:ext>
              </a:extLst>
            </p:cNvPr>
            <p:cNvSpPr txBox="1"/>
            <p:nvPr/>
          </p:nvSpPr>
          <p:spPr>
            <a:xfrm>
              <a:off x="4826607" y="4217454"/>
              <a:ext cx="221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Frutiger" panose="00000400000000000000" pitchFamily="2" charset="0"/>
                </a:rPr>
                <a:t>Oyunu değiştirmek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0774C6-D07D-E443-35D3-EFB1C880C7FE}"/>
              </a:ext>
            </a:extLst>
          </p:cNvPr>
          <p:cNvSpPr txBox="1"/>
          <p:nvPr/>
        </p:nvSpPr>
        <p:spPr>
          <a:xfrm>
            <a:off x="6783839" y="2236550"/>
            <a:ext cx="4119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Oyunu kurallarına göre değil daha farklı yöntemlerle ve geliştirerek oynamayı severler</a:t>
            </a:r>
          </a:p>
        </p:txBody>
      </p:sp>
    </p:spTree>
    <p:extLst>
      <p:ext uri="{BB962C8B-B14F-4D97-AF65-F5344CB8AC3E}">
        <p14:creationId xmlns:p14="http://schemas.microsoft.com/office/powerpoint/2010/main" val="415510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FCA7B15-14E6-FD04-BD65-0D1141A66439}"/>
              </a:ext>
            </a:extLst>
          </p:cNvPr>
          <p:cNvGrpSpPr/>
          <p:nvPr/>
        </p:nvGrpSpPr>
        <p:grpSpPr>
          <a:xfrm>
            <a:off x="2144230" y="-1571939"/>
            <a:ext cx="1424777" cy="1319124"/>
            <a:chOff x="3737749" y="727314"/>
            <a:chExt cx="1424777" cy="131912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213E0E-2A8C-66A3-8FD2-A0596A6D0D0A}"/>
                </a:ext>
              </a:extLst>
            </p:cNvPr>
            <p:cNvSpPr/>
            <p:nvPr/>
          </p:nvSpPr>
          <p:spPr>
            <a:xfrm>
              <a:off x="3737749" y="727314"/>
              <a:ext cx="1424777" cy="13191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7" name="Graphic 96" descr="Upward trend outline">
              <a:extLst>
                <a:ext uri="{FF2B5EF4-FFF2-40B4-BE49-F238E27FC236}">
                  <a16:creationId xmlns:a16="http://schemas.microsoft.com/office/drawing/2014/main" id="{9B2AA7FB-9643-A026-291D-8D9D3AAD1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2627" y="956405"/>
              <a:ext cx="777445" cy="77744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F666DA-879C-3CE5-253B-E02B3B6BB7E4}"/>
              </a:ext>
            </a:extLst>
          </p:cNvPr>
          <p:cNvGrpSpPr/>
          <p:nvPr/>
        </p:nvGrpSpPr>
        <p:grpSpPr>
          <a:xfrm>
            <a:off x="-1668755" y="1963993"/>
            <a:ext cx="1424777" cy="1319124"/>
            <a:chOff x="2694992" y="1880966"/>
            <a:chExt cx="1424777" cy="13191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C76C1B-873E-0151-C72D-A3B28D14BB3B}"/>
                </a:ext>
              </a:extLst>
            </p:cNvPr>
            <p:cNvSpPr/>
            <p:nvPr/>
          </p:nvSpPr>
          <p:spPr>
            <a:xfrm>
              <a:off x="2694992" y="1880966"/>
              <a:ext cx="1424777" cy="13191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9" name="Graphic 98" descr="Cell Tower outline">
              <a:extLst>
                <a:ext uri="{FF2B5EF4-FFF2-40B4-BE49-F238E27FC236}">
                  <a16:creationId xmlns:a16="http://schemas.microsoft.com/office/drawing/2014/main" id="{B7369746-2437-64D6-2E92-E1FAC9731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6682" y="2130725"/>
              <a:ext cx="777445" cy="77744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5E3891-9366-5F6D-75B3-0CB9A3CBDD87}"/>
              </a:ext>
            </a:extLst>
          </p:cNvPr>
          <p:cNvGrpSpPr/>
          <p:nvPr/>
        </p:nvGrpSpPr>
        <p:grpSpPr>
          <a:xfrm>
            <a:off x="-1674111" y="3685663"/>
            <a:ext cx="1424777" cy="1319124"/>
            <a:chOff x="2693017" y="3654672"/>
            <a:chExt cx="1424777" cy="131912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2C6694C-1C32-A9B0-0CC1-6C40BC92A17E}"/>
                </a:ext>
              </a:extLst>
            </p:cNvPr>
            <p:cNvSpPr/>
            <p:nvPr/>
          </p:nvSpPr>
          <p:spPr>
            <a:xfrm>
              <a:off x="2693017" y="3654672"/>
              <a:ext cx="1424777" cy="1319124"/>
            </a:xfrm>
            <a:prstGeom prst="ellipse">
              <a:avLst/>
            </a:prstGeom>
            <a:solidFill>
              <a:srgbClr val="07F49E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1" name="Graphic 100" descr="Laptop outline">
              <a:extLst>
                <a:ext uri="{FF2B5EF4-FFF2-40B4-BE49-F238E27FC236}">
                  <a16:creationId xmlns:a16="http://schemas.microsoft.com/office/drawing/2014/main" id="{F5B65C3C-A968-31AC-64F7-A0C68BED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6627" y="3856615"/>
              <a:ext cx="777445" cy="77744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E8966C-DDD5-A295-8A45-B30935BCC893}"/>
              </a:ext>
            </a:extLst>
          </p:cNvPr>
          <p:cNvGrpSpPr/>
          <p:nvPr/>
        </p:nvGrpSpPr>
        <p:grpSpPr>
          <a:xfrm>
            <a:off x="1842114" y="7060604"/>
            <a:ext cx="1424777" cy="1319124"/>
            <a:chOff x="3767330" y="4768816"/>
            <a:chExt cx="1424777" cy="13191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A50930-F052-7DBE-FEE1-3208B14A9D29}"/>
                </a:ext>
              </a:extLst>
            </p:cNvPr>
            <p:cNvSpPr/>
            <p:nvPr/>
          </p:nvSpPr>
          <p:spPr>
            <a:xfrm>
              <a:off x="3767330" y="4768816"/>
              <a:ext cx="1424777" cy="131912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Graphic 102" descr="Trophy outline">
              <a:extLst>
                <a:ext uri="{FF2B5EF4-FFF2-40B4-BE49-F238E27FC236}">
                  <a16:creationId xmlns:a16="http://schemas.microsoft.com/office/drawing/2014/main" id="{F070E4C2-C57E-86B8-6BE5-DD7B0664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9446" y="5024548"/>
              <a:ext cx="777445" cy="77744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23834F-84B0-8189-D408-8D36AF90A748}"/>
              </a:ext>
            </a:extLst>
          </p:cNvPr>
          <p:cNvGrpSpPr/>
          <p:nvPr/>
        </p:nvGrpSpPr>
        <p:grpSpPr>
          <a:xfrm>
            <a:off x="5392582" y="7249481"/>
            <a:ext cx="1424777" cy="1319124"/>
            <a:chOff x="5392582" y="5293360"/>
            <a:chExt cx="1424777" cy="131912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15382D-C98B-35B2-48FB-C790E60AB7C4}"/>
                </a:ext>
              </a:extLst>
            </p:cNvPr>
            <p:cNvSpPr/>
            <p:nvPr/>
          </p:nvSpPr>
          <p:spPr>
            <a:xfrm>
              <a:off x="5392582" y="5293360"/>
              <a:ext cx="1424777" cy="131912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5" name="Graphic 104" descr="Pyramid with levels outline">
              <a:extLst>
                <a:ext uri="{FF2B5EF4-FFF2-40B4-BE49-F238E27FC236}">
                  <a16:creationId xmlns:a16="http://schemas.microsoft.com/office/drawing/2014/main" id="{FE00A9C0-389B-CA7D-E5B3-FC9372C5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49305" y="5498995"/>
              <a:ext cx="777445" cy="77744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3C9201-4D26-3618-8A33-0C313C5A149C}"/>
              </a:ext>
            </a:extLst>
          </p:cNvPr>
          <p:cNvGrpSpPr/>
          <p:nvPr/>
        </p:nvGrpSpPr>
        <p:grpSpPr>
          <a:xfrm>
            <a:off x="8925109" y="7045496"/>
            <a:ext cx="1424777" cy="1319124"/>
            <a:chOff x="7050892" y="4821295"/>
            <a:chExt cx="1424777" cy="131912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8B7C7A-990C-BDDC-8DFD-69EC4256DF33}"/>
                </a:ext>
              </a:extLst>
            </p:cNvPr>
            <p:cNvSpPr/>
            <p:nvPr/>
          </p:nvSpPr>
          <p:spPr>
            <a:xfrm>
              <a:off x="7050892" y="4821295"/>
              <a:ext cx="1424777" cy="1319124"/>
            </a:xfrm>
            <a:prstGeom prst="ellipse">
              <a:avLst/>
            </a:prstGeom>
            <a:solidFill>
              <a:srgbClr val="6600CC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7" name="Graphic 106" descr="Smiling with hearts face outline outline">
              <a:extLst>
                <a:ext uri="{FF2B5EF4-FFF2-40B4-BE49-F238E27FC236}">
                  <a16:creationId xmlns:a16="http://schemas.microsoft.com/office/drawing/2014/main" id="{E2180D03-C256-C323-F54B-063686174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74556" y="5124535"/>
              <a:ext cx="777445" cy="7774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EEBD3-125B-AE61-2516-2F03CFBE8D16}"/>
              </a:ext>
            </a:extLst>
          </p:cNvPr>
          <p:cNvGrpSpPr/>
          <p:nvPr/>
        </p:nvGrpSpPr>
        <p:grpSpPr>
          <a:xfrm>
            <a:off x="12492333" y="3667643"/>
            <a:ext cx="1424777" cy="1319124"/>
            <a:chOff x="8302302" y="3667643"/>
            <a:chExt cx="1424777" cy="13191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1F26F3-9910-3F6A-9CCF-EB15A6ADAF89}"/>
                </a:ext>
              </a:extLst>
            </p:cNvPr>
            <p:cNvSpPr/>
            <p:nvPr/>
          </p:nvSpPr>
          <p:spPr>
            <a:xfrm>
              <a:off x="8302302" y="3667643"/>
              <a:ext cx="1424777" cy="1319124"/>
            </a:xfrm>
            <a:prstGeom prst="ellipse">
              <a:avLst/>
            </a:prstGeom>
            <a:solidFill>
              <a:srgbClr val="6666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9" name="Graphic 108" descr="Road outline">
              <a:extLst>
                <a:ext uri="{FF2B5EF4-FFF2-40B4-BE49-F238E27FC236}">
                  <a16:creationId xmlns:a16="http://schemas.microsoft.com/office/drawing/2014/main" id="{D86FB724-F20A-F45F-D00F-038DF9F15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28780" y="3898061"/>
              <a:ext cx="777445" cy="77744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9D26AD-890C-245A-9EB2-60F5E88DB553}"/>
              </a:ext>
            </a:extLst>
          </p:cNvPr>
          <p:cNvGrpSpPr/>
          <p:nvPr/>
        </p:nvGrpSpPr>
        <p:grpSpPr>
          <a:xfrm>
            <a:off x="12480765" y="1853257"/>
            <a:ext cx="1424777" cy="1319124"/>
            <a:chOff x="8302302" y="1853257"/>
            <a:chExt cx="1424777" cy="131912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A18E46-E1FB-4C11-E3DE-89571EC7DFE6}"/>
                </a:ext>
              </a:extLst>
            </p:cNvPr>
            <p:cNvSpPr/>
            <p:nvPr/>
          </p:nvSpPr>
          <p:spPr>
            <a:xfrm>
              <a:off x="8302302" y="1853257"/>
              <a:ext cx="1424777" cy="1319124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1" name="Graphic 110" descr="Hero Male outline">
              <a:extLst>
                <a:ext uri="{FF2B5EF4-FFF2-40B4-BE49-F238E27FC236}">
                  <a16:creationId xmlns:a16="http://schemas.microsoft.com/office/drawing/2014/main" id="{1323C98E-5D0C-FF74-CA7D-2F5F3503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625967" y="2124096"/>
              <a:ext cx="777445" cy="77744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57149-78E3-54E0-CEAB-1F0BBD42357C}"/>
              </a:ext>
            </a:extLst>
          </p:cNvPr>
          <p:cNvGrpSpPr/>
          <p:nvPr/>
        </p:nvGrpSpPr>
        <p:grpSpPr>
          <a:xfrm>
            <a:off x="8925109" y="-1571938"/>
            <a:ext cx="1424777" cy="1319124"/>
            <a:chOff x="7050892" y="727314"/>
            <a:chExt cx="1424777" cy="13191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FF5387-76AC-C5D6-C493-F237CDB646E7}"/>
                </a:ext>
              </a:extLst>
            </p:cNvPr>
            <p:cNvSpPr/>
            <p:nvPr/>
          </p:nvSpPr>
          <p:spPr>
            <a:xfrm>
              <a:off x="7050892" y="727314"/>
              <a:ext cx="1424777" cy="13191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Graphic 112" descr="Brain outline">
              <a:extLst>
                <a:ext uri="{FF2B5EF4-FFF2-40B4-BE49-F238E27FC236}">
                  <a16:creationId xmlns:a16="http://schemas.microsoft.com/office/drawing/2014/main" id="{7CBA079A-59D2-4DEC-1DAA-4F74E81FF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74557" y="998153"/>
              <a:ext cx="777445" cy="7774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EC13CE-C7DD-5D6A-92EA-C02ACF083481}"/>
              </a:ext>
            </a:extLst>
          </p:cNvPr>
          <p:cNvGrpSpPr/>
          <p:nvPr/>
        </p:nvGrpSpPr>
        <p:grpSpPr>
          <a:xfrm>
            <a:off x="5392582" y="-1791627"/>
            <a:ext cx="1424777" cy="1319124"/>
            <a:chOff x="5392582" y="245516"/>
            <a:chExt cx="1424777" cy="13191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689D22E-A655-0E35-750C-1F79DD56BC2B}"/>
                </a:ext>
              </a:extLst>
            </p:cNvPr>
            <p:cNvSpPr/>
            <p:nvPr/>
          </p:nvSpPr>
          <p:spPr>
            <a:xfrm>
              <a:off x="5392582" y="245516"/>
              <a:ext cx="1424777" cy="1319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Graphic 114" descr="Briefcase outline">
              <a:extLst>
                <a:ext uri="{FF2B5EF4-FFF2-40B4-BE49-F238E27FC236}">
                  <a16:creationId xmlns:a16="http://schemas.microsoft.com/office/drawing/2014/main" id="{F63B2C9A-ABA9-BC5F-2222-188A01AD2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07277" y="465205"/>
              <a:ext cx="777445" cy="777445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DFAEDFA-B672-1947-0750-EE8CC60A11CF}"/>
              </a:ext>
            </a:extLst>
          </p:cNvPr>
          <p:cNvSpPr txBox="1"/>
          <p:nvPr/>
        </p:nvSpPr>
        <p:spPr>
          <a:xfrm>
            <a:off x="2503837" y="8774240"/>
            <a:ext cx="7128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dirty="0" err="1">
                <a:solidFill>
                  <a:schemeClr val="bg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Gamefication</a:t>
            </a:r>
            <a:r>
              <a:rPr lang="tr-TR" sz="8000" dirty="0">
                <a:solidFill>
                  <a:schemeClr val="bg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 Framework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6DFB2-4BD1-5C72-F433-5C8561FAB224}"/>
              </a:ext>
            </a:extLst>
          </p:cNvPr>
          <p:cNvGrpSpPr/>
          <p:nvPr/>
        </p:nvGrpSpPr>
        <p:grpSpPr>
          <a:xfrm>
            <a:off x="-4112663" y="1377394"/>
            <a:ext cx="2835798" cy="3183039"/>
            <a:chOff x="1296363" y="1805649"/>
            <a:chExt cx="2835798" cy="318303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E8EFCCE-B227-6239-3D9D-EA6C24D73E21}"/>
                </a:ext>
              </a:extLst>
            </p:cNvPr>
            <p:cNvSpPr/>
            <p:nvPr/>
          </p:nvSpPr>
          <p:spPr>
            <a:xfrm>
              <a:off x="1296363" y="1805649"/>
              <a:ext cx="2835798" cy="486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C2DDE72-E4EC-975E-38F4-12C34AD18359}"/>
                </a:ext>
              </a:extLst>
            </p:cNvPr>
            <p:cNvSpPr/>
            <p:nvPr/>
          </p:nvSpPr>
          <p:spPr>
            <a:xfrm>
              <a:off x="2430684" y="2048717"/>
              <a:ext cx="567159" cy="2939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19A230-83B3-5DDF-04E8-F2D0039A0B74}"/>
              </a:ext>
            </a:extLst>
          </p:cNvPr>
          <p:cNvGrpSpPr/>
          <p:nvPr/>
        </p:nvGrpSpPr>
        <p:grpSpPr>
          <a:xfrm>
            <a:off x="14597617" y="1244707"/>
            <a:ext cx="1572457" cy="3315726"/>
            <a:chOff x="8639781" y="1672962"/>
            <a:chExt cx="1572457" cy="331572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3CB6467-956B-081E-A1E8-3B537A570895}"/>
                </a:ext>
              </a:extLst>
            </p:cNvPr>
            <p:cNvSpPr/>
            <p:nvPr/>
          </p:nvSpPr>
          <p:spPr>
            <a:xfrm>
              <a:off x="9082266" y="3298782"/>
              <a:ext cx="679050" cy="1689906"/>
            </a:xfrm>
            <a:prstGeom prst="roundRect">
              <a:avLst>
                <a:gd name="adj" fmla="val 4795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FDA883B-1D7C-7487-CF0B-5B641967F936}"/>
                </a:ext>
              </a:extLst>
            </p:cNvPr>
            <p:cNvSpPr/>
            <p:nvPr/>
          </p:nvSpPr>
          <p:spPr>
            <a:xfrm rot="1800000">
              <a:off x="9645079" y="1672962"/>
              <a:ext cx="567159" cy="23694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4AEE200-7B8E-BEF4-6CB6-D5FF955D73FE}"/>
                </a:ext>
              </a:extLst>
            </p:cNvPr>
            <p:cNvSpPr/>
            <p:nvPr/>
          </p:nvSpPr>
          <p:spPr>
            <a:xfrm rot="19800000">
              <a:off x="8639781" y="1672963"/>
              <a:ext cx="567159" cy="23694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67" name="Picture Placeholder 5" descr="A picture containing scarf, laser">
            <a:extLst>
              <a:ext uri="{FF2B5EF4-FFF2-40B4-BE49-F238E27FC236}">
                <a16:creationId xmlns:a16="http://schemas.microsoft.com/office/drawing/2014/main" id="{F8A4F865-0450-01AF-2492-4B8EAC23A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b="9742"/>
          <a:stretch>
            <a:fillRect/>
          </a:stretch>
        </p:blipFill>
        <p:spPr>
          <a:xfrm>
            <a:off x="12818811" y="7647590"/>
            <a:ext cx="505334" cy="392496"/>
          </a:xfrm>
          <a:custGeom>
            <a:avLst/>
            <a:gdLst>
              <a:gd name="connsiteX0" fmla="*/ 1752042 w 3379808"/>
              <a:gd name="connsiteY0" fmla="*/ 2206564 h 2476982"/>
              <a:gd name="connsiteX1" fmla="*/ 1752042 w 3379808"/>
              <a:gd name="connsiteY1" fmla="*/ 2216220 h 2476982"/>
              <a:gd name="connsiteX2" fmla="*/ 1752651 w 3379808"/>
              <a:gd name="connsiteY2" fmla="*/ 2228291 h 2476982"/>
              <a:gd name="connsiteX3" fmla="*/ 1756916 w 3379808"/>
              <a:gd name="connsiteY3" fmla="*/ 2240362 h 2476982"/>
              <a:gd name="connsiteX4" fmla="*/ 1761789 w 3379808"/>
              <a:gd name="connsiteY4" fmla="*/ 2240362 h 2476982"/>
              <a:gd name="connsiteX5" fmla="*/ 1720224 w 3379808"/>
              <a:gd name="connsiteY5" fmla="*/ 2203161 h 2476982"/>
              <a:gd name="connsiteX6" fmla="*/ 1724629 w 3379808"/>
              <a:gd name="connsiteY6" fmla="*/ 2227085 h 2476982"/>
              <a:gd name="connsiteX7" fmla="*/ 1726733 w 3379808"/>
              <a:gd name="connsiteY7" fmla="*/ 2238346 h 2476982"/>
              <a:gd name="connsiteX8" fmla="*/ 1721887 w 3379808"/>
              <a:gd name="connsiteY8" fmla="*/ 2220257 h 2476982"/>
              <a:gd name="connsiteX9" fmla="*/ 770021 w 3379808"/>
              <a:gd name="connsiteY9" fmla="*/ 2105169 h 2476982"/>
              <a:gd name="connsiteX10" fmla="*/ 772458 w 3379808"/>
              <a:gd name="connsiteY10" fmla="*/ 2108791 h 2476982"/>
              <a:gd name="connsiteX11" fmla="*/ 774895 w 3379808"/>
              <a:gd name="connsiteY11" fmla="*/ 2105169 h 2476982"/>
              <a:gd name="connsiteX12" fmla="*/ 772458 w 3379808"/>
              <a:gd name="connsiteY12" fmla="*/ 2105169 h 2476982"/>
              <a:gd name="connsiteX13" fmla="*/ 770021 w 3379808"/>
              <a:gd name="connsiteY13" fmla="*/ 2105169 h 2476982"/>
              <a:gd name="connsiteX14" fmla="*/ 765148 w 3379808"/>
              <a:gd name="connsiteY14" fmla="*/ 2105169 h 2476982"/>
              <a:gd name="connsiteX15" fmla="*/ 765148 w 3379808"/>
              <a:gd name="connsiteY15" fmla="*/ 2109998 h 2476982"/>
              <a:gd name="connsiteX16" fmla="*/ 765148 w 3379808"/>
              <a:gd name="connsiteY16" fmla="*/ 2114826 h 2476982"/>
              <a:gd name="connsiteX17" fmla="*/ 768804 w 3379808"/>
              <a:gd name="connsiteY17" fmla="*/ 2109998 h 2476982"/>
              <a:gd name="connsiteX18" fmla="*/ 765148 w 3379808"/>
              <a:gd name="connsiteY18" fmla="*/ 2105169 h 2476982"/>
              <a:gd name="connsiteX19" fmla="*/ 1805651 w 3379808"/>
              <a:gd name="connsiteY19" fmla="*/ 2100341 h 2476982"/>
              <a:gd name="connsiteX20" fmla="*/ 1801997 w 3379808"/>
              <a:gd name="connsiteY20" fmla="*/ 2105169 h 2476982"/>
              <a:gd name="connsiteX21" fmla="*/ 1805651 w 3379808"/>
              <a:gd name="connsiteY21" fmla="*/ 2109998 h 2476982"/>
              <a:gd name="connsiteX22" fmla="*/ 1805651 w 3379808"/>
              <a:gd name="connsiteY22" fmla="*/ 2100341 h 2476982"/>
              <a:gd name="connsiteX23" fmla="*/ 779768 w 3379808"/>
              <a:gd name="connsiteY23" fmla="*/ 2100341 h 2476982"/>
              <a:gd name="connsiteX24" fmla="*/ 776114 w 3379808"/>
              <a:gd name="connsiteY24" fmla="*/ 2102755 h 2476982"/>
              <a:gd name="connsiteX25" fmla="*/ 779768 w 3379808"/>
              <a:gd name="connsiteY25" fmla="*/ 2105169 h 2476982"/>
              <a:gd name="connsiteX26" fmla="*/ 783424 w 3379808"/>
              <a:gd name="connsiteY26" fmla="*/ 2102755 h 2476982"/>
              <a:gd name="connsiteX27" fmla="*/ 779768 w 3379808"/>
              <a:gd name="connsiteY27" fmla="*/ 2100341 h 2476982"/>
              <a:gd name="connsiteX28" fmla="*/ 852872 w 3379808"/>
              <a:gd name="connsiteY28" fmla="*/ 2095513 h 2476982"/>
              <a:gd name="connsiteX29" fmla="*/ 856527 w 3379808"/>
              <a:gd name="connsiteY29" fmla="*/ 2100341 h 2476982"/>
              <a:gd name="connsiteX30" fmla="*/ 852872 w 3379808"/>
              <a:gd name="connsiteY30" fmla="*/ 2105169 h 2476982"/>
              <a:gd name="connsiteX31" fmla="*/ 849217 w 3379808"/>
              <a:gd name="connsiteY31" fmla="*/ 2100341 h 2476982"/>
              <a:gd name="connsiteX32" fmla="*/ 852872 w 3379808"/>
              <a:gd name="connsiteY32" fmla="*/ 2095513 h 2476982"/>
              <a:gd name="connsiteX33" fmla="*/ 789516 w 3379808"/>
              <a:gd name="connsiteY33" fmla="*/ 2095513 h 2476982"/>
              <a:gd name="connsiteX34" fmla="*/ 785861 w 3379808"/>
              <a:gd name="connsiteY34" fmla="*/ 2100341 h 2476982"/>
              <a:gd name="connsiteX35" fmla="*/ 789516 w 3379808"/>
              <a:gd name="connsiteY35" fmla="*/ 2105169 h 2476982"/>
              <a:gd name="connsiteX36" fmla="*/ 793171 w 3379808"/>
              <a:gd name="connsiteY36" fmla="*/ 2100341 h 2476982"/>
              <a:gd name="connsiteX37" fmla="*/ 789516 w 3379808"/>
              <a:gd name="connsiteY37" fmla="*/ 2095513 h 2476982"/>
              <a:gd name="connsiteX38" fmla="*/ 860182 w 3379808"/>
              <a:gd name="connsiteY38" fmla="*/ 2091892 h 2476982"/>
              <a:gd name="connsiteX39" fmla="*/ 862619 w 3379808"/>
              <a:gd name="connsiteY39" fmla="*/ 2095513 h 2476982"/>
              <a:gd name="connsiteX40" fmla="*/ 860182 w 3379808"/>
              <a:gd name="connsiteY40" fmla="*/ 2095513 h 2476982"/>
              <a:gd name="connsiteX41" fmla="*/ 857745 w 3379808"/>
              <a:gd name="connsiteY41" fmla="*/ 2095513 h 2476982"/>
              <a:gd name="connsiteX42" fmla="*/ 860182 w 3379808"/>
              <a:gd name="connsiteY42" fmla="*/ 2091892 h 2476982"/>
              <a:gd name="connsiteX43" fmla="*/ 801699 w 3379808"/>
              <a:gd name="connsiteY43" fmla="*/ 2087064 h 2476982"/>
              <a:gd name="connsiteX44" fmla="*/ 799263 w 3379808"/>
              <a:gd name="connsiteY44" fmla="*/ 2090684 h 2476982"/>
              <a:gd name="connsiteX45" fmla="*/ 801699 w 3379808"/>
              <a:gd name="connsiteY45" fmla="*/ 2094306 h 2476982"/>
              <a:gd name="connsiteX46" fmla="*/ 804136 w 3379808"/>
              <a:gd name="connsiteY46" fmla="*/ 2090684 h 2476982"/>
              <a:gd name="connsiteX47" fmla="*/ 801699 w 3379808"/>
              <a:gd name="connsiteY47" fmla="*/ 2087064 h 2476982"/>
              <a:gd name="connsiteX48" fmla="*/ 867492 w 3379808"/>
              <a:gd name="connsiteY48" fmla="*/ 2085856 h 2476982"/>
              <a:gd name="connsiteX49" fmla="*/ 871148 w 3379808"/>
              <a:gd name="connsiteY49" fmla="*/ 2090684 h 2476982"/>
              <a:gd name="connsiteX50" fmla="*/ 867492 w 3379808"/>
              <a:gd name="connsiteY50" fmla="*/ 2095513 h 2476982"/>
              <a:gd name="connsiteX51" fmla="*/ 863838 w 3379808"/>
              <a:gd name="connsiteY51" fmla="*/ 2090684 h 2476982"/>
              <a:gd name="connsiteX52" fmla="*/ 867492 w 3379808"/>
              <a:gd name="connsiteY52" fmla="*/ 2085856 h 2476982"/>
              <a:gd name="connsiteX53" fmla="*/ 809010 w 3379808"/>
              <a:gd name="connsiteY53" fmla="*/ 2081028 h 2476982"/>
              <a:gd name="connsiteX54" fmla="*/ 805355 w 3379808"/>
              <a:gd name="connsiteY54" fmla="*/ 2085856 h 2476982"/>
              <a:gd name="connsiteX55" fmla="*/ 809010 w 3379808"/>
              <a:gd name="connsiteY55" fmla="*/ 2090684 h 2476982"/>
              <a:gd name="connsiteX56" fmla="*/ 812666 w 3379808"/>
              <a:gd name="connsiteY56" fmla="*/ 2085856 h 2476982"/>
              <a:gd name="connsiteX57" fmla="*/ 809010 w 3379808"/>
              <a:gd name="connsiteY57" fmla="*/ 2081028 h 2476982"/>
              <a:gd name="connsiteX58" fmla="*/ 862619 w 3379808"/>
              <a:gd name="connsiteY58" fmla="*/ 2023088 h 2476982"/>
              <a:gd name="connsiteX59" fmla="*/ 858964 w 3379808"/>
              <a:gd name="connsiteY59" fmla="*/ 2025502 h 2476982"/>
              <a:gd name="connsiteX60" fmla="*/ 862619 w 3379808"/>
              <a:gd name="connsiteY60" fmla="*/ 2027916 h 2476982"/>
              <a:gd name="connsiteX61" fmla="*/ 866275 w 3379808"/>
              <a:gd name="connsiteY61" fmla="*/ 2025502 h 2476982"/>
              <a:gd name="connsiteX62" fmla="*/ 862619 w 3379808"/>
              <a:gd name="connsiteY62" fmla="*/ 2023088 h 2476982"/>
              <a:gd name="connsiteX63" fmla="*/ 876631 w 3379808"/>
              <a:gd name="connsiteY63" fmla="*/ 2014639 h 2476982"/>
              <a:gd name="connsiteX64" fmla="*/ 872366 w 3379808"/>
              <a:gd name="connsiteY64" fmla="*/ 2018260 h 2476982"/>
              <a:gd name="connsiteX65" fmla="*/ 868711 w 3379808"/>
              <a:gd name="connsiteY65" fmla="*/ 2020674 h 2476982"/>
              <a:gd name="connsiteX66" fmla="*/ 872366 w 3379808"/>
              <a:gd name="connsiteY66" fmla="*/ 2023088 h 2476982"/>
              <a:gd name="connsiteX67" fmla="*/ 872366 w 3379808"/>
              <a:gd name="connsiteY67" fmla="*/ 2020674 h 2476982"/>
              <a:gd name="connsiteX68" fmla="*/ 872366 w 3379808"/>
              <a:gd name="connsiteY68" fmla="*/ 2018260 h 2476982"/>
              <a:gd name="connsiteX69" fmla="*/ 874803 w 3379808"/>
              <a:gd name="connsiteY69" fmla="*/ 2018260 h 2476982"/>
              <a:gd name="connsiteX70" fmla="*/ 877239 w 3379808"/>
              <a:gd name="connsiteY70" fmla="*/ 2018260 h 2476982"/>
              <a:gd name="connsiteX71" fmla="*/ 876631 w 3379808"/>
              <a:gd name="connsiteY71" fmla="*/ 2014639 h 2476982"/>
              <a:gd name="connsiteX72" fmla="*/ 884550 w 3379808"/>
              <a:gd name="connsiteY72" fmla="*/ 2009811 h 2476982"/>
              <a:gd name="connsiteX73" fmla="*/ 882113 w 3379808"/>
              <a:gd name="connsiteY73" fmla="*/ 2013431 h 2476982"/>
              <a:gd name="connsiteX74" fmla="*/ 884550 w 3379808"/>
              <a:gd name="connsiteY74" fmla="*/ 2013431 h 2476982"/>
              <a:gd name="connsiteX75" fmla="*/ 886987 w 3379808"/>
              <a:gd name="connsiteY75" fmla="*/ 2013431 h 2476982"/>
              <a:gd name="connsiteX76" fmla="*/ 884550 w 3379808"/>
              <a:gd name="connsiteY76" fmla="*/ 2009811 h 2476982"/>
              <a:gd name="connsiteX77" fmla="*/ 1727674 w 3379808"/>
              <a:gd name="connsiteY77" fmla="*/ 2008603 h 2476982"/>
              <a:gd name="connsiteX78" fmla="*/ 1720974 w 3379808"/>
              <a:gd name="connsiteY78" fmla="*/ 2042401 h 2476982"/>
              <a:gd name="connsiteX79" fmla="*/ 1717927 w 3379808"/>
              <a:gd name="connsiteY79" fmla="*/ 2076199 h 2476982"/>
              <a:gd name="connsiteX80" fmla="*/ 1722801 w 3379808"/>
              <a:gd name="connsiteY80" fmla="*/ 2090684 h 2476982"/>
              <a:gd name="connsiteX81" fmla="*/ 1719146 w 3379808"/>
              <a:gd name="connsiteY81" fmla="*/ 2192079 h 2476982"/>
              <a:gd name="connsiteX82" fmla="*/ 1720224 w 3379808"/>
              <a:gd name="connsiteY82" fmla="*/ 2203161 h 2476982"/>
              <a:gd name="connsiteX83" fmla="*/ 1718156 w 3379808"/>
              <a:gd name="connsiteY83" fmla="*/ 2191928 h 2476982"/>
              <a:gd name="connsiteX84" fmla="*/ 1713054 w 3379808"/>
              <a:gd name="connsiteY84" fmla="*/ 2163109 h 2476982"/>
              <a:gd name="connsiteX85" fmla="*/ 1710617 w 3379808"/>
              <a:gd name="connsiteY85" fmla="*/ 2153452 h 2476982"/>
              <a:gd name="connsiteX86" fmla="*/ 1708180 w 3379808"/>
              <a:gd name="connsiteY86" fmla="*/ 2143796 h 2476982"/>
              <a:gd name="connsiteX87" fmla="*/ 1708180 w 3379808"/>
              <a:gd name="connsiteY87" fmla="*/ 2148624 h 2476982"/>
              <a:gd name="connsiteX88" fmla="*/ 1708180 w 3379808"/>
              <a:gd name="connsiteY88" fmla="*/ 2153452 h 2476982"/>
              <a:gd name="connsiteX89" fmla="*/ 1711227 w 3379808"/>
              <a:gd name="connsiteY89" fmla="*/ 2217428 h 2476982"/>
              <a:gd name="connsiteX90" fmla="*/ 1732548 w 3379808"/>
              <a:gd name="connsiteY90" fmla="*/ 2274160 h 2476982"/>
              <a:gd name="connsiteX91" fmla="*/ 1732548 w 3379808"/>
              <a:gd name="connsiteY91" fmla="*/ 2269332 h 2476982"/>
              <a:gd name="connsiteX92" fmla="*/ 1727807 w 3379808"/>
              <a:gd name="connsiteY92" fmla="*/ 2244097 h 2476982"/>
              <a:gd name="connsiteX93" fmla="*/ 1726733 w 3379808"/>
              <a:gd name="connsiteY93" fmla="*/ 2238346 h 2476982"/>
              <a:gd name="connsiteX94" fmla="*/ 1728283 w 3379808"/>
              <a:gd name="connsiteY94" fmla="*/ 2244135 h 2476982"/>
              <a:gd name="connsiteX95" fmla="*/ 1752042 w 3379808"/>
              <a:gd name="connsiteY95" fmla="*/ 2278988 h 2476982"/>
              <a:gd name="connsiteX96" fmla="*/ 1752042 w 3379808"/>
              <a:gd name="connsiteY96" fmla="*/ 2276574 h 2476982"/>
              <a:gd name="connsiteX97" fmla="*/ 1752042 w 3379808"/>
              <a:gd name="connsiteY97" fmla="*/ 2274160 h 2476982"/>
              <a:gd name="connsiteX98" fmla="*/ 1738030 w 3379808"/>
              <a:gd name="connsiteY98" fmla="*/ 2141382 h 2476982"/>
              <a:gd name="connsiteX99" fmla="*/ 1727674 w 3379808"/>
              <a:gd name="connsiteY99" fmla="*/ 2008603 h 2476982"/>
              <a:gd name="connsiteX100" fmla="*/ 784642 w 3379808"/>
              <a:gd name="connsiteY100" fmla="*/ 2003775 h 2476982"/>
              <a:gd name="connsiteX101" fmla="*/ 787079 w 3379808"/>
              <a:gd name="connsiteY101" fmla="*/ 2007397 h 2476982"/>
              <a:gd name="connsiteX102" fmla="*/ 789516 w 3379808"/>
              <a:gd name="connsiteY102" fmla="*/ 2003775 h 2476982"/>
              <a:gd name="connsiteX103" fmla="*/ 787079 w 3379808"/>
              <a:gd name="connsiteY103" fmla="*/ 2003775 h 2476982"/>
              <a:gd name="connsiteX104" fmla="*/ 784642 w 3379808"/>
              <a:gd name="connsiteY104" fmla="*/ 2003775 h 2476982"/>
              <a:gd name="connsiteX105" fmla="*/ 930849 w 3379808"/>
              <a:gd name="connsiteY105" fmla="*/ 1989290 h 2476982"/>
              <a:gd name="connsiteX106" fmla="*/ 930849 w 3379808"/>
              <a:gd name="connsiteY106" fmla="*/ 1991704 h 2476982"/>
              <a:gd name="connsiteX107" fmla="*/ 930849 w 3379808"/>
              <a:gd name="connsiteY107" fmla="*/ 1994118 h 2476982"/>
              <a:gd name="connsiteX108" fmla="*/ 925975 w 3379808"/>
              <a:gd name="connsiteY108" fmla="*/ 1994118 h 2476982"/>
              <a:gd name="connsiteX109" fmla="*/ 930849 w 3379808"/>
              <a:gd name="connsiteY109" fmla="*/ 1989290 h 2476982"/>
              <a:gd name="connsiteX110" fmla="*/ 940596 w 3379808"/>
              <a:gd name="connsiteY110" fmla="*/ 1979633 h 2476982"/>
              <a:gd name="connsiteX111" fmla="*/ 943032 w 3379808"/>
              <a:gd name="connsiteY111" fmla="*/ 1979633 h 2476982"/>
              <a:gd name="connsiteX112" fmla="*/ 945469 w 3379808"/>
              <a:gd name="connsiteY112" fmla="*/ 1979633 h 2476982"/>
              <a:gd name="connsiteX113" fmla="*/ 943032 w 3379808"/>
              <a:gd name="connsiteY113" fmla="*/ 1983255 h 2476982"/>
              <a:gd name="connsiteX114" fmla="*/ 940596 w 3379808"/>
              <a:gd name="connsiteY114" fmla="*/ 1979633 h 2476982"/>
              <a:gd name="connsiteX115" fmla="*/ 935722 w 3379808"/>
              <a:gd name="connsiteY115" fmla="*/ 1979633 h 2476982"/>
              <a:gd name="connsiteX116" fmla="*/ 939378 w 3379808"/>
              <a:gd name="connsiteY116" fmla="*/ 1984461 h 2476982"/>
              <a:gd name="connsiteX117" fmla="*/ 935722 w 3379808"/>
              <a:gd name="connsiteY117" fmla="*/ 1989290 h 2476982"/>
              <a:gd name="connsiteX118" fmla="*/ 932068 w 3379808"/>
              <a:gd name="connsiteY118" fmla="*/ 1984461 h 2476982"/>
              <a:gd name="connsiteX119" fmla="*/ 935722 w 3379808"/>
              <a:gd name="connsiteY119" fmla="*/ 1979633 h 2476982"/>
              <a:gd name="connsiteX120" fmla="*/ 950343 w 3379808"/>
              <a:gd name="connsiteY120" fmla="*/ 1974805 h 2476982"/>
              <a:gd name="connsiteX121" fmla="*/ 955216 w 3379808"/>
              <a:gd name="connsiteY121" fmla="*/ 1974805 h 2476982"/>
              <a:gd name="connsiteX122" fmla="*/ 952779 w 3379808"/>
              <a:gd name="connsiteY122" fmla="*/ 1978427 h 2476982"/>
              <a:gd name="connsiteX123" fmla="*/ 950343 w 3379808"/>
              <a:gd name="connsiteY123" fmla="*/ 1974805 h 2476982"/>
              <a:gd name="connsiteX124" fmla="*/ 726159 w 3379808"/>
              <a:gd name="connsiteY124" fmla="*/ 1974805 h 2476982"/>
              <a:gd name="connsiteX125" fmla="*/ 722505 w 3379808"/>
              <a:gd name="connsiteY125" fmla="*/ 1979633 h 2476982"/>
              <a:gd name="connsiteX126" fmla="*/ 726159 w 3379808"/>
              <a:gd name="connsiteY126" fmla="*/ 1984461 h 2476982"/>
              <a:gd name="connsiteX127" fmla="*/ 729815 w 3379808"/>
              <a:gd name="connsiteY127" fmla="*/ 1979633 h 2476982"/>
              <a:gd name="connsiteX128" fmla="*/ 726159 w 3379808"/>
              <a:gd name="connsiteY128" fmla="*/ 1974805 h 2476982"/>
              <a:gd name="connsiteX129" fmla="*/ 955216 w 3379808"/>
              <a:gd name="connsiteY129" fmla="*/ 1969977 h 2476982"/>
              <a:gd name="connsiteX130" fmla="*/ 960090 w 3379808"/>
              <a:gd name="connsiteY130" fmla="*/ 1969977 h 2476982"/>
              <a:gd name="connsiteX131" fmla="*/ 957653 w 3379808"/>
              <a:gd name="connsiteY131" fmla="*/ 1973598 h 2476982"/>
              <a:gd name="connsiteX132" fmla="*/ 955216 w 3379808"/>
              <a:gd name="connsiteY132" fmla="*/ 1969977 h 2476982"/>
              <a:gd name="connsiteX133" fmla="*/ 731033 w 3379808"/>
              <a:gd name="connsiteY133" fmla="*/ 1969977 h 2476982"/>
              <a:gd name="connsiteX134" fmla="*/ 727378 w 3379808"/>
              <a:gd name="connsiteY134" fmla="*/ 1974805 h 2476982"/>
              <a:gd name="connsiteX135" fmla="*/ 731033 w 3379808"/>
              <a:gd name="connsiteY135" fmla="*/ 1979633 h 2476982"/>
              <a:gd name="connsiteX136" fmla="*/ 734689 w 3379808"/>
              <a:gd name="connsiteY136" fmla="*/ 1974805 h 2476982"/>
              <a:gd name="connsiteX137" fmla="*/ 731033 w 3379808"/>
              <a:gd name="connsiteY137" fmla="*/ 1969977 h 2476982"/>
              <a:gd name="connsiteX138" fmla="*/ 755401 w 3379808"/>
              <a:gd name="connsiteY138" fmla="*/ 1960320 h 2476982"/>
              <a:gd name="connsiteX139" fmla="*/ 745654 w 3379808"/>
              <a:gd name="connsiteY139" fmla="*/ 1965148 h 2476982"/>
              <a:gd name="connsiteX140" fmla="*/ 735906 w 3379808"/>
              <a:gd name="connsiteY140" fmla="*/ 1969977 h 2476982"/>
              <a:gd name="connsiteX141" fmla="*/ 740780 w 3379808"/>
              <a:gd name="connsiteY141" fmla="*/ 1969977 h 2476982"/>
              <a:gd name="connsiteX142" fmla="*/ 750527 w 3379808"/>
              <a:gd name="connsiteY142" fmla="*/ 1966959 h 2476982"/>
              <a:gd name="connsiteX143" fmla="*/ 760274 w 3379808"/>
              <a:gd name="connsiteY143" fmla="*/ 1960320 h 2476982"/>
              <a:gd name="connsiteX144" fmla="*/ 757837 w 3379808"/>
              <a:gd name="connsiteY144" fmla="*/ 1960320 h 2476982"/>
              <a:gd name="connsiteX145" fmla="*/ 755401 w 3379808"/>
              <a:gd name="connsiteY145" fmla="*/ 1960320 h 2476982"/>
              <a:gd name="connsiteX146" fmla="*/ 1722801 w 3379808"/>
              <a:gd name="connsiteY146" fmla="*/ 1955492 h 2476982"/>
              <a:gd name="connsiteX147" fmla="*/ 1722801 w 3379808"/>
              <a:gd name="connsiteY147" fmla="*/ 1965148 h 2476982"/>
              <a:gd name="connsiteX148" fmla="*/ 1722801 w 3379808"/>
              <a:gd name="connsiteY148" fmla="*/ 1974805 h 2476982"/>
              <a:gd name="connsiteX149" fmla="*/ 1726456 w 3379808"/>
              <a:gd name="connsiteY149" fmla="*/ 1965148 h 2476982"/>
              <a:gd name="connsiteX150" fmla="*/ 1722801 w 3379808"/>
              <a:gd name="connsiteY150" fmla="*/ 1955492 h 2476982"/>
              <a:gd name="connsiteX151" fmla="*/ 721286 w 3379808"/>
              <a:gd name="connsiteY151" fmla="*/ 1955492 h 2476982"/>
              <a:gd name="connsiteX152" fmla="*/ 717631 w 3379808"/>
              <a:gd name="connsiteY152" fmla="*/ 1960320 h 2476982"/>
              <a:gd name="connsiteX153" fmla="*/ 721286 w 3379808"/>
              <a:gd name="connsiteY153" fmla="*/ 1965148 h 2476982"/>
              <a:gd name="connsiteX154" fmla="*/ 724942 w 3379808"/>
              <a:gd name="connsiteY154" fmla="*/ 1960320 h 2476982"/>
              <a:gd name="connsiteX155" fmla="*/ 721286 w 3379808"/>
              <a:gd name="connsiteY155" fmla="*/ 1955492 h 2476982"/>
              <a:gd name="connsiteX156" fmla="*/ 1737421 w 3379808"/>
              <a:gd name="connsiteY156" fmla="*/ 1950663 h 2476982"/>
              <a:gd name="connsiteX157" fmla="*/ 1733767 w 3379808"/>
              <a:gd name="connsiteY157" fmla="*/ 1957906 h 2476982"/>
              <a:gd name="connsiteX158" fmla="*/ 1737421 w 3379808"/>
              <a:gd name="connsiteY158" fmla="*/ 1965148 h 2476982"/>
              <a:gd name="connsiteX159" fmla="*/ 1737421 w 3379808"/>
              <a:gd name="connsiteY159" fmla="*/ 1959717 h 2476982"/>
              <a:gd name="connsiteX160" fmla="*/ 1737421 w 3379808"/>
              <a:gd name="connsiteY160" fmla="*/ 1950663 h 2476982"/>
              <a:gd name="connsiteX161" fmla="*/ 989331 w 3379808"/>
              <a:gd name="connsiteY161" fmla="*/ 1950663 h 2476982"/>
              <a:gd name="connsiteX162" fmla="*/ 991768 w 3379808"/>
              <a:gd name="connsiteY162" fmla="*/ 1950663 h 2476982"/>
              <a:gd name="connsiteX163" fmla="*/ 994205 w 3379808"/>
              <a:gd name="connsiteY163" fmla="*/ 1950663 h 2476982"/>
              <a:gd name="connsiteX164" fmla="*/ 986285 w 3379808"/>
              <a:gd name="connsiteY164" fmla="*/ 1959717 h 2476982"/>
              <a:gd name="connsiteX165" fmla="*/ 974710 w 3379808"/>
              <a:gd name="connsiteY165" fmla="*/ 1965148 h 2476982"/>
              <a:gd name="connsiteX166" fmla="*/ 977147 w 3379808"/>
              <a:gd name="connsiteY166" fmla="*/ 1962734 h 2476982"/>
              <a:gd name="connsiteX167" fmla="*/ 979584 w 3379808"/>
              <a:gd name="connsiteY167" fmla="*/ 1960320 h 2476982"/>
              <a:gd name="connsiteX168" fmla="*/ 984458 w 3379808"/>
              <a:gd name="connsiteY168" fmla="*/ 1953681 h 2476982"/>
              <a:gd name="connsiteX169" fmla="*/ 989331 w 3379808"/>
              <a:gd name="connsiteY169" fmla="*/ 1950663 h 2476982"/>
              <a:gd name="connsiteX170" fmla="*/ 1742295 w 3379808"/>
              <a:gd name="connsiteY170" fmla="*/ 1931350 h 2476982"/>
              <a:gd name="connsiteX171" fmla="*/ 1738640 w 3379808"/>
              <a:gd name="connsiteY171" fmla="*/ 1936178 h 2476982"/>
              <a:gd name="connsiteX172" fmla="*/ 1742295 w 3379808"/>
              <a:gd name="connsiteY172" fmla="*/ 1941007 h 2476982"/>
              <a:gd name="connsiteX173" fmla="*/ 1745951 w 3379808"/>
              <a:gd name="connsiteY173" fmla="*/ 1936178 h 2476982"/>
              <a:gd name="connsiteX174" fmla="*/ 1742295 w 3379808"/>
              <a:gd name="connsiteY174" fmla="*/ 1931350 h 2476982"/>
              <a:gd name="connsiteX175" fmla="*/ 1727674 w 3379808"/>
              <a:gd name="connsiteY175" fmla="*/ 1931350 h 2476982"/>
              <a:gd name="connsiteX176" fmla="*/ 1727674 w 3379808"/>
              <a:gd name="connsiteY176" fmla="*/ 1942818 h 2476982"/>
              <a:gd name="connsiteX177" fmla="*/ 1727674 w 3379808"/>
              <a:gd name="connsiteY177" fmla="*/ 1950663 h 2476982"/>
              <a:gd name="connsiteX178" fmla="*/ 1731330 w 3379808"/>
              <a:gd name="connsiteY178" fmla="*/ 1942818 h 2476982"/>
              <a:gd name="connsiteX179" fmla="*/ 1727674 w 3379808"/>
              <a:gd name="connsiteY179" fmla="*/ 1931350 h 2476982"/>
              <a:gd name="connsiteX180" fmla="*/ 1052687 w 3379808"/>
              <a:gd name="connsiteY180" fmla="*/ 1931350 h 2476982"/>
              <a:gd name="connsiteX181" fmla="*/ 1055124 w 3379808"/>
              <a:gd name="connsiteY181" fmla="*/ 1931350 h 2476982"/>
              <a:gd name="connsiteX182" fmla="*/ 1057561 w 3379808"/>
              <a:gd name="connsiteY182" fmla="*/ 1931350 h 2476982"/>
              <a:gd name="connsiteX183" fmla="*/ 1036849 w 3379808"/>
              <a:gd name="connsiteY183" fmla="*/ 1951871 h 2476982"/>
              <a:gd name="connsiteX184" fmla="*/ 1008825 w 3379808"/>
              <a:gd name="connsiteY184" fmla="*/ 1965148 h 2476982"/>
              <a:gd name="connsiteX185" fmla="*/ 1030756 w 3379808"/>
              <a:gd name="connsiteY185" fmla="*/ 1944629 h 2476982"/>
              <a:gd name="connsiteX186" fmla="*/ 1052687 w 3379808"/>
              <a:gd name="connsiteY186" fmla="*/ 1931350 h 2476982"/>
              <a:gd name="connsiteX187" fmla="*/ 804136 w 3379808"/>
              <a:gd name="connsiteY187" fmla="*/ 1931350 h 2476982"/>
              <a:gd name="connsiteX188" fmla="*/ 780987 w 3379808"/>
              <a:gd name="connsiteY188" fmla="*/ 1939800 h 2476982"/>
              <a:gd name="connsiteX189" fmla="*/ 765148 w 3379808"/>
              <a:gd name="connsiteY189" fmla="*/ 1955492 h 2476982"/>
              <a:gd name="connsiteX190" fmla="*/ 786470 w 3379808"/>
              <a:gd name="connsiteY190" fmla="*/ 1947646 h 2476982"/>
              <a:gd name="connsiteX191" fmla="*/ 804136 w 3379808"/>
              <a:gd name="connsiteY191" fmla="*/ 1936178 h 2476982"/>
              <a:gd name="connsiteX192" fmla="*/ 804136 w 3379808"/>
              <a:gd name="connsiteY192" fmla="*/ 1933764 h 2476982"/>
              <a:gd name="connsiteX193" fmla="*/ 804136 w 3379808"/>
              <a:gd name="connsiteY193" fmla="*/ 1931350 h 2476982"/>
              <a:gd name="connsiteX194" fmla="*/ 302160 w 3379808"/>
              <a:gd name="connsiteY194" fmla="*/ 1931350 h 2476982"/>
              <a:gd name="connsiteX195" fmla="*/ 302160 w 3379808"/>
              <a:gd name="connsiteY195" fmla="*/ 1933764 h 2476982"/>
              <a:gd name="connsiteX196" fmla="*/ 302160 w 3379808"/>
              <a:gd name="connsiteY196" fmla="*/ 1936178 h 2476982"/>
              <a:gd name="connsiteX197" fmla="*/ 307034 w 3379808"/>
              <a:gd name="connsiteY197" fmla="*/ 1945835 h 2476982"/>
              <a:gd name="connsiteX198" fmla="*/ 303379 w 3379808"/>
              <a:gd name="connsiteY198" fmla="*/ 1950663 h 2476982"/>
              <a:gd name="connsiteX199" fmla="*/ 307034 w 3379808"/>
              <a:gd name="connsiteY199" fmla="*/ 1955492 h 2476982"/>
              <a:gd name="connsiteX200" fmla="*/ 307034 w 3379808"/>
              <a:gd name="connsiteY200" fmla="*/ 1950663 h 2476982"/>
              <a:gd name="connsiteX201" fmla="*/ 307034 w 3379808"/>
              <a:gd name="connsiteY201" fmla="*/ 1945835 h 2476982"/>
              <a:gd name="connsiteX202" fmla="*/ 307034 w 3379808"/>
              <a:gd name="connsiteY202" fmla="*/ 1941007 h 2476982"/>
              <a:gd name="connsiteX203" fmla="*/ 1062434 w 3379808"/>
              <a:gd name="connsiteY203" fmla="*/ 1916865 h 2476982"/>
              <a:gd name="connsiteX204" fmla="*/ 1066090 w 3379808"/>
              <a:gd name="connsiteY204" fmla="*/ 1921693 h 2476982"/>
              <a:gd name="connsiteX205" fmla="*/ 1062434 w 3379808"/>
              <a:gd name="connsiteY205" fmla="*/ 1926522 h 2476982"/>
              <a:gd name="connsiteX206" fmla="*/ 1062434 w 3379808"/>
              <a:gd name="connsiteY206" fmla="*/ 1931350 h 2476982"/>
              <a:gd name="connsiteX207" fmla="*/ 1058780 w 3379808"/>
              <a:gd name="connsiteY207" fmla="*/ 1926522 h 2476982"/>
              <a:gd name="connsiteX208" fmla="*/ 1062434 w 3379808"/>
              <a:gd name="connsiteY208" fmla="*/ 1921693 h 2476982"/>
              <a:gd name="connsiteX209" fmla="*/ 1062434 w 3379808"/>
              <a:gd name="connsiteY209" fmla="*/ 1916865 h 2476982"/>
              <a:gd name="connsiteX210" fmla="*/ 297287 w 3379808"/>
              <a:gd name="connsiteY210" fmla="*/ 1916865 h 2476982"/>
              <a:gd name="connsiteX211" fmla="*/ 293632 w 3379808"/>
              <a:gd name="connsiteY211" fmla="*/ 1921693 h 2476982"/>
              <a:gd name="connsiteX212" fmla="*/ 297287 w 3379808"/>
              <a:gd name="connsiteY212" fmla="*/ 1926522 h 2476982"/>
              <a:gd name="connsiteX213" fmla="*/ 300943 w 3379808"/>
              <a:gd name="connsiteY213" fmla="*/ 1921693 h 2476982"/>
              <a:gd name="connsiteX214" fmla="*/ 297287 w 3379808"/>
              <a:gd name="connsiteY214" fmla="*/ 1916865 h 2476982"/>
              <a:gd name="connsiteX215" fmla="*/ 1732548 w 3379808"/>
              <a:gd name="connsiteY215" fmla="*/ 1907209 h 2476982"/>
              <a:gd name="connsiteX216" fmla="*/ 1732548 w 3379808"/>
              <a:gd name="connsiteY216" fmla="*/ 1918676 h 2476982"/>
              <a:gd name="connsiteX217" fmla="*/ 1732548 w 3379808"/>
              <a:gd name="connsiteY217" fmla="*/ 1926522 h 2476982"/>
              <a:gd name="connsiteX218" fmla="*/ 1736204 w 3379808"/>
              <a:gd name="connsiteY218" fmla="*/ 1918676 h 2476982"/>
              <a:gd name="connsiteX219" fmla="*/ 1732548 w 3379808"/>
              <a:gd name="connsiteY219" fmla="*/ 1907209 h 2476982"/>
              <a:gd name="connsiteX220" fmla="*/ 843125 w 3379808"/>
              <a:gd name="connsiteY220" fmla="*/ 1907209 h 2476982"/>
              <a:gd name="connsiteX221" fmla="*/ 826676 w 3379808"/>
              <a:gd name="connsiteY221" fmla="*/ 1915054 h 2476982"/>
              <a:gd name="connsiteX222" fmla="*/ 813883 w 3379808"/>
              <a:gd name="connsiteY222" fmla="*/ 1926522 h 2476982"/>
              <a:gd name="connsiteX223" fmla="*/ 830941 w 3379808"/>
              <a:gd name="connsiteY223" fmla="*/ 1920487 h 2476982"/>
              <a:gd name="connsiteX224" fmla="*/ 847998 w 3379808"/>
              <a:gd name="connsiteY224" fmla="*/ 1907209 h 2476982"/>
              <a:gd name="connsiteX225" fmla="*/ 843125 w 3379808"/>
              <a:gd name="connsiteY225" fmla="*/ 1907209 h 2476982"/>
              <a:gd name="connsiteX226" fmla="*/ 287540 w 3379808"/>
              <a:gd name="connsiteY226" fmla="*/ 1907209 h 2476982"/>
              <a:gd name="connsiteX227" fmla="*/ 287540 w 3379808"/>
              <a:gd name="connsiteY227" fmla="*/ 1909623 h 2476982"/>
              <a:gd name="connsiteX228" fmla="*/ 287540 w 3379808"/>
              <a:gd name="connsiteY228" fmla="*/ 1912037 h 2476982"/>
              <a:gd name="connsiteX229" fmla="*/ 289976 w 3379808"/>
              <a:gd name="connsiteY229" fmla="*/ 1912640 h 2476982"/>
              <a:gd name="connsiteX230" fmla="*/ 292413 w 3379808"/>
              <a:gd name="connsiteY230" fmla="*/ 1916865 h 2476982"/>
              <a:gd name="connsiteX231" fmla="*/ 292413 w 3379808"/>
              <a:gd name="connsiteY231" fmla="*/ 1912037 h 2476982"/>
              <a:gd name="connsiteX232" fmla="*/ 289976 w 3379808"/>
              <a:gd name="connsiteY232" fmla="*/ 1909623 h 2476982"/>
              <a:gd name="connsiteX233" fmla="*/ 287540 w 3379808"/>
              <a:gd name="connsiteY233" fmla="*/ 1907209 h 2476982"/>
              <a:gd name="connsiteX234" fmla="*/ 1747168 w 3379808"/>
              <a:gd name="connsiteY234" fmla="*/ 1902380 h 2476982"/>
              <a:gd name="connsiteX235" fmla="*/ 1743514 w 3379808"/>
              <a:gd name="connsiteY235" fmla="*/ 1904794 h 2476982"/>
              <a:gd name="connsiteX236" fmla="*/ 1747168 w 3379808"/>
              <a:gd name="connsiteY236" fmla="*/ 1907209 h 2476982"/>
              <a:gd name="connsiteX237" fmla="*/ 1747168 w 3379808"/>
              <a:gd name="connsiteY237" fmla="*/ 1904794 h 2476982"/>
              <a:gd name="connsiteX238" fmla="*/ 1747168 w 3379808"/>
              <a:gd name="connsiteY238" fmla="*/ 1902380 h 2476982"/>
              <a:gd name="connsiteX239" fmla="*/ 1057561 w 3379808"/>
              <a:gd name="connsiteY239" fmla="*/ 1902380 h 2476982"/>
              <a:gd name="connsiteX240" fmla="*/ 1031365 w 3379808"/>
              <a:gd name="connsiteY240" fmla="*/ 1913848 h 2476982"/>
              <a:gd name="connsiteX241" fmla="*/ 1008825 w 3379808"/>
              <a:gd name="connsiteY241" fmla="*/ 1936178 h 2476982"/>
              <a:gd name="connsiteX242" fmla="*/ 1037458 w 3379808"/>
              <a:gd name="connsiteY242" fmla="*/ 1922901 h 2476982"/>
              <a:gd name="connsiteX243" fmla="*/ 1062434 w 3379808"/>
              <a:gd name="connsiteY243" fmla="*/ 1902380 h 2476982"/>
              <a:gd name="connsiteX244" fmla="*/ 1059998 w 3379808"/>
              <a:gd name="connsiteY244" fmla="*/ 1902380 h 2476982"/>
              <a:gd name="connsiteX245" fmla="*/ 1057561 w 3379808"/>
              <a:gd name="connsiteY245" fmla="*/ 1902380 h 2476982"/>
              <a:gd name="connsiteX246" fmla="*/ 302160 w 3379808"/>
              <a:gd name="connsiteY246" fmla="*/ 1902380 h 2476982"/>
              <a:gd name="connsiteX247" fmla="*/ 298506 w 3379808"/>
              <a:gd name="connsiteY247" fmla="*/ 1904794 h 2476982"/>
              <a:gd name="connsiteX248" fmla="*/ 302160 w 3379808"/>
              <a:gd name="connsiteY248" fmla="*/ 1907209 h 2476982"/>
              <a:gd name="connsiteX249" fmla="*/ 302160 w 3379808"/>
              <a:gd name="connsiteY249" fmla="*/ 1904794 h 2476982"/>
              <a:gd name="connsiteX250" fmla="*/ 302160 w 3379808"/>
              <a:gd name="connsiteY250" fmla="*/ 1902380 h 2476982"/>
              <a:gd name="connsiteX251" fmla="*/ 1766663 w 3379808"/>
              <a:gd name="connsiteY251" fmla="*/ 1892724 h 2476982"/>
              <a:gd name="connsiteX252" fmla="*/ 1766663 w 3379808"/>
              <a:gd name="connsiteY252" fmla="*/ 1895138 h 2476982"/>
              <a:gd name="connsiteX253" fmla="*/ 1766663 w 3379808"/>
              <a:gd name="connsiteY253" fmla="*/ 1897552 h 2476982"/>
              <a:gd name="connsiteX254" fmla="*/ 1763008 w 3379808"/>
              <a:gd name="connsiteY254" fmla="*/ 1895138 h 2476982"/>
              <a:gd name="connsiteX255" fmla="*/ 1766663 w 3379808"/>
              <a:gd name="connsiteY255" fmla="*/ 1892724 h 2476982"/>
              <a:gd name="connsiteX256" fmla="*/ 1067308 w 3379808"/>
              <a:gd name="connsiteY256" fmla="*/ 1892724 h 2476982"/>
              <a:gd name="connsiteX257" fmla="*/ 1066699 w 3379808"/>
              <a:gd name="connsiteY257" fmla="*/ 1895138 h 2476982"/>
              <a:gd name="connsiteX258" fmla="*/ 1062434 w 3379808"/>
              <a:gd name="connsiteY258" fmla="*/ 1897552 h 2476982"/>
              <a:gd name="connsiteX259" fmla="*/ 1067308 w 3379808"/>
              <a:gd name="connsiteY259" fmla="*/ 1897552 h 2476982"/>
              <a:gd name="connsiteX260" fmla="*/ 1069745 w 3379808"/>
              <a:gd name="connsiteY260" fmla="*/ 1895138 h 2476982"/>
              <a:gd name="connsiteX261" fmla="*/ 1072182 w 3379808"/>
              <a:gd name="connsiteY261" fmla="*/ 1892724 h 2476982"/>
              <a:gd name="connsiteX262" fmla="*/ 1069745 w 3379808"/>
              <a:gd name="connsiteY262" fmla="*/ 1892724 h 2476982"/>
              <a:gd name="connsiteX263" fmla="*/ 1067308 w 3379808"/>
              <a:gd name="connsiteY263" fmla="*/ 1892724 h 2476982"/>
              <a:gd name="connsiteX264" fmla="*/ 867492 w 3379808"/>
              <a:gd name="connsiteY264" fmla="*/ 1892724 h 2476982"/>
              <a:gd name="connsiteX265" fmla="*/ 863838 w 3379808"/>
              <a:gd name="connsiteY265" fmla="*/ 1897552 h 2476982"/>
              <a:gd name="connsiteX266" fmla="*/ 867492 w 3379808"/>
              <a:gd name="connsiteY266" fmla="*/ 1902380 h 2476982"/>
              <a:gd name="connsiteX267" fmla="*/ 871148 w 3379808"/>
              <a:gd name="connsiteY267" fmla="*/ 1897552 h 2476982"/>
              <a:gd name="connsiteX268" fmla="*/ 867492 w 3379808"/>
              <a:gd name="connsiteY268" fmla="*/ 1892724 h 2476982"/>
              <a:gd name="connsiteX269" fmla="*/ 877239 w 3379808"/>
              <a:gd name="connsiteY269" fmla="*/ 1887895 h 2476982"/>
              <a:gd name="connsiteX270" fmla="*/ 873585 w 3379808"/>
              <a:gd name="connsiteY270" fmla="*/ 1890309 h 2476982"/>
              <a:gd name="connsiteX271" fmla="*/ 877239 w 3379808"/>
              <a:gd name="connsiteY271" fmla="*/ 1892724 h 2476982"/>
              <a:gd name="connsiteX272" fmla="*/ 880895 w 3379808"/>
              <a:gd name="connsiteY272" fmla="*/ 1890309 h 2476982"/>
              <a:gd name="connsiteX273" fmla="*/ 877239 w 3379808"/>
              <a:gd name="connsiteY273" fmla="*/ 1887895 h 2476982"/>
              <a:gd name="connsiteX274" fmla="*/ 1098986 w 3379808"/>
              <a:gd name="connsiteY274" fmla="*/ 1884275 h 2476982"/>
              <a:gd name="connsiteX275" fmla="*/ 1101423 w 3379808"/>
              <a:gd name="connsiteY275" fmla="*/ 1887895 h 2476982"/>
              <a:gd name="connsiteX276" fmla="*/ 1098986 w 3379808"/>
              <a:gd name="connsiteY276" fmla="*/ 1887895 h 2476982"/>
              <a:gd name="connsiteX277" fmla="*/ 1096549 w 3379808"/>
              <a:gd name="connsiteY277" fmla="*/ 1887895 h 2476982"/>
              <a:gd name="connsiteX278" fmla="*/ 1098986 w 3379808"/>
              <a:gd name="connsiteY278" fmla="*/ 1884275 h 2476982"/>
              <a:gd name="connsiteX279" fmla="*/ 1752042 w 3379808"/>
              <a:gd name="connsiteY279" fmla="*/ 1883067 h 2476982"/>
              <a:gd name="connsiteX280" fmla="*/ 1748387 w 3379808"/>
              <a:gd name="connsiteY280" fmla="*/ 1887895 h 2476982"/>
              <a:gd name="connsiteX281" fmla="*/ 1752042 w 3379808"/>
              <a:gd name="connsiteY281" fmla="*/ 1892724 h 2476982"/>
              <a:gd name="connsiteX282" fmla="*/ 1752042 w 3379808"/>
              <a:gd name="connsiteY282" fmla="*/ 1887895 h 2476982"/>
              <a:gd name="connsiteX283" fmla="*/ 1752042 w 3379808"/>
              <a:gd name="connsiteY283" fmla="*/ 1883067 h 2476982"/>
              <a:gd name="connsiteX284" fmla="*/ 1106296 w 3379808"/>
              <a:gd name="connsiteY284" fmla="*/ 1878239 h 2476982"/>
              <a:gd name="connsiteX285" fmla="*/ 1109952 w 3379808"/>
              <a:gd name="connsiteY285" fmla="*/ 1883067 h 2476982"/>
              <a:gd name="connsiteX286" fmla="*/ 1106296 w 3379808"/>
              <a:gd name="connsiteY286" fmla="*/ 1887895 h 2476982"/>
              <a:gd name="connsiteX287" fmla="*/ 1102642 w 3379808"/>
              <a:gd name="connsiteY287" fmla="*/ 1883067 h 2476982"/>
              <a:gd name="connsiteX288" fmla="*/ 1106296 w 3379808"/>
              <a:gd name="connsiteY288" fmla="*/ 1878239 h 2476982"/>
              <a:gd name="connsiteX289" fmla="*/ 891860 w 3379808"/>
              <a:gd name="connsiteY289" fmla="*/ 1878239 h 2476982"/>
              <a:gd name="connsiteX290" fmla="*/ 888206 w 3379808"/>
              <a:gd name="connsiteY290" fmla="*/ 1883067 h 2476982"/>
              <a:gd name="connsiteX291" fmla="*/ 891860 w 3379808"/>
              <a:gd name="connsiteY291" fmla="*/ 1887895 h 2476982"/>
              <a:gd name="connsiteX292" fmla="*/ 895516 w 3379808"/>
              <a:gd name="connsiteY292" fmla="*/ 1883067 h 2476982"/>
              <a:gd name="connsiteX293" fmla="*/ 891860 w 3379808"/>
              <a:gd name="connsiteY293" fmla="*/ 1878239 h 2476982"/>
              <a:gd name="connsiteX294" fmla="*/ 268046 w 3379808"/>
              <a:gd name="connsiteY294" fmla="*/ 1878239 h 2476982"/>
              <a:gd name="connsiteX295" fmla="*/ 264391 w 3379808"/>
              <a:gd name="connsiteY295" fmla="*/ 1884878 h 2476982"/>
              <a:gd name="connsiteX296" fmla="*/ 268046 w 3379808"/>
              <a:gd name="connsiteY296" fmla="*/ 1887895 h 2476982"/>
              <a:gd name="connsiteX297" fmla="*/ 268046 w 3379808"/>
              <a:gd name="connsiteY297" fmla="*/ 1883067 h 2476982"/>
              <a:gd name="connsiteX298" fmla="*/ 268046 w 3379808"/>
              <a:gd name="connsiteY298" fmla="*/ 1878239 h 2476982"/>
              <a:gd name="connsiteX299" fmla="*/ 1768795 w 3379808"/>
              <a:gd name="connsiteY299" fmla="*/ 1872807 h 2476982"/>
              <a:gd name="connsiteX300" fmla="*/ 1771536 w 3379808"/>
              <a:gd name="connsiteY300" fmla="*/ 1873410 h 2476982"/>
              <a:gd name="connsiteX301" fmla="*/ 1771536 w 3379808"/>
              <a:gd name="connsiteY301" fmla="*/ 1875824 h 2476982"/>
              <a:gd name="connsiteX302" fmla="*/ 1771536 w 3379808"/>
              <a:gd name="connsiteY302" fmla="*/ 1878239 h 2476982"/>
              <a:gd name="connsiteX303" fmla="*/ 1767882 w 3379808"/>
              <a:gd name="connsiteY303" fmla="*/ 1875824 h 2476982"/>
              <a:gd name="connsiteX304" fmla="*/ 1768795 w 3379808"/>
              <a:gd name="connsiteY304" fmla="*/ 1872807 h 2476982"/>
              <a:gd name="connsiteX305" fmla="*/ 906481 w 3379808"/>
              <a:gd name="connsiteY305" fmla="*/ 1868582 h 2476982"/>
              <a:gd name="connsiteX306" fmla="*/ 908918 w 3379808"/>
              <a:gd name="connsiteY306" fmla="*/ 1872204 h 2476982"/>
              <a:gd name="connsiteX307" fmla="*/ 911354 w 3379808"/>
              <a:gd name="connsiteY307" fmla="*/ 1868582 h 2476982"/>
              <a:gd name="connsiteX308" fmla="*/ 908918 w 3379808"/>
              <a:gd name="connsiteY308" fmla="*/ 1868582 h 2476982"/>
              <a:gd name="connsiteX309" fmla="*/ 906481 w 3379808"/>
              <a:gd name="connsiteY309" fmla="*/ 1868582 h 2476982"/>
              <a:gd name="connsiteX310" fmla="*/ 901607 w 3379808"/>
              <a:gd name="connsiteY310" fmla="*/ 1868582 h 2476982"/>
              <a:gd name="connsiteX311" fmla="*/ 901607 w 3379808"/>
              <a:gd name="connsiteY311" fmla="*/ 1873410 h 2476982"/>
              <a:gd name="connsiteX312" fmla="*/ 901607 w 3379808"/>
              <a:gd name="connsiteY312" fmla="*/ 1878239 h 2476982"/>
              <a:gd name="connsiteX313" fmla="*/ 905263 w 3379808"/>
              <a:gd name="connsiteY313" fmla="*/ 1873410 h 2476982"/>
              <a:gd name="connsiteX314" fmla="*/ 901607 w 3379808"/>
              <a:gd name="connsiteY314" fmla="*/ 1868582 h 2476982"/>
              <a:gd name="connsiteX315" fmla="*/ 307034 w 3379808"/>
              <a:gd name="connsiteY315" fmla="*/ 1868582 h 2476982"/>
              <a:gd name="connsiteX316" fmla="*/ 303379 w 3379808"/>
              <a:gd name="connsiteY316" fmla="*/ 1870996 h 2476982"/>
              <a:gd name="connsiteX317" fmla="*/ 307034 w 3379808"/>
              <a:gd name="connsiteY317" fmla="*/ 1873410 h 2476982"/>
              <a:gd name="connsiteX318" fmla="*/ 307034 w 3379808"/>
              <a:gd name="connsiteY318" fmla="*/ 1870996 h 2476982"/>
              <a:gd name="connsiteX319" fmla="*/ 307034 w 3379808"/>
              <a:gd name="connsiteY319" fmla="*/ 1868582 h 2476982"/>
              <a:gd name="connsiteX320" fmla="*/ 1038067 w 3379808"/>
              <a:gd name="connsiteY320" fmla="*/ 1863754 h 2476982"/>
              <a:gd name="connsiteX321" fmla="*/ 1038067 w 3379808"/>
              <a:gd name="connsiteY321" fmla="*/ 1866168 h 2476982"/>
              <a:gd name="connsiteX322" fmla="*/ 1038067 w 3379808"/>
              <a:gd name="connsiteY322" fmla="*/ 1868582 h 2476982"/>
              <a:gd name="connsiteX323" fmla="*/ 1041722 w 3379808"/>
              <a:gd name="connsiteY323" fmla="*/ 1866168 h 2476982"/>
              <a:gd name="connsiteX324" fmla="*/ 1038067 w 3379808"/>
              <a:gd name="connsiteY324" fmla="*/ 1863754 h 2476982"/>
              <a:gd name="connsiteX325" fmla="*/ 984458 w 3379808"/>
              <a:gd name="connsiteY325" fmla="*/ 1863754 h 2476982"/>
              <a:gd name="connsiteX326" fmla="*/ 984458 w 3379808"/>
              <a:gd name="connsiteY326" fmla="*/ 1868582 h 2476982"/>
              <a:gd name="connsiteX327" fmla="*/ 984458 w 3379808"/>
              <a:gd name="connsiteY327" fmla="*/ 1873410 h 2476982"/>
              <a:gd name="connsiteX328" fmla="*/ 980803 w 3379808"/>
              <a:gd name="connsiteY328" fmla="*/ 1868582 h 2476982"/>
              <a:gd name="connsiteX329" fmla="*/ 984458 w 3379808"/>
              <a:gd name="connsiteY329" fmla="*/ 1863754 h 2476982"/>
              <a:gd name="connsiteX330" fmla="*/ 916228 w 3379808"/>
              <a:gd name="connsiteY330" fmla="*/ 1863754 h 2476982"/>
              <a:gd name="connsiteX331" fmla="*/ 912573 w 3379808"/>
              <a:gd name="connsiteY331" fmla="*/ 1866168 h 2476982"/>
              <a:gd name="connsiteX332" fmla="*/ 916228 w 3379808"/>
              <a:gd name="connsiteY332" fmla="*/ 1868582 h 2476982"/>
              <a:gd name="connsiteX333" fmla="*/ 919884 w 3379808"/>
              <a:gd name="connsiteY333" fmla="*/ 1866168 h 2476982"/>
              <a:gd name="connsiteX334" fmla="*/ 916228 w 3379808"/>
              <a:gd name="connsiteY334" fmla="*/ 1863754 h 2476982"/>
              <a:gd name="connsiteX335" fmla="*/ 243678 w 3379808"/>
              <a:gd name="connsiteY335" fmla="*/ 1863754 h 2476982"/>
              <a:gd name="connsiteX336" fmla="*/ 240023 w 3379808"/>
              <a:gd name="connsiteY336" fmla="*/ 1878239 h 2476982"/>
              <a:gd name="connsiteX337" fmla="*/ 243678 w 3379808"/>
              <a:gd name="connsiteY337" fmla="*/ 1892724 h 2476982"/>
              <a:gd name="connsiteX338" fmla="*/ 243678 w 3379808"/>
              <a:gd name="connsiteY338" fmla="*/ 1878239 h 2476982"/>
              <a:gd name="connsiteX339" fmla="*/ 243678 w 3379808"/>
              <a:gd name="connsiteY339" fmla="*/ 1863754 h 2476982"/>
              <a:gd name="connsiteX340" fmla="*/ 1150158 w 3379808"/>
              <a:gd name="connsiteY340" fmla="*/ 1858925 h 2476982"/>
              <a:gd name="connsiteX341" fmla="*/ 1134929 w 3379808"/>
              <a:gd name="connsiteY341" fmla="*/ 1872807 h 2476982"/>
              <a:gd name="connsiteX342" fmla="*/ 1116043 w 3379808"/>
              <a:gd name="connsiteY342" fmla="*/ 1883067 h 2476982"/>
              <a:gd name="connsiteX343" fmla="*/ 1116043 w 3379808"/>
              <a:gd name="connsiteY343" fmla="*/ 1880653 h 2476982"/>
              <a:gd name="connsiteX344" fmla="*/ 1116043 w 3379808"/>
              <a:gd name="connsiteY344" fmla="*/ 1878239 h 2476982"/>
              <a:gd name="connsiteX345" fmla="*/ 1129446 w 3379808"/>
              <a:gd name="connsiteY345" fmla="*/ 1866771 h 2476982"/>
              <a:gd name="connsiteX346" fmla="*/ 1150158 w 3379808"/>
              <a:gd name="connsiteY346" fmla="*/ 1858925 h 2476982"/>
              <a:gd name="connsiteX347" fmla="*/ 1077055 w 3379808"/>
              <a:gd name="connsiteY347" fmla="*/ 1858925 h 2476982"/>
              <a:gd name="connsiteX348" fmla="*/ 1080711 w 3379808"/>
              <a:gd name="connsiteY348" fmla="*/ 1861340 h 2476982"/>
              <a:gd name="connsiteX349" fmla="*/ 1077055 w 3379808"/>
              <a:gd name="connsiteY349" fmla="*/ 1863754 h 2476982"/>
              <a:gd name="connsiteX350" fmla="*/ 1073401 w 3379808"/>
              <a:gd name="connsiteY350" fmla="*/ 1861340 h 2476982"/>
              <a:gd name="connsiteX351" fmla="*/ 1077055 w 3379808"/>
              <a:gd name="connsiteY351" fmla="*/ 1858925 h 2476982"/>
              <a:gd name="connsiteX352" fmla="*/ 1042940 w 3379808"/>
              <a:gd name="connsiteY352" fmla="*/ 1858925 h 2476982"/>
              <a:gd name="connsiteX353" fmla="*/ 1039286 w 3379808"/>
              <a:gd name="connsiteY353" fmla="*/ 1861340 h 2476982"/>
              <a:gd name="connsiteX354" fmla="*/ 1042940 w 3379808"/>
              <a:gd name="connsiteY354" fmla="*/ 1863754 h 2476982"/>
              <a:gd name="connsiteX355" fmla="*/ 1046596 w 3379808"/>
              <a:gd name="connsiteY355" fmla="*/ 1861340 h 2476982"/>
              <a:gd name="connsiteX356" fmla="*/ 1042940 w 3379808"/>
              <a:gd name="connsiteY356" fmla="*/ 1858925 h 2476982"/>
              <a:gd name="connsiteX357" fmla="*/ 302160 w 3379808"/>
              <a:gd name="connsiteY357" fmla="*/ 1858925 h 2476982"/>
              <a:gd name="connsiteX358" fmla="*/ 298506 w 3379808"/>
              <a:gd name="connsiteY358" fmla="*/ 1861340 h 2476982"/>
              <a:gd name="connsiteX359" fmla="*/ 302160 w 3379808"/>
              <a:gd name="connsiteY359" fmla="*/ 1863754 h 2476982"/>
              <a:gd name="connsiteX360" fmla="*/ 305816 w 3379808"/>
              <a:gd name="connsiteY360" fmla="*/ 1861340 h 2476982"/>
              <a:gd name="connsiteX361" fmla="*/ 302160 w 3379808"/>
              <a:gd name="connsiteY361" fmla="*/ 1858925 h 2476982"/>
              <a:gd name="connsiteX362" fmla="*/ 1084365 w 3379808"/>
              <a:gd name="connsiteY362" fmla="*/ 1855305 h 2476982"/>
              <a:gd name="connsiteX363" fmla="*/ 1086802 w 3379808"/>
              <a:gd name="connsiteY363" fmla="*/ 1858925 h 2476982"/>
              <a:gd name="connsiteX364" fmla="*/ 1084365 w 3379808"/>
              <a:gd name="connsiteY364" fmla="*/ 1858925 h 2476982"/>
              <a:gd name="connsiteX365" fmla="*/ 1081929 w 3379808"/>
              <a:gd name="connsiteY365" fmla="*/ 1858925 h 2476982"/>
              <a:gd name="connsiteX366" fmla="*/ 1084365 w 3379808"/>
              <a:gd name="connsiteY366" fmla="*/ 1855305 h 2476982"/>
              <a:gd name="connsiteX367" fmla="*/ 1771536 w 3379808"/>
              <a:gd name="connsiteY367" fmla="*/ 1854097 h 2476982"/>
              <a:gd name="connsiteX368" fmla="*/ 1771536 w 3379808"/>
              <a:gd name="connsiteY368" fmla="*/ 1856511 h 2476982"/>
              <a:gd name="connsiteX369" fmla="*/ 1771536 w 3379808"/>
              <a:gd name="connsiteY369" fmla="*/ 1858925 h 2476982"/>
              <a:gd name="connsiteX370" fmla="*/ 1767882 w 3379808"/>
              <a:gd name="connsiteY370" fmla="*/ 1856511 h 2476982"/>
              <a:gd name="connsiteX371" fmla="*/ 1771536 w 3379808"/>
              <a:gd name="connsiteY371" fmla="*/ 1854097 h 2476982"/>
              <a:gd name="connsiteX372" fmla="*/ 1752042 w 3379808"/>
              <a:gd name="connsiteY372" fmla="*/ 1854097 h 2476982"/>
              <a:gd name="connsiteX373" fmla="*/ 1752042 w 3379808"/>
              <a:gd name="connsiteY373" fmla="*/ 1856511 h 2476982"/>
              <a:gd name="connsiteX374" fmla="*/ 1752042 w 3379808"/>
              <a:gd name="connsiteY374" fmla="*/ 1858925 h 2476982"/>
              <a:gd name="connsiteX375" fmla="*/ 1755698 w 3379808"/>
              <a:gd name="connsiteY375" fmla="*/ 1856511 h 2476982"/>
              <a:gd name="connsiteX376" fmla="*/ 1752042 w 3379808"/>
              <a:gd name="connsiteY376" fmla="*/ 1854097 h 2476982"/>
              <a:gd name="connsiteX377" fmla="*/ 1052687 w 3379808"/>
              <a:gd name="connsiteY377" fmla="*/ 1854097 h 2476982"/>
              <a:gd name="connsiteX378" fmla="*/ 1049033 w 3379808"/>
              <a:gd name="connsiteY378" fmla="*/ 1858925 h 2476982"/>
              <a:gd name="connsiteX379" fmla="*/ 1052687 w 3379808"/>
              <a:gd name="connsiteY379" fmla="*/ 1863754 h 2476982"/>
              <a:gd name="connsiteX380" fmla="*/ 1056343 w 3379808"/>
              <a:gd name="connsiteY380" fmla="*/ 1858925 h 2476982"/>
              <a:gd name="connsiteX381" fmla="*/ 1052687 w 3379808"/>
              <a:gd name="connsiteY381" fmla="*/ 1854097 h 2476982"/>
              <a:gd name="connsiteX382" fmla="*/ 272919 w 3379808"/>
              <a:gd name="connsiteY382" fmla="*/ 1854097 h 2476982"/>
              <a:gd name="connsiteX383" fmla="*/ 269265 w 3379808"/>
              <a:gd name="connsiteY383" fmla="*/ 1861340 h 2476982"/>
              <a:gd name="connsiteX384" fmla="*/ 272919 w 3379808"/>
              <a:gd name="connsiteY384" fmla="*/ 1868582 h 2476982"/>
              <a:gd name="connsiteX385" fmla="*/ 272919 w 3379808"/>
              <a:gd name="connsiteY385" fmla="*/ 1861340 h 2476982"/>
              <a:gd name="connsiteX386" fmla="*/ 272919 w 3379808"/>
              <a:gd name="connsiteY386" fmla="*/ 1854097 h 2476982"/>
              <a:gd name="connsiteX387" fmla="*/ 1116043 w 3379808"/>
              <a:gd name="connsiteY387" fmla="*/ 1849269 h 2476982"/>
              <a:gd name="connsiteX388" fmla="*/ 1116043 w 3379808"/>
              <a:gd name="connsiteY388" fmla="*/ 1851683 h 2476982"/>
              <a:gd name="connsiteX389" fmla="*/ 1116043 w 3379808"/>
              <a:gd name="connsiteY389" fmla="*/ 1854097 h 2476982"/>
              <a:gd name="connsiteX390" fmla="*/ 1113607 w 3379808"/>
              <a:gd name="connsiteY390" fmla="*/ 1854097 h 2476982"/>
              <a:gd name="connsiteX391" fmla="*/ 1111170 w 3379808"/>
              <a:gd name="connsiteY391" fmla="*/ 1854097 h 2476982"/>
              <a:gd name="connsiteX392" fmla="*/ 1111779 w 3379808"/>
              <a:gd name="connsiteY392" fmla="*/ 1851683 h 2476982"/>
              <a:gd name="connsiteX393" fmla="*/ 1116043 w 3379808"/>
              <a:gd name="connsiteY393" fmla="*/ 1849269 h 2476982"/>
              <a:gd name="connsiteX394" fmla="*/ 1091676 w 3379808"/>
              <a:gd name="connsiteY394" fmla="*/ 1849269 h 2476982"/>
              <a:gd name="connsiteX395" fmla="*/ 1091676 w 3379808"/>
              <a:gd name="connsiteY395" fmla="*/ 1854097 h 2476982"/>
              <a:gd name="connsiteX396" fmla="*/ 1091676 w 3379808"/>
              <a:gd name="connsiteY396" fmla="*/ 1858925 h 2476982"/>
              <a:gd name="connsiteX397" fmla="*/ 1088021 w 3379808"/>
              <a:gd name="connsiteY397" fmla="*/ 1854097 h 2476982"/>
              <a:gd name="connsiteX398" fmla="*/ 1091676 w 3379808"/>
              <a:gd name="connsiteY398" fmla="*/ 1849269 h 2476982"/>
              <a:gd name="connsiteX399" fmla="*/ 1062434 w 3379808"/>
              <a:gd name="connsiteY399" fmla="*/ 1849269 h 2476982"/>
              <a:gd name="connsiteX400" fmla="*/ 1058170 w 3379808"/>
              <a:gd name="connsiteY400" fmla="*/ 1851683 h 2476982"/>
              <a:gd name="connsiteX401" fmla="*/ 1057561 w 3379808"/>
              <a:gd name="connsiteY401" fmla="*/ 1854097 h 2476982"/>
              <a:gd name="connsiteX402" fmla="*/ 1059998 w 3379808"/>
              <a:gd name="connsiteY402" fmla="*/ 1854097 h 2476982"/>
              <a:gd name="connsiteX403" fmla="*/ 1062434 w 3379808"/>
              <a:gd name="connsiteY403" fmla="*/ 1854097 h 2476982"/>
              <a:gd name="connsiteX404" fmla="*/ 1062434 w 3379808"/>
              <a:gd name="connsiteY404" fmla="*/ 1851683 h 2476982"/>
              <a:gd name="connsiteX405" fmla="*/ 1062434 w 3379808"/>
              <a:gd name="connsiteY405" fmla="*/ 1849269 h 2476982"/>
              <a:gd name="connsiteX406" fmla="*/ 940596 w 3379808"/>
              <a:gd name="connsiteY406" fmla="*/ 1844440 h 2476982"/>
              <a:gd name="connsiteX407" fmla="*/ 936941 w 3379808"/>
              <a:gd name="connsiteY407" fmla="*/ 1849269 h 2476982"/>
              <a:gd name="connsiteX408" fmla="*/ 940596 w 3379808"/>
              <a:gd name="connsiteY408" fmla="*/ 1854097 h 2476982"/>
              <a:gd name="connsiteX409" fmla="*/ 944251 w 3379808"/>
              <a:gd name="connsiteY409" fmla="*/ 1849269 h 2476982"/>
              <a:gd name="connsiteX410" fmla="*/ 940596 w 3379808"/>
              <a:gd name="connsiteY410" fmla="*/ 1844440 h 2476982"/>
              <a:gd name="connsiteX411" fmla="*/ 1120917 w 3379808"/>
              <a:gd name="connsiteY411" fmla="*/ 1839612 h 2476982"/>
              <a:gd name="connsiteX412" fmla="*/ 1124573 w 3379808"/>
              <a:gd name="connsiteY412" fmla="*/ 1844440 h 2476982"/>
              <a:gd name="connsiteX413" fmla="*/ 1120917 w 3379808"/>
              <a:gd name="connsiteY413" fmla="*/ 1849269 h 2476982"/>
              <a:gd name="connsiteX414" fmla="*/ 1117263 w 3379808"/>
              <a:gd name="connsiteY414" fmla="*/ 1844440 h 2476982"/>
              <a:gd name="connsiteX415" fmla="*/ 1120917 w 3379808"/>
              <a:gd name="connsiteY415" fmla="*/ 1839612 h 2476982"/>
              <a:gd name="connsiteX416" fmla="*/ 1101423 w 3379808"/>
              <a:gd name="connsiteY416" fmla="*/ 1839612 h 2476982"/>
              <a:gd name="connsiteX417" fmla="*/ 1105079 w 3379808"/>
              <a:gd name="connsiteY417" fmla="*/ 1844440 h 2476982"/>
              <a:gd name="connsiteX418" fmla="*/ 1101423 w 3379808"/>
              <a:gd name="connsiteY418" fmla="*/ 1849269 h 2476982"/>
              <a:gd name="connsiteX419" fmla="*/ 1097768 w 3379808"/>
              <a:gd name="connsiteY419" fmla="*/ 1844440 h 2476982"/>
              <a:gd name="connsiteX420" fmla="*/ 1101423 w 3379808"/>
              <a:gd name="connsiteY420" fmla="*/ 1839612 h 2476982"/>
              <a:gd name="connsiteX421" fmla="*/ 1072182 w 3379808"/>
              <a:gd name="connsiteY421" fmla="*/ 1839612 h 2476982"/>
              <a:gd name="connsiteX422" fmla="*/ 1069745 w 3379808"/>
              <a:gd name="connsiteY422" fmla="*/ 1842026 h 2476982"/>
              <a:gd name="connsiteX423" fmla="*/ 1067308 w 3379808"/>
              <a:gd name="connsiteY423" fmla="*/ 1844440 h 2476982"/>
              <a:gd name="connsiteX424" fmla="*/ 1069745 w 3379808"/>
              <a:gd name="connsiteY424" fmla="*/ 1844440 h 2476982"/>
              <a:gd name="connsiteX425" fmla="*/ 1072182 w 3379808"/>
              <a:gd name="connsiteY425" fmla="*/ 1844440 h 2476982"/>
              <a:gd name="connsiteX426" fmla="*/ 1074618 w 3379808"/>
              <a:gd name="connsiteY426" fmla="*/ 1842026 h 2476982"/>
              <a:gd name="connsiteX427" fmla="*/ 1077055 w 3379808"/>
              <a:gd name="connsiteY427" fmla="*/ 1839612 h 2476982"/>
              <a:gd name="connsiteX428" fmla="*/ 1072182 w 3379808"/>
              <a:gd name="connsiteY428" fmla="*/ 1839612 h 2476982"/>
              <a:gd name="connsiteX429" fmla="*/ 1776410 w 3379808"/>
              <a:gd name="connsiteY429" fmla="*/ 1834784 h 2476982"/>
              <a:gd name="connsiteX430" fmla="*/ 1776410 w 3379808"/>
              <a:gd name="connsiteY430" fmla="*/ 1842026 h 2476982"/>
              <a:gd name="connsiteX431" fmla="*/ 1776410 w 3379808"/>
              <a:gd name="connsiteY431" fmla="*/ 1849269 h 2476982"/>
              <a:gd name="connsiteX432" fmla="*/ 1772755 w 3379808"/>
              <a:gd name="connsiteY432" fmla="*/ 1842026 h 2476982"/>
              <a:gd name="connsiteX433" fmla="*/ 1776410 w 3379808"/>
              <a:gd name="connsiteY433" fmla="*/ 1834784 h 2476982"/>
              <a:gd name="connsiteX434" fmla="*/ 1111170 w 3379808"/>
              <a:gd name="connsiteY434" fmla="*/ 1834784 h 2476982"/>
              <a:gd name="connsiteX435" fmla="*/ 1113607 w 3379808"/>
              <a:gd name="connsiteY435" fmla="*/ 1834784 h 2476982"/>
              <a:gd name="connsiteX436" fmla="*/ 1116043 w 3379808"/>
              <a:gd name="connsiteY436" fmla="*/ 1834784 h 2476982"/>
              <a:gd name="connsiteX437" fmla="*/ 1113607 w 3379808"/>
              <a:gd name="connsiteY437" fmla="*/ 1839009 h 2476982"/>
              <a:gd name="connsiteX438" fmla="*/ 1111170 w 3379808"/>
              <a:gd name="connsiteY438" fmla="*/ 1839612 h 2476982"/>
              <a:gd name="connsiteX439" fmla="*/ 1108733 w 3379808"/>
              <a:gd name="connsiteY439" fmla="*/ 1839612 h 2476982"/>
              <a:gd name="connsiteX440" fmla="*/ 1106296 w 3379808"/>
              <a:gd name="connsiteY440" fmla="*/ 1839612 h 2476982"/>
              <a:gd name="connsiteX441" fmla="*/ 1108733 w 3379808"/>
              <a:gd name="connsiteY441" fmla="*/ 1839009 h 2476982"/>
              <a:gd name="connsiteX442" fmla="*/ 1111170 w 3379808"/>
              <a:gd name="connsiteY442" fmla="*/ 1834784 h 2476982"/>
              <a:gd name="connsiteX443" fmla="*/ 960090 w 3379808"/>
              <a:gd name="connsiteY443" fmla="*/ 1834784 h 2476982"/>
              <a:gd name="connsiteX444" fmla="*/ 956435 w 3379808"/>
              <a:gd name="connsiteY444" fmla="*/ 1837198 h 2476982"/>
              <a:gd name="connsiteX445" fmla="*/ 960090 w 3379808"/>
              <a:gd name="connsiteY445" fmla="*/ 1839612 h 2476982"/>
              <a:gd name="connsiteX446" fmla="*/ 963746 w 3379808"/>
              <a:gd name="connsiteY446" fmla="*/ 1837198 h 2476982"/>
              <a:gd name="connsiteX447" fmla="*/ 960090 w 3379808"/>
              <a:gd name="connsiteY447" fmla="*/ 1834784 h 2476982"/>
              <a:gd name="connsiteX448" fmla="*/ 955216 w 3379808"/>
              <a:gd name="connsiteY448" fmla="*/ 1834784 h 2476982"/>
              <a:gd name="connsiteX449" fmla="*/ 951562 w 3379808"/>
              <a:gd name="connsiteY449" fmla="*/ 1839612 h 2476982"/>
              <a:gd name="connsiteX450" fmla="*/ 955216 w 3379808"/>
              <a:gd name="connsiteY450" fmla="*/ 1844440 h 2476982"/>
              <a:gd name="connsiteX451" fmla="*/ 955216 w 3379808"/>
              <a:gd name="connsiteY451" fmla="*/ 1839612 h 2476982"/>
              <a:gd name="connsiteX452" fmla="*/ 955216 w 3379808"/>
              <a:gd name="connsiteY452" fmla="*/ 1834784 h 2476982"/>
              <a:gd name="connsiteX453" fmla="*/ 248551 w 3379808"/>
              <a:gd name="connsiteY453" fmla="*/ 1834784 h 2476982"/>
              <a:gd name="connsiteX454" fmla="*/ 244897 w 3379808"/>
              <a:gd name="connsiteY454" fmla="*/ 1844440 h 2476982"/>
              <a:gd name="connsiteX455" fmla="*/ 248551 w 3379808"/>
              <a:gd name="connsiteY455" fmla="*/ 1854097 h 2476982"/>
              <a:gd name="connsiteX456" fmla="*/ 248551 w 3379808"/>
              <a:gd name="connsiteY456" fmla="*/ 1844440 h 2476982"/>
              <a:gd name="connsiteX457" fmla="*/ 248551 w 3379808"/>
              <a:gd name="connsiteY457" fmla="*/ 1834784 h 2476982"/>
              <a:gd name="connsiteX458" fmla="*/ 1747168 w 3379808"/>
              <a:gd name="connsiteY458" fmla="*/ 1829956 h 2476982"/>
              <a:gd name="connsiteX459" fmla="*/ 1738640 w 3379808"/>
              <a:gd name="connsiteY459" fmla="*/ 1863150 h 2476982"/>
              <a:gd name="connsiteX460" fmla="*/ 1737421 w 3379808"/>
              <a:gd name="connsiteY460" fmla="*/ 1892724 h 2476982"/>
              <a:gd name="connsiteX461" fmla="*/ 1737421 w 3379808"/>
              <a:gd name="connsiteY461" fmla="*/ 1897552 h 2476982"/>
              <a:gd name="connsiteX462" fmla="*/ 1737421 w 3379808"/>
              <a:gd name="connsiteY462" fmla="*/ 1902380 h 2476982"/>
              <a:gd name="connsiteX463" fmla="*/ 1744123 w 3379808"/>
              <a:gd name="connsiteY463" fmla="*/ 1871599 h 2476982"/>
              <a:gd name="connsiteX464" fmla="*/ 1747168 w 3379808"/>
              <a:gd name="connsiteY464" fmla="*/ 1844440 h 2476982"/>
              <a:gd name="connsiteX465" fmla="*/ 1747168 w 3379808"/>
              <a:gd name="connsiteY465" fmla="*/ 1835387 h 2476982"/>
              <a:gd name="connsiteX466" fmla="*/ 1747168 w 3379808"/>
              <a:gd name="connsiteY466" fmla="*/ 1829956 h 2476982"/>
              <a:gd name="connsiteX467" fmla="*/ 1120917 w 3379808"/>
              <a:gd name="connsiteY467" fmla="*/ 1829956 h 2476982"/>
              <a:gd name="connsiteX468" fmla="*/ 1123354 w 3379808"/>
              <a:gd name="connsiteY468" fmla="*/ 1829956 h 2476982"/>
              <a:gd name="connsiteX469" fmla="*/ 1125791 w 3379808"/>
              <a:gd name="connsiteY469" fmla="*/ 1829956 h 2476982"/>
              <a:gd name="connsiteX470" fmla="*/ 1125182 w 3379808"/>
              <a:gd name="connsiteY470" fmla="*/ 1832370 h 2476982"/>
              <a:gd name="connsiteX471" fmla="*/ 1120917 w 3379808"/>
              <a:gd name="connsiteY471" fmla="*/ 1834784 h 2476982"/>
              <a:gd name="connsiteX472" fmla="*/ 1116043 w 3379808"/>
              <a:gd name="connsiteY472" fmla="*/ 1834784 h 2476982"/>
              <a:gd name="connsiteX473" fmla="*/ 1120917 w 3379808"/>
              <a:gd name="connsiteY473" fmla="*/ 1829956 h 2476982"/>
              <a:gd name="connsiteX474" fmla="*/ 131586 w 3379808"/>
              <a:gd name="connsiteY474" fmla="*/ 1829956 h 2476982"/>
              <a:gd name="connsiteX475" fmla="*/ 127931 w 3379808"/>
              <a:gd name="connsiteY475" fmla="*/ 1842026 h 2476982"/>
              <a:gd name="connsiteX476" fmla="*/ 131586 w 3379808"/>
              <a:gd name="connsiteY476" fmla="*/ 1854097 h 2476982"/>
              <a:gd name="connsiteX477" fmla="*/ 131586 w 3379808"/>
              <a:gd name="connsiteY477" fmla="*/ 1842026 h 2476982"/>
              <a:gd name="connsiteX478" fmla="*/ 131586 w 3379808"/>
              <a:gd name="connsiteY478" fmla="*/ 1829956 h 2476982"/>
              <a:gd name="connsiteX479" fmla="*/ 1101423 w 3379808"/>
              <a:gd name="connsiteY479" fmla="*/ 1825127 h 2476982"/>
              <a:gd name="connsiteX480" fmla="*/ 1105079 w 3379808"/>
              <a:gd name="connsiteY480" fmla="*/ 1829956 h 2476982"/>
              <a:gd name="connsiteX481" fmla="*/ 1101423 w 3379808"/>
              <a:gd name="connsiteY481" fmla="*/ 1834784 h 2476982"/>
              <a:gd name="connsiteX482" fmla="*/ 1097768 w 3379808"/>
              <a:gd name="connsiteY482" fmla="*/ 1829956 h 2476982"/>
              <a:gd name="connsiteX483" fmla="*/ 1101423 w 3379808"/>
              <a:gd name="connsiteY483" fmla="*/ 1825127 h 2476982"/>
              <a:gd name="connsiteX484" fmla="*/ 1776410 w 3379808"/>
              <a:gd name="connsiteY484" fmla="*/ 1820299 h 2476982"/>
              <a:gd name="connsiteX485" fmla="*/ 1780066 w 3379808"/>
              <a:gd name="connsiteY485" fmla="*/ 1822713 h 2476982"/>
              <a:gd name="connsiteX486" fmla="*/ 1776410 w 3379808"/>
              <a:gd name="connsiteY486" fmla="*/ 1825127 h 2476982"/>
              <a:gd name="connsiteX487" fmla="*/ 1776410 w 3379808"/>
              <a:gd name="connsiteY487" fmla="*/ 1822713 h 2476982"/>
              <a:gd name="connsiteX488" fmla="*/ 1776410 w 3379808"/>
              <a:gd name="connsiteY488" fmla="*/ 1820299 h 2476982"/>
              <a:gd name="connsiteX489" fmla="*/ 1130664 w 3379808"/>
              <a:gd name="connsiteY489" fmla="*/ 1820299 h 2476982"/>
              <a:gd name="connsiteX490" fmla="*/ 1134320 w 3379808"/>
              <a:gd name="connsiteY490" fmla="*/ 1825127 h 2476982"/>
              <a:gd name="connsiteX491" fmla="*/ 1130664 w 3379808"/>
              <a:gd name="connsiteY491" fmla="*/ 1829956 h 2476982"/>
              <a:gd name="connsiteX492" fmla="*/ 1127010 w 3379808"/>
              <a:gd name="connsiteY492" fmla="*/ 1825127 h 2476982"/>
              <a:gd name="connsiteX493" fmla="*/ 1130664 w 3379808"/>
              <a:gd name="connsiteY493" fmla="*/ 1820299 h 2476982"/>
              <a:gd name="connsiteX494" fmla="*/ 979584 w 3379808"/>
              <a:gd name="connsiteY494" fmla="*/ 1820299 h 2476982"/>
              <a:gd name="connsiteX495" fmla="*/ 975929 w 3379808"/>
              <a:gd name="connsiteY495" fmla="*/ 1825127 h 2476982"/>
              <a:gd name="connsiteX496" fmla="*/ 979584 w 3379808"/>
              <a:gd name="connsiteY496" fmla="*/ 1829956 h 2476982"/>
              <a:gd name="connsiteX497" fmla="*/ 983240 w 3379808"/>
              <a:gd name="connsiteY497" fmla="*/ 1825127 h 2476982"/>
              <a:gd name="connsiteX498" fmla="*/ 979584 w 3379808"/>
              <a:gd name="connsiteY498" fmla="*/ 1820299 h 2476982"/>
              <a:gd name="connsiteX499" fmla="*/ 277793 w 3379808"/>
              <a:gd name="connsiteY499" fmla="*/ 1820299 h 2476982"/>
              <a:gd name="connsiteX500" fmla="*/ 274138 w 3379808"/>
              <a:gd name="connsiteY500" fmla="*/ 1829956 h 2476982"/>
              <a:gd name="connsiteX501" fmla="*/ 277793 w 3379808"/>
              <a:gd name="connsiteY501" fmla="*/ 1839612 h 2476982"/>
              <a:gd name="connsiteX502" fmla="*/ 277793 w 3379808"/>
              <a:gd name="connsiteY502" fmla="*/ 1831766 h 2476982"/>
              <a:gd name="connsiteX503" fmla="*/ 277793 w 3379808"/>
              <a:gd name="connsiteY503" fmla="*/ 1820299 h 2476982"/>
              <a:gd name="connsiteX504" fmla="*/ 1140411 w 3379808"/>
              <a:gd name="connsiteY504" fmla="*/ 1815471 h 2476982"/>
              <a:gd name="connsiteX505" fmla="*/ 1144067 w 3379808"/>
              <a:gd name="connsiteY505" fmla="*/ 1820299 h 2476982"/>
              <a:gd name="connsiteX506" fmla="*/ 1140411 w 3379808"/>
              <a:gd name="connsiteY506" fmla="*/ 1825127 h 2476982"/>
              <a:gd name="connsiteX507" fmla="*/ 1136757 w 3379808"/>
              <a:gd name="connsiteY507" fmla="*/ 1820299 h 2476982"/>
              <a:gd name="connsiteX508" fmla="*/ 1140411 w 3379808"/>
              <a:gd name="connsiteY508" fmla="*/ 1815471 h 2476982"/>
              <a:gd name="connsiteX509" fmla="*/ 1776410 w 3379808"/>
              <a:gd name="connsiteY509" fmla="*/ 1810642 h 2476982"/>
              <a:gd name="connsiteX510" fmla="*/ 1780066 w 3379808"/>
              <a:gd name="connsiteY510" fmla="*/ 1813056 h 2476982"/>
              <a:gd name="connsiteX511" fmla="*/ 1776410 w 3379808"/>
              <a:gd name="connsiteY511" fmla="*/ 1815471 h 2476982"/>
              <a:gd name="connsiteX512" fmla="*/ 1776410 w 3379808"/>
              <a:gd name="connsiteY512" fmla="*/ 1813056 h 2476982"/>
              <a:gd name="connsiteX513" fmla="*/ 1776410 w 3379808"/>
              <a:gd name="connsiteY513" fmla="*/ 1810642 h 2476982"/>
              <a:gd name="connsiteX514" fmla="*/ 1145285 w 3379808"/>
              <a:gd name="connsiteY514" fmla="*/ 1810642 h 2476982"/>
              <a:gd name="connsiteX515" fmla="*/ 1145285 w 3379808"/>
              <a:gd name="connsiteY515" fmla="*/ 1815471 h 2476982"/>
              <a:gd name="connsiteX516" fmla="*/ 1145285 w 3379808"/>
              <a:gd name="connsiteY516" fmla="*/ 1820299 h 2476982"/>
              <a:gd name="connsiteX517" fmla="*/ 1141630 w 3379808"/>
              <a:gd name="connsiteY517" fmla="*/ 1815471 h 2476982"/>
              <a:gd name="connsiteX518" fmla="*/ 1145285 w 3379808"/>
              <a:gd name="connsiteY518" fmla="*/ 1810642 h 2476982"/>
              <a:gd name="connsiteX519" fmla="*/ 994205 w 3379808"/>
              <a:gd name="connsiteY519" fmla="*/ 1810642 h 2476982"/>
              <a:gd name="connsiteX520" fmla="*/ 990550 w 3379808"/>
              <a:gd name="connsiteY520" fmla="*/ 1813056 h 2476982"/>
              <a:gd name="connsiteX521" fmla="*/ 994205 w 3379808"/>
              <a:gd name="connsiteY521" fmla="*/ 1815471 h 2476982"/>
              <a:gd name="connsiteX522" fmla="*/ 997860 w 3379808"/>
              <a:gd name="connsiteY522" fmla="*/ 1813056 h 2476982"/>
              <a:gd name="connsiteX523" fmla="*/ 994205 w 3379808"/>
              <a:gd name="connsiteY523" fmla="*/ 1810642 h 2476982"/>
              <a:gd name="connsiteX524" fmla="*/ 250684 w 3379808"/>
              <a:gd name="connsiteY524" fmla="*/ 1809360 h 2476982"/>
              <a:gd name="connsiteX525" fmla="*/ 249770 w 3379808"/>
              <a:gd name="connsiteY525" fmla="*/ 1811245 h 2476982"/>
              <a:gd name="connsiteX526" fmla="*/ 253425 w 3379808"/>
              <a:gd name="connsiteY526" fmla="*/ 1815471 h 2476982"/>
              <a:gd name="connsiteX527" fmla="*/ 253425 w 3379808"/>
              <a:gd name="connsiteY527" fmla="*/ 1813056 h 2476982"/>
              <a:gd name="connsiteX528" fmla="*/ 253425 w 3379808"/>
              <a:gd name="connsiteY528" fmla="*/ 1810642 h 2476982"/>
              <a:gd name="connsiteX529" fmla="*/ 250684 w 3379808"/>
              <a:gd name="connsiteY529" fmla="*/ 1809360 h 2476982"/>
              <a:gd name="connsiteX530" fmla="*/ 1155032 w 3379808"/>
              <a:gd name="connsiteY530" fmla="*/ 1805814 h 2476982"/>
              <a:gd name="connsiteX531" fmla="*/ 1159905 w 3379808"/>
              <a:gd name="connsiteY531" fmla="*/ 1805814 h 2476982"/>
              <a:gd name="connsiteX532" fmla="*/ 1156860 w 3379808"/>
              <a:gd name="connsiteY532" fmla="*/ 1808228 h 2476982"/>
              <a:gd name="connsiteX533" fmla="*/ 1150158 w 3379808"/>
              <a:gd name="connsiteY533" fmla="*/ 1810642 h 2476982"/>
              <a:gd name="connsiteX534" fmla="*/ 1147722 w 3379808"/>
              <a:gd name="connsiteY534" fmla="*/ 1810642 h 2476982"/>
              <a:gd name="connsiteX535" fmla="*/ 1145285 w 3379808"/>
              <a:gd name="connsiteY535" fmla="*/ 1810642 h 2476982"/>
              <a:gd name="connsiteX536" fmla="*/ 1151986 w 3379808"/>
              <a:gd name="connsiteY536" fmla="*/ 1808228 h 2476982"/>
              <a:gd name="connsiteX537" fmla="*/ 1155032 w 3379808"/>
              <a:gd name="connsiteY537" fmla="*/ 1805814 h 2476982"/>
              <a:gd name="connsiteX538" fmla="*/ 1752042 w 3379808"/>
              <a:gd name="connsiteY538" fmla="*/ 1800986 h 2476982"/>
              <a:gd name="connsiteX539" fmla="*/ 1748387 w 3379808"/>
              <a:gd name="connsiteY539" fmla="*/ 1812453 h 2476982"/>
              <a:gd name="connsiteX540" fmla="*/ 1752042 w 3379808"/>
              <a:gd name="connsiteY540" fmla="*/ 1820299 h 2476982"/>
              <a:gd name="connsiteX541" fmla="*/ 1752042 w 3379808"/>
              <a:gd name="connsiteY541" fmla="*/ 1812453 h 2476982"/>
              <a:gd name="connsiteX542" fmla="*/ 1752042 w 3379808"/>
              <a:gd name="connsiteY542" fmla="*/ 1800986 h 2476982"/>
              <a:gd name="connsiteX543" fmla="*/ 1125791 w 3379808"/>
              <a:gd name="connsiteY543" fmla="*/ 1800986 h 2476982"/>
              <a:gd name="connsiteX544" fmla="*/ 1130664 w 3379808"/>
              <a:gd name="connsiteY544" fmla="*/ 1800986 h 2476982"/>
              <a:gd name="connsiteX545" fmla="*/ 1128227 w 3379808"/>
              <a:gd name="connsiteY545" fmla="*/ 1803400 h 2476982"/>
              <a:gd name="connsiteX546" fmla="*/ 1125791 w 3379808"/>
              <a:gd name="connsiteY546" fmla="*/ 1805814 h 2476982"/>
              <a:gd name="connsiteX547" fmla="*/ 1123354 w 3379808"/>
              <a:gd name="connsiteY547" fmla="*/ 1805814 h 2476982"/>
              <a:gd name="connsiteX548" fmla="*/ 1120917 w 3379808"/>
              <a:gd name="connsiteY548" fmla="*/ 1805814 h 2476982"/>
              <a:gd name="connsiteX549" fmla="*/ 1123354 w 3379808"/>
              <a:gd name="connsiteY549" fmla="*/ 1803400 h 2476982"/>
              <a:gd name="connsiteX550" fmla="*/ 1125791 w 3379808"/>
              <a:gd name="connsiteY550" fmla="*/ 1800986 h 2476982"/>
              <a:gd name="connsiteX551" fmla="*/ 1013090 w 3379808"/>
              <a:gd name="connsiteY551" fmla="*/ 1797365 h 2476982"/>
              <a:gd name="connsiteX552" fmla="*/ 1008825 w 3379808"/>
              <a:gd name="connsiteY552" fmla="*/ 1800986 h 2476982"/>
              <a:gd name="connsiteX553" fmla="*/ 1005171 w 3379808"/>
              <a:gd name="connsiteY553" fmla="*/ 1805814 h 2476982"/>
              <a:gd name="connsiteX554" fmla="*/ 1008825 w 3379808"/>
              <a:gd name="connsiteY554" fmla="*/ 1810642 h 2476982"/>
              <a:gd name="connsiteX555" fmla="*/ 1008825 w 3379808"/>
              <a:gd name="connsiteY555" fmla="*/ 1805814 h 2476982"/>
              <a:gd name="connsiteX556" fmla="*/ 1008825 w 3379808"/>
              <a:gd name="connsiteY556" fmla="*/ 1800986 h 2476982"/>
              <a:gd name="connsiteX557" fmla="*/ 1011262 w 3379808"/>
              <a:gd name="connsiteY557" fmla="*/ 1800986 h 2476982"/>
              <a:gd name="connsiteX558" fmla="*/ 1013699 w 3379808"/>
              <a:gd name="connsiteY558" fmla="*/ 1800986 h 2476982"/>
              <a:gd name="connsiteX559" fmla="*/ 1013090 w 3379808"/>
              <a:gd name="connsiteY559" fmla="*/ 1797365 h 2476982"/>
              <a:gd name="connsiteX560" fmla="*/ 1781283 w 3379808"/>
              <a:gd name="connsiteY560" fmla="*/ 1796157 h 2476982"/>
              <a:gd name="connsiteX561" fmla="*/ 1784939 w 3379808"/>
              <a:gd name="connsiteY561" fmla="*/ 1798571 h 2476982"/>
              <a:gd name="connsiteX562" fmla="*/ 1781283 w 3379808"/>
              <a:gd name="connsiteY562" fmla="*/ 1800986 h 2476982"/>
              <a:gd name="connsiteX563" fmla="*/ 1781283 w 3379808"/>
              <a:gd name="connsiteY563" fmla="*/ 1796761 h 2476982"/>
              <a:gd name="connsiteX564" fmla="*/ 1164779 w 3379808"/>
              <a:gd name="connsiteY564" fmla="*/ 1796157 h 2476982"/>
              <a:gd name="connsiteX565" fmla="*/ 1168435 w 3379808"/>
              <a:gd name="connsiteY565" fmla="*/ 1800986 h 2476982"/>
              <a:gd name="connsiteX566" fmla="*/ 1164779 w 3379808"/>
              <a:gd name="connsiteY566" fmla="*/ 1805814 h 2476982"/>
              <a:gd name="connsiteX567" fmla="*/ 1161124 w 3379808"/>
              <a:gd name="connsiteY567" fmla="*/ 1800986 h 2476982"/>
              <a:gd name="connsiteX568" fmla="*/ 1164779 w 3379808"/>
              <a:gd name="connsiteY568" fmla="*/ 1796157 h 2476982"/>
              <a:gd name="connsiteX569" fmla="*/ 1822404 w 3379808"/>
              <a:gd name="connsiteY569" fmla="*/ 1794121 h 2476982"/>
              <a:gd name="connsiteX570" fmla="*/ 1825145 w 3379808"/>
              <a:gd name="connsiteY570" fmla="*/ 1796157 h 2476982"/>
              <a:gd name="connsiteX571" fmla="*/ 1821491 w 3379808"/>
              <a:gd name="connsiteY571" fmla="*/ 1794346 h 2476982"/>
              <a:gd name="connsiteX572" fmla="*/ 1822404 w 3379808"/>
              <a:gd name="connsiteY572" fmla="*/ 1794121 h 2476982"/>
              <a:gd name="connsiteX573" fmla="*/ 1170261 w 3379808"/>
              <a:gd name="connsiteY573" fmla="*/ 1792537 h 2476982"/>
              <a:gd name="connsiteX574" fmla="*/ 1174526 w 3379808"/>
              <a:gd name="connsiteY574" fmla="*/ 1796157 h 2476982"/>
              <a:gd name="connsiteX575" fmla="*/ 1172089 w 3379808"/>
              <a:gd name="connsiteY575" fmla="*/ 1796157 h 2476982"/>
              <a:gd name="connsiteX576" fmla="*/ 1169653 w 3379808"/>
              <a:gd name="connsiteY576" fmla="*/ 1796157 h 2476982"/>
              <a:gd name="connsiteX577" fmla="*/ 1170261 w 3379808"/>
              <a:gd name="connsiteY577" fmla="*/ 1792537 h 2476982"/>
              <a:gd name="connsiteX578" fmla="*/ 1140411 w 3379808"/>
              <a:gd name="connsiteY578" fmla="*/ 1791329 h 2476982"/>
              <a:gd name="connsiteX579" fmla="*/ 1142848 w 3379808"/>
              <a:gd name="connsiteY579" fmla="*/ 1791329 h 2476982"/>
              <a:gd name="connsiteX580" fmla="*/ 1145285 w 3379808"/>
              <a:gd name="connsiteY580" fmla="*/ 1791329 h 2476982"/>
              <a:gd name="connsiteX581" fmla="*/ 1141020 w 3379808"/>
              <a:gd name="connsiteY581" fmla="*/ 1793743 h 2476982"/>
              <a:gd name="connsiteX582" fmla="*/ 1140411 w 3379808"/>
              <a:gd name="connsiteY582" fmla="*/ 1796157 h 2476982"/>
              <a:gd name="connsiteX583" fmla="*/ 1137974 w 3379808"/>
              <a:gd name="connsiteY583" fmla="*/ 1796157 h 2476982"/>
              <a:gd name="connsiteX584" fmla="*/ 1135538 w 3379808"/>
              <a:gd name="connsiteY584" fmla="*/ 1796157 h 2476982"/>
              <a:gd name="connsiteX585" fmla="*/ 1137974 w 3379808"/>
              <a:gd name="connsiteY585" fmla="*/ 1793743 h 2476982"/>
              <a:gd name="connsiteX586" fmla="*/ 1140411 w 3379808"/>
              <a:gd name="connsiteY586" fmla="*/ 1791329 h 2476982"/>
              <a:gd name="connsiteX587" fmla="*/ 1023446 w 3379808"/>
              <a:gd name="connsiteY587" fmla="*/ 1791329 h 2476982"/>
              <a:gd name="connsiteX588" fmla="*/ 1025883 w 3379808"/>
              <a:gd name="connsiteY588" fmla="*/ 1794951 h 2476982"/>
              <a:gd name="connsiteX589" fmla="*/ 1028320 w 3379808"/>
              <a:gd name="connsiteY589" fmla="*/ 1791329 h 2476982"/>
              <a:gd name="connsiteX590" fmla="*/ 1025883 w 3379808"/>
              <a:gd name="connsiteY590" fmla="*/ 1791329 h 2476982"/>
              <a:gd name="connsiteX591" fmla="*/ 1023446 w 3379808"/>
              <a:gd name="connsiteY591" fmla="*/ 1791329 h 2476982"/>
              <a:gd name="connsiteX592" fmla="*/ 1018572 w 3379808"/>
              <a:gd name="connsiteY592" fmla="*/ 1791329 h 2476982"/>
              <a:gd name="connsiteX593" fmla="*/ 1014918 w 3379808"/>
              <a:gd name="connsiteY593" fmla="*/ 1796157 h 2476982"/>
              <a:gd name="connsiteX594" fmla="*/ 1018572 w 3379808"/>
              <a:gd name="connsiteY594" fmla="*/ 1800986 h 2476982"/>
              <a:gd name="connsiteX595" fmla="*/ 1022228 w 3379808"/>
              <a:gd name="connsiteY595" fmla="*/ 1796157 h 2476982"/>
              <a:gd name="connsiteX596" fmla="*/ 1018572 w 3379808"/>
              <a:gd name="connsiteY596" fmla="*/ 1791329 h 2476982"/>
              <a:gd name="connsiteX597" fmla="*/ 999078 w 3379808"/>
              <a:gd name="connsiteY597" fmla="*/ 1791329 h 2476982"/>
              <a:gd name="connsiteX598" fmla="*/ 995424 w 3379808"/>
              <a:gd name="connsiteY598" fmla="*/ 1796157 h 2476982"/>
              <a:gd name="connsiteX599" fmla="*/ 999078 w 3379808"/>
              <a:gd name="connsiteY599" fmla="*/ 1800986 h 2476982"/>
              <a:gd name="connsiteX600" fmla="*/ 1002734 w 3379808"/>
              <a:gd name="connsiteY600" fmla="*/ 1796157 h 2476982"/>
              <a:gd name="connsiteX601" fmla="*/ 999078 w 3379808"/>
              <a:gd name="connsiteY601" fmla="*/ 1791329 h 2476982"/>
              <a:gd name="connsiteX602" fmla="*/ 1752042 w 3379808"/>
              <a:gd name="connsiteY602" fmla="*/ 1786501 h 2476982"/>
              <a:gd name="connsiteX603" fmla="*/ 1752042 w 3379808"/>
              <a:gd name="connsiteY603" fmla="*/ 1791329 h 2476982"/>
              <a:gd name="connsiteX604" fmla="*/ 1752042 w 3379808"/>
              <a:gd name="connsiteY604" fmla="*/ 1796157 h 2476982"/>
              <a:gd name="connsiteX605" fmla="*/ 1755698 w 3379808"/>
              <a:gd name="connsiteY605" fmla="*/ 1791329 h 2476982"/>
              <a:gd name="connsiteX606" fmla="*/ 1752042 w 3379808"/>
              <a:gd name="connsiteY606" fmla="*/ 1786501 h 2476982"/>
              <a:gd name="connsiteX607" fmla="*/ 1003952 w 3379808"/>
              <a:gd name="connsiteY607" fmla="*/ 1786501 h 2476982"/>
              <a:gd name="connsiteX608" fmla="*/ 1000297 w 3379808"/>
              <a:gd name="connsiteY608" fmla="*/ 1791329 h 2476982"/>
              <a:gd name="connsiteX609" fmla="*/ 1003952 w 3379808"/>
              <a:gd name="connsiteY609" fmla="*/ 1796157 h 2476982"/>
              <a:gd name="connsiteX610" fmla="*/ 1007608 w 3379808"/>
              <a:gd name="connsiteY610" fmla="*/ 1791329 h 2476982"/>
              <a:gd name="connsiteX611" fmla="*/ 1003952 w 3379808"/>
              <a:gd name="connsiteY611" fmla="*/ 1786501 h 2476982"/>
              <a:gd name="connsiteX612" fmla="*/ 1034818 w 3379808"/>
              <a:gd name="connsiteY612" fmla="*/ 1783818 h 2476982"/>
              <a:gd name="connsiteX613" fmla="*/ 1035630 w 3379808"/>
              <a:gd name="connsiteY613" fmla="*/ 1784891 h 2476982"/>
              <a:gd name="connsiteX614" fmla="*/ 1034412 w 3379808"/>
              <a:gd name="connsiteY614" fmla="*/ 1784087 h 2476982"/>
              <a:gd name="connsiteX615" fmla="*/ 1174526 w 3379808"/>
              <a:gd name="connsiteY615" fmla="*/ 1781672 h 2476982"/>
              <a:gd name="connsiteX616" fmla="*/ 1174526 w 3379808"/>
              <a:gd name="connsiteY616" fmla="*/ 1784087 h 2476982"/>
              <a:gd name="connsiteX617" fmla="*/ 1174526 w 3379808"/>
              <a:gd name="connsiteY617" fmla="*/ 1786501 h 2476982"/>
              <a:gd name="connsiteX618" fmla="*/ 1170872 w 3379808"/>
              <a:gd name="connsiteY618" fmla="*/ 1784087 h 2476982"/>
              <a:gd name="connsiteX619" fmla="*/ 1174526 w 3379808"/>
              <a:gd name="connsiteY619" fmla="*/ 1781672 h 2476982"/>
              <a:gd name="connsiteX620" fmla="*/ 1145285 w 3379808"/>
              <a:gd name="connsiteY620" fmla="*/ 1781672 h 2476982"/>
              <a:gd name="connsiteX621" fmla="*/ 1146909 w 3379808"/>
              <a:gd name="connsiteY621" fmla="*/ 1783818 h 2476982"/>
              <a:gd name="connsiteX622" fmla="*/ 1150158 w 3379808"/>
              <a:gd name="connsiteY622" fmla="*/ 1781672 h 2476982"/>
              <a:gd name="connsiteX623" fmla="*/ 1153814 w 3379808"/>
              <a:gd name="connsiteY623" fmla="*/ 1784087 h 2476982"/>
              <a:gd name="connsiteX624" fmla="*/ 1150158 w 3379808"/>
              <a:gd name="connsiteY624" fmla="*/ 1786501 h 2476982"/>
              <a:gd name="connsiteX625" fmla="*/ 1147722 w 3379808"/>
              <a:gd name="connsiteY625" fmla="*/ 1784891 h 2476982"/>
              <a:gd name="connsiteX626" fmla="*/ 1148941 w 3379808"/>
              <a:gd name="connsiteY626" fmla="*/ 1786501 h 2476982"/>
              <a:gd name="connsiteX627" fmla="*/ 1145285 w 3379808"/>
              <a:gd name="connsiteY627" fmla="*/ 1791329 h 2476982"/>
              <a:gd name="connsiteX628" fmla="*/ 1145285 w 3379808"/>
              <a:gd name="connsiteY628" fmla="*/ 1786501 h 2476982"/>
              <a:gd name="connsiteX629" fmla="*/ 1145285 w 3379808"/>
              <a:gd name="connsiteY629" fmla="*/ 1781672 h 2476982"/>
              <a:gd name="connsiteX630" fmla="*/ 1033193 w 3379808"/>
              <a:gd name="connsiteY630" fmla="*/ 1781672 h 2476982"/>
              <a:gd name="connsiteX631" fmla="*/ 1029539 w 3379808"/>
              <a:gd name="connsiteY631" fmla="*/ 1786501 h 2476982"/>
              <a:gd name="connsiteX632" fmla="*/ 1033193 w 3379808"/>
              <a:gd name="connsiteY632" fmla="*/ 1791329 h 2476982"/>
              <a:gd name="connsiteX633" fmla="*/ 1036849 w 3379808"/>
              <a:gd name="connsiteY633" fmla="*/ 1786501 h 2476982"/>
              <a:gd name="connsiteX634" fmla="*/ 1035630 w 3379808"/>
              <a:gd name="connsiteY634" fmla="*/ 1784891 h 2476982"/>
              <a:gd name="connsiteX635" fmla="*/ 1038067 w 3379808"/>
              <a:gd name="connsiteY635" fmla="*/ 1786501 h 2476982"/>
              <a:gd name="connsiteX636" fmla="*/ 1038067 w 3379808"/>
              <a:gd name="connsiteY636" fmla="*/ 1784087 h 2476982"/>
              <a:gd name="connsiteX637" fmla="*/ 1038067 w 3379808"/>
              <a:gd name="connsiteY637" fmla="*/ 1781672 h 2476982"/>
              <a:gd name="connsiteX638" fmla="*/ 1034818 w 3379808"/>
              <a:gd name="connsiteY638" fmla="*/ 1783818 h 2476982"/>
              <a:gd name="connsiteX639" fmla="*/ 253425 w 3379808"/>
              <a:gd name="connsiteY639" fmla="*/ 1781672 h 2476982"/>
              <a:gd name="connsiteX640" fmla="*/ 253425 w 3379808"/>
              <a:gd name="connsiteY640" fmla="*/ 1791329 h 2476982"/>
              <a:gd name="connsiteX641" fmla="*/ 253425 w 3379808"/>
              <a:gd name="connsiteY641" fmla="*/ 1800986 h 2476982"/>
              <a:gd name="connsiteX642" fmla="*/ 257081 w 3379808"/>
              <a:gd name="connsiteY642" fmla="*/ 1791329 h 2476982"/>
              <a:gd name="connsiteX643" fmla="*/ 253425 w 3379808"/>
              <a:gd name="connsiteY643" fmla="*/ 1781672 h 2476982"/>
              <a:gd name="connsiteX644" fmla="*/ 1830019 w 3379808"/>
              <a:gd name="connsiteY644" fmla="*/ 1776844 h 2476982"/>
              <a:gd name="connsiteX645" fmla="*/ 1830019 w 3379808"/>
              <a:gd name="connsiteY645" fmla="*/ 1779258 h 2476982"/>
              <a:gd name="connsiteX646" fmla="*/ 1830019 w 3379808"/>
              <a:gd name="connsiteY646" fmla="*/ 1781672 h 2476982"/>
              <a:gd name="connsiteX647" fmla="*/ 1826364 w 3379808"/>
              <a:gd name="connsiteY647" fmla="*/ 1779258 h 2476982"/>
              <a:gd name="connsiteX648" fmla="*/ 1830019 w 3379808"/>
              <a:gd name="connsiteY648" fmla="*/ 1776844 h 2476982"/>
              <a:gd name="connsiteX649" fmla="*/ 1766663 w 3379808"/>
              <a:gd name="connsiteY649" fmla="*/ 1776844 h 2476982"/>
              <a:gd name="connsiteX650" fmla="*/ 1763008 w 3379808"/>
              <a:gd name="connsiteY650" fmla="*/ 1781672 h 2476982"/>
              <a:gd name="connsiteX651" fmla="*/ 1766663 w 3379808"/>
              <a:gd name="connsiteY651" fmla="*/ 1786501 h 2476982"/>
              <a:gd name="connsiteX652" fmla="*/ 1770318 w 3379808"/>
              <a:gd name="connsiteY652" fmla="*/ 1781672 h 2476982"/>
              <a:gd name="connsiteX653" fmla="*/ 1766663 w 3379808"/>
              <a:gd name="connsiteY653" fmla="*/ 1776844 h 2476982"/>
              <a:gd name="connsiteX654" fmla="*/ 1786157 w 3379808"/>
              <a:gd name="connsiteY654" fmla="*/ 1772016 h 2476982"/>
              <a:gd name="connsiteX655" fmla="*/ 1789813 w 3379808"/>
              <a:gd name="connsiteY655" fmla="*/ 1776844 h 2476982"/>
              <a:gd name="connsiteX656" fmla="*/ 1786157 w 3379808"/>
              <a:gd name="connsiteY656" fmla="*/ 1781672 h 2476982"/>
              <a:gd name="connsiteX657" fmla="*/ 1782502 w 3379808"/>
              <a:gd name="connsiteY657" fmla="*/ 1776844 h 2476982"/>
              <a:gd name="connsiteX658" fmla="*/ 1786157 w 3379808"/>
              <a:gd name="connsiteY658" fmla="*/ 1772016 h 2476982"/>
              <a:gd name="connsiteX659" fmla="*/ 1164779 w 3379808"/>
              <a:gd name="connsiteY659" fmla="*/ 1772016 h 2476982"/>
              <a:gd name="connsiteX660" fmla="*/ 1168435 w 3379808"/>
              <a:gd name="connsiteY660" fmla="*/ 1776844 h 2476982"/>
              <a:gd name="connsiteX661" fmla="*/ 1164779 w 3379808"/>
              <a:gd name="connsiteY661" fmla="*/ 1781672 h 2476982"/>
              <a:gd name="connsiteX662" fmla="*/ 1163154 w 3379808"/>
              <a:gd name="connsiteY662" fmla="*/ 1779527 h 2476982"/>
              <a:gd name="connsiteX663" fmla="*/ 1159905 w 3379808"/>
              <a:gd name="connsiteY663" fmla="*/ 1781672 h 2476982"/>
              <a:gd name="connsiteX664" fmla="*/ 1156251 w 3379808"/>
              <a:gd name="connsiteY664" fmla="*/ 1779258 h 2476982"/>
              <a:gd name="connsiteX665" fmla="*/ 1159905 w 3379808"/>
              <a:gd name="connsiteY665" fmla="*/ 1776844 h 2476982"/>
              <a:gd name="connsiteX666" fmla="*/ 1162342 w 3379808"/>
              <a:gd name="connsiteY666" fmla="*/ 1778454 h 2476982"/>
              <a:gd name="connsiteX667" fmla="*/ 1161124 w 3379808"/>
              <a:gd name="connsiteY667" fmla="*/ 1776844 h 2476982"/>
              <a:gd name="connsiteX668" fmla="*/ 1164779 w 3379808"/>
              <a:gd name="connsiteY668" fmla="*/ 1772016 h 2476982"/>
              <a:gd name="connsiteX669" fmla="*/ 1052687 w 3379808"/>
              <a:gd name="connsiteY669" fmla="*/ 1772016 h 2476982"/>
              <a:gd name="connsiteX670" fmla="*/ 1049033 w 3379808"/>
              <a:gd name="connsiteY670" fmla="*/ 1776844 h 2476982"/>
              <a:gd name="connsiteX671" fmla="*/ 1052687 w 3379808"/>
              <a:gd name="connsiteY671" fmla="*/ 1781672 h 2476982"/>
              <a:gd name="connsiteX672" fmla="*/ 1056343 w 3379808"/>
              <a:gd name="connsiteY672" fmla="*/ 1776844 h 2476982"/>
              <a:gd name="connsiteX673" fmla="*/ 1052687 w 3379808"/>
              <a:gd name="connsiteY673" fmla="*/ 1772016 h 2476982"/>
              <a:gd name="connsiteX674" fmla="*/ 1028320 w 3379808"/>
              <a:gd name="connsiteY674" fmla="*/ 1772016 h 2476982"/>
              <a:gd name="connsiteX675" fmla="*/ 1024665 w 3379808"/>
              <a:gd name="connsiteY675" fmla="*/ 1776844 h 2476982"/>
              <a:gd name="connsiteX676" fmla="*/ 1028320 w 3379808"/>
              <a:gd name="connsiteY676" fmla="*/ 1781672 h 2476982"/>
              <a:gd name="connsiteX677" fmla="*/ 1031975 w 3379808"/>
              <a:gd name="connsiteY677" fmla="*/ 1776844 h 2476982"/>
              <a:gd name="connsiteX678" fmla="*/ 1028320 w 3379808"/>
              <a:gd name="connsiteY678" fmla="*/ 1772016 h 2476982"/>
              <a:gd name="connsiteX679" fmla="*/ 1771536 w 3379808"/>
              <a:gd name="connsiteY679" fmla="*/ 1767187 h 2476982"/>
              <a:gd name="connsiteX680" fmla="*/ 1767882 w 3379808"/>
              <a:gd name="connsiteY680" fmla="*/ 1769602 h 2476982"/>
              <a:gd name="connsiteX681" fmla="*/ 1771536 w 3379808"/>
              <a:gd name="connsiteY681" fmla="*/ 1772016 h 2476982"/>
              <a:gd name="connsiteX682" fmla="*/ 1775192 w 3379808"/>
              <a:gd name="connsiteY682" fmla="*/ 1769602 h 2476982"/>
              <a:gd name="connsiteX683" fmla="*/ 1771536 w 3379808"/>
              <a:gd name="connsiteY683" fmla="*/ 1767187 h 2476982"/>
              <a:gd name="connsiteX684" fmla="*/ 1756916 w 3379808"/>
              <a:gd name="connsiteY684" fmla="*/ 1767187 h 2476982"/>
              <a:gd name="connsiteX685" fmla="*/ 1756916 w 3379808"/>
              <a:gd name="connsiteY685" fmla="*/ 1774430 h 2476982"/>
              <a:gd name="connsiteX686" fmla="*/ 1756916 w 3379808"/>
              <a:gd name="connsiteY686" fmla="*/ 1781672 h 2476982"/>
              <a:gd name="connsiteX687" fmla="*/ 1760571 w 3379808"/>
              <a:gd name="connsiteY687" fmla="*/ 1776241 h 2476982"/>
              <a:gd name="connsiteX688" fmla="*/ 1756916 w 3379808"/>
              <a:gd name="connsiteY688" fmla="*/ 1767187 h 2476982"/>
              <a:gd name="connsiteX689" fmla="*/ 1223262 w 3379808"/>
              <a:gd name="connsiteY689" fmla="*/ 1767187 h 2476982"/>
              <a:gd name="connsiteX690" fmla="*/ 1226917 w 3379808"/>
              <a:gd name="connsiteY690" fmla="*/ 1772016 h 2476982"/>
              <a:gd name="connsiteX691" fmla="*/ 1223262 w 3379808"/>
              <a:gd name="connsiteY691" fmla="*/ 1776844 h 2476982"/>
              <a:gd name="connsiteX692" fmla="*/ 1219607 w 3379808"/>
              <a:gd name="connsiteY692" fmla="*/ 1772016 h 2476982"/>
              <a:gd name="connsiteX693" fmla="*/ 1223262 w 3379808"/>
              <a:gd name="connsiteY693" fmla="*/ 1767187 h 2476982"/>
              <a:gd name="connsiteX694" fmla="*/ 1189147 w 3379808"/>
              <a:gd name="connsiteY694" fmla="*/ 1767187 h 2476982"/>
              <a:gd name="connsiteX695" fmla="*/ 1192803 w 3379808"/>
              <a:gd name="connsiteY695" fmla="*/ 1772016 h 2476982"/>
              <a:gd name="connsiteX696" fmla="*/ 1189147 w 3379808"/>
              <a:gd name="connsiteY696" fmla="*/ 1776844 h 2476982"/>
              <a:gd name="connsiteX697" fmla="*/ 1185492 w 3379808"/>
              <a:gd name="connsiteY697" fmla="*/ 1772016 h 2476982"/>
              <a:gd name="connsiteX698" fmla="*/ 1189147 w 3379808"/>
              <a:gd name="connsiteY698" fmla="*/ 1767187 h 2476982"/>
              <a:gd name="connsiteX699" fmla="*/ 1057561 w 3379808"/>
              <a:gd name="connsiteY699" fmla="*/ 1767187 h 2476982"/>
              <a:gd name="connsiteX700" fmla="*/ 1053906 w 3379808"/>
              <a:gd name="connsiteY700" fmla="*/ 1772016 h 2476982"/>
              <a:gd name="connsiteX701" fmla="*/ 1057561 w 3379808"/>
              <a:gd name="connsiteY701" fmla="*/ 1776844 h 2476982"/>
              <a:gd name="connsiteX702" fmla="*/ 1061217 w 3379808"/>
              <a:gd name="connsiteY702" fmla="*/ 1772016 h 2476982"/>
              <a:gd name="connsiteX703" fmla="*/ 1057561 w 3379808"/>
              <a:gd name="connsiteY703" fmla="*/ 1767187 h 2476982"/>
              <a:gd name="connsiteX704" fmla="*/ 1228135 w 3379808"/>
              <a:gd name="connsiteY704" fmla="*/ 1762359 h 2476982"/>
              <a:gd name="connsiteX705" fmla="*/ 1231791 w 3379808"/>
              <a:gd name="connsiteY705" fmla="*/ 1767187 h 2476982"/>
              <a:gd name="connsiteX706" fmla="*/ 1228135 w 3379808"/>
              <a:gd name="connsiteY706" fmla="*/ 1772016 h 2476982"/>
              <a:gd name="connsiteX707" fmla="*/ 1228135 w 3379808"/>
              <a:gd name="connsiteY707" fmla="*/ 1767187 h 2476982"/>
              <a:gd name="connsiteX708" fmla="*/ 1228135 w 3379808"/>
              <a:gd name="connsiteY708" fmla="*/ 1762359 h 2476982"/>
              <a:gd name="connsiteX709" fmla="*/ 1198894 w 3379808"/>
              <a:gd name="connsiteY709" fmla="*/ 1762359 h 2476982"/>
              <a:gd name="connsiteX710" fmla="*/ 1198894 w 3379808"/>
              <a:gd name="connsiteY710" fmla="*/ 1764773 h 2476982"/>
              <a:gd name="connsiteX711" fmla="*/ 1198894 w 3379808"/>
              <a:gd name="connsiteY711" fmla="*/ 1767187 h 2476982"/>
              <a:gd name="connsiteX712" fmla="*/ 1196457 w 3379808"/>
              <a:gd name="connsiteY712" fmla="*/ 1767187 h 2476982"/>
              <a:gd name="connsiteX713" fmla="*/ 1194020 w 3379808"/>
              <a:gd name="connsiteY713" fmla="*/ 1767187 h 2476982"/>
              <a:gd name="connsiteX714" fmla="*/ 1194629 w 3379808"/>
              <a:gd name="connsiteY714" fmla="*/ 1764773 h 2476982"/>
              <a:gd name="connsiteX715" fmla="*/ 1198894 w 3379808"/>
              <a:gd name="connsiteY715" fmla="*/ 1762359 h 2476982"/>
              <a:gd name="connsiteX716" fmla="*/ 287540 w 3379808"/>
              <a:gd name="connsiteY716" fmla="*/ 1762359 h 2476982"/>
              <a:gd name="connsiteX717" fmla="*/ 277793 w 3379808"/>
              <a:gd name="connsiteY717" fmla="*/ 1805814 h 2476982"/>
              <a:gd name="connsiteX718" fmla="*/ 277793 w 3379808"/>
              <a:gd name="connsiteY718" fmla="*/ 1810642 h 2476982"/>
              <a:gd name="connsiteX719" fmla="*/ 277793 w 3379808"/>
              <a:gd name="connsiteY719" fmla="*/ 1815471 h 2476982"/>
              <a:gd name="connsiteX720" fmla="*/ 284494 w 3379808"/>
              <a:gd name="connsiteY720" fmla="*/ 1796157 h 2476982"/>
              <a:gd name="connsiteX721" fmla="*/ 287540 w 3379808"/>
              <a:gd name="connsiteY721" fmla="*/ 1776844 h 2476982"/>
              <a:gd name="connsiteX722" fmla="*/ 287540 w 3379808"/>
              <a:gd name="connsiteY722" fmla="*/ 1767187 h 2476982"/>
              <a:gd name="connsiteX723" fmla="*/ 287540 w 3379808"/>
              <a:gd name="connsiteY723" fmla="*/ 1764773 h 2476982"/>
              <a:gd name="connsiteX724" fmla="*/ 287540 w 3379808"/>
              <a:gd name="connsiteY724" fmla="*/ 1762359 h 2476982"/>
              <a:gd name="connsiteX725" fmla="*/ 1893375 w 3379808"/>
              <a:gd name="connsiteY725" fmla="*/ 1757531 h 2476982"/>
              <a:gd name="connsiteX726" fmla="*/ 1893375 w 3379808"/>
              <a:gd name="connsiteY726" fmla="*/ 1759945 h 2476982"/>
              <a:gd name="connsiteX727" fmla="*/ 1893375 w 3379808"/>
              <a:gd name="connsiteY727" fmla="*/ 1762359 h 2476982"/>
              <a:gd name="connsiteX728" fmla="*/ 1897031 w 3379808"/>
              <a:gd name="connsiteY728" fmla="*/ 1759945 h 2476982"/>
              <a:gd name="connsiteX729" fmla="*/ 1893375 w 3379808"/>
              <a:gd name="connsiteY729" fmla="*/ 1757531 h 2476982"/>
              <a:gd name="connsiteX730" fmla="*/ 1791030 w 3379808"/>
              <a:gd name="connsiteY730" fmla="*/ 1757531 h 2476982"/>
              <a:gd name="connsiteX731" fmla="*/ 1791030 w 3379808"/>
              <a:gd name="connsiteY731" fmla="*/ 1762359 h 2476982"/>
              <a:gd name="connsiteX732" fmla="*/ 1791030 w 3379808"/>
              <a:gd name="connsiteY732" fmla="*/ 1767187 h 2476982"/>
              <a:gd name="connsiteX733" fmla="*/ 1787376 w 3379808"/>
              <a:gd name="connsiteY733" fmla="*/ 1764170 h 2476982"/>
              <a:gd name="connsiteX734" fmla="*/ 1791030 w 3379808"/>
              <a:gd name="connsiteY734" fmla="*/ 1757531 h 2476982"/>
              <a:gd name="connsiteX735" fmla="*/ 1237882 w 3379808"/>
              <a:gd name="connsiteY735" fmla="*/ 1757531 h 2476982"/>
              <a:gd name="connsiteX736" fmla="*/ 1237882 w 3379808"/>
              <a:gd name="connsiteY736" fmla="*/ 1762359 h 2476982"/>
              <a:gd name="connsiteX737" fmla="*/ 1233009 w 3379808"/>
              <a:gd name="connsiteY737" fmla="*/ 1762359 h 2476982"/>
              <a:gd name="connsiteX738" fmla="*/ 1077055 w 3379808"/>
              <a:gd name="connsiteY738" fmla="*/ 1757531 h 2476982"/>
              <a:gd name="connsiteX739" fmla="*/ 1073401 w 3379808"/>
              <a:gd name="connsiteY739" fmla="*/ 1759945 h 2476982"/>
              <a:gd name="connsiteX740" fmla="*/ 1077055 w 3379808"/>
              <a:gd name="connsiteY740" fmla="*/ 1762359 h 2476982"/>
              <a:gd name="connsiteX741" fmla="*/ 1080711 w 3379808"/>
              <a:gd name="connsiteY741" fmla="*/ 1759945 h 2476982"/>
              <a:gd name="connsiteX742" fmla="*/ 1077055 w 3379808"/>
              <a:gd name="connsiteY742" fmla="*/ 1757531 h 2476982"/>
              <a:gd name="connsiteX743" fmla="*/ 1067308 w 3379808"/>
              <a:gd name="connsiteY743" fmla="*/ 1757531 h 2476982"/>
              <a:gd name="connsiteX744" fmla="*/ 1063653 w 3379808"/>
              <a:gd name="connsiteY744" fmla="*/ 1762359 h 2476982"/>
              <a:gd name="connsiteX745" fmla="*/ 1067308 w 3379808"/>
              <a:gd name="connsiteY745" fmla="*/ 1767187 h 2476982"/>
              <a:gd name="connsiteX746" fmla="*/ 1070964 w 3379808"/>
              <a:gd name="connsiteY746" fmla="*/ 1762359 h 2476982"/>
              <a:gd name="connsiteX747" fmla="*/ 1067308 w 3379808"/>
              <a:gd name="connsiteY747" fmla="*/ 1757531 h 2476982"/>
              <a:gd name="connsiteX748" fmla="*/ 1761789 w 3379808"/>
              <a:gd name="connsiteY748" fmla="*/ 1752703 h 2476982"/>
              <a:gd name="connsiteX749" fmla="*/ 1761789 w 3379808"/>
              <a:gd name="connsiteY749" fmla="*/ 1759945 h 2476982"/>
              <a:gd name="connsiteX750" fmla="*/ 1761789 w 3379808"/>
              <a:gd name="connsiteY750" fmla="*/ 1767187 h 2476982"/>
              <a:gd name="connsiteX751" fmla="*/ 1765445 w 3379808"/>
              <a:gd name="connsiteY751" fmla="*/ 1758134 h 2476982"/>
              <a:gd name="connsiteX752" fmla="*/ 1761789 w 3379808"/>
              <a:gd name="connsiteY752" fmla="*/ 1752703 h 2476982"/>
              <a:gd name="connsiteX753" fmla="*/ 1213515 w 3379808"/>
              <a:gd name="connsiteY753" fmla="*/ 1752703 h 2476982"/>
              <a:gd name="connsiteX754" fmla="*/ 1215951 w 3379808"/>
              <a:gd name="connsiteY754" fmla="*/ 1752703 h 2476982"/>
              <a:gd name="connsiteX755" fmla="*/ 1218388 w 3379808"/>
              <a:gd name="connsiteY755" fmla="*/ 1752703 h 2476982"/>
              <a:gd name="connsiteX756" fmla="*/ 1213515 w 3379808"/>
              <a:gd name="connsiteY756" fmla="*/ 1755117 h 2476982"/>
              <a:gd name="connsiteX757" fmla="*/ 1208641 w 3379808"/>
              <a:gd name="connsiteY757" fmla="*/ 1757531 h 2476982"/>
              <a:gd name="connsiteX758" fmla="*/ 1206204 w 3379808"/>
              <a:gd name="connsiteY758" fmla="*/ 1757531 h 2476982"/>
              <a:gd name="connsiteX759" fmla="*/ 1203767 w 3379808"/>
              <a:gd name="connsiteY759" fmla="*/ 1757531 h 2476982"/>
              <a:gd name="connsiteX760" fmla="*/ 1208641 w 3379808"/>
              <a:gd name="connsiteY760" fmla="*/ 1755117 h 2476982"/>
              <a:gd name="connsiteX761" fmla="*/ 1213515 w 3379808"/>
              <a:gd name="connsiteY761" fmla="*/ 1752703 h 2476982"/>
              <a:gd name="connsiteX762" fmla="*/ 1081929 w 3379808"/>
              <a:gd name="connsiteY762" fmla="*/ 1752703 h 2476982"/>
              <a:gd name="connsiteX763" fmla="*/ 1078274 w 3379808"/>
              <a:gd name="connsiteY763" fmla="*/ 1755117 h 2476982"/>
              <a:gd name="connsiteX764" fmla="*/ 1081929 w 3379808"/>
              <a:gd name="connsiteY764" fmla="*/ 1757531 h 2476982"/>
              <a:gd name="connsiteX765" fmla="*/ 1085584 w 3379808"/>
              <a:gd name="connsiteY765" fmla="*/ 1755117 h 2476982"/>
              <a:gd name="connsiteX766" fmla="*/ 1081929 w 3379808"/>
              <a:gd name="connsiteY766" fmla="*/ 1752703 h 2476982"/>
              <a:gd name="connsiteX767" fmla="*/ 1795904 w 3379808"/>
              <a:gd name="connsiteY767" fmla="*/ 1743046 h 2476982"/>
              <a:gd name="connsiteX768" fmla="*/ 1795904 w 3379808"/>
              <a:gd name="connsiteY768" fmla="*/ 1752703 h 2476982"/>
              <a:gd name="connsiteX769" fmla="*/ 1792249 w 3379808"/>
              <a:gd name="connsiteY769" fmla="*/ 1747874 h 2476982"/>
              <a:gd name="connsiteX770" fmla="*/ 1795904 w 3379808"/>
              <a:gd name="connsiteY770" fmla="*/ 1743046 h 2476982"/>
              <a:gd name="connsiteX771" fmla="*/ 1228135 w 3379808"/>
              <a:gd name="connsiteY771" fmla="*/ 1743046 h 2476982"/>
              <a:gd name="connsiteX772" fmla="*/ 1228135 w 3379808"/>
              <a:gd name="connsiteY772" fmla="*/ 1745460 h 2476982"/>
              <a:gd name="connsiteX773" fmla="*/ 1228135 w 3379808"/>
              <a:gd name="connsiteY773" fmla="*/ 1747874 h 2476982"/>
              <a:gd name="connsiteX774" fmla="*/ 1223262 w 3379808"/>
              <a:gd name="connsiteY774" fmla="*/ 1747874 h 2476982"/>
              <a:gd name="connsiteX775" fmla="*/ 1223872 w 3379808"/>
              <a:gd name="connsiteY775" fmla="*/ 1745460 h 2476982"/>
              <a:gd name="connsiteX776" fmla="*/ 1228135 w 3379808"/>
              <a:gd name="connsiteY776" fmla="*/ 1743046 h 2476982"/>
              <a:gd name="connsiteX777" fmla="*/ 1091676 w 3379808"/>
              <a:gd name="connsiteY777" fmla="*/ 1743046 h 2476982"/>
              <a:gd name="connsiteX778" fmla="*/ 1091676 w 3379808"/>
              <a:gd name="connsiteY778" fmla="*/ 1747874 h 2476982"/>
              <a:gd name="connsiteX779" fmla="*/ 1088021 w 3379808"/>
              <a:gd name="connsiteY779" fmla="*/ 1752703 h 2476982"/>
              <a:gd name="connsiteX780" fmla="*/ 1091676 w 3379808"/>
              <a:gd name="connsiteY780" fmla="*/ 1757531 h 2476982"/>
              <a:gd name="connsiteX781" fmla="*/ 1091676 w 3379808"/>
              <a:gd name="connsiteY781" fmla="*/ 1752703 h 2476982"/>
              <a:gd name="connsiteX782" fmla="*/ 1095332 w 3379808"/>
              <a:gd name="connsiteY782" fmla="*/ 1747874 h 2476982"/>
              <a:gd name="connsiteX783" fmla="*/ 1091676 w 3379808"/>
              <a:gd name="connsiteY783" fmla="*/ 1743046 h 2476982"/>
              <a:gd name="connsiteX784" fmla="*/ 1101423 w 3379808"/>
              <a:gd name="connsiteY784" fmla="*/ 1738218 h 2476982"/>
              <a:gd name="connsiteX785" fmla="*/ 1097768 w 3379808"/>
              <a:gd name="connsiteY785" fmla="*/ 1743046 h 2476982"/>
              <a:gd name="connsiteX786" fmla="*/ 1101423 w 3379808"/>
              <a:gd name="connsiteY786" fmla="*/ 1747874 h 2476982"/>
              <a:gd name="connsiteX787" fmla="*/ 1105079 w 3379808"/>
              <a:gd name="connsiteY787" fmla="*/ 1743046 h 2476982"/>
              <a:gd name="connsiteX788" fmla="*/ 1101423 w 3379808"/>
              <a:gd name="connsiteY788" fmla="*/ 1738218 h 2476982"/>
              <a:gd name="connsiteX789" fmla="*/ 1776410 w 3379808"/>
              <a:gd name="connsiteY789" fmla="*/ 1733389 h 2476982"/>
              <a:gd name="connsiteX790" fmla="*/ 1776410 w 3379808"/>
              <a:gd name="connsiteY790" fmla="*/ 1738218 h 2476982"/>
              <a:gd name="connsiteX791" fmla="*/ 1776410 w 3379808"/>
              <a:gd name="connsiteY791" fmla="*/ 1743046 h 2476982"/>
              <a:gd name="connsiteX792" fmla="*/ 1780066 w 3379808"/>
              <a:gd name="connsiteY792" fmla="*/ 1738218 h 2476982"/>
              <a:gd name="connsiteX793" fmla="*/ 1776410 w 3379808"/>
              <a:gd name="connsiteY793" fmla="*/ 1733389 h 2476982"/>
              <a:gd name="connsiteX794" fmla="*/ 1237882 w 3379808"/>
              <a:gd name="connsiteY794" fmla="*/ 1733389 h 2476982"/>
              <a:gd name="connsiteX795" fmla="*/ 1241538 w 3379808"/>
              <a:gd name="connsiteY795" fmla="*/ 1738218 h 2476982"/>
              <a:gd name="connsiteX796" fmla="*/ 1237882 w 3379808"/>
              <a:gd name="connsiteY796" fmla="*/ 1743046 h 2476982"/>
              <a:gd name="connsiteX797" fmla="*/ 1234228 w 3379808"/>
              <a:gd name="connsiteY797" fmla="*/ 1738218 h 2476982"/>
              <a:gd name="connsiteX798" fmla="*/ 1237882 w 3379808"/>
              <a:gd name="connsiteY798" fmla="*/ 1733389 h 2476982"/>
              <a:gd name="connsiteX799" fmla="*/ 1111170 w 3379808"/>
              <a:gd name="connsiteY799" fmla="*/ 1733389 h 2476982"/>
              <a:gd name="connsiteX800" fmla="*/ 1108733 w 3379808"/>
              <a:gd name="connsiteY800" fmla="*/ 1735803 h 2476982"/>
              <a:gd name="connsiteX801" fmla="*/ 1106296 w 3379808"/>
              <a:gd name="connsiteY801" fmla="*/ 1738218 h 2476982"/>
              <a:gd name="connsiteX802" fmla="*/ 1108733 w 3379808"/>
              <a:gd name="connsiteY802" fmla="*/ 1738218 h 2476982"/>
              <a:gd name="connsiteX803" fmla="*/ 1111170 w 3379808"/>
              <a:gd name="connsiteY803" fmla="*/ 1738218 h 2476982"/>
              <a:gd name="connsiteX804" fmla="*/ 1113607 w 3379808"/>
              <a:gd name="connsiteY804" fmla="*/ 1735803 h 2476982"/>
              <a:gd name="connsiteX805" fmla="*/ 1116043 w 3379808"/>
              <a:gd name="connsiteY805" fmla="*/ 1733389 h 2476982"/>
              <a:gd name="connsiteX806" fmla="*/ 1113607 w 3379808"/>
              <a:gd name="connsiteY806" fmla="*/ 1733389 h 2476982"/>
              <a:gd name="connsiteX807" fmla="*/ 1111170 w 3379808"/>
              <a:gd name="connsiteY807" fmla="*/ 1733389 h 2476982"/>
              <a:gd name="connsiteX808" fmla="*/ 268046 w 3379808"/>
              <a:gd name="connsiteY808" fmla="*/ 1733389 h 2476982"/>
              <a:gd name="connsiteX809" fmla="*/ 264391 w 3379808"/>
              <a:gd name="connsiteY809" fmla="*/ 1735803 h 2476982"/>
              <a:gd name="connsiteX810" fmla="*/ 268046 w 3379808"/>
              <a:gd name="connsiteY810" fmla="*/ 1738218 h 2476982"/>
              <a:gd name="connsiteX811" fmla="*/ 268046 w 3379808"/>
              <a:gd name="connsiteY811" fmla="*/ 1735803 h 2476982"/>
              <a:gd name="connsiteX812" fmla="*/ 268046 w 3379808"/>
              <a:gd name="connsiteY812" fmla="*/ 1733389 h 2476982"/>
              <a:gd name="connsiteX813" fmla="*/ 297287 w 3379808"/>
              <a:gd name="connsiteY813" fmla="*/ 1728561 h 2476982"/>
              <a:gd name="connsiteX814" fmla="*/ 293632 w 3379808"/>
              <a:gd name="connsiteY814" fmla="*/ 1733389 h 2476982"/>
              <a:gd name="connsiteX815" fmla="*/ 297287 w 3379808"/>
              <a:gd name="connsiteY815" fmla="*/ 1738218 h 2476982"/>
              <a:gd name="connsiteX816" fmla="*/ 300943 w 3379808"/>
              <a:gd name="connsiteY816" fmla="*/ 1733389 h 2476982"/>
              <a:gd name="connsiteX817" fmla="*/ 297287 w 3379808"/>
              <a:gd name="connsiteY817" fmla="*/ 1728561 h 2476982"/>
              <a:gd name="connsiteX818" fmla="*/ 1174526 w 3379808"/>
              <a:gd name="connsiteY818" fmla="*/ 1718904 h 2476982"/>
              <a:gd name="connsiteX819" fmla="*/ 1178182 w 3379808"/>
              <a:gd name="connsiteY819" fmla="*/ 1723733 h 2476982"/>
              <a:gd name="connsiteX820" fmla="*/ 1174526 w 3379808"/>
              <a:gd name="connsiteY820" fmla="*/ 1728561 h 2476982"/>
              <a:gd name="connsiteX821" fmla="*/ 1174526 w 3379808"/>
              <a:gd name="connsiteY821" fmla="*/ 1723733 h 2476982"/>
              <a:gd name="connsiteX822" fmla="*/ 1174526 w 3379808"/>
              <a:gd name="connsiteY822" fmla="*/ 1718904 h 2476982"/>
              <a:gd name="connsiteX823" fmla="*/ 1135538 w 3379808"/>
              <a:gd name="connsiteY823" fmla="*/ 1718904 h 2476982"/>
              <a:gd name="connsiteX824" fmla="*/ 1133101 w 3379808"/>
              <a:gd name="connsiteY824" fmla="*/ 1721319 h 2476982"/>
              <a:gd name="connsiteX825" fmla="*/ 1130664 w 3379808"/>
              <a:gd name="connsiteY825" fmla="*/ 1723733 h 2476982"/>
              <a:gd name="connsiteX826" fmla="*/ 1135538 w 3379808"/>
              <a:gd name="connsiteY826" fmla="*/ 1723733 h 2476982"/>
              <a:gd name="connsiteX827" fmla="*/ 1137974 w 3379808"/>
              <a:gd name="connsiteY827" fmla="*/ 1721319 h 2476982"/>
              <a:gd name="connsiteX828" fmla="*/ 1140411 w 3379808"/>
              <a:gd name="connsiteY828" fmla="*/ 1718904 h 2476982"/>
              <a:gd name="connsiteX829" fmla="*/ 1137974 w 3379808"/>
              <a:gd name="connsiteY829" fmla="*/ 1718904 h 2476982"/>
              <a:gd name="connsiteX830" fmla="*/ 1135538 w 3379808"/>
              <a:gd name="connsiteY830" fmla="*/ 1718904 h 2476982"/>
              <a:gd name="connsiteX831" fmla="*/ 272919 w 3379808"/>
              <a:gd name="connsiteY831" fmla="*/ 1714076 h 2476982"/>
              <a:gd name="connsiteX832" fmla="*/ 269265 w 3379808"/>
              <a:gd name="connsiteY832" fmla="*/ 1718904 h 2476982"/>
              <a:gd name="connsiteX833" fmla="*/ 272919 w 3379808"/>
              <a:gd name="connsiteY833" fmla="*/ 1723733 h 2476982"/>
              <a:gd name="connsiteX834" fmla="*/ 272919 w 3379808"/>
              <a:gd name="connsiteY834" fmla="*/ 1714076 h 2476982"/>
              <a:gd name="connsiteX835" fmla="*/ 1145285 w 3379808"/>
              <a:gd name="connsiteY835" fmla="*/ 1709248 h 2476982"/>
              <a:gd name="connsiteX836" fmla="*/ 1145285 w 3379808"/>
              <a:gd name="connsiteY836" fmla="*/ 1711662 h 2476982"/>
              <a:gd name="connsiteX837" fmla="*/ 1145285 w 3379808"/>
              <a:gd name="connsiteY837" fmla="*/ 1714076 h 2476982"/>
              <a:gd name="connsiteX838" fmla="*/ 1149549 w 3379808"/>
              <a:gd name="connsiteY838" fmla="*/ 1711662 h 2476982"/>
              <a:gd name="connsiteX839" fmla="*/ 1150158 w 3379808"/>
              <a:gd name="connsiteY839" fmla="*/ 1709248 h 2476982"/>
              <a:gd name="connsiteX840" fmla="*/ 1147722 w 3379808"/>
              <a:gd name="connsiteY840" fmla="*/ 1709248 h 2476982"/>
              <a:gd name="connsiteX841" fmla="*/ 1145285 w 3379808"/>
              <a:gd name="connsiteY841" fmla="*/ 1709248 h 2476982"/>
              <a:gd name="connsiteX842" fmla="*/ 302160 w 3379808"/>
              <a:gd name="connsiteY842" fmla="*/ 1709248 h 2476982"/>
              <a:gd name="connsiteX843" fmla="*/ 298506 w 3379808"/>
              <a:gd name="connsiteY843" fmla="*/ 1714076 h 2476982"/>
              <a:gd name="connsiteX844" fmla="*/ 302160 w 3379808"/>
              <a:gd name="connsiteY844" fmla="*/ 1718904 h 2476982"/>
              <a:gd name="connsiteX845" fmla="*/ 305816 w 3379808"/>
              <a:gd name="connsiteY845" fmla="*/ 1714076 h 2476982"/>
              <a:gd name="connsiteX846" fmla="*/ 302160 w 3379808"/>
              <a:gd name="connsiteY846" fmla="*/ 1709248 h 2476982"/>
              <a:gd name="connsiteX847" fmla="*/ 1786157 w 3379808"/>
              <a:gd name="connsiteY847" fmla="*/ 1704419 h 2476982"/>
              <a:gd name="connsiteX848" fmla="*/ 1786157 w 3379808"/>
              <a:gd name="connsiteY848" fmla="*/ 1706834 h 2476982"/>
              <a:gd name="connsiteX849" fmla="*/ 1786157 w 3379808"/>
              <a:gd name="connsiteY849" fmla="*/ 1709248 h 2476982"/>
              <a:gd name="connsiteX850" fmla="*/ 1789813 w 3379808"/>
              <a:gd name="connsiteY850" fmla="*/ 1706834 h 2476982"/>
              <a:gd name="connsiteX851" fmla="*/ 1786157 w 3379808"/>
              <a:gd name="connsiteY851" fmla="*/ 1704419 h 2476982"/>
              <a:gd name="connsiteX852" fmla="*/ 1776410 w 3379808"/>
              <a:gd name="connsiteY852" fmla="*/ 1704419 h 2476982"/>
              <a:gd name="connsiteX853" fmla="*/ 1766663 w 3379808"/>
              <a:gd name="connsiteY853" fmla="*/ 1743046 h 2476982"/>
              <a:gd name="connsiteX854" fmla="*/ 1766663 w 3379808"/>
              <a:gd name="connsiteY854" fmla="*/ 1745460 h 2476982"/>
              <a:gd name="connsiteX855" fmla="*/ 1766663 w 3379808"/>
              <a:gd name="connsiteY855" fmla="*/ 1747874 h 2476982"/>
              <a:gd name="connsiteX856" fmla="*/ 1769710 w 3379808"/>
              <a:gd name="connsiteY856" fmla="*/ 1730975 h 2476982"/>
              <a:gd name="connsiteX857" fmla="*/ 1776410 w 3379808"/>
              <a:gd name="connsiteY857" fmla="*/ 1714076 h 2476982"/>
              <a:gd name="connsiteX858" fmla="*/ 1776410 w 3379808"/>
              <a:gd name="connsiteY858" fmla="*/ 1709248 h 2476982"/>
              <a:gd name="connsiteX859" fmla="*/ 1776410 w 3379808"/>
              <a:gd name="connsiteY859" fmla="*/ 1706834 h 2476982"/>
              <a:gd name="connsiteX860" fmla="*/ 1776410 w 3379808"/>
              <a:gd name="connsiteY860" fmla="*/ 1704419 h 2476982"/>
              <a:gd name="connsiteX861" fmla="*/ 1164779 w 3379808"/>
              <a:gd name="connsiteY861" fmla="*/ 1699591 h 2476982"/>
              <a:gd name="connsiteX862" fmla="*/ 1159905 w 3379808"/>
              <a:gd name="connsiteY862" fmla="*/ 1702005 h 2476982"/>
              <a:gd name="connsiteX863" fmla="*/ 1155032 w 3379808"/>
              <a:gd name="connsiteY863" fmla="*/ 1704419 h 2476982"/>
              <a:gd name="connsiteX864" fmla="*/ 1159905 w 3379808"/>
              <a:gd name="connsiteY864" fmla="*/ 1704419 h 2476982"/>
              <a:gd name="connsiteX865" fmla="*/ 1162951 w 3379808"/>
              <a:gd name="connsiteY865" fmla="*/ 1702005 h 2476982"/>
              <a:gd name="connsiteX866" fmla="*/ 1169653 w 3379808"/>
              <a:gd name="connsiteY866" fmla="*/ 1699591 h 2476982"/>
              <a:gd name="connsiteX867" fmla="*/ 1167216 w 3379808"/>
              <a:gd name="connsiteY867" fmla="*/ 1699591 h 2476982"/>
              <a:gd name="connsiteX868" fmla="*/ 1164779 w 3379808"/>
              <a:gd name="connsiteY868" fmla="*/ 1699591 h 2476982"/>
              <a:gd name="connsiteX869" fmla="*/ 277793 w 3379808"/>
              <a:gd name="connsiteY869" fmla="*/ 1699591 h 2476982"/>
              <a:gd name="connsiteX870" fmla="*/ 274138 w 3379808"/>
              <a:gd name="connsiteY870" fmla="*/ 1702005 h 2476982"/>
              <a:gd name="connsiteX871" fmla="*/ 277793 w 3379808"/>
              <a:gd name="connsiteY871" fmla="*/ 1704419 h 2476982"/>
              <a:gd name="connsiteX872" fmla="*/ 277793 w 3379808"/>
              <a:gd name="connsiteY872" fmla="*/ 1699591 h 2476982"/>
              <a:gd name="connsiteX873" fmla="*/ 1791030 w 3379808"/>
              <a:gd name="connsiteY873" fmla="*/ 1689934 h 2476982"/>
              <a:gd name="connsiteX874" fmla="*/ 1787376 w 3379808"/>
              <a:gd name="connsiteY874" fmla="*/ 1692349 h 2476982"/>
              <a:gd name="connsiteX875" fmla="*/ 1791030 w 3379808"/>
              <a:gd name="connsiteY875" fmla="*/ 1694763 h 2476982"/>
              <a:gd name="connsiteX876" fmla="*/ 1791030 w 3379808"/>
              <a:gd name="connsiteY876" fmla="*/ 1689934 h 2476982"/>
              <a:gd name="connsiteX877" fmla="*/ 1174526 w 3379808"/>
              <a:gd name="connsiteY877" fmla="*/ 1689934 h 2476982"/>
              <a:gd name="connsiteX878" fmla="*/ 1174526 w 3379808"/>
              <a:gd name="connsiteY878" fmla="*/ 1692349 h 2476982"/>
              <a:gd name="connsiteX879" fmla="*/ 1174526 w 3379808"/>
              <a:gd name="connsiteY879" fmla="*/ 1694763 h 2476982"/>
              <a:gd name="connsiteX880" fmla="*/ 1178791 w 3379808"/>
              <a:gd name="connsiteY880" fmla="*/ 1692349 h 2476982"/>
              <a:gd name="connsiteX881" fmla="*/ 1179400 w 3379808"/>
              <a:gd name="connsiteY881" fmla="*/ 1689934 h 2476982"/>
              <a:gd name="connsiteX882" fmla="*/ 1176963 w 3379808"/>
              <a:gd name="connsiteY882" fmla="*/ 1689934 h 2476982"/>
              <a:gd name="connsiteX883" fmla="*/ 1174526 w 3379808"/>
              <a:gd name="connsiteY883" fmla="*/ 1689934 h 2476982"/>
              <a:gd name="connsiteX884" fmla="*/ 302160 w 3379808"/>
              <a:gd name="connsiteY884" fmla="*/ 1689934 h 2476982"/>
              <a:gd name="connsiteX885" fmla="*/ 298506 w 3379808"/>
              <a:gd name="connsiteY885" fmla="*/ 1694763 h 2476982"/>
              <a:gd name="connsiteX886" fmla="*/ 302160 w 3379808"/>
              <a:gd name="connsiteY886" fmla="*/ 1699591 h 2476982"/>
              <a:gd name="connsiteX887" fmla="*/ 302160 w 3379808"/>
              <a:gd name="connsiteY887" fmla="*/ 1689934 h 2476982"/>
              <a:gd name="connsiteX888" fmla="*/ 1805651 w 3379808"/>
              <a:gd name="connsiteY888" fmla="*/ 1680278 h 2476982"/>
              <a:gd name="connsiteX889" fmla="*/ 1801386 w 3379808"/>
              <a:gd name="connsiteY889" fmla="*/ 1697177 h 2476982"/>
              <a:gd name="connsiteX890" fmla="*/ 1800777 w 3379808"/>
              <a:gd name="connsiteY890" fmla="*/ 1714076 h 2476982"/>
              <a:gd name="connsiteX891" fmla="*/ 1800777 w 3379808"/>
              <a:gd name="connsiteY891" fmla="*/ 1716490 h 2476982"/>
              <a:gd name="connsiteX892" fmla="*/ 1800777 w 3379808"/>
              <a:gd name="connsiteY892" fmla="*/ 1718904 h 2476982"/>
              <a:gd name="connsiteX893" fmla="*/ 1805651 w 3379808"/>
              <a:gd name="connsiteY893" fmla="*/ 1685106 h 2476982"/>
              <a:gd name="connsiteX894" fmla="*/ 1805651 w 3379808"/>
              <a:gd name="connsiteY894" fmla="*/ 1682692 h 2476982"/>
              <a:gd name="connsiteX895" fmla="*/ 1805651 w 3379808"/>
              <a:gd name="connsiteY895" fmla="*/ 1680278 h 2476982"/>
              <a:gd name="connsiteX896" fmla="*/ 1795904 w 3379808"/>
              <a:gd name="connsiteY896" fmla="*/ 1675450 h 2476982"/>
              <a:gd name="connsiteX897" fmla="*/ 1792249 w 3379808"/>
              <a:gd name="connsiteY897" fmla="*/ 1677864 h 2476982"/>
              <a:gd name="connsiteX898" fmla="*/ 1795904 w 3379808"/>
              <a:gd name="connsiteY898" fmla="*/ 1680278 h 2476982"/>
              <a:gd name="connsiteX899" fmla="*/ 1795904 w 3379808"/>
              <a:gd name="connsiteY899" fmla="*/ 1677864 h 2476982"/>
              <a:gd name="connsiteX900" fmla="*/ 1795904 w 3379808"/>
              <a:gd name="connsiteY900" fmla="*/ 1675450 h 2476982"/>
              <a:gd name="connsiteX901" fmla="*/ 1176963 w 3379808"/>
              <a:gd name="connsiteY901" fmla="*/ 1671829 h 2476982"/>
              <a:gd name="connsiteX902" fmla="*/ 1174526 w 3379808"/>
              <a:gd name="connsiteY902" fmla="*/ 1675450 h 2476982"/>
              <a:gd name="connsiteX903" fmla="*/ 1176963 w 3379808"/>
              <a:gd name="connsiteY903" fmla="*/ 1675450 h 2476982"/>
              <a:gd name="connsiteX904" fmla="*/ 1179400 w 3379808"/>
              <a:gd name="connsiteY904" fmla="*/ 1675450 h 2476982"/>
              <a:gd name="connsiteX905" fmla="*/ 1176963 w 3379808"/>
              <a:gd name="connsiteY905" fmla="*/ 1671829 h 2476982"/>
              <a:gd name="connsiteX906" fmla="*/ 307034 w 3379808"/>
              <a:gd name="connsiteY906" fmla="*/ 1660965 h 2476982"/>
              <a:gd name="connsiteX907" fmla="*/ 307034 w 3379808"/>
              <a:gd name="connsiteY907" fmla="*/ 1668207 h 2476982"/>
              <a:gd name="connsiteX908" fmla="*/ 307034 w 3379808"/>
              <a:gd name="connsiteY908" fmla="*/ 1675450 h 2476982"/>
              <a:gd name="connsiteX909" fmla="*/ 303379 w 3379808"/>
              <a:gd name="connsiteY909" fmla="*/ 1680278 h 2476982"/>
              <a:gd name="connsiteX910" fmla="*/ 307034 w 3379808"/>
              <a:gd name="connsiteY910" fmla="*/ 1685106 h 2476982"/>
              <a:gd name="connsiteX911" fmla="*/ 307034 w 3379808"/>
              <a:gd name="connsiteY911" fmla="*/ 1675450 h 2476982"/>
              <a:gd name="connsiteX912" fmla="*/ 310690 w 3379808"/>
              <a:gd name="connsiteY912" fmla="*/ 1666396 h 2476982"/>
              <a:gd name="connsiteX913" fmla="*/ 307034 w 3379808"/>
              <a:gd name="connsiteY913" fmla="*/ 1660965 h 2476982"/>
              <a:gd name="connsiteX914" fmla="*/ 180322 w 3379808"/>
              <a:gd name="connsiteY914" fmla="*/ 1656136 h 2476982"/>
              <a:gd name="connsiteX915" fmla="*/ 180322 w 3379808"/>
              <a:gd name="connsiteY915" fmla="*/ 1658550 h 2476982"/>
              <a:gd name="connsiteX916" fmla="*/ 180322 w 3379808"/>
              <a:gd name="connsiteY916" fmla="*/ 1660965 h 2476982"/>
              <a:gd name="connsiteX917" fmla="*/ 183977 w 3379808"/>
              <a:gd name="connsiteY917" fmla="*/ 1658550 h 2476982"/>
              <a:gd name="connsiteX918" fmla="*/ 180322 w 3379808"/>
              <a:gd name="connsiteY918" fmla="*/ 1656136 h 2476982"/>
              <a:gd name="connsiteX919" fmla="*/ 253425 w 3379808"/>
              <a:gd name="connsiteY919" fmla="*/ 1646480 h 2476982"/>
              <a:gd name="connsiteX920" fmla="*/ 253425 w 3379808"/>
              <a:gd name="connsiteY920" fmla="*/ 1651308 h 2476982"/>
              <a:gd name="connsiteX921" fmla="*/ 253425 w 3379808"/>
              <a:gd name="connsiteY921" fmla="*/ 1656136 h 2476982"/>
              <a:gd name="connsiteX922" fmla="*/ 257081 w 3379808"/>
              <a:gd name="connsiteY922" fmla="*/ 1651308 h 2476982"/>
              <a:gd name="connsiteX923" fmla="*/ 253425 w 3379808"/>
              <a:gd name="connsiteY923" fmla="*/ 1646480 h 2476982"/>
              <a:gd name="connsiteX924" fmla="*/ 182454 w 3379808"/>
              <a:gd name="connsiteY924" fmla="*/ 1645876 h 2476982"/>
              <a:gd name="connsiteX925" fmla="*/ 181541 w 3379808"/>
              <a:gd name="connsiteY925" fmla="*/ 1648894 h 2476982"/>
              <a:gd name="connsiteX926" fmla="*/ 185195 w 3379808"/>
              <a:gd name="connsiteY926" fmla="*/ 1651308 h 2476982"/>
              <a:gd name="connsiteX927" fmla="*/ 185195 w 3379808"/>
              <a:gd name="connsiteY927" fmla="*/ 1648894 h 2476982"/>
              <a:gd name="connsiteX928" fmla="*/ 185195 w 3379808"/>
              <a:gd name="connsiteY928" fmla="*/ 1646480 h 2476982"/>
              <a:gd name="connsiteX929" fmla="*/ 182454 w 3379808"/>
              <a:gd name="connsiteY929" fmla="*/ 1645876 h 2476982"/>
              <a:gd name="connsiteX930" fmla="*/ 1237882 w 3379808"/>
              <a:gd name="connsiteY930" fmla="*/ 1641651 h 2476982"/>
              <a:gd name="connsiteX931" fmla="*/ 1241538 w 3379808"/>
              <a:gd name="connsiteY931" fmla="*/ 1644066 h 2476982"/>
              <a:gd name="connsiteX932" fmla="*/ 1237882 w 3379808"/>
              <a:gd name="connsiteY932" fmla="*/ 1646480 h 2476982"/>
              <a:gd name="connsiteX933" fmla="*/ 1234228 w 3379808"/>
              <a:gd name="connsiteY933" fmla="*/ 1644066 h 2476982"/>
              <a:gd name="connsiteX934" fmla="*/ 1237882 w 3379808"/>
              <a:gd name="connsiteY934" fmla="*/ 1641651 h 2476982"/>
              <a:gd name="connsiteX935" fmla="*/ 258298 w 3379808"/>
              <a:gd name="connsiteY935" fmla="*/ 1641651 h 2476982"/>
              <a:gd name="connsiteX936" fmla="*/ 258298 w 3379808"/>
              <a:gd name="connsiteY936" fmla="*/ 1644066 h 2476982"/>
              <a:gd name="connsiteX937" fmla="*/ 258298 w 3379808"/>
              <a:gd name="connsiteY937" fmla="*/ 1646480 h 2476982"/>
              <a:gd name="connsiteX938" fmla="*/ 261954 w 3379808"/>
              <a:gd name="connsiteY938" fmla="*/ 1644066 h 2476982"/>
              <a:gd name="connsiteX939" fmla="*/ 258298 w 3379808"/>
              <a:gd name="connsiteY939" fmla="*/ 1641651 h 2476982"/>
              <a:gd name="connsiteX940" fmla="*/ 1252503 w 3379808"/>
              <a:gd name="connsiteY940" fmla="*/ 1631995 h 2476982"/>
              <a:gd name="connsiteX941" fmla="*/ 1252503 w 3379808"/>
              <a:gd name="connsiteY941" fmla="*/ 1636823 h 2476982"/>
              <a:gd name="connsiteX942" fmla="*/ 1252503 w 3379808"/>
              <a:gd name="connsiteY942" fmla="*/ 1641651 h 2476982"/>
              <a:gd name="connsiteX943" fmla="*/ 1248848 w 3379808"/>
              <a:gd name="connsiteY943" fmla="*/ 1636823 h 2476982"/>
              <a:gd name="connsiteX944" fmla="*/ 1252503 w 3379808"/>
              <a:gd name="connsiteY944" fmla="*/ 1631995 h 2476982"/>
              <a:gd name="connsiteX945" fmla="*/ 1257376 w 3379808"/>
              <a:gd name="connsiteY945" fmla="*/ 1627166 h 2476982"/>
              <a:gd name="connsiteX946" fmla="*/ 1261032 w 3379808"/>
              <a:gd name="connsiteY946" fmla="*/ 1631995 h 2476982"/>
              <a:gd name="connsiteX947" fmla="*/ 1257376 w 3379808"/>
              <a:gd name="connsiteY947" fmla="*/ 1636823 h 2476982"/>
              <a:gd name="connsiteX948" fmla="*/ 1253722 w 3379808"/>
              <a:gd name="connsiteY948" fmla="*/ 1631995 h 2476982"/>
              <a:gd name="connsiteX949" fmla="*/ 1257376 w 3379808"/>
              <a:gd name="connsiteY949" fmla="*/ 1627166 h 2476982"/>
              <a:gd name="connsiteX950" fmla="*/ 1271997 w 3379808"/>
              <a:gd name="connsiteY950" fmla="*/ 1622338 h 2476982"/>
              <a:gd name="connsiteX951" fmla="*/ 1275653 w 3379808"/>
              <a:gd name="connsiteY951" fmla="*/ 1624752 h 2476982"/>
              <a:gd name="connsiteX952" fmla="*/ 1271997 w 3379808"/>
              <a:gd name="connsiteY952" fmla="*/ 1627166 h 2476982"/>
              <a:gd name="connsiteX953" fmla="*/ 1268343 w 3379808"/>
              <a:gd name="connsiteY953" fmla="*/ 1624752 h 2476982"/>
              <a:gd name="connsiteX954" fmla="*/ 1271997 w 3379808"/>
              <a:gd name="connsiteY954" fmla="*/ 1622338 h 2476982"/>
              <a:gd name="connsiteX955" fmla="*/ 1262250 w 3379808"/>
              <a:gd name="connsiteY955" fmla="*/ 1622338 h 2476982"/>
              <a:gd name="connsiteX956" fmla="*/ 1265906 w 3379808"/>
              <a:gd name="connsiteY956" fmla="*/ 1627166 h 2476982"/>
              <a:gd name="connsiteX957" fmla="*/ 1262250 w 3379808"/>
              <a:gd name="connsiteY957" fmla="*/ 1631995 h 2476982"/>
              <a:gd name="connsiteX958" fmla="*/ 1258596 w 3379808"/>
              <a:gd name="connsiteY958" fmla="*/ 1627166 h 2476982"/>
              <a:gd name="connsiteX959" fmla="*/ 1262250 w 3379808"/>
              <a:gd name="connsiteY959" fmla="*/ 1622338 h 2476982"/>
              <a:gd name="connsiteX960" fmla="*/ 321654 w 3379808"/>
              <a:gd name="connsiteY960" fmla="*/ 1622338 h 2476982"/>
              <a:gd name="connsiteX961" fmla="*/ 316781 w 3379808"/>
              <a:gd name="connsiteY961" fmla="*/ 1636823 h 2476982"/>
              <a:gd name="connsiteX962" fmla="*/ 316781 w 3379808"/>
              <a:gd name="connsiteY962" fmla="*/ 1641651 h 2476982"/>
              <a:gd name="connsiteX963" fmla="*/ 316781 w 3379808"/>
              <a:gd name="connsiteY963" fmla="*/ 1646480 h 2476982"/>
              <a:gd name="connsiteX964" fmla="*/ 319218 w 3379808"/>
              <a:gd name="connsiteY964" fmla="*/ 1637426 h 2476982"/>
              <a:gd name="connsiteX965" fmla="*/ 321654 w 3379808"/>
              <a:gd name="connsiteY965" fmla="*/ 1631995 h 2476982"/>
              <a:gd name="connsiteX966" fmla="*/ 321654 w 3379808"/>
              <a:gd name="connsiteY966" fmla="*/ 1629581 h 2476982"/>
              <a:gd name="connsiteX967" fmla="*/ 321654 w 3379808"/>
              <a:gd name="connsiteY967" fmla="*/ 1627166 h 2476982"/>
              <a:gd name="connsiteX968" fmla="*/ 321654 w 3379808"/>
              <a:gd name="connsiteY968" fmla="*/ 1622338 h 2476982"/>
              <a:gd name="connsiteX969" fmla="*/ 302160 w 3379808"/>
              <a:gd name="connsiteY969" fmla="*/ 1617510 h 2476982"/>
              <a:gd name="connsiteX970" fmla="*/ 297896 w 3379808"/>
              <a:gd name="connsiteY970" fmla="*/ 1622338 h 2476982"/>
              <a:gd name="connsiteX971" fmla="*/ 297287 w 3379808"/>
              <a:gd name="connsiteY971" fmla="*/ 1627166 h 2476982"/>
              <a:gd name="connsiteX972" fmla="*/ 297287 w 3379808"/>
              <a:gd name="connsiteY972" fmla="*/ 1629581 h 2476982"/>
              <a:gd name="connsiteX973" fmla="*/ 297287 w 3379808"/>
              <a:gd name="connsiteY973" fmla="*/ 1631995 h 2476982"/>
              <a:gd name="connsiteX974" fmla="*/ 301551 w 3379808"/>
              <a:gd name="connsiteY974" fmla="*/ 1627166 h 2476982"/>
              <a:gd name="connsiteX975" fmla="*/ 302160 w 3379808"/>
              <a:gd name="connsiteY975" fmla="*/ 1622338 h 2476982"/>
              <a:gd name="connsiteX976" fmla="*/ 302160 w 3379808"/>
              <a:gd name="connsiteY976" fmla="*/ 1617510 h 2476982"/>
              <a:gd name="connsiteX977" fmla="*/ 268046 w 3379808"/>
              <a:gd name="connsiteY977" fmla="*/ 1617510 h 2476982"/>
              <a:gd name="connsiteX978" fmla="*/ 264391 w 3379808"/>
              <a:gd name="connsiteY978" fmla="*/ 1619924 h 2476982"/>
              <a:gd name="connsiteX979" fmla="*/ 268046 w 3379808"/>
              <a:gd name="connsiteY979" fmla="*/ 1622338 h 2476982"/>
              <a:gd name="connsiteX980" fmla="*/ 268046 w 3379808"/>
              <a:gd name="connsiteY980" fmla="*/ 1617510 h 2476982"/>
              <a:gd name="connsiteX981" fmla="*/ 1830019 w 3379808"/>
              <a:gd name="connsiteY981" fmla="*/ 1607853 h 2476982"/>
              <a:gd name="connsiteX982" fmla="*/ 1820272 w 3379808"/>
              <a:gd name="connsiteY982" fmla="*/ 1634409 h 2476982"/>
              <a:gd name="connsiteX983" fmla="*/ 1810525 w 3379808"/>
              <a:gd name="connsiteY983" fmla="*/ 1660965 h 2476982"/>
              <a:gd name="connsiteX984" fmla="*/ 1810525 w 3379808"/>
              <a:gd name="connsiteY984" fmla="*/ 1670018 h 2476982"/>
              <a:gd name="connsiteX985" fmla="*/ 1810525 w 3379808"/>
              <a:gd name="connsiteY985" fmla="*/ 1675450 h 2476982"/>
              <a:gd name="connsiteX986" fmla="*/ 1815398 w 3379808"/>
              <a:gd name="connsiteY986" fmla="*/ 1675450 h 2476982"/>
              <a:gd name="connsiteX987" fmla="*/ 1812961 w 3379808"/>
              <a:gd name="connsiteY987" fmla="*/ 1708645 h 2476982"/>
              <a:gd name="connsiteX988" fmla="*/ 1795904 w 3379808"/>
              <a:gd name="connsiteY988" fmla="*/ 1738218 h 2476982"/>
              <a:gd name="connsiteX989" fmla="*/ 1795904 w 3379808"/>
              <a:gd name="connsiteY989" fmla="*/ 1723733 h 2476982"/>
              <a:gd name="connsiteX990" fmla="*/ 1776410 w 3379808"/>
              <a:gd name="connsiteY990" fmla="*/ 1796157 h 2476982"/>
              <a:gd name="connsiteX991" fmla="*/ 1750214 w 3379808"/>
              <a:gd name="connsiteY991" fmla="*/ 1929539 h 2476982"/>
              <a:gd name="connsiteX992" fmla="*/ 1742295 w 3379808"/>
              <a:gd name="connsiteY992" fmla="*/ 2081028 h 2476982"/>
              <a:gd name="connsiteX993" fmla="*/ 1742295 w 3379808"/>
              <a:gd name="connsiteY993" fmla="*/ 2094909 h 2476982"/>
              <a:gd name="connsiteX994" fmla="*/ 1742295 w 3379808"/>
              <a:gd name="connsiteY994" fmla="*/ 2105169 h 2476982"/>
              <a:gd name="connsiteX995" fmla="*/ 1747168 w 3379808"/>
              <a:gd name="connsiteY995" fmla="*/ 2109998 h 2476982"/>
              <a:gd name="connsiteX996" fmla="*/ 1747168 w 3379808"/>
              <a:gd name="connsiteY996" fmla="*/ 2018260 h 2476982"/>
              <a:gd name="connsiteX997" fmla="*/ 1752042 w 3379808"/>
              <a:gd name="connsiteY997" fmla="*/ 2114826 h 2476982"/>
              <a:gd name="connsiteX998" fmla="*/ 1785548 w 3379808"/>
              <a:gd name="connsiteY998" fmla="*/ 1866771 h 2476982"/>
              <a:gd name="connsiteX999" fmla="*/ 1844639 w 3379808"/>
              <a:gd name="connsiteY999" fmla="*/ 1622338 h 2476982"/>
              <a:gd name="connsiteX1000" fmla="*/ 1844639 w 3379808"/>
              <a:gd name="connsiteY1000" fmla="*/ 1607853 h 2476982"/>
              <a:gd name="connsiteX1001" fmla="*/ 1834892 w 3379808"/>
              <a:gd name="connsiteY1001" fmla="*/ 1622338 h 2476982"/>
              <a:gd name="connsiteX1002" fmla="*/ 1296365 w 3379808"/>
              <a:gd name="connsiteY1002" fmla="*/ 1603025 h 2476982"/>
              <a:gd name="connsiteX1003" fmla="*/ 1298802 w 3379808"/>
              <a:gd name="connsiteY1003" fmla="*/ 1603025 h 2476982"/>
              <a:gd name="connsiteX1004" fmla="*/ 1301238 w 3379808"/>
              <a:gd name="connsiteY1004" fmla="*/ 1603025 h 2476982"/>
              <a:gd name="connsiteX1005" fmla="*/ 1290882 w 3379808"/>
              <a:gd name="connsiteY1005" fmla="*/ 1614492 h 2476982"/>
              <a:gd name="connsiteX1006" fmla="*/ 1276871 w 3379808"/>
              <a:gd name="connsiteY1006" fmla="*/ 1622338 h 2476982"/>
              <a:gd name="connsiteX1007" fmla="*/ 1281744 w 3379808"/>
              <a:gd name="connsiteY1007" fmla="*/ 1617510 h 2476982"/>
              <a:gd name="connsiteX1008" fmla="*/ 1289055 w 3379808"/>
              <a:gd name="connsiteY1008" fmla="*/ 1608456 h 2476982"/>
              <a:gd name="connsiteX1009" fmla="*/ 1296365 w 3379808"/>
              <a:gd name="connsiteY1009" fmla="*/ 1603025 h 2476982"/>
              <a:gd name="connsiteX1010" fmla="*/ 307034 w 3379808"/>
              <a:gd name="connsiteY1010" fmla="*/ 1598197 h 2476982"/>
              <a:gd name="connsiteX1011" fmla="*/ 303379 w 3379808"/>
              <a:gd name="connsiteY1011" fmla="*/ 1603025 h 2476982"/>
              <a:gd name="connsiteX1012" fmla="*/ 307034 w 3379808"/>
              <a:gd name="connsiteY1012" fmla="*/ 1607853 h 2476982"/>
              <a:gd name="connsiteX1013" fmla="*/ 307034 w 3379808"/>
              <a:gd name="connsiteY1013" fmla="*/ 1603025 h 2476982"/>
              <a:gd name="connsiteX1014" fmla="*/ 307034 w 3379808"/>
              <a:gd name="connsiteY1014" fmla="*/ 1598197 h 2476982"/>
              <a:gd name="connsiteX1015" fmla="*/ 199816 w 3379808"/>
              <a:gd name="connsiteY1015" fmla="*/ 1598197 h 2476982"/>
              <a:gd name="connsiteX1016" fmla="*/ 191288 w 3379808"/>
              <a:gd name="connsiteY1016" fmla="*/ 1615096 h 2476982"/>
              <a:gd name="connsiteX1017" fmla="*/ 190069 w 3379808"/>
              <a:gd name="connsiteY1017" fmla="*/ 1631995 h 2476982"/>
              <a:gd name="connsiteX1018" fmla="*/ 190069 w 3379808"/>
              <a:gd name="connsiteY1018" fmla="*/ 1634409 h 2476982"/>
              <a:gd name="connsiteX1019" fmla="*/ 190069 w 3379808"/>
              <a:gd name="connsiteY1019" fmla="*/ 1636823 h 2476982"/>
              <a:gd name="connsiteX1020" fmla="*/ 196770 w 3379808"/>
              <a:gd name="connsiteY1020" fmla="*/ 1620527 h 2476982"/>
              <a:gd name="connsiteX1021" fmla="*/ 199816 w 3379808"/>
              <a:gd name="connsiteY1021" fmla="*/ 1607853 h 2476982"/>
              <a:gd name="connsiteX1022" fmla="*/ 199816 w 3379808"/>
              <a:gd name="connsiteY1022" fmla="*/ 1598197 h 2476982"/>
              <a:gd name="connsiteX1023" fmla="*/ 1849513 w 3379808"/>
              <a:gd name="connsiteY1023" fmla="*/ 1593368 h 2476982"/>
              <a:gd name="connsiteX1024" fmla="*/ 1845858 w 3379808"/>
              <a:gd name="connsiteY1024" fmla="*/ 1595782 h 2476982"/>
              <a:gd name="connsiteX1025" fmla="*/ 1849513 w 3379808"/>
              <a:gd name="connsiteY1025" fmla="*/ 1598197 h 2476982"/>
              <a:gd name="connsiteX1026" fmla="*/ 1849513 w 3379808"/>
              <a:gd name="connsiteY1026" fmla="*/ 1595782 h 2476982"/>
              <a:gd name="connsiteX1027" fmla="*/ 1849513 w 3379808"/>
              <a:gd name="connsiteY1027" fmla="*/ 1593368 h 2476982"/>
              <a:gd name="connsiteX1028" fmla="*/ 1306112 w 3379808"/>
              <a:gd name="connsiteY1028" fmla="*/ 1593368 h 2476982"/>
              <a:gd name="connsiteX1029" fmla="*/ 1306112 w 3379808"/>
              <a:gd name="connsiteY1029" fmla="*/ 1598197 h 2476982"/>
              <a:gd name="connsiteX1030" fmla="*/ 1306112 w 3379808"/>
              <a:gd name="connsiteY1030" fmla="*/ 1603025 h 2476982"/>
              <a:gd name="connsiteX1031" fmla="*/ 1302457 w 3379808"/>
              <a:gd name="connsiteY1031" fmla="*/ 1598197 h 2476982"/>
              <a:gd name="connsiteX1032" fmla="*/ 1306112 w 3379808"/>
              <a:gd name="connsiteY1032" fmla="*/ 1593368 h 2476982"/>
              <a:gd name="connsiteX1033" fmla="*/ 1281744 w 3379808"/>
              <a:gd name="connsiteY1033" fmla="*/ 1593368 h 2476982"/>
              <a:gd name="connsiteX1034" fmla="*/ 1285400 w 3379808"/>
              <a:gd name="connsiteY1034" fmla="*/ 1595782 h 2476982"/>
              <a:gd name="connsiteX1035" fmla="*/ 1281744 w 3379808"/>
              <a:gd name="connsiteY1035" fmla="*/ 1598197 h 2476982"/>
              <a:gd name="connsiteX1036" fmla="*/ 1281744 w 3379808"/>
              <a:gd name="connsiteY1036" fmla="*/ 1595782 h 2476982"/>
              <a:gd name="connsiteX1037" fmla="*/ 1281744 w 3379808"/>
              <a:gd name="connsiteY1037" fmla="*/ 1593368 h 2476982"/>
              <a:gd name="connsiteX1038" fmla="*/ 1318296 w 3379808"/>
              <a:gd name="connsiteY1038" fmla="*/ 1589748 h 2476982"/>
              <a:gd name="connsiteX1039" fmla="*/ 1320733 w 3379808"/>
              <a:gd name="connsiteY1039" fmla="*/ 1593368 h 2476982"/>
              <a:gd name="connsiteX1040" fmla="*/ 1318296 w 3379808"/>
              <a:gd name="connsiteY1040" fmla="*/ 1593368 h 2476982"/>
              <a:gd name="connsiteX1041" fmla="*/ 1315859 w 3379808"/>
              <a:gd name="connsiteY1041" fmla="*/ 1593368 h 2476982"/>
              <a:gd name="connsiteX1042" fmla="*/ 1318296 w 3379808"/>
              <a:gd name="connsiteY1042" fmla="*/ 1589748 h 2476982"/>
              <a:gd name="connsiteX1043" fmla="*/ 1286618 w 3379808"/>
              <a:gd name="connsiteY1043" fmla="*/ 1588540 h 2476982"/>
              <a:gd name="connsiteX1044" fmla="*/ 1290274 w 3379808"/>
              <a:gd name="connsiteY1044" fmla="*/ 1590954 h 2476982"/>
              <a:gd name="connsiteX1045" fmla="*/ 1286618 w 3379808"/>
              <a:gd name="connsiteY1045" fmla="*/ 1593368 h 2476982"/>
              <a:gd name="connsiteX1046" fmla="*/ 1282963 w 3379808"/>
              <a:gd name="connsiteY1046" fmla="*/ 1590954 h 2476982"/>
              <a:gd name="connsiteX1047" fmla="*/ 1286618 w 3379808"/>
              <a:gd name="connsiteY1047" fmla="*/ 1588540 h 2476982"/>
              <a:gd name="connsiteX1048" fmla="*/ 307034 w 3379808"/>
              <a:gd name="connsiteY1048" fmla="*/ 1588540 h 2476982"/>
              <a:gd name="connsiteX1049" fmla="*/ 307034 w 3379808"/>
              <a:gd name="connsiteY1049" fmla="*/ 1590954 h 2476982"/>
              <a:gd name="connsiteX1050" fmla="*/ 307034 w 3379808"/>
              <a:gd name="connsiteY1050" fmla="*/ 1593368 h 2476982"/>
              <a:gd name="connsiteX1051" fmla="*/ 310690 w 3379808"/>
              <a:gd name="connsiteY1051" fmla="*/ 1590954 h 2476982"/>
              <a:gd name="connsiteX1052" fmla="*/ 307034 w 3379808"/>
              <a:gd name="connsiteY1052" fmla="*/ 1588540 h 2476982"/>
              <a:gd name="connsiteX1053" fmla="*/ 277793 w 3379808"/>
              <a:gd name="connsiteY1053" fmla="*/ 1588540 h 2476982"/>
              <a:gd name="connsiteX1054" fmla="*/ 274138 w 3379808"/>
              <a:gd name="connsiteY1054" fmla="*/ 1590954 h 2476982"/>
              <a:gd name="connsiteX1055" fmla="*/ 277793 w 3379808"/>
              <a:gd name="connsiteY1055" fmla="*/ 1593368 h 2476982"/>
              <a:gd name="connsiteX1056" fmla="*/ 277793 w 3379808"/>
              <a:gd name="connsiteY1056" fmla="*/ 1590954 h 2476982"/>
              <a:gd name="connsiteX1057" fmla="*/ 277793 w 3379808"/>
              <a:gd name="connsiteY1057" fmla="*/ 1588540 h 2476982"/>
              <a:gd name="connsiteX1058" fmla="*/ 1301238 w 3379808"/>
              <a:gd name="connsiteY1058" fmla="*/ 1578883 h 2476982"/>
              <a:gd name="connsiteX1059" fmla="*/ 1304894 w 3379808"/>
              <a:gd name="connsiteY1059" fmla="*/ 1583712 h 2476982"/>
              <a:gd name="connsiteX1060" fmla="*/ 1301238 w 3379808"/>
              <a:gd name="connsiteY1060" fmla="*/ 1588540 h 2476982"/>
              <a:gd name="connsiteX1061" fmla="*/ 1297584 w 3379808"/>
              <a:gd name="connsiteY1061" fmla="*/ 1583712 h 2476982"/>
              <a:gd name="connsiteX1062" fmla="*/ 1301238 w 3379808"/>
              <a:gd name="connsiteY1062" fmla="*/ 1578883 h 2476982"/>
              <a:gd name="connsiteX1063" fmla="*/ 1854387 w 3379808"/>
              <a:gd name="connsiteY1063" fmla="*/ 1574055 h 2476982"/>
              <a:gd name="connsiteX1064" fmla="*/ 1850732 w 3379808"/>
              <a:gd name="connsiteY1064" fmla="*/ 1580694 h 2476982"/>
              <a:gd name="connsiteX1065" fmla="*/ 1854387 w 3379808"/>
              <a:gd name="connsiteY1065" fmla="*/ 1583712 h 2476982"/>
              <a:gd name="connsiteX1066" fmla="*/ 1854387 w 3379808"/>
              <a:gd name="connsiteY1066" fmla="*/ 1578883 h 2476982"/>
              <a:gd name="connsiteX1067" fmla="*/ 1854387 w 3379808"/>
              <a:gd name="connsiteY1067" fmla="*/ 1574055 h 2476982"/>
              <a:gd name="connsiteX1068" fmla="*/ 277793 w 3379808"/>
              <a:gd name="connsiteY1068" fmla="*/ 1574055 h 2476982"/>
              <a:gd name="connsiteX1069" fmla="*/ 277793 w 3379808"/>
              <a:gd name="connsiteY1069" fmla="*/ 1576469 h 2476982"/>
              <a:gd name="connsiteX1070" fmla="*/ 277793 w 3379808"/>
              <a:gd name="connsiteY1070" fmla="*/ 1578883 h 2476982"/>
              <a:gd name="connsiteX1071" fmla="*/ 281448 w 3379808"/>
              <a:gd name="connsiteY1071" fmla="*/ 1576469 h 2476982"/>
              <a:gd name="connsiteX1072" fmla="*/ 277793 w 3379808"/>
              <a:gd name="connsiteY1072" fmla="*/ 1574055 h 2476982"/>
              <a:gd name="connsiteX1073" fmla="*/ 311907 w 3379808"/>
              <a:gd name="connsiteY1073" fmla="*/ 1569227 h 2476982"/>
              <a:gd name="connsiteX1074" fmla="*/ 308253 w 3379808"/>
              <a:gd name="connsiteY1074" fmla="*/ 1574055 h 2476982"/>
              <a:gd name="connsiteX1075" fmla="*/ 311907 w 3379808"/>
              <a:gd name="connsiteY1075" fmla="*/ 1578883 h 2476982"/>
              <a:gd name="connsiteX1076" fmla="*/ 315563 w 3379808"/>
              <a:gd name="connsiteY1076" fmla="*/ 1574055 h 2476982"/>
              <a:gd name="connsiteX1077" fmla="*/ 311907 w 3379808"/>
              <a:gd name="connsiteY1077" fmla="*/ 1569227 h 2476982"/>
              <a:gd name="connsiteX1078" fmla="*/ 1815398 w 3379808"/>
              <a:gd name="connsiteY1078" fmla="*/ 1559570 h 2476982"/>
              <a:gd name="connsiteX1079" fmla="*/ 1776410 w 3379808"/>
              <a:gd name="connsiteY1079" fmla="*/ 1689934 h 2476982"/>
              <a:gd name="connsiteX1080" fmla="*/ 1776410 w 3379808"/>
              <a:gd name="connsiteY1080" fmla="*/ 1699591 h 2476982"/>
              <a:gd name="connsiteX1081" fmla="*/ 1799560 w 3379808"/>
              <a:gd name="connsiteY1081" fmla="*/ 1636220 h 2476982"/>
              <a:gd name="connsiteX1082" fmla="*/ 1815398 w 3379808"/>
              <a:gd name="connsiteY1082" fmla="*/ 1569227 h 2476982"/>
              <a:gd name="connsiteX1083" fmla="*/ 1815398 w 3379808"/>
              <a:gd name="connsiteY1083" fmla="*/ 1564398 h 2476982"/>
              <a:gd name="connsiteX1084" fmla="*/ 1815398 w 3379808"/>
              <a:gd name="connsiteY1084" fmla="*/ 1559570 h 2476982"/>
              <a:gd name="connsiteX1085" fmla="*/ 1325606 w 3379808"/>
              <a:gd name="connsiteY1085" fmla="*/ 1559570 h 2476982"/>
              <a:gd name="connsiteX1086" fmla="*/ 1328043 w 3379808"/>
              <a:gd name="connsiteY1086" fmla="*/ 1559570 h 2476982"/>
              <a:gd name="connsiteX1087" fmla="*/ 1330480 w 3379808"/>
              <a:gd name="connsiteY1087" fmla="*/ 1559570 h 2476982"/>
              <a:gd name="connsiteX1088" fmla="*/ 1331089 w 3379808"/>
              <a:gd name="connsiteY1088" fmla="*/ 1561984 h 2476982"/>
              <a:gd name="connsiteX1089" fmla="*/ 1335353 w 3379808"/>
              <a:gd name="connsiteY1089" fmla="*/ 1564398 h 2476982"/>
              <a:gd name="connsiteX1090" fmla="*/ 1320733 w 3379808"/>
              <a:gd name="connsiteY1090" fmla="*/ 1573452 h 2476982"/>
              <a:gd name="connsiteX1091" fmla="*/ 1306112 w 3379808"/>
              <a:gd name="connsiteY1091" fmla="*/ 1578883 h 2476982"/>
              <a:gd name="connsiteX1092" fmla="*/ 287540 w 3379808"/>
              <a:gd name="connsiteY1092" fmla="*/ 1549913 h 2476982"/>
              <a:gd name="connsiteX1093" fmla="*/ 287540 w 3379808"/>
              <a:gd name="connsiteY1093" fmla="*/ 1552328 h 2476982"/>
              <a:gd name="connsiteX1094" fmla="*/ 287540 w 3379808"/>
              <a:gd name="connsiteY1094" fmla="*/ 1554742 h 2476982"/>
              <a:gd name="connsiteX1095" fmla="*/ 291196 w 3379808"/>
              <a:gd name="connsiteY1095" fmla="*/ 1552328 h 2476982"/>
              <a:gd name="connsiteX1096" fmla="*/ 287540 w 3379808"/>
              <a:gd name="connsiteY1096" fmla="*/ 1549913 h 2476982"/>
              <a:gd name="connsiteX1097" fmla="*/ 1820272 w 3379808"/>
              <a:gd name="connsiteY1097" fmla="*/ 1545085 h 2476982"/>
              <a:gd name="connsiteX1098" fmla="*/ 1816617 w 3379808"/>
              <a:gd name="connsiteY1098" fmla="*/ 1552328 h 2476982"/>
              <a:gd name="connsiteX1099" fmla="*/ 1820272 w 3379808"/>
              <a:gd name="connsiteY1099" fmla="*/ 1559570 h 2476982"/>
              <a:gd name="connsiteX1100" fmla="*/ 1820272 w 3379808"/>
              <a:gd name="connsiteY1100" fmla="*/ 1550517 h 2476982"/>
              <a:gd name="connsiteX1101" fmla="*/ 1820272 w 3379808"/>
              <a:gd name="connsiteY1101" fmla="*/ 1545085 h 2476982"/>
              <a:gd name="connsiteX1102" fmla="*/ 1335353 w 3379808"/>
              <a:gd name="connsiteY1102" fmla="*/ 1545085 h 2476982"/>
              <a:gd name="connsiteX1103" fmla="*/ 1339009 w 3379808"/>
              <a:gd name="connsiteY1103" fmla="*/ 1549913 h 2476982"/>
              <a:gd name="connsiteX1104" fmla="*/ 1335353 w 3379808"/>
              <a:gd name="connsiteY1104" fmla="*/ 1554742 h 2476982"/>
              <a:gd name="connsiteX1105" fmla="*/ 1335353 w 3379808"/>
              <a:gd name="connsiteY1105" fmla="*/ 1549913 h 2476982"/>
              <a:gd name="connsiteX1106" fmla="*/ 1335353 w 3379808"/>
              <a:gd name="connsiteY1106" fmla="*/ 1545085 h 2476982"/>
              <a:gd name="connsiteX1107" fmla="*/ 321654 w 3379808"/>
              <a:gd name="connsiteY1107" fmla="*/ 1545085 h 2476982"/>
              <a:gd name="connsiteX1108" fmla="*/ 318000 w 3379808"/>
              <a:gd name="connsiteY1108" fmla="*/ 1549913 h 2476982"/>
              <a:gd name="connsiteX1109" fmla="*/ 321654 w 3379808"/>
              <a:gd name="connsiteY1109" fmla="*/ 1554742 h 2476982"/>
              <a:gd name="connsiteX1110" fmla="*/ 321654 w 3379808"/>
              <a:gd name="connsiteY1110" fmla="*/ 1545085 h 2476982"/>
              <a:gd name="connsiteX1111" fmla="*/ 1859260 w 3379808"/>
              <a:gd name="connsiteY1111" fmla="*/ 1540257 h 2476982"/>
              <a:gd name="connsiteX1112" fmla="*/ 1854387 w 3379808"/>
              <a:gd name="connsiteY1112" fmla="*/ 1559570 h 2476982"/>
              <a:gd name="connsiteX1113" fmla="*/ 1854387 w 3379808"/>
              <a:gd name="connsiteY1113" fmla="*/ 1561984 h 2476982"/>
              <a:gd name="connsiteX1114" fmla="*/ 1854387 w 3379808"/>
              <a:gd name="connsiteY1114" fmla="*/ 1564398 h 2476982"/>
              <a:gd name="connsiteX1115" fmla="*/ 1859260 w 3379808"/>
              <a:gd name="connsiteY1115" fmla="*/ 1545085 h 2476982"/>
              <a:gd name="connsiteX1116" fmla="*/ 1859260 w 3379808"/>
              <a:gd name="connsiteY1116" fmla="*/ 1542671 h 2476982"/>
              <a:gd name="connsiteX1117" fmla="*/ 1859260 w 3379808"/>
              <a:gd name="connsiteY1117" fmla="*/ 1540257 h 2476982"/>
              <a:gd name="connsiteX1118" fmla="*/ 372522 w 3379808"/>
              <a:gd name="connsiteY1118" fmla="*/ 1538900 h 2476982"/>
              <a:gd name="connsiteX1119" fmla="*/ 375264 w 3379808"/>
              <a:gd name="connsiteY1119" fmla="*/ 1540257 h 2476982"/>
              <a:gd name="connsiteX1120" fmla="*/ 371609 w 3379808"/>
              <a:gd name="connsiteY1120" fmla="*/ 1540257 h 2476982"/>
              <a:gd name="connsiteX1121" fmla="*/ 372522 w 3379808"/>
              <a:gd name="connsiteY1121" fmla="*/ 1538900 h 2476982"/>
              <a:gd name="connsiteX1122" fmla="*/ 323787 w 3379808"/>
              <a:gd name="connsiteY1122" fmla="*/ 1538900 h 2476982"/>
              <a:gd name="connsiteX1123" fmla="*/ 322874 w 3379808"/>
              <a:gd name="connsiteY1123" fmla="*/ 1540257 h 2476982"/>
              <a:gd name="connsiteX1124" fmla="*/ 326528 w 3379808"/>
              <a:gd name="connsiteY1124" fmla="*/ 1540257 h 2476982"/>
              <a:gd name="connsiteX1125" fmla="*/ 323787 w 3379808"/>
              <a:gd name="connsiteY1125" fmla="*/ 1538900 h 2476982"/>
              <a:gd name="connsiteX1126" fmla="*/ 297287 w 3379808"/>
              <a:gd name="connsiteY1126" fmla="*/ 1530600 h 2476982"/>
              <a:gd name="connsiteX1127" fmla="*/ 293632 w 3379808"/>
              <a:gd name="connsiteY1127" fmla="*/ 1533014 h 2476982"/>
              <a:gd name="connsiteX1128" fmla="*/ 297287 w 3379808"/>
              <a:gd name="connsiteY1128" fmla="*/ 1535429 h 2476982"/>
              <a:gd name="connsiteX1129" fmla="*/ 297287 w 3379808"/>
              <a:gd name="connsiteY1129" fmla="*/ 1533014 h 2476982"/>
              <a:gd name="connsiteX1130" fmla="*/ 297287 w 3379808"/>
              <a:gd name="connsiteY1130" fmla="*/ 1530600 h 2476982"/>
              <a:gd name="connsiteX1131" fmla="*/ 1325606 w 3379808"/>
              <a:gd name="connsiteY1131" fmla="*/ 1525772 h 2476982"/>
              <a:gd name="connsiteX1132" fmla="*/ 1329262 w 3379808"/>
              <a:gd name="connsiteY1132" fmla="*/ 1530600 h 2476982"/>
              <a:gd name="connsiteX1133" fmla="*/ 1325606 w 3379808"/>
              <a:gd name="connsiteY1133" fmla="*/ 1535429 h 2476982"/>
              <a:gd name="connsiteX1134" fmla="*/ 1321952 w 3379808"/>
              <a:gd name="connsiteY1134" fmla="*/ 1530600 h 2476982"/>
              <a:gd name="connsiteX1135" fmla="*/ 1325606 w 3379808"/>
              <a:gd name="connsiteY1135" fmla="*/ 1525772 h 2476982"/>
              <a:gd name="connsiteX1136" fmla="*/ 1301238 w 3379808"/>
              <a:gd name="connsiteY1136" fmla="*/ 1525772 h 2476982"/>
              <a:gd name="connsiteX1137" fmla="*/ 1297584 w 3379808"/>
              <a:gd name="connsiteY1137" fmla="*/ 1530600 h 2476982"/>
              <a:gd name="connsiteX1138" fmla="*/ 1301238 w 3379808"/>
              <a:gd name="connsiteY1138" fmla="*/ 1535429 h 2476982"/>
              <a:gd name="connsiteX1139" fmla="*/ 1304894 w 3379808"/>
              <a:gd name="connsiteY1139" fmla="*/ 1530600 h 2476982"/>
              <a:gd name="connsiteX1140" fmla="*/ 1301238 w 3379808"/>
              <a:gd name="connsiteY1140" fmla="*/ 1525772 h 2476982"/>
              <a:gd name="connsiteX1141" fmla="*/ 331402 w 3379808"/>
              <a:gd name="connsiteY1141" fmla="*/ 1525772 h 2476982"/>
              <a:gd name="connsiteX1142" fmla="*/ 327747 w 3379808"/>
              <a:gd name="connsiteY1142" fmla="*/ 1530600 h 2476982"/>
              <a:gd name="connsiteX1143" fmla="*/ 331402 w 3379808"/>
              <a:gd name="connsiteY1143" fmla="*/ 1535429 h 2476982"/>
              <a:gd name="connsiteX1144" fmla="*/ 331402 w 3379808"/>
              <a:gd name="connsiteY1144" fmla="*/ 1525772 h 2476982"/>
              <a:gd name="connsiteX1145" fmla="*/ 380137 w 3379808"/>
              <a:gd name="connsiteY1145" fmla="*/ 1520944 h 2476982"/>
              <a:gd name="connsiteX1146" fmla="*/ 380137 w 3379808"/>
              <a:gd name="connsiteY1146" fmla="*/ 1523358 h 2476982"/>
              <a:gd name="connsiteX1147" fmla="*/ 380137 w 3379808"/>
              <a:gd name="connsiteY1147" fmla="*/ 1525772 h 2476982"/>
              <a:gd name="connsiteX1148" fmla="*/ 376483 w 3379808"/>
              <a:gd name="connsiteY1148" fmla="*/ 1523358 h 2476982"/>
              <a:gd name="connsiteX1149" fmla="*/ 380137 w 3379808"/>
              <a:gd name="connsiteY1149" fmla="*/ 1520944 h 2476982"/>
              <a:gd name="connsiteX1150" fmla="*/ 331402 w 3379808"/>
              <a:gd name="connsiteY1150" fmla="*/ 1516115 h 2476982"/>
              <a:gd name="connsiteX1151" fmla="*/ 331402 w 3379808"/>
              <a:gd name="connsiteY1151" fmla="*/ 1518529 h 2476982"/>
              <a:gd name="connsiteX1152" fmla="*/ 331402 w 3379808"/>
              <a:gd name="connsiteY1152" fmla="*/ 1520944 h 2476982"/>
              <a:gd name="connsiteX1153" fmla="*/ 335057 w 3379808"/>
              <a:gd name="connsiteY1153" fmla="*/ 1518529 h 2476982"/>
              <a:gd name="connsiteX1154" fmla="*/ 331402 w 3379808"/>
              <a:gd name="connsiteY1154" fmla="*/ 1516115 h 2476982"/>
              <a:gd name="connsiteX1155" fmla="*/ 302160 w 3379808"/>
              <a:gd name="connsiteY1155" fmla="*/ 1516115 h 2476982"/>
              <a:gd name="connsiteX1156" fmla="*/ 298506 w 3379808"/>
              <a:gd name="connsiteY1156" fmla="*/ 1518529 h 2476982"/>
              <a:gd name="connsiteX1157" fmla="*/ 302160 w 3379808"/>
              <a:gd name="connsiteY1157" fmla="*/ 1520944 h 2476982"/>
              <a:gd name="connsiteX1158" fmla="*/ 302160 w 3379808"/>
              <a:gd name="connsiteY1158" fmla="*/ 1518529 h 2476982"/>
              <a:gd name="connsiteX1159" fmla="*/ 302160 w 3379808"/>
              <a:gd name="connsiteY1159" fmla="*/ 1516115 h 2476982"/>
              <a:gd name="connsiteX1160" fmla="*/ 1330480 w 3379808"/>
              <a:gd name="connsiteY1160" fmla="*/ 1511287 h 2476982"/>
              <a:gd name="connsiteX1161" fmla="*/ 1334136 w 3379808"/>
              <a:gd name="connsiteY1161" fmla="*/ 1513701 h 2476982"/>
              <a:gd name="connsiteX1162" fmla="*/ 1330480 w 3379808"/>
              <a:gd name="connsiteY1162" fmla="*/ 1516115 h 2476982"/>
              <a:gd name="connsiteX1163" fmla="*/ 1326825 w 3379808"/>
              <a:gd name="connsiteY1163" fmla="*/ 1513701 h 2476982"/>
              <a:gd name="connsiteX1164" fmla="*/ 1330480 w 3379808"/>
              <a:gd name="connsiteY1164" fmla="*/ 1511287 h 2476982"/>
              <a:gd name="connsiteX1165" fmla="*/ 385011 w 3379808"/>
              <a:gd name="connsiteY1165" fmla="*/ 1511287 h 2476982"/>
              <a:gd name="connsiteX1166" fmla="*/ 385011 w 3379808"/>
              <a:gd name="connsiteY1166" fmla="*/ 1516115 h 2476982"/>
              <a:gd name="connsiteX1167" fmla="*/ 381356 w 3379808"/>
              <a:gd name="connsiteY1167" fmla="*/ 1513701 h 2476982"/>
              <a:gd name="connsiteX1168" fmla="*/ 385011 w 3379808"/>
              <a:gd name="connsiteY1168" fmla="*/ 1511287 h 2476982"/>
              <a:gd name="connsiteX1169" fmla="*/ 389884 w 3379808"/>
              <a:gd name="connsiteY1169" fmla="*/ 1496802 h 2476982"/>
              <a:gd name="connsiteX1170" fmla="*/ 389884 w 3379808"/>
              <a:gd name="connsiteY1170" fmla="*/ 1499216 h 2476982"/>
              <a:gd name="connsiteX1171" fmla="*/ 389884 w 3379808"/>
              <a:gd name="connsiteY1171" fmla="*/ 1501630 h 2476982"/>
              <a:gd name="connsiteX1172" fmla="*/ 386230 w 3379808"/>
              <a:gd name="connsiteY1172" fmla="*/ 1499216 h 2476982"/>
              <a:gd name="connsiteX1173" fmla="*/ 389884 w 3379808"/>
              <a:gd name="connsiteY1173" fmla="*/ 1496802 h 2476982"/>
              <a:gd name="connsiteX1174" fmla="*/ 336275 w 3379808"/>
              <a:gd name="connsiteY1174" fmla="*/ 1496802 h 2476982"/>
              <a:gd name="connsiteX1175" fmla="*/ 332621 w 3379808"/>
              <a:gd name="connsiteY1175" fmla="*/ 1501630 h 2476982"/>
              <a:gd name="connsiteX1176" fmla="*/ 336275 w 3379808"/>
              <a:gd name="connsiteY1176" fmla="*/ 1506459 h 2476982"/>
              <a:gd name="connsiteX1177" fmla="*/ 339931 w 3379808"/>
              <a:gd name="connsiteY1177" fmla="*/ 1501630 h 2476982"/>
              <a:gd name="connsiteX1178" fmla="*/ 336275 w 3379808"/>
              <a:gd name="connsiteY1178" fmla="*/ 1496802 h 2476982"/>
              <a:gd name="connsiteX1179" fmla="*/ 1869007 w 3379808"/>
              <a:gd name="connsiteY1179" fmla="*/ 1472660 h 2476982"/>
              <a:gd name="connsiteX1180" fmla="*/ 1872663 w 3379808"/>
              <a:gd name="connsiteY1180" fmla="*/ 1475075 h 2476982"/>
              <a:gd name="connsiteX1181" fmla="*/ 1869007 w 3379808"/>
              <a:gd name="connsiteY1181" fmla="*/ 1477489 h 2476982"/>
              <a:gd name="connsiteX1182" fmla="*/ 1865353 w 3379808"/>
              <a:gd name="connsiteY1182" fmla="*/ 1475075 h 2476982"/>
              <a:gd name="connsiteX1183" fmla="*/ 1869007 w 3379808"/>
              <a:gd name="connsiteY1183" fmla="*/ 1472660 h 2476982"/>
              <a:gd name="connsiteX1184" fmla="*/ 316781 w 3379808"/>
              <a:gd name="connsiteY1184" fmla="*/ 1463004 h 2476982"/>
              <a:gd name="connsiteX1185" fmla="*/ 313126 w 3379808"/>
              <a:gd name="connsiteY1185" fmla="*/ 1467832 h 2476982"/>
              <a:gd name="connsiteX1186" fmla="*/ 316781 w 3379808"/>
              <a:gd name="connsiteY1186" fmla="*/ 1472660 h 2476982"/>
              <a:gd name="connsiteX1187" fmla="*/ 320437 w 3379808"/>
              <a:gd name="connsiteY1187" fmla="*/ 1467832 h 2476982"/>
              <a:gd name="connsiteX1188" fmla="*/ 316781 w 3379808"/>
              <a:gd name="connsiteY1188" fmla="*/ 1463004 h 2476982"/>
              <a:gd name="connsiteX1189" fmla="*/ 1966478 w 3379808"/>
              <a:gd name="connsiteY1189" fmla="*/ 1453347 h 2476982"/>
              <a:gd name="connsiteX1190" fmla="*/ 1970134 w 3379808"/>
              <a:gd name="connsiteY1190" fmla="*/ 1458176 h 2476982"/>
              <a:gd name="connsiteX1191" fmla="*/ 1966478 w 3379808"/>
              <a:gd name="connsiteY1191" fmla="*/ 1463004 h 2476982"/>
              <a:gd name="connsiteX1192" fmla="*/ 1962824 w 3379808"/>
              <a:gd name="connsiteY1192" fmla="*/ 1458176 h 2476982"/>
              <a:gd name="connsiteX1193" fmla="*/ 1966478 w 3379808"/>
              <a:gd name="connsiteY1193" fmla="*/ 1453347 h 2476982"/>
              <a:gd name="connsiteX1194" fmla="*/ 1873881 w 3379808"/>
              <a:gd name="connsiteY1194" fmla="*/ 1453347 h 2476982"/>
              <a:gd name="connsiteX1195" fmla="*/ 1873881 w 3379808"/>
              <a:gd name="connsiteY1195" fmla="*/ 1462401 h 2476982"/>
              <a:gd name="connsiteX1196" fmla="*/ 1873881 w 3379808"/>
              <a:gd name="connsiteY1196" fmla="*/ 1467832 h 2476982"/>
              <a:gd name="connsiteX1197" fmla="*/ 1870226 w 3379808"/>
              <a:gd name="connsiteY1197" fmla="*/ 1460590 h 2476982"/>
              <a:gd name="connsiteX1198" fmla="*/ 1873881 w 3379808"/>
              <a:gd name="connsiteY1198" fmla="*/ 1453347 h 2476982"/>
              <a:gd name="connsiteX1199" fmla="*/ 1854387 w 3379808"/>
              <a:gd name="connsiteY1199" fmla="*/ 1453347 h 2476982"/>
              <a:gd name="connsiteX1200" fmla="*/ 1854387 w 3379808"/>
              <a:gd name="connsiteY1200" fmla="*/ 1455761 h 2476982"/>
              <a:gd name="connsiteX1201" fmla="*/ 1854387 w 3379808"/>
              <a:gd name="connsiteY1201" fmla="*/ 1458176 h 2476982"/>
              <a:gd name="connsiteX1202" fmla="*/ 1858042 w 3379808"/>
              <a:gd name="connsiteY1202" fmla="*/ 1455761 h 2476982"/>
              <a:gd name="connsiteX1203" fmla="*/ 1854387 w 3379808"/>
              <a:gd name="connsiteY1203" fmla="*/ 1453347 h 2476982"/>
              <a:gd name="connsiteX1204" fmla="*/ 1878754 w 3379808"/>
              <a:gd name="connsiteY1204" fmla="*/ 1443691 h 2476982"/>
              <a:gd name="connsiteX1205" fmla="*/ 1878754 w 3379808"/>
              <a:gd name="connsiteY1205" fmla="*/ 1453347 h 2476982"/>
              <a:gd name="connsiteX1206" fmla="*/ 1875100 w 3379808"/>
              <a:gd name="connsiteY1206" fmla="*/ 1448519 h 2476982"/>
              <a:gd name="connsiteX1207" fmla="*/ 1878754 w 3379808"/>
              <a:gd name="connsiteY1207" fmla="*/ 1443691 h 2476982"/>
              <a:gd name="connsiteX1208" fmla="*/ 1859260 w 3379808"/>
              <a:gd name="connsiteY1208" fmla="*/ 1438862 h 2476982"/>
              <a:gd name="connsiteX1209" fmla="*/ 1855606 w 3379808"/>
              <a:gd name="connsiteY1209" fmla="*/ 1443691 h 2476982"/>
              <a:gd name="connsiteX1210" fmla="*/ 1859260 w 3379808"/>
              <a:gd name="connsiteY1210" fmla="*/ 1448519 h 2476982"/>
              <a:gd name="connsiteX1211" fmla="*/ 1862916 w 3379808"/>
              <a:gd name="connsiteY1211" fmla="*/ 1443691 h 2476982"/>
              <a:gd name="connsiteX1212" fmla="*/ 1859260 w 3379808"/>
              <a:gd name="connsiteY1212" fmla="*/ 1438862 h 2476982"/>
              <a:gd name="connsiteX1213" fmla="*/ 1854387 w 3379808"/>
              <a:gd name="connsiteY1213" fmla="*/ 1434034 h 2476982"/>
              <a:gd name="connsiteX1214" fmla="*/ 1849513 w 3379808"/>
              <a:gd name="connsiteY1214" fmla="*/ 1438862 h 2476982"/>
              <a:gd name="connsiteX1215" fmla="*/ 1833675 w 3379808"/>
              <a:gd name="connsiteY1215" fmla="*/ 1477489 h 2476982"/>
              <a:gd name="connsiteX1216" fmla="*/ 1825145 w 3379808"/>
              <a:gd name="connsiteY1216" fmla="*/ 1530600 h 2476982"/>
              <a:gd name="connsiteX1217" fmla="*/ 1825145 w 3379808"/>
              <a:gd name="connsiteY1217" fmla="*/ 1535429 h 2476982"/>
              <a:gd name="connsiteX1218" fmla="*/ 1825145 w 3379808"/>
              <a:gd name="connsiteY1218" fmla="*/ 1540257 h 2476982"/>
              <a:gd name="connsiteX1219" fmla="*/ 360643 w 3379808"/>
              <a:gd name="connsiteY1219" fmla="*/ 1434034 h 2476982"/>
              <a:gd name="connsiteX1220" fmla="*/ 356988 w 3379808"/>
              <a:gd name="connsiteY1220" fmla="*/ 1438862 h 2476982"/>
              <a:gd name="connsiteX1221" fmla="*/ 360643 w 3379808"/>
              <a:gd name="connsiteY1221" fmla="*/ 1443691 h 2476982"/>
              <a:gd name="connsiteX1222" fmla="*/ 360643 w 3379808"/>
              <a:gd name="connsiteY1222" fmla="*/ 1438862 h 2476982"/>
              <a:gd name="connsiteX1223" fmla="*/ 360643 w 3379808"/>
              <a:gd name="connsiteY1223" fmla="*/ 1434034 h 2476982"/>
              <a:gd name="connsiteX1224" fmla="*/ 453240 w 3379808"/>
              <a:gd name="connsiteY1224" fmla="*/ 1419549 h 2476982"/>
              <a:gd name="connsiteX1225" fmla="*/ 450804 w 3379808"/>
              <a:gd name="connsiteY1225" fmla="*/ 1421963 h 2476982"/>
              <a:gd name="connsiteX1226" fmla="*/ 448367 w 3379808"/>
              <a:gd name="connsiteY1226" fmla="*/ 1424377 h 2476982"/>
              <a:gd name="connsiteX1227" fmla="*/ 443493 w 3379808"/>
              <a:gd name="connsiteY1227" fmla="*/ 1438259 h 2476982"/>
              <a:gd name="connsiteX1228" fmla="*/ 438620 w 3379808"/>
              <a:gd name="connsiteY1228" fmla="*/ 1448519 h 2476982"/>
              <a:gd name="connsiteX1229" fmla="*/ 350896 w 3379808"/>
              <a:gd name="connsiteY1229" fmla="*/ 1718904 h 2476982"/>
              <a:gd name="connsiteX1230" fmla="*/ 338103 w 3379808"/>
              <a:gd name="connsiteY1230" fmla="*/ 1770809 h 2476982"/>
              <a:gd name="connsiteX1231" fmla="*/ 321654 w 3379808"/>
              <a:gd name="connsiteY1231" fmla="*/ 1844440 h 2476982"/>
              <a:gd name="connsiteX1232" fmla="*/ 319218 w 3379808"/>
              <a:gd name="connsiteY1232" fmla="*/ 1856511 h 2476982"/>
              <a:gd name="connsiteX1233" fmla="*/ 316781 w 3379808"/>
              <a:gd name="connsiteY1233" fmla="*/ 1868582 h 2476982"/>
              <a:gd name="connsiteX1234" fmla="*/ 316781 w 3379808"/>
              <a:gd name="connsiteY1234" fmla="*/ 1870996 h 2476982"/>
              <a:gd name="connsiteX1235" fmla="*/ 316781 w 3379808"/>
              <a:gd name="connsiteY1235" fmla="*/ 1873410 h 2476982"/>
              <a:gd name="connsiteX1236" fmla="*/ 316781 w 3379808"/>
              <a:gd name="connsiteY1236" fmla="*/ 1875824 h 2476982"/>
              <a:gd name="connsiteX1237" fmla="*/ 316781 w 3379808"/>
              <a:gd name="connsiteY1237" fmla="*/ 1878239 h 2476982"/>
              <a:gd name="connsiteX1238" fmla="*/ 321654 w 3379808"/>
              <a:gd name="connsiteY1238" fmla="*/ 1868582 h 2476982"/>
              <a:gd name="connsiteX1239" fmla="*/ 380746 w 3379808"/>
              <a:gd name="connsiteY1239" fmla="*/ 1642859 h 2476982"/>
              <a:gd name="connsiteX1240" fmla="*/ 458114 w 3379808"/>
              <a:gd name="connsiteY1240" fmla="*/ 1424377 h 2476982"/>
              <a:gd name="connsiteX1241" fmla="*/ 389366 w 3379808"/>
              <a:gd name="connsiteY1241" fmla="*/ 1415832 h 2476982"/>
              <a:gd name="connsiteX1242" fmla="*/ 386762 w 3379808"/>
              <a:gd name="connsiteY1242" fmla="*/ 1421417 h 2476982"/>
              <a:gd name="connsiteX1243" fmla="*/ 369172 w 3379808"/>
              <a:gd name="connsiteY1243" fmla="*/ 1472057 h 2476982"/>
              <a:gd name="connsiteX1244" fmla="*/ 341149 w 3379808"/>
              <a:gd name="connsiteY1244" fmla="*/ 1554742 h 2476982"/>
              <a:gd name="connsiteX1245" fmla="*/ 338712 w 3379808"/>
              <a:gd name="connsiteY1245" fmla="*/ 1561984 h 2476982"/>
              <a:gd name="connsiteX1246" fmla="*/ 336275 w 3379808"/>
              <a:gd name="connsiteY1246" fmla="*/ 1569227 h 2476982"/>
              <a:gd name="connsiteX1247" fmla="*/ 336275 w 3379808"/>
              <a:gd name="connsiteY1247" fmla="*/ 1571641 h 2476982"/>
              <a:gd name="connsiteX1248" fmla="*/ 336275 w 3379808"/>
              <a:gd name="connsiteY1248" fmla="*/ 1574055 h 2476982"/>
              <a:gd name="connsiteX1249" fmla="*/ 372218 w 3379808"/>
              <a:gd name="connsiteY1249" fmla="*/ 1499216 h 2476982"/>
              <a:gd name="connsiteX1250" fmla="*/ 388380 w 3379808"/>
              <a:gd name="connsiteY1250" fmla="*/ 1427131 h 2476982"/>
              <a:gd name="connsiteX1251" fmla="*/ 414252 w 3379808"/>
              <a:gd name="connsiteY1251" fmla="*/ 1409892 h 2476982"/>
              <a:gd name="connsiteX1252" fmla="*/ 404505 w 3379808"/>
              <a:gd name="connsiteY1252" fmla="*/ 1424377 h 2476982"/>
              <a:gd name="connsiteX1253" fmla="*/ 356378 w 3379808"/>
              <a:gd name="connsiteY1253" fmla="*/ 1560778 h 2476982"/>
              <a:gd name="connsiteX1254" fmla="*/ 311907 w 3379808"/>
              <a:gd name="connsiteY1254" fmla="*/ 1704419 h 2476982"/>
              <a:gd name="connsiteX1255" fmla="*/ 297896 w 3379808"/>
              <a:gd name="connsiteY1255" fmla="*/ 1770205 h 2476982"/>
              <a:gd name="connsiteX1256" fmla="*/ 287540 w 3379808"/>
              <a:gd name="connsiteY1256" fmla="*/ 1810642 h 2476982"/>
              <a:gd name="connsiteX1257" fmla="*/ 287540 w 3379808"/>
              <a:gd name="connsiteY1257" fmla="*/ 1825127 h 2476982"/>
              <a:gd name="connsiteX1258" fmla="*/ 321654 w 3379808"/>
              <a:gd name="connsiteY1258" fmla="*/ 1685106 h 2476982"/>
              <a:gd name="connsiteX1259" fmla="*/ 370390 w 3379808"/>
              <a:gd name="connsiteY1259" fmla="*/ 1545085 h 2476982"/>
              <a:gd name="connsiteX1260" fmla="*/ 370390 w 3379808"/>
              <a:gd name="connsiteY1260" fmla="*/ 1559570 h 2476982"/>
              <a:gd name="connsiteX1261" fmla="*/ 307034 w 3379808"/>
              <a:gd name="connsiteY1261" fmla="*/ 1805814 h 2476982"/>
              <a:gd name="connsiteX1262" fmla="*/ 307034 w 3379808"/>
              <a:gd name="connsiteY1262" fmla="*/ 1825127 h 2476982"/>
              <a:gd name="connsiteX1263" fmla="*/ 307034 w 3379808"/>
              <a:gd name="connsiteY1263" fmla="*/ 1844440 h 2476982"/>
              <a:gd name="connsiteX1264" fmla="*/ 307034 w 3379808"/>
              <a:gd name="connsiteY1264" fmla="*/ 1849872 h 2476982"/>
              <a:gd name="connsiteX1265" fmla="*/ 307034 w 3379808"/>
              <a:gd name="connsiteY1265" fmla="*/ 1858925 h 2476982"/>
              <a:gd name="connsiteX1266" fmla="*/ 315563 w 3379808"/>
              <a:gd name="connsiteY1266" fmla="*/ 1830559 h 2476982"/>
              <a:gd name="connsiteX1267" fmla="*/ 316781 w 3379808"/>
              <a:gd name="connsiteY1267" fmla="*/ 1805814 h 2476982"/>
              <a:gd name="connsiteX1268" fmla="*/ 363080 w 3379808"/>
              <a:gd name="connsiteY1268" fmla="*/ 1615699 h 2476982"/>
              <a:gd name="connsiteX1269" fmla="*/ 423999 w 3379808"/>
              <a:gd name="connsiteY1269" fmla="*/ 1429206 h 2476982"/>
              <a:gd name="connsiteX1270" fmla="*/ 423999 w 3379808"/>
              <a:gd name="connsiteY1270" fmla="*/ 1414721 h 2476982"/>
              <a:gd name="connsiteX1271" fmla="*/ 406942 w 3379808"/>
              <a:gd name="connsiteY1271" fmla="*/ 1453347 h 2476982"/>
              <a:gd name="connsiteX1272" fmla="*/ 389884 w 3379808"/>
              <a:gd name="connsiteY1272" fmla="*/ 1491974 h 2476982"/>
              <a:gd name="connsiteX1273" fmla="*/ 389884 w 3379808"/>
              <a:gd name="connsiteY1273" fmla="*/ 1482317 h 2476982"/>
              <a:gd name="connsiteX1274" fmla="*/ 414252 w 3379808"/>
              <a:gd name="connsiteY1274" fmla="*/ 1419549 h 2476982"/>
              <a:gd name="connsiteX1275" fmla="*/ 375264 w 3379808"/>
              <a:gd name="connsiteY1275" fmla="*/ 1409892 h 2476982"/>
              <a:gd name="connsiteX1276" fmla="*/ 371609 w 3379808"/>
              <a:gd name="connsiteY1276" fmla="*/ 1414721 h 2476982"/>
              <a:gd name="connsiteX1277" fmla="*/ 375264 w 3379808"/>
              <a:gd name="connsiteY1277" fmla="*/ 1419549 h 2476982"/>
              <a:gd name="connsiteX1278" fmla="*/ 378919 w 3379808"/>
              <a:gd name="connsiteY1278" fmla="*/ 1414721 h 2476982"/>
              <a:gd name="connsiteX1279" fmla="*/ 375264 w 3379808"/>
              <a:gd name="connsiteY1279" fmla="*/ 1409892 h 2476982"/>
              <a:gd name="connsiteX1280" fmla="*/ 380137 w 3379808"/>
              <a:gd name="connsiteY1280" fmla="*/ 1405064 h 2476982"/>
              <a:gd name="connsiteX1281" fmla="*/ 376483 w 3379808"/>
              <a:gd name="connsiteY1281" fmla="*/ 1407478 h 2476982"/>
              <a:gd name="connsiteX1282" fmla="*/ 380137 w 3379808"/>
              <a:gd name="connsiteY1282" fmla="*/ 1409892 h 2476982"/>
              <a:gd name="connsiteX1283" fmla="*/ 383793 w 3379808"/>
              <a:gd name="connsiteY1283" fmla="*/ 1407478 h 2476982"/>
              <a:gd name="connsiteX1284" fmla="*/ 380137 w 3379808"/>
              <a:gd name="connsiteY1284" fmla="*/ 1405064 h 2476982"/>
              <a:gd name="connsiteX1285" fmla="*/ 1903122 w 3379808"/>
              <a:gd name="connsiteY1285" fmla="*/ 1390579 h 2476982"/>
              <a:gd name="connsiteX1286" fmla="*/ 1893375 w 3379808"/>
              <a:gd name="connsiteY1286" fmla="*/ 1409892 h 2476982"/>
              <a:gd name="connsiteX1287" fmla="*/ 1883628 w 3379808"/>
              <a:gd name="connsiteY1287" fmla="*/ 1429206 h 2476982"/>
              <a:gd name="connsiteX1288" fmla="*/ 1883628 w 3379808"/>
              <a:gd name="connsiteY1288" fmla="*/ 1414721 h 2476982"/>
              <a:gd name="connsiteX1289" fmla="*/ 1863525 w 3379808"/>
              <a:gd name="connsiteY1289" fmla="*/ 1455761 h 2476982"/>
              <a:gd name="connsiteX1290" fmla="*/ 1854387 w 3379808"/>
              <a:gd name="connsiteY1290" fmla="*/ 1496802 h 2476982"/>
              <a:gd name="connsiteX1291" fmla="*/ 1854387 w 3379808"/>
              <a:gd name="connsiteY1291" fmla="*/ 1506459 h 2476982"/>
              <a:gd name="connsiteX1292" fmla="*/ 1864134 w 3379808"/>
              <a:gd name="connsiteY1292" fmla="*/ 1482317 h 2476982"/>
              <a:gd name="connsiteX1293" fmla="*/ 1864134 w 3379808"/>
              <a:gd name="connsiteY1293" fmla="*/ 1491974 h 2476982"/>
              <a:gd name="connsiteX1294" fmla="*/ 1861697 w 3379808"/>
              <a:gd name="connsiteY1294" fmla="*/ 1506459 h 2476982"/>
              <a:gd name="connsiteX1295" fmla="*/ 1859260 w 3379808"/>
              <a:gd name="connsiteY1295" fmla="*/ 1520944 h 2476982"/>
              <a:gd name="connsiteX1296" fmla="*/ 1859869 w 3379808"/>
              <a:gd name="connsiteY1296" fmla="*/ 1525772 h 2476982"/>
              <a:gd name="connsiteX1297" fmla="*/ 1864134 w 3379808"/>
              <a:gd name="connsiteY1297" fmla="*/ 1530600 h 2476982"/>
              <a:gd name="connsiteX1298" fmla="*/ 1895203 w 3379808"/>
              <a:gd name="connsiteY1298" fmla="*/ 1464815 h 2476982"/>
              <a:gd name="connsiteX1299" fmla="*/ 1907996 w 3379808"/>
              <a:gd name="connsiteY1299" fmla="*/ 1395408 h 2476982"/>
              <a:gd name="connsiteX1300" fmla="*/ 1905559 w 3379808"/>
              <a:gd name="connsiteY1300" fmla="*/ 1392993 h 2476982"/>
              <a:gd name="connsiteX1301" fmla="*/ 1903122 w 3379808"/>
              <a:gd name="connsiteY1301" fmla="*/ 1390579 h 2476982"/>
              <a:gd name="connsiteX1302" fmla="*/ 1888501 w 3379808"/>
              <a:gd name="connsiteY1302" fmla="*/ 1390579 h 2476982"/>
              <a:gd name="connsiteX1303" fmla="*/ 1883628 w 3379808"/>
              <a:gd name="connsiteY1303" fmla="*/ 1405064 h 2476982"/>
              <a:gd name="connsiteX1304" fmla="*/ 1883628 w 3379808"/>
              <a:gd name="connsiteY1304" fmla="*/ 1407478 h 2476982"/>
              <a:gd name="connsiteX1305" fmla="*/ 1883628 w 3379808"/>
              <a:gd name="connsiteY1305" fmla="*/ 1409892 h 2476982"/>
              <a:gd name="connsiteX1306" fmla="*/ 1887893 w 3379808"/>
              <a:gd name="connsiteY1306" fmla="*/ 1405064 h 2476982"/>
              <a:gd name="connsiteX1307" fmla="*/ 1888501 w 3379808"/>
              <a:gd name="connsiteY1307" fmla="*/ 1400236 h 2476982"/>
              <a:gd name="connsiteX1308" fmla="*/ 1888501 w 3379808"/>
              <a:gd name="connsiteY1308" fmla="*/ 1397822 h 2476982"/>
              <a:gd name="connsiteX1309" fmla="*/ 1888501 w 3379808"/>
              <a:gd name="connsiteY1309" fmla="*/ 1395408 h 2476982"/>
              <a:gd name="connsiteX1310" fmla="*/ 1888501 w 3379808"/>
              <a:gd name="connsiteY1310" fmla="*/ 1392993 h 2476982"/>
              <a:gd name="connsiteX1311" fmla="*/ 1888501 w 3379808"/>
              <a:gd name="connsiteY1311" fmla="*/ 1390579 h 2476982"/>
              <a:gd name="connsiteX1312" fmla="*/ 331402 w 3379808"/>
              <a:gd name="connsiteY1312" fmla="*/ 1390579 h 2476982"/>
              <a:gd name="connsiteX1313" fmla="*/ 326528 w 3379808"/>
              <a:gd name="connsiteY1313" fmla="*/ 1395408 h 2476982"/>
              <a:gd name="connsiteX1314" fmla="*/ 295459 w 3379808"/>
              <a:gd name="connsiteY1314" fmla="*/ 1476282 h 2476982"/>
              <a:gd name="connsiteX1315" fmla="*/ 253425 w 3379808"/>
              <a:gd name="connsiteY1315" fmla="*/ 1593368 h 2476982"/>
              <a:gd name="connsiteX1316" fmla="*/ 222966 w 3379808"/>
              <a:gd name="connsiteY1316" fmla="*/ 1705627 h 2476982"/>
              <a:gd name="connsiteX1317" fmla="*/ 199816 w 3379808"/>
              <a:gd name="connsiteY1317" fmla="*/ 1825127 h 2476982"/>
              <a:gd name="connsiteX1318" fmla="*/ 197988 w 3379808"/>
              <a:gd name="connsiteY1318" fmla="*/ 1857114 h 2476982"/>
              <a:gd name="connsiteX1319" fmla="*/ 199816 w 3379808"/>
              <a:gd name="connsiteY1319" fmla="*/ 1878239 h 2476982"/>
              <a:gd name="connsiteX1320" fmla="*/ 199816 w 3379808"/>
              <a:gd name="connsiteY1320" fmla="*/ 1887895 h 2476982"/>
              <a:gd name="connsiteX1321" fmla="*/ 249160 w 3379808"/>
              <a:gd name="connsiteY1321" fmla="*/ 1641048 h 2476982"/>
              <a:gd name="connsiteX1322" fmla="*/ 331402 w 3379808"/>
              <a:gd name="connsiteY1322" fmla="*/ 1405064 h 2476982"/>
              <a:gd name="connsiteX1323" fmla="*/ 1990846 w 3379808"/>
              <a:gd name="connsiteY1323" fmla="*/ 1376094 h 2476982"/>
              <a:gd name="connsiteX1324" fmla="*/ 1990846 w 3379808"/>
              <a:gd name="connsiteY1324" fmla="*/ 1378508 h 2476982"/>
              <a:gd name="connsiteX1325" fmla="*/ 1990846 w 3379808"/>
              <a:gd name="connsiteY1325" fmla="*/ 1380923 h 2476982"/>
              <a:gd name="connsiteX1326" fmla="*/ 1987191 w 3379808"/>
              <a:gd name="connsiteY1326" fmla="*/ 1378508 h 2476982"/>
              <a:gd name="connsiteX1327" fmla="*/ 1990846 w 3379808"/>
              <a:gd name="connsiteY1327" fmla="*/ 1376094 h 2476982"/>
              <a:gd name="connsiteX1328" fmla="*/ 1937237 w 3379808"/>
              <a:gd name="connsiteY1328" fmla="*/ 1376094 h 2476982"/>
              <a:gd name="connsiteX1329" fmla="*/ 1923835 w 3379808"/>
              <a:gd name="connsiteY1329" fmla="*/ 1390579 h 2476982"/>
              <a:gd name="connsiteX1330" fmla="*/ 1917743 w 3379808"/>
              <a:gd name="connsiteY1330" fmla="*/ 1405064 h 2476982"/>
              <a:gd name="connsiteX1331" fmla="*/ 1805651 w 3379808"/>
              <a:gd name="connsiteY1331" fmla="*/ 1810642 h 2476982"/>
              <a:gd name="connsiteX1332" fmla="*/ 1795904 w 3379808"/>
              <a:gd name="connsiteY1332" fmla="*/ 1874014 h 2476982"/>
              <a:gd name="connsiteX1333" fmla="*/ 1786157 w 3379808"/>
              <a:gd name="connsiteY1333" fmla="*/ 1941007 h 2476982"/>
              <a:gd name="connsiteX1334" fmla="*/ 1786766 w 3379808"/>
              <a:gd name="connsiteY1334" fmla="*/ 1952474 h 2476982"/>
              <a:gd name="connsiteX1335" fmla="*/ 1791030 w 3379808"/>
              <a:gd name="connsiteY1335" fmla="*/ 1960320 h 2476982"/>
              <a:gd name="connsiteX1336" fmla="*/ 1791030 w 3379808"/>
              <a:gd name="connsiteY1336" fmla="*/ 1965148 h 2476982"/>
              <a:gd name="connsiteX1337" fmla="*/ 1786157 w 3379808"/>
              <a:gd name="connsiteY1337" fmla="*/ 1991101 h 2476982"/>
              <a:gd name="connsiteX1338" fmla="*/ 1781283 w 3379808"/>
              <a:gd name="connsiteY1338" fmla="*/ 2013431 h 2476982"/>
              <a:gd name="connsiteX1339" fmla="*/ 1781283 w 3379808"/>
              <a:gd name="connsiteY1339" fmla="*/ 1994118 h 2476982"/>
              <a:gd name="connsiteX1340" fmla="*/ 1776410 w 3379808"/>
              <a:gd name="connsiteY1340" fmla="*/ 2143796 h 2476982"/>
              <a:gd name="connsiteX1341" fmla="*/ 1779455 w 3379808"/>
              <a:gd name="connsiteY1341" fmla="*/ 2163109 h 2476982"/>
              <a:gd name="connsiteX1342" fmla="*/ 1786157 w 3379808"/>
              <a:gd name="connsiteY1342" fmla="*/ 2182422 h 2476982"/>
              <a:gd name="connsiteX1343" fmla="*/ 1786157 w 3379808"/>
              <a:gd name="connsiteY1343" fmla="*/ 2109998 h 2476982"/>
              <a:gd name="connsiteX1344" fmla="*/ 1834892 w 3379808"/>
              <a:gd name="connsiteY1344" fmla="*/ 1796157 h 2476982"/>
              <a:gd name="connsiteX1345" fmla="*/ 1951858 w 3379808"/>
              <a:gd name="connsiteY1345" fmla="*/ 1376094 h 2476982"/>
              <a:gd name="connsiteX1346" fmla="*/ 1946984 w 3379808"/>
              <a:gd name="connsiteY1346" fmla="*/ 1376094 h 2476982"/>
              <a:gd name="connsiteX1347" fmla="*/ 1834892 w 3379808"/>
              <a:gd name="connsiteY1347" fmla="*/ 1752703 h 2476982"/>
              <a:gd name="connsiteX1348" fmla="*/ 1834892 w 3379808"/>
              <a:gd name="connsiteY1348" fmla="*/ 1743046 h 2476982"/>
              <a:gd name="connsiteX1349" fmla="*/ 1937237 w 3379808"/>
              <a:gd name="connsiteY1349" fmla="*/ 1390579 h 2476982"/>
              <a:gd name="connsiteX1350" fmla="*/ 277793 w 3379808"/>
              <a:gd name="connsiteY1350" fmla="*/ 1361609 h 2476982"/>
              <a:gd name="connsiteX1351" fmla="*/ 272919 w 3379808"/>
              <a:gd name="connsiteY1351" fmla="*/ 1366438 h 2476982"/>
              <a:gd name="connsiteX1352" fmla="*/ 224184 w 3379808"/>
              <a:gd name="connsiteY1352" fmla="*/ 1496802 h 2476982"/>
              <a:gd name="connsiteX1353" fmla="*/ 224184 w 3379808"/>
              <a:gd name="connsiteY1353" fmla="*/ 1516115 h 2476982"/>
              <a:gd name="connsiteX1354" fmla="*/ 206517 w 3379808"/>
              <a:gd name="connsiteY1354" fmla="*/ 1550517 h 2476982"/>
              <a:gd name="connsiteX1355" fmla="*/ 199816 w 3379808"/>
              <a:gd name="connsiteY1355" fmla="*/ 1588540 h 2476982"/>
              <a:gd name="connsiteX1356" fmla="*/ 199816 w 3379808"/>
              <a:gd name="connsiteY1356" fmla="*/ 1590954 h 2476982"/>
              <a:gd name="connsiteX1357" fmla="*/ 199816 w 3379808"/>
              <a:gd name="connsiteY1357" fmla="*/ 1593368 h 2476982"/>
              <a:gd name="connsiteX1358" fmla="*/ 224184 w 3379808"/>
              <a:gd name="connsiteY1358" fmla="*/ 1530600 h 2476982"/>
              <a:gd name="connsiteX1359" fmla="*/ 224184 w 3379808"/>
              <a:gd name="connsiteY1359" fmla="*/ 1516115 h 2476982"/>
              <a:gd name="connsiteX1360" fmla="*/ 2015214 w 3379808"/>
              <a:gd name="connsiteY1360" fmla="*/ 1356781 h 2476982"/>
              <a:gd name="connsiteX1361" fmla="*/ 1984755 w 3379808"/>
              <a:gd name="connsiteY1361" fmla="*/ 1364627 h 2476982"/>
              <a:gd name="connsiteX1362" fmla="*/ 1961605 w 3379808"/>
              <a:gd name="connsiteY1362" fmla="*/ 1376094 h 2476982"/>
              <a:gd name="connsiteX1363" fmla="*/ 1834892 w 3379808"/>
              <a:gd name="connsiteY1363" fmla="*/ 1825127 h 2476982"/>
              <a:gd name="connsiteX1364" fmla="*/ 1805651 w 3379808"/>
              <a:gd name="connsiteY1364" fmla="*/ 2047230 h 2476982"/>
              <a:gd name="connsiteX1365" fmla="*/ 1805651 w 3379808"/>
              <a:gd name="connsiteY1365" fmla="*/ 2081028 h 2476982"/>
              <a:gd name="connsiteX1366" fmla="*/ 1809916 w 3379808"/>
              <a:gd name="connsiteY1366" fmla="*/ 2076199 h 2476982"/>
              <a:gd name="connsiteX1367" fmla="*/ 1810525 w 3379808"/>
              <a:gd name="connsiteY1367" fmla="*/ 2071371 h 2476982"/>
              <a:gd name="connsiteX1368" fmla="*/ 1822100 w 3379808"/>
              <a:gd name="connsiteY1368" fmla="*/ 2020674 h 2476982"/>
              <a:gd name="connsiteX1369" fmla="*/ 1830019 w 3379808"/>
              <a:gd name="connsiteY1369" fmla="*/ 1969977 h 2476982"/>
              <a:gd name="connsiteX1370" fmla="*/ 1834892 w 3379808"/>
              <a:gd name="connsiteY1370" fmla="*/ 1965148 h 2476982"/>
              <a:gd name="connsiteX1371" fmla="*/ 1861697 w 3379808"/>
              <a:gd name="connsiteY1371" fmla="*/ 1855305 h 2476982"/>
              <a:gd name="connsiteX1372" fmla="*/ 1888501 w 3379808"/>
              <a:gd name="connsiteY1372" fmla="*/ 1738218 h 2476982"/>
              <a:gd name="connsiteX1373" fmla="*/ 1912869 w 3379808"/>
              <a:gd name="connsiteY1373" fmla="*/ 1660965 h 2476982"/>
              <a:gd name="connsiteX1374" fmla="*/ 1912869 w 3379808"/>
              <a:gd name="connsiteY1374" fmla="*/ 1663379 h 2476982"/>
              <a:gd name="connsiteX1375" fmla="*/ 1912869 w 3379808"/>
              <a:gd name="connsiteY1375" fmla="*/ 1665793 h 2476982"/>
              <a:gd name="connsiteX1376" fmla="*/ 1905559 w 3379808"/>
              <a:gd name="connsiteY1376" fmla="*/ 1706834 h 2476982"/>
              <a:gd name="connsiteX1377" fmla="*/ 1898249 w 3379808"/>
              <a:gd name="connsiteY1377" fmla="*/ 1747874 h 2476982"/>
              <a:gd name="connsiteX1378" fmla="*/ 1898249 w 3379808"/>
              <a:gd name="connsiteY1378" fmla="*/ 1750288 h 2476982"/>
              <a:gd name="connsiteX1379" fmla="*/ 1898249 w 3379808"/>
              <a:gd name="connsiteY1379" fmla="*/ 1752703 h 2476982"/>
              <a:gd name="connsiteX1380" fmla="*/ 1915916 w 3379808"/>
              <a:gd name="connsiteY1380" fmla="*/ 1698988 h 2476982"/>
              <a:gd name="connsiteX1381" fmla="*/ 1937237 w 3379808"/>
              <a:gd name="connsiteY1381" fmla="*/ 1641651 h 2476982"/>
              <a:gd name="connsiteX1382" fmla="*/ 1937237 w 3379808"/>
              <a:gd name="connsiteY1382" fmla="*/ 1633806 h 2476982"/>
              <a:gd name="connsiteX1383" fmla="*/ 1937237 w 3379808"/>
              <a:gd name="connsiteY1383" fmla="*/ 1622338 h 2476982"/>
              <a:gd name="connsiteX1384" fmla="*/ 1978053 w 3379808"/>
              <a:gd name="connsiteY1384" fmla="*/ 1497405 h 2476982"/>
              <a:gd name="connsiteX1385" fmla="*/ 2015214 w 3379808"/>
              <a:gd name="connsiteY1385" fmla="*/ 1376094 h 2476982"/>
              <a:gd name="connsiteX1386" fmla="*/ 2019478 w 3379808"/>
              <a:gd name="connsiteY1386" fmla="*/ 1366438 h 2476982"/>
              <a:gd name="connsiteX1387" fmla="*/ 2020087 w 3379808"/>
              <a:gd name="connsiteY1387" fmla="*/ 1356781 h 2476982"/>
              <a:gd name="connsiteX1388" fmla="*/ 2017651 w 3379808"/>
              <a:gd name="connsiteY1388" fmla="*/ 1356781 h 2476982"/>
              <a:gd name="connsiteX1389" fmla="*/ 2015214 w 3379808"/>
              <a:gd name="connsiteY1389" fmla="*/ 1356781 h 2476982"/>
              <a:gd name="connsiteX1390" fmla="*/ 263172 w 3379808"/>
              <a:gd name="connsiteY1390" fmla="*/ 1351953 h 2476982"/>
              <a:gd name="connsiteX1391" fmla="*/ 258298 w 3379808"/>
              <a:gd name="connsiteY1391" fmla="*/ 1356781 h 2476982"/>
              <a:gd name="connsiteX1392" fmla="*/ 165701 w 3379808"/>
              <a:gd name="connsiteY1392" fmla="*/ 1651308 h 2476982"/>
              <a:gd name="connsiteX1393" fmla="*/ 136460 w 3379808"/>
              <a:gd name="connsiteY1393" fmla="*/ 1781672 h 2476982"/>
              <a:gd name="connsiteX1394" fmla="*/ 136460 w 3379808"/>
              <a:gd name="connsiteY1394" fmla="*/ 1820299 h 2476982"/>
              <a:gd name="connsiteX1395" fmla="*/ 160827 w 3379808"/>
              <a:gd name="connsiteY1395" fmla="*/ 1694763 h 2476982"/>
              <a:gd name="connsiteX1396" fmla="*/ 193114 w 3379808"/>
              <a:gd name="connsiteY1396" fmla="*/ 1582505 h 2476982"/>
              <a:gd name="connsiteX1397" fmla="*/ 243678 w 3379808"/>
              <a:gd name="connsiteY1397" fmla="*/ 1419549 h 2476982"/>
              <a:gd name="connsiteX1398" fmla="*/ 251597 w 3379808"/>
              <a:gd name="connsiteY1398" fmla="*/ 1390579 h 2476982"/>
              <a:gd name="connsiteX1399" fmla="*/ 263172 w 3379808"/>
              <a:gd name="connsiteY1399" fmla="*/ 1361609 h 2476982"/>
              <a:gd name="connsiteX1400" fmla="*/ 2161420 w 3379808"/>
              <a:gd name="connsiteY1400" fmla="*/ 1260215 h 2476982"/>
              <a:gd name="connsiteX1401" fmla="*/ 2138272 w 3379808"/>
              <a:gd name="connsiteY1401" fmla="*/ 1262629 h 2476982"/>
              <a:gd name="connsiteX1402" fmla="*/ 2122432 w 3379808"/>
              <a:gd name="connsiteY1402" fmla="*/ 1265043 h 2476982"/>
              <a:gd name="connsiteX1403" fmla="*/ 2122432 w 3379808"/>
              <a:gd name="connsiteY1403" fmla="*/ 1269871 h 2476982"/>
              <a:gd name="connsiteX1404" fmla="*/ 2204673 w 3379808"/>
              <a:gd name="connsiteY1404" fmla="*/ 1270475 h 2476982"/>
              <a:gd name="connsiteX1405" fmla="*/ 2283259 w 3379808"/>
              <a:gd name="connsiteY1405" fmla="*/ 1260215 h 2476982"/>
              <a:gd name="connsiteX1406" fmla="*/ 2254018 w 3379808"/>
              <a:gd name="connsiteY1406" fmla="*/ 1260215 h 2476982"/>
              <a:gd name="connsiteX1407" fmla="*/ 2224776 w 3379808"/>
              <a:gd name="connsiteY1407" fmla="*/ 1260215 h 2476982"/>
              <a:gd name="connsiteX1408" fmla="*/ 2185788 w 3379808"/>
              <a:gd name="connsiteY1408" fmla="*/ 1260215 h 2476982"/>
              <a:gd name="connsiteX1409" fmla="*/ 2161420 w 3379808"/>
              <a:gd name="connsiteY1409" fmla="*/ 1260215 h 2476982"/>
              <a:gd name="connsiteX1410" fmla="*/ 614068 w 3379808"/>
              <a:gd name="connsiteY1410" fmla="*/ 1245730 h 2476982"/>
              <a:gd name="connsiteX1411" fmla="*/ 616504 w 3379808"/>
              <a:gd name="connsiteY1411" fmla="*/ 1249352 h 2476982"/>
              <a:gd name="connsiteX1412" fmla="*/ 618941 w 3379808"/>
              <a:gd name="connsiteY1412" fmla="*/ 1245730 h 2476982"/>
              <a:gd name="connsiteX1413" fmla="*/ 616504 w 3379808"/>
              <a:gd name="connsiteY1413" fmla="*/ 1245730 h 2476982"/>
              <a:gd name="connsiteX1414" fmla="*/ 614068 w 3379808"/>
              <a:gd name="connsiteY1414" fmla="*/ 1245730 h 2476982"/>
              <a:gd name="connsiteX1415" fmla="*/ 2297880 w 3379808"/>
              <a:gd name="connsiteY1415" fmla="*/ 1240902 h 2476982"/>
              <a:gd name="connsiteX1416" fmla="*/ 2294225 w 3379808"/>
              <a:gd name="connsiteY1416" fmla="*/ 1245730 h 2476982"/>
              <a:gd name="connsiteX1417" fmla="*/ 2297880 w 3379808"/>
              <a:gd name="connsiteY1417" fmla="*/ 1250558 h 2476982"/>
              <a:gd name="connsiteX1418" fmla="*/ 2301535 w 3379808"/>
              <a:gd name="connsiteY1418" fmla="*/ 1245730 h 2476982"/>
              <a:gd name="connsiteX1419" fmla="*/ 2297880 w 3379808"/>
              <a:gd name="connsiteY1419" fmla="*/ 1240902 h 2476982"/>
              <a:gd name="connsiteX1420" fmla="*/ 2005467 w 3379808"/>
              <a:gd name="connsiteY1420" fmla="*/ 1240902 h 2476982"/>
              <a:gd name="connsiteX1421" fmla="*/ 2001812 w 3379808"/>
              <a:gd name="connsiteY1421" fmla="*/ 1243316 h 2476982"/>
              <a:gd name="connsiteX1422" fmla="*/ 2005467 w 3379808"/>
              <a:gd name="connsiteY1422" fmla="*/ 1245730 h 2476982"/>
              <a:gd name="connsiteX1423" fmla="*/ 2009122 w 3379808"/>
              <a:gd name="connsiteY1423" fmla="*/ 1243316 h 2476982"/>
              <a:gd name="connsiteX1424" fmla="*/ 2005467 w 3379808"/>
              <a:gd name="connsiteY1424" fmla="*/ 1240902 h 2476982"/>
              <a:gd name="connsiteX1425" fmla="*/ 1976225 w 3379808"/>
              <a:gd name="connsiteY1425" fmla="*/ 1240902 h 2476982"/>
              <a:gd name="connsiteX1426" fmla="*/ 1973789 w 3379808"/>
              <a:gd name="connsiteY1426" fmla="*/ 1245127 h 2476982"/>
              <a:gd name="connsiteX1427" fmla="*/ 1971352 w 3379808"/>
              <a:gd name="connsiteY1427" fmla="*/ 1245730 h 2476982"/>
              <a:gd name="connsiteX1428" fmla="*/ 1976225 w 3379808"/>
              <a:gd name="connsiteY1428" fmla="*/ 1245730 h 2476982"/>
              <a:gd name="connsiteX1429" fmla="*/ 1978662 w 3379808"/>
              <a:gd name="connsiteY1429" fmla="*/ 1245127 h 2476982"/>
              <a:gd name="connsiteX1430" fmla="*/ 1981099 w 3379808"/>
              <a:gd name="connsiteY1430" fmla="*/ 1240902 h 2476982"/>
              <a:gd name="connsiteX1431" fmla="*/ 1978662 w 3379808"/>
              <a:gd name="connsiteY1431" fmla="*/ 1240902 h 2476982"/>
              <a:gd name="connsiteX1432" fmla="*/ 1976225 w 3379808"/>
              <a:gd name="connsiteY1432" fmla="*/ 1240902 h 2476982"/>
              <a:gd name="connsiteX1433" fmla="*/ 635999 w 3379808"/>
              <a:gd name="connsiteY1433" fmla="*/ 1237281 h 2476982"/>
              <a:gd name="connsiteX1434" fmla="*/ 633562 w 3379808"/>
              <a:gd name="connsiteY1434" fmla="*/ 1240902 h 2476982"/>
              <a:gd name="connsiteX1435" fmla="*/ 635999 w 3379808"/>
              <a:gd name="connsiteY1435" fmla="*/ 1240902 h 2476982"/>
              <a:gd name="connsiteX1436" fmla="*/ 638435 w 3379808"/>
              <a:gd name="connsiteY1436" fmla="*/ 1240902 h 2476982"/>
              <a:gd name="connsiteX1437" fmla="*/ 635999 w 3379808"/>
              <a:gd name="connsiteY1437" fmla="*/ 1237281 h 2476982"/>
              <a:gd name="connsiteX1438" fmla="*/ 2063949 w 3379808"/>
              <a:gd name="connsiteY1438" fmla="*/ 1226417 h 2476982"/>
              <a:gd name="connsiteX1439" fmla="*/ 2052376 w 3379808"/>
              <a:gd name="connsiteY1439" fmla="*/ 1230038 h 2476982"/>
              <a:gd name="connsiteX1440" fmla="*/ 2044455 w 3379808"/>
              <a:gd name="connsiteY1440" fmla="*/ 1240902 h 2476982"/>
              <a:gd name="connsiteX1441" fmla="*/ 2049329 w 3379808"/>
              <a:gd name="connsiteY1441" fmla="*/ 1240902 h 2476982"/>
              <a:gd name="connsiteX1442" fmla="*/ 2054202 w 3379808"/>
              <a:gd name="connsiteY1442" fmla="*/ 1240902 h 2476982"/>
              <a:gd name="connsiteX1443" fmla="*/ 2063949 w 3379808"/>
              <a:gd name="connsiteY1443" fmla="*/ 1226417 h 2476982"/>
              <a:gd name="connsiteX1444" fmla="*/ 2317374 w 3379808"/>
              <a:gd name="connsiteY1444" fmla="*/ 1211932 h 2476982"/>
              <a:gd name="connsiteX1445" fmla="*/ 2233915 w 3379808"/>
              <a:gd name="connsiteY1445" fmla="*/ 1212535 h 2476982"/>
              <a:gd name="connsiteX1446" fmla="*/ 2146800 w 3379808"/>
              <a:gd name="connsiteY1446" fmla="*/ 1216760 h 2476982"/>
              <a:gd name="connsiteX1447" fmla="*/ 2135835 w 3379808"/>
              <a:gd name="connsiteY1447" fmla="*/ 1222796 h 2476982"/>
              <a:gd name="connsiteX1448" fmla="*/ 2132179 w 3379808"/>
              <a:gd name="connsiteY1448" fmla="*/ 1236073 h 2476982"/>
              <a:gd name="connsiteX1449" fmla="*/ 2268638 w 3379808"/>
              <a:gd name="connsiteY1449" fmla="*/ 1240902 h 2476982"/>
              <a:gd name="connsiteX1450" fmla="*/ 2151673 w 3379808"/>
              <a:gd name="connsiteY1450" fmla="*/ 1240902 h 2476982"/>
              <a:gd name="connsiteX1451" fmla="*/ 2127305 w 3379808"/>
              <a:gd name="connsiteY1451" fmla="*/ 1245730 h 2476982"/>
              <a:gd name="connsiteX1452" fmla="*/ 2132179 w 3379808"/>
              <a:gd name="connsiteY1452" fmla="*/ 1250558 h 2476982"/>
              <a:gd name="connsiteX1453" fmla="*/ 2137052 w 3379808"/>
              <a:gd name="connsiteY1453" fmla="*/ 1250558 h 2476982"/>
              <a:gd name="connsiteX1454" fmla="*/ 2141926 w 3379808"/>
              <a:gd name="connsiteY1454" fmla="*/ 1250558 h 2476982"/>
              <a:gd name="connsiteX1455" fmla="*/ 2153501 w 3379808"/>
              <a:gd name="connsiteY1455" fmla="*/ 1250558 h 2476982"/>
              <a:gd name="connsiteX1456" fmla="*/ 2161420 w 3379808"/>
              <a:gd name="connsiteY1456" fmla="*/ 1250558 h 2476982"/>
              <a:gd name="connsiteX1457" fmla="*/ 2224776 w 3379808"/>
              <a:gd name="connsiteY1457" fmla="*/ 1248144 h 2476982"/>
              <a:gd name="connsiteX1458" fmla="*/ 2288133 w 3379808"/>
              <a:gd name="connsiteY1458" fmla="*/ 1245730 h 2476982"/>
              <a:gd name="connsiteX1459" fmla="*/ 2288133 w 3379808"/>
              <a:gd name="connsiteY1459" fmla="*/ 1240902 h 2476982"/>
              <a:gd name="connsiteX1460" fmla="*/ 2268638 w 3379808"/>
              <a:gd name="connsiteY1460" fmla="*/ 1240902 h 2476982"/>
              <a:gd name="connsiteX1461" fmla="*/ 2405098 w 3379808"/>
              <a:gd name="connsiteY1461" fmla="*/ 1216760 h 2476982"/>
              <a:gd name="connsiteX1462" fmla="*/ 2375857 w 3379808"/>
              <a:gd name="connsiteY1462" fmla="*/ 1216760 h 2476982"/>
              <a:gd name="connsiteX1463" fmla="*/ 2350271 w 3379808"/>
              <a:gd name="connsiteY1463" fmla="*/ 1214346 h 2476982"/>
              <a:gd name="connsiteX1464" fmla="*/ 2317374 w 3379808"/>
              <a:gd name="connsiteY1464" fmla="*/ 1211932 h 2476982"/>
              <a:gd name="connsiteX1465" fmla="*/ 2068823 w 3379808"/>
              <a:gd name="connsiteY1465" fmla="*/ 1211932 h 2476982"/>
              <a:gd name="connsiteX1466" fmla="*/ 2065168 w 3379808"/>
              <a:gd name="connsiteY1466" fmla="*/ 1214346 h 2476982"/>
              <a:gd name="connsiteX1467" fmla="*/ 2068823 w 3379808"/>
              <a:gd name="connsiteY1467" fmla="*/ 1216760 h 2476982"/>
              <a:gd name="connsiteX1468" fmla="*/ 2068823 w 3379808"/>
              <a:gd name="connsiteY1468" fmla="*/ 1214346 h 2476982"/>
              <a:gd name="connsiteX1469" fmla="*/ 2068823 w 3379808"/>
              <a:gd name="connsiteY1469" fmla="*/ 1211932 h 2476982"/>
              <a:gd name="connsiteX1470" fmla="*/ 2146800 w 3379808"/>
              <a:gd name="connsiteY1470" fmla="*/ 1192618 h 2476982"/>
              <a:gd name="connsiteX1471" fmla="*/ 2142535 w 3379808"/>
              <a:gd name="connsiteY1471" fmla="*/ 1200464 h 2476982"/>
              <a:gd name="connsiteX1472" fmla="*/ 2141926 w 3379808"/>
              <a:gd name="connsiteY1472" fmla="*/ 1211932 h 2476982"/>
              <a:gd name="connsiteX1473" fmla="*/ 2256454 w 3379808"/>
              <a:gd name="connsiteY1473" fmla="*/ 1208914 h 2476982"/>
              <a:gd name="connsiteX1474" fmla="*/ 2370983 w 3379808"/>
              <a:gd name="connsiteY1474" fmla="*/ 1202275 h 2476982"/>
              <a:gd name="connsiteX1475" fmla="*/ 2351489 w 3379808"/>
              <a:gd name="connsiteY1475" fmla="*/ 1202275 h 2476982"/>
              <a:gd name="connsiteX1476" fmla="*/ 2356362 w 3379808"/>
              <a:gd name="connsiteY1476" fmla="*/ 1192618 h 2476982"/>
              <a:gd name="connsiteX1477" fmla="*/ 2434339 w 3379808"/>
              <a:gd name="connsiteY1477" fmla="*/ 1168477 h 2476982"/>
              <a:gd name="connsiteX1478" fmla="*/ 2473328 w 3379808"/>
              <a:gd name="connsiteY1478" fmla="*/ 1181151 h 2476982"/>
              <a:gd name="connsiteX1479" fmla="*/ 2512316 w 3379808"/>
              <a:gd name="connsiteY1479" fmla="*/ 1182962 h 2476982"/>
              <a:gd name="connsiteX1480" fmla="*/ 2521454 w 3379808"/>
              <a:gd name="connsiteY1480" fmla="*/ 1182962 h 2476982"/>
              <a:gd name="connsiteX1481" fmla="*/ 2526937 w 3379808"/>
              <a:gd name="connsiteY1481" fmla="*/ 1182962 h 2476982"/>
              <a:gd name="connsiteX1482" fmla="*/ 2489776 w 3379808"/>
              <a:gd name="connsiteY1482" fmla="*/ 1173908 h 2476982"/>
              <a:gd name="connsiteX1483" fmla="*/ 2448960 w 3379808"/>
              <a:gd name="connsiteY1483" fmla="*/ 1168477 h 2476982"/>
              <a:gd name="connsiteX1484" fmla="*/ 2441649 w 3379808"/>
              <a:gd name="connsiteY1484" fmla="*/ 1168477 h 2476982"/>
              <a:gd name="connsiteX1485" fmla="*/ 2434339 w 3379808"/>
              <a:gd name="connsiteY1485" fmla="*/ 1168477 h 2476982"/>
              <a:gd name="connsiteX1486" fmla="*/ 2312500 w 3379808"/>
              <a:gd name="connsiteY1486" fmla="*/ 1163649 h 2476982"/>
              <a:gd name="connsiteX1487" fmla="*/ 2322247 w 3379808"/>
              <a:gd name="connsiteY1487" fmla="*/ 1167270 h 2476982"/>
              <a:gd name="connsiteX1488" fmla="*/ 2331995 w 3379808"/>
              <a:gd name="connsiteY1488" fmla="*/ 1163649 h 2476982"/>
              <a:gd name="connsiteX1489" fmla="*/ 2322247 w 3379808"/>
              <a:gd name="connsiteY1489" fmla="*/ 1163649 h 2476982"/>
              <a:gd name="connsiteX1490" fmla="*/ 2312500 w 3379808"/>
              <a:gd name="connsiteY1490" fmla="*/ 1163649 h 2476982"/>
              <a:gd name="connsiteX1491" fmla="*/ 2293006 w 3379808"/>
              <a:gd name="connsiteY1491" fmla="*/ 1163649 h 2476982"/>
              <a:gd name="connsiteX1492" fmla="*/ 2300316 w 3379808"/>
              <a:gd name="connsiteY1492" fmla="*/ 1167270 h 2476982"/>
              <a:gd name="connsiteX1493" fmla="*/ 2307627 w 3379808"/>
              <a:gd name="connsiteY1493" fmla="*/ 1163649 h 2476982"/>
              <a:gd name="connsiteX1494" fmla="*/ 2298489 w 3379808"/>
              <a:gd name="connsiteY1494" fmla="*/ 1163649 h 2476982"/>
              <a:gd name="connsiteX1495" fmla="*/ 2293006 w 3379808"/>
              <a:gd name="connsiteY1495" fmla="*/ 1163649 h 2476982"/>
              <a:gd name="connsiteX1496" fmla="*/ 2268638 w 3379808"/>
              <a:gd name="connsiteY1496" fmla="*/ 1163649 h 2476982"/>
              <a:gd name="connsiteX1497" fmla="*/ 2273512 w 3379808"/>
              <a:gd name="connsiteY1497" fmla="*/ 1167270 h 2476982"/>
              <a:gd name="connsiteX1498" fmla="*/ 2278385 w 3379808"/>
              <a:gd name="connsiteY1498" fmla="*/ 1163649 h 2476982"/>
              <a:gd name="connsiteX1499" fmla="*/ 2268638 w 3379808"/>
              <a:gd name="connsiteY1499" fmla="*/ 1163649 h 2476982"/>
              <a:gd name="connsiteX1500" fmla="*/ 2448960 w 3379808"/>
              <a:gd name="connsiteY1500" fmla="*/ 1158820 h 2476982"/>
              <a:gd name="connsiteX1501" fmla="*/ 2512316 w 3379808"/>
              <a:gd name="connsiteY1501" fmla="*/ 1168477 h 2476982"/>
              <a:gd name="connsiteX1502" fmla="*/ 2517190 w 3379808"/>
              <a:gd name="connsiteY1502" fmla="*/ 1168477 h 2476982"/>
              <a:gd name="connsiteX1503" fmla="*/ 2522063 w 3379808"/>
              <a:gd name="connsiteY1503" fmla="*/ 1168477 h 2476982"/>
              <a:gd name="connsiteX1504" fmla="*/ 2490385 w 3379808"/>
              <a:gd name="connsiteY1504" fmla="*/ 1161838 h 2476982"/>
              <a:gd name="connsiteX1505" fmla="*/ 2458707 w 3379808"/>
              <a:gd name="connsiteY1505" fmla="*/ 1158820 h 2476982"/>
              <a:gd name="connsiteX1506" fmla="*/ 2453833 w 3379808"/>
              <a:gd name="connsiteY1506" fmla="*/ 1158820 h 2476982"/>
              <a:gd name="connsiteX1507" fmla="*/ 2448960 w 3379808"/>
              <a:gd name="connsiteY1507" fmla="*/ 1158820 h 2476982"/>
              <a:gd name="connsiteX1508" fmla="*/ 2551304 w 3379808"/>
              <a:gd name="connsiteY1508" fmla="*/ 1144335 h 2476982"/>
              <a:gd name="connsiteX1509" fmla="*/ 2575672 w 3379808"/>
              <a:gd name="connsiteY1509" fmla="*/ 1153992 h 2476982"/>
              <a:gd name="connsiteX1510" fmla="*/ 2569581 w 3379808"/>
              <a:gd name="connsiteY1510" fmla="*/ 1145543 h 2476982"/>
              <a:gd name="connsiteX1511" fmla="*/ 2556178 w 3379808"/>
              <a:gd name="connsiteY1511" fmla="*/ 1144335 h 2476982"/>
              <a:gd name="connsiteX1512" fmla="*/ 2553741 w 3379808"/>
              <a:gd name="connsiteY1512" fmla="*/ 1144335 h 2476982"/>
              <a:gd name="connsiteX1513" fmla="*/ 2551304 w 3379808"/>
              <a:gd name="connsiteY1513" fmla="*/ 1144335 h 2476982"/>
              <a:gd name="connsiteX1514" fmla="*/ 1162951 w 3379808"/>
              <a:gd name="connsiteY1514" fmla="*/ 1133472 h 2476982"/>
              <a:gd name="connsiteX1515" fmla="*/ 1159905 w 3379808"/>
              <a:gd name="connsiteY1515" fmla="*/ 1139507 h 2476982"/>
              <a:gd name="connsiteX1516" fmla="*/ 1162342 w 3379808"/>
              <a:gd name="connsiteY1516" fmla="*/ 1139507 h 2476982"/>
              <a:gd name="connsiteX1517" fmla="*/ 1164779 w 3379808"/>
              <a:gd name="connsiteY1517" fmla="*/ 1139507 h 2476982"/>
              <a:gd name="connsiteX1518" fmla="*/ 1169653 w 3379808"/>
              <a:gd name="connsiteY1518" fmla="*/ 1135282 h 2476982"/>
              <a:gd name="connsiteX1519" fmla="*/ 1174526 w 3379808"/>
              <a:gd name="connsiteY1519" fmla="*/ 1134679 h 2476982"/>
              <a:gd name="connsiteX1520" fmla="*/ 1172089 w 3379808"/>
              <a:gd name="connsiteY1520" fmla="*/ 1134679 h 2476982"/>
              <a:gd name="connsiteX1521" fmla="*/ 1169653 w 3379808"/>
              <a:gd name="connsiteY1521" fmla="*/ 1134679 h 2476982"/>
              <a:gd name="connsiteX1522" fmla="*/ 1162951 w 3379808"/>
              <a:gd name="connsiteY1522" fmla="*/ 1133472 h 2476982"/>
              <a:gd name="connsiteX1523" fmla="*/ 2536684 w 3379808"/>
              <a:gd name="connsiteY1523" fmla="*/ 1129850 h 2476982"/>
              <a:gd name="connsiteX1524" fmla="*/ 2561051 w 3379808"/>
              <a:gd name="connsiteY1524" fmla="*/ 1136490 h 2476982"/>
              <a:gd name="connsiteX1525" fmla="*/ 2585419 w 3379808"/>
              <a:gd name="connsiteY1525" fmla="*/ 1139507 h 2476982"/>
              <a:gd name="connsiteX1526" fmla="*/ 2565316 w 3379808"/>
              <a:gd name="connsiteY1526" fmla="*/ 1132868 h 2476982"/>
              <a:gd name="connsiteX1527" fmla="*/ 2541557 w 3379808"/>
              <a:gd name="connsiteY1527" fmla="*/ 1129850 h 2476982"/>
              <a:gd name="connsiteX1528" fmla="*/ 2539120 w 3379808"/>
              <a:gd name="connsiteY1528" fmla="*/ 1129850 h 2476982"/>
              <a:gd name="connsiteX1529" fmla="*/ 2536684 w 3379808"/>
              <a:gd name="connsiteY1529" fmla="*/ 1129850 h 2476982"/>
              <a:gd name="connsiteX1530" fmla="*/ 1072182 w 3379808"/>
              <a:gd name="connsiteY1530" fmla="*/ 1125022 h 2476982"/>
              <a:gd name="connsiteX1531" fmla="*/ 1074618 w 3379808"/>
              <a:gd name="connsiteY1531" fmla="*/ 1125022 h 2476982"/>
              <a:gd name="connsiteX1532" fmla="*/ 1077055 w 3379808"/>
              <a:gd name="connsiteY1532" fmla="*/ 1125022 h 2476982"/>
              <a:gd name="connsiteX1533" fmla="*/ 1074618 w 3379808"/>
              <a:gd name="connsiteY1533" fmla="*/ 1128644 h 2476982"/>
              <a:gd name="connsiteX1534" fmla="*/ 1072182 w 3379808"/>
              <a:gd name="connsiteY1534" fmla="*/ 1125022 h 2476982"/>
              <a:gd name="connsiteX1535" fmla="*/ 2421546 w 3379808"/>
              <a:gd name="connsiteY1535" fmla="*/ 1121401 h 2476982"/>
              <a:gd name="connsiteX1536" fmla="*/ 2414845 w 3379808"/>
              <a:gd name="connsiteY1536" fmla="*/ 1125022 h 2476982"/>
              <a:gd name="connsiteX1537" fmla="*/ 2419718 w 3379808"/>
              <a:gd name="connsiteY1537" fmla="*/ 1125022 h 2476982"/>
              <a:gd name="connsiteX1538" fmla="*/ 2424592 w 3379808"/>
              <a:gd name="connsiteY1538" fmla="*/ 1125022 h 2476982"/>
              <a:gd name="connsiteX1539" fmla="*/ 2421546 w 3379808"/>
              <a:gd name="connsiteY1539" fmla="*/ 1121401 h 2476982"/>
              <a:gd name="connsiteX1540" fmla="*/ 1820272 w 3379808"/>
              <a:gd name="connsiteY1540" fmla="*/ 1115365 h 2476982"/>
              <a:gd name="connsiteX1541" fmla="*/ 1816617 w 3379808"/>
              <a:gd name="connsiteY1541" fmla="*/ 1120194 h 2476982"/>
              <a:gd name="connsiteX1542" fmla="*/ 1820272 w 3379808"/>
              <a:gd name="connsiteY1542" fmla="*/ 1125022 h 2476982"/>
              <a:gd name="connsiteX1543" fmla="*/ 1823927 w 3379808"/>
              <a:gd name="connsiteY1543" fmla="*/ 1120194 h 2476982"/>
              <a:gd name="connsiteX1544" fmla="*/ 1820272 w 3379808"/>
              <a:gd name="connsiteY1544" fmla="*/ 1115365 h 2476982"/>
              <a:gd name="connsiteX1545" fmla="*/ 2347644 w 3379808"/>
              <a:gd name="connsiteY1545" fmla="*/ 1110481 h 2476982"/>
              <a:gd name="connsiteX1546" fmla="*/ 2331995 w 3379808"/>
              <a:gd name="connsiteY1546" fmla="*/ 1110537 h 2476982"/>
              <a:gd name="connsiteX1547" fmla="*/ 2305190 w 3379808"/>
              <a:gd name="connsiteY1547" fmla="*/ 1110537 h 2476982"/>
              <a:gd name="connsiteX1548" fmla="*/ 2278385 w 3379808"/>
              <a:gd name="connsiteY1548" fmla="*/ 1110537 h 2476982"/>
              <a:gd name="connsiteX1549" fmla="*/ 2400224 w 3379808"/>
              <a:gd name="connsiteY1549" fmla="*/ 1114762 h 2476982"/>
              <a:gd name="connsiteX1550" fmla="*/ 2522063 w 3379808"/>
              <a:gd name="connsiteY1550" fmla="*/ 1129850 h 2476982"/>
              <a:gd name="connsiteX1551" fmla="*/ 2522063 w 3379808"/>
              <a:gd name="connsiteY1551" fmla="*/ 1125022 h 2476982"/>
              <a:gd name="connsiteX1552" fmla="*/ 2434339 w 3379808"/>
              <a:gd name="connsiteY1552" fmla="*/ 1112348 h 2476982"/>
              <a:gd name="connsiteX1553" fmla="*/ 2347644 w 3379808"/>
              <a:gd name="connsiteY1553" fmla="*/ 1110481 h 2476982"/>
              <a:gd name="connsiteX1554" fmla="*/ 2271075 w 3379808"/>
              <a:gd name="connsiteY1554" fmla="*/ 1106917 h 2476982"/>
              <a:gd name="connsiteX1555" fmla="*/ 2268638 w 3379808"/>
              <a:gd name="connsiteY1555" fmla="*/ 1110537 h 2476982"/>
              <a:gd name="connsiteX1556" fmla="*/ 2271075 w 3379808"/>
              <a:gd name="connsiteY1556" fmla="*/ 1110537 h 2476982"/>
              <a:gd name="connsiteX1557" fmla="*/ 2273512 w 3379808"/>
              <a:gd name="connsiteY1557" fmla="*/ 1110537 h 2476982"/>
              <a:gd name="connsiteX1558" fmla="*/ 2271075 w 3379808"/>
              <a:gd name="connsiteY1558" fmla="*/ 1106917 h 2476982"/>
              <a:gd name="connsiteX1559" fmla="*/ 2258282 w 3379808"/>
              <a:gd name="connsiteY1559" fmla="*/ 1106917 h 2476982"/>
              <a:gd name="connsiteX1560" fmla="*/ 2254018 w 3379808"/>
              <a:gd name="connsiteY1560" fmla="*/ 1110537 h 2476982"/>
              <a:gd name="connsiteX1561" fmla="*/ 2256454 w 3379808"/>
              <a:gd name="connsiteY1561" fmla="*/ 1110537 h 2476982"/>
              <a:gd name="connsiteX1562" fmla="*/ 2258891 w 3379808"/>
              <a:gd name="connsiteY1562" fmla="*/ 1110537 h 2476982"/>
              <a:gd name="connsiteX1563" fmla="*/ 2258282 w 3379808"/>
              <a:gd name="connsiteY1563" fmla="*/ 1106917 h 2476982"/>
              <a:gd name="connsiteX1564" fmla="*/ 1094113 w 3379808"/>
              <a:gd name="connsiteY1564" fmla="*/ 1106917 h 2476982"/>
              <a:gd name="connsiteX1565" fmla="*/ 1101423 w 3379808"/>
              <a:gd name="connsiteY1565" fmla="*/ 1110537 h 2476982"/>
              <a:gd name="connsiteX1566" fmla="*/ 1094113 w 3379808"/>
              <a:gd name="connsiteY1566" fmla="*/ 1110537 h 2476982"/>
              <a:gd name="connsiteX1567" fmla="*/ 1086802 w 3379808"/>
              <a:gd name="connsiteY1567" fmla="*/ 1110537 h 2476982"/>
              <a:gd name="connsiteX1568" fmla="*/ 1094113 w 3379808"/>
              <a:gd name="connsiteY1568" fmla="*/ 1106917 h 2476982"/>
              <a:gd name="connsiteX1569" fmla="*/ 1122745 w 3379808"/>
              <a:gd name="connsiteY1569" fmla="*/ 1102088 h 2476982"/>
              <a:gd name="connsiteX1570" fmla="*/ 1125791 w 3379808"/>
              <a:gd name="connsiteY1570" fmla="*/ 1105709 h 2476982"/>
              <a:gd name="connsiteX1571" fmla="*/ 1120917 w 3379808"/>
              <a:gd name="connsiteY1571" fmla="*/ 1105709 h 2476982"/>
              <a:gd name="connsiteX1572" fmla="*/ 1116043 w 3379808"/>
              <a:gd name="connsiteY1572" fmla="*/ 1105709 h 2476982"/>
              <a:gd name="connsiteX1573" fmla="*/ 1122745 w 3379808"/>
              <a:gd name="connsiteY1573" fmla="*/ 1102088 h 2476982"/>
              <a:gd name="connsiteX1574" fmla="*/ 1291491 w 3379808"/>
              <a:gd name="connsiteY1574" fmla="*/ 1100881 h 2476982"/>
              <a:gd name="connsiteX1575" fmla="*/ 1295147 w 3379808"/>
              <a:gd name="connsiteY1575" fmla="*/ 1105709 h 2476982"/>
              <a:gd name="connsiteX1576" fmla="*/ 1291491 w 3379808"/>
              <a:gd name="connsiteY1576" fmla="*/ 1110537 h 2476982"/>
              <a:gd name="connsiteX1577" fmla="*/ 1287837 w 3379808"/>
              <a:gd name="connsiteY1577" fmla="*/ 1105709 h 2476982"/>
              <a:gd name="connsiteX1578" fmla="*/ 1291491 w 3379808"/>
              <a:gd name="connsiteY1578" fmla="*/ 1100881 h 2476982"/>
              <a:gd name="connsiteX1579" fmla="*/ 1142848 w 3379808"/>
              <a:gd name="connsiteY1579" fmla="*/ 1097260 h 2476982"/>
              <a:gd name="connsiteX1580" fmla="*/ 1150158 w 3379808"/>
              <a:gd name="connsiteY1580" fmla="*/ 1100881 h 2476982"/>
              <a:gd name="connsiteX1581" fmla="*/ 1142848 w 3379808"/>
              <a:gd name="connsiteY1581" fmla="*/ 1100881 h 2476982"/>
              <a:gd name="connsiteX1582" fmla="*/ 1135538 w 3379808"/>
              <a:gd name="connsiteY1582" fmla="*/ 1100881 h 2476982"/>
              <a:gd name="connsiteX1583" fmla="*/ 1142848 w 3379808"/>
              <a:gd name="connsiteY1583" fmla="*/ 1097260 h 2476982"/>
              <a:gd name="connsiteX1584" fmla="*/ 755401 w 3379808"/>
              <a:gd name="connsiteY1584" fmla="*/ 1096052 h 2476982"/>
              <a:gd name="connsiteX1585" fmla="*/ 751746 w 3379808"/>
              <a:gd name="connsiteY1585" fmla="*/ 1100881 h 2476982"/>
              <a:gd name="connsiteX1586" fmla="*/ 755401 w 3379808"/>
              <a:gd name="connsiteY1586" fmla="*/ 1105709 h 2476982"/>
              <a:gd name="connsiteX1587" fmla="*/ 759056 w 3379808"/>
              <a:gd name="connsiteY1587" fmla="*/ 1100881 h 2476982"/>
              <a:gd name="connsiteX1588" fmla="*/ 755401 w 3379808"/>
              <a:gd name="connsiteY1588" fmla="*/ 1096052 h 2476982"/>
              <a:gd name="connsiteX1589" fmla="*/ 1834892 w 3379808"/>
              <a:gd name="connsiteY1589" fmla="*/ 1091224 h 2476982"/>
              <a:gd name="connsiteX1590" fmla="*/ 1727674 w 3379808"/>
              <a:gd name="connsiteY1590" fmla="*/ 1115365 h 2476982"/>
              <a:gd name="connsiteX1591" fmla="*/ 1737421 w 3379808"/>
              <a:gd name="connsiteY1591" fmla="*/ 1115365 h 2476982"/>
              <a:gd name="connsiteX1592" fmla="*/ 1783720 w 3379808"/>
              <a:gd name="connsiteY1592" fmla="*/ 1109934 h 2476982"/>
              <a:gd name="connsiteX1593" fmla="*/ 1830019 w 3379808"/>
              <a:gd name="connsiteY1593" fmla="*/ 1100881 h 2476982"/>
              <a:gd name="connsiteX1594" fmla="*/ 1832456 w 3379808"/>
              <a:gd name="connsiteY1594" fmla="*/ 1098466 h 2476982"/>
              <a:gd name="connsiteX1595" fmla="*/ 1834892 w 3379808"/>
              <a:gd name="connsiteY1595" fmla="*/ 1096052 h 2476982"/>
              <a:gd name="connsiteX1596" fmla="*/ 1834892 w 3379808"/>
              <a:gd name="connsiteY1596" fmla="*/ 1093638 h 2476982"/>
              <a:gd name="connsiteX1597" fmla="*/ 1834892 w 3379808"/>
              <a:gd name="connsiteY1597" fmla="*/ 1091224 h 2476982"/>
              <a:gd name="connsiteX1598" fmla="*/ 1218388 w 3379808"/>
              <a:gd name="connsiteY1598" fmla="*/ 1091224 h 2476982"/>
              <a:gd name="connsiteX1599" fmla="*/ 1220825 w 3379808"/>
              <a:gd name="connsiteY1599" fmla="*/ 1094846 h 2476982"/>
              <a:gd name="connsiteX1600" fmla="*/ 1223262 w 3379808"/>
              <a:gd name="connsiteY1600" fmla="*/ 1091224 h 2476982"/>
              <a:gd name="connsiteX1601" fmla="*/ 1220825 w 3379808"/>
              <a:gd name="connsiteY1601" fmla="*/ 1091224 h 2476982"/>
              <a:gd name="connsiteX1602" fmla="*/ 1218388 w 3379808"/>
              <a:gd name="connsiteY1602" fmla="*/ 1091224 h 2476982"/>
              <a:gd name="connsiteX1603" fmla="*/ 1169653 w 3379808"/>
              <a:gd name="connsiteY1603" fmla="*/ 1091224 h 2476982"/>
              <a:gd name="connsiteX1604" fmla="*/ 1173308 w 3379808"/>
              <a:gd name="connsiteY1604" fmla="*/ 1096052 h 2476982"/>
              <a:gd name="connsiteX1605" fmla="*/ 1169653 w 3379808"/>
              <a:gd name="connsiteY1605" fmla="*/ 1100881 h 2476982"/>
              <a:gd name="connsiteX1606" fmla="*/ 1165998 w 3379808"/>
              <a:gd name="connsiteY1606" fmla="*/ 1096052 h 2476982"/>
              <a:gd name="connsiteX1607" fmla="*/ 1169653 w 3379808"/>
              <a:gd name="connsiteY1607" fmla="*/ 1091224 h 2476982"/>
              <a:gd name="connsiteX1608" fmla="*/ 2039582 w 3379808"/>
              <a:gd name="connsiteY1608" fmla="*/ 1086396 h 2476982"/>
              <a:gd name="connsiteX1609" fmla="*/ 2039582 w 3379808"/>
              <a:gd name="connsiteY1609" fmla="*/ 1091224 h 2476982"/>
              <a:gd name="connsiteX1610" fmla="*/ 2039582 w 3379808"/>
              <a:gd name="connsiteY1610" fmla="*/ 1096052 h 2476982"/>
              <a:gd name="connsiteX1611" fmla="*/ 2043237 w 3379808"/>
              <a:gd name="connsiteY1611" fmla="*/ 1091224 h 2476982"/>
              <a:gd name="connsiteX1612" fmla="*/ 2039582 w 3379808"/>
              <a:gd name="connsiteY1612" fmla="*/ 1086396 h 2476982"/>
              <a:gd name="connsiteX1613" fmla="*/ 1208641 w 3379808"/>
              <a:gd name="connsiteY1613" fmla="*/ 1086396 h 2476982"/>
              <a:gd name="connsiteX1614" fmla="*/ 1209628 w 3379808"/>
              <a:gd name="connsiteY1614" fmla="*/ 1087700 h 2476982"/>
              <a:gd name="connsiteX1615" fmla="*/ 1206999 w 3379808"/>
              <a:gd name="connsiteY1615" fmla="*/ 1088565 h 2476982"/>
              <a:gd name="connsiteX1616" fmla="*/ 799263 w 3379808"/>
              <a:gd name="connsiteY1616" fmla="*/ 1086396 h 2476982"/>
              <a:gd name="connsiteX1617" fmla="*/ 804136 w 3379808"/>
              <a:gd name="connsiteY1617" fmla="*/ 1090017 h 2476982"/>
              <a:gd name="connsiteX1618" fmla="*/ 809010 w 3379808"/>
              <a:gd name="connsiteY1618" fmla="*/ 1086396 h 2476982"/>
              <a:gd name="connsiteX1619" fmla="*/ 804136 w 3379808"/>
              <a:gd name="connsiteY1619" fmla="*/ 1086396 h 2476982"/>
              <a:gd name="connsiteX1620" fmla="*/ 799263 w 3379808"/>
              <a:gd name="connsiteY1620" fmla="*/ 1086396 h 2476982"/>
              <a:gd name="connsiteX1621" fmla="*/ 2105374 w 3379808"/>
              <a:gd name="connsiteY1621" fmla="*/ 1082775 h 2476982"/>
              <a:gd name="connsiteX1622" fmla="*/ 2102938 w 3379808"/>
              <a:gd name="connsiteY1622" fmla="*/ 1086396 h 2476982"/>
              <a:gd name="connsiteX1623" fmla="*/ 2105374 w 3379808"/>
              <a:gd name="connsiteY1623" fmla="*/ 1086396 h 2476982"/>
              <a:gd name="connsiteX1624" fmla="*/ 2107811 w 3379808"/>
              <a:gd name="connsiteY1624" fmla="*/ 1086396 h 2476982"/>
              <a:gd name="connsiteX1625" fmla="*/ 2105374 w 3379808"/>
              <a:gd name="connsiteY1625" fmla="*/ 1082775 h 2476982"/>
              <a:gd name="connsiteX1626" fmla="*/ 818757 w 3379808"/>
              <a:gd name="connsiteY1626" fmla="*/ 1081567 h 2476982"/>
              <a:gd name="connsiteX1627" fmla="*/ 815102 w 3379808"/>
              <a:gd name="connsiteY1627" fmla="*/ 1083981 h 2476982"/>
              <a:gd name="connsiteX1628" fmla="*/ 818757 w 3379808"/>
              <a:gd name="connsiteY1628" fmla="*/ 1086396 h 2476982"/>
              <a:gd name="connsiteX1629" fmla="*/ 818757 w 3379808"/>
              <a:gd name="connsiteY1629" fmla="*/ 1083981 h 2476982"/>
              <a:gd name="connsiteX1630" fmla="*/ 818757 w 3379808"/>
              <a:gd name="connsiteY1630" fmla="*/ 1081567 h 2476982"/>
              <a:gd name="connsiteX1631" fmla="*/ 833377 w 3379808"/>
              <a:gd name="connsiteY1631" fmla="*/ 1077947 h 2476982"/>
              <a:gd name="connsiteX1632" fmla="*/ 828504 w 3379808"/>
              <a:gd name="connsiteY1632" fmla="*/ 1081567 h 2476982"/>
              <a:gd name="connsiteX1633" fmla="*/ 833377 w 3379808"/>
              <a:gd name="connsiteY1633" fmla="*/ 1081567 h 2476982"/>
              <a:gd name="connsiteX1634" fmla="*/ 838251 w 3379808"/>
              <a:gd name="connsiteY1634" fmla="*/ 1081567 h 2476982"/>
              <a:gd name="connsiteX1635" fmla="*/ 833377 w 3379808"/>
              <a:gd name="connsiteY1635" fmla="*/ 1077947 h 2476982"/>
              <a:gd name="connsiteX1636" fmla="*/ 736515 w 3379808"/>
              <a:gd name="connsiteY1636" fmla="*/ 1077947 h 2476982"/>
              <a:gd name="connsiteX1637" fmla="*/ 735906 w 3379808"/>
              <a:gd name="connsiteY1637" fmla="*/ 1081567 h 2476982"/>
              <a:gd name="connsiteX1638" fmla="*/ 738343 w 3379808"/>
              <a:gd name="connsiteY1638" fmla="*/ 1081567 h 2476982"/>
              <a:gd name="connsiteX1639" fmla="*/ 740780 w 3379808"/>
              <a:gd name="connsiteY1639" fmla="*/ 1081567 h 2476982"/>
              <a:gd name="connsiteX1640" fmla="*/ 736515 w 3379808"/>
              <a:gd name="connsiteY1640" fmla="*/ 1077947 h 2476982"/>
              <a:gd name="connsiteX1641" fmla="*/ 850435 w 3379808"/>
              <a:gd name="connsiteY1641" fmla="*/ 1073118 h 2476982"/>
              <a:gd name="connsiteX1642" fmla="*/ 847998 w 3379808"/>
              <a:gd name="connsiteY1642" fmla="*/ 1076739 h 2476982"/>
              <a:gd name="connsiteX1643" fmla="*/ 850435 w 3379808"/>
              <a:gd name="connsiteY1643" fmla="*/ 1076739 h 2476982"/>
              <a:gd name="connsiteX1644" fmla="*/ 852872 w 3379808"/>
              <a:gd name="connsiteY1644" fmla="*/ 1076739 h 2476982"/>
              <a:gd name="connsiteX1645" fmla="*/ 850435 w 3379808"/>
              <a:gd name="connsiteY1645" fmla="*/ 1073118 h 2476982"/>
              <a:gd name="connsiteX1646" fmla="*/ 770021 w 3379808"/>
              <a:gd name="connsiteY1646" fmla="*/ 1071911 h 2476982"/>
              <a:gd name="connsiteX1647" fmla="*/ 760274 w 3379808"/>
              <a:gd name="connsiteY1647" fmla="*/ 1072514 h 2476982"/>
              <a:gd name="connsiteX1648" fmla="*/ 750527 w 3379808"/>
              <a:gd name="connsiteY1648" fmla="*/ 1076739 h 2476982"/>
              <a:gd name="connsiteX1649" fmla="*/ 752964 w 3379808"/>
              <a:gd name="connsiteY1649" fmla="*/ 1076739 h 2476982"/>
              <a:gd name="connsiteX1650" fmla="*/ 755401 w 3379808"/>
              <a:gd name="connsiteY1650" fmla="*/ 1076739 h 2476982"/>
              <a:gd name="connsiteX1651" fmla="*/ 774895 w 3379808"/>
              <a:gd name="connsiteY1651" fmla="*/ 1071911 h 2476982"/>
              <a:gd name="connsiteX1652" fmla="*/ 772458 w 3379808"/>
              <a:gd name="connsiteY1652" fmla="*/ 1071911 h 2476982"/>
              <a:gd name="connsiteX1653" fmla="*/ 770021 w 3379808"/>
              <a:gd name="connsiteY1653" fmla="*/ 1071911 h 2476982"/>
              <a:gd name="connsiteX1654" fmla="*/ 2374714 w 3379808"/>
              <a:gd name="connsiteY1654" fmla="*/ 1070553 h 2476982"/>
              <a:gd name="connsiteX1655" fmla="*/ 2302753 w 3379808"/>
              <a:gd name="connsiteY1655" fmla="*/ 1071911 h 2476982"/>
              <a:gd name="connsiteX1656" fmla="*/ 2246707 w 3379808"/>
              <a:gd name="connsiteY1656" fmla="*/ 1072514 h 2476982"/>
              <a:gd name="connsiteX1657" fmla="*/ 2190662 w 3379808"/>
              <a:gd name="connsiteY1657" fmla="*/ 1076739 h 2476982"/>
              <a:gd name="connsiteX1658" fmla="*/ 2190662 w 3379808"/>
              <a:gd name="connsiteY1658" fmla="*/ 1081567 h 2476982"/>
              <a:gd name="connsiteX1659" fmla="*/ 2397179 w 3379808"/>
              <a:gd name="connsiteY1659" fmla="*/ 1098466 h 2476982"/>
              <a:gd name="connsiteX1660" fmla="*/ 2600040 w 3379808"/>
              <a:gd name="connsiteY1660" fmla="*/ 1115365 h 2476982"/>
              <a:gd name="connsiteX1661" fmla="*/ 2609787 w 3379808"/>
              <a:gd name="connsiteY1661" fmla="*/ 1115365 h 2476982"/>
              <a:gd name="connsiteX1662" fmla="*/ 2461753 w 3379808"/>
              <a:gd name="connsiteY1662" fmla="*/ 1071911 h 2476982"/>
              <a:gd name="connsiteX1663" fmla="*/ 2374714 w 3379808"/>
              <a:gd name="connsiteY1663" fmla="*/ 1070553 h 2476982"/>
              <a:gd name="connsiteX1664" fmla="*/ 869929 w 3379808"/>
              <a:gd name="connsiteY1664" fmla="*/ 1068290 h 2476982"/>
              <a:gd name="connsiteX1665" fmla="*/ 867492 w 3379808"/>
              <a:gd name="connsiteY1665" fmla="*/ 1071911 h 2476982"/>
              <a:gd name="connsiteX1666" fmla="*/ 869929 w 3379808"/>
              <a:gd name="connsiteY1666" fmla="*/ 1075533 h 2476982"/>
              <a:gd name="connsiteX1667" fmla="*/ 872366 w 3379808"/>
              <a:gd name="connsiteY1667" fmla="*/ 1071911 h 2476982"/>
              <a:gd name="connsiteX1668" fmla="*/ 869929 w 3379808"/>
              <a:gd name="connsiteY1668" fmla="*/ 1068290 h 2476982"/>
              <a:gd name="connsiteX1669" fmla="*/ 877239 w 3379808"/>
              <a:gd name="connsiteY1669" fmla="*/ 1067082 h 2476982"/>
              <a:gd name="connsiteX1670" fmla="*/ 884550 w 3379808"/>
              <a:gd name="connsiteY1670" fmla="*/ 1070704 h 2476982"/>
              <a:gd name="connsiteX1671" fmla="*/ 891860 w 3379808"/>
              <a:gd name="connsiteY1671" fmla="*/ 1067082 h 2476982"/>
              <a:gd name="connsiteX1672" fmla="*/ 886378 w 3379808"/>
              <a:gd name="connsiteY1672" fmla="*/ 1067082 h 2476982"/>
              <a:gd name="connsiteX1673" fmla="*/ 877239 w 3379808"/>
              <a:gd name="connsiteY1673" fmla="*/ 1067082 h 2476982"/>
              <a:gd name="connsiteX1674" fmla="*/ 896734 w 3379808"/>
              <a:gd name="connsiteY1674" fmla="*/ 1062254 h 2476982"/>
              <a:gd name="connsiteX1675" fmla="*/ 901607 w 3379808"/>
              <a:gd name="connsiteY1675" fmla="*/ 1065876 h 2476982"/>
              <a:gd name="connsiteX1676" fmla="*/ 906481 w 3379808"/>
              <a:gd name="connsiteY1676" fmla="*/ 1062254 h 2476982"/>
              <a:gd name="connsiteX1677" fmla="*/ 901607 w 3379808"/>
              <a:gd name="connsiteY1677" fmla="*/ 1062254 h 2476982"/>
              <a:gd name="connsiteX1678" fmla="*/ 896734 w 3379808"/>
              <a:gd name="connsiteY1678" fmla="*/ 1062254 h 2476982"/>
              <a:gd name="connsiteX1679" fmla="*/ 911354 w 3379808"/>
              <a:gd name="connsiteY1679" fmla="*/ 1057426 h 2476982"/>
              <a:gd name="connsiteX1680" fmla="*/ 918665 w 3379808"/>
              <a:gd name="connsiteY1680" fmla="*/ 1061048 h 2476982"/>
              <a:gd name="connsiteX1681" fmla="*/ 925975 w 3379808"/>
              <a:gd name="connsiteY1681" fmla="*/ 1057426 h 2476982"/>
              <a:gd name="connsiteX1682" fmla="*/ 916837 w 3379808"/>
              <a:gd name="connsiteY1682" fmla="*/ 1057426 h 2476982"/>
              <a:gd name="connsiteX1683" fmla="*/ 911354 w 3379808"/>
              <a:gd name="connsiteY1683" fmla="*/ 1057426 h 2476982"/>
              <a:gd name="connsiteX1684" fmla="*/ 939987 w 3379808"/>
              <a:gd name="connsiteY1684" fmla="*/ 1053805 h 2476982"/>
              <a:gd name="connsiteX1685" fmla="*/ 930849 w 3379808"/>
              <a:gd name="connsiteY1685" fmla="*/ 1057426 h 2476982"/>
              <a:gd name="connsiteX1686" fmla="*/ 938159 w 3379808"/>
              <a:gd name="connsiteY1686" fmla="*/ 1057426 h 2476982"/>
              <a:gd name="connsiteX1687" fmla="*/ 945469 w 3379808"/>
              <a:gd name="connsiteY1687" fmla="*/ 1057426 h 2476982"/>
              <a:gd name="connsiteX1688" fmla="*/ 939987 w 3379808"/>
              <a:gd name="connsiteY1688" fmla="*/ 1053805 h 2476982"/>
              <a:gd name="connsiteX1689" fmla="*/ 2287524 w 3379808"/>
              <a:gd name="connsiteY1689" fmla="*/ 1048977 h 2476982"/>
              <a:gd name="connsiteX1690" fmla="*/ 2200409 w 3379808"/>
              <a:gd name="connsiteY1690" fmla="*/ 1052597 h 2476982"/>
              <a:gd name="connsiteX1691" fmla="*/ 2206275 w 3379808"/>
              <a:gd name="connsiteY1691" fmla="*/ 1052597 h 2476982"/>
              <a:gd name="connsiteX1692" fmla="*/ 2239217 w 3379808"/>
              <a:gd name="connsiteY1692" fmla="*/ 1052597 h 2476982"/>
              <a:gd name="connsiteX1693" fmla="*/ 2332175 w 3379808"/>
              <a:gd name="connsiteY1693" fmla="*/ 1052597 h 2476982"/>
              <a:gd name="connsiteX1694" fmla="*/ 2365117 w 3379808"/>
              <a:gd name="connsiteY1694" fmla="*/ 1052597 h 2476982"/>
              <a:gd name="connsiteX1695" fmla="*/ 2370983 w 3379808"/>
              <a:gd name="connsiteY1695" fmla="*/ 1052597 h 2476982"/>
              <a:gd name="connsiteX1696" fmla="*/ 2287524 w 3379808"/>
              <a:gd name="connsiteY1696" fmla="*/ 1048977 h 2476982"/>
              <a:gd name="connsiteX1697" fmla="*/ 955216 w 3379808"/>
              <a:gd name="connsiteY1697" fmla="*/ 1048977 h 2476982"/>
              <a:gd name="connsiteX1698" fmla="*/ 950343 w 3379808"/>
              <a:gd name="connsiteY1698" fmla="*/ 1052597 h 2476982"/>
              <a:gd name="connsiteX1699" fmla="*/ 955216 w 3379808"/>
              <a:gd name="connsiteY1699" fmla="*/ 1052597 h 2476982"/>
              <a:gd name="connsiteX1700" fmla="*/ 960090 w 3379808"/>
              <a:gd name="connsiteY1700" fmla="*/ 1052597 h 2476982"/>
              <a:gd name="connsiteX1701" fmla="*/ 955216 w 3379808"/>
              <a:gd name="connsiteY1701" fmla="*/ 1048977 h 2476982"/>
              <a:gd name="connsiteX1702" fmla="*/ 974710 w 3379808"/>
              <a:gd name="connsiteY1702" fmla="*/ 1044148 h 2476982"/>
              <a:gd name="connsiteX1703" fmla="*/ 964963 w 3379808"/>
              <a:gd name="connsiteY1703" fmla="*/ 1047769 h 2476982"/>
              <a:gd name="connsiteX1704" fmla="*/ 974710 w 3379808"/>
              <a:gd name="connsiteY1704" fmla="*/ 1047769 h 2476982"/>
              <a:gd name="connsiteX1705" fmla="*/ 984458 w 3379808"/>
              <a:gd name="connsiteY1705" fmla="*/ 1047769 h 2476982"/>
              <a:gd name="connsiteX1706" fmla="*/ 974710 w 3379808"/>
              <a:gd name="connsiteY1706" fmla="*/ 1044148 h 2476982"/>
              <a:gd name="connsiteX1707" fmla="*/ 1281744 w 3379808"/>
              <a:gd name="connsiteY1707" fmla="*/ 1033284 h 2476982"/>
              <a:gd name="connsiteX1708" fmla="*/ 1281744 w 3379808"/>
              <a:gd name="connsiteY1708" fmla="*/ 1035698 h 2476982"/>
              <a:gd name="connsiteX1709" fmla="*/ 1281744 w 3379808"/>
              <a:gd name="connsiteY1709" fmla="*/ 1038112 h 2476982"/>
              <a:gd name="connsiteX1710" fmla="*/ 1285400 w 3379808"/>
              <a:gd name="connsiteY1710" fmla="*/ 1035698 h 2476982"/>
              <a:gd name="connsiteX1711" fmla="*/ 1281744 w 3379808"/>
              <a:gd name="connsiteY1711" fmla="*/ 1033284 h 2476982"/>
              <a:gd name="connsiteX1712" fmla="*/ 1995720 w 3379808"/>
              <a:gd name="connsiteY1712" fmla="*/ 1004314 h 2476982"/>
              <a:gd name="connsiteX1713" fmla="*/ 1992065 w 3379808"/>
              <a:gd name="connsiteY1713" fmla="*/ 1006728 h 2476982"/>
              <a:gd name="connsiteX1714" fmla="*/ 1995720 w 3379808"/>
              <a:gd name="connsiteY1714" fmla="*/ 1009143 h 2476982"/>
              <a:gd name="connsiteX1715" fmla="*/ 1999375 w 3379808"/>
              <a:gd name="connsiteY1715" fmla="*/ 1006728 h 2476982"/>
              <a:gd name="connsiteX1716" fmla="*/ 1995720 w 3379808"/>
              <a:gd name="connsiteY1716" fmla="*/ 1004314 h 2476982"/>
              <a:gd name="connsiteX1717" fmla="*/ 453240 w 3379808"/>
              <a:gd name="connsiteY1717" fmla="*/ 1004314 h 2476982"/>
              <a:gd name="connsiteX1718" fmla="*/ 448976 w 3379808"/>
              <a:gd name="connsiteY1718" fmla="*/ 1009143 h 2476982"/>
              <a:gd name="connsiteX1719" fmla="*/ 448367 w 3379808"/>
              <a:gd name="connsiteY1719" fmla="*/ 1013971 h 2476982"/>
              <a:gd name="connsiteX1720" fmla="*/ 448367 w 3379808"/>
              <a:gd name="connsiteY1720" fmla="*/ 1016385 h 2476982"/>
              <a:gd name="connsiteX1721" fmla="*/ 448367 w 3379808"/>
              <a:gd name="connsiteY1721" fmla="*/ 1018799 h 2476982"/>
              <a:gd name="connsiteX1722" fmla="*/ 453240 w 3379808"/>
              <a:gd name="connsiteY1722" fmla="*/ 1004314 h 2476982"/>
              <a:gd name="connsiteX1723" fmla="*/ 404505 w 3379808"/>
              <a:gd name="connsiteY1723" fmla="*/ 1004314 h 2476982"/>
              <a:gd name="connsiteX1724" fmla="*/ 394758 w 3379808"/>
              <a:gd name="connsiteY1724" fmla="*/ 1023628 h 2476982"/>
              <a:gd name="connsiteX1725" fmla="*/ 394758 w 3379808"/>
              <a:gd name="connsiteY1725" fmla="*/ 1026042 h 2476982"/>
              <a:gd name="connsiteX1726" fmla="*/ 394758 w 3379808"/>
              <a:gd name="connsiteY1726" fmla="*/ 1028456 h 2476982"/>
              <a:gd name="connsiteX1727" fmla="*/ 401459 w 3379808"/>
              <a:gd name="connsiteY1727" fmla="*/ 1016385 h 2476982"/>
              <a:gd name="connsiteX1728" fmla="*/ 404505 w 3379808"/>
              <a:gd name="connsiteY1728" fmla="*/ 1004314 h 2476982"/>
              <a:gd name="connsiteX1729" fmla="*/ 2034708 w 3379808"/>
              <a:gd name="connsiteY1729" fmla="*/ 999486 h 2476982"/>
              <a:gd name="connsiteX1730" fmla="*/ 2031053 w 3379808"/>
              <a:gd name="connsiteY1730" fmla="*/ 1003711 h 2476982"/>
              <a:gd name="connsiteX1731" fmla="*/ 2034708 w 3379808"/>
              <a:gd name="connsiteY1731" fmla="*/ 1004314 h 2476982"/>
              <a:gd name="connsiteX1732" fmla="*/ 2034708 w 3379808"/>
              <a:gd name="connsiteY1732" fmla="*/ 1001900 h 2476982"/>
              <a:gd name="connsiteX1733" fmla="*/ 2034708 w 3379808"/>
              <a:gd name="connsiteY1733" fmla="*/ 999486 h 2476982"/>
              <a:gd name="connsiteX1734" fmla="*/ 545838 w 3379808"/>
              <a:gd name="connsiteY1734" fmla="*/ 999486 h 2476982"/>
              <a:gd name="connsiteX1735" fmla="*/ 542183 w 3379808"/>
              <a:gd name="connsiteY1735" fmla="*/ 1001900 h 2476982"/>
              <a:gd name="connsiteX1736" fmla="*/ 545838 w 3379808"/>
              <a:gd name="connsiteY1736" fmla="*/ 1004314 h 2476982"/>
              <a:gd name="connsiteX1737" fmla="*/ 549494 w 3379808"/>
              <a:gd name="connsiteY1737" fmla="*/ 1001900 h 2476982"/>
              <a:gd name="connsiteX1738" fmla="*/ 545838 w 3379808"/>
              <a:gd name="connsiteY1738" fmla="*/ 999486 h 2476982"/>
              <a:gd name="connsiteX1739" fmla="*/ 550711 w 3379808"/>
              <a:gd name="connsiteY1739" fmla="*/ 994658 h 2476982"/>
              <a:gd name="connsiteX1740" fmla="*/ 547057 w 3379808"/>
              <a:gd name="connsiteY1740" fmla="*/ 997072 h 2476982"/>
              <a:gd name="connsiteX1741" fmla="*/ 550711 w 3379808"/>
              <a:gd name="connsiteY1741" fmla="*/ 999486 h 2476982"/>
              <a:gd name="connsiteX1742" fmla="*/ 550711 w 3379808"/>
              <a:gd name="connsiteY1742" fmla="*/ 997072 h 2476982"/>
              <a:gd name="connsiteX1743" fmla="*/ 550711 w 3379808"/>
              <a:gd name="connsiteY1743" fmla="*/ 994658 h 2476982"/>
              <a:gd name="connsiteX1744" fmla="*/ 458114 w 3379808"/>
              <a:gd name="connsiteY1744" fmla="*/ 994658 h 2476982"/>
              <a:gd name="connsiteX1745" fmla="*/ 454459 w 3379808"/>
              <a:gd name="connsiteY1745" fmla="*/ 997072 h 2476982"/>
              <a:gd name="connsiteX1746" fmla="*/ 458114 w 3379808"/>
              <a:gd name="connsiteY1746" fmla="*/ 999486 h 2476982"/>
              <a:gd name="connsiteX1747" fmla="*/ 458114 w 3379808"/>
              <a:gd name="connsiteY1747" fmla="*/ 997072 h 2476982"/>
              <a:gd name="connsiteX1748" fmla="*/ 458114 w 3379808"/>
              <a:gd name="connsiteY1748" fmla="*/ 994658 h 2476982"/>
              <a:gd name="connsiteX1749" fmla="*/ 409378 w 3379808"/>
              <a:gd name="connsiteY1749" fmla="*/ 994658 h 2476982"/>
              <a:gd name="connsiteX1750" fmla="*/ 405724 w 3379808"/>
              <a:gd name="connsiteY1750" fmla="*/ 997072 h 2476982"/>
              <a:gd name="connsiteX1751" fmla="*/ 409378 w 3379808"/>
              <a:gd name="connsiteY1751" fmla="*/ 999486 h 2476982"/>
              <a:gd name="connsiteX1752" fmla="*/ 409378 w 3379808"/>
              <a:gd name="connsiteY1752" fmla="*/ 997072 h 2476982"/>
              <a:gd name="connsiteX1753" fmla="*/ 409378 w 3379808"/>
              <a:gd name="connsiteY1753" fmla="*/ 994658 h 2476982"/>
              <a:gd name="connsiteX1754" fmla="*/ 2107811 w 3379808"/>
              <a:gd name="connsiteY1754" fmla="*/ 989829 h 2476982"/>
              <a:gd name="connsiteX1755" fmla="*/ 2102938 w 3379808"/>
              <a:gd name="connsiteY1755" fmla="*/ 999486 h 2476982"/>
              <a:gd name="connsiteX1756" fmla="*/ 2107811 w 3379808"/>
              <a:gd name="connsiteY1756" fmla="*/ 999486 h 2476982"/>
              <a:gd name="connsiteX1757" fmla="*/ 2000593 w 3379808"/>
              <a:gd name="connsiteY1757" fmla="*/ 989829 h 2476982"/>
              <a:gd name="connsiteX1758" fmla="*/ 1996939 w 3379808"/>
              <a:gd name="connsiteY1758" fmla="*/ 994658 h 2476982"/>
              <a:gd name="connsiteX1759" fmla="*/ 2000593 w 3379808"/>
              <a:gd name="connsiteY1759" fmla="*/ 999486 h 2476982"/>
              <a:gd name="connsiteX1760" fmla="*/ 2004249 w 3379808"/>
              <a:gd name="connsiteY1760" fmla="*/ 994658 h 2476982"/>
              <a:gd name="connsiteX1761" fmla="*/ 2000593 w 3379808"/>
              <a:gd name="connsiteY1761" fmla="*/ 989829 h 2476982"/>
              <a:gd name="connsiteX1762" fmla="*/ 2093191 w 3379808"/>
              <a:gd name="connsiteY1762" fmla="*/ 985001 h 2476982"/>
              <a:gd name="connsiteX1763" fmla="*/ 2088927 w 3379808"/>
              <a:gd name="connsiteY1763" fmla="*/ 989829 h 2476982"/>
              <a:gd name="connsiteX1764" fmla="*/ 2088317 w 3379808"/>
              <a:gd name="connsiteY1764" fmla="*/ 994658 h 2476982"/>
              <a:gd name="connsiteX1765" fmla="*/ 2088317 w 3379808"/>
              <a:gd name="connsiteY1765" fmla="*/ 997072 h 2476982"/>
              <a:gd name="connsiteX1766" fmla="*/ 2088317 w 3379808"/>
              <a:gd name="connsiteY1766" fmla="*/ 999486 h 2476982"/>
              <a:gd name="connsiteX1767" fmla="*/ 2092582 w 3379808"/>
              <a:gd name="connsiteY1767" fmla="*/ 994658 h 2476982"/>
              <a:gd name="connsiteX1768" fmla="*/ 2093191 w 3379808"/>
              <a:gd name="connsiteY1768" fmla="*/ 989829 h 2476982"/>
              <a:gd name="connsiteX1769" fmla="*/ 2093191 w 3379808"/>
              <a:gd name="connsiteY1769" fmla="*/ 987415 h 2476982"/>
              <a:gd name="connsiteX1770" fmla="*/ 2093191 w 3379808"/>
              <a:gd name="connsiteY1770" fmla="*/ 985001 h 2476982"/>
              <a:gd name="connsiteX1771" fmla="*/ 2078570 w 3379808"/>
              <a:gd name="connsiteY1771" fmla="*/ 985001 h 2476982"/>
              <a:gd name="connsiteX1772" fmla="*/ 2078570 w 3379808"/>
              <a:gd name="connsiteY1772" fmla="*/ 987415 h 2476982"/>
              <a:gd name="connsiteX1773" fmla="*/ 2078570 w 3379808"/>
              <a:gd name="connsiteY1773" fmla="*/ 989829 h 2476982"/>
              <a:gd name="connsiteX1774" fmla="*/ 2082226 w 3379808"/>
              <a:gd name="connsiteY1774" fmla="*/ 987415 h 2476982"/>
              <a:gd name="connsiteX1775" fmla="*/ 2078570 w 3379808"/>
              <a:gd name="connsiteY1775" fmla="*/ 985001 h 2476982"/>
              <a:gd name="connsiteX1776" fmla="*/ 2039582 w 3379808"/>
              <a:gd name="connsiteY1776" fmla="*/ 985001 h 2476982"/>
              <a:gd name="connsiteX1777" fmla="*/ 2035927 w 3379808"/>
              <a:gd name="connsiteY1777" fmla="*/ 989829 h 2476982"/>
              <a:gd name="connsiteX1778" fmla="*/ 2039582 w 3379808"/>
              <a:gd name="connsiteY1778" fmla="*/ 994658 h 2476982"/>
              <a:gd name="connsiteX1779" fmla="*/ 2039582 w 3379808"/>
              <a:gd name="connsiteY1779" fmla="*/ 985001 h 2476982"/>
              <a:gd name="connsiteX1780" fmla="*/ 1374342 w 3379808"/>
              <a:gd name="connsiteY1780" fmla="*/ 980173 h 2476982"/>
              <a:gd name="connsiteX1781" fmla="*/ 1330480 w 3379808"/>
              <a:gd name="connsiteY1781" fmla="*/ 986812 h 2476982"/>
              <a:gd name="connsiteX1782" fmla="*/ 1286618 w 3379808"/>
              <a:gd name="connsiteY1782" fmla="*/ 989829 h 2476982"/>
              <a:gd name="connsiteX1783" fmla="*/ 1047814 w 3379808"/>
              <a:gd name="connsiteY1783" fmla="*/ 1028456 h 2476982"/>
              <a:gd name="connsiteX1784" fmla="*/ 1016136 w 3379808"/>
              <a:gd name="connsiteY1784" fmla="*/ 1033887 h 2476982"/>
              <a:gd name="connsiteX1785" fmla="*/ 984458 w 3379808"/>
              <a:gd name="connsiteY1785" fmla="*/ 1042941 h 2476982"/>
              <a:gd name="connsiteX1786" fmla="*/ 1003952 w 3379808"/>
              <a:gd name="connsiteY1786" fmla="*/ 1042941 h 2476982"/>
              <a:gd name="connsiteX1787" fmla="*/ 1306112 w 3379808"/>
              <a:gd name="connsiteY1787" fmla="*/ 999486 h 2476982"/>
              <a:gd name="connsiteX1788" fmla="*/ 1352411 w 3379808"/>
              <a:gd name="connsiteY1788" fmla="*/ 992243 h 2476982"/>
              <a:gd name="connsiteX1789" fmla="*/ 1398709 w 3379808"/>
              <a:gd name="connsiteY1789" fmla="*/ 985001 h 2476982"/>
              <a:gd name="connsiteX1790" fmla="*/ 1386526 w 3379808"/>
              <a:gd name="connsiteY1790" fmla="*/ 980776 h 2476982"/>
              <a:gd name="connsiteX1791" fmla="*/ 1374342 w 3379808"/>
              <a:gd name="connsiteY1791" fmla="*/ 980173 h 2476982"/>
              <a:gd name="connsiteX1792" fmla="*/ 555585 w 3379808"/>
              <a:gd name="connsiteY1792" fmla="*/ 980173 h 2476982"/>
              <a:gd name="connsiteX1793" fmla="*/ 550711 w 3379808"/>
              <a:gd name="connsiteY1793" fmla="*/ 985001 h 2476982"/>
              <a:gd name="connsiteX1794" fmla="*/ 550711 w 3379808"/>
              <a:gd name="connsiteY1794" fmla="*/ 987415 h 2476982"/>
              <a:gd name="connsiteX1795" fmla="*/ 550711 w 3379808"/>
              <a:gd name="connsiteY1795" fmla="*/ 989829 h 2476982"/>
              <a:gd name="connsiteX1796" fmla="*/ 555585 w 3379808"/>
              <a:gd name="connsiteY1796" fmla="*/ 980173 h 2476982"/>
              <a:gd name="connsiteX1797" fmla="*/ 462988 w 3379808"/>
              <a:gd name="connsiteY1797" fmla="*/ 980173 h 2476982"/>
              <a:gd name="connsiteX1798" fmla="*/ 459333 w 3379808"/>
              <a:gd name="connsiteY1798" fmla="*/ 982587 h 2476982"/>
              <a:gd name="connsiteX1799" fmla="*/ 462988 w 3379808"/>
              <a:gd name="connsiteY1799" fmla="*/ 985001 h 2476982"/>
              <a:gd name="connsiteX1800" fmla="*/ 462988 w 3379808"/>
              <a:gd name="connsiteY1800" fmla="*/ 982587 h 2476982"/>
              <a:gd name="connsiteX1801" fmla="*/ 462988 w 3379808"/>
              <a:gd name="connsiteY1801" fmla="*/ 980173 h 2476982"/>
              <a:gd name="connsiteX1802" fmla="*/ 2109944 w 3379808"/>
              <a:gd name="connsiteY1802" fmla="*/ 979569 h 2476982"/>
              <a:gd name="connsiteX1803" fmla="*/ 2109030 w 3379808"/>
              <a:gd name="connsiteY1803" fmla="*/ 982587 h 2476982"/>
              <a:gd name="connsiteX1804" fmla="*/ 2112685 w 3379808"/>
              <a:gd name="connsiteY1804" fmla="*/ 985001 h 2476982"/>
              <a:gd name="connsiteX1805" fmla="*/ 2112685 w 3379808"/>
              <a:gd name="connsiteY1805" fmla="*/ 982587 h 2476982"/>
              <a:gd name="connsiteX1806" fmla="*/ 2112685 w 3379808"/>
              <a:gd name="connsiteY1806" fmla="*/ 980173 h 2476982"/>
              <a:gd name="connsiteX1807" fmla="*/ 2109944 w 3379808"/>
              <a:gd name="connsiteY1807" fmla="*/ 979569 h 2476982"/>
              <a:gd name="connsiteX1808" fmla="*/ 2093191 w 3379808"/>
              <a:gd name="connsiteY1808" fmla="*/ 975344 h 2476982"/>
              <a:gd name="connsiteX1809" fmla="*/ 2093191 w 3379808"/>
              <a:gd name="connsiteY1809" fmla="*/ 977759 h 2476982"/>
              <a:gd name="connsiteX1810" fmla="*/ 2093191 w 3379808"/>
              <a:gd name="connsiteY1810" fmla="*/ 980173 h 2476982"/>
              <a:gd name="connsiteX1811" fmla="*/ 2096846 w 3379808"/>
              <a:gd name="connsiteY1811" fmla="*/ 977759 h 2476982"/>
              <a:gd name="connsiteX1812" fmla="*/ 2093191 w 3379808"/>
              <a:gd name="connsiteY1812" fmla="*/ 975344 h 2476982"/>
              <a:gd name="connsiteX1813" fmla="*/ 2083443 w 3379808"/>
              <a:gd name="connsiteY1813" fmla="*/ 975344 h 2476982"/>
              <a:gd name="connsiteX1814" fmla="*/ 2079789 w 3379808"/>
              <a:gd name="connsiteY1814" fmla="*/ 977759 h 2476982"/>
              <a:gd name="connsiteX1815" fmla="*/ 2083443 w 3379808"/>
              <a:gd name="connsiteY1815" fmla="*/ 980173 h 2476982"/>
              <a:gd name="connsiteX1816" fmla="*/ 2083443 w 3379808"/>
              <a:gd name="connsiteY1816" fmla="*/ 975344 h 2476982"/>
              <a:gd name="connsiteX1817" fmla="*/ 2039582 w 3379808"/>
              <a:gd name="connsiteY1817" fmla="*/ 975344 h 2476982"/>
              <a:gd name="connsiteX1818" fmla="*/ 2039582 w 3379808"/>
              <a:gd name="connsiteY1818" fmla="*/ 977759 h 2476982"/>
              <a:gd name="connsiteX1819" fmla="*/ 2039582 w 3379808"/>
              <a:gd name="connsiteY1819" fmla="*/ 980173 h 2476982"/>
              <a:gd name="connsiteX1820" fmla="*/ 2043237 w 3379808"/>
              <a:gd name="connsiteY1820" fmla="*/ 977759 h 2476982"/>
              <a:gd name="connsiteX1821" fmla="*/ 2039582 w 3379808"/>
              <a:gd name="connsiteY1821" fmla="*/ 975344 h 2476982"/>
              <a:gd name="connsiteX1822" fmla="*/ 2005467 w 3379808"/>
              <a:gd name="connsiteY1822" fmla="*/ 975344 h 2476982"/>
              <a:gd name="connsiteX1823" fmla="*/ 2001812 w 3379808"/>
              <a:gd name="connsiteY1823" fmla="*/ 977759 h 2476982"/>
              <a:gd name="connsiteX1824" fmla="*/ 2005467 w 3379808"/>
              <a:gd name="connsiteY1824" fmla="*/ 980173 h 2476982"/>
              <a:gd name="connsiteX1825" fmla="*/ 2009122 w 3379808"/>
              <a:gd name="connsiteY1825" fmla="*/ 977759 h 2476982"/>
              <a:gd name="connsiteX1826" fmla="*/ 2005467 w 3379808"/>
              <a:gd name="connsiteY1826" fmla="*/ 975344 h 2476982"/>
              <a:gd name="connsiteX1827" fmla="*/ 467861 w 3379808"/>
              <a:gd name="connsiteY1827" fmla="*/ 975344 h 2476982"/>
              <a:gd name="connsiteX1828" fmla="*/ 464207 w 3379808"/>
              <a:gd name="connsiteY1828" fmla="*/ 977759 h 2476982"/>
              <a:gd name="connsiteX1829" fmla="*/ 467861 w 3379808"/>
              <a:gd name="connsiteY1829" fmla="*/ 980173 h 2476982"/>
              <a:gd name="connsiteX1830" fmla="*/ 467861 w 3379808"/>
              <a:gd name="connsiteY1830" fmla="*/ 975344 h 2476982"/>
              <a:gd name="connsiteX1831" fmla="*/ 1359721 w 3379808"/>
              <a:gd name="connsiteY1831" fmla="*/ 965688 h 2476982"/>
              <a:gd name="connsiteX1832" fmla="*/ 1057561 w 3379808"/>
              <a:gd name="connsiteY1832" fmla="*/ 1004314 h 2476982"/>
              <a:gd name="connsiteX1833" fmla="*/ 774895 w 3379808"/>
              <a:gd name="connsiteY1833" fmla="*/ 1067082 h 2476982"/>
              <a:gd name="connsiteX1834" fmla="*/ 794389 w 3379808"/>
              <a:gd name="connsiteY1834" fmla="*/ 1067082 h 2476982"/>
              <a:gd name="connsiteX1835" fmla="*/ 1067308 w 3379808"/>
              <a:gd name="connsiteY1835" fmla="*/ 1004314 h 2476982"/>
              <a:gd name="connsiteX1836" fmla="*/ 1086802 w 3379808"/>
              <a:gd name="connsiteY1836" fmla="*/ 1004314 h 2476982"/>
              <a:gd name="connsiteX1837" fmla="*/ 1359721 w 3379808"/>
              <a:gd name="connsiteY1837" fmla="*/ 975344 h 2476982"/>
              <a:gd name="connsiteX1838" fmla="*/ 1372514 w 3379808"/>
              <a:gd name="connsiteY1838" fmla="*/ 970516 h 2476982"/>
              <a:gd name="connsiteX1839" fmla="*/ 1388962 w 3379808"/>
              <a:gd name="connsiteY1839" fmla="*/ 965688 h 2476982"/>
              <a:gd name="connsiteX1840" fmla="*/ 560459 w 3379808"/>
              <a:gd name="connsiteY1840" fmla="*/ 965688 h 2476982"/>
              <a:gd name="connsiteX1841" fmla="*/ 556804 w 3379808"/>
              <a:gd name="connsiteY1841" fmla="*/ 970516 h 2476982"/>
              <a:gd name="connsiteX1842" fmla="*/ 560459 w 3379808"/>
              <a:gd name="connsiteY1842" fmla="*/ 975344 h 2476982"/>
              <a:gd name="connsiteX1843" fmla="*/ 564114 w 3379808"/>
              <a:gd name="connsiteY1843" fmla="*/ 970516 h 2476982"/>
              <a:gd name="connsiteX1844" fmla="*/ 560459 w 3379808"/>
              <a:gd name="connsiteY1844" fmla="*/ 965688 h 2476982"/>
              <a:gd name="connsiteX1845" fmla="*/ 467861 w 3379808"/>
              <a:gd name="connsiteY1845" fmla="*/ 965688 h 2476982"/>
              <a:gd name="connsiteX1846" fmla="*/ 467861 w 3379808"/>
              <a:gd name="connsiteY1846" fmla="*/ 968102 h 2476982"/>
              <a:gd name="connsiteX1847" fmla="*/ 467861 w 3379808"/>
              <a:gd name="connsiteY1847" fmla="*/ 970516 h 2476982"/>
              <a:gd name="connsiteX1848" fmla="*/ 471517 w 3379808"/>
              <a:gd name="connsiteY1848" fmla="*/ 968102 h 2476982"/>
              <a:gd name="connsiteX1849" fmla="*/ 467861 w 3379808"/>
              <a:gd name="connsiteY1849" fmla="*/ 965688 h 2476982"/>
              <a:gd name="connsiteX1850" fmla="*/ 438620 w 3379808"/>
              <a:gd name="connsiteY1850" fmla="*/ 965688 h 2476982"/>
              <a:gd name="connsiteX1851" fmla="*/ 433746 w 3379808"/>
              <a:gd name="connsiteY1851" fmla="*/ 970516 h 2476982"/>
              <a:gd name="connsiteX1852" fmla="*/ 399631 w 3379808"/>
              <a:gd name="connsiteY1852" fmla="*/ 1038112 h 2476982"/>
              <a:gd name="connsiteX1853" fmla="*/ 399631 w 3379808"/>
              <a:gd name="connsiteY1853" fmla="*/ 1042941 h 2476982"/>
              <a:gd name="connsiteX1854" fmla="*/ 422781 w 3379808"/>
              <a:gd name="connsiteY1854" fmla="*/ 1010350 h 2476982"/>
              <a:gd name="connsiteX1855" fmla="*/ 438620 w 3379808"/>
              <a:gd name="connsiteY1855" fmla="*/ 970516 h 2476982"/>
              <a:gd name="connsiteX1856" fmla="*/ 438620 w 3379808"/>
              <a:gd name="connsiteY1856" fmla="*/ 968102 h 2476982"/>
              <a:gd name="connsiteX1857" fmla="*/ 438620 w 3379808"/>
              <a:gd name="connsiteY1857" fmla="*/ 965688 h 2476982"/>
              <a:gd name="connsiteX1858" fmla="*/ 419126 w 3379808"/>
              <a:gd name="connsiteY1858" fmla="*/ 965688 h 2476982"/>
              <a:gd name="connsiteX1859" fmla="*/ 419126 w 3379808"/>
              <a:gd name="connsiteY1859" fmla="*/ 968102 h 2476982"/>
              <a:gd name="connsiteX1860" fmla="*/ 419126 w 3379808"/>
              <a:gd name="connsiteY1860" fmla="*/ 970516 h 2476982"/>
              <a:gd name="connsiteX1861" fmla="*/ 422781 w 3379808"/>
              <a:gd name="connsiteY1861" fmla="*/ 968102 h 2476982"/>
              <a:gd name="connsiteX1862" fmla="*/ 419126 w 3379808"/>
              <a:gd name="connsiteY1862" fmla="*/ 965688 h 2476982"/>
              <a:gd name="connsiteX1863" fmla="*/ 2098064 w 3379808"/>
              <a:gd name="connsiteY1863" fmla="*/ 960859 h 2476982"/>
              <a:gd name="connsiteX1864" fmla="*/ 2094410 w 3379808"/>
              <a:gd name="connsiteY1864" fmla="*/ 965688 h 2476982"/>
              <a:gd name="connsiteX1865" fmla="*/ 2098064 w 3379808"/>
              <a:gd name="connsiteY1865" fmla="*/ 970516 h 2476982"/>
              <a:gd name="connsiteX1866" fmla="*/ 2101720 w 3379808"/>
              <a:gd name="connsiteY1866" fmla="*/ 965688 h 2476982"/>
              <a:gd name="connsiteX1867" fmla="*/ 2098064 w 3379808"/>
              <a:gd name="connsiteY1867" fmla="*/ 960859 h 2476982"/>
              <a:gd name="connsiteX1868" fmla="*/ 2044455 w 3379808"/>
              <a:gd name="connsiteY1868" fmla="*/ 960859 h 2476982"/>
              <a:gd name="connsiteX1869" fmla="*/ 2044455 w 3379808"/>
              <a:gd name="connsiteY1869" fmla="*/ 965688 h 2476982"/>
              <a:gd name="connsiteX1870" fmla="*/ 2044455 w 3379808"/>
              <a:gd name="connsiteY1870" fmla="*/ 970516 h 2476982"/>
              <a:gd name="connsiteX1871" fmla="*/ 2048111 w 3379808"/>
              <a:gd name="connsiteY1871" fmla="*/ 965688 h 2476982"/>
              <a:gd name="connsiteX1872" fmla="*/ 2044455 w 3379808"/>
              <a:gd name="connsiteY1872" fmla="*/ 960859 h 2476982"/>
              <a:gd name="connsiteX1873" fmla="*/ 2010340 w 3379808"/>
              <a:gd name="connsiteY1873" fmla="*/ 960859 h 2476982"/>
              <a:gd name="connsiteX1874" fmla="*/ 2006686 w 3379808"/>
              <a:gd name="connsiteY1874" fmla="*/ 965688 h 2476982"/>
              <a:gd name="connsiteX1875" fmla="*/ 2010340 w 3379808"/>
              <a:gd name="connsiteY1875" fmla="*/ 970516 h 2476982"/>
              <a:gd name="connsiteX1876" fmla="*/ 2010340 w 3379808"/>
              <a:gd name="connsiteY1876" fmla="*/ 965688 h 2476982"/>
              <a:gd name="connsiteX1877" fmla="*/ 2010340 w 3379808"/>
              <a:gd name="connsiteY1877" fmla="*/ 960859 h 2476982"/>
              <a:gd name="connsiteX1878" fmla="*/ 609194 w 3379808"/>
              <a:gd name="connsiteY1878" fmla="*/ 960859 h 2476982"/>
              <a:gd name="connsiteX1879" fmla="*/ 606757 w 3379808"/>
              <a:gd name="connsiteY1879" fmla="*/ 970516 h 2476982"/>
              <a:gd name="connsiteX1880" fmla="*/ 604321 w 3379808"/>
              <a:gd name="connsiteY1880" fmla="*/ 980173 h 2476982"/>
              <a:gd name="connsiteX1881" fmla="*/ 608585 w 3379808"/>
              <a:gd name="connsiteY1881" fmla="*/ 974741 h 2476982"/>
              <a:gd name="connsiteX1882" fmla="*/ 609194 w 3379808"/>
              <a:gd name="connsiteY1882" fmla="*/ 965688 h 2476982"/>
              <a:gd name="connsiteX1883" fmla="*/ 609194 w 3379808"/>
              <a:gd name="connsiteY1883" fmla="*/ 963274 h 2476982"/>
              <a:gd name="connsiteX1884" fmla="*/ 609194 w 3379808"/>
              <a:gd name="connsiteY1884" fmla="*/ 960859 h 2476982"/>
              <a:gd name="connsiteX1885" fmla="*/ 565332 w 3379808"/>
              <a:gd name="connsiteY1885" fmla="*/ 956031 h 2476982"/>
              <a:gd name="connsiteX1886" fmla="*/ 561678 w 3379808"/>
              <a:gd name="connsiteY1886" fmla="*/ 958445 h 2476982"/>
              <a:gd name="connsiteX1887" fmla="*/ 565332 w 3379808"/>
              <a:gd name="connsiteY1887" fmla="*/ 960859 h 2476982"/>
              <a:gd name="connsiteX1888" fmla="*/ 565332 w 3379808"/>
              <a:gd name="connsiteY1888" fmla="*/ 958445 h 2476982"/>
              <a:gd name="connsiteX1889" fmla="*/ 565332 w 3379808"/>
              <a:gd name="connsiteY1889" fmla="*/ 956031 h 2476982"/>
              <a:gd name="connsiteX1890" fmla="*/ 575079 w 3379808"/>
              <a:gd name="connsiteY1890" fmla="*/ 951203 h 2476982"/>
              <a:gd name="connsiteX1891" fmla="*/ 555585 w 3379808"/>
              <a:gd name="connsiteY1891" fmla="*/ 999486 h 2476982"/>
              <a:gd name="connsiteX1892" fmla="*/ 555585 w 3379808"/>
              <a:gd name="connsiteY1892" fmla="*/ 1004314 h 2476982"/>
              <a:gd name="connsiteX1893" fmla="*/ 573251 w 3379808"/>
              <a:gd name="connsiteY1893" fmla="*/ 981984 h 2476982"/>
              <a:gd name="connsiteX1894" fmla="*/ 579953 w 3379808"/>
              <a:gd name="connsiteY1894" fmla="*/ 956031 h 2476982"/>
              <a:gd name="connsiteX1895" fmla="*/ 577516 w 3379808"/>
              <a:gd name="connsiteY1895" fmla="*/ 955428 h 2476982"/>
              <a:gd name="connsiteX1896" fmla="*/ 575079 w 3379808"/>
              <a:gd name="connsiteY1896" fmla="*/ 951203 h 2476982"/>
              <a:gd name="connsiteX1897" fmla="*/ 570206 w 3379808"/>
              <a:gd name="connsiteY1897" fmla="*/ 951203 h 2476982"/>
              <a:gd name="connsiteX1898" fmla="*/ 566551 w 3379808"/>
              <a:gd name="connsiteY1898" fmla="*/ 953617 h 2476982"/>
              <a:gd name="connsiteX1899" fmla="*/ 570206 w 3379808"/>
              <a:gd name="connsiteY1899" fmla="*/ 956031 h 2476982"/>
              <a:gd name="connsiteX1900" fmla="*/ 573861 w 3379808"/>
              <a:gd name="connsiteY1900" fmla="*/ 953617 h 2476982"/>
              <a:gd name="connsiteX1901" fmla="*/ 570206 w 3379808"/>
              <a:gd name="connsiteY1901" fmla="*/ 951203 h 2476982"/>
              <a:gd name="connsiteX1902" fmla="*/ 443493 w 3379808"/>
              <a:gd name="connsiteY1902" fmla="*/ 951203 h 2476982"/>
              <a:gd name="connsiteX1903" fmla="*/ 439839 w 3379808"/>
              <a:gd name="connsiteY1903" fmla="*/ 956031 h 2476982"/>
              <a:gd name="connsiteX1904" fmla="*/ 443493 w 3379808"/>
              <a:gd name="connsiteY1904" fmla="*/ 960859 h 2476982"/>
              <a:gd name="connsiteX1905" fmla="*/ 443493 w 3379808"/>
              <a:gd name="connsiteY1905" fmla="*/ 956031 h 2476982"/>
              <a:gd name="connsiteX1906" fmla="*/ 443493 w 3379808"/>
              <a:gd name="connsiteY1906" fmla="*/ 951203 h 2476982"/>
              <a:gd name="connsiteX1907" fmla="*/ 1374342 w 3379808"/>
              <a:gd name="connsiteY1907" fmla="*/ 941546 h 2476982"/>
              <a:gd name="connsiteX1908" fmla="*/ 1374342 w 3379808"/>
              <a:gd name="connsiteY1908" fmla="*/ 951203 h 2476982"/>
              <a:gd name="connsiteX1909" fmla="*/ 1398709 w 3379808"/>
              <a:gd name="connsiteY1909" fmla="*/ 951203 h 2476982"/>
              <a:gd name="connsiteX1910" fmla="*/ 1396273 w 3379808"/>
              <a:gd name="connsiteY1910" fmla="*/ 946978 h 2476982"/>
              <a:gd name="connsiteX1911" fmla="*/ 1393836 w 3379808"/>
              <a:gd name="connsiteY1911" fmla="*/ 946375 h 2476982"/>
              <a:gd name="connsiteX1912" fmla="*/ 1385917 w 3379808"/>
              <a:gd name="connsiteY1912" fmla="*/ 943960 h 2476982"/>
              <a:gd name="connsiteX1913" fmla="*/ 1374342 w 3379808"/>
              <a:gd name="connsiteY1913" fmla="*/ 941546 h 2476982"/>
              <a:gd name="connsiteX1914" fmla="*/ 511723 w 3379808"/>
              <a:gd name="connsiteY1914" fmla="*/ 941546 h 2476982"/>
              <a:gd name="connsiteX1915" fmla="*/ 504413 w 3379808"/>
              <a:gd name="connsiteY1915" fmla="*/ 954825 h 2476982"/>
              <a:gd name="connsiteX1916" fmla="*/ 497102 w 3379808"/>
              <a:gd name="connsiteY1916" fmla="*/ 975344 h 2476982"/>
              <a:gd name="connsiteX1917" fmla="*/ 481264 w 3379808"/>
              <a:gd name="connsiteY1917" fmla="*/ 1003108 h 2476982"/>
              <a:gd name="connsiteX1918" fmla="*/ 472735 w 3379808"/>
              <a:gd name="connsiteY1918" fmla="*/ 1023628 h 2476982"/>
              <a:gd name="connsiteX1919" fmla="*/ 472735 w 3379808"/>
              <a:gd name="connsiteY1919" fmla="*/ 1028456 h 2476982"/>
              <a:gd name="connsiteX1920" fmla="*/ 477608 w 3379808"/>
              <a:gd name="connsiteY1920" fmla="*/ 1028456 h 2476982"/>
              <a:gd name="connsiteX1921" fmla="*/ 483091 w 3379808"/>
              <a:gd name="connsiteY1921" fmla="*/ 1018196 h 2476982"/>
              <a:gd name="connsiteX1922" fmla="*/ 492229 w 3379808"/>
              <a:gd name="connsiteY1922" fmla="*/ 1004314 h 2476982"/>
              <a:gd name="connsiteX1923" fmla="*/ 502585 w 3379808"/>
              <a:gd name="connsiteY1923" fmla="*/ 972930 h 2476982"/>
              <a:gd name="connsiteX1924" fmla="*/ 516597 w 3379808"/>
              <a:gd name="connsiteY1924" fmla="*/ 941546 h 2476982"/>
              <a:gd name="connsiteX1925" fmla="*/ 477608 w 3379808"/>
              <a:gd name="connsiteY1925" fmla="*/ 941546 h 2476982"/>
              <a:gd name="connsiteX1926" fmla="*/ 473954 w 3379808"/>
              <a:gd name="connsiteY1926" fmla="*/ 946375 h 2476982"/>
              <a:gd name="connsiteX1927" fmla="*/ 477608 w 3379808"/>
              <a:gd name="connsiteY1927" fmla="*/ 951203 h 2476982"/>
              <a:gd name="connsiteX1928" fmla="*/ 481264 w 3379808"/>
              <a:gd name="connsiteY1928" fmla="*/ 946375 h 2476982"/>
              <a:gd name="connsiteX1929" fmla="*/ 477608 w 3379808"/>
              <a:gd name="connsiteY1929" fmla="*/ 941546 h 2476982"/>
              <a:gd name="connsiteX1930" fmla="*/ 2054202 w 3379808"/>
              <a:gd name="connsiteY1930" fmla="*/ 936718 h 2476982"/>
              <a:gd name="connsiteX1931" fmla="*/ 2051765 w 3379808"/>
              <a:gd name="connsiteY1931" fmla="*/ 942149 h 2476982"/>
              <a:gd name="connsiteX1932" fmla="*/ 2049329 w 3379808"/>
              <a:gd name="connsiteY1932" fmla="*/ 951203 h 2476982"/>
              <a:gd name="connsiteX1933" fmla="*/ 2049329 w 3379808"/>
              <a:gd name="connsiteY1933" fmla="*/ 956031 h 2476982"/>
              <a:gd name="connsiteX1934" fmla="*/ 2053593 w 3379808"/>
              <a:gd name="connsiteY1934" fmla="*/ 950600 h 2476982"/>
              <a:gd name="connsiteX1935" fmla="*/ 2054202 w 3379808"/>
              <a:gd name="connsiteY1935" fmla="*/ 941546 h 2476982"/>
              <a:gd name="connsiteX1936" fmla="*/ 2054202 w 3379808"/>
              <a:gd name="connsiteY1936" fmla="*/ 939132 h 2476982"/>
              <a:gd name="connsiteX1937" fmla="*/ 2054202 w 3379808"/>
              <a:gd name="connsiteY1937" fmla="*/ 936718 h 2476982"/>
              <a:gd name="connsiteX1938" fmla="*/ 2015214 w 3379808"/>
              <a:gd name="connsiteY1938" fmla="*/ 936718 h 2476982"/>
              <a:gd name="connsiteX1939" fmla="*/ 2015214 w 3379808"/>
              <a:gd name="connsiteY1939" fmla="*/ 939132 h 2476982"/>
              <a:gd name="connsiteX1940" fmla="*/ 2015214 w 3379808"/>
              <a:gd name="connsiteY1940" fmla="*/ 941546 h 2476982"/>
              <a:gd name="connsiteX1941" fmla="*/ 2018870 w 3379808"/>
              <a:gd name="connsiteY1941" fmla="*/ 939132 h 2476982"/>
              <a:gd name="connsiteX1942" fmla="*/ 2015214 w 3379808"/>
              <a:gd name="connsiteY1942" fmla="*/ 936718 h 2476982"/>
              <a:gd name="connsiteX1943" fmla="*/ 1330480 w 3379808"/>
              <a:gd name="connsiteY1943" fmla="*/ 936718 h 2476982"/>
              <a:gd name="connsiteX1944" fmla="*/ 1332917 w 3379808"/>
              <a:gd name="connsiteY1944" fmla="*/ 940340 h 2476982"/>
              <a:gd name="connsiteX1945" fmla="*/ 1335353 w 3379808"/>
              <a:gd name="connsiteY1945" fmla="*/ 936718 h 2476982"/>
              <a:gd name="connsiteX1946" fmla="*/ 1332917 w 3379808"/>
              <a:gd name="connsiteY1946" fmla="*/ 936718 h 2476982"/>
              <a:gd name="connsiteX1947" fmla="*/ 1330480 w 3379808"/>
              <a:gd name="connsiteY1947" fmla="*/ 936718 h 2476982"/>
              <a:gd name="connsiteX1948" fmla="*/ 575079 w 3379808"/>
              <a:gd name="connsiteY1948" fmla="*/ 927061 h 2476982"/>
              <a:gd name="connsiteX1949" fmla="*/ 575079 w 3379808"/>
              <a:gd name="connsiteY1949" fmla="*/ 936718 h 2476982"/>
              <a:gd name="connsiteX1950" fmla="*/ 575079 w 3379808"/>
              <a:gd name="connsiteY1950" fmla="*/ 941546 h 2476982"/>
              <a:gd name="connsiteX1951" fmla="*/ 579953 w 3379808"/>
              <a:gd name="connsiteY1951" fmla="*/ 931890 h 2476982"/>
              <a:gd name="connsiteX1952" fmla="*/ 577516 w 3379808"/>
              <a:gd name="connsiteY1952" fmla="*/ 929475 h 2476982"/>
              <a:gd name="connsiteX1953" fmla="*/ 575079 w 3379808"/>
              <a:gd name="connsiteY1953" fmla="*/ 927061 h 2476982"/>
              <a:gd name="connsiteX1954" fmla="*/ 438620 w 3379808"/>
              <a:gd name="connsiteY1954" fmla="*/ 927061 h 2476982"/>
              <a:gd name="connsiteX1955" fmla="*/ 429482 w 3379808"/>
              <a:gd name="connsiteY1955" fmla="*/ 940943 h 2476982"/>
              <a:gd name="connsiteX1956" fmla="*/ 423999 w 3379808"/>
              <a:gd name="connsiteY1956" fmla="*/ 951203 h 2476982"/>
              <a:gd name="connsiteX1957" fmla="*/ 423999 w 3379808"/>
              <a:gd name="connsiteY1957" fmla="*/ 953617 h 2476982"/>
              <a:gd name="connsiteX1958" fmla="*/ 423999 w 3379808"/>
              <a:gd name="connsiteY1958" fmla="*/ 956031 h 2476982"/>
              <a:gd name="connsiteX1959" fmla="*/ 423999 w 3379808"/>
              <a:gd name="connsiteY1959" fmla="*/ 958445 h 2476982"/>
              <a:gd name="connsiteX1960" fmla="*/ 423999 w 3379808"/>
              <a:gd name="connsiteY1960" fmla="*/ 960859 h 2476982"/>
              <a:gd name="connsiteX1961" fmla="*/ 431309 w 3379808"/>
              <a:gd name="connsiteY1961" fmla="*/ 948789 h 2476982"/>
              <a:gd name="connsiteX1962" fmla="*/ 438620 w 3379808"/>
              <a:gd name="connsiteY1962" fmla="*/ 936718 h 2476982"/>
              <a:gd name="connsiteX1963" fmla="*/ 438620 w 3379808"/>
              <a:gd name="connsiteY1963" fmla="*/ 934304 h 2476982"/>
              <a:gd name="connsiteX1964" fmla="*/ 438620 w 3379808"/>
              <a:gd name="connsiteY1964" fmla="*/ 931890 h 2476982"/>
              <a:gd name="connsiteX1965" fmla="*/ 438620 w 3379808"/>
              <a:gd name="connsiteY1965" fmla="*/ 929475 h 2476982"/>
              <a:gd name="connsiteX1966" fmla="*/ 438620 w 3379808"/>
              <a:gd name="connsiteY1966" fmla="*/ 927061 h 2476982"/>
              <a:gd name="connsiteX1967" fmla="*/ 487355 w 3379808"/>
              <a:gd name="connsiteY1967" fmla="*/ 922233 h 2476982"/>
              <a:gd name="connsiteX1968" fmla="*/ 482482 w 3379808"/>
              <a:gd name="connsiteY1968" fmla="*/ 936718 h 2476982"/>
              <a:gd name="connsiteX1969" fmla="*/ 482482 w 3379808"/>
              <a:gd name="connsiteY1969" fmla="*/ 939132 h 2476982"/>
              <a:gd name="connsiteX1970" fmla="*/ 482482 w 3379808"/>
              <a:gd name="connsiteY1970" fmla="*/ 941546 h 2476982"/>
              <a:gd name="connsiteX1971" fmla="*/ 487355 w 3379808"/>
              <a:gd name="connsiteY1971" fmla="*/ 927061 h 2476982"/>
              <a:gd name="connsiteX1972" fmla="*/ 487355 w 3379808"/>
              <a:gd name="connsiteY1972" fmla="*/ 922233 h 2476982"/>
              <a:gd name="connsiteX1973" fmla="*/ 2024961 w 3379808"/>
              <a:gd name="connsiteY1973" fmla="*/ 912576 h 2476982"/>
              <a:gd name="connsiteX1974" fmla="*/ 2024961 w 3379808"/>
              <a:gd name="connsiteY1974" fmla="*/ 914990 h 2476982"/>
              <a:gd name="connsiteX1975" fmla="*/ 2024961 w 3379808"/>
              <a:gd name="connsiteY1975" fmla="*/ 917405 h 2476982"/>
              <a:gd name="connsiteX1976" fmla="*/ 2028617 w 3379808"/>
              <a:gd name="connsiteY1976" fmla="*/ 914990 h 2476982"/>
              <a:gd name="connsiteX1977" fmla="*/ 2024961 w 3379808"/>
              <a:gd name="connsiteY1977" fmla="*/ 912576 h 2476982"/>
              <a:gd name="connsiteX1978" fmla="*/ 584826 w 3379808"/>
              <a:gd name="connsiteY1978" fmla="*/ 912576 h 2476982"/>
              <a:gd name="connsiteX1979" fmla="*/ 584826 w 3379808"/>
              <a:gd name="connsiteY1979" fmla="*/ 914990 h 2476982"/>
              <a:gd name="connsiteX1980" fmla="*/ 584826 w 3379808"/>
              <a:gd name="connsiteY1980" fmla="*/ 917405 h 2476982"/>
              <a:gd name="connsiteX1981" fmla="*/ 588482 w 3379808"/>
              <a:gd name="connsiteY1981" fmla="*/ 914990 h 2476982"/>
              <a:gd name="connsiteX1982" fmla="*/ 584826 w 3379808"/>
              <a:gd name="connsiteY1982" fmla="*/ 912576 h 2476982"/>
              <a:gd name="connsiteX1983" fmla="*/ 2068823 w 3379808"/>
              <a:gd name="connsiteY1983" fmla="*/ 902920 h 2476982"/>
              <a:gd name="connsiteX1984" fmla="*/ 2063949 w 3379808"/>
              <a:gd name="connsiteY1984" fmla="*/ 917405 h 2476982"/>
              <a:gd name="connsiteX1985" fmla="*/ 2063949 w 3379808"/>
              <a:gd name="connsiteY1985" fmla="*/ 922233 h 2476982"/>
              <a:gd name="connsiteX1986" fmla="*/ 2063949 w 3379808"/>
              <a:gd name="connsiteY1986" fmla="*/ 927061 h 2476982"/>
              <a:gd name="connsiteX1987" fmla="*/ 2064559 w 3379808"/>
              <a:gd name="connsiteY1987" fmla="*/ 918008 h 2476982"/>
              <a:gd name="connsiteX1988" fmla="*/ 2068823 w 3379808"/>
              <a:gd name="connsiteY1988" fmla="*/ 912576 h 2476982"/>
              <a:gd name="connsiteX1989" fmla="*/ 2068823 w 3379808"/>
              <a:gd name="connsiteY1989" fmla="*/ 910162 h 2476982"/>
              <a:gd name="connsiteX1990" fmla="*/ 2068823 w 3379808"/>
              <a:gd name="connsiteY1990" fmla="*/ 907748 h 2476982"/>
              <a:gd name="connsiteX1991" fmla="*/ 2068823 w 3379808"/>
              <a:gd name="connsiteY1991" fmla="*/ 905334 h 2476982"/>
              <a:gd name="connsiteX1992" fmla="*/ 2068823 w 3379808"/>
              <a:gd name="connsiteY1992" fmla="*/ 902920 h 2476982"/>
              <a:gd name="connsiteX1993" fmla="*/ 2027093 w 3379808"/>
              <a:gd name="connsiteY1993" fmla="*/ 900883 h 2476982"/>
              <a:gd name="connsiteX1994" fmla="*/ 2026180 w 3379808"/>
              <a:gd name="connsiteY1994" fmla="*/ 901109 h 2476982"/>
              <a:gd name="connsiteX1995" fmla="*/ 2029834 w 3379808"/>
              <a:gd name="connsiteY1995" fmla="*/ 902920 h 2476982"/>
              <a:gd name="connsiteX1996" fmla="*/ 2027093 w 3379808"/>
              <a:gd name="connsiteY1996" fmla="*/ 900883 h 2476982"/>
              <a:gd name="connsiteX1997" fmla="*/ 2054202 w 3379808"/>
              <a:gd name="connsiteY1997" fmla="*/ 898091 h 2476982"/>
              <a:gd name="connsiteX1998" fmla="*/ 2050548 w 3379808"/>
              <a:gd name="connsiteY1998" fmla="*/ 900506 h 2476982"/>
              <a:gd name="connsiteX1999" fmla="*/ 2054202 w 3379808"/>
              <a:gd name="connsiteY1999" fmla="*/ 902920 h 2476982"/>
              <a:gd name="connsiteX2000" fmla="*/ 2057858 w 3379808"/>
              <a:gd name="connsiteY2000" fmla="*/ 900506 h 2476982"/>
              <a:gd name="connsiteX2001" fmla="*/ 2054202 w 3379808"/>
              <a:gd name="connsiteY2001" fmla="*/ 898091 h 2476982"/>
              <a:gd name="connsiteX2002" fmla="*/ 448367 w 3379808"/>
              <a:gd name="connsiteY2002" fmla="*/ 898091 h 2476982"/>
              <a:gd name="connsiteX2003" fmla="*/ 441665 w 3379808"/>
              <a:gd name="connsiteY2003" fmla="*/ 910162 h 2476982"/>
              <a:gd name="connsiteX2004" fmla="*/ 438620 w 3379808"/>
              <a:gd name="connsiteY2004" fmla="*/ 922233 h 2476982"/>
              <a:gd name="connsiteX2005" fmla="*/ 443493 w 3379808"/>
              <a:gd name="connsiteY2005" fmla="*/ 922233 h 2476982"/>
              <a:gd name="connsiteX2006" fmla="*/ 448367 w 3379808"/>
              <a:gd name="connsiteY2006" fmla="*/ 902920 h 2476982"/>
              <a:gd name="connsiteX2007" fmla="*/ 448367 w 3379808"/>
              <a:gd name="connsiteY2007" fmla="*/ 898091 h 2476982"/>
              <a:gd name="connsiteX2008" fmla="*/ 2068823 w 3379808"/>
              <a:gd name="connsiteY2008" fmla="*/ 893263 h 2476982"/>
              <a:gd name="connsiteX2009" fmla="*/ 2068823 w 3379808"/>
              <a:gd name="connsiteY2009" fmla="*/ 895677 h 2476982"/>
              <a:gd name="connsiteX2010" fmla="*/ 2068823 w 3379808"/>
              <a:gd name="connsiteY2010" fmla="*/ 898091 h 2476982"/>
              <a:gd name="connsiteX2011" fmla="*/ 2072479 w 3379808"/>
              <a:gd name="connsiteY2011" fmla="*/ 895677 h 2476982"/>
              <a:gd name="connsiteX2012" fmla="*/ 2068823 w 3379808"/>
              <a:gd name="connsiteY2012" fmla="*/ 893263 h 2476982"/>
              <a:gd name="connsiteX2013" fmla="*/ 594573 w 3379808"/>
              <a:gd name="connsiteY2013" fmla="*/ 893263 h 2476982"/>
              <a:gd name="connsiteX2014" fmla="*/ 590919 w 3379808"/>
              <a:gd name="connsiteY2014" fmla="*/ 895677 h 2476982"/>
              <a:gd name="connsiteX2015" fmla="*/ 594573 w 3379808"/>
              <a:gd name="connsiteY2015" fmla="*/ 898091 h 2476982"/>
              <a:gd name="connsiteX2016" fmla="*/ 594573 w 3379808"/>
              <a:gd name="connsiteY2016" fmla="*/ 893263 h 2476982"/>
              <a:gd name="connsiteX2017" fmla="*/ 2122432 w 3379808"/>
              <a:gd name="connsiteY2017" fmla="*/ 888435 h 2476982"/>
              <a:gd name="connsiteX2018" fmla="*/ 2111467 w 3379808"/>
              <a:gd name="connsiteY2018" fmla="*/ 914990 h 2476982"/>
              <a:gd name="connsiteX2019" fmla="*/ 2107811 w 3379808"/>
              <a:gd name="connsiteY2019" fmla="*/ 941546 h 2476982"/>
              <a:gd name="connsiteX2020" fmla="*/ 2107811 w 3379808"/>
              <a:gd name="connsiteY2020" fmla="*/ 946375 h 2476982"/>
              <a:gd name="connsiteX2021" fmla="*/ 2107811 w 3379808"/>
              <a:gd name="connsiteY2021" fmla="*/ 951203 h 2476982"/>
              <a:gd name="connsiteX2022" fmla="*/ 2116949 w 3379808"/>
              <a:gd name="connsiteY2022" fmla="*/ 922233 h 2476982"/>
              <a:gd name="connsiteX2023" fmla="*/ 2122432 w 3379808"/>
              <a:gd name="connsiteY2023" fmla="*/ 893263 h 2476982"/>
              <a:gd name="connsiteX2024" fmla="*/ 2122432 w 3379808"/>
              <a:gd name="connsiteY2024" fmla="*/ 890849 h 2476982"/>
              <a:gd name="connsiteX2025" fmla="*/ 2122432 w 3379808"/>
              <a:gd name="connsiteY2025" fmla="*/ 888435 h 2476982"/>
              <a:gd name="connsiteX2026" fmla="*/ 2034708 w 3379808"/>
              <a:gd name="connsiteY2026" fmla="*/ 888435 h 2476982"/>
              <a:gd name="connsiteX2027" fmla="*/ 2031053 w 3379808"/>
              <a:gd name="connsiteY2027" fmla="*/ 893263 h 2476982"/>
              <a:gd name="connsiteX2028" fmla="*/ 2034708 w 3379808"/>
              <a:gd name="connsiteY2028" fmla="*/ 898091 h 2476982"/>
              <a:gd name="connsiteX2029" fmla="*/ 2038364 w 3379808"/>
              <a:gd name="connsiteY2029" fmla="*/ 893263 h 2476982"/>
              <a:gd name="connsiteX2030" fmla="*/ 2034708 w 3379808"/>
              <a:gd name="connsiteY2030" fmla="*/ 888435 h 2476982"/>
              <a:gd name="connsiteX2031" fmla="*/ 2146800 w 3379808"/>
              <a:gd name="connsiteY2031" fmla="*/ 878778 h 2476982"/>
              <a:gd name="connsiteX2032" fmla="*/ 2141926 w 3379808"/>
              <a:gd name="connsiteY2032" fmla="*/ 883606 h 2476982"/>
              <a:gd name="connsiteX2033" fmla="*/ 2117558 w 3379808"/>
              <a:gd name="connsiteY2033" fmla="*/ 960859 h 2476982"/>
              <a:gd name="connsiteX2034" fmla="*/ 2117558 w 3379808"/>
              <a:gd name="connsiteY2034" fmla="*/ 975344 h 2476982"/>
              <a:gd name="connsiteX2035" fmla="*/ 2132179 w 3379808"/>
              <a:gd name="connsiteY2035" fmla="*/ 933097 h 2476982"/>
              <a:gd name="connsiteX2036" fmla="*/ 2146800 w 3379808"/>
              <a:gd name="connsiteY2036" fmla="*/ 883606 h 2476982"/>
              <a:gd name="connsiteX2037" fmla="*/ 2146800 w 3379808"/>
              <a:gd name="connsiteY2037" fmla="*/ 881192 h 2476982"/>
              <a:gd name="connsiteX2038" fmla="*/ 2146800 w 3379808"/>
              <a:gd name="connsiteY2038" fmla="*/ 878778 h 2476982"/>
              <a:gd name="connsiteX2039" fmla="*/ 2073696 w 3379808"/>
              <a:gd name="connsiteY2039" fmla="*/ 878778 h 2476982"/>
              <a:gd name="connsiteX2040" fmla="*/ 2073696 w 3379808"/>
              <a:gd name="connsiteY2040" fmla="*/ 881192 h 2476982"/>
              <a:gd name="connsiteX2041" fmla="*/ 2073696 w 3379808"/>
              <a:gd name="connsiteY2041" fmla="*/ 883606 h 2476982"/>
              <a:gd name="connsiteX2042" fmla="*/ 2077352 w 3379808"/>
              <a:gd name="connsiteY2042" fmla="*/ 881192 h 2476982"/>
              <a:gd name="connsiteX2043" fmla="*/ 2073696 w 3379808"/>
              <a:gd name="connsiteY2043" fmla="*/ 878778 h 2476982"/>
              <a:gd name="connsiteX2044" fmla="*/ 2127305 w 3379808"/>
              <a:gd name="connsiteY2044" fmla="*/ 873950 h 2476982"/>
              <a:gd name="connsiteX2045" fmla="*/ 2127305 w 3379808"/>
              <a:gd name="connsiteY2045" fmla="*/ 876364 h 2476982"/>
              <a:gd name="connsiteX2046" fmla="*/ 2127305 w 3379808"/>
              <a:gd name="connsiteY2046" fmla="*/ 878778 h 2476982"/>
              <a:gd name="connsiteX2047" fmla="*/ 2130961 w 3379808"/>
              <a:gd name="connsiteY2047" fmla="*/ 876364 h 2476982"/>
              <a:gd name="connsiteX2048" fmla="*/ 2127305 w 3379808"/>
              <a:gd name="connsiteY2048" fmla="*/ 873950 h 2476982"/>
              <a:gd name="connsiteX2049" fmla="*/ 2039582 w 3379808"/>
              <a:gd name="connsiteY2049" fmla="*/ 873950 h 2476982"/>
              <a:gd name="connsiteX2050" fmla="*/ 2035927 w 3379808"/>
              <a:gd name="connsiteY2050" fmla="*/ 876364 h 2476982"/>
              <a:gd name="connsiteX2051" fmla="*/ 2039582 w 3379808"/>
              <a:gd name="connsiteY2051" fmla="*/ 878778 h 2476982"/>
              <a:gd name="connsiteX2052" fmla="*/ 2039582 w 3379808"/>
              <a:gd name="connsiteY2052" fmla="*/ 873950 h 2476982"/>
              <a:gd name="connsiteX2053" fmla="*/ 604321 w 3379808"/>
              <a:gd name="connsiteY2053" fmla="*/ 869122 h 2476982"/>
              <a:gd name="connsiteX2054" fmla="*/ 600666 w 3379808"/>
              <a:gd name="connsiteY2054" fmla="*/ 871536 h 2476982"/>
              <a:gd name="connsiteX2055" fmla="*/ 604321 w 3379808"/>
              <a:gd name="connsiteY2055" fmla="*/ 873950 h 2476982"/>
              <a:gd name="connsiteX2056" fmla="*/ 604321 w 3379808"/>
              <a:gd name="connsiteY2056" fmla="*/ 871536 h 2476982"/>
              <a:gd name="connsiteX2057" fmla="*/ 604321 w 3379808"/>
              <a:gd name="connsiteY2057" fmla="*/ 869122 h 2476982"/>
              <a:gd name="connsiteX2058" fmla="*/ 589700 w 3379808"/>
              <a:gd name="connsiteY2058" fmla="*/ 869122 h 2476982"/>
              <a:gd name="connsiteX2059" fmla="*/ 586654 w 3379808"/>
              <a:gd name="connsiteY2059" fmla="*/ 881192 h 2476982"/>
              <a:gd name="connsiteX2060" fmla="*/ 579953 w 3379808"/>
              <a:gd name="connsiteY2060" fmla="*/ 893263 h 2476982"/>
              <a:gd name="connsiteX2061" fmla="*/ 579953 w 3379808"/>
              <a:gd name="connsiteY2061" fmla="*/ 898091 h 2476982"/>
              <a:gd name="connsiteX2062" fmla="*/ 588482 w 3379808"/>
              <a:gd name="connsiteY2062" fmla="*/ 888435 h 2476982"/>
              <a:gd name="connsiteX2063" fmla="*/ 589700 w 3379808"/>
              <a:gd name="connsiteY2063" fmla="*/ 878778 h 2476982"/>
              <a:gd name="connsiteX2064" fmla="*/ 589700 w 3379808"/>
              <a:gd name="connsiteY2064" fmla="*/ 869122 h 2476982"/>
              <a:gd name="connsiteX2065" fmla="*/ 462988 w 3379808"/>
              <a:gd name="connsiteY2065" fmla="*/ 869122 h 2476982"/>
              <a:gd name="connsiteX2066" fmla="*/ 456286 w 3379808"/>
              <a:gd name="connsiteY2066" fmla="*/ 881192 h 2476982"/>
              <a:gd name="connsiteX2067" fmla="*/ 453240 w 3379808"/>
              <a:gd name="connsiteY2067" fmla="*/ 893263 h 2476982"/>
              <a:gd name="connsiteX2068" fmla="*/ 453240 w 3379808"/>
              <a:gd name="connsiteY2068" fmla="*/ 898091 h 2476982"/>
              <a:gd name="connsiteX2069" fmla="*/ 459942 w 3379808"/>
              <a:gd name="connsiteY2069" fmla="*/ 886021 h 2476982"/>
              <a:gd name="connsiteX2070" fmla="*/ 462988 w 3379808"/>
              <a:gd name="connsiteY2070" fmla="*/ 873950 h 2476982"/>
              <a:gd name="connsiteX2071" fmla="*/ 462988 w 3379808"/>
              <a:gd name="connsiteY2071" fmla="*/ 869122 h 2476982"/>
              <a:gd name="connsiteX2072" fmla="*/ 2039582 w 3379808"/>
              <a:gd name="connsiteY2072" fmla="*/ 864293 h 2476982"/>
              <a:gd name="connsiteX2073" fmla="*/ 2039582 w 3379808"/>
              <a:gd name="connsiteY2073" fmla="*/ 866707 h 2476982"/>
              <a:gd name="connsiteX2074" fmla="*/ 2039582 w 3379808"/>
              <a:gd name="connsiteY2074" fmla="*/ 869122 h 2476982"/>
              <a:gd name="connsiteX2075" fmla="*/ 2043237 w 3379808"/>
              <a:gd name="connsiteY2075" fmla="*/ 866707 h 2476982"/>
              <a:gd name="connsiteX2076" fmla="*/ 2039582 w 3379808"/>
              <a:gd name="connsiteY2076" fmla="*/ 864293 h 2476982"/>
              <a:gd name="connsiteX2077" fmla="*/ 516597 w 3379808"/>
              <a:gd name="connsiteY2077" fmla="*/ 864293 h 2476982"/>
              <a:gd name="connsiteX2078" fmla="*/ 507458 w 3379808"/>
              <a:gd name="connsiteY2078" fmla="*/ 873950 h 2476982"/>
              <a:gd name="connsiteX2079" fmla="*/ 501976 w 3379808"/>
              <a:gd name="connsiteY2079" fmla="*/ 883606 h 2476982"/>
              <a:gd name="connsiteX2080" fmla="*/ 501976 w 3379808"/>
              <a:gd name="connsiteY2080" fmla="*/ 888435 h 2476982"/>
              <a:gd name="connsiteX2081" fmla="*/ 511114 w 3379808"/>
              <a:gd name="connsiteY2081" fmla="*/ 876967 h 2476982"/>
              <a:gd name="connsiteX2082" fmla="*/ 516597 w 3379808"/>
              <a:gd name="connsiteY2082" fmla="*/ 869122 h 2476982"/>
              <a:gd name="connsiteX2083" fmla="*/ 516597 w 3379808"/>
              <a:gd name="connsiteY2083" fmla="*/ 866707 h 2476982"/>
              <a:gd name="connsiteX2084" fmla="*/ 516597 w 3379808"/>
              <a:gd name="connsiteY2084" fmla="*/ 864293 h 2476982"/>
              <a:gd name="connsiteX2085" fmla="*/ 2146800 w 3379808"/>
              <a:gd name="connsiteY2085" fmla="*/ 859465 h 2476982"/>
              <a:gd name="connsiteX2086" fmla="*/ 2146800 w 3379808"/>
              <a:gd name="connsiteY2086" fmla="*/ 864293 h 2476982"/>
              <a:gd name="connsiteX2087" fmla="*/ 2146800 w 3379808"/>
              <a:gd name="connsiteY2087" fmla="*/ 869122 h 2476982"/>
              <a:gd name="connsiteX2088" fmla="*/ 2150455 w 3379808"/>
              <a:gd name="connsiteY2088" fmla="*/ 864293 h 2476982"/>
              <a:gd name="connsiteX2089" fmla="*/ 2146800 w 3379808"/>
              <a:gd name="connsiteY2089" fmla="*/ 859465 h 2476982"/>
              <a:gd name="connsiteX2090" fmla="*/ 2132179 w 3379808"/>
              <a:gd name="connsiteY2090" fmla="*/ 859465 h 2476982"/>
              <a:gd name="connsiteX2091" fmla="*/ 2132179 w 3379808"/>
              <a:gd name="connsiteY2091" fmla="*/ 864293 h 2476982"/>
              <a:gd name="connsiteX2092" fmla="*/ 2132179 w 3379808"/>
              <a:gd name="connsiteY2092" fmla="*/ 869122 h 2476982"/>
              <a:gd name="connsiteX2093" fmla="*/ 2135835 w 3379808"/>
              <a:gd name="connsiteY2093" fmla="*/ 864293 h 2476982"/>
              <a:gd name="connsiteX2094" fmla="*/ 2132179 w 3379808"/>
              <a:gd name="connsiteY2094" fmla="*/ 859465 h 2476982"/>
              <a:gd name="connsiteX2095" fmla="*/ 618941 w 3379808"/>
              <a:gd name="connsiteY2095" fmla="*/ 859465 h 2476982"/>
              <a:gd name="connsiteX2096" fmla="*/ 584826 w 3379808"/>
              <a:gd name="connsiteY2096" fmla="*/ 931890 h 2476982"/>
              <a:gd name="connsiteX2097" fmla="*/ 584826 w 3379808"/>
              <a:gd name="connsiteY2097" fmla="*/ 941546 h 2476982"/>
              <a:gd name="connsiteX2098" fmla="*/ 606148 w 3379808"/>
              <a:gd name="connsiteY2098" fmla="*/ 900506 h 2476982"/>
              <a:gd name="connsiteX2099" fmla="*/ 623815 w 3379808"/>
              <a:gd name="connsiteY2099" fmla="*/ 859465 h 2476982"/>
              <a:gd name="connsiteX2100" fmla="*/ 609194 w 3379808"/>
              <a:gd name="connsiteY2100" fmla="*/ 854637 h 2476982"/>
              <a:gd name="connsiteX2101" fmla="*/ 609194 w 3379808"/>
              <a:gd name="connsiteY2101" fmla="*/ 857051 h 2476982"/>
              <a:gd name="connsiteX2102" fmla="*/ 609194 w 3379808"/>
              <a:gd name="connsiteY2102" fmla="*/ 859465 h 2476982"/>
              <a:gd name="connsiteX2103" fmla="*/ 612850 w 3379808"/>
              <a:gd name="connsiteY2103" fmla="*/ 857051 h 2476982"/>
              <a:gd name="connsiteX2104" fmla="*/ 609194 w 3379808"/>
              <a:gd name="connsiteY2104" fmla="*/ 854637 h 2476982"/>
              <a:gd name="connsiteX2105" fmla="*/ 599447 w 3379808"/>
              <a:gd name="connsiteY2105" fmla="*/ 854637 h 2476982"/>
              <a:gd name="connsiteX2106" fmla="*/ 597010 w 3379808"/>
              <a:gd name="connsiteY2106" fmla="*/ 859465 h 2476982"/>
              <a:gd name="connsiteX2107" fmla="*/ 594573 w 3379808"/>
              <a:gd name="connsiteY2107" fmla="*/ 864293 h 2476982"/>
              <a:gd name="connsiteX2108" fmla="*/ 594573 w 3379808"/>
              <a:gd name="connsiteY2108" fmla="*/ 866707 h 2476982"/>
              <a:gd name="connsiteX2109" fmla="*/ 594573 w 3379808"/>
              <a:gd name="connsiteY2109" fmla="*/ 869122 h 2476982"/>
              <a:gd name="connsiteX2110" fmla="*/ 598838 w 3379808"/>
              <a:gd name="connsiteY2110" fmla="*/ 864293 h 2476982"/>
              <a:gd name="connsiteX2111" fmla="*/ 599447 w 3379808"/>
              <a:gd name="connsiteY2111" fmla="*/ 859465 h 2476982"/>
              <a:gd name="connsiteX2112" fmla="*/ 599447 w 3379808"/>
              <a:gd name="connsiteY2112" fmla="*/ 857051 h 2476982"/>
              <a:gd name="connsiteX2113" fmla="*/ 599447 w 3379808"/>
              <a:gd name="connsiteY2113" fmla="*/ 854637 h 2476982"/>
              <a:gd name="connsiteX2114" fmla="*/ 2137052 w 3379808"/>
              <a:gd name="connsiteY2114" fmla="*/ 849808 h 2476982"/>
              <a:gd name="connsiteX2115" fmla="*/ 2133398 w 3379808"/>
              <a:gd name="connsiteY2115" fmla="*/ 852222 h 2476982"/>
              <a:gd name="connsiteX2116" fmla="*/ 2137052 w 3379808"/>
              <a:gd name="connsiteY2116" fmla="*/ 854637 h 2476982"/>
              <a:gd name="connsiteX2117" fmla="*/ 2140708 w 3379808"/>
              <a:gd name="connsiteY2117" fmla="*/ 852222 h 2476982"/>
              <a:gd name="connsiteX2118" fmla="*/ 2137052 w 3379808"/>
              <a:gd name="connsiteY2118" fmla="*/ 849808 h 2476982"/>
              <a:gd name="connsiteX2119" fmla="*/ 604321 w 3379808"/>
              <a:gd name="connsiteY2119" fmla="*/ 844980 h 2476982"/>
              <a:gd name="connsiteX2120" fmla="*/ 600666 w 3379808"/>
              <a:gd name="connsiteY2120" fmla="*/ 847394 h 2476982"/>
              <a:gd name="connsiteX2121" fmla="*/ 604321 w 3379808"/>
              <a:gd name="connsiteY2121" fmla="*/ 849808 h 2476982"/>
              <a:gd name="connsiteX2122" fmla="*/ 604321 w 3379808"/>
              <a:gd name="connsiteY2122" fmla="*/ 844980 h 2476982"/>
              <a:gd name="connsiteX2123" fmla="*/ 472735 w 3379808"/>
              <a:gd name="connsiteY2123" fmla="*/ 844980 h 2476982"/>
              <a:gd name="connsiteX2124" fmla="*/ 467861 w 3379808"/>
              <a:gd name="connsiteY2124" fmla="*/ 864293 h 2476982"/>
              <a:gd name="connsiteX2125" fmla="*/ 467861 w 3379808"/>
              <a:gd name="connsiteY2125" fmla="*/ 866707 h 2476982"/>
              <a:gd name="connsiteX2126" fmla="*/ 467861 w 3379808"/>
              <a:gd name="connsiteY2126" fmla="*/ 869122 h 2476982"/>
              <a:gd name="connsiteX2127" fmla="*/ 472126 w 3379808"/>
              <a:gd name="connsiteY2127" fmla="*/ 857051 h 2476982"/>
              <a:gd name="connsiteX2128" fmla="*/ 472735 w 3379808"/>
              <a:gd name="connsiteY2128" fmla="*/ 844980 h 2476982"/>
              <a:gd name="connsiteX2129" fmla="*/ 2156547 w 3379808"/>
              <a:gd name="connsiteY2129" fmla="*/ 840152 h 2476982"/>
              <a:gd name="connsiteX2130" fmla="*/ 2156547 w 3379808"/>
              <a:gd name="connsiteY2130" fmla="*/ 842566 h 2476982"/>
              <a:gd name="connsiteX2131" fmla="*/ 2156547 w 3379808"/>
              <a:gd name="connsiteY2131" fmla="*/ 844980 h 2476982"/>
              <a:gd name="connsiteX2132" fmla="*/ 2160202 w 3379808"/>
              <a:gd name="connsiteY2132" fmla="*/ 842566 h 2476982"/>
              <a:gd name="connsiteX2133" fmla="*/ 2156547 w 3379808"/>
              <a:gd name="connsiteY2133" fmla="*/ 840152 h 2476982"/>
              <a:gd name="connsiteX2134" fmla="*/ 2049329 w 3379808"/>
              <a:gd name="connsiteY2134" fmla="*/ 840152 h 2476982"/>
              <a:gd name="connsiteX2135" fmla="*/ 2049329 w 3379808"/>
              <a:gd name="connsiteY2135" fmla="*/ 842566 h 2476982"/>
              <a:gd name="connsiteX2136" fmla="*/ 2049329 w 3379808"/>
              <a:gd name="connsiteY2136" fmla="*/ 844980 h 2476982"/>
              <a:gd name="connsiteX2137" fmla="*/ 2052984 w 3379808"/>
              <a:gd name="connsiteY2137" fmla="*/ 842566 h 2476982"/>
              <a:gd name="connsiteX2138" fmla="*/ 2049329 w 3379808"/>
              <a:gd name="connsiteY2138" fmla="*/ 840152 h 2476982"/>
              <a:gd name="connsiteX2139" fmla="*/ 2127305 w 3379808"/>
              <a:gd name="connsiteY2139" fmla="*/ 830495 h 2476982"/>
              <a:gd name="connsiteX2140" fmla="*/ 2110248 w 3379808"/>
              <a:gd name="connsiteY2140" fmla="*/ 887832 h 2476982"/>
              <a:gd name="connsiteX2141" fmla="*/ 2093191 w 3379808"/>
              <a:gd name="connsiteY2141" fmla="*/ 941546 h 2476982"/>
              <a:gd name="connsiteX2142" fmla="*/ 2088927 w 3379808"/>
              <a:gd name="connsiteY2142" fmla="*/ 953617 h 2476982"/>
              <a:gd name="connsiteX2143" fmla="*/ 2088317 w 3379808"/>
              <a:gd name="connsiteY2143" fmla="*/ 965688 h 2476982"/>
              <a:gd name="connsiteX2144" fmla="*/ 2088317 w 3379808"/>
              <a:gd name="connsiteY2144" fmla="*/ 968102 h 2476982"/>
              <a:gd name="connsiteX2145" fmla="*/ 2088317 w 3379808"/>
              <a:gd name="connsiteY2145" fmla="*/ 970516 h 2476982"/>
              <a:gd name="connsiteX2146" fmla="*/ 2109639 w 3379808"/>
              <a:gd name="connsiteY2146" fmla="*/ 905937 h 2476982"/>
              <a:gd name="connsiteX2147" fmla="*/ 2127305 w 3379808"/>
              <a:gd name="connsiteY2147" fmla="*/ 844980 h 2476982"/>
              <a:gd name="connsiteX2148" fmla="*/ 2054202 w 3379808"/>
              <a:gd name="connsiteY2148" fmla="*/ 825667 h 2476982"/>
              <a:gd name="connsiteX2149" fmla="*/ 2054202 w 3379808"/>
              <a:gd name="connsiteY2149" fmla="*/ 828081 h 2476982"/>
              <a:gd name="connsiteX2150" fmla="*/ 2054202 w 3379808"/>
              <a:gd name="connsiteY2150" fmla="*/ 830495 h 2476982"/>
              <a:gd name="connsiteX2151" fmla="*/ 2057858 w 3379808"/>
              <a:gd name="connsiteY2151" fmla="*/ 828081 h 2476982"/>
              <a:gd name="connsiteX2152" fmla="*/ 2054202 w 3379808"/>
              <a:gd name="connsiteY2152" fmla="*/ 825667 h 2476982"/>
              <a:gd name="connsiteX2153" fmla="*/ 2161420 w 3379808"/>
              <a:gd name="connsiteY2153" fmla="*/ 820838 h 2476982"/>
              <a:gd name="connsiteX2154" fmla="*/ 2157766 w 3379808"/>
              <a:gd name="connsiteY2154" fmla="*/ 823253 h 2476982"/>
              <a:gd name="connsiteX2155" fmla="*/ 2161420 w 3379808"/>
              <a:gd name="connsiteY2155" fmla="*/ 825667 h 2476982"/>
              <a:gd name="connsiteX2156" fmla="*/ 2161420 w 3379808"/>
              <a:gd name="connsiteY2156" fmla="*/ 820838 h 2476982"/>
              <a:gd name="connsiteX2157" fmla="*/ 2173300 w 3379808"/>
              <a:gd name="connsiteY2157" fmla="*/ 820235 h 2476982"/>
              <a:gd name="connsiteX2158" fmla="*/ 2172386 w 3379808"/>
              <a:gd name="connsiteY2158" fmla="*/ 823253 h 2476982"/>
              <a:gd name="connsiteX2159" fmla="*/ 2176041 w 3379808"/>
              <a:gd name="connsiteY2159" fmla="*/ 825667 h 2476982"/>
              <a:gd name="connsiteX2160" fmla="*/ 2176041 w 3379808"/>
              <a:gd name="connsiteY2160" fmla="*/ 823253 h 2476982"/>
              <a:gd name="connsiteX2161" fmla="*/ 2176041 w 3379808"/>
              <a:gd name="connsiteY2161" fmla="*/ 820838 h 2476982"/>
              <a:gd name="connsiteX2162" fmla="*/ 2173300 w 3379808"/>
              <a:gd name="connsiteY2162" fmla="*/ 820235 h 2476982"/>
              <a:gd name="connsiteX2163" fmla="*/ 2144058 w 3379808"/>
              <a:gd name="connsiteY2163" fmla="*/ 819481 h 2476982"/>
              <a:gd name="connsiteX2164" fmla="*/ 2143145 w 3379808"/>
              <a:gd name="connsiteY2164" fmla="*/ 820838 h 2476982"/>
              <a:gd name="connsiteX2165" fmla="*/ 2146800 w 3379808"/>
              <a:gd name="connsiteY2165" fmla="*/ 820838 h 2476982"/>
              <a:gd name="connsiteX2166" fmla="*/ 2144058 w 3379808"/>
              <a:gd name="connsiteY2166" fmla="*/ 819481 h 2476982"/>
              <a:gd name="connsiteX2167" fmla="*/ 2059076 w 3379808"/>
              <a:gd name="connsiteY2167" fmla="*/ 816010 h 2476982"/>
              <a:gd name="connsiteX2168" fmla="*/ 2055421 w 3379808"/>
              <a:gd name="connsiteY2168" fmla="*/ 820235 h 2476982"/>
              <a:gd name="connsiteX2169" fmla="*/ 2059076 w 3379808"/>
              <a:gd name="connsiteY2169" fmla="*/ 820838 h 2476982"/>
              <a:gd name="connsiteX2170" fmla="*/ 2059076 w 3379808"/>
              <a:gd name="connsiteY2170" fmla="*/ 818424 h 2476982"/>
              <a:gd name="connsiteX2171" fmla="*/ 2059076 w 3379808"/>
              <a:gd name="connsiteY2171" fmla="*/ 816010 h 2476982"/>
              <a:gd name="connsiteX2172" fmla="*/ 618941 w 3379808"/>
              <a:gd name="connsiteY2172" fmla="*/ 806353 h 2476982"/>
              <a:gd name="connsiteX2173" fmla="*/ 609194 w 3379808"/>
              <a:gd name="connsiteY2173" fmla="*/ 830495 h 2476982"/>
              <a:gd name="connsiteX2174" fmla="*/ 609194 w 3379808"/>
              <a:gd name="connsiteY2174" fmla="*/ 832909 h 2476982"/>
              <a:gd name="connsiteX2175" fmla="*/ 609194 w 3379808"/>
              <a:gd name="connsiteY2175" fmla="*/ 835323 h 2476982"/>
              <a:gd name="connsiteX2176" fmla="*/ 623815 w 3379808"/>
              <a:gd name="connsiteY2176" fmla="*/ 811182 h 2476982"/>
              <a:gd name="connsiteX2177" fmla="*/ 2146800 w 3379808"/>
              <a:gd name="connsiteY2177" fmla="*/ 801525 h 2476982"/>
              <a:gd name="connsiteX2178" fmla="*/ 2146800 w 3379808"/>
              <a:gd name="connsiteY2178" fmla="*/ 803939 h 2476982"/>
              <a:gd name="connsiteX2179" fmla="*/ 2146800 w 3379808"/>
              <a:gd name="connsiteY2179" fmla="*/ 806353 h 2476982"/>
              <a:gd name="connsiteX2180" fmla="*/ 2150455 w 3379808"/>
              <a:gd name="connsiteY2180" fmla="*/ 803939 h 2476982"/>
              <a:gd name="connsiteX2181" fmla="*/ 2146800 w 3379808"/>
              <a:gd name="connsiteY2181" fmla="*/ 801525 h 2476982"/>
              <a:gd name="connsiteX2182" fmla="*/ 2063949 w 3379808"/>
              <a:gd name="connsiteY2182" fmla="*/ 801525 h 2476982"/>
              <a:gd name="connsiteX2183" fmla="*/ 2060295 w 3379808"/>
              <a:gd name="connsiteY2183" fmla="*/ 806353 h 2476982"/>
              <a:gd name="connsiteX2184" fmla="*/ 2063949 w 3379808"/>
              <a:gd name="connsiteY2184" fmla="*/ 811182 h 2476982"/>
              <a:gd name="connsiteX2185" fmla="*/ 2063949 w 3379808"/>
              <a:gd name="connsiteY2185" fmla="*/ 806353 h 2476982"/>
              <a:gd name="connsiteX2186" fmla="*/ 2063949 w 3379808"/>
              <a:gd name="connsiteY2186" fmla="*/ 801525 h 2476982"/>
              <a:gd name="connsiteX2187" fmla="*/ 2171167 w 3379808"/>
              <a:gd name="connsiteY2187" fmla="*/ 796697 h 2476982"/>
              <a:gd name="connsiteX2188" fmla="*/ 2166903 w 3379808"/>
              <a:gd name="connsiteY2188" fmla="*/ 802128 h 2476982"/>
              <a:gd name="connsiteX2189" fmla="*/ 2166294 w 3379808"/>
              <a:gd name="connsiteY2189" fmla="*/ 811182 h 2476982"/>
              <a:gd name="connsiteX2190" fmla="*/ 2166294 w 3379808"/>
              <a:gd name="connsiteY2190" fmla="*/ 813596 h 2476982"/>
              <a:gd name="connsiteX2191" fmla="*/ 2166294 w 3379808"/>
              <a:gd name="connsiteY2191" fmla="*/ 816010 h 2476982"/>
              <a:gd name="connsiteX2192" fmla="*/ 2171167 w 3379808"/>
              <a:gd name="connsiteY2192" fmla="*/ 801525 h 2476982"/>
              <a:gd name="connsiteX2193" fmla="*/ 2171167 w 3379808"/>
              <a:gd name="connsiteY2193" fmla="*/ 799111 h 2476982"/>
              <a:gd name="connsiteX2194" fmla="*/ 2171167 w 3379808"/>
              <a:gd name="connsiteY2194" fmla="*/ 796697 h 2476982"/>
              <a:gd name="connsiteX2195" fmla="*/ 2151673 w 3379808"/>
              <a:gd name="connsiteY2195" fmla="*/ 791869 h 2476982"/>
              <a:gd name="connsiteX2196" fmla="*/ 2151673 w 3379808"/>
              <a:gd name="connsiteY2196" fmla="*/ 794283 h 2476982"/>
              <a:gd name="connsiteX2197" fmla="*/ 2151673 w 3379808"/>
              <a:gd name="connsiteY2197" fmla="*/ 796697 h 2476982"/>
              <a:gd name="connsiteX2198" fmla="*/ 2155329 w 3379808"/>
              <a:gd name="connsiteY2198" fmla="*/ 794283 h 2476982"/>
              <a:gd name="connsiteX2199" fmla="*/ 2151673 w 3379808"/>
              <a:gd name="connsiteY2199" fmla="*/ 791869 h 2476982"/>
              <a:gd name="connsiteX2200" fmla="*/ 2066082 w 3379808"/>
              <a:gd name="connsiteY2200" fmla="*/ 791265 h 2476982"/>
              <a:gd name="connsiteX2201" fmla="*/ 2065168 w 3379808"/>
              <a:gd name="connsiteY2201" fmla="*/ 794283 h 2476982"/>
              <a:gd name="connsiteX2202" fmla="*/ 2068823 w 3379808"/>
              <a:gd name="connsiteY2202" fmla="*/ 796697 h 2476982"/>
              <a:gd name="connsiteX2203" fmla="*/ 2068823 w 3379808"/>
              <a:gd name="connsiteY2203" fmla="*/ 794283 h 2476982"/>
              <a:gd name="connsiteX2204" fmla="*/ 2068823 w 3379808"/>
              <a:gd name="connsiteY2204" fmla="*/ 791869 h 2476982"/>
              <a:gd name="connsiteX2205" fmla="*/ 2066082 w 3379808"/>
              <a:gd name="connsiteY2205" fmla="*/ 791265 h 2476982"/>
              <a:gd name="connsiteX2206" fmla="*/ 2156547 w 3379808"/>
              <a:gd name="connsiteY2206" fmla="*/ 777384 h 2476982"/>
              <a:gd name="connsiteX2207" fmla="*/ 2156547 w 3379808"/>
              <a:gd name="connsiteY2207" fmla="*/ 782212 h 2476982"/>
              <a:gd name="connsiteX2208" fmla="*/ 2156547 w 3379808"/>
              <a:gd name="connsiteY2208" fmla="*/ 787040 h 2476982"/>
              <a:gd name="connsiteX2209" fmla="*/ 2160202 w 3379808"/>
              <a:gd name="connsiteY2209" fmla="*/ 782212 h 2476982"/>
              <a:gd name="connsiteX2210" fmla="*/ 2156547 w 3379808"/>
              <a:gd name="connsiteY2210" fmla="*/ 777384 h 2476982"/>
              <a:gd name="connsiteX2211" fmla="*/ 501976 w 3379808"/>
              <a:gd name="connsiteY2211" fmla="*/ 777384 h 2476982"/>
              <a:gd name="connsiteX2212" fmla="*/ 497102 w 3379808"/>
              <a:gd name="connsiteY2212" fmla="*/ 787040 h 2476982"/>
              <a:gd name="connsiteX2213" fmla="*/ 497102 w 3379808"/>
              <a:gd name="connsiteY2213" fmla="*/ 791869 h 2476982"/>
              <a:gd name="connsiteX2214" fmla="*/ 483701 w 3379808"/>
              <a:gd name="connsiteY2214" fmla="*/ 813596 h 2476982"/>
              <a:gd name="connsiteX2215" fmla="*/ 477608 w 3379808"/>
              <a:gd name="connsiteY2215" fmla="*/ 835323 h 2476982"/>
              <a:gd name="connsiteX2216" fmla="*/ 477608 w 3379808"/>
              <a:gd name="connsiteY2216" fmla="*/ 837738 h 2476982"/>
              <a:gd name="connsiteX2217" fmla="*/ 477608 w 3379808"/>
              <a:gd name="connsiteY2217" fmla="*/ 840152 h 2476982"/>
              <a:gd name="connsiteX2218" fmla="*/ 489183 w 3379808"/>
              <a:gd name="connsiteY2218" fmla="*/ 818424 h 2476982"/>
              <a:gd name="connsiteX2219" fmla="*/ 497102 w 3379808"/>
              <a:gd name="connsiteY2219" fmla="*/ 796697 h 2476982"/>
              <a:gd name="connsiteX2220" fmla="*/ 497102 w 3379808"/>
              <a:gd name="connsiteY2220" fmla="*/ 791869 h 2476982"/>
              <a:gd name="connsiteX2221" fmla="*/ 501976 w 3379808"/>
              <a:gd name="connsiteY2221" fmla="*/ 782212 h 2476982"/>
              <a:gd name="connsiteX2222" fmla="*/ 501976 w 3379808"/>
              <a:gd name="connsiteY2222" fmla="*/ 777384 h 2476982"/>
              <a:gd name="connsiteX2223" fmla="*/ 2107811 w 3379808"/>
              <a:gd name="connsiteY2223" fmla="*/ 772555 h 2476982"/>
              <a:gd name="connsiteX2224" fmla="*/ 2104157 w 3379808"/>
              <a:gd name="connsiteY2224" fmla="*/ 777384 h 2476982"/>
              <a:gd name="connsiteX2225" fmla="*/ 2107811 w 3379808"/>
              <a:gd name="connsiteY2225" fmla="*/ 782212 h 2476982"/>
              <a:gd name="connsiteX2226" fmla="*/ 2111467 w 3379808"/>
              <a:gd name="connsiteY2226" fmla="*/ 777384 h 2476982"/>
              <a:gd name="connsiteX2227" fmla="*/ 2107811 w 3379808"/>
              <a:gd name="connsiteY2227" fmla="*/ 772555 h 2476982"/>
              <a:gd name="connsiteX2228" fmla="*/ 2158679 w 3379808"/>
              <a:gd name="connsiteY2228" fmla="*/ 767124 h 2476982"/>
              <a:gd name="connsiteX2229" fmla="*/ 2157766 w 3379808"/>
              <a:gd name="connsiteY2229" fmla="*/ 770141 h 2476982"/>
              <a:gd name="connsiteX2230" fmla="*/ 2161420 w 3379808"/>
              <a:gd name="connsiteY2230" fmla="*/ 772555 h 2476982"/>
              <a:gd name="connsiteX2231" fmla="*/ 2165076 w 3379808"/>
              <a:gd name="connsiteY2231" fmla="*/ 770141 h 2476982"/>
              <a:gd name="connsiteX2232" fmla="*/ 2161420 w 3379808"/>
              <a:gd name="connsiteY2232" fmla="*/ 767727 h 2476982"/>
              <a:gd name="connsiteX2233" fmla="*/ 2158679 w 3379808"/>
              <a:gd name="connsiteY2233" fmla="*/ 767124 h 2476982"/>
              <a:gd name="connsiteX2234" fmla="*/ 2112685 w 3379808"/>
              <a:gd name="connsiteY2234" fmla="*/ 762899 h 2476982"/>
              <a:gd name="connsiteX2235" fmla="*/ 2109030 w 3379808"/>
              <a:gd name="connsiteY2235" fmla="*/ 765313 h 2476982"/>
              <a:gd name="connsiteX2236" fmla="*/ 2112685 w 3379808"/>
              <a:gd name="connsiteY2236" fmla="*/ 767727 h 2476982"/>
              <a:gd name="connsiteX2237" fmla="*/ 2112685 w 3379808"/>
              <a:gd name="connsiteY2237" fmla="*/ 765313 h 2476982"/>
              <a:gd name="connsiteX2238" fmla="*/ 2112685 w 3379808"/>
              <a:gd name="connsiteY2238" fmla="*/ 762899 h 2476982"/>
              <a:gd name="connsiteX2239" fmla="*/ 2073696 w 3379808"/>
              <a:gd name="connsiteY2239" fmla="*/ 762899 h 2476982"/>
              <a:gd name="connsiteX2240" fmla="*/ 2071260 w 3379808"/>
              <a:gd name="connsiteY2240" fmla="*/ 767727 h 2476982"/>
              <a:gd name="connsiteX2241" fmla="*/ 2068823 w 3379808"/>
              <a:gd name="connsiteY2241" fmla="*/ 772555 h 2476982"/>
              <a:gd name="connsiteX2242" fmla="*/ 2068823 w 3379808"/>
              <a:gd name="connsiteY2242" fmla="*/ 774969 h 2476982"/>
              <a:gd name="connsiteX2243" fmla="*/ 2068823 w 3379808"/>
              <a:gd name="connsiteY2243" fmla="*/ 777384 h 2476982"/>
              <a:gd name="connsiteX2244" fmla="*/ 2068823 w 3379808"/>
              <a:gd name="connsiteY2244" fmla="*/ 779798 h 2476982"/>
              <a:gd name="connsiteX2245" fmla="*/ 2068823 w 3379808"/>
              <a:gd name="connsiteY2245" fmla="*/ 782212 h 2476982"/>
              <a:gd name="connsiteX2246" fmla="*/ 2073696 w 3379808"/>
              <a:gd name="connsiteY2246" fmla="*/ 767727 h 2476982"/>
              <a:gd name="connsiteX2247" fmla="*/ 2073696 w 3379808"/>
              <a:gd name="connsiteY2247" fmla="*/ 765313 h 2476982"/>
              <a:gd name="connsiteX2248" fmla="*/ 2073696 w 3379808"/>
              <a:gd name="connsiteY2248" fmla="*/ 762899 h 2476982"/>
              <a:gd name="connsiteX2249" fmla="*/ 506850 w 3379808"/>
              <a:gd name="connsiteY2249" fmla="*/ 762899 h 2476982"/>
              <a:gd name="connsiteX2250" fmla="*/ 503195 w 3379808"/>
              <a:gd name="connsiteY2250" fmla="*/ 767727 h 2476982"/>
              <a:gd name="connsiteX2251" fmla="*/ 506850 w 3379808"/>
              <a:gd name="connsiteY2251" fmla="*/ 772555 h 2476982"/>
              <a:gd name="connsiteX2252" fmla="*/ 510505 w 3379808"/>
              <a:gd name="connsiteY2252" fmla="*/ 767727 h 2476982"/>
              <a:gd name="connsiteX2253" fmla="*/ 506850 w 3379808"/>
              <a:gd name="connsiteY2253" fmla="*/ 762899 h 2476982"/>
              <a:gd name="connsiteX2254" fmla="*/ 511723 w 3379808"/>
              <a:gd name="connsiteY2254" fmla="*/ 758070 h 2476982"/>
              <a:gd name="connsiteX2255" fmla="*/ 508069 w 3379808"/>
              <a:gd name="connsiteY2255" fmla="*/ 760485 h 2476982"/>
              <a:gd name="connsiteX2256" fmla="*/ 511723 w 3379808"/>
              <a:gd name="connsiteY2256" fmla="*/ 762899 h 2476982"/>
              <a:gd name="connsiteX2257" fmla="*/ 511723 w 3379808"/>
              <a:gd name="connsiteY2257" fmla="*/ 758070 h 2476982"/>
              <a:gd name="connsiteX2258" fmla="*/ 2195535 w 3379808"/>
              <a:gd name="connsiteY2258" fmla="*/ 753242 h 2476982"/>
              <a:gd name="connsiteX2259" fmla="*/ 2185788 w 3379808"/>
              <a:gd name="connsiteY2259" fmla="*/ 779195 h 2476982"/>
              <a:gd name="connsiteX2260" fmla="*/ 2176041 w 3379808"/>
              <a:gd name="connsiteY2260" fmla="*/ 801525 h 2476982"/>
              <a:gd name="connsiteX2261" fmla="*/ 2176041 w 3379808"/>
              <a:gd name="connsiteY2261" fmla="*/ 811182 h 2476982"/>
              <a:gd name="connsiteX2262" fmla="*/ 2176041 w 3379808"/>
              <a:gd name="connsiteY2262" fmla="*/ 813596 h 2476982"/>
              <a:gd name="connsiteX2263" fmla="*/ 2176041 w 3379808"/>
              <a:gd name="connsiteY2263" fmla="*/ 816010 h 2476982"/>
              <a:gd name="connsiteX2264" fmla="*/ 2191270 w 3379808"/>
              <a:gd name="connsiteY2264" fmla="*/ 788851 h 2476982"/>
              <a:gd name="connsiteX2265" fmla="*/ 2195535 w 3379808"/>
              <a:gd name="connsiteY2265" fmla="*/ 758070 h 2476982"/>
              <a:gd name="connsiteX2266" fmla="*/ 2195535 w 3379808"/>
              <a:gd name="connsiteY2266" fmla="*/ 755656 h 2476982"/>
              <a:gd name="connsiteX2267" fmla="*/ 2195535 w 3379808"/>
              <a:gd name="connsiteY2267" fmla="*/ 753242 h 2476982"/>
              <a:gd name="connsiteX2268" fmla="*/ 2180914 w 3379808"/>
              <a:gd name="connsiteY2268" fmla="*/ 753242 h 2476982"/>
              <a:gd name="connsiteX2269" fmla="*/ 2174214 w 3379808"/>
              <a:gd name="connsiteY2269" fmla="*/ 769538 h 2476982"/>
              <a:gd name="connsiteX2270" fmla="*/ 2171167 w 3379808"/>
              <a:gd name="connsiteY2270" fmla="*/ 782212 h 2476982"/>
              <a:gd name="connsiteX2271" fmla="*/ 2173604 w 3379808"/>
              <a:gd name="connsiteY2271" fmla="*/ 788851 h 2476982"/>
              <a:gd name="connsiteX2272" fmla="*/ 2176041 w 3379808"/>
              <a:gd name="connsiteY2272" fmla="*/ 791869 h 2476982"/>
              <a:gd name="connsiteX2273" fmla="*/ 2180306 w 3379808"/>
              <a:gd name="connsiteY2273" fmla="*/ 774969 h 2476982"/>
              <a:gd name="connsiteX2274" fmla="*/ 2180914 w 3379808"/>
              <a:gd name="connsiteY2274" fmla="*/ 758070 h 2476982"/>
              <a:gd name="connsiteX2275" fmla="*/ 2180914 w 3379808"/>
              <a:gd name="connsiteY2275" fmla="*/ 755656 h 2476982"/>
              <a:gd name="connsiteX2276" fmla="*/ 2180914 w 3379808"/>
              <a:gd name="connsiteY2276" fmla="*/ 753242 h 2476982"/>
              <a:gd name="connsiteX2277" fmla="*/ 2166294 w 3379808"/>
              <a:gd name="connsiteY2277" fmla="*/ 753242 h 2476982"/>
              <a:gd name="connsiteX2278" fmla="*/ 2162639 w 3379808"/>
              <a:gd name="connsiteY2278" fmla="*/ 758070 h 2476982"/>
              <a:gd name="connsiteX2279" fmla="*/ 2166294 w 3379808"/>
              <a:gd name="connsiteY2279" fmla="*/ 762899 h 2476982"/>
              <a:gd name="connsiteX2280" fmla="*/ 2166294 w 3379808"/>
              <a:gd name="connsiteY2280" fmla="*/ 758070 h 2476982"/>
              <a:gd name="connsiteX2281" fmla="*/ 2166294 w 3379808"/>
              <a:gd name="connsiteY2281" fmla="*/ 753242 h 2476982"/>
              <a:gd name="connsiteX2282" fmla="*/ 2078570 w 3379808"/>
              <a:gd name="connsiteY2282" fmla="*/ 753242 h 2476982"/>
              <a:gd name="connsiteX2283" fmla="*/ 2078570 w 3379808"/>
              <a:gd name="connsiteY2283" fmla="*/ 755656 h 2476982"/>
              <a:gd name="connsiteX2284" fmla="*/ 2078570 w 3379808"/>
              <a:gd name="connsiteY2284" fmla="*/ 758070 h 2476982"/>
              <a:gd name="connsiteX2285" fmla="*/ 2082226 w 3379808"/>
              <a:gd name="connsiteY2285" fmla="*/ 755656 h 2476982"/>
              <a:gd name="connsiteX2286" fmla="*/ 2078570 w 3379808"/>
              <a:gd name="connsiteY2286" fmla="*/ 753242 h 2476982"/>
              <a:gd name="connsiteX2287" fmla="*/ 2185788 w 3379808"/>
              <a:gd name="connsiteY2287" fmla="*/ 743585 h 2476982"/>
              <a:gd name="connsiteX2288" fmla="*/ 2185788 w 3379808"/>
              <a:gd name="connsiteY2288" fmla="*/ 746000 h 2476982"/>
              <a:gd name="connsiteX2289" fmla="*/ 2185788 w 3379808"/>
              <a:gd name="connsiteY2289" fmla="*/ 748414 h 2476982"/>
              <a:gd name="connsiteX2290" fmla="*/ 2189444 w 3379808"/>
              <a:gd name="connsiteY2290" fmla="*/ 746000 h 2476982"/>
              <a:gd name="connsiteX2291" fmla="*/ 2185788 w 3379808"/>
              <a:gd name="connsiteY2291" fmla="*/ 743585 h 2476982"/>
              <a:gd name="connsiteX2292" fmla="*/ 2197667 w 3379808"/>
              <a:gd name="connsiteY2292" fmla="*/ 742982 h 2476982"/>
              <a:gd name="connsiteX2293" fmla="*/ 2196754 w 3379808"/>
              <a:gd name="connsiteY2293" fmla="*/ 746000 h 2476982"/>
              <a:gd name="connsiteX2294" fmla="*/ 2200409 w 3379808"/>
              <a:gd name="connsiteY2294" fmla="*/ 748414 h 2476982"/>
              <a:gd name="connsiteX2295" fmla="*/ 2200409 w 3379808"/>
              <a:gd name="connsiteY2295" fmla="*/ 746000 h 2476982"/>
              <a:gd name="connsiteX2296" fmla="*/ 2200409 w 3379808"/>
              <a:gd name="connsiteY2296" fmla="*/ 743585 h 2476982"/>
              <a:gd name="connsiteX2297" fmla="*/ 2197667 w 3379808"/>
              <a:gd name="connsiteY2297" fmla="*/ 742982 h 2476982"/>
              <a:gd name="connsiteX2298" fmla="*/ 2168426 w 3379808"/>
              <a:gd name="connsiteY2298" fmla="*/ 742228 h 2476982"/>
              <a:gd name="connsiteX2299" fmla="*/ 2167513 w 3379808"/>
              <a:gd name="connsiteY2299" fmla="*/ 743585 h 2476982"/>
              <a:gd name="connsiteX2300" fmla="*/ 2171167 w 3379808"/>
              <a:gd name="connsiteY2300" fmla="*/ 743585 h 2476982"/>
              <a:gd name="connsiteX2301" fmla="*/ 2168426 w 3379808"/>
              <a:gd name="connsiteY2301" fmla="*/ 742228 h 2476982"/>
              <a:gd name="connsiteX2302" fmla="*/ 2080702 w 3379808"/>
              <a:gd name="connsiteY2302" fmla="*/ 738154 h 2476982"/>
              <a:gd name="connsiteX2303" fmla="*/ 2079789 w 3379808"/>
              <a:gd name="connsiteY2303" fmla="*/ 741171 h 2476982"/>
              <a:gd name="connsiteX2304" fmla="*/ 2083443 w 3379808"/>
              <a:gd name="connsiteY2304" fmla="*/ 743585 h 2476982"/>
              <a:gd name="connsiteX2305" fmla="*/ 2083443 w 3379808"/>
              <a:gd name="connsiteY2305" fmla="*/ 741171 h 2476982"/>
              <a:gd name="connsiteX2306" fmla="*/ 2083443 w 3379808"/>
              <a:gd name="connsiteY2306" fmla="*/ 738757 h 2476982"/>
              <a:gd name="connsiteX2307" fmla="*/ 2080702 w 3379808"/>
              <a:gd name="connsiteY2307" fmla="*/ 738154 h 2476982"/>
              <a:gd name="connsiteX2308" fmla="*/ 2190662 w 3379808"/>
              <a:gd name="connsiteY2308" fmla="*/ 729101 h 2476982"/>
              <a:gd name="connsiteX2309" fmla="*/ 2187007 w 3379808"/>
              <a:gd name="connsiteY2309" fmla="*/ 733929 h 2476982"/>
              <a:gd name="connsiteX2310" fmla="*/ 2190662 w 3379808"/>
              <a:gd name="connsiteY2310" fmla="*/ 738757 h 2476982"/>
              <a:gd name="connsiteX2311" fmla="*/ 2190662 w 3379808"/>
              <a:gd name="connsiteY2311" fmla="*/ 729101 h 2476982"/>
              <a:gd name="connsiteX2312" fmla="*/ 521470 w 3379808"/>
              <a:gd name="connsiteY2312" fmla="*/ 729101 h 2476982"/>
              <a:gd name="connsiteX2313" fmla="*/ 521470 w 3379808"/>
              <a:gd name="connsiteY2313" fmla="*/ 733929 h 2476982"/>
              <a:gd name="connsiteX2314" fmla="*/ 521470 w 3379808"/>
              <a:gd name="connsiteY2314" fmla="*/ 738757 h 2476982"/>
              <a:gd name="connsiteX2315" fmla="*/ 517816 w 3379808"/>
              <a:gd name="connsiteY2315" fmla="*/ 741171 h 2476982"/>
              <a:gd name="connsiteX2316" fmla="*/ 521470 w 3379808"/>
              <a:gd name="connsiteY2316" fmla="*/ 743585 h 2476982"/>
              <a:gd name="connsiteX2317" fmla="*/ 521470 w 3379808"/>
              <a:gd name="connsiteY2317" fmla="*/ 741171 h 2476982"/>
              <a:gd name="connsiteX2318" fmla="*/ 521470 w 3379808"/>
              <a:gd name="connsiteY2318" fmla="*/ 738757 h 2476982"/>
              <a:gd name="connsiteX2319" fmla="*/ 525126 w 3379808"/>
              <a:gd name="connsiteY2319" fmla="*/ 733929 h 2476982"/>
              <a:gd name="connsiteX2320" fmla="*/ 521470 w 3379808"/>
              <a:gd name="connsiteY2320" fmla="*/ 729101 h 2476982"/>
              <a:gd name="connsiteX2321" fmla="*/ 2088317 w 3379808"/>
              <a:gd name="connsiteY2321" fmla="*/ 724272 h 2476982"/>
              <a:gd name="connsiteX2322" fmla="*/ 2084663 w 3379808"/>
              <a:gd name="connsiteY2322" fmla="*/ 729101 h 2476982"/>
              <a:gd name="connsiteX2323" fmla="*/ 2088317 w 3379808"/>
              <a:gd name="connsiteY2323" fmla="*/ 733929 h 2476982"/>
              <a:gd name="connsiteX2324" fmla="*/ 2088317 w 3379808"/>
              <a:gd name="connsiteY2324" fmla="*/ 729101 h 2476982"/>
              <a:gd name="connsiteX2325" fmla="*/ 2088317 w 3379808"/>
              <a:gd name="connsiteY2325" fmla="*/ 724272 h 2476982"/>
              <a:gd name="connsiteX2326" fmla="*/ 2176041 w 3379808"/>
              <a:gd name="connsiteY2326" fmla="*/ 714616 h 2476982"/>
              <a:gd name="connsiteX2327" fmla="*/ 2176041 w 3379808"/>
              <a:gd name="connsiteY2327" fmla="*/ 719444 h 2476982"/>
              <a:gd name="connsiteX2328" fmla="*/ 2176041 w 3379808"/>
              <a:gd name="connsiteY2328" fmla="*/ 724272 h 2476982"/>
              <a:gd name="connsiteX2329" fmla="*/ 2179697 w 3379808"/>
              <a:gd name="connsiteY2329" fmla="*/ 719444 h 2476982"/>
              <a:gd name="connsiteX2330" fmla="*/ 2176041 w 3379808"/>
              <a:gd name="connsiteY2330" fmla="*/ 714616 h 2476982"/>
              <a:gd name="connsiteX2331" fmla="*/ 526344 w 3379808"/>
              <a:gd name="connsiteY2331" fmla="*/ 714616 h 2476982"/>
              <a:gd name="connsiteX2332" fmla="*/ 522689 w 3379808"/>
              <a:gd name="connsiteY2332" fmla="*/ 719444 h 2476982"/>
              <a:gd name="connsiteX2333" fmla="*/ 526344 w 3379808"/>
              <a:gd name="connsiteY2333" fmla="*/ 724272 h 2476982"/>
              <a:gd name="connsiteX2334" fmla="*/ 530000 w 3379808"/>
              <a:gd name="connsiteY2334" fmla="*/ 719444 h 2476982"/>
              <a:gd name="connsiteX2335" fmla="*/ 526344 w 3379808"/>
              <a:gd name="connsiteY2335" fmla="*/ 714616 h 2476982"/>
              <a:gd name="connsiteX2336" fmla="*/ 2180914 w 3379808"/>
              <a:gd name="connsiteY2336" fmla="*/ 704959 h 2476982"/>
              <a:gd name="connsiteX2337" fmla="*/ 2180914 w 3379808"/>
              <a:gd name="connsiteY2337" fmla="*/ 707373 h 2476982"/>
              <a:gd name="connsiteX2338" fmla="*/ 2180914 w 3379808"/>
              <a:gd name="connsiteY2338" fmla="*/ 709787 h 2476982"/>
              <a:gd name="connsiteX2339" fmla="*/ 2184570 w 3379808"/>
              <a:gd name="connsiteY2339" fmla="*/ 707373 h 2476982"/>
              <a:gd name="connsiteX2340" fmla="*/ 2180914 w 3379808"/>
              <a:gd name="connsiteY2340" fmla="*/ 704959 h 2476982"/>
              <a:gd name="connsiteX2341" fmla="*/ 2210156 w 3379808"/>
              <a:gd name="connsiteY2341" fmla="*/ 700131 h 2476982"/>
              <a:gd name="connsiteX2342" fmla="*/ 2210156 w 3379808"/>
              <a:gd name="connsiteY2342" fmla="*/ 702545 h 2476982"/>
              <a:gd name="connsiteX2343" fmla="*/ 2210156 w 3379808"/>
              <a:gd name="connsiteY2343" fmla="*/ 704959 h 2476982"/>
              <a:gd name="connsiteX2344" fmla="*/ 2213812 w 3379808"/>
              <a:gd name="connsiteY2344" fmla="*/ 702545 h 2476982"/>
              <a:gd name="connsiteX2345" fmla="*/ 2210156 w 3379808"/>
              <a:gd name="connsiteY2345" fmla="*/ 700131 h 2476982"/>
              <a:gd name="connsiteX2346" fmla="*/ 2200409 w 3379808"/>
              <a:gd name="connsiteY2346" fmla="*/ 700131 h 2476982"/>
              <a:gd name="connsiteX2347" fmla="*/ 2196145 w 3379808"/>
              <a:gd name="connsiteY2347" fmla="*/ 709787 h 2476982"/>
              <a:gd name="connsiteX2348" fmla="*/ 2195535 w 3379808"/>
              <a:gd name="connsiteY2348" fmla="*/ 719444 h 2476982"/>
              <a:gd name="connsiteX2349" fmla="*/ 2195535 w 3379808"/>
              <a:gd name="connsiteY2349" fmla="*/ 721858 h 2476982"/>
              <a:gd name="connsiteX2350" fmla="*/ 2195535 w 3379808"/>
              <a:gd name="connsiteY2350" fmla="*/ 724272 h 2476982"/>
              <a:gd name="connsiteX2351" fmla="*/ 2200409 w 3379808"/>
              <a:gd name="connsiteY2351" fmla="*/ 704959 h 2476982"/>
              <a:gd name="connsiteX2352" fmla="*/ 2200409 w 3379808"/>
              <a:gd name="connsiteY2352" fmla="*/ 702545 h 2476982"/>
              <a:gd name="connsiteX2353" fmla="*/ 2200409 w 3379808"/>
              <a:gd name="connsiteY2353" fmla="*/ 700131 h 2476982"/>
              <a:gd name="connsiteX2354" fmla="*/ 2200409 w 3379808"/>
              <a:gd name="connsiteY2354" fmla="*/ 690474 h 2476982"/>
              <a:gd name="connsiteX2355" fmla="*/ 2200409 w 3379808"/>
              <a:gd name="connsiteY2355" fmla="*/ 692888 h 2476982"/>
              <a:gd name="connsiteX2356" fmla="*/ 2200409 w 3379808"/>
              <a:gd name="connsiteY2356" fmla="*/ 695302 h 2476982"/>
              <a:gd name="connsiteX2357" fmla="*/ 2204064 w 3379808"/>
              <a:gd name="connsiteY2357" fmla="*/ 692888 h 2476982"/>
              <a:gd name="connsiteX2358" fmla="*/ 2200409 w 3379808"/>
              <a:gd name="connsiteY2358" fmla="*/ 690474 h 2476982"/>
              <a:gd name="connsiteX2359" fmla="*/ 2176041 w 3379808"/>
              <a:gd name="connsiteY2359" fmla="*/ 690474 h 2476982"/>
              <a:gd name="connsiteX2360" fmla="*/ 2154719 w 3379808"/>
              <a:gd name="connsiteY2360" fmla="*/ 743585 h 2476982"/>
              <a:gd name="connsiteX2361" fmla="*/ 2137052 w 3379808"/>
              <a:gd name="connsiteY2361" fmla="*/ 796697 h 2476982"/>
              <a:gd name="connsiteX2362" fmla="*/ 2132788 w 3379808"/>
              <a:gd name="connsiteY2362" fmla="*/ 810579 h 2476982"/>
              <a:gd name="connsiteX2363" fmla="*/ 2132179 w 3379808"/>
              <a:gd name="connsiteY2363" fmla="*/ 820838 h 2476982"/>
              <a:gd name="connsiteX2364" fmla="*/ 2132179 w 3379808"/>
              <a:gd name="connsiteY2364" fmla="*/ 823253 h 2476982"/>
              <a:gd name="connsiteX2365" fmla="*/ 2132179 w 3379808"/>
              <a:gd name="connsiteY2365" fmla="*/ 825667 h 2476982"/>
              <a:gd name="connsiteX2366" fmla="*/ 2176041 w 3379808"/>
              <a:gd name="connsiteY2366" fmla="*/ 700131 h 2476982"/>
              <a:gd name="connsiteX2367" fmla="*/ 540964 w 3379808"/>
              <a:gd name="connsiteY2367" fmla="*/ 690474 h 2476982"/>
              <a:gd name="connsiteX2368" fmla="*/ 537310 w 3379808"/>
              <a:gd name="connsiteY2368" fmla="*/ 695302 h 2476982"/>
              <a:gd name="connsiteX2369" fmla="*/ 540964 w 3379808"/>
              <a:gd name="connsiteY2369" fmla="*/ 700131 h 2476982"/>
              <a:gd name="connsiteX2370" fmla="*/ 544620 w 3379808"/>
              <a:gd name="connsiteY2370" fmla="*/ 695302 h 2476982"/>
              <a:gd name="connsiteX2371" fmla="*/ 540964 w 3379808"/>
              <a:gd name="connsiteY2371" fmla="*/ 690474 h 2476982"/>
              <a:gd name="connsiteX2372" fmla="*/ 2205282 w 3379808"/>
              <a:gd name="connsiteY2372" fmla="*/ 675989 h 2476982"/>
              <a:gd name="connsiteX2373" fmla="*/ 2205282 w 3379808"/>
              <a:gd name="connsiteY2373" fmla="*/ 678403 h 2476982"/>
              <a:gd name="connsiteX2374" fmla="*/ 2205282 w 3379808"/>
              <a:gd name="connsiteY2374" fmla="*/ 680817 h 2476982"/>
              <a:gd name="connsiteX2375" fmla="*/ 2208938 w 3379808"/>
              <a:gd name="connsiteY2375" fmla="*/ 678403 h 2476982"/>
              <a:gd name="connsiteX2376" fmla="*/ 2205282 w 3379808"/>
              <a:gd name="connsiteY2376" fmla="*/ 675989 h 2476982"/>
              <a:gd name="connsiteX2377" fmla="*/ 2190662 w 3379808"/>
              <a:gd name="connsiteY2377" fmla="*/ 675989 h 2476982"/>
              <a:gd name="connsiteX2378" fmla="*/ 2187007 w 3379808"/>
              <a:gd name="connsiteY2378" fmla="*/ 680817 h 2476982"/>
              <a:gd name="connsiteX2379" fmla="*/ 2190662 w 3379808"/>
              <a:gd name="connsiteY2379" fmla="*/ 685646 h 2476982"/>
              <a:gd name="connsiteX2380" fmla="*/ 2194317 w 3379808"/>
              <a:gd name="connsiteY2380" fmla="*/ 680817 h 2476982"/>
              <a:gd name="connsiteX2381" fmla="*/ 2190662 w 3379808"/>
              <a:gd name="connsiteY2381" fmla="*/ 675989 h 2476982"/>
              <a:gd name="connsiteX2382" fmla="*/ 2234524 w 3379808"/>
              <a:gd name="connsiteY2382" fmla="*/ 671161 h 2476982"/>
              <a:gd name="connsiteX2383" fmla="*/ 2210156 w 3379808"/>
              <a:gd name="connsiteY2383" fmla="*/ 754450 h 2476982"/>
              <a:gd name="connsiteX2384" fmla="*/ 2171167 w 3379808"/>
              <a:gd name="connsiteY2384" fmla="*/ 844980 h 2476982"/>
              <a:gd name="connsiteX2385" fmla="*/ 2171167 w 3379808"/>
              <a:gd name="connsiteY2385" fmla="*/ 854637 h 2476982"/>
              <a:gd name="connsiteX2386" fmla="*/ 2166294 w 3379808"/>
              <a:gd name="connsiteY2386" fmla="*/ 849808 h 2476982"/>
              <a:gd name="connsiteX2387" fmla="*/ 2166294 w 3379808"/>
              <a:gd name="connsiteY2387" fmla="*/ 864293 h 2476982"/>
              <a:gd name="connsiteX2388" fmla="*/ 2161420 w 3379808"/>
              <a:gd name="connsiteY2388" fmla="*/ 864293 h 2476982"/>
              <a:gd name="connsiteX2389" fmla="*/ 2117558 w 3379808"/>
              <a:gd name="connsiteY2389" fmla="*/ 994658 h 2476982"/>
              <a:gd name="connsiteX2390" fmla="*/ 2122432 w 3379808"/>
              <a:gd name="connsiteY2390" fmla="*/ 994658 h 2476982"/>
              <a:gd name="connsiteX2391" fmla="*/ 2141926 w 3379808"/>
              <a:gd name="connsiteY2391" fmla="*/ 951203 h 2476982"/>
              <a:gd name="connsiteX2392" fmla="*/ 2146800 w 3379808"/>
              <a:gd name="connsiteY2392" fmla="*/ 951203 h 2476982"/>
              <a:gd name="connsiteX2393" fmla="*/ 2141926 w 3379808"/>
              <a:gd name="connsiteY2393" fmla="*/ 972930 h 2476982"/>
              <a:gd name="connsiteX2394" fmla="*/ 2137052 w 3379808"/>
              <a:gd name="connsiteY2394" fmla="*/ 994658 h 2476982"/>
              <a:gd name="connsiteX2395" fmla="*/ 2146800 w 3379808"/>
              <a:gd name="connsiteY2395" fmla="*/ 989829 h 2476982"/>
              <a:gd name="connsiteX2396" fmla="*/ 2164543 w 3379808"/>
              <a:gd name="connsiteY2396" fmla="*/ 937472 h 2476982"/>
              <a:gd name="connsiteX2397" fmla="*/ 2173544 w 3379808"/>
              <a:gd name="connsiteY2397" fmla="*/ 909439 h 2476982"/>
              <a:gd name="connsiteX2398" fmla="*/ 2171167 w 3379808"/>
              <a:gd name="connsiteY2398" fmla="*/ 912576 h 2476982"/>
              <a:gd name="connsiteX2399" fmla="*/ 2167513 w 3379808"/>
              <a:gd name="connsiteY2399" fmla="*/ 907748 h 2476982"/>
              <a:gd name="connsiteX2400" fmla="*/ 2171167 w 3379808"/>
              <a:gd name="connsiteY2400" fmla="*/ 902920 h 2476982"/>
              <a:gd name="connsiteX2401" fmla="*/ 2174305 w 3379808"/>
              <a:gd name="connsiteY2401" fmla="*/ 907065 h 2476982"/>
              <a:gd name="connsiteX2402" fmla="*/ 2176326 w 3379808"/>
              <a:gd name="connsiteY2402" fmla="*/ 900770 h 2476982"/>
              <a:gd name="connsiteX2403" fmla="*/ 2190053 w 3379808"/>
              <a:gd name="connsiteY2403" fmla="*/ 857051 h 2476982"/>
              <a:gd name="connsiteX2404" fmla="*/ 2229650 w 3379808"/>
              <a:gd name="connsiteY2404" fmla="*/ 724272 h 2476982"/>
              <a:gd name="connsiteX2405" fmla="*/ 2238179 w 3379808"/>
              <a:gd name="connsiteY2405" fmla="*/ 697716 h 2476982"/>
              <a:gd name="connsiteX2406" fmla="*/ 2239397 w 3379808"/>
              <a:gd name="connsiteY2406" fmla="*/ 671161 h 2476982"/>
              <a:gd name="connsiteX2407" fmla="*/ 2210156 w 3379808"/>
              <a:gd name="connsiteY2407" fmla="*/ 666332 h 2476982"/>
              <a:gd name="connsiteX2408" fmla="*/ 2206501 w 3379808"/>
              <a:gd name="connsiteY2408" fmla="*/ 668747 h 2476982"/>
              <a:gd name="connsiteX2409" fmla="*/ 2210156 w 3379808"/>
              <a:gd name="connsiteY2409" fmla="*/ 671161 h 2476982"/>
              <a:gd name="connsiteX2410" fmla="*/ 2213812 w 3379808"/>
              <a:gd name="connsiteY2410" fmla="*/ 668747 h 2476982"/>
              <a:gd name="connsiteX2411" fmla="*/ 2210156 w 3379808"/>
              <a:gd name="connsiteY2411" fmla="*/ 666332 h 2476982"/>
              <a:gd name="connsiteX2412" fmla="*/ 2200409 w 3379808"/>
              <a:gd name="connsiteY2412" fmla="*/ 651848 h 2476982"/>
              <a:gd name="connsiteX2413" fmla="*/ 2196754 w 3379808"/>
              <a:gd name="connsiteY2413" fmla="*/ 656676 h 2476982"/>
              <a:gd name="connsiteX2414" fmla="*/ 2200409 w 3379808"/>
              <a:gd name="connsiteY2414" fmla="*/ 661504 h 2476982"/>
              <a:gd name="connsiteX2415" fmla="*/ 2200409 w 3379808"/>
              <a:gd name="connsiteY2415" fmla="*/ 656676 h 2476982"/>
              <a:gd name="connsiteX2416" fmla="*/ 2200409 w 3379808"/>
              <a:gd name="connsiteY2416" fmla="*/ 651848 h 2476982"/>
              <a:gd name="connsiteX2417" fmla="*/ 2215029 w 3379808"/>
              <a:gd name="connsiteY2417" fmla="*/ 647019 h 2476982"/>
              <a:gd name="connsiteX2418" fmla="*/ 2211375 w 3379808"/>
              <a:gd name="connsiteY2418" fmla="*/ 651848 h 2476982"/>
              <a:gd name="connsiteX2419" fmla="*/ 2215029 w 3379808"/>
              <a:gd name="connsiteY2419" fmla="*/ 656676 h 2476982"/>
              <a:gd name="connsiteX2420" fmla="*/ 2215029 w 3379808"/>
              <a:gd name="connsiteY2420" fmla="*/ 651848 h 2476982"/>
              <a:gd name="connsiteX2421" fmla="*/ 2215029 w 3379808"/>
              <a:gd name="connsiteY2421" fmla="*/ 647019 h 2476982"/>
              <a:gd name="connsiteX2422" fmla="*/ 2217162 w 3379808"/>
              <a:gd name="connsiteY2422" fmla="*/ 636759 h 2476982"/>
              <a:gd name="connsiteX2423" fmla="*/ 2216248 w 3379808"/>
              <a:gd name="connsiteY2423" fmla="*/ 639777 h 2476982"/>
              <a:gd name="connsiteX2424" fmla="*/ 2219903 w 3379808"/>
              <a:gd name="connsiteY2424" fmla="*/ 642191 h 2476982"/>
              <a:gd name="connsiteX2425" fmla="*/ 2219903 w 3379808"/>
              <a:gd name="connsiteY2425" fmla="*/ 639777 h 2476982"/>
              <a:gd name="connsiteX2426" fmla="*/ 2219903 w 3379808"/>
              <a:gd name="connsiteY2426" fmla="*/ 637363 h 2476982"/>
              <a:gd name="connsiteX2427" fmla="*/ 2217162 w 3379808"/>
              <a:gd name="connsiteY2427" fmla="*/ 636759 h 2476982"/>
              <a:gd name="connsiteX2428" fmla="*/ 2117558 w 3379808"/>
              <a:gd name="connsiteY2428" fmla="*/ 632534 h 2476982"/>
              <a:gd name="connsiteX2429" fmla="*/ 2099892 w 3379808"/>
              <a:gd name="connsiteY2429" fmla="*/ 669350 h 2476982"/>
              <a:gd name="connsiteX2430" fmla="*/ 2093191 w 3379808"/>
              <a:gd name="connsiteY2430" fmla="*/ 709787 h 2476982"/>
              <a:gd name="connsiteX2431" fmla="*/ 2093191 w 3379808"/>
              <a:gd name="connsiteY2431" fmla="*/ 719444 h 2476982"/>
              <a:gd name="connsiteX2432" fmla="*/ 2117558 w 3379808"/>
              <a:gd name="connsiteY2432" fmla="*/ 642191 h 2476982"/>
              <a:gd name="connsiteX2433" fmla="*/ 2195535 w 3379808"/>
              <a:gd name="connsiteY2433" fmla="*/ 622878 h 2476982"/>
              <a:gd name="connsiteX2434" fmla="*/ 2183961 w 3379808"/>
              <a:gd name="connsiteY2434" fmla="*/ 650037 h 2476982"/>
              <a:gd name="connsiteX2435" fmla="*/ 2176041 w 3379808"/>
              <a:gd name="connsiteY2435" fmla="*/ 680817 h 2476982"/>
              <a:gd name="connsiteX2436" fmla="*/ 2176041 w 3379808"/>
              <a:gd name="connsiteY2436" fmla="*/ 683232 h 2476982"/>
              <a:gd name="connsiteX2437" fmla="*/ 2176041 w 3379808"/>
              <a:gd name="connsiteY2437" fmla="*/ 685646 h 2476982"/>
              <a:gd name="connsiteX2438" fmla="*/ 2191270 w 3379808"/>
              <a:gd name="connsiteY2438" fmla="*/ 658487 h 2476982"/>
              <a:gd name="connsiteX2439" fmla="*/ 2195535 w 3379808"/>
              <a:gd name="connsiteY2439" fmla="*/ 627706 h 2476982"/>
              <a:gd name="connsiteX2440" fmla="*/ 2195535 w 3379808"/>
              <a:gd name="connsiteY2440" fmla="*/ 625292 h 2476982"/>
              <a:gd name="connsiteX2441" fmla="*/ 2195535 w 3379808"/>
              <a:gd name="connsiteY2441" fmla="*/ 622878 h 2476982"/>
              <a:gd name="connsiteX2442" fmla="*/ 2176041 w 3379808"/>
              <a:gd name="connsiteY2442" fmla="*/ 613221 h 2476982"/>
              <a:gd name="connsiteX2443" fmla="*/ 2122432 w 3379808"/>
              <a:gd name="connsiteY2443" fmla="*/ 782212 h 2476982"/>
              <a:gd name="connsiteX2444" fmla="*/ 2054202 w 3379808"/>
              <a:gd name="connsiteY2444" fmla="*/ 999486 h 2476982"/>
              <a:gd name="connsiteX2445" fmla="*/ 2054202 w 3379808"/>
              <a:gd name="connsiteY2445" fmla="*/ 1004314 h 2476982"/>
              <a:gd name="connsiteX2446" fmla="*/ 2059076 w 3379808"/>
              <a:gd name="connsiteY2446" fmla="*/ 1001900 h 2476982"/>
              <a:gd name="connsiteX2447" fmla="*/ 2063949 w 3379808"/>
              <a:gd name="connsiteY2447" fmla="*/ 999486 h 2476982"/>
              <a:gd name="connsiteX2448" fmla="*/ 2095627 w 3379808"/>
              <a:gd name="connsiteY2448" fmla="*/ 899299 h 2476982"/>
              <a:gd name="connsiteX2449" fmla="*/ 2127305 w 3379808"/>
              <a:gd name="connsiteY2449" fmla="*/ 791869 h 2476982"/>
              <a:gd name="connsiteX2450" fmla="*/ 2127305 w 3379808"/>
              <a:gd name="connsiteY2450" fmla="*/ 789454 h 2476982"/>
              <a:gd name="connsiteX2451" fmla="*/ 2127305 w 3379808"/>
              <a:gd name="connsiteY2451" fmla="*/ 787040 h 2476982"/>
              <a:gd name="connsiteX2452" fmla="*/ 2126697 w 3379808"/>
              <a:gd name="connsiteY2452" fmla="*/ 784626 h 2476982"/>
              <a:gd name="connsiteX2453" fmla="*/ 2122432 w 3379808"/>
              <a:gd name="connsiteY2453" fmla="*/ 782212 h 2476982"/>
              <a:gd name="connsiteX2454" fmla="*/ 2132179 w 3379808"/>
              <a:gd name="connsiteY2454" fmla="*/ 772555 h 2476982"/>
              <a:gd name="connsiteX2455" fmla="*/ 2166294 w 3379808"/>
              <a:gd name="connsiteY2455" fmla="*/ 680817 h 2476982"/>
              <a:gd name="connsiteX2456" fmla="*/ 2169339 w 3379808"/>
              <a:gd name="connsiteY2456" fmla="*/ 651848 h 2476982"/>
              <a:gd name="connsiteX2457" fmla="*/ 2176041 w 3379808"/>
              <a:gd name="connsiteY2457" fmla="*/ 622878 h 2476982"/>
              <a:gd name="connsiteX2458" fmla="*/ 2176041 w 3379808"/>
              <a:gd name="connsiteY2458" fmla="*/ 613221 h 2476982"/>
              <a:gd name="connsiteX2459" fmla="*/ 2197667 w 3379808"/>
              <a:gd name="connsiteY2459" fmla="*/ 607790 h 2476982"/>
              <a:gd name="connsiteX2460" fmla="*/ 2196754 w 3379808"/>
              <a:gd name="connsiteY2460" fmla="*/ 610807 h 2476982"/>
              <a:gd name="connsiteX2461" fmla="*/ 2200409 w 3379808"/>
              <a:gd name="connsiteY2461" fmla="*/ 613221 h 2476982"/>
              <a:gd name="connsiteX2462" fmla="*/ 2200409 w 3379808"/>
              <a:gd name="connsiteY2462" fmla="*/ 610807 h 2476982"/>
              <a:gd name="connsiteX2463" fmla="*/ 2200409 w 3379808"/>
              <a:gd name="connsiteY2463" fmla="*/ 608393 h 2476982"/>
              <a:gd name="connsiteX2464" fmla="*/ 2197667 w 3379808"/>
              <a:gd name="connsiteY2464" fmla="*/ 607790 h 2476982"/>
              <a:gd name="connsiteX2465" fmla="*/ 2210156 w 3379808"/>
              <a:gd name="connsiteY2465" fmla="*/ 603564 h 2476982"/>
              <a:gd name="connsiteX2466" fmla="*/ 2210156 w 3379808"/>
              <a:gd name="connsiteY2466" fmla="*/ 605979 h 2476982"/>
              <a:gd name="connsiteX2467" fmla="*/ 2210156 w 3379808"/>
              <a:gd name="connsiteY2467" fmla="*/ 608393 h 2476982"/>
              <a:gd name="connsiteX2468" fmla="*/ 2213812 w 3379808"/>
              <a:gd name="connsiteY2468" fmla="*/ 605979 h 2476982"/>
              <a:gd name="connsiteX2469" fmla="*/ 2210156 w 3379808"/>
              <a:gd name="connsiteY2469" fmla="*/ 603564 h 2476982"/>
              <a:gd name="connsiteX2470" fmla="*/ 2200409 w 3379808"/>
              <a:gd name="connsiteY2470" fmla="*/ 593908 h 2476982"/>
              <a:gd name="connsiteX2471" fmla="*/ 2200409 w 3379808"/>
              <a:gd name="connsiteY2471" fmla="*/ 596322 h 2476982"/>
              <a:gd name="connsiteX2472" fmla="*/ 2200409 w 3379808"/>
              <a:gd name="connsiteY2472" fmla="*/ 598736 h 2476982"/>
              <a:gd name="connsiteX2473" fmla="*/ 2204064 w 3379808"/>
              <a:gd name="connsiteY2473" fmla="*/ 596322 h 2476982"/>
              <a:gd name="connsiteX2474" fmla="*/ 2200409 w 3379808"/>
              <a:gd name="connsiteY2474" fmla="*/ 593908 h 2476982"/>
              <a:gd name="connsiteX2475" fmla="*/ 2185788 w 3379808"/>
              <a:gd name="connsiteY2475" fmla="*/ 584251 h 2476982"/>
              <a:gd name="connsiteX2476" fmla="*/ 2180914 w 3379808"/>
              <a:gd name="connsiteY2476" fmla="*/ 603564 h 2476982"/>
              <a:gd name="connsiteX2477" fmla="*/ 2180914 w 3379808"/>
              <a:gd name="connsiteY2477" fmla="*/ 613221 h 2476982"/>
              <a:gd name="connsiteX2478" fmla="*/ 2185788 w 3379808"/>
              <a:gd name="connsiteY2478" fmla="*/ 593908 h 2476982"/>
              <a:gd name="connsiteX2479" fmla="*/ 2185788 w 3379808"/>
              <a:gd name="connsiteY2479" fmla="*/ 584251 h 2476982"/>
              <a:gd name="connsiteX2480" fmla="*/ 2176041 w 3379808"/>
              <a:gd name="connsiteY2480" fmla="*/ 564938 h 2476982"/>
              <a:gd name="connsiteX2481" fmla="*/ 2172386 w 3379808"/>
              <a:gd name="connsiteY2481" fmla="*/ 569766 h 2476982"/>
              <a:gd name="connsiteX2482" fmla="*/ 2176041 w 3379808"/>
              <a:gd name="connsiteY2482" fmla="*/ 574595 h 2476982"/>
              <a:gd name="connsiteX2483" fmla="*/ 2176041 w 3379808"/>
              <a:gd name="connsiteY2483" fmla="*/ 569766 h 2476982"/>
              <a:gd name="connsiteX2484" fmla="*/ 2176041 w 3379808"/>
              <a:gd name="connsiteY2484" fmla="*/ 564938 h 2476982"/>
              <a:gd name="connsiteX2485" fmla="*/ 2229650 w 3379808"/>
              <a:gd name="connsiteY2485" fmla="*/ 540796 h 2476982"/>
              <a:gd name="connsiteX2486" fmla="*/ 2225995 w 3379808"/>
              <a:gd name="connsiteY2486" fmla="*/ 545625 h 2476982"/>
              <a:gd name="connsiteX2487" fmla="*/ 2229650 w 3379808"/>
              <a:gd name="connsiteY2487" fmla="*/ 550453 h 2476982"/>
              <a:gd name="connsiteX2488" fmla="*/ 2229650 w 3379808"/>
              <a:gd name="connsiteY2488" fmla="*/ 545625 h 2476982"/>
              <a:gd name="connsiteX2489" fmla="*/ 2229650 w 3379808"/>
              <a:gd name="connsiteY2489" fmla="*/ 540796 h 2476982"/>
              <a:gd name="connsiteX2490" fmla="*/ 2180914 w 3379808"/>
              <a:gd name="connsiteY2490" fmla="*/ 540796 h 2476982"/>
              <a:gd name="connsiteX2491" fmla="*/ 2180914 w 3379808"/>
              <a:gd name="connsiteY2491" fmla="*/ 543211 h 2476982"/>
              <a:gd name="connsiteX2492" fmla="*/ 2180914 w 3379808"/>
              <a:gd name="connsiteY2492" fmla="*/ 545625 h 2476982"/>
              <a:gd name="connsiteX2493" fmla="*/ 2184570 w 3379808"/>
              <a:gd name="connsiteY2493" fmla="*/ 543211 h 2476982"/>
              <a:gd name="connsiteX2494" fmla="*/ 2180914 w 3379808"/>
              <a:gd name="connsiteY2494" fmla="*/ 540796 h 2476982"/>
              <a:gd name="connsiteX2495" fmla="*/ 2200409 w 3379808"/>
              <a:gd name="connsiteY2495" fmla="*/ 535968 h 2476982"/>
              <a:gd name="connsiteX2496" fmla="*/ 2193707 w 3379808"/>
              <a:gd name="connsiteY2496" fmla="*/ 555281 h 2476982"/>
              <a:gd name="connsiteX2497" fmla="*/ 2190662 w 3379808"/>
              <a:gd name="connsiteY2497" fmla="*/ 574595 h 2476982"/>
              <a:gd name="connsiteX2498" fmla="*/ 2190662 w 3379808"/>
              <a:gd name="connsiteY2498" fmla="*/ 584251 h 2476982"/>
              <a:gd name="connsiteX2499" fmla="*/ 2193707 w 3379808"/>
              <a:gd name="connsiteY2499" fmla="*/ 569766 h 2476982"/>
              <a:gd name="connsiteX2500" fmla="*/ 2200409 w 3379808"/>
              <a:gd name="connsiteY2500" fmla="*/ 555281 h 2476982"/>
              <a:gd name="connsiteX2501" fmla="*/ 2200409 w 3379808"/>
              <a:gd name="connsiteY2501" fmla="*/ 550453 h 2476982"/>
              <a:gd name="connsiteX2502" fmla="*/ 2200409 w 3379808"/>
              <a:gd name="connsiteY2502" fmla="*/ 545625 h 2476982"/>
              <a:gd name="connsiteX2503" fmla="*/ 2200409 w 3379808"/>
              <a:gd name="connsiteY2503" fmla="*/ 540796 h 2476982"/>
              <a:gd name="connsiteX2504" fmla="*/ 2200409 w 3379808"/>
              <a:gd name="connsiteY2504" fmla="*/ 538382 h 2476982"/>
              <a:gd name="connsiteX2505" fmla="*/ 2200409 w 3379808"/>
              <a:gd name="connsiteY2505" fmla="*/ 535968 h 2476982"/>
              <a:gd name="connsiteX2506" fmla="*/ 2200409 w 3379808"/>
              <a:gd name="connsiteY2506" fmla="*/ 521483 h 2476982"/>
              <a:gd name="connsiteX2507" fmla="*/ 2200409 w 3379808"/>
              <a:gd name="connsiteY2507" fmla="*/ 528122 h 2476982"/>
              <a:gd name="connsiteX2508" fmla="*/ 2200409 w 3379808"/>
              <a:gd name="connsiteY2508" fmla="*/ 531140 h 2476982"/>
              <a:gd name="connsiteX2509" fmla="*/ 2204064 w 3379808"/>
              <a:gd name="connsiteY2509" fmla="*/ 526311 h 2476982"/>
              <a:gd name="connsiteX2510" fmla="*/ 2200409 w 3379808"/>
              <a:gd name="connsiteY2510" fmla="*/ 521483 h 2476982"/>
              <a:gd name="connsiteX2511" fmla="*/ 2234524 w 3379808"/>
              <a:gd name="connsiteY2511" fmla="*/ 516655 h 2476982"/>
              <a:gd name="connsiteX2512" fmla="*/ 2234524 w 3379808"/>
              <a:gd name="connsiteY2512" fmla="*/ 519069 h 2476982"/>
              <a:gd name="connsiteX2513" fmla="*/ 2234524 w 3379808"/>
              <a:gd name="connsiteY2513" fmla="*/ 521483 h 2476982"/>
              <a:gd name="connsiteX2514" fmla="*/ 2238179 w 3379808"/>
              <a:gd name="connsiteY2514" fmla="*/ 519069 h 2476982"/>
              <a:gd name="connsiteX2515" fmla="*/ 2234524 w 3379808"/>
              <a:gd name="connsiteY2515" fmla="*/ 516655 h 2476982"/>
              <a:gd name="connsiteX2516" fmla="*/ 2205282 w 3379808"/>
              <a:gd name="connsiteY2516" fmla="*/ 506998 h 2476982"/>
              <a:gd name="connsiteX2517" fmla="*/ 2205282 w 3379808"/>
              <a:gd name="connsiteY2517" fmla="*/ 510017 h 2476982"/>
              <a:gd name="connsiteX2518" fmla="*/ 2205282 w 3379808"/>
              <a:gd name="connsiteY2518" fmla="*/ 516655 h 2476982"/>
              <a:gd name="connsiteX2519" fmla="*/ 2208938 w 3379808"/>
              <a:gd name="connsiteY2519" fmla="*/ 511826 h 2476982"/>
              <a:gd name="connsiteX2520" fmla="*/ 2205282 w 3379808"/>
              <a:gd name="connsiteY2520" fmla="*/ 506998 h 2476982"/>
              <a:gd name="connsiteX2521" fmla="*/ 2254018 w 3379808"/>
              <a:gd name="connsiteY2521" fmla="*/ 487685 h 2476982"/>
              <a:gd name="connsiteX2522" fmla="*/ 2251581 w 3379808"/>
              <a:gd name="connsiteY2522" fmla="*/ 504584 h 2476982"/>
              <a:gd name="connsiteX2523" fmla="*/ 2249144 w 3379808"/>
              <a:gd name="connsiteY2523" fmla="*/ 521483 h 2476982"/>
              <a:gd name="connsiteX2524" fmla="*/ 2249144 w 3379808"/>
              <a:gd name="connsiteY2524" fmla="*/ 523897 h 2476982"/>
              <a:gd name="connsiteX2525" fmla="*/ 2249144 w 3379808"/>
              <a:gd name="connsiteY2525" fmla="*/ 526311 h 2476982"/>
              <a:gd name="connsiteX2526" fmla="*/ 2249144 w 3379808"/>
              <a:gd name="connsiteY2526" fmla="*/ 528726 h 2476982"/>
              <a:gd name="connsiteX2527" fmla="*/ 2249144 w 3379808"/>
              <a:gd name="connsiteY2527" fmla="*/ 531140 h 2476982"/>
              <a:gd name="connsiteX2528" fmla="*/ 2254018 w 3379808"/>
              <a:gd name="connsiteY2528" fmla="*/ 497342 h 2476982"/>
              <a:gd name="connsiteX2529" fmla="*/ 2254018 w 3379808"/>
              <a:gd name="connsiteY2529" fmla="*/ 492513 h 2476982"/>
              <a:gd name="connsiteX2530" fmla="*/ 2254018 w 3379808"/>
              <a:gd name="connsiteY2530" fmla="*/ 487685 h 2476982"/>
              <a:gd name="connsiteX2531" fmla="*/ 2210156 w 3379808"/>
              <a:gd name="connsiteY2531" fmla="*/ 487685 h 2476982"/>
              <a:gd name="connsiteX2532" fmla="*/ 2210156 w 3379808"/>
              <a:gd name="connsiteY2532" fmla="*/ 492513 h 2476982"/>
              <a:gd name="connsiteX2533" fmla="*/ 2210156 w 3379808"/>
              <a:gd name="connsiteY2533" fmla="*/ 497342 h 2476982"/>
              <a:gd name="connsiteX2534" fmla="*/ 2213812 w 3379808"/>
              <a:gd name="connsiteY2534" fmla="*/ 492513 h 2476982"/>
              <a:gd name="connsiteX2535" fmla="*/ 2210156 w 3379808"/>
              <a:gd name="connsiteY2535" fmla="*/ 487685 h 2476982"/>
              <a:gd name="connsiteX2536" fmla="*/ 2215029 w 3379808"/>
              <a:gd name="connsiteY2536" fmla="*/ 478028 h 2476982"/>
              <a:gd name="connsiteX2537" fmla="*/ 2211375 w 3379808"/>
              <a:gd name="connsiteY2537" fmla="*/ 480442 h 2476982"/>
              <a:gd name="connsiteX2538" fmla="*/ 2215029 w 3379808"/>
              <a:gd name="connsiteY2538" fmla="*/ 482857 h 2476982"/>
              <a:gd name="connsiteX2539" fmla="*/ 2215029 w 3379808"/>
              <a:gd name="connsiteY2539" fmla="*/ 478028 h 2476982"/>
              <a:gd name="connsiteX2540" fmla="*/ 633562 w 3379808"/>
              <a:gd name="connsiteY2540" fmla="*/ 429745 h 2476982"/>
              <a:gd name="connsiteX2541" fmla="*/ 629907 w 3379808"/>
              <a:gd name="connsiteY2541" fmla="*/ 434574 h 2476982"/>
              <a:gd name="connsiteX2542" fmla="*/ 633562 w 3379808"/>
              <a:gd name="connsiteY2542" fmla="*/ 439402 h 2476982"/>
              <a:gd name="connsiteX2543" fmla="*/ 637218 w 3379808"/>
              <a:gd name="connsiteY2543" fmla="*/ 434574 h 2476982"/>
              <a:gd name="connsiteX2544" fmla="*/ 633562 w 3379808"/>
              <a:gd name="connsiteY2544" fmla="*/ 429745 h 2476982"/>
              <a:gd name="connsiteX2545" fmla="*/ 657930 w 3379808"/>
              <a:gd name="connsiteY2545" fmla="*/ 405604 h 2476982"/>
              <a:gd name="connsiteX2546" fmla="*/ 654275 w 3379808"/>
              <a:gd name="connsiteY2546" fmla="*/ 410432 h 2476982"/>
              <a:gd name="connsiteX2547" fmla="*/ 657930 w 3379808"/>
              <a:gd name="connsiteY2547" fmla="*/ 415260 h 2476982"/>
              <a:gd name="connsiteX2548" fmla="*/ 657930 w 3379808"/>
              <a:gd name="connsiteY2548" fmla="*/ 410432 h 2476982"/>
              <a:gd name="connsiteX2549" fmla="*/ 657930 w 3379808"/>
              <a:gd name="connsiteY2549" fmla="*/ 405604 h 2476982"/>
              <a:gd name="connsiteX2550" fmla="*/ 687171 w 3379808"/>
              <a:gd name="connsiteY2550" fmla="*/ 400775 h 2476982"/>
              <a:gd name="connsiteX2551" fmla="*/ 687780 w 3379808"/>
              <a:gd name="connsiteY2551" fmla="*/ 404397 h 2476982"/>
              <a:gd name="connsiteX2552" fmla="*/ 692044 w 3379808"/>
              <a:gd name="connsiteY2552" fmla="*/ 400775 h 2476982"/>
              <a:gd name="connsiteX2553" fmla="*/ 689608 w 3379808"/>
              <a:gd name="connsiteY2553" fmla="*/ 400775 h 2476982"/>
              <a:gd name="connsiteX2554" fmla="*/ 687171 w 3379808"/>
              <a:gd name="connsiteY2554" fmla="*/ 400775 h 2476982"/>
              <a:gd name="connsiteX2555" fmla="*/ 833377 w 3379808"/>
              <a:gd name="connsiteY2555" fmla="*/ 395947 h 2476982"/>
              <a:gd name="connsiteX2556" fmla="*/ 829723 w 3379808"/>
              <a:gd name="connsiteY2556" fmla="*/ 400775 h 2476982"/>
              <a:gd name="connsiteX2557" fmla="*/ 833377 w 3379808"/>
              <a:gd name="connsiteY2557" fmla="*/ 405604 h 2476982"/>
              <a:gd name="connsiteX2558" fmla="*/ 837033 w 3379808"/>
              <a:gd name="connsiteY2558" fmla="*/ 400775 h 2476982"/>
              <a:gd name="connsiteX2559" fmla="*/ 833377 w 3379808"/>
              <a:gd name="connsiteY2559" fmla="*/ 395947 h 2476982"/>
              <a:gd name="connsiteX2560" fmla="*/ 701792 w 3379808"/>
              <a:gd name="connsiteY2560" fmla="*/ 395947 h 2476982"/>
              <a:gd name="connsiteX2561" fmla="*/ 704228 w 3379808"/>
              <a:gd name="connsiteY2561" fmla="*/ 399569 h 2476982"/>
              <a:gd name="connsiteX2562" fmla="*/ 706665 w 3379808"/>
              <a:gd name="connsiteY2562" fmla="*/ 395947 h 2476982"/>
              <a:gd name="connsiteX2563" fmla="*/ 704228 w 3379808"/>
              <a:gd name="connsiteY2563" fmla="*/ 395947 h 2476982"/>
              <a:gd name="connsiteX2564" fmla="*/ 701792 w 3379808"/>
              <a:gd name="connsiteY2564" fmla="*/ 395947 h 2476982"/>
              <a:gd name="connsiteX2565" fmla="*/ 847998 w 3379808"/>
              <a:gd name="connsiteY2565" fmla="*/ 391119 h 2476982"/>
              <a:gd name="connsiteX2566" fmla="*/ 844344 w 3379808"/>
              <a:gd name="connsiteY2566" fmla="*/ 395947 h 2476982"/>
              <a:gd name="connsiteX2567" fmla="*/ 847998 w 3379808"/>
              <a:gd name="connsiteY2567" fmla="*/ 400775 h 2476982"/>
              <a:gd name="connsiteX2568" fmla="*/ 847998 w 3379808"/>
              <a:gd name="connsiteY2568" fmla="*/ 395947 h 2476982"/>
              <a:gd name="connsiteX2569" fmla="*/ 847998 w 3379808"/>
              <a:gd name="connsiteY2569" fmla="*/ 391119 h 2476982"/>
              <a:gd name="connsiteX2570" fmla="*/ 711539 w 3379808"/>
              <a:gd name="connsiteY2570" fmla="*/ 391119 h 2476982"/>
              <a:gd name="connsiteX2571" fmla="*/ 717021 w 3379808"/>
              <a:gd name="connsiteY2571" fmla="*/ 394741 h 2476982"/>
              <a:gd name="connsiteX2572" fmla="*/ 726159 w 3379808"/>
              <a:gd name="connsiteY2572" fmla="*/ 391119 h 2476982"/>
              <a:gd name="connsiteX2573" fmla="*/ 717021 w 3379808"/>
              <a:gd name="connsiteY2573" fmla="*/ 391119 h 2476982"/>
              <a:gd name="connsiteX2574" fmla="*/ 711539 w 3379808"/>
              <a:gd name="connsiteY2574" fmla="*/ 391119 h 2476982"/>
              <a:gd name="connsiteX2575" fmla="*/ 731033 w 3379808"/>
              <a:gd name="connsiteY2575" fmla="*/ 386290 h 2476982"/>
              <a:gd name="connsiteX2576" fmla="*/ 733470 w 3379808"/>
              <a:gd name="connsiteY2576" fmla="*/ 389912 h 2476982"/>
              <a:gd name="connsiteX2577" fmla="*/ 735906 w 3379808"/>
              <a:gd name="connsiteY2577" fmla="*/ 386290 h 2476982"/>
              <a:gd name="connsiteX2578" fmla="*/ 733470 w 3379808"/>
              <a:gd name="connsiteY2578" fmla="*/ 386290 h 2476982"/>
              <a:gd name="connsiteX2579" fmla="*/ 731033 w 3379808"/>
              <a:gd name="connsiteY2579" fmla="*/ 386290 h 2476982"/>
              <a:gd name="connsiteX2580" fmla="*/ 748090 w 3379808"/>
              <a:gd name="connsiteY2580" fmla="*/ 382670 h 2476982"/>
              <a:gd name="connsiteX2581" fmla="*/ 745654 w 3379808"/>
              <a:gd name="connsiteY2581" fmla="*/ 386290 h 2476982"/>
              <a:gd name="connsiteX2582" fmla="*/ 748090 w 3379808"/>
              <a:gd name="connsiteY2582" fmla="*/ 386290 h 2476982"/>
              <a:gd name="connsiteX2583" fmla="*/ 750527 w 3379808"/>
              <a:gd name="connsiteY2583" fmla="*/ 386290 h 2476982"/>
              <a:gd name="connsiteX2584" fmla="*/ 748090 w 3379808"/>
              <a:gd name="connsiteY2584" fmla="*/ 382670 h 2476982"/>
              <a:gd name="connsiteX2585" fmla="*/ 699355 w 3379808"/>
              <a:gd name="connsiteY2585" fmla="*/ 382670 h 2476982"/>
              <a:gd name="connsiteX2586" fmla="*/ 696918 w 3379808"/>
              <a:gd name="connsiteY2586" fmla="*/ 386290 h 2476982"/>
              <a:gd name="connsiteX2587" fmla="*/ 699355 w 3379808"/>
              <a:gd name="connsiteY2587" fmla="*/ 386290 h 2476982"/>
              <a:gd name="connsiteX2588" fmla="*/ 701792 w 3379808"/>
              <a:gd name="connsiteY2588" fmla="*/ 386290 h 2476982"/>
              <a:gd name="connsiteX2589" fmla="*/ 699355 w 3379808"/>
              <a:gd name="connsiteY2589" fmla="*/ 382670 h 2476982"/>
              <a:gd name="connsiteX2590" fmla="*/ 762711 w 3379808"/>
              <a:gd name="connsiteY2590" fmla="*/ 377841 h 2476982"/>
              <a:gd name="connsiteX2591" fmla="*/ 760274 w 3379808"/>
              <a:gd name="connsiteY2591" fmla="*/ 381462 h 2476982"/>
              <a:gd name="connsiteX2592" fmla="*/ 764539 w 3379808"/>
              <a:gd name="connsiteY2592" fmla="*/ 381462 h 2476982"/>
              <a:gd name="connsiteX2593" fmla="*/ 765148 w 3379808"/>
              <a:gd name="connsiteY2593" fmla="*/ 381462 h 2476982"/>
              <a:gd name="connsiteX2594" fmla="*/ 762711 w 3379808"/>
              <a:gd name="connsiteY2594" fmla="*/ 377841 h 2476982"/>
              <a:gd name="connsiteX2595" fmla="*/ 517206 w 3379808"/>
              <a:gd name="connsiteY2595" fmla="*/ 377841 h 2476982"/>
              <a:gd name="connsiteX2596" fmla="*/ 516597 w 3379808"/>
              <a:gd name="connsiteY2596" fmla="*/ 381462 h 2476982"/>
              <a:gd name="connsiteX2597" fmla="*/ 519033 w 3379808"/>
              <a:gd name="connsiteY2597" fmla="*/ 381462 h 2476982"/>
              <a:gd name="connsiteX2598" fmla="*/ 521470 w 3379808"/>
              <a:gd name="connsiteY2598" fmla="*/ 381462 h 2476982"/>
              <a:gd name="connsiteX2599" fmla="*/ 517206 w 3379808"/>
              <a:gd name="connsiteY2599" fmla="*/ 377841 h 2476982"/>
              <a:gd name="connsiteX2600" fmla="*/ 716412 w 3379808"/>
              <a:gd name="connsiteY2600" fmla="*/ 376634 h 2476982"/>
              <a:gd name="connsiteX2601" fmla="*/ 712758 w 3379808"/>
              <a:gd name="connsiteY2601" fmla="*/ 381462 h 2476982"/>
              <a:gd name="connsiteX2602" fmla="*/ 716412 w 3379808"/>
              <a:gd name="connsiteY2602" fmla="*/ 386290 h 2476982"/>
              <a:gd name="connsiteX2603" fmla="*/ 720068 w 3379808"/>
              <a:gd name="connsiteY2603" fmla="*/ 381462 h 2476982"/>
              <a:gd name="connsiteX2604" fmla="*/ 716412 w 3379808"/>
              <a:gd name="connsiteY2604" fmla="*/ 376634 h 2476982"/>
              <a:gd name="connsiteX2605" fmla="*/ 776723 w 3379808"/>
              <a:gd name="connsiteY2605" fmla="*/ 373013 h 2476982"/>
              <a:gd name="connsiteX2606" fmla="*/ 770021 w 3379808"/>
              <a:gd name="connsiteY2606" fmla="*/ 376634 h 2476982"/>
              <a:gd name="connsiteX2607" fmla="*/ 774895 w 3379808"/>
              <a:gd name="connsiteY2607" fmla="*/ 376634 h 2476982"/>
              <a:gd name="connsiteX2608" fmla="*/ 779768 w 3379808"/>
              <a:gd name="connsiteY2608" fmla="*/ 376634 h 2476982"/>
              <a:gd name="connsiteX2609" fmla="*/ 776723 w 3379808"/>
              <a:gd name="connsiteY2609" fmla="*/ 373013 h 2476982"/>
              <a:gd name="connsiteX2610" fmla="*/ 726159 w 3379808"/>
              <a:gd name="connsiteY2610" fmla="*/ 373013 h 2476982"/>
              <a:gd name="connsiteX2611" fmla="*/ 721286 w 3379808"/>
              <a:gd name="connsiteY2611" fmla="*/ 376634 h 2476982"/>
              <a:gd name="connsiteX2612" fmla="*/ 726159 w 3379808"/>
              <a:gd name="connsiteY2612" fmla="*/ 376634 h 2476982"/>
              <a:gd name="connsiteX2613" fmla="*/ 731033 w 3379808"/>
              <a:gd name="connsiteY2613" fmla="*/ 376634 h 2476982"/>
              <a:gd name="connsiteX2614" fmla="*/ 726159 w 3379808"/>
              <a:gd name="connsiteY2614" fmla="*/ 373013 h 2476982"/>
              <a:gd name="connsiteX2615" fmla="*/ 528780 w 3379808"/>
              <a:gd name="connsiteY2615" fmla="*/ 373013 h 2476982"/>
              <a:gd name="connsiteX2616" fmla="*/ 526344 w 3379808"/>
              <a:gd name="connsiteY2616" fmla="*/ 376634 h 2476982"/>
              <a:gd name="connsiteX2617" fmla="*/ 528780 w 3379808"/>
              <a:gd name="connsiteY2617" fmla="*/ 376634 h 2476982"/>
              <a:gd name="connsiteX2618" fmla="*/ 531217 w 3379808"/>
              <a:gd name="connsiteY2618" fmla="*/ 376634 h 2476982"/>
              <a:gd name="connsiteX2619" fmla="*/ 528780 w 3379808"/>
              <a:gd name="connsiteY2619" fmla="*/ 373013 h 2476982"/>
              <a:gd name="connsiteX2620" fmla="*/ 740780 w 3379808"/>
              <a:gd name="connsiteY2620" fmla="*/ 371805 h 2476982"/>
              <a:gd name="connsiteX2621" fmla="*/ 741389 w 3379808"/>
              <a:gd name="connsiteY2621" fmla="*/ 375427 h 2476982"/>
              <a:gd name="connsiteX2622" fmla="*/ 745654 w 3379808"/>
              <a:gd name="connsiteY2622" fmla="*/ 371805 h 2476982"/>
              <a:gd name="connsiteX2623" fmla="*/ 743217 w 3379808"/>
              <a:gd name="connsiteY2623" fmla="*/ 371805 h 2476982"/>
              <a:gd name="connsiteX2624" fmla="*/ 740780 w 3379808"/>
              <a:gd name="connsiteY2624" fmla="*/ 371805 h 2476982"/>
              <a:gd name="connsiteX2625" fmla="*/ 545838 w 3379808"/>
              <a:gd name="connsiteY2625" fmla="*/ 371805 h 2476982"/>
              <a:gd name="connsiteX2626" fmla="*/ 548275 w 3379808"/>
              <a:gd name="connsiteY2626" fmla="*/ 375427 h 2476982"/>
              <a:gd name="connsiteX2627" fmla="*/ 550711 w 3379808"/>
              <a:gd name="connsiteY2627" fmla="*/ 371805 h 2476982"/>
              <a:gd name="connsiteX2628" fmla="*/ 545838 w 3379808"/>
              <a:gd name="connsiteY2628" fmla="*/ 371805 h 2476982"/>
              <a:gd name="connsiteX2629" fmla="*/ 750527 w 3379808"/>
              <a:gd name="connsiteY2629" fmla="*/ 366977 h 2476982"/>
              <a:gd name="connsiteX2630" fmla="*/ 755401 w 3379808"/>
              <a:gd name="connsiteY2630" fmla="*/ 370599 h 2476982"/>
              <a:gd name="connsiteX2631" fmla="*/ 760274 w 3379808"/>
              <a:gd name="connsiteY2631" fmla="*/ 366977 h 2476982"/>
              <a:gd name="connsiteX2632" fmla="*/ 755401 w 3379808"/>
              <a:gd name="connsiteY2632" fmla="*/ 366977 h 2476982"/>
              <a:gd name="connsiteX2633" fmla="*/ 750527 w 3379808"/>
              <a:gd name="connsiteY2633" fmla="*/ 366977 h 2476982"/>
              <a:gd name="connsiteX2634" fmla="*/ 555585 w 3379808"/>
              <a:gd name="connsiteY2634" fmla="*/ 366977 h 2476982"/>
              <a:gd name="connsiteX2635" fmla="*/ 558022 w 3379808"/>
              <a:gd name="connsiteY2635" fmla="*/ 370599 h 2476982"/>
              <a:gd name="connsiteX2636" fmla="*/ 560459 w 3379808"/>
              <a:gd name="connsiteY2636" fmla="*/ 366977 h 2476982"/>
              <a:gd name="connsiteX2637" fmla="*/ 558022 w 3379808"/>
              <a:gd name="connsiteY2637" fmla="*/ 366977 h 2476982"/>
              <a:gd name="connsiteX2638" fmla="*/ 555585 w 3379808"/>
              <a:gd name="connsiteY2638" fmla="*/ 366977 h 2476982"/>
              <a:gd name="connsiteX2639" fmla="*/ 833377 w 3379808"/>
              <a:gd name="connsiteY2639" fmla="*/ 362149 h 2476982"/>
              <a:gd name="connsiteX2640" fmla="*/ 821194 w 3379808"/>
              <a:gd name="connsiteY2640" fmla="*/ 364563 h 2476982"/>
              <a:gd name="connsiteX2641" fmla="*/ 809010 w 3379808"/>
              <a:gd name="connsiteY2641" fmla="*/ 366977 h 2476982"/>
              <a:gd name="connsiteX2642" fmla="*/ 818757 w 3379808"/>
              <a:gd name="connsiteY2642" fmla="*/ 366977 h 2476982"/>
              <a:gd name="connsiteX2643" fmla="*/ 838251 w 3379808"/>
              <a:gd name="connsiteY2643" fmla="*/ 362149 h 2476982"/>
              <a:gd name="connsiteX2644" fmla="*/ 835814 w 3379808"/>
              <a:gd name="connsiteY2644" fmla="*/ 362149 h 2476982"/>
              <a:gd name="connsiteX2645" fmla="*/ 833377 w 3379808"/>
              <a:gd name="connsiteY2645" fmla="*/ 362149 h 2476982"/>
              <a:gd name="connsiteX2646" fmla="*/ 765148 w 3379808"/>
              <a:gd name="connsiteY2646" fmla="*/ 362149 h 2476982"/>
              <a:gd name="connsiteX2647" fmla="*/ 772458 w 3379808"/>
              <a:gd name="connsiteY2647" fmla="*/ 365771 h 2476982"/>
              <a:gd name="connsiteX2648" fmla="*/ 779768 w 3379808"/>
              <a:gd name="connsiteY2648" fmla="*/ 362149 h 2476982"/>
              <a:gd name="connsiteX2649" fmla="*/ 774286 w 3379808"/>
              <a:gd name="connsiteY2649" fmla="*/ 362149 h 2476982"/>
              <a:gd name="connsiteX2650" fmla="*/ 765148 w 3379808"/>
              <a:gd name="connsiteY2650" fmla="*/ 362149 h 2476982"/>
              <a:gd name="connsiteX2651" fmla="*/ 794389 w 3379808"/>
              <a:gd name="connsiteY2651" fmla="*/ 358528 h 2476982"/>
              <a:gd name="connsiteX2652" fmla="*/ 789516 w 3379808"/>
              <a:gd name="connsiteY2652" fmla="*/ 362149 h 2476982"/>
              <a:gd name="connsiteX2653" fmla="*/ 794389 w 3379808"/>
              <a:gd name="connsiteY2653" fmla="*/ 362149 h 2476982"/>
              <a:gd name="connsiteX2654" fmla="*/ 799263 w 3379808"/>
              <a:gd name="connsiteY2654" fmla="*/ 362149 h 2476982"/>
              <a:gd name="connsiteX2655" fmla="*/ 794389 w 3379808"/>
              <a:gd name="connsiteY2655" fmla="*/ 358528 h 2476982"/>
              <a:gd name="connsiteX2656" fmla="*/ 674987 w 3379808"/>
              <a:gd name="connsiteY2656" fmla="*/ 358528 h 2476982"/>
              <a:gd name="connsiteX2657" fmla="*/ 672550 w 3379808"/>
              <a:gd name="connsiteY2657" fmla="*/ 362149 h 2476982"/>
              <a:gd name="connsiteX2658" fmla="*/ 674987 w 3379808"/>
              <a:gd name="connsiteY2658" fmla="*/ 362149 h 2476982"/>
              <a:gd name="connsiteX2659" fmla="*/ 677424 w 3379808"/>
              <a:gd name="connsiteY2659" fmla="*/ 362149 h 2476982"/>
              <a:gd name="connsiteX2660" fmla="*/ 674987 w 3379808"/>
              <a:gd name="connsiteY2660" fmla="*/ 358528 h 2476982"/>
              <a:gd name="connsiteX2661" fmla="*/ 586654 w 3379808"/>
              <a:gd name="connsiteY2661" fmla="*/ 358528 h 2476982"/>
              <a:gd name="connsiteX2662" fmla="*/ 579953 w 3379808"/>
              <a:gd name="connsiteY2662" fmla="*/ 362149 h 2476982"/>
              <a:gd name="connsiteX2663" fmla="*/ 584826 w 3379808"/>
              <a:gd name="connsiteY2663" fmla="*/ 362149 h 2476982"/>
              <a:gd name="connsiteX2664" fmla="*/ 589700 w 3379808"/>
              <a:gd name="connsiteY2664" fmla="*/ 362149 h 2476982"/>
              <a:gd name="connsiteX2665" fmla="*/ 586654 w 3379808"/>
              <a:gd name="connsiteY2665" fmla="*/ 358528 h 2476982"/>
              <a:gd name="connsiteX2666" fmla="*/ 862619 w 3379808"/>
              <a:gd name="connsiteY2666" fmla="*/ 357321 h 2476982"/>
              <a:gd name="connsiteX2667" fmla="*/ 843125 w 3379808"/>
              <a:gd name="connsiteY2667" fmla="*/ 362149 h 2476982"/>
              <a:gd name="connsiteX2668" fmla="*/ 845561 w 3379808"/>
              <a:gd name="connsiteY2668" fmla="*/ 362149 h 2476982"/>
              <a:gd name="connsiteX2669" fmla="*/ 847998 w 3379808"/>
              <a:gd name="connsiteY2669" fmla="*/ 362149 h 2476982"/>
              <a:gd name="connsiteX2670" fmla="*/ 860182 w 3379808"/>
              <a:gd name="connsiteY2670" fmla="*/ 361546 h 2476982"/>
              <a:gd name="connsiteX2671" fmla="*/ 872366 w 3379808"/>
              <a:gd name="connsiteY2671" fmla="*/ 357321 h 2476982"/>
              <a:gd name="connsiteX2672" fmla="*/ 867492 w 3379808"/>
              <a:gd name="connsiteY2672" fmla="*/ 357321 h 2476982"/>
              <a:gd name="connsiteX2673" fmla="*/ 862619 w 3379808"/>
              <a:gd name="connsiteY2673" fmla="*/ 357321 h 2476982"/>
              <a:gd name="connsiteX2674" fmla="*/ 1159905 w 3379808"/>
              <a:gd name="connsiteY2674" fmla="*/ 352492 h 2476982"/>
              <a:gd name="connsiteX2675" fmla="*/ 1121526 w 3379808"/>
              <a:gd name="connsiteY2675" fmla="*/ 355510 h 2476982"/>
              <a:gd name="connsiteX2676" fmla="*/ 1086802 w 3379808"/>
              <a:gd name="connsiteY2676" fmla="*/ 362149 h 2476982"/>
              <a:gd name="connsiteX2677" fmla="*/ 1089239 w 3379808"/>
              <a:gd name="connsiteY2677" fmla="*/ 362149 h 2476982"/>
              <a:gd name="connsiteX2678" fmla="*/ 1091676 w 3379808"/>
              <a:gd name="connsiteY2678" fmla="*/ 362149 h 2476982"/>
              <a:gd name="connsiteX2679" fmla="*/ 1130055 w 3379808"/>
              <a:gd name="connsiteY2679" fmla="*/ 360942 h 2476982"/>
              <a:gd name="connsiteX2680" fmla="*/ 1164779 w 3379808"/>
              <a:gd name="connsiteY2680" fmla="*/ 352492 h 2476982"/>
              <a:gd name="connsiteX2681" fmla="*/ 1162342 w 3379808"/>
              <a:gd name="connsiteY2681" fmla="*/ 352492 h 2476982"/>
              <a:gd name="connsiteX2682" fmla="*/ 1159905 w 3379808"/>
              <a:gd name="connsiteY2682" fmla="*/ 352492 h 2476982"/>
              <a:gd name="connsiteX2683" fmla="*/ 823630 w 3379808"/>
              <a:gd name="connsiteY2683" fmla="*/ 352492 h 2476982"/>
              <a:gd name="connsiteX2684" fmla="*/ 804136 w 3379808"/>
              <a:gd name="connsiteY2684" fmla="*/ 357321 h 2476982"/>
              <a:gd name="connsiteX2685" fmla="*/ 806573 w 3379808"/>
              <a:gd name="connsiteY2685" fmla="*/ 357321 h 2476982"/>
              <a:gd name="connsiteX2686" fmla="*/ 809010 w 3379808"/>
              <a:gd name="connsiteY2686" fmla="*/ 357321 h 2476982"/>
              <a:gd name="connsiteX2687" fmla="*/ 821194 w 3379808"/>
              <a:gd name="connsiteY2687" fmla="*/ 356717 h 2476982"/>
              <a:gd name="connsiteX2688" fmla="*/ 833377 w 3379808"/>
              <a:gd name="connsiteY2688" fmla="*/ 352492 h 2476982"/>
              <a:gd name="connsiteX2689" fmla="*/ 823630 w 3379808"/>
              <a:gd name="connsiteY2689" fmla="*/ 352492 h 2476982"/>
              <a:gd name="connsiteX2690" fmla="*/ 611631 w 3379808"/>
              <a:gd name="connsiteY2690" fmla="*/ 348872 h 2476982"/>
              <a:gd name="connsiteX2691" fmla="*/ 609194 w 3379808"/>
              <a:gd name="connsiteY2691" fmla="*/ 352492 h 2476982"/>
              <a:gd name="connsiteX2692" fmla="*/ 611631 w 3379808"/>
              <a:gd name="connsiteY2692" fmla="*/ 352492 h 2476982"/>
              <a:gd name="connsiteX2693" fmla="*/ 614068 w 3379808"/>
              <a:gd name="connsiteY2693" fmla="*/ 352492 h 2476982"/>
              <a:gd name="connsiteX2694" fmla="*/ 611631 w 3379808"/>
              <a:gd name="connsiteY2694" fmla="*/ 348872 h 2476982"/>
              <a:gd name="connsiteX2695" fmla="*/ 1179400 w 3379808"/>
              <a:gd name="connsiteY2695" fmla="*/ 347664 h 2476982"/>
              <a:gd name="connsiteX2696" fmla="*/ 1184273 w 3379808"/>
              <a:gd name="connsiteY2696" fmla="*/ 352492 h 2476982"/>
              <a:gd name="connsiteX2697" fmla="*/ 1208641 w 3379808"/>
              <a:gd name="connsiteY2697" fmla="*/ 347664 h 2476982"/>
              <a:gd name="connsiteX2698" fmla="*/ 633562 w 3379808"/>
              <a:gd name="connsiteY2698" fmla="*/ 342836 h 2476982"/>
              <a:gd name="connsiteX2699" fmla="*/ 638435 w 3379808"/>
              <a:gd name="connsiteY2699" fmla="*/ 346457 h 2476982"/>
              <a:gd name="connsiteX2700" fmla="*/ 643309 w 3379808"/>
              <a:gd name="connsiteY2700" fmla="*/ 342836 h 2476982"/>
              <a:gd name="connsiteX2701" fmla="*/ 633562 w 3379808"/>
              <a:gd name="connsiteY2701" fmla="*/ 342836 h 2476982"/>
              <a:gd name="connsiteX2702" fmla="*/ 1159905 w 3379808"/>
              <a:gd name="connsiteY2702" fmla="*/ 338007 h 2476982"/>
              <a:gd name="connsiteX2703" fmla="*/ 1080711 w 3379808"/>
              <a:gd name="connsiteY2703" fmla="*/ 344647 h 2476982"/>
              <a:gd name="connsiteX2704" fmla="*/ 1008825 w 3379808"/>
              <a:gd name="connsiteY2704" fmla="*/ 362149 h 2476982"/>
              <a:gd name="connsiteX2705" fmla="*/ 1028320 w 3379808"/>
              <a:gd name="connsiteY2705" fmla="*/ 362149 h 2476982"/>
              <a:gd name="connsiteX2706" fmla="*/ 1081929 w 3379808"/>
              <a:gd name="connsiteY2706" fmla="*/ 354303 h 2476982"/>
              <a:gd name="connsiteX2707" fmla="*/ 1164779 w 3379808"/>
              <a:gd name="connsiteY2707" fmla="*/ 342836 h 2476982"/>
              <a:gd name="connsiteX2708" fmla="*/ 1172089 w 3379808"/>
              <a:gd name="connsiteY2708" fmla="*/ 340421 h 2476982"/>
              <a:gd name="connsiteX2709" fmla="*/ 1179400 w 3379808"/>
              <a:gd name="connsiteY2709" fmla="*/ 338007 h 2476982"/>
              <a:gd name="connsiteX2710" fmla="*/ 1167825 w 3379808"/>
              <a:gd name="connsiteY2710" fmla="*/ 338007 h 2476982"/>
              <a:gd name="connsiteX2711" fmla="*/ 1159905 w 3379808"/>
              <a:gd name="connsiteY2711" fmla="*/ 338007 h 2476982"/>
              <a:gd name="connsiteX2712" fmla="*/ 872366 w 3379808"/>
              <a:gd name="connsiteY2712" fmla="*/ 338007 h 2476982"/>
              <a:gd name="connsiteX2713" fmla="*/ 855308 w 3379808"/>
              <a:gd name="connsiteY2713" fmla="*/ 344647 h 2476982"/>
              <a:gd name="connsiteX2714" fmla="*/ 838251 w 3379808"/>
              <a:gd name="connsiteY2714" fmla="*/ 347664 h 2476982"/>
              <a:gd name="connsiteX2715" fmla="*/ 847998 w 3379808"/>
              <a:gd name="connsiteY2715" fmla="*/ 347664 h 2476982"/>
              <a:gd name="connsiteX2716" fmla="*/ 865056 w 3379808"/>
              <a:gd name="connsiteY2716" fmla="*/ 346457 h 2476982"/>
              <a:gd name="connsiteX2717" fmla="*/ 882113 w 3379808"/>
              <a:gd name="connsiteY2717" fmla="*/ 338007 h 2476982"/>
              <a:gd name="connsiteX2718" fmla="*/ 879676 w 3379808"/>
              <a:gd name="connsiteY2718" fmla="*/ 338007 h 2476982"/>
              <a:gd name="connsiteX2719" fmla="*/ 877239 w 3379808"/>
              <a:gd name="connsiteY2719" fmla="*/ 338007 h 2476982"/>
              <a:gd name="connsiteX2720" fmla="*/ 874803 w 3379808"/>
              <a:gd name="connsiteY2720" fmla="*/ 338007 h 2476982"/>
              <a:gd name="connsiteX2721" fmla="*/ 872366 w 3379808"/>
              <a:gd name="connsiteY2721" fmla="*/ 338007 h 2476982"/>
              <a:gd name="connsiteX2722" fmla="*/ 443493 w 3379808"/>
              <a:gd name="connsiteY2722" fmla="*/ 338007 h 2476982"/>
              <a:gd name="connsiteX2723" fmla="*/ 448367 w 3379808"/>
              <a:gd name="connsiteY2723" fmla="*/ 341629 h 2476982"/>
              <a:gd name="connsiteX2724" fmla="*/ 453240 w 3379808"/>
              <a:gd name="connsiteY2724" fmla="*/ 338007 h 2476982"/>
              <a:gd name="connsiteX2725" fmla="*/ 443493 w 3379808"/>
              <a:gd name="connsiteY2725" fmla="*/ 338007 h 2476982"/>
              <a:gd name="connsiteX2726" fmla="*/ 1018572 w 3379808"/>
              <a:gd name="connsiteY2726" fmla="*/ 333179 h 2476982"/>
              <a:gd name="connsiteX2727" fmla="*/ 1024055 w 3379808"/>
              <a:gd name="connsiteY2727" fmla="*/ 333179 h 2476982"/>
              <a:gd name="connsiteX2728" fmla="*/ 1033193 w 3379808"/>
              <a:gd name="connsiteY2728" fmla="*/ 333179 h 2476982"/>
              <a:gd name="connsiteX2729" fmla="*/ 1016136 w 3379808"/>
              <a:gd name="connsiteY2729" fmla="*/ 337404 h 2476982"/>
              <a:gd name="connsiteX2730" fmla="*/ 999078 w 3379808"/>
              <a:gd name="connsiteY2730" fmla="*/ 338007 h 2476982"/>
              <a:gd name="connsiteX2731" fmla="*/ 989331 w 3379808"/>
              <a:gd name="connsiteY2731" fmla="*/ 338007 h 2476982"/>
              <a:gd name="connsiteX2732" fmla="*/ 1018572 w 3379808"/>
              <a:gd name="connsiteY2732" fmla="*/ 333179 h 2476982"/>
              <a:gd name="connsiteX2733" fmla="*/ 891860 w 3379808"/>
              <a:gd name="connsiteY2733" fmla="*/ 333179 h 2476982"/>
              <a:gd name="connsiteX2734" fmla="*/ 896734 w 3379808"/>
              <a:gd name="connsiteY2734" fmla="*/ 335593 h 2476982"/>
              <a:gd name="connsiteX2735" fmla="*/ 901607 w 3379808"/>
              <a:gd name="connsiteY2735" fmla="*/ 338007 h 2476982"/>
              <a:gd name="connsiteX2736" fmla="*/ 913791 w 3379808"/>
              <a:gd name="connsiteY2736" fmla="*/ 337404 h 2476982"/>
              <a:gd name="connsiteX2737" fmla="*/ 925975 w 3379808"/>
              <a:gd name="connsiteY2737" fmla="*/ 333179 h 2476982"/>
              <a:gd name="connsiteX2738" fmla="*/ 921101 w 3379808"/>
              <a:gd name="connsiteY2738" fmla="*/ 333179 h 2476982"/>
              <a:gd name="connsiteX2739" fmla="*/ 916228 w 3379808"/>
              <a:gd name="connsiteY2739" fmla="*/ 333179 h 2476982"/>
              <a:gd name="connsiteX2740" fmla="*/ 904044 w 3379808"/>
              <a:gd name="connsiteY2740" fmla="*/ 333179 h 2476982"/>
              <a:gd name="connsiteX2741" fmla="*/ 891860 w 3379808"/>
              <a:gd name="connsiteY2741" fmla="*/ 333179 h 2476982"/>
              <a:gd name="connsiteX2742" fmla="*/ 667677 w 3379808"/>
              <a:gd name="connsiteY2742" fmla="*/ 333179 h 2476982"/>
              <a:gd name="connsiteX2743" fmla="*/ 672550 w 3379808"/>
              <a:gd name="connsiteY2743" fmla="*/ 336801 h 2476982"/>
              <a:gd name="connsiteX2744" fmla="*/ 677424 w 3379808"/>
              <a:gd name="connsiteY2744" fmla="*/ 333179 h 2476982"/>
              <a:gd name="connsiteX2745" fmla="*/ 672550 w 3379808"/>
              <a:gd name="connsiteY2745" fmla="*/ 333179 h 2476982"/>
              <a:gd name="connsiteX2746" fmla="*/ 667677 w 3379808"/>
              <a:gd name="connsiteY2746" fmla="*/ 333179 h 2476982"/>
              <a:gd name="connsiteX2747" fmla="*/ 662803 w 3379808"/>
              <a:gd name="connsiteY2747" fmla="*/ 333179 h 2476982"/>
              <a:gd name="connsiteX2748" fmla="*/ 659149 w 3379808"/>
              <a:gd name="connsiteY2748" fmla="*/ 338007 h 2476982"/>
              <a:gd name="connsiteX2749" fmla="*/ 662803 w 3379808"/>
              <a:gd name="connsiteY2749" fmla="*/ 342836 h 2476982"/>
              <a:gd name="connsiteX2750" fmla="*/ 666459 w 3379808"/>
              <a:gd name="connsiteY2750" fmla="*/ 338007 h 2476982"/>
              <a:gd name="connsiteX2751" fmla="*/ 662803 w 3379808"/>
              <a:gd name="connsiteY2751" fmla="*/ 333179 h 2476982"/>
              <a:gd name="connsiteX2752" fmla="*/ 687171 w 3379808"/>
              <a:gd name="connsiteY2752" fmla="*/ 329558 h 2476982"/>
              <a:gd name="connsiteX2753" fmla="*/ 682297 w 3379808"/>
              <a:gd name="connsiteY2753" fmla="*/ 333179 h 2476982"/>
              <a:gd name="connsiteX2754" fmla="*/ 687171 w 3379808"/>
              <a:gd name="connsiteY2754" fmla="*/ 333179 h 2476982"/>
              <a:gd name="connsiteX2755" fmla="*/ 692044 w 3379808"/>
              <a:gd name="connsiteY2755" fmla="*/ 333179 h 2476982"/>
              <a:gd name="connsiteX2756" fmla="*/ 687171 w 3379808"/>
              <a:gd name="connsiteY2756" fmla="*/ 329558 h 2476982"/>
              <a:gd name="connsiteX2757" fmla="*/ 699964 w 3379808"/>
              <a:gd name="connsiteY2757" fmla="*/ 324730 h 2476982"/>
              <a:gd name="connsiteX2758" fmla="*/ 696918 w 3379808"/>
              <a:gd name="connsiteY2758" fmla="*/ 328351 h 2476982"/>
              <a:gd name="connsiteX2759" fmla="*/ 701792 w 3379808"/>
              <a:gd name="connsiteY2759" fmla="*/ 328351 h 2476982"/>
              <a:gd name="connsiteX2760" fmla="*/ 706665 w 3379808"/>
              <a:gd name="connsiteY2760" fmla="*/ 328351 h 2476982"/>
              <a:gd name="connsiteX2761" fmla="*/ 699964 w 3379808"/>
              <a:gd name="connsiteY2761" fmla="*/ 324730 h 2476982"/>
              <a:gd name="connsiteX2762" fmla="*/ 2005467 w 3379808"/>
              <a:gd name="connsiteY2762" fmla="*/ 323522 h 2476982"/>
              <a:gd name="connsiteX2763" fmla="*/ 2001812 w 3379808"/>
              <a:gd name="connsiteY2763" fmla="*/ 325936 h 2476982"/>
              <a:gd name="connsiteX2764" fmla="*/ 2005467 w 3379808"/>
              <a:gd name="connsiteY2764" fmla="*/ 328351 h 2476982"/>
              <a:gd name="connsiteX2765" fmla="*/ 2009122 w 3379808"/>
              <a:gd name="connsiteY2765" fmla="*/ 325936 h 2476982"/>
              <a:gd name="connsiteX2766" fmla="*/ 2005467 w 3379808"/>
              <a:gd name="connsiteY2766" fmla="*/ 323522 h 2476982"/>
              <a:gd name="connsiteX2767" fmla="*/ 1995720 w 3379808"/>
              <a:gd name="connsiteY2767" fmla="*/ 323522 h 2476982"/>
              <a:gd name="connsiteX2768" fmla="*/ 1992065 w 3379808"/>
              <a:gd name="connsiteY2768" fmla="*/ 328351 h 2476982"/>
              <a:gd name="connsiteX2769" fmla="*/ 1995720 w 3379808"/>
              <a:gd name="connsiteY2769" fmla="*/ 333179 h 2476982"/>
              <a:gd name="connsiteX2770" fmla="*/ 1999375 w 3379808"/>
              <a:gd name="connsiteY2770" fmla="*/ 328351 h 2476982"/>
              <a:gd name="connsiteX2771" fmla="*/ 1995720 w 3379808"/>
              <a:gd name="connsiteY2771" fmla="*/ 323522 h 2476982"/>
              <a:gd name="connsiteX2772" fmla="*/ 1091676 w 3379808"/>
              <a:gd name="connsiteY2772" fmla="*/ 323522 h 2476982"/>
              <a:gd name="connsiteX2773" fmla="*/ 1101423 w 3379808"/>
              <a:gd name="connsiteY2773" fmla="*/ 323522 h 2476982"/>
              <a:gd name="connsiteX2774" fmla="*/ 1111170 w 3379808"/>
              <a:gd name="connsiteY2774" fmla="*/ 323522 h 2476982"/>
              <a:gd name="connsiteX2775" fmla="*/ 1079492 w 3379808"/>
              <a:gd name="connsiteY2775" fmla="*/ 330162 h 2476982"/>
              <a:gd name="connsiteX2776" fmla="*/ 1047814 w 3379808"/>
              <a:gd name="connsiteY2776" fmla="*/ 333179 h 2476982"/>
              <a:gd name="connsiteX2777" fmla="*/ 1042940 w 3379808"/>
              <a:gd name="connsiteY2777" fmla="*/ 333179 h 2476982"/>
              <a:gd name="connsiteX2778" fmla="*/ 1038067 w 3379808"/>
              <a:gd name="connsiteY2778" fmla="*/ 333179 h 2476982"/>
              <a:gd name="connsiteX2779" fmla="*/ 1063043 w 3379808"/>
              <a:gd name="connsiteY2779" fmla="*/ 324730 h 2476982"/>
              <a:gd name="connsiteX2780" fmla="*/ 1091676 w 3379808"/>
              <a:gd name="connsiteY2780" fmla="*/ 323522 h 2476982"/>
              <a:gd name="connsiteX2781" fmla="*/ 731033 w 3379808"/>
              <a:gd name="connsiteY2781" fmla="*/ 318694 h 2476982"/>
              <a:gd name="connsiteX2782" fmla="*/ 716412 w 3379808"/>
              <a:gd name="connsiteY2782" fmla="*/ 323522 h 2476982"/>
              <a:gd name="connsiteX2783" fmla="*/ 718849 w 3379808"/>
              <a:gd name="connsiteY2783" fmla="*/ 323522 h 2476982"/>
              <a:gd name="connsiteX2784" fmla="*/ 721286 w 3379808"/>
              <a:gd name="connsiteY2784" fmla="*/ 323522 h 2476982"/>
              <a:gd name="connsiteX2785" fmla="*/ 723723 w 3379808"/>
              <a:gd name="connsiteY2785" fmla="*/ 323522 h 2476982"/>
              <a:gd name="connsiteX2786" fmla="*/ 726159 w 3379808"/>
              <a:gd name="connsiteY2786" fmla="*/ 323522 h 2476982"/>
              <a:gd name="connsiteX2787" fmla="*/ 731642 w 3379808"/>
              <a:gd name="connsiteY2787" fmla="*/ 321108 h 2476982"/>
              <a:gd name="connsiteX2788" fmla="*/ 740780 w 3379808"/>
              <a:gd name="connsiteY2788" fmla="*/ 318694 h 2476982"/>
              <a:gd name="connsiteX2789" fmla="*/ 731033 w 3379808"/>
              <a:gd name="connsiteY2789" fmla="*/ 318694 h 2476982"/>
              <a:gd name="connsiteX2790" fmla="*/ 1388962 w 3379808"/>
              <a:gd name="connsiteY2790" fmla="*/ 313866 h 2476982"/>
              <a:gd name="connsiteX2791" fmla="*/ 1292102 w 3379808"/>
              <a:gd name="connsiteY2791" fmla="*/ 316280 h 2476982"/>
              <a:gd name="connsiteX2792" fmla="*/ 1198894 w 3379808"/>
              <a:gd name="connsiteY2792" fmla="*/ 333179 h 2476982"/>
              <a:gd name="connsiteX2793" fmla="*/ 1233009 w 3379808"/>
              <a:gd name="connsiteY2793" fmla="*/ 333179 h 2476982"/>
              <a:gd name="connsiteX2794" fmla="*/ 1413330 w 3379808"/>
              <a:gd name="connsiteY2794" fmla="*/ 313866 h 2476982"/>
              <a:gd name="connsiteX2795" fmla="*/ 1401146 w 3379808"/>
              <a:gd name="connsiteY2795" fmla="*/ 313866 h 2476982"/>
              <a:gd name="connsiteX2796" fmla="*/ 1388962 w 3379808"/>
              <a:gd name="connsiteY2796" fmla="*/ 313866 h 2476982"/>
              <a:gd name="connsiteX2797" fmla="*/ 1437698 w 3379808"/>
              <a:gd name="connsiteY2797" fmla="*/ 309037 h 2476982"/>
              <a:gd name="connsiteX2798" fmla="*/ 1437698 w 3379808"/>
              <a:gd name="connsiteY2798" fmla="*/ 313866 h 2476982"/>
              <a:gd name="connsiteX2799" fmla="*/ 1442571 w 3379808"/>
              <a:gd name="connsiteY2799" fmla="*/ 313866 h 2476982"/>
              <a:gd name="connsiteX2800" fmla="*/ 1466939 w 3379808"/>
              <a:gd name="connsiteY2800" fmla="*/ 313262 h 2476982"/>
              <a:gd name="connsiteX2801" fmla="*/ 1491307 w 3379808"/>
              <a:gd name="connsiteY2801" fmla="*/ 309037 h 2476982"/>
              <a:gd name="connsiteX2802" fmla="*/ 745654 w 3379808"/>
              <a:gd name="connsiteY2802" fmla="*/ 309037 h 2476982"/>
              <a:gd name="connsiteX2803" fmla="*/ 741999 w 3379808"/>
              <a:gd name="connsiteY2803" fmla="*/ 313866 h 2476982"/>
              <a:gd name="connsiteX2804" fmla="*/ 745654 w 3379808"/>
              <a:gd name="connsiteY2804" fmla="*/ 318694 h 2476982"/>
              <a:gd name="connsiteX2805" fmla="*/ 749309 w 3379808"/>
              <a:gd name="connsiteY2805" fmla="*/ 313866 h 2476982"/>
              <a:gd name="connsiteX2806" fmla="*/ 745654 w 3379808"/>
              <a:gd name="connsiteY2806" fmla="*/ 309037 h 2476982"/>
              <a:gd name="connsiteX2807" fmla="*/ 2039582 w 3379808"/>
              <a:gd name="connsiteY2807" fmla="*/ 304209 h 2476982"/>
              <a:gd name="connsiteX2808" fmla="*/ 2039582 w 3379808"/>
              <a:gd name="connsiteY2808" fmla="*/ 309037 h 2476982"/>
              <a:gd name="connsiteX2809" fmla="*/ 2039582 w 3379808"/>
              <a:gd name="connsiteY2809" fmla="*/ 313866 h 2476982"/>
              <a:gd name="connsiteX2810" fmla="*/ 2043237 w 3379808"/>
              <a:gd name="connsiteY2810" fmla="*/ 309037 h 2476982"/>
              <a:gd name="connsiteX2811" fmla="*/ 2039582 w 3379808"/>
              <a:gd name="connsiteY2811" fmla="*/ 304209 h 2476982"/>
              <a:gd name="connsiteX2812" fmla="*/ 789516 w 3379808"/>
              <a:gd name="connsiteY2812" fmla="*/ 304209 h 2476982"/>
              <a:gd name="connsiteX2813" fmla="*/ 785861 w 3379808"/>
              <a:gd name="connsiteY2813" fmla="*/ 306623 h 2476982"/>
              <a:gd name="connsiteX2814" fmla="*/ 789516 w 3379808"/>
              <a:gd name="connsiteY2814" fmla="*/ 309037 h 2476982"/>
              <a:gd name="connsiteX2815" fmla="*/ 793171 w 3379808"/>
              <a:gd name="connsiteY2815" fmla="*/ 306623 h 2476982"/>
              <a:gd name="connsiteX2816" fmla="*/ 789516 w 3379808"/>
              <a:gd name="connsiteY2816" fmla="*/ 304209 h 2476982"/>
              <a:gd name="connsiteX2817" fmla="*/ 830941 w 3379808"/>
              <a:gd name="connsiteY2817" fmla="*/ 295760 h 2476982"/>
              <a:gd name="connsiteX2818" fmla="*/ 828504 w 3379808"/>
              <a:gd name="connsiteY2818" fmla="*/ 299381 h 2476982"/>
              <a:gd name="connsiteX2819" fmla="*/ 830941 w 3379808"/>
              <a:gd name="connsiteY2819" fmla="*/ 299381 h 2476982"/>
              <a:gd name="connsiteX2820" fmla="*/ 833377 w 3379808"/>
              <a:gd name="connsiteY2820" fmla="*/ 299381 h 2476982"/>
              <a:gd name="connsiteX2821" fmla="*/ 830941 w 3379808"/>
              <a:gd name="connsiteY2821" fmla="*/ 295760 h 2476982"/>
              <a:gd name="connsiteX2822" fmla="*/ 1325606 w 3379808"/>
              <a:gd name="connsiteY2822" fmla="*/ 294552 h 2476982"/>
              <a:gd name="connsiteX2823" fmla="*/ 1334744 w 3379808"/>
              <a:gd name="connsiteY2823" fmla="*/ 294552 h 2476982"/>
              <a:gd name="connsiteX2824" fmla="*/ 1340227 w 3379808"/>
              <a:gd name="connsiteY2824" fmla="*/ 294552 h 2476982"/>
              <a:gd name="connsiteX2825" fmla="*/ 1332308 w 3379808"/>
              <a:gd name="connsiteY2825" fmla="*/ 296967 h 2476982"/>
              <a:gd name="connsiteX2826" fmla="*/ 1320733 w 3379808"/>
              <a:gd name="connsiteY2826" fmla="*/ 299381 h 2476982"/>
              <a:gd name="connsiteX2827" fmla="*/ 1214734 w 3379808"/>
              <a:gd name="connsiteY2827" fmla="*/ 310848 h 2476982"/>
              <a:gd name="connsiteX2828" fmla="*/ 1145285 w 3379808"/>
              <a:gd name="connsiteY2828" fmla="*/ 318694 h 2476982"/>
              <a:gd name="connsiteX2829" fmla="*/ 1116043 w 3379808"/>
              <a:gd name="connsiteY2829" fmla="*/ 318694 h 2476982"/>
              <a:gd name="connsiteX2830" fmla="*/ 1267124 w 3379808"/>
              <a:gd name="connsiteY2830" fmla="*/ 299381 h 2476982"/>
              <a:gd name="connsiteX2831" fmla="*/ 1296365 w 3379808"/>
              <a:gd name="connsiteY2831" fmla="*/ 296967 h 2476982"/>
              <a:gd name="connsiteX2832" fmla="*/ 1325606 w 3379808"/>
              <a:gd name="connsiteY2832" fmla="*/ 294552 h 2476982"/>
              <a:gd name="connsiteX2833" fmla="*/ 1471813 w 3379808"/>
              <a:gd name="connsiteY2833" fmla="*/ 289724 h 2476982"/>
              <a:gd name="connsiteX2834" fmla="*/ 1491917 w 3379808"/>
              <a:gd name="connsiteY2834" fmla="*/ 289724 h 2476982"/>
              <a:gd name="connsiteX2835" fmla="*/ 1515675 w 3379808"/>
              <a:gd name="connsiteY2835" fmla="*/ 289724 h 2476982"/>
              <a:gd name="connsiteX2836" fmla="*/ 1491917 w 3379808"/>
              <a:gd name="connsiteY2836" fmla="*/ 293346 h 2476982"/>
              <a:gd name="connsiteX2837" fmla="*/ 1471813 w 3379808"/>
              <a:gd name="connsiteY2837" fmla="*/ 289724 h 2476982"/>
              <a:gd name="connsiteX2838" fmla="*/ 852872 w 3379808"/>
              <a:gd name="connsiteY2838" fmla="*/ 289724 h 2476982"/>
              <a:gd name="connsiteX2839" fmla="*/ 857745 w 3379808"/>
              <a:gd name="connsiteY2839" fmla="*/ 293346 h 2476982"/>
              <a:gd name="connsiteX2840" fmla="*/ 862619 w 3379808"/>
              <a:gd name="connsiteY2840" fmla="*/ 289724 h 2476982"/>
              <a:gd name="connsiteX2841" fmla="*/ 852872 w 3379808"/>
              <a:gd name="connsiteY2841" fmla="*/ 289724 h 2476982"/>
              <a:gd name="connsiteX2842" fmla="*/ 2039582 w 3379808"/>
              <a:gd name="connsiteY2842" fmla="*/ 284896 h 2476982"/>
              <a:gd name="connsiteX2843" fmla="*/ 2039582 w 3379808"/>
              <a:gd name="connsiteY2843" fmla="*/ 289724 h 2476982"/>
              <a:gd name="connsiteX2844" fmla="*/ 2039582 w 3379808"/>
              <a:gd name="connsiteY2844" fmla="*/ 294552 h 2476982"/>
              <a:gd name="connsiteX2845" fmla="*/ 2043237 w 3379808"/>
              <a:gd name="connsiteY2845" fmla="*/ 289724 h 2476982"/>
              <a:gd name="connsiteX2846" fmla="*/ 2039582 w 3379808"/>
              <a:gd name="connsiteY2846" fmla="*/ 284896 h 2476982"/>
              <a:gd name="connsiteX2847" fmla="*/ 877239 w 3379808"/>
              <a:gd name="connsiteY2847" fmla="*/ 284896 h 2476982"/>
              <a:gd name="connsiteX2848" fmla="*/ 879676 w 3379808"/>
              <a:gd name="connsiteY2848" fmla="*/ 288518 h 2476982"/>
              <a:gd name="connsiteX2849" fmla="*/ 882113 w 3379808"/>
              <a:gd name="connsiteY2849" fmla="*/ 284896 h 2476982"/>
              <a:gd name="connsiteX2850" fmla="*/ 879676 w 3379808"/>
              <a:gd name="connsiteY2850" fmla="*/ 284896 h 2476982"/>
              <a:gd name="connsiteX2851" fmla="*/ 877239 w 3379808"/>
              <a:gd name="connsiteY2851" fmla="*/ 284896 h 2476982"/>
              <a:gd name="connsiteX2852" fmla="*/ 1271338 w 3379808"/>
              <a:gd name="connsiteY2852" fmla="*/ 281607 h 2476982"/>
              <a:gd name="connsiteX2853" fmla="*/ 1086802 w 3379808"/>
              <a:gd name="connsiteY2853" fmla="*/ 299381 h 2476982"/>
              <a:gd name="connsiteX2854" fmla="*/ 1031975 w 3379808"/>
              <a:gd name="connsiteY2854" fmla="*/ 307831 h 2476982"/>
              <a:gd name="connsiteX2855" fmla="*/ 955216 w 3379808"/>
              <a:gd name="connsiteY2855" fmla="*/ 323522 h 2476982"/>
              <a:gd name="connsiteX2856" fmla="*/ 945469 w 3379808"/>
              <a:gd name="connsiteY2856" fmla="*/ 325936 h 2476982"/>
              <a:gd name="connsiteX2857" fmla="*/ 935722 w 3379808"/>
              <a:gd name="connsiteY2857" fmla="*/ 328351 h 2476982"/>
              <a:gd name="connsiteX2858" fmla="*/ 955216 w 3379808"/>
              <a:gd name="connsiteY2858" fmla="*/ 328351 h 2476982"/>
              <a:gd name="connsiteX2859" fmla="*/ 2989924 w 3379808"/>
              <a:gd name="connsiteY2859" fmla="*/ 275239 h 2476982"/>
              <a:gd name="connsiteX2860" fmla="*/ 2992361 w 3379808"/>
              <a:gd name="connsiteY2860" fmla="*/ 278861 h 2476982"/>
              <a:gd name="connsiteX2861" fmla="*/ 2994798 w 3379808"/>
              <a:gd name="connsiteY2861" fmla="*/ 275239 h 2476982"/>
              <a:gd name="connsiteX2862" fmla="*/ 2992361 w 3379808"/>
              <a:gd name="connsiteY2862" fmla="*/ 275239 h 2476982"/>
              <a:gd name="connsiteX2863" fmla="*/ 2989924 w 3379808"/>
              <a:gd name="connsiteY2863" fmla="*/ 275239 h 2476982"/>
              <a:gd name="connsiteX2864" fmla="*/ 2843717 w 3379808"/>
              <a:gd name="connsiteY2864" fmla="*/ 275239 h 2476982"/>
              <a:gd name="connsiteX2865" fmla="*/ 2846154 w 3379808"/>
              <a:gd name="connsiteY2865" fmla="*/ 278861 h 2476982"/>
              <a:gd name="connsiteX2866" fmla="*/ 2848591 w 3379808"/>
              <a:gd name="connsiteY2866" fmla="*/ 275239 h 2476982"/>
              <a:gd name="connsiteX2867" fmla="*/ 2846154 w 3379808"/>
              <a:gd name="connsiteY2867" fmla="*/ 275239 h 2476982"/>
              <a:gd name="connsiteX2868" fmla="*/ 2843717 w 3379808"/>
              <a:gd name="connsiteY2868" fmla="*/ 275239 h 2476982"/>
              <a:gd name="connsiteX2869" fmla="*/ 2541557 w 3379808"/>
              <a:gd name="connsiteY2869" fmla="*/ 275239 h 2476982"/>
              <a:gd name="connsiteX2870" fmla="*/ 2546431 w 3379808"/>
              <a:gd name="connsiteY2870" fmla="*/ 278861 h 2476982"/>
              <a:gd name="connsiteX2871" fmla="*/ 2551304 w 3379808"/>
              <a:gd name="connsiteY2871" fmla="*/ 275239 h 2476982"/>
              <a:gd name="connsiteX2872" fmla="*/ 2546431 w 3379808"/>
              <a:gd name="connsiteY2872" fmla="*/ 275239 h 2476982"/>
              <a:gd name="connsiteX2873" fmla="*/ 2541557 w 3379808"/>
              <a:gd name="connsiteY2873" fmla="*/ 275239 h 2476982"/>
              <a:gd name="connsiteX2874" fmla="*/ 2531810 w 3379808"/>
              <a:gd name="connsiteY2874" fmla="*/ 275239 h 2476982"/>
              <a:gd name="connsiteX2875" fmla="*/ 2528156 w 3379808"/>
              <a:gd name="connsiteY2875" fmla="*/ 280068 h 2476982"/>
              <a:gd name="connsiteX2876" fmla="*/ 2531810 w 3379808"/>
              <a:gd name="connsiteY2876" fmla="*/ 284896 h 2476982"/>
              <a:gd name="connsiteX2877" fmla="*/ 2535466 w 3379808"/>
              <a:gd name="connsiteY2877" fmla="*/ 280068 h 2476982"/>
              <a:gd name="connsiteX2878" fmla="*/ 2531810 w 3379808"/>
              <a:gd name="connsiteY2878" fmla="*/ 275239 h 2476982"/>
              <a:gd name="connsiteX2879" fmla="*/ 3248222 w 3379808"/>
              <a:gd name="connsiteY2879" fmla="*/ 270411 h 2476982"/>
              <a:gd name="connsiteX2880" fmla="*/ 3251878 w 3379808"/>
              <a:gd name="connsiteY2880" fmla="*/ 275239 h 2476982"/>
              <a:gd name="connsiteX2881" fmla="*/ 3248222 w 3379808"/>
              <a:gd name="connsiteY2881" fmla="*/ 280068 h 2476982"/>
              <a:gd name="connsiteX2882" fmla="*/ 3244568 w 3379808"/>
              <a:gd name="connsiteY2882" fmla="*/ 275239 h 2476982"/>
              <a:gd name="connsiteX2883" fmla="*/ 3248222 w 3379808"/>
              <a:gd name="connsiteY2883" fmla="*/ 270411 h 2476982"/>
              <a:gd name="connsiteX2884" fmla="*/ 2965556 w 3379808"/>
              <a:gd name="connsiteY2884" fmla="*/ 270411 h 2476982"/>
              <a:gd name="connsiteX2885" fmla="*/ 2972867 w 3379808"/>
              <a:gd name="connsiteY2885" fmla="*/ 274033 h 2476982"/>
              <a:gd name="connsiteX2886" fmla="*/ 2980177 w 3379808"/>
              <a:gd name="connsiteY2886" fmla="*/ 270411 h 2476982"/>
              <a:gd name="connsiteX2887" fmla="*/ 2972867 w 3379808"/>
              <a:gd name="connsiteY2887" fmla="*/ 270411 h 2476982"/>
              <a:gd name="connsiteX2888" fmla="*/ 2965556 w 3379808"/>
              <a:gd name="connsiteY2888" fmla="*/ 270411 h 2476982"/>
              <a:gd name="connsiteX2889" fmla="*/ 3209234 w 3379808"/>
              <a:gd name="connsiteY2889" fmla="*/ 265583 h 2476982"/>
              <a:gd name="connsiteX2890" fmla="*/ 3218981 w 3379808"/>
              <a:gd name="connsiteY2890" fmla="*/ 266186 h 2476982"/>
              <a:gd name="connsiteX2891" fmla="*/ 3228728 w 3379808"/>
              <a:gd name="connsiteY2891" fmla="*/ 270411 h 2476982"/>
              <a:gd name="connsiteX2892" fmla="*/ 3226291 w 3379808"/>
              <a:gd name="connsiteY2892" fmla="*/ 270411 h 2476982"/>
              <a:gd name="connsiteX2893" fmla="*/ 3223854 w 3379808"/>
              <a:gd name="connsiteY2893" fmla="*/ 270411 h 2476982"/>
              <a:gd name="connsiteX2894" fmla="*/ 3214718 w 3379808"/>
              <a:gd name="connsiteY2894" fmla="*/ 267997 h 2476982"/>
              <a:gd name="connsiteX2895" fmla="*/ 3209234 w 3379808"/>
              <a:gd name="connsiteY2895" fmla="*/ 265583 h 2476982"/>
              <a:gd name="connsiteX2896" fmla="*/ 1437698 w 3379808"/>
              <a:gd name="connsiteY2896" fmla="*/ 265583 h 2476982"/>
              <a:gd name="connsiteX2897" fmla="*/ 1301405 w 3379808"/>
              <a:gd name="connsiteY2897" fmla="*/ 278710 h 2476982"/>
              <a:gd name="connsiteX2898" fmla="*/ 1322179 w 3379808"/>
              <a:gd name="connsiteY2898" fmla="*/ 277277 h 2476982"/>
              <a:gd name="connsiteX2899" fmla="*/ 1367640 w 3379808"/>
              <a:gd name="connsiteY2899" fmla="*/ 275842 h 2476982"/>
              <a:gd name="connsiteX2900" fmla="*/ 1457192 w 3379808"/>
              <a:gd name="connsiteY2900" fmla="*/ 275239 h 2476982"/>
              <a:gd name="connsiteX2901" fmla="*/ 1501054 w 3379808"/>
              <a:gd name="connsiteY2901" fmla="*/ 274033 h 2476982"/>
              <a:gd name="connsiteX2902" fmla="*/ 1544916 w 3379808"/>
              <a:gd name="connsiteY2902" fmla="*/ 280068 h 2476982"/>
              <a:gd name="connsiteX2903" fmla="*/ 1282353 w 3379808"/>
              <a:gd name="connsiteY2903" fmla="*/ 289121 h 2476982"/>
              <a:gd name="connsiteX2904" fmla="*/ 1023446 w 3379808"/>
              <a:gd name="connsiteY2904" fmla="*/ 323522 h 2476982"/>
              <a:gd name="connsiteX2905" fmla="*/ 933894 w 3379808"/>
              <a:gd name="connsiteY2905" fmla="*/ 338007 h 2476982"/>
              <a:gd name="connsiteX2906" fmla="*/ 877239 w 3379808"/>
              <a:gd name="connsiteY2906" fmla="*/ 352492 h 2476982"/>
              <a:gd name="connsiteX2907" fmla="*/ 877239 w 3379808"/>
              <a:gd name="connsiteY2907" fmla="*/ 357321 h 2476982"/>
              <a:gd name="connsiteX2908" fmla="*/ 925366 w 3379808"/>
              <a:gd name="connsiteY2908" fmla="*/ 350078 h 2476982"/>
              <a:gd name="connsiteX2909" fmla="*/ 969837 w 3379808"/>
              <a:gd name="connsiteY2909" fmla="*/ 342836 h 2476982"/>
              <a:gd name="connsiteX2910" fmla="*/ 978975 w 3379808"/>
              <a:gd name="connsiteY2910" fmla="*/ 342836 h 2476982"/>
              <a:gd name="connsiteX2911" fmla="*/ 984458 w 3379808"/>
              <a:gd name="connsiteY2911" fmla="*/ 342836 h 2476982"/>
              <a:gd name="connsiteX2912" fmla="*/ 872975 w 3379808"/>
              <a:gd name="connsiteY2912" fmla="*/ 368788 h 2476982"/>
              <a:gd name="connsiteX2913" fmla="*/ 765148 w 3379808"/>
              <a:gd name="connsiteY2913" fmla="*/ 391119 h 2476982"/>
              <a:gd name="connsiteX2914" fmla="*/ 699964 w 3379808"/>
              <a:gd name="connsiteY2914" fmla="*/ 409829 h 2476982"/>
              <a:gd name="connsiteX2915" fmla="*/ 653056 w 3379808"/>
              <a:gd name="connsiteY2915" fmla="*/ 424917 h 2476982"/>
              <a:gd name="connsiteX2916" fmla="*/ 638435 w 3379808"/>
              <a:gd name="connsiteY2916" fmla="*/ 434574 h 2476982"/>
              <a:gd name="connsiteX2917" fmla="*/ 1042940 w 3379808"/>
              <a:gd name="connsiteY2917" fmla="*/ 342836 h 2476982"/>
              <a:gd name="connsiteX2918" fmla="*/ 1047814 w 3379808"/>
              <a:gd name="connsiteY2918" fmla="*/ 342836 h 2476982"/>
              <a:gd name="connsiteX2919" fmla="*/ 1354848 w 3379808"/>
              <a:gd name="connsiteY2919" fmla="*/ 309037 h 2476982"/>
              <a:gd name="connsiteX2920" fmla="*/ 1459629 w 3379808"/>
              <a:gd name="connsiteY2920" fmla="*/ 304209 h 2476982"/>
              <a:gd name="connsiteX2921" fmla="*/ 1564410 w 3379808"/>
              <a:gd name="connsiteY2921" fmla="*/ 299381 h 2476982"/>
              <a:gd name="connsiteX2922" fmla="*/ 1583904 w 3379808"/>
              <a:gd name="connsiteY2922" fmla="*/ 299381 h 2476982"/>
              <a:gd name="connsiteX2923" fmla="*/ 1603399 w 3379808"/>
              <a:gd name="connsiteY2923" fmla="*/ 299381 h 2476982"/>
              <a:gd name="connsiteX2924" fmla="*/ 1613146 w 3379808"/>
              <a:gd name="connsiteY2924" fmla="*/ 301795 h 2476982"/>
              <a:gd name="connsiteX2925" fmla="*/ 1622893 w 3379808"/>
              <a:gd name="connsiteY2925" fmla="*/ 304209 h 2476982"/>
              <a:gd name="connsiteX2926" fmla="*/ 1625330 w 3379808"/>
              <a:gd name="connsiteY2926" fmla="*/ 304209 h 2476982"/>
              <a:gd name="connsiteX2927" fmla="*/ 1627766 w 3379808"/>
              <a:gd name="connsiteY2927" fmla="*/ 304209 h 2476982"/>
              <a:gd name="connsiteX2928" fmla="*/ 1613146 w 3379808"/>
              <a:gd name="connsiteY2928" fmla="*/ 284896 h 2476982"/>
              <a:gd name="connsiteX2929" fmla="*/ 1662491 w 3379808"/>
              <a:gd name="connsiteY2929" fmla="*/ 287310 h 2476982"/>
              <a:gd name="connsiteX2930" fmla="*/ 1679860 w 3379808"/>
              <a:gd name="connsiteY2930" fmla="*/ 288102 h 2476982"/>
              <a:gd name="connsiteX2931" fmla="*/ 1682594 w 3379808"/>
              <a:gd name="connsiteY2931" fmla="*/ 284293 h 2476982"/>
              <a:gd name="connsiteX2932" fmla="*/ 1688557 w 3379808"/>
              <a:gd name="connsiteY2932" fmla="*/ 279159 h 2476982"/>
              <a:gd name="connsiteX2933" fmla="*/ 1655713 w 3379808"/>
              <a:gd name="connsiteY2933" fmla="*/ 277804 h 2476982"/>
              <a:gd name="connsiteX2934" fmla="*/ 1600353 w 3379808"/>
              <a:gd name="connsiteY2934" fmla="*/ 272825 h 2476982"/>
              <a:gd name="connsiteX2935" fmla="*/ 1486433 w 3379808"/>
              <a:gd name="connsiteY2935" fmla="*/ 265583 h 2476982"/>
              <a:gd name="connsiteX2936" fmla="*/ 1458411 w 3379808"/>
              <a:gd name="connsiteY2936" fmla="*/ 265583 h 2476982"/>
              <a:gd name="connsiteX2937" fmla="*/ 1437698 w 3379808"/>
              <a:gd name="connsiteY2937" fmla="*/ 265583 h 2476982"/>
              <a:gd name="connsiteX2938" fmla="*/ 2684718 w 3379808"/>
              <a:gd name="connsiteY2938" fmla="*/ 261962 h 2476982"/>
              <a:gd name="connsiteX2939" fmla="*/ 2658522 w 3379808"/>
              <a:gd name="connsiteY2939" fmla="*/ 265583 h 2476982"/>
              <a:gd name="connsiteX2940" fmla="*/ 2684718 w 3379808"/>
              <a:gd name="connsiteY2940" fmla="*/ 265583 h 2476982"/>
              <a:gd name="connsiteX2941" fmla="*/ 2707258 w 3379808"/>
              <a:gd name="connsiteY2941" fmla="*/ 265583 h 2476982"/>
              <a:gd name="connsiteX2942" fmla="*/ 2684718 w 3379808"/>
              <a:gd name="connsiteY2942" fmla="*/ 261962 h 2476982"/>
              <a:gd name="connsiteX2943" fmla="*/ 2794982 w 3379808"/>
              <a:gd name="connsiteY2943" fmla="*/ 260754 h 2476982"/>
              <a:gd name="connsiteX2944" fmla="*/ 2809603 w 3379808"/>
              <a:gd name="connsiteY2944" fmla="*/ 265583 h 2476982"/>
              <a:gd name="connsiteX2945" fmla="*/ 2859557 w 3379808"/>
              <a:gd name="connsiteY2945" fmla="*/ 267997 h 2476982"/>
              <a:gd name="connsiteX2946" fmla="*/ 2931441 w 3379808"/>
              <a:gd name="connsiteY2946" fmla="*/ 270411 h 2476982"/>
              <a:gd name="connsiteX2947" fmla="*/ 2939361 w 3379808"/>
              <a:gd name="connsiteY2947" fmla="*/ 270411 h 2476982"/>
              <a:gd name="connsiteX2948" fmla="*/ 2950936 w 3379808"/>
              <a:gd name="connsiteY2948" fmla="*/ 270411 h 2476982"/>
              <a:gd name="connsiteX2949" fmla="*/ 2875396 w 3379808"/>
              <a:gd name="connsiteY2949" fmla="*/ 261962 h 2476982"/>
              <a:gd name="connsiteX2950" fmla="*/ 2799855 w 3379808"/>
              <a:gd name="connsiteY2950" fmla="*/ 260754 h 2476982"/>
              <a:gd name="connsiteX2951" fmla="*/ 2797419 w 3379808"/>
              <a:gd name="connsiteY2951" fmla="*/ 260754 h 2476982"/>
              <a:gd name="connsiteX2952" fmla="*/ 2794982 w 3379808"/>
              <a:gd name="connsiteY2952" fmla="*/ 260754 h 2476982"/>
              <a:gd name="connsiteX2953" fmla="*/ 1281744 w 3379808"/>
              <a:gd name="connsiteY2953" fmla="*/ 260754 h 2476982"/>
              <a:gd name="connsiteX2954" fmla="*/ 1278090 w 3379808"/>
              <a:gd name="connsiteY2954" fmla="*/ 265583 h 2476982"/>
              <a:gd name="connsiteX2955" fmla="*/ 1281744 w 3379808"/>
              <a:gd name="connsiteY2955" fmla="*/ 270411 h 2476982"/>
              <a:gd name="connsiteX2956" fmla="*/ 1281744 w 3379808"/>
              <a:gd name="connsiteY2956" fmla="*/ 265583 h 2476982"/>
              <a:gd name="connsiteX2957" fmla="*/ 1281744 w 3379808"/>
              <a:gd name="connsiteY2957" fmla="*/ 260754 h 2476982"/>
              <a:gd name="connsiteX2958" fmla="*/ 2582982 w 3379808"/>
              <a:gd name="connsiteY2958" fmla="*/ 257134 h 2476982"/>
              <a:gd name="connsiteX2959" fmla="*/ 2580546 w 3379808"/>
              <a:gd name="connsiteY2959" fmla="*/ 260754 h 2476982"/>
              <a:gd name="connsiteX2960" fmla="*/ 2582982 w 3379808"/>
              <a:gd name="connsiteY2960" fmla="*/ 260754 h 2476982"/>
              <a:gd name="connsiteX2961" fmla="*/ 2585419 w 3379808"/>
              <a:gd name="connsiteY2961" fmla="*/ 260754 h 2476982"/>
              <a:gd name="connsiteX2962" fmla="*/ 2582982 w 3379808"/>
              <a:gd name="connsiteY2962" fmla="*/ 257134 h 2476982"/>
              <a:gd name="connsiteX2963" fmla="*/ 3199487 w 3379808"/>
              <a:gd name="connsiteY2963" fmla="*/ 255926 h 2476982"/>
              <a:gd name="connsiteX2964" fmla="*/ 3203143 w 3379808"/>
              <a:gd name="connsiteY2964" fmla="*/ 260754 h 2476982"/>
              <a:gd name="connsiteX2965" fmla="*/ 3199487 w 3379808"/>
              <a:gd name="connsiteY2965" fmla="*/ 265583 h 2476982"/>
              <a:gd name="connsiteX2966" fmla="*/ 3195832 w 3379808"/>
              <a:gd name="connsiteY2966" fmla="*/ 260754 h 2476982"/>
              <a:gd name="connsiteX2967" fmla="*/ 3199487 w 3379808"/>
              <a:gd name="connsiteY2967" fmla="*/ 255926 h 2476982"/>
              <a:gd name="connsiteX2968" fmla="*/ 2775488 w 3379808"/>
              <a:gd name="connsiteY2968" fmla="*/ 255926 h 2476982"/>
              <a:gd name="connsiteX2969" fmla="*/ 2771833 w 3379808"/>
              <a:gd name="connsiteY2969" fmla="*/ 260754 h 2476982"/>
              <a:gd name="connsiteX2970" fmla="*/ 2775488 w 3379808"/>
              <a:gd name="connsiteY2970" fmla="*/ 265583 h 2476982"/>
              <a:gd name="connsiteX2971" fmla="*/ 2779144 w 3379808"/>
              <a:gd name="connsiteY2971" fmla="*/ 260754 h 2476982"/>
              <a:gd name="connsiteX2972" fmla="*/ 2775488 w 3379808"/>
              <a:gd name="connsiteY2972" fmla="*/ 255926 h 2476982"/>
              <a:gd name="connsiteX2973" fmla="*/ 2755994 w 3379808"/>
              <a:gd name="connsiteY2973" fmla="*/ 255926 h 2476982"/>
              <a:gd name="connsiteX2974" fmla="*/ 2752339 w 3379808"/>
              <a:gd name="connsiteY2974" fmla="*/ 260754 h 2476982"/>
              <a:gd name="connsiteX2975" fmla="*/ 2755994 w 3379808"/>
              <a:gd name="connsiteY2975" fmla="*/ 265583 h 2476982"/>
              <a:gd name="connsiteX2976" fmla="*/ 2755994 w 3379808"/>
              <a:gd name="connsiteY2976" fmla="*/ 260754 h 2476982"/>
              <a:gd name="connsiteX2977" fmla="*/ 2755994 w 3379808"/>
              <a:gd name="connsiteY2977" fmla="*/ 255926 h 2476982"/>
              <a:gd name="connsiteX2978" fmla="*/ 2736499 w 3379808"/>
              <a:gd name="connsiteY2978" fmla="*/ 255926 h 2476982"/>
              <a:gd name="connsiteX2979" fmla="*/ 2732845 w 3379808"/>
              <a:gd name="connsiteY2979" fmla="*/ 260754 h 2476982"/>
              <a:gd name="connsiteX2980" fmla="*/ 2736499 w 3379808"/>
              <a:gd name="connsiteY2980" fmla="*/ 265583 h 2476982"/>
              <a:gd name="connsiteX2981" fmla="*/ 2740155 w 3379808"/>
              <a:gd name="connsiteY2981" fmla="*/ 260754 h 2476982"/>
              <a:gd name="connsiteX2982" fmla="*/ 2736499 w 3379808"/>
              <a:gd name="connsiteY2982" fmla="*/ 255926 h 2476982"/>
              <a:gd name="connsiteX2983" fmla="*/ 2624408 w 3379808"/>
              <a:gd name="connsiteY2983" fmla="*/ 255926 h 2476982"/>
              <a:gd name="connsiteX2984" fmla="*/ 2631718 w 3379808"/>
              <a:gd name="connsiteY2984" fmla="*/ 259548 h 2476982"/>
              <a:gd name="connsiteX2985" fmla="*/ 2639028 w 3379808"/>
              <a:gd name="connsiteY2985" fmla="*/ 255926 h 2476982"/>
              <a:gd name="connsiteX2986" fmla="*/ 2633546 w 3379808"/>
              <a:gd name="connsiteY2986" fmla="*/ 255926 h 2476982"/>
              <a:gd name="connsiteX2987" fmla="*/ 2624408 w 3379808"/>
              <a:gd name="connsiteY2987" fmla="*/ 255926 h 2476982"/>
              <a:gd name="connsiteX2988" fmla="*/ 1627766 w 3379808"/>
              <a:gd name="connsiteY2988" fmla="*/ 255926 h 2476982"/>
              <a:gd name="connsiteX2989" fmla="*/ 1647871 w 3379808"/>
              <a:gd name="connsiteY2989" fmla="*/ 266790 h 2476982"/>
              <a:gd name="connsiteX2990" fmla="*/ 1671628 w 3379808"/>
              <a:gd name="connsiteY2990" fmla="*/ 270411 h 2476982"/>
              <a:gd name="connsiteX2991" fmla="*/ 1652134 w 3379808"/>
              <a:gd name="connsiteY2991" fmla="*/ 257737 h 2476982"/>
              <a:gd name="connsiteX2992" fmla="*/ 1632640 w 3379808"/>
              <a:gd name="connsiteY2992" fmla="*/ 255926 h 2476982"/>
              <a:gd name="connsiteX2993" fmla="*/ 1630203 w 3379808"/>
              <a:gd name="connsiteY2993" fmla="*/ 255926 h 2476982"/>
              <a:gd name="connsiteX2994" fmla="*/ 1627766 w 3379808"/>
              <a:gd name="connsiteY2994" fmla="*/ 255926 h 2476982"/>
              <a:gd name="connsiteX2995" fmla="*/ 2755994 w 3379808"/>
              <a:gd name="connsiteY2995" fmla="*/ 251098 h 2476982"/>
              <a:gd name="connsiteX2996" fmla="*/ 2868694 w 3379808"/>
              <a:gd name="connsiteY2996" fmla="*/ 260151 h 2476982"/>
              <a:gd name="connsiteX2997" fmla="*/ 2985050 w 3379808"/>
              <a:gd name="connsiteY2997" fmla="*/ 265583 h 2476982"/>
              <a:gd name="connsiteX2998" fmla="*/ 2992361 w 3379808"/>
              <a:gd name="connsiteY2998" fmla="*/ 265583 h 2476982"/>
              <a:gd name="connsiteX2999" fmla="*/ 2999671 w 3379808"/>
              <a:gd name="connsiteY2999" fmla="*/ 265583 h 2476982"/>
              <a:gd name="connsiteX3000" fmla="*/ 2814476 w 3379808"/>
              <a:gd name="connsiteY3000" fmla="*/ 251098 h 2476982"/>
              <a:gd name="connsiteX3001" fmla="*/ 2785235 w 3379808"/>
              <a:gd name="connsiteY3001" fmla="*/ 251098 h 2476982"/>
              <a:gd name="connsiteX3002" fmla="*/ 2755994 w 3379808"/>
              <a:gd name="connsiteY3002" fmla="*/ 251098 h 2476982"/>
              <a:gd name="connsiteX3003" fmla="*/ 2687764 w 3379808"/>
              <a:gd name="connsiteY3003" fmla="*/ 251098 h 2476982"/>
              <a:gd name="connsiteX3004" fmla="*/ 2696902 w 3379808"/>
              <a:gd name="connsiteY3004" fmla="*/ 254720 h 2476982"/>
              <a:gd name="connsiteX3005" fmla="*/ 2702384 w 3379808"/>
              <a:gd name="connsiteY3005" fmla="*/ 251098 h 2476982"/>
              <a:gd name="connsiteX3006" fmla="*/ 2696902 w 3379808"/>
              <a:gd name="connsiteY3006" fmla="*/ 251098 h 2476982"/>
              <a:gd name="connsiteX3007" fmla="*/ 2687764 w 3379808"/>
              <a:gd name="connsiteY3007" fmla="*/ 251098 h 2476982"/>
              <a:gd name="connsiteX3008" fmla="*/ 2648775 w 3379808"/>
              <a:gd name="connsiteY3008" fmla="*/ 251098 h 2476982"/>
              <a:gd name="connsiteX3009" fmla="*/ 2661568 w 3379808"/>
              <a:gd name="connsiteY3009" fmla="*/ 254720 h 2476982"/>
              <a:gd name="connsiteX3010" fmla="*/ 2678017 w 3379808"/>
              <a:gd name="connsiteY3010" fmla="*/ 251098 h 2476982"/>
              <a:gd name="connsiteX3011" fmla="*/ 2663396 w 3379808"/>
              <a:gd name="connsiteY3011" fmla="*/ 251098 h 2476982"/>
              <a:gd name="connsiteX3012" fmla="*/ 2648775 w 3379808"/>
              <a:gd name="connsiteY3012" fmla="*/ 251098 h 2476982"/>
              <a:gd name="connsiteX3013" fmla="*/ 1081929 w 3379808"/>
              <a:gd name="connsiteY3013" fmla="*/ 249891 h 2476982"/>
              <a:gd name="connsiteX3014" fmla="*/ 1067308 w 3379808"/>
              <a:gd name="connsiteY3014" fmla="*/ 255926 h 2476982"/>
              <a:gd name="connsiteX3015" fmla="*/ 1072182 w 3379808"/>
              <a:gd name="connsiteY3015" fmla="*/ 255926 h 2476982"/>
              <a:gd name="connsiteX3016" fmla="*/ 1077055 w 3379808"/>
              <a:gd name="connsiteY3016" fmla="*/ 255926 h 2476982"/>
              <a:gd name="connsiteX3017" fmla="*/ 1079492 w 3379808"/>
              <a:gd name="connsiteY3017" fmla="*/ 255926 h 2476982"/>
              <a:gd name="connsiteX3018" fmla="*/ 1081929 w 3379808"/>
              <a:gd name="connsiteY3018" fmla="*/ 255926 h 2476982"/>
              <a:gd name="connsiteX3019" fmla="*/ 1096549 w 3379808"/>
              <a:gd name="connsiteY3019" fmla="*/ 251701 h 2476982"/>
              <a:gd name="connsiteX3020" fmla="*/ 1111170 w 3379808"/>
              <a:gd name="connsiteY3020" fmla="*/ 251098 h 2476982"/>
              <a:gd name="connsiteX3021" fmla="*/ 1102032 w 3379808"/>
              <a:gd name="connsiteY3021" fmla="*/ 251098 h 2476982"/>
              <a:gd name="connsiteX3022" fmla="*/ 1096549 w 3379808"/>
              <a:gd name="connsiteY3022" fmla="*/ 251098 h 2476982"/>
              <a:gd name="connsiteX3023" fmla="*/ 1081929 w 3379808"/>
              <a:gd name="connsiteY3023" fmla="*/ 249891 h 2476982"/>
              <a:gd name="connsiteX3024" fmla="*/ 2865648 w 3379808"/>
              <a:gd name="connsiteY3024" fmla="*/ 242649 h 2476982"/>
              <a:gd name="connsiteX3025" fmla="*/ 2858338 w 3379808"/>
              <a:gd name="connsiteY3025" fmla="*/ 246269 h 2476982"/>
              <a:gd name="connsiteX3026" fmla="*/ 2865648 w 3379808"/>
              <a:gd name="connsiteY3026" fmla="*/ 246269 h 2476982"/>
              <a:gd name="connsiteX3027" fmla="*/ 2872959 w 3379808"/>
              <a:gd name="connsiteY3027" fmla="*/ 246269 h 2476982"/>
              <a:gd name="connsiteX3028" fmla="*/ 2865648 w 3379808"/>
              <a:gd name="connsiteY3028" fmla="*/ 242649 h 2476982"/>
              <a:gd name="connsiteX3029" fmla="*/ 1128227 w 3379808"/>
              <a:gd name="connsiteY3029" fmla="*/ 242649 h 2476982"/>
              <a:gd name="connsiteX3030" fmla="*/ 1116043 w 3379808"/>
              <a:gd name="connsiteY3030" fmla="*/ 246269 h 2476982"/>
              <a:gd name="connsiteX3031" fmla="*/ 1128227 w 3379808"/>
              <a:gd name="connsiteY3031" fmla="*/ 246269 h 2476982"/>
              <a:gd name="connsiteX3032" fmla="*/ 1140411 w 3379808"/>
              <a:gd name="connsiteY3032" fmla="*/ 246269 h 2476982"/>
              <a:gd name="connsiteX3033" fmla="*/ 1128227 w 3379808"/>
              <a:gd name="connsiteY3033" fmla="*/ 242649 h 2476982"/>
              <a:gd name="connsiteX3034" fmla="*/ 3253096 w 3379808"/>
              <a:gd name="connsiteY3034" fmla="*/ 241441 h 2476982"/>
              <a:gd name="connsiteX3035" fmla="*/ 3255533 w 3379808"/>
              <a:gd name="connsiteY3035" fmla="*/ 242045 h 2476982"/>
              <a:gd name="connsiteX3036" fmla="*/ 3257969 w 3379808"/>
              <a:gd name="connsiteY3036" fmla="*/ 246269 h 2476982"/>
              <a:gd name="connsiteX3037" fmla="*/ 3262843 w 3379808"/>
              <a:gd name="connsiteY3037" fmla="*/ 246269 h 2476982"/>
              <a:gd name="connsiteX3038" fmla="*/ 3257969 w 3379808"/>
              <a:gd name="connsiteY3038" fmla="*/ 241441 h 2476982"/>
              <a:gd name="connsiteX3039" fmla="*/ 3255533 w 3379808"/>
              <a:gd name="connsiteY3039" fmla="*/ 241441 h 2476982"/>
              <a:gd name="connsiteX3040" fmla="*/ 3253096 w 3379808"/>
              <a:gd name="connsiteY3040" fmla="*/ 241441 h 2476982"/>
              <a:gd name="connsiteX3041" fmla="*/ 2838844 w 3379808"/>
              <a:gd name="connsiteY3041" fmla="*/ 241441 h 2476982"/>
              <a:gd name="connsiteX3042" fmla="*/ 2838844 w 3379808"/>
              <a:gd name="connsiteY3042" fmla="*/ 243855 h 2476982"/>
              <a:gd name="connsiteX3043" fmla="*/ 2838844 w 3379808"/>
              <a:gd name="connsiteY3043" fmla="*/ 246269 h 2476982"/>
              <a:gd name="connsiteX3044" fmla="*/ 2842500 w 3379808"/>
              <a:gd name="connsiteY3044" fmla="*/ 243855 h 2476982"/>
              <a:gd name="connsiteX3045" fmla="*/ 2838844 w 3379808"/>
              <a:gd name="connsiteY3045" fmla="*/ 241441 h 2476982"/>
              <a:gd name="connsiteX3046" fmla="*/ 1157469 w 3379808"/>
              <a:gd name="connsiteY3046" fmla="*/ 237820 h 2476982"/>
              <a:gd name="connsiteX3047" fmla="*/ 1145285 w 3379808"/>
              <a:gd name="connsiteY3047" fmla="*/ 241441 h 2476982"/>
              <a:gd name="connsiteX3048" fmla="*/ 1157469 w 3379808"/>
              <a:gd name="connsiteY3048" fmla="*/ 241441 h 2476982"/>
              <a:gd name="connsiteX3049" fmla="*/ 1169653 w 3379808"/>
              <a:gd name="connsiteY3049" fmla="*/ 241441 h 2476982"/>
              <a:gd name="connsiteX3050" fmla="*/ 1157469 w 3379808"/>
              <a:gd name="connsiteY3050" fmla="*/ 237820 h 2476982"/>
              <a:gd name="connsiteX3051" fmla="*/ 3199487 w 3379808"/>
              <a:gd name="connsiteY3051" fmla="*/ 236613 h 2476982"/>
              <a:gd name="connsiteX3052" fmla="*/ 3202969 w 3379808"/>
              <a:gd name="connsiteY3052" fmla="*/ 241212 h 2476982"/>
              <a:gd name="connsiteX3053" fmla="*/ 3197681 w 3379808"/>
              <a:gd name="connsiteY3053" fmla="*/ 238999 h 2476982"/>
              <a:gd name="connsiteX3054" fmla="*/ 1189147 w 3379808"/>
              <a:gd name="connsiteY3054" fmla="*/ 236613 h 2476982"/>
              <a:gd name="connsiteX3055" fmla="*/ 1195848 w 3379808"/>
              <a:gd name="connsiteY3055" fmla="*/ 240235 h 2476982"/>
              <a:gd name="connsiteX3056" fmla="*/ 1198894 w 3379808"/>
              <a:gd name="connsiteY3056" fmla="*/ 236613 h 2476982"/>
              <a:gd name="connsiteX3057" fmla="*/ 1194020 w 3379808"/>
              <a:gd name="connsiteY3057" fmla="*/ 236613 h 2476982"/>
              <a:gd name="connsiteX3058" fmla="*/ 1189147 w 3379808"/>
              <a:gd name="connsiteY3058" fmla="*/ 236613 h 2476982"/>
              <a:gd name="connsiteX3059" fmla="*/ 2983240 w 3379808"/>
              <a:gd name="connsiteY3059" fmla="*/ 234263 h 2476982"/>
              <a:gd name="connsiteX3060" fmla="*/ 3016805 w 3379808"/>
              <a:gd name="connsiteY3060" fmla="*/ 236840 h 2476982"/>
              <a:gd name="connsiteX3061" fmla="*/ 3090441 w 3379808"/>
              <a:gd name="connsiteY3061" fmla="*/ 246873 h 2476982"/>
              <a:gd name="connsiteX3062" fmla="*/ 3161336 w 3379808"/>
              <a:gd name="connsiteY3062" fmla="*/ 265055 h 2476982"/>
              <a:gd name="connsiteX3063" fmla="*/ 3165939 w 3379808"/>
              <a:gd name="connsiteY3063" fmla="*/ 267069 h 2476982"/>
              <a:gd name="connsiteX3064" fmla="*/ 3163951 w 3379808"/>
              <a:gd name="connsiteY3064" fmla="*/ 266768 h 2476982"/>
              <a:gd name="connsiteX3065" fmla="*/ 3106889 w 3379808"/>
              <a:gd name="connsiteY3065" fmla="*/ 257357 h 2476982"/>
              <a:gd name="connsiteX3066" fmla="*/ 2857729 w 3379808"/>
              <a:gd name="connsiteY3066" fmla="*/ 232992 h 2476982"/>
              <a:gd name="connsiteX3067" fmla="*/ 2848591 w 3379808"/>
              <a:gd name="connsiteY3067" fmla="*/ 236613 h 2476982"/>
              <a:gd name="connsiteX3068" fmla="*/ 2857729 w 3379808"/>
              <a:gd name="connsiteY3068" fmla="*/ 236613 h 2476982"/>
              <a:gd name="connsiteX3069" fmla="*/ 2863212 w 3379808"/>
              <a:gd name="connsiteY3069" fmla="*/ 236613 h 2476982"/>
              <a:gd name="connsiteX3070" fmla="*/ 2857729 w 3379808"/>
              <a:gd name="connsiteY3070" fmla="*/ 232992 h 2476982"/>
              <a:gd name="connsiteX3071" fmla="*/ 2833970 w 3379808"/>
              <a:gd name="connsiteY3071" fmla="*/ 231784 h 2476982"/>
              <a:gd name="connsiteX3072" fmla="*/ 2830316 w 3379808"/>
              <a:gd name="connsiteY3072" fmla="*/ 236613 h 2476982"/>
              <a:gd name="connsiteX3073" fmla="*/ 2833970 w 3379808"/>
              <a:gd name="connsiteY3073" fmla="*/ 241441 h 2476982"/>
              <a:gd name="connsiteX3074" fmla="*/ 2837626 w 3379808"/>
              <a:gd name="connsiteY3074" fmla="*/ 236613 h 2476982"/>
              <a:gd name="connsiteX3075" fmla="*/ 2833970 w 3379808"/>
              <a:gd name="connsiteY3075" fmla="*/ 231784 h 2476982"/>
              <a:gd name="connsiteX3076" fmla="*/ 1242756 w 3379808"/>
              <a:gd name="connsiteY3076" fmla="*/ 231784 h 2476982"/>
              <a:gd name="connsiteX3077" fmla="*/ 1247629 w 3379808"/>
              <a:gd name="connsiteY3077" fmla="*/ 235406 h 2476982"/>
              <a:gd name="connsiteX3078" fmla="*/ 1252503 w 3379808"/>
              <a:gd name="connsiteY3078" fmla="*/ 231784 h 2476982"/>
              <a:gd name="connsiteX3079" fmla="*/ 1242756 w 3379808"/>
              <a:gd name="connsiteY3079" fmla="*/ 231784 h 2476982"/>
              <a:gd name="connsiteX3080" fmla="*/ 1228135 w 3379808"/>
              <a:gd name="connsiteY3080" fmla="*/ 231784 h 2476982"/>
              <a:gd name="connsiteX3081" fmla="*/ 1230572 w 3379808"/>
              <a:gd name="connsiteY3081" fmla="*/ 235406 h 2476982"/>
              <a:gd name="connsiteX3082" fmla="*/ 1233009 w 3379808"/>
              <a:gd name="connsiteY3082" fmla="*/ 231784 h 2476982"/>
              <a:gd name="connsiteX3083" fmla="*/ 1230572 w 3379808"/>
              <a:gd name="connsiteY3083" fmla="*/ 231784 h 2476982"/>
              <a:gd name="connsiteX3084" fmla="*/ 1228135 w 3379808"/>
              <a:gd name="connsiteY3084" fmla="*/ 231784 h 2476982"/>
              <a:gd name="connsiteX3085" fmla="*/ 653056 w 3379808"/>
              <a:gd name="connsiteY3085" fmla="*/ 231784 h 2476982"/>
              <a:gd name="connsiteX3086" fmla="*/ 655493 w 3379808"/>
              <a:gd name="connsiteY3086" fmla="*/ 235406 h 2476982"/>
              <a:gd name="connsiteX3087" fmla="*/ 657930 w 3379808"/>
              <a:gd name="connsiteY3087" fmla="*/ 231784 h 2476982"/>
              <a:gd name="connsiteX3088" fmla="*/ 653056 w 3379808"/>
              <a:gd name="connsiteY3088" fmla="*/ 231784 h 2476982"/>
              <a:gd name="connsiteX3089" fmla="*/ 3179993 w 3379808"/>
              <a:gd name="connsiteY3089" fmla="*/ 226956 h 2476982"/>
              <a:gd name="connsiteX3090" fmla="*/ 3183648 w 3379808"/>
              <a:gd name="connsiteY3090" fmla="*/ 231784 h 2476982"/>
              <a:gd name="connsiteX3091" fmla="*/ 3182876 w 3379808"/>
              <a:gd name="connsiteY3091" fmla="*/ 232805 h 2476982"/>
              <a:gd name="connsiteX3092" fmla="*/ 3179993 w 3379808"/>
              <a:gd name="connsiteY3092" fmla="*/ 231597 h 2476982"/>
              <a:gd name="connsiteX3093" fmla="*/ 1276871 w 3379808"/>
              <a:gd name="connsiteY3093" fmla="*/ 226956 h 2476982"/>
              <a:gd name="connsiteX3094" fmla="*/ 1289055 w 3379808"/>
              <a:gd name="connsiteY3094" fmla="*/ 230578 h 2476982"/>
              <a:gd name="connsiteX3095" fmla="*/ 1301238 w 3379808"/>
              <a:gd name="connsiteY3095" fmla="*/ 226956 h 2476982"/>
              <a:gd name="connsiteX3096" fmla="*/ 1287227 w 3379808"/>
              <a:gd name="connsiteY3096" fmla="*/ 226956 h 2476982"/>
              <a:gd name="connsiteX3097" fmla="*/ 1276871 w 3379808"/>
              <a:gd name="connsiteY3097" fmla="*/ 226956 h 2476982"/>
              <a:gd name="connsiteX3098" fmla="*/ 662803 w 3379808"/>
              <a:gd name="connsiteY3098" fmla="*/ 226956 h 2476982"/>
              <a:gd name="connsiteX3099" fmla="*/ 665240 w 3379808"/>
              <a:gd name="connsiteY3099" fmla="*/ 230578 h 2476982"/>
              <a:gd name="connsiteX3100" fmla="*/ 667677 w 3379808"/>
              <a:gd name="connsiteY3100" fmla="*/ 226956 h 2476982"/>
              <a:gd name="connsiteX3101" fmla="*/ 665240 w 3379808"/>
              <a:gd name="connsiteY3101" fmla="*/ 226956 h 2476982"/>
              <a:gd name="connsiteX3102" fmla="*/ 662803 w 3379808"/>
              <a:gd name="connsiteY3102" fmla="*/ 226956 h 2476982"/>
              <a:gd name="connsiteX3103" fmla="*/ 1359721 w 3379808"/>
              <a:gd name="connsiteY3103" fmla="*/ 222128 h 2476982"/>
              <a:gd name="connsiteX3104" fmla="*/ 1356067 w 3379808"/>
              <a:gd name="connsiteY3104" fmla="*/ 224542 h 2476982"/>
              <a:gd name="connsiteX3105" fmla="*/ 1359721 w 3379808"/>
              <a:gd name="connsiteY3105" fmla="*/ 226956 h 2476982"/>
              <a:gd name="connsiteX3106" fmla="*/ 1359721 w 3379808"/>
              <a:gd name="connsiteY3106" fmla="*/ 224542 h 2476982"/>
              <a:gd name="connsiteX3107" fmla="*/ 1359721 w 3379808"/>
              <a:gd name="connsiteY3107" fmla="*/ 222128 h 2476982"/>
              <a:gd name="connsiteX3108" fmla="*/ 682297 w 3379808"/>
              <a:gd name="connsiteY3108" fmla="*/ 222128 h 2476982"/>
              <a:gd name="connsiteX3109" fmla="*/ 678643 w 3379808"/>
              <a:gd name="connsiteY3109" fmla="*/ 224542 h 2476982"/>
              <a:gd name="connsiteX3110" fmla="*/ 682297 w 3379808"/>
              <a:gd name="connsiteY3110" fmla="*/ 226956 h 2476982"/>
              <a:gd name="connsiteX3111" fmla="*/ 685953 w 3379808"/>
              <a:gd name="connsiteY3111" fmla="*/ 224542 h 2476982"/>
              <a:gd name="connsiteX3112" fmla="*/ 682297 w 3379808"/>
              <a:gd name="connsiteY3112" fmla="*/ 222128 h 2476982"/>
              <a:gd name="connsiteX3113" fmla="*/ 3238475 w 3379808"/>
              <a:gd name="connsiteY3113" fmla="*/ 217299 h 2476982"/>
              <a:gd name="connsiteX3114" fmla="*/ 3234821 w 3379808"/>
              <a:gd name="connsiteY3114" fmla="*/ 222128 h 2476982"/>
              <a:gd name="connsiteX3115" fmla="*/ 3238475 w 3379808"/>
              <a:gd name="connsiteY3115" fmla="*/ 226956 h 2476982"/>
              <a:gd name="connsiteX3116" fmla="*/ 3242131 w 3379808"/>
              <a:gd name="connsiteY3116" fmla="*/ 222128 h 2476982"/>
              <a:gd name="connsiteX3117" fmla="*/ 3238475 w 3379808"/>
              <a:gd name="connsiteY3117" fmla="*/ 217299 h 2476982"/>
              <a:gd name="connsiteX3118" fmla="*/ 3136131 w 3379808"/>
              <a:gd name="connsiteY3118" fmla="*/ 217299 h 2476982"/>
              <a:gd name="connsiteX3119" fmla="*/ 3138567 w 3379808"/>
              <a:gd name="connsiteY3119" fmla="*/ 220921 h 2476982"/>
              <a:gd name="connsiteX3120" fmla="*/ 3141004 w 3379808"/>
              <a:gd name="connsiteY3120" fmla="*/ 217299 h 2476982"/>
              <a:gd name="connsiteX3121" fmla="*/ 3138567 w 3379808"/>
              <a:gd name="connsiteY3121" fmla="*/ 217299 h 2476982"/>
              <a:gd name="connsiteX3122" fmla="*/ 3136131 w 3379808"/>
              <a:gd name="connsiteY3122" fmla="*/ 217299 h 2476982"/>
              <a:gd name="connsiteX3123" fmla="*/ 2576281 w 3379808"/>
              <a:gd name="connsiteY3123" fmla="*/ 213679 h 2476982"/>
              <a:gd name="connsiteX3124" fmla="*/ 2570799 w 3379808"/>
              <a:gd name="connsiteY3124" fmla="*/ 217299 h 2476982"/>
              <a:gd name="connsiteX3125" fmla="*/ 2578109 w 3379808"/>
              <a:gd name="connsiteY3125" fmla="*/ 217299 h 2476982"/>
              <a:gd name="connsiteX3126" fmla="*/ 2585419 w 3379808"/>
              <a:gd name="connsiteY3126" fmla="*/ 217299 h 2476982"/>
              <a:gd name="connsiteX3127" fmla="*/ 2576281 w 3379808"/>
              <a:gd name="connsiteY3127" fmla="*/ 213679 h 2476982"/>
              <a:gd name="connsiteX3128" fmla="*/ 3126383 w 3379808"/>
              <a:gd name="connsiteY3128" fmla="*/ 212471 h 2476982"/>
              <a:gd name="connsiteX3129" fmla="*/ 3122729 w 3379808"/>
              <a:gd name="connsiteY3129" fmla="*/ 214885 h 2476982"/>
              <a:gd name="connsiteX3130" fmla="*/ 3126383 w 3379808"/>
              <a:gd name="connsiteY3130" fmla="*/ 217299 h 2476982"/>
              <a:gd name="connsiteX3131" fmla="*/ 3130039 w 3379808"/>
              <a:gd name="connsiteY3131" fmla="*/ 214885 h 2476982"/>
              <a:gd name="connsiteX3132" fmla="*/ 3126383 w 3379808"/>
              <a:gd name="connsiteY3132" fmla="*/ 212471 h 2476982"/>
              <a:gd name="connsiteX3133" fmla="*/ 2624408 w 3379808"/>
              <a:gd name="connsiteY3133" fmla="*/ 212471 h 2476982"/>
              <a:gd name="connsiteX3134" fmla="*/ 2624408 w 3379808"/>
              <a:gd name="connsiteY3134" fmla="*/ 217299 h 2476982"/>
              <a:gd name="connsiteX3135" fmla="*/ 2633546 w 3379808"/>
              <a:gd name="connsiteY3135" fmla="*/ 217299 h 2476982"/>
              <a:gd name="connsiteX3136" fmla="*/ 2639028 w 3379808"/>
              <a:gd name="connsiteY3136" fmla="*/ 217299 h 2476982"/>
              <a:gd name="connsiteX3137" fmla="*/ 2663396 w 3379808"/>
              <a:gd name="connsiteY3137" fmla="*/ 212471 h 2476982"/>
              <a:gd name="connsiteX3138" fmla="*/ 1310986 w 3379808"/>
              <a:gd name="connsiteY3138" fmla="*/ 212471 h 2476982"/>
              <a:gd name="connsiteX3139" fmla="*/ 1307331 w 3379808"/>
              <a:gd name="connsiteY3139" fmla="*/ 217299 h 2476982"/>
              <a:gd name="connsiteX3140" fmla="*/ 1310986 w 3379808"/>
              <a:gd name="connsiteY3140" fmla="*/ 222128 h 2476982"/>
              <a:gd name="connsiteX3141" fmla="*/ 1314641 w 3379808"/>
              <a:gd name="connsiteY3141" fmla="*/ 217299 h 2476982"/>
              <a:gd name="connsiteX3142" fmla="*/ 1310986 w 3379808"/>
              <a:gd name="connsiteY3142" fmla="*/ 212471 h 2476982"/>
              <a:gd name="connsiteX3143" fmla="*/ 2704821 w 3379808"/>
              <a:gd name="connsiteY3143" fmla="*/ 208851 h 2476982"/>
              <a:gd name="connsiteX3144" fmla="*/ 2692637 w 3379808"/>
              <a:gd name="connsiteY3144" fmla="*/ 212471 h 2476982"/>
              <a:gd name="connsiteX3145" fmla="*/ 2704821 w 3379808"/>
              <a:gd name="connsiteY3145" fmla="*/ 212471 h 2476982"/>
              <a:gd name="connsiteX3146" fmla="*/ 2717005 w 3379808"/>
              <a:gd name="connsiteY3146" fmla="*/ 212471 h 2476982"/>
              <a:gd name="connsiteX3147" fmla="*/ 2704821 w 3379808"/>
              <a:gd name="connsiteY3147" fmla="*/ 208851 h 2476982"/>
              <a:gd name="connsiteX3148" fmla="*/ 2882706 w 3379808"/>
              <a:gd name="connsiteY3148" fmla="*/ 207643 h 2476982"/>
              <a:gd name="connsiteX3149" fmla="*/ 2962307 w 3379808"/>
              <a:gd name="connsiteY3149" fmla="*/ 230354 h 2476982"/>
              <a:gd name="connsiteX3150" fmla="*/ 2983240 w 3379808"/>
              <a:gd name="connsiteY3150" fmla="*/ 234263 h 2476982"/>
              <a:gd name="connsiteX3151" fmla="*/ 2950936 w 3379808"/>
              <a:gd name="connsiteY3151" fmla="*/ 231784 h 2476982"/>
              <a:gd name="connsiteX3152" fmla="*/ 2944234 w 3379808"/>
              <a:gd name="connsiteY3152" fmla="*/ 231784 h 2476982"/>
              <a:gd name="connsiteX3153" fmla="*/ 2936315 w 3379808"/>
              <a:gd name="connsiteY3153" fmla="*/ 231784 h 2476982"/>
              <a:gd name="connsiteX3154" fmla="*/ 2872959 w 3379808"/>
              <a:gd name="connsiteY3154" fmla="*/ 236613 h 2476982"/>
              <a:gd name="connsiteX3155" fmla="*/ 2904028 w 3379808"/>
              <a:gd name="connsiteY3155" fmla="*/ 241441 h 2476982"/>
              <a:gd name="connsiteX3156" fmla="*/ 2931441 w 3379808"/>
              <a:gd name="connsiteY3156" fmla="*/ 246269 h 2476982"/>
              <a:gd name="connsiteX3157" fmla="*/ 3077648 w 3379808"/>
              <a:gd name="connsiteY3157" fmla="*/ 270411 h 2476982"/>
              <a:gd name="connsiteX3158" fmla="*/ 3082521 w 3379808"/>
              <a:gd name="connsiteY3158" fmla="*/ 274636 h 2476982"/>
              <a:gd name="connsiteX3159" fmla="*/ 3087395 w 3379808"/>
              <a:gd name="connsiteY3159" fmla="*/ 275239 h 2476982"/>
              <a:gd name="connsiteX3160" fmla="*/ 3097142 w 3379808"/>
              <a:gd name="connsiteY3160" fmla="*/ 275239 h 2476982"/>
              <a:gd name="connsiteX3161" fmla="*/ 3087395 w 3379808"/>
              <a:gd name="connsiteY3161" fmla="*/ 270411 h 2476982"/>
              <a:gd name="connsiteX3162" fmla="*/ 3089832 w 3379808"/>
              <a:gd name="connsiteY3162" fmla="*/ 270411 h 2476982"/>
              <a:gd name="connsiteX3163" fmla="*/ 3092269 w 3379808"/>
              <a:gd name="connsiteY3163" fmla="*/ 270411 h 2476982"/>
              <a:gd name="connsiteX3164" fmla="*/ 3155016 w 3379808"/>
              <a:gd name="connsiteY3164" fmla="*/ 282482 h 2476982"/>
              <a:gd name="connsiteX3165" fmla="*/ 3214107 w 3379808"/>
              <a:gd name="connsiteY3165" fmla="*/ 294552 h 2476982"/>
              <a:gd name="connsiteX3166" fmla="*/ 3216544 w 3379808"/>
              <a:gd name="connsiteY3166" fmla="*/ 294552 h 2476982"/>
              <a:gd name="connsiteX3167" fmla="*/ 3218981 w 3379808"/>
              <a:gd name="connsiteY3167" fmla="*/ 294552 h 2476982"/>
              <a:gd name="connsiteX3168" fmla="*/ 3191814 w 3379808"/>
              <a:gd name="connsiteY3168" fmla="*/ 278390 h 2476982"/>
              <a:gd name="connsiteX3169" fmla="*/ 3165939 w 3379808"/>
              <a:gd name="connsiteY3169" fmla="*/ 267069 h 2476982"/>
              <a:gd name="connsiteX3170" fmla="*/ 3180754 w 3379808"/>
              <a:gd name="connsiteY3170" fmla="*/ 269311 h 2476982"/>
              <a:gd name="connsiteX3171" fmla="*/ 3189740 w 3379808"/>
              <a:gd name="connsiteY3171" fmla="*/ 270411 h 2476982"/>
              <a:gd name="connsiteX3172" fmla="*/ 3218981 w 3379808"/>
              <a:gd name="connsiteY3172" fmla="*/ 283690 h 2476982"/>
              <a:gd name="connsiteX3173" fmla="*/ 3248222 w 3379808"/>
              <a:gd name="connsiteY3173" fmla="*/ 289724 h 2476982"/>
              <a:gd name="connsiteX3174" fmla="*/ 3253705 w 3379808"/>
              <a:gd name="connsiteY3174" fmla="*/ 289724 h 2476982"/>
              <a:gd name="connsiteX3175" fmla="*/ 3262843 w 3379808"/>
              <a:gd name="connsiteY3175" fmla="*/ 289724 h 2476982"/>
              <a:gd name="connsiteX3176" fmla="*/ 3258578 w 3379808"/>
              <a:gd name="connsiteY3176" fmla="*/ 284896 h 2476982"/>
              <a:gd name="connsiteX3177" fmla="*/ 3257969 w 3379808"/>
              <a:gd name="connsiteY3177" fmla="*/ 280068 h 2476982"/>
              <a:gd name="connsiteX3178" fmla="*/ 3258578 w 3379808"/>
              <a:gd name="connsiteY3178" fmla="*/ 277653 h 2476982"/>
              <a:gd name="connsiteX3179" fmla="*/ 3262843 w 3379808"/>
              <a:gd name="connsiteY3179" fmla="*/ 275239 h 2476982"/>
              <a:gd name="connsiteX3180" fmla="*/ 3248222 w 3379808"/>
              <a:gd name="connsiteY3180" fmla="*/ 266186 h 2476982"/>
              <a:gd name="connsiteX3181" fmla="*/ 3233602 w 3379808"/>
              <a:gd name="connsiteY3181" fmla="*/ 260754 h 2476982"/>
              <a:gd name="connsiteX3182" fmla="*/ 3194613 w 3379808"/>
              <a:gd name="connsiteY3182" fmla="*/ 248684 h 2476982"/>
              <a:gd name="connsiteX3183" fmla="*/ 3155625 w 3379808"/>
              <a:gd name="connsiteY3183" fmla="*/ 236613 h 2476982"/>
              <a:gd name="connsiteX3184" fmla="*/ 3150142 w 3379808"/>
              <a:gd name="connsiteY3184" fmla="*/ 239027 h 2476982"/>
              <a:gd name="connsiteX3185" fmla="*/ 3141004 w 3379808"/>
              <a:gd name="connsiteY3185" fmla="*/ 241441 h 2476982"/>
              <a:gd name="connsiteX3186" fmla="*/ 3131257 w 3379808"/>
              <a:gd name="connsiteY3186" fmla="*/ 241441 h 2476982"/>
              <a:gd name="connsiteX3187" fmla="*/ 3017337 w 3379808"/>
              <a:gd name="connsiteY3187" fmla="*/ 220921 h 2476982"/>
              <a:gd name="connsiteX3188" fmla="*/ 2892453 w 3379808"/>
              <a:gd name="connsiteY3188" fmla="*/ 207643 h 2476982"/>
              <a:gd name="connsiteX3189" fmla="*/ 2887579 w 3379808"/>
              <a:gd name="connsiteY3189" fmla="*/ 207643 h 2476982"/>
              <a:gd name="connsiteX3190" fmla="*/ 2882706 w 3379808"/>
              <a:gd name="connsiteY3190" fmla="*/ 207643 h 2476982"/>
              <a:gd name="connsiteX3191" fmla="*/ 2853465 w 3379808"/>
              <a:gd name="connsiteY3191" fmla="*/ 207643 h 2476982"/>
              <a:gd name="connsiteX3192" fmla="*/ 2860775 w 3379808"/>
              <a:gd name="connsiteY3192" fmla="*/ 216093 h 2476982"/>
              <a:gd name="connsiteX3193" fmla="*/ 2868085 w 3379808"/>
              <a:gd name="connsiteY3193" fmla="*/ 217299 h 2476982"/>
              <a:gd name="connsiteX3194" fmla="*/ 2877832 w 3379808"/>
              <a:gd name="connsiteY3194" fmla="*/ 217299 h 2476982"/>
              <a:gd name="connsiteX3195" fmla="*/ 2872959 w 3379808"/>
              <a:gd name="connsiteY3195" fmla="*/ 207643 h 2476982"/>
              <a:gd name="connsiteX3196" fmla="*/ 2755994 w 3379808"/>
              <a:gd name="connsiteY3196" fmla="*/ 207643 h 2476982"/>
              <a:gd name="connsiteX3197" fmla="*/ 2755994 w 3379808"/>
              <a:gd name="connsiteY3197" fmla="*/ 212471 h 2476982"/>
              <a:gd name="connsiteX3198" fmla="*/ 2782189 w 3379808"/>
              <a:gd name="connsiteY3198" fmla="*/ 213075 h 2476982"/>
              <a:gd name="connsiteX3199" fmla="*/ 2819350 w 3379808"/>
              <a:gd name="connsiteY3199" fmla="*/ 217299 h 2476982"/>
              <a:gd name="connsiteX3200" fmla="*/ 2824832 w 3379808"/>
              <a:gd name="connsiteY3200" fmla="*/ 217299 h 2476982"/>
              <a:gd name="connsiteX3201" fmla="*/ 2833970 w 3379808"/>
              <a:gd name="connsiteY3201" fmla="*/ 217299 h 2476982"/>
              <a:gd name="connsiteX3202" fmla="*/ 2843109 w 3379808"/>
              <a:gd name="connsiteY3202" fmla="*/ 217299 h 2476982"/>
              <a:gd name="connsiteX3203" fmla="*/ 2848591 w 3379808"/>
              <a:gd name="connsiteY3203" fmla="*/ 217299 h 2476982"/>
              <a:gd name="connsiteX3204" fmla="*/ 2838844 w 3379808"/>
              <a:gd name="connsiteY3204" fmla="*/ 207643 h 2476982"/>
              <a:gd name="connsiteX3205" fmla="*/ 2838844 w 3379808"/>
              <a:gd name="connsiteY3205" fmla="*/ 212471 h 2476982"/>
              <a:gd name="connsiteX3206" fmla="*/ 2804729 w 3379808"/>
              <a:gd name="connsiteY3206" fmla="*/ 210057 h 2476982"/>
              <a:gd name="connsiteX3207" fmla="*/ 2770614 w 3379808"/>
              <a:gd name="connsiteY3207" fmla="*/ 207643 h 2476982"/>
              <a:gd name="connsiteX3208" fmla="*/ 2760867 w 3379808"/>
              <a:gd name="connsiteY3208" fmla="*/ 207643 h 2476982"/>
              <a:gd name="connsiteX3209" fmla="*/ 2758430 w 3379808"/>
              <a:gd name="connsiteY3209" fmla="*/ 207643 h 2476982"/>
              <a:gd name="connsiteX3210" fmla="*/ 2755994 w 3379808"/>
              <a:gd name="connsiteY3210" fmla="*/ 207643 h 2476982"/>
              <a:gd name="connsiteX3211" fmla="*/ 3097142 w 3379808"/>
              <a:gd name="connsiteY3211" fmla="*/ 202815 h 2476982"/>
              <a:gd name="connsiteX3212" fmla="*/ 3093488 w 3379808"/>
              <a:gd name="connsiteY3212" fmla="*/ 207643 h 2476982"/>
              <a:gd name="connsiteX3213" fmla="*/ 3097142 w 3379808"/>
              <a:gd name="connsiteY3213" fmla="*/ 212471 h 2476982"/>
              <a:gd name="connsiteX3214" fmla="*/ 3100798 w 3379808"/>
              <a:gd name="connsiteY3214" fmla="*/ 207643 h 2476982"/>
              <a:gd name="connsiteX3215" fmla="*/ 3097142 w 3379808"/>
              <a:gd name="connsiteY3215" fmla="*/ 202815 h 2476982"/>
              <a:gd name="connsiteX3216" fmla="*/ 3092269 w 3379808"/>
              <a:gd name="connsiteY3216" fmla="*/ 197986 h 2476982"/>
              <a:gd name="connsiteX3217" fmla="*/ 3177556 w 3379808"/>
              <a:gd name="connsiteY3217" fmla="*/ 230578 h 2476982"/>
              <a:gd name="connsiteX3218" fmla="*/ 3179993 w 3379808"/>
              <a:gd name="connsiteY3218" fmla="*/ 231597 h 2476982"/>
              <a:gd name="connsiteX3219" fmla="*/ 3179993 w 3379808"/>
              <a:gd name="connsiteY3219" fmla="*/ 231784 h 2476982"/>
              <a:gd name="connsiteX3220" fmla="*/ 3179993 w 3379808"/>
              <a:gd name="connsiteY3220" fmla="*/ 236613 h 2476982"/>
              <a:gd name="connsiteX3221" fmla="*/ 3182876 w 3379808"/>
              <a:gd name="connsiteY3221" fmla="*/ 232805 h 2476982"/>
              <a:gd name="connsiteX3222" fmla="*/ 3197681 w 3379808"/>
              <a:gd name="connsiteY3222" fmla="*/ 238999 h 2476982"/>
              <a:gd name="connsiteX3223" fmla="*/ 3195832 w 3379808"/>
              <a:gd name="connsiteY3223" fmla="*/ 241441 h 2476982"/>
              <a:gd name="connsiteX3224" fmla="*/ 3199487 w 3379808"/>
              <a:gd name="connsiteY3224" fmla="*/ 246269 h 2476982"/>
              <a:gd name="connsiteX3225" fmla="*/ 3203143 w 3379808"/>
              <a:gd name="connsiteY3225" fmla="*/ 241441 h 2476982"/>
              <a:gd name="connsiteX3226" fmla="*/ 3202969 w 3379808"/>
              <a:gd name="connsiteY3226" fmla="*/ 241212 h 2476982"/>
              <a:gd name="connsiteX3227" fmla="*/ 3219742 w 3379808"/>
              <a:gd name="connsiteY3227" fmla="*/ 248231 h 2476982"/>
              <a:gd name="connsiteX3228" fmla="*/ 3262843 w 3379808"/>
              <a:gd name="connsiteY3228" fmla="*/ 270411 h 2476982"/>
              <a:gd name="connsiteX3229" fmla="*/ 3187303 w 3379808"/>
              <a:gd name="connsiteY3229" fmla="*/ 217903 h 2476982"/>
              <a:gd name="connsiteX3230" fmla="*/ 3097142 w 3379808"/>
              <a:gd name="connsiteY3230" fmla="*/ 197986 h 2476982"/>
              <a:gd name="connsiteX3231" fmla="*/ 3094705 w 3379808"/>
              <a:gd name="connsiteY3231" fmla="*/ 197986 h 2476982"/>
              <a:gd name="connsiteX3232" fmla="*/ 3092269 w 3379808"/>
              <a:gd name="connsiteY3232" fmla="*/ 197986 h 2476982"/>
              <a:gd name="connsiteX3233" fmla="*/ 3077648 w 3379808"/>
              <a:gd name="connsiteY3233" fmla="*/ 193158 h 2476982"/>
              <a:gd name="connsiteX3234" fmla="*/ 3080085 w 3379808"/>
              <a:gd name="connsiteY3234" fmla="*/ 196780 h 2476982"/>
              <a:gd name="connsiteX3235" fmla="*/ 3082521 w 3379808"/>
              <a:gd name="connsiteY3235" fmla="*/ 193158 h 2476982"/>
              <a:gd name="connsiteX3236" fmla="*/ 3080085 w 3379808"/>
              <a:gd name="connsiteY3236" fmla="*/ 193158 h 2476982"/>
              <a:gd name="connsiteX3237" fmla="*/ 3077648 w 3379808"/>
              <a:gd name="connsiteY3237" fmla="*/ 193158 h 2476982"/>
              <a:gd name="connsiteX3238" fmla="*/ 1600962 w 3379808"/>
              <a:gd name="connsiteY3238" fmla="*/ 184709 h 2476982"/>
              <a:gd name="connsiteX3239" fmla="*/ 1603399 w 3379808"/>
              <a:gd name="connsiteY3239" fmla="*/ 188330 h 2476982"/>
              <a:gd name="connsiteX3240" fmla="*/ 1600962 w 3379808"/>
              <a:gd name="connsiteY3240" fmla="*/ 188330 h 2476982"/>
              <a:gd name="connsiteX3241" fmla="*/ 1598525 w 3379808"/>
              <a:gd name="connsiteY3241" fmla="*/ 188330 h 2476982"/>
              <a:gd name="connsiteX3242" fmla="*/ 1600962 w 3379808"/>
              <a:gd name="connsiteY3242" fmla="*/ 184709 h 2476982"/>
              <a:gd name="connsiteX3243" fmla="*/ 1583904 w 3379808"/>
              <a:gd name="connsiteY3243" fmla="*/ 178673 h 2476982"/>
              <a:gd name="connsiteX3244" fmla="*/ 1587560 w 3379808"/>
              <a:gd name="connsiteY3244" fmla="*/ 183502 h 2476982"/>
              <a:gd name="connsiteX3245" fmla="*/ 1583904 w 3379808"/>
              <a:gd name="connsiteY3245" fmla="*/ 188330 h 2476982"/>
              <a:gd name="connsiteX3246" fmla="*/ 1580250 w 3379808"/>
              <a:gd name="connsiteY3246" fmla="*/ 183502 h 2476982"/>
              <a:gd name="connsiteX3247" fmla="*/ 1583904 w 3379808"/>
              <a:gd name="connsiteY3247" fmla="*/ 178673 h 2476982"/>
              <a:gd name="connsiteX3248" fmla="*/ 1544916 w 3379808"/>
              <a:gd name="connsiteY3248" fmla="*/ 178673 h 2476982"/>
              <a:gd name="connsiteX3249" fmla="*/ 1547353 w 3379808"/>
              <a:gd name="connsiteY3249" fmla="*/ 178673 h 2476982"/>
              <a:gd name="connsiteX3250" fmla="*/ 1549790 w 3379808"/>
              <a:gd name="connsiteY3250" fmla="*/ 178673 h 2476982"/>
              <a:gd name="connsiteX3251" fmla="*/ 1549181 w 3379808"/>
              <a:gd name="connsiteY3251" fmla="*/ 182295 h 2476982"/>
              <a:gd name="connsiteX3252" fmla="*/ 1544916 w 3379808"/>
              <a:gd name="connsiteY3252" fmla="*/ 178673 h 2476982"/>
              <a:gd name="connsiteX3253" fmla="*/ 2838844 w 3379808"/>
              <a:gd name="connsiteY3253" fmla="*/ 169017 h 2476982"/>
              <a:gd name="connsiteX3254" fmla="*/ 2843717 w 3379808"/>
              <a:gd name="connsiteY3254" fmla="*/ 172638 h 2476982"/>
              <a:gd name="connsiteX3255" fmla="*/ 2848591 w 3379808"/>
              <a:gd name="connsiteY3255" fmla="*/ 169017 h 2476982"/>
              <a:gd name="connsiteX3256" fmla="*/ 2838844 w 3379808"/>
              <a:gd name="connsiteY3256" fmla="*/ 169017 h 2476982"/>
              <a:gd name="connsiteX3257" fmla="*/ 1437698 w 3379808"/>
              <a:gd name="connsiteY3257" fmla="*/ 169017 h 2476982"/>
              <a:gd name="connsiteX3258" fmla="*/ 1470595 w 3379808"/>
              <a:gd name="connsiteY3258" fmla="*/ 171431 h 2476982"/>
              <a:gd name="connsiteX3259" fmla="*/ 1496181 w 3379808"/>
              <a:gd name="connsiteY3259" fmla="*/ 173845 h 2476982"/>
              <a:gd name="connsiteX3260" fmla="*/ 1525422 w 3379808"/>
              <a:gd name="connsiteY3260" fmla="*/ 173845 h 2476982"/>
              <a:gd name="connsiteX3261" fmla="*/ 1398709 w 3379808"/>
              <a:gd name="connsiteY3261" fmla="*/ 176259 h 2476982"/>
              <a:gd name="connsiteX3262" fmla="*/ 1271997 w 3379808"/>
              <a:gd name="connsiteY3262" fmla="*/ 178673 h 2476982"/>
              <a:gd name="connsiteX3263" fmla="*/ 1259813 w 3379808"/>
              <a:gd name="connsiteY3263" fmla="*/ 178673 h 2476982"/>
              <a:gd name="connsiteX3264" fmla="*/ 1247629 w 3379808"/>
              <a:gd name="connsiteY3264" fmla="*/ 178673 h 2476982"/>
              <a:gd name="connsiteX3265" fmla="*/ 1342664 w 3379808"/>
              <a:gd name="connsiteY3265" fmla="*/ 170224 h 2476982"/>
              <a:gd name="connsiteX3266" fmla="*/ 1437698 w 3379808"/>
              <a:gd name="connsiteY3266" fmla="*/ 169017 h 2476982"/>
              <a:gd name="connsiteX3267" fmla="*/ 3028912 w 3379808"/>
              <a:gd name="connsiteY3267" fmla="*/ 164188 h 2476982"/>
              <a:gd name="connsiteX3268" fmla="*/ 3092269 w 3379808"/>
              <a:gd name="connsiteY3268" fmla="*/ 178673 h 2476982"/>
              <a:gd name="connsiteX3269" fmla="*/ 3155625 w 3379808"/>
              <a:gd name="connsiteY3269" fmla="*/ 193158 h 2476982"/>
              <a:gd name="connsiteX3270" fmla="*/ 3177556 w 3379808"/>
              <a:gd name="connsiteY3270" fmla="*/ 202815 h 2476982"/>
              <a:gd name="connsiteX3271" fmla="*/ 3199487 w 3379808"/>
              <a:gd name="connsiteY3271" fmla="*/ 212471 h 2476982"/>
              <a:gd name="connsiteX3272" fmla="*/ 3201923 w 3379808"/>
              <a:gd name="connsiteY3272" fmla="*/ 212471 h 2476982"/>
              <a:gd name="connsiteX3273" fmla="*/ 3204360 w 3379808"/>
              <a:gd name="connsiteY3273" fmla="*/ 212471 h 2476982"/>
              <a:gd name="connsiteX3274" fmla="*/ 3123338 w 3379808"/>
              <a:gd name="connsiteY3274" fmla="*/ 177467 h 2476982"/>
              <a:gd name="connsiteX3275" fmla="*/ 3038660 w 3379808"/>
              <a:gd name="connsiteY3275" fmla="*/ 164188 h 2476982"/>
              <a:gd name="connsiteX3276" fmla="*/ 3033786 w 3379808"/>
              <a:gd name="connsiteY3276" fmla="*/ 164188 h 2476982"/>
              <a:gd name="connsiteX3277" fmla="*/ 3028912 w 3379808"/>
              <a:gd name="connsiteY3277" fmla="*/ 164188 h 2476982"/>
              <a:gd name="connsiteX3278" fmla="*/ 1325606 w 3379808"/>
              <a:gd name="connsiteY3278" fmla="*/ 164188 h 2476982"/>
              <a:gd name="connsiteX3279" fmla="*/ 892469 w 3379808"/>
              <a:gd name="connsiteY3279" fmla="*/ 210057 h 2476982"/>
              <a:gd name="connsiteX3280" fmla="*/ 477608 w 3379808"/>
              <a:gd name="connsiteY3280" fmla="*/ 328351 h 2476982"/>
              <a:gd name="connsiteX3281" fmla="*/ 458114 w 3379808"/>
              <a:gd name="connsiteY3281" fmla="*/ 333179 h 2476982"/>
              <a:gd name="connsiteX3282" fmla="*/ 467861 w 3379808"/>
              <a:gd name="connsiteY3282" fmla="*/ 333179 h 2476982"/>
              <a:gd name="connsiteX3283" fmla="*/ 755401 w 3379808"/>
              <a:gd name="connsiteY3283" fmla="*/ 255926 h 2476982"/>
              <a:gd name="connsiteX3284" fmla="*/ 1120917 w 3379808"/>
              <a:gd name="connsiteY3284" fmla="*/ 193158 h 2476982"/>
              <a:gd name="connsiteX3285" fmla="*/ 1223262 w 3379808"/>
              <a:gd name="connsiteY3285" fmla="*/ 183502 h 2476982"/>
              <a:gd name="connsiteX3286" fmla="*/ 1233009 w 3379808"/>
              <a:gd name="connsiteY3286" fmla="*/ 183502 h 2476982"/>
              <a:gd name="connsiteX3287" fmla="*/ 1242756 w 3379808"/>
              <a:gd name="connsiteY3287" fmla="*/ 183502 h 2476982"/>
              <a:gd name="connsiteX3288" fmla="*/ 886987 w 3379808"/>
              <a:gd name="connsiteY3288" fmla="*/ 236613 h 2476982"/>
              <a:gd name="connsiteX3289" fmla="*/ 833377 w 3379808"/>
              <a:gd name="connsiteY3289" fmla="*/ 251098 h 2476982"/>
              <a:gd name="connsiteX3290" fmla="*/ 852872 w 3379808"/>
              <a:gd name="connsiteY3290" fmla="*/ 251098 h 2476982"/>
              <a:gd name="connsiteX3291" fmla="*/ 1330480 w 3379808"/>
              <a:gd name="connsiteY3291" fmla="*/ 183502 h 2476982"/>
              <a:gd name="connsiteX3292" fmla="*/ 1525422 w 3379808"/>
              <a:gd name="connsiteY3292" fmla="*/ 183502 h 2476982"/>
              <a:gd name="connsiteX3293" fmla="*/ 1593043 w 3379808"/>
              <a:gd name="connsiteY3293" fmla="*/ 193158 h 2476982"/>
              <a:gd name="connsiteX3294" fmla="*/ 1657008 w 3379808"/>
              <a:gd name="connsiteY3294" fmla="*/ 202815 h 2476982"/>
              <a:gd name="connsiteX3295" fmla="*/ 1661881 w 3379808"/>
              <a:gd name="connsiteY3295" fmla="*/ 202815 h 2476982"/>
              <a:gd name="connsiteX3296" fmla="*/ 1589997 w 3379808"/>
              <a:gd name="connsiteY3296" fmla="*/ 172638 h 2476982"/>
              <a:gd name="connsiteX3297" fmla="*/ 1510801 w 3379808"/>
              <a:gd name="connsiteY3297" fmla="*/ 164188 h 2476982"/>
              <a:gd name="connsiteX3298" fmla="*/ 3014901 w 3379808"/>
              <a:gd name="connsiteY3298" fmla="*/ 155739 h 2476982"/>
              <a:gd name="connsiteX3299" fmla="*/ 3009418 w 3379808"/>
              <a:gd name="connsiteY3299" fmla="*/ 159360 h 2476982"/>
              <a:gd name="connsiteX3300" fmla="*/ 3016729 w 3379808"/>
              <a:gd name="connsiteY3300" fmla="*/ 159360 h 2476982"/>
              <a:gd name="connsiteX3301" fmla="*/ 3024039 w 3379808"/>
              <a:gd name="connsiteY3301" fmla="*/ 159360 h 2476982"/>
              <a:gd name="connsiteX3302" fmla="*/ 3014901 w 3379808"/>
              <a:gd name="connsiteY3302" fmla="*/ 155739 h 2476982"/>
              <a:gd name="connsiteX3303" fmla="*/ 2984442 w 3379808"/>
              <a:gd name="connsiteY3303" fmla="*/ 150911 h 2476982"/>
              <a:gd name="connsiteX3304" fmla="*/ 2970430 w 3379808"/>
              <a:gd name="connsiteY3304" fmla="*/ 154532 h 2476982"/>
              <a:gd name="connsiteX3305" fmla="*/ 2984442 w 3379808"/>
              <a:gd name="connsiteY3305" fmla="*/ 154532 h 2476982"/>
              <a:gd name="connsiteX3306" fmla="*/ 2994798 w 3379808"/>
              <a:gd name="connsiteY3306" fmla="*/ 154532 h 2476982"/>
              <a:gd name="connsiteX3307" fmla="*/ 2984442 w 3379808"/>
              <a:gd name="connsiteY3307" fmla="*/ 150911 h 2476982"/>
              <a:gd name="connsiteX3308" fmla="*/ 2946062 w 3379808"/>
              <a:gd name="connsiteY3308" fmla="*/ 149703 h 2476982"/>
              <a:gd name="connsiteX3309" fmla="*/ 2953372 w 3379808"/>
              <a:gd name="connsiteY3309" fmla="*/ 153325 h 2476982"/>
              <a:gd name="connsiteX3310" fmla="*/ 2960683 w 3379808"/>
              <a:gd name="connsiteY3310" fmla="*/ 149703 h 2476982"/>
              <a:gd name="connsiteX3311" fmla="*/ 2946062 w 3379808"/>
              <a:gd name="connsiteY3311" fmla="*/ 149703 h 2476982"/>
              <a:gd name="connsiteX3312" fmla="*/ 2921694 w 3379808"/>
              <a:gd name="connsiteY3312" fmla="*/ 144875 h 2476982"/>
              <a:gd name="connsiteX3313" fmla="*/ 2929005 w 3379808"/>
              <a:gd name="connsiteY3313" fmla="*/ 148497 h 2476982"/>
              <a:gd name="connsiteX3314" fmla="*/ 2936315 w 3379808"/>
              <a:gd name="connsiteY3314" fmla="*/ 144875 h 2476982"/>
              <a:gd name="connsiteX3315" fmla="*/ 2921694 w 3379808"/>
              <a:gd name="connsiteY3315" fmla="*/ 144875 h 2476982"/>
              <a:gd name="connsiteX3316" fmla="*/ 2882706 w 3379808"/>
              <a:gd name="connsiteY3316" fmla="*/ 140047 h 2476982"/>
              <a:gd name="connsiteX3317" fmla="*/ 2890016 w 3379808"/>
              <a:gd name="connsiteY3317" fmla="*/ 143669 h 2476982"/>
              <a:gd name="connsiteX3318" fmla="*/ 2897327 w 3379808"/>
              <a:gd name="connsiteY3318" fmla="*/ 140047 h 2476982"/>
              <a:gd name="connsiteX3319" fmla="*/ 2890016 w 3379808"/>
              <a:gd name="connsiteY3319" fmla="*/ 140047 h 2476982"/>
              <a:gd name="connsiteX3320" fmla="*/ 2882706 w 3379808"/>
              <a:gd name="connsiteY3320" fmla="*/ 140047 h 2476982"/>
              <a:gd name="connsiteX3321" fmla="*/ 2843717 w 3379808"/>
              <a:gd name="connsiteY3321" fmla="*/ 136426 h 2476982"/>
              <a:gd name="connsiteX3322" fmla="*/ 2829097 w 3379808"/>
              <a:gd name="connsiteY3322" fmla="*/ 140047 h 2476982"/>
              <a:gd name="connsiteX3323" fmla="*/ 2843717 w 3379808"/>
              <a:gd name="connsiteY3323" fmla="*/ 140047 h 2476982"/>
              <a:gd name="connsiteX3324" fmla="*/ 2858338 w 3379808"/>
              <a:gd name="connsiteY3324" fmla="*/ 140047 h 2476982"/>
              <a:gd name="connsiteX3325" fmla="*/ 2843717 w 3379808"/>
              <a:gd name="connsiteY3325" fmla="*/ 136426 h 2476982"/>
              <a:gd name="connsiteX3326" fmla="*/ 2451397 w 3379808"/>
              <a:gd name="connsiteY3326" fmla="*/ 83315 h 2476982"/>
              <a:gd name="connsiteX3327" fmla="*/ 2448960 w 3379808"/>
              <a:gd name="connsiteY3327" fmla="*/ 86935 h 2476982"/>
              <a:gd name="connsiteX3328" fmla="*/ 2451397 w 3379808"/>
              <a:gd name="connsiteY3328" fmla="*/ 86935 h 2476982"/>
              <a:gd name="connsiteX3329" fmla="*/ 2453833 w 3379808"/>
              <a:gd name="connsiteY3329" fmla="*/ 86935 h 2476982"/>
              <a:gd name="connsiteX3330" fmla="*/ 2451397 w 3379808"/>
              <a:gd name="connsiteY3330" fmla="*/ 83315 h 2476982"/>
              <a:gd name="connsiteX3331" fmla="*/ 2502569 w 3379808"/>
              <a:gd name="connsiteY3331" fmla="*/ 78486 h 2476982"/>
              <a:gd name="connsiteX3332" fmla="*/ 2468454 w 3379808"/>
              <a:gd name="connsiteY3332" fmla="*/ 82107 h 2476982"/>
              <a:gd name="connsiteX3333" fmla="*/ 2502569 w 3379808"/>
              <a:gd name="connsiteY3333" fmla="*/ 82107 h 2476982"/>
              <a:gd name="connsiteX3334" fmla="*/ 2536684 w 3379808"/>
              <a:gd name="connsiteY3334" fmla="*/ 82107 h 2476982"/>
              <a:gd name="connsiteX3335" fmla="*/ 2502569 w 3379808"/>
              <a:gd name="connsiteY3335" fmla="*/ 78486 h 2476982"/>
              <a:gd name="connsiteX3336" fmla="*/ 2463580 w 3379808"/>
              <a:gd name="connsiteY3336" fmla="*/ 77278 h 2476982"/>
              <a:gd name="connsiteX3337" fmla="*/ 2459926 w 3379808"/>
              <a:gd name="connsiteY3337" fmla="*/ 82107 h 2476982"/>
              <a:gd name="connsiteX3338" fmla="*/ 2463580 w 3379808"/>
              <a:gd name="connsiteY3338" fmla="*/ 86935 h 2476982"/>
              <a:gd name="connsiteX3339" fmla="*/ 2467236 w 3379808"/>
              <a:gd name="connsiteY3339" fmla="*/ 82107 h 2476982"/>
              <a:gd name="connsiteX3340" fmla="*/ 2463580 w 3379808"/>
              <a:gd name="connsiteY3340" fmla="*/ 77278 h 2476982"/>
              <a:gd name="connsiteX3341" fmla="*/ 2709695 w 3379808"/>
              <a:gd name="connsiteY3341" fmla="*/ 73658 h 2476982"/>
              <a:gd name="connsiteX3342" fmla="*/ 2707258 w 3379808"/>
              <a:gd name="connsiteY3342" fmla="*/ 77278 h 2476982"/>
              <a:gd name="connsiteX3343" fmla="*/ 2709695 w 3379808"/>
              <a:gd name="connsiteY3343" fmla="*/ 77278 h 2476982"/>
              <a:gd name="connsiteX3344" fmla="*/ 2712132 w 3379808"/>
              <a:gd name="connsiteY3344" fmla="*/ 77278 h 2476982"/>
              <a:gd name="connsiteX3345" fmla="*/ 2709695 w 3379808"/>
              <a:gd name="connsiteY3345" fmla="*/ 73658 h 2476982"/>
              <a:gd name="connsiteX3346" fmla="*/ 2600649 w 3379808"/>
              <a:gd name="connsiteY3346" fmla="*/ 73658 h 2476982"/>
              <a:gd name="connsiteX3347" fmla="*/ 2551304 w 3379808"/>
              <a:gd name="connsiteY3347" fmla="*/ 77278 h 2476982"/>
              <a:gd name="connsiteX3348" fmla="*/ 2602477 w 3379808"/>
              <a:gd name="connsiteY3348" fmla="*/ 77278 h 2476982"/>
              <a:gd name="connsiteX3349" fmla="*/ 2653649 w 3379808"/>
              <a:gd name="connsiteY3349" fmla="*/ 77278 h 2476982"/>
              <a:gd name="connsiteX3350" fmla="*/ 2600649 w 3379808"/>
              <a:gd name="connsiteY3350" fmla="*/ 73658 h 2476982"/>
              <a:gd name="connsiteX3351" fmla="*/ 2731626 w 3379808"/>
              <a:gd name="connsiteY3351" fmla="*/ 72450 h 2476982"/>
              <a:gd name="connsiteX3352" fmla="*/ 2727971 w 3379808"/>
              <a:gd name="connsiteY3352" fmla="*/ 77278 h 2476982"/>
              <a:gd name="connsiteX3353" fmla="*/ 2731626 w 3379808"/>
              <a:gd name="connsiteY3353" fmla="*/ 82107 h 2476982"/>
              <a:gd name="connsiteX3354" fmla="*/ 2731626 w 3379808"/>
              <a:gd name="connsiteY3354" fmla="*/ 77278 h 2476982"/>
              <a:gd name="connsiteX3355" fmla="*/ 2731626 w 3379808"/>
              <a:gd name="connsiteY3355" fmla="*/ 72450 h 2476982"/>
              <a:gd name="connsiteX3356" fmla="*/ 2668270 w 3379808"/>
              <a:gd name="connsiteY3356" fmla="*/ 72450 h 2476982"/>
              <a:gd name="connsiteX3357" fmla="*/ 2664615 w 3379808"/>
              <a:gd name="connsiteY3357" fmla="*/ 77278 h 2476982"/>
              <a:gd name="connsiteX3358" fmla="*/ 2668270 w 3379808"/>
              <a:gd name="connsiteY3358" fmla="*/ 82107 h 2476982"/>
              <a:gd name="connsiteX3359" fmla="*/ 2671925 w 3379808"/>
              <a:gd name="connsiteY3359" fmla="*/ 77278 h 2476982"/>
              <a:gd name="connsiteX3360" fmla="*/ 2668270 w 3379808"/>
              <a:gd name="connsiteY3360" fmla="*/ 72450 h 2476982"/>
              <a:gd name="connsiteX3361" fmla="*/ 2568077 w 3379808"/>
              <a:gd name="connsiteY3361" fmla="*/ 7 h 2476982"/>
              <a:gd name="connsiteX3362" fmla="*/ 2639637 w 3379808"/>
              <a:gd name="connsiteY3362" fmla="*/ 629 h 2476982"/>
              <a:gd name="connsiteX3363" fmla="*/ 2731626 w 3379808"/>
              <a:gd name="connsiteY3363" fmla="*/ 4854 h 2476982"/>
              <a:gd name="connsiteX3364" fmla="*/ 3028912 w 3379808"/>
              <a:gd name="connsiteY3364" fmla="*/ 43480 h 2476982"/>
              <a:gd name="connsiteX3365" fmla="*/ 3253705 w 3379808"/>
              <a:gd name="connsiteY3365" fmla="*/ 108059 h 2476982"/>
              <a:gd name="connsiteX3366" fmla="*/ 3379808 w 3379808"/>
              <a:gd name="connsiteY3366" fmla="*/ 284896 h 2476982"/>
              <a:gd name="connsiteX3367" fmla="*/ 3342039 w 3379808"/>
              <a:gd name="connsiteY3367" fmla="*/ 368185 h 2476982"/>
              <a:gd name="connsiteX3368" fmla="*/ 3253096 w 3379808"/>
              <a:gd name="connsiteY3368" fmla="*/ 400775 h 2476982"/>
              <a:gd name="connsiteX3369" fmla="*/ 3248831 w 3379808"/>
              <a:gd name="connsiteY3369" fmla="*/ 395344 h 2476982"/>
              <a:gd name="connsiteX3370" fmla="*/ 3248222 w 3379808"/>
              <a:gd name="connsiteY3370" fmla="*/ 386290 h 2476982"/>
              <a:gd name="connsiteX3371" fmla="*/ 3253705 w 3379808"/>
              <a:gd name="connsiteY3371" fmla="*/ 350681 h 2476982"/>
              <a:gd name="connsiteX3372" fmla="*/ 3262843 w 3379808"/>
              <a:gd name="connsiteY3372" fmla="*/ 318694 h 2476982"/>
              <a:gd name="connsiteX3373" fmla="*/ 3243958 w 3379808"/>
              <a:gd name="connsiteY3373" fmla="*/ 304814 h 2476982"/>
              <a:gd name="connsiteX3374" fmla="*/ 3228728 w 3379808"/>
              <a:gd name="connsiteY3374" fmla="*/ 294552 h 2476982"/>
              <a:gd name="connsiteX3375" fmla="*/ 3238475 w 3379808"/>
              <a:gd name="connsiteY3375" fmla="*/ 309037 h 2476982"/>
              <a:gd name="connsiteX3376" fmla="*/ 3236038 w 3379808"/>
              <a:gd name="connsiteY3376" fmla="*/ 309037 h 2476982"/>
              <a:gd name="connsiteX3377" fmla="*/ 3233602 w 3379808"/>
              <a:gd name="connsiteY3377" fmla="*/ 309037 h 2476982"/>
              <a:gd name="connsiteX3378" fmla="*/ 3206797 w 3379808"/>
              <a:gd name="connsiteY3378" fmla="*/ 304209 h 2476982"/>
              <a:gd name="connsiteX3379" fmla="*/ 3179993 w 3379808"/>
              <a:gd name="connsiteY3379" fmla="*/ 299381 h 2476982"/>
              <a:gd name="connsiteX3380" fmla="*/ 3177556 w 3379808"/>
              <a:gd name="connsiteY3380" fmla="*/ 299381 h 2476982"/>
              <a:gd name="connsiteX3381" fmla="*/ 3175119 w 3379808"/>
              <a:gd name="connsiteY3381" fmla="*/ 299381 h 2476982"/>
              <a:gd name="connsiteX3382" fmla="*/ 3170854 w 3379808"/>
              <a:gd name="connsiteY3382" fmla="*/ 304814 h 2476982"/>
              <a:gd name="connsiteX3383" fmla="*/ 3170245 w 3379808"/>
              <a:gd name="connsiteY3383" fmla="*/ 313866 h 2476982"/>
              <a:gd name="connsiteX3384" fmla="*/ 3106889 w 3379808"/>
              <a:gd name="connsiteY3384" fmla="*/ 304209 h 2476982"/>
              <a:gd name="connsiteX3385" fmla="*/ 3081304 w 3379808"/>
              <a:gd name="connsiteY3385" fmla="*/ 313866 h 2476982"/>
              <a:gd name="connsiteX3386" fmla="*/ 3063027 w 3379808"/>
              <a:gd name="connsiteY3386" fmla="*/ 323522 h 2476982"/>
              <a:gd name="connsiteX3387" fmla="*/ 3051452 w 3379808"/>
              <a:gd name="connsiteY3387" fmla="*/ 319297 h 2476982"/>
              <a:gd name="connsiteX3388" fmla="*/ 3043533 w 3379808"/>
              <a:gd name="connsiteY3388" fmla="*/ 318694 h 2476982"/>
              <a:gd name="connsiteX3389" fmla="*/ 3011855 w 3379808"/>
              <a:gd name="connsiteY3389" fmla="*/ 318694 h 2476982"/>
              <a:gd name="connsiteX3390" fmla="*/ 2980177 w 3379808"/>
              <a:gd name="connsiteY3390" fmla="*/ 318694 h 2476982"/>
              <a:gd name="connsiteX3391" fmla="*/ 2710914 w 3379808"/>
              <a:gd name="connsiteY3391" fmla="*/ 325333 h 2476982"/>
              <a:gd name="connsiteX3392" fmla="*/ 2448960 w 3379808"/>
              <a:gd name="connsiteY3392" fmla="*/ 371805 h 2476982"/>
              <a:gd name="connsiteX3393" fmla="*/ 2424592 w 3379808"/>
              <a:gd name="connsiteY3393" fmla="*/ 376634 h 2476982"/>
              <a:gd name="connsiteX3394" fmla="*/ 2385604 w 3379808"/>
              <a:gd name="connsiteY3394" fmla="*/ 511826 h 2476982"/>
              <a:gd name="connsiteX3395" fmla="*/ 2224776 w 3379808"/>
              <a:gd name="connsiteY3395" fmla="*/ 985001 h 2476982"/>
              <a:gd name="connsiteX3396" fmla="*/ 2224776 w 3379808"/>
              <a:gd name="connsiteY3396" fmla="*/ 994658 h 2476982"/>
              <a:gd name="connsiteX3397" fmla="*/ 2366470 w 3379808"/>
              <a:gd name="connsiteY3397" fmla="*/ 995015 h 2476982"/>
              <a:gd name="connsiteX3398" fmla="*/ 2578560 w 3379808"/>
              <a:gd name="connsiteY3398" fmla="*/ 1023270 h 2476982"/>
              <a:gd name="connsiteX3399" fmla="*/ 2687764 w 3379808"/>
              <a:gd name="connsiteY3399" fmla="*/ 1120194 h 2476982"/>
              <a:gd name="connsiteX3400" fmla="*/ 2545529 w 3379808"/>
              <a:gd name="connsiteY3400" fmla="*/ 1230172 h 2476982"/>
              <a:gd name="connsiteX3401" fmla="*/ 2271166 w 3379808"/>
              <a:gd name="connsiteY3401" fmla="*/ 1304743 h 2476982"/>
              <a:gd name="connsiteX3402" fmla="*/ 2093191 w 3379808"/>
              <a:gd name="connsiteY3402" fmla="*/ 1337468 h 2476982"/>
              <a:gd name="connsiteX3403" fmla="*/ 2081616 w 3379808"/>
              <a:gd name="connsiteY3403" fmla="*/ 1358592 h 2476982"/>
              <a:gd name="connsiteX3404" fmla="*/ 2073696 w 3379808"/>
              <a:gd name="connsiteY3404" fmla="*/ 1376094 h 2476982"/>
              <a:gd name="connsiteX3405" fmla="*/ 1912869 w 3379808"/>
              <a:gd name="connsiteY3405" fmla="*/ 1839612 h 2476982"/>
              <a:gd name="connsiteX3406" fmla="*/ 1890938 w 3379808"/>
              <a:gd name="connsiteY3406" fmla="*/ 1933764 h 2476982"/>
              <a:gd name="connsiteX3407" fmla="*/ 1869007 w 3379808"/>
              <a:gd name="connsiteY3407" fmla="*/ 2027916 h 2476982"/>
              <a:gd name="connsiteX3408" fmla="*/ 1848904 w 3379808"/>
              <a:gd name="connsiteY3408" fmla="*/ 2073182 h 2476982"/>
              <a:gd name="connsiteX3409" fmla="*/ 1839766 w 3379808"/>
              <a:gd name="connsiteY3409" fmla="*/ 2143796 h 2476982"/>
              <a:gd name="connsiteX3410" fmla="*/ 1839766 w 3379808"/>
              <a:gd name="connsiteY3410" fmla="*/ 2336928 h 2476982"/>
              <a:gd name="connsiteX3411" fmla="*/ 1844031 w 3379808"/>
              <a:gd name="connsiteY3411" fmla="*/ 2368312 h 2476982"/>
              <a:gd name="connsiteX3412" fmla="*/ 1844639 w 3379808"/>
              <a:gd name="connsiteY3412" fmla="*/ 2399696 h 2476982"/>
              <a:gd name="connsiteX3413" fmla="*/ 1844639 w 3379808"/>
              <a:gd name="connsiteY3413" fmla="*/ 2414181 h 2476982"/>
              <a:gd name="connsiteX3414" fmla="*/ 1844639 w 3379808"/>
              <a:gd name="connsiteY3414" fmla="*/ 2428666 h 2476982"/>
              <a:gd name="connsiteX3415" fmla="*/ 1817226 w 3379808"/>
              <a:gd name="connsiteY3415" fmla="*/ 2467293 h 2476982"/>
              <a:gd name="connsiteX3416" fmla="*/ 1771536 w 3379808"/>
              <a:gd name="connsiteY3416" fmla="*/ 2476949 h 2476982"/>
              <a:gd name="connsiteX3417" fmla="*/ 1620456 w 3379808"/>
              <a:gd name="connsiteY3417" fmla="*/ 2344774 h 2476982"/>
              <a:gd name="connsiteX3418" fmla="*/ 1586341 w 3379808"/>
              <a:gd name="connsiteY3418" fmla="*/ 2129311 h 2476982"/>
              <a:gd name="connsiteX3419" fmla="*/ 1595479 w 3379808"/>
              <a:gd name="connsiteY3419" fmla="*/ 1950663 h 2476982"/>
              <a:gd name="connsiteX3420" fmla="*/ 1630203 w 3379808"/>
              <a:gd name="connsiteY3420" fmla="*/ 1772016 h 2476982"/>
              <a:gd name="connsiteX3421" fmla="*/ 1713054 w 3379808"/>
              <a:gd name="connsiteY3421" fmla="*/ 1482317 h 2476982"/>
              <a:gd name="connsiteX3422" fmla="*/ 1713054 w 3379808"/>
              <a:gd name="connsiteY3422" fmla="*/ 1472660 h 2476982"/>
              <a:gd name="connsiteX3423" fmla="*/ 1616802 w 3379808"/>
              <a:gd name="connsiteY3423" fmla="*/ 1555949 h 2476982"/>
              <a:gd name="connsiteX3424" fmla="*/ 1513238 w 3379808"/>
              <a:gd name="connsiteY3424" fmla="*/ 1617510 h 2476982"/>
              <a:gd name="connsiteX3425" fmla="*/ 1442571 w 3379808"/>
              <a:gd name="connsiteY3425" fmla="*/ 1531808 h 2476982"/>
              <a:gd name="connsiteX3426" fmla="*/ 1430388 w 3379808"/>
              <a:gd name="connsiteY3426" fmla="*/ 1409892 h 2476982"/>
              <a:gd name="connsiteX3427" fmla="*/ 1439053 w 3379808"/>
              <a:gd name="connsiteY3427" fmla="*/ 1308677 h 2476982"/>
              <a:gd name="connsiteX3428" fmla="*/ 1467210 w 3379808"/>
              <a:gd name="connsiteY3428" fmla="*/ 1179564 h 2476982"/>
              <a:gd name="connsiteX3429" fmla="*/ 1518111 w 3379808"/>
              <a:gd name="connsiteY3429" fmla="*/ 1110537 h 2476982"/>
              <a:gd name="connsiteX3430" fmla="*/ 1849513 w 3379808"/>
              <a:gd name="connsiteY3430" fmla="*/ 1038112 h 2476982"/>
              <a:gd name="connsiteX3431" fmla="*/ 1862916 w 3379808"/>
              <a:gd name="connsiteY3431" fmla="*/ 1029059 h 2476982"/>
              <a:gd name="connsiteX3432" fmla="*/ 1869007 w 3379808"/>
              <a:gd name="connsiteY3432" fmla="*/ 1009143 h 2476982"/>
              <a:gd name="connsiteX3433" fmla="*/ 2024961 w 3379808"/>
              <a:gd name="connsiteY3433" fmla="*/ 516655 h 2476982"/>
              <a:gd name="connsiteX3434" fmla="*/ 2024961 w 3379808"/>
              <a:gd name="connsiteY3434" fmla="*/ 511826 h 2476982"/>
              <a:gd name="connsiteX3435" fmla="*/ 1922436 w 3379808"/>
              <a:gd name="connsiteY3435" fmla="*/ 564402 h 2476982"/>
              <a:gd name="connsiteX3436" fmla="*/ 1835073 w 3379808"/>
              <a:gd name="connsiteY3436" fmla="*/ 662041 h 2476982"/>
              <a:gd name="connsiteX3437" fmla="*/ 1742295 w 3379808"/>
              <a:gd name="connsiteY3437" fmla="*/ 714616 h 2476982"/>
              <a:gd name="connsiteX3438" fmla="*/ 1652134 w 3379808"/>
              <a:gd name="connsiteY3438" fmla="*/ 645813 h 2476982"/>
              <a:gd name="connsiteX3439" fmla="*/ 1635077 w 3379808"/>
              <a:gd name="connsiteY3439" fmla="*/ 526311 h 2476982"/>
              <a:gd name="connsiteX3440" fmla="*/ 1644824 w 3379808"/>
              <a:gd name="connsiteY3440" fmla="*/ 417674 h 2476982"/>
              <a:gd name="connsiteX3441" fmla="*/ 1653913 w 3379808"/>
              <a:gd name="connsiteY3441" fmla="*/ 377151 h 2476982"/>
              <a:gd name="connsiteX3442" fmla="*/ 1652134 w 3379808"/>
              <a:gd name="connsiteY3442" fmla="*/ 377841 h 2476982"/>
              <a:gd name="connsiteX3443" fmla="*/ 1570728 w 3379808"/>
              <a:gd name="connsiteY3443" fmla="*/ 399702 h 2476982"/>
              <a:gd name="connsiteX3444" fmla="*/ 1442571 w 3379808"/>
              <a:gd name="connsiteY3444" fmla="*/ 424917 h 2476982"/>
              <a:gd name="connsiteX3445" fmla="*/ 1135538 w 3379808"/>
              <a:gd name="connsiteY3445" fmla="*/ 535968 h 2476982"/>
              <a:gd name="connsiteX3446" fmla="*/ 1061217 w 3379808"/>
              <a:gd name="connsiteY3446" fmla="*/ 575802 h 2476982"/>
              <a:gd name="connsiteX3447" fmla="*/ 1008825 w 3379808"/>
              <a:gd name="connsiteY3447" fmla="*/ 637363 h 2476982"/>
              <a:gd name="connsiteX3448" fmla="*/ 877239 w 3379808"/>
              <a:gd name="connsiteY3448" fmla="*/ 864293 h 2476982"/>
              <a:gd name="connsiteX3449" fmla="*/ 872975 w 3379808"/>
              <a:gd name="connsiteY3449" fmla="*/ 873950 h 2476982"/>
              <a:gd name="connsiteX3450" fmla="*/ 872366 w 3379808"/>
              <a:gd name="connsiteY3450" fmla="*/ 883606 h 2476982"/>
              <a:gd name="connsiteX3451" fmla="*/ 876022 w 3379808"/>
              <a:gd name="connsiteY3451" fmla="*/ 901713 h 2476982"/>
              <a:gd name="connsiteX3452" fmla="*/ 886987 w 3379808"/>
              <a:gd name="connsiteY3452" fmla="*/ 912576 h 2476982"/>
              <a:gd name="connsiteX3453" fmla="*/ 921101 w 3379808"/>
              <a:gd name="connsiteY3453" fmla="*/ 912576 h 2476982"/>
              <a:gd name="connsiteX3454" fmla="*/ 1384089 w 3379808"/>
              <a:gd name="connsiteY3454" fmla="*/ 859465 h 2476982"/>
              <a:gd name="connsiteX3455" fmla="*/ 1392008 w 3379808"/>
              <a:gd name="connsiteY3455" fmla="*/ 859465 h 2476982"/>
              <a:gd name="connsiteX3456" fmla="*/ 1403583 w 3379808"/>
              <a:gd name="connsiteY3456" fmla="*/ 859465 h 2476982"/>
              <a:gd name="connsiteX3457" fmla="*/ 1415158 w 3379808"/>
              <a:gd name="connsiteY3457" fmla="*/ 859465 h 2476982"/>
              <a:gd name="connsiteX3458" fmla="*/ 1423077 w 3379808"/>
              <a:gd name="connsiteY3458" fmla="*/ 859465 h 2476982"/>
              <a:gd name="connsiteX3459" fmla="*/ 1429779 w 3379808"/>
              <a:gd name="connsiteY3459" fmla="*/ 861879 h 2476982"/>
              <a:gd name="connsiteX3460" fmla="*/ 1432824 w 3379808"/>
              <a:gd name="connsiteY3460" fmla="*/ 864293 h 2476982"/>
              <a:gd name="connsiteX3461" fmla="*/ 1432824 w 3379808"/>
              <a:gd name="connsiteY3461" fmla="*/ 898091 h 2476982"/>
              <a:gd name="connsiteX3462" fmla="*/ 1423077 w 3379808"/>
              <a:gd name="connsiteY3462" fmla="*/ 907748 h 2476982"/>
              <a:gd name="connsiteX3463" fmla="*/ 1437698 w 3379808"/>
              <a:gd name="connsiteY3463" fmla="*/ 917405 h 2476982"/>
              <a:gd name="connsiteX3464" fmla="*/ 1425514 w 3379808"/>
              <a:gd name="connsiteY3464" fmla="*/ 924044 h 2476982"/>
              <a:gd name="connsiteX3465" fmla="*/ 1413330 w 3379808"/>
              <a:gd name="connsiteY3465" fmla="*/ 927061 h 2476982"/>
              <a:gd name="connsiteX3466" fmla="*/ 1423077 w 3379808"/>
              <a:gd name="connsiteY3466" fmla="*/ 931890 h 2476982"/>
              <a:gd name="connsiteX3467" fmla="*/ 1420032 w 3379808"/>
              <a:gd name="connsiteY3467" fmla="*/ 937321 h 2476982"/>
              <a:gd name="connsiteX3468" fmla="*/ 1413330 w 3379808"/>
              <a:gd name="connsiteY3468" fmla="*/ 946375 h 2476982"/>
              <a:gd name="connsiteX3469" fmla="*/ 1415767 w 3379808"/>
              <a:gd name="connsiteY3469" fmla="*/ 954220 h 2476982"/>
              <a:gd name="connsiteX3470" fmla="*/ 1418204 w 3379808"/>
              <a:gd name="connsiteY3470" fmla="*/ 965688 h 2476982"/>
              <a:gd name="connsiteX3471" fmla="*/ 1398709 w 3379808"/>
              <a:gd name="connsiteY3471" fmla="*/ 965688 h 2476982"/>
              <a:gd name="connsiteX3472" fmla="*/ 1413330 w 3379808"/>
              <a:gd name="connsiteY3472" fmla="*/ 975344 h 2476982"/>
              <a:gd name="connsiteX3473" fmla="*/ 1403583 w 3379808"/>
              <a:gd name="connsiteY3473" fmla="*/ 980173 h 2476982"/>
              <a:gd name="connsiteX3474" fmla="*/ 1408457 w 3379808"/>
              <a:gd name="connsiteY3474" fmla="*/ 982587 h 2476982"/>
              <a:gd name="connsiteX3475" fmla="*/ 1413330 w 3379808"/>
              <a:gd name="connsiteY3475" fmla="*/ 985001 h 2476982"/>
              <a:gd name="connsiteX3476" fmla="*/ 1417595 w 3379808"/>
              <a:gd name="connsiteY3476" fmla="*/ 987415 h 2476982"/>
              <a:gd name="connsiteX3477" fmla="*/ 1418204 w 3379808"/>
              <a:gd name="connsiteY3477" fmla="*/ 989829 h 2476982"/>
              <a:gd name="connsiteX3478" fmla="*/ 1413330 w 3379808"/>
              <a:gd name="connsiteY3478" fmla="*/ 989829 h 2476982"/>
              <a:gd name="connsiteX3479" fmla="*/ 1398101 w 3379808"/>
              <a:gd name="connsiteY3479" fmla="*/ 998883 h 2476982"/>
              <a:gd name="connsiteX3480" fmla="*/ 1379215 w 3379808"/>
              <a:gd name="connsiteY3480" fmla="*/ 1004314 h 2476982"/>
              <a:gd name="connsiteX3481" fmla="*/ 1393836 w 3379808"/>
              <a:gd name="connsiteY3481" fmla="*/ 1023628 h 2476982"/>
              <a:gd name="connsiteX3482" fmla="*/ 1373124 w 3379808"/>
              <a:gd name="connsiteY3482" fmla="*/ 1036906 h 2476982"/>
              <a:gd name="connsiteX3483" fmla="*/ 1359721 w 3379808"/>
              <a:gd name="connsiteY3483" fmla="*/ 1057426 h 2476982"/>
              <a:gd name="connsiteX3484" fmla="*/ 1197066 w 3379808"/>
              <a:gd name="connsiteY3484" fmla="*/ 1058633 h 2476982"/>
              <a:gd name="connsiteX3485" fmla="*/ 1052687 w 3379808"/>
              <a:gd name="connsiteY3485" fmla="*/ 1110537 h 2476982"/>
              <a:gd name="connsiteX3486" fmla="*/ 1081929 w 3379808"/>
              <a:gd name="connsiteY3486" fmla="*/ 1110537 h 2476982"/>
              <a:gd name="connsiteX3487" fmla="*/ 847998 w 3379808"/>
              <a:gd name="connsiteY3487" fmla="*/ 1168477 h 2476982"/>
              <a:gd name="connsiteX3488" fmla="*/ 738343 w 3379808"/>
              <a:gd name="connsiteY3488" fmla="*/ 1204086 h 2476982"/>
              <a:gd name="connsiteX3489" fmla="*/ 643309 w 3379808"/>
              <a:gd name="connsiteY3489" fmla="*/ 1236073 h 2476982"/>
              <a:gd name="connsiteX3490" fmla="*/ 672550 w 3379808"/>
              <a:gd name="connsiteY3490" fmla="*/ 1236073 h 2476982"/>
              <a:gd name="connsiteX3491" fmla="*/ 1130664 w 3379808"/>
              <a:gd name="connsiteY3491" fmla="*/ 1129850 h 2476982"/>
              <a:gd name="connsiteX3492" fmla="*/ 1247629 w 3379808"/>
              <a:gd name="connsiteY3492" fmla="*/ 1110537 h 2476982"/>
              <a:gd name="connsiteX3493" fmla="*/ 1242756 w 3379808"/>
              <a:gd name="connsiteY3493" fmla="*/ 1110537 h 2476982"/>
              <a:gd name="connsiteX3494" fmla="*/ 1237882 w 3379808"/>
              <a:gd name="connsiteY3494" fmla="*/ 1110537 h 2476982"/>
              <a:gd name="connsiteX3495" fmla="*/ 1164779 w 3379808"/>
              <a:gd name="connsiteY3495" fmla="*/ 1115365 h 2476982"/>
              <a:gd name="connsiteX3496" fmla="*/ 1091676 w 3379808"/>
              <a:gd name="connsiteY3496" fmla="*/ 1120194 h 2476982"/>
              <a:gd name="connsiteX3497" fmla="*/ 1089239 w 3379808"/>
              <a:gd name="connsiteY3497" fmla="*/ 1120194 h 2476982"/>
              <a:gd name="connsiteX3498" fmla="*/ 1086802 w 3379808"/>
              <a:gd name="connsiteY3498" fmla="*/ 1120194 h 2476982"/>
              <a:gd name="connsiteX3499" fmla="*/ 1091676 w 3379808"/>
              <a:gd name="connsiteY3499" fmla="*/ 1117780 h 2476982"/>
              <a:gd name="connsiteX3500" fmla="*/ 1096549 w 3379808"/>
              <a:gd name="connsiteY3500" fmla="*/ 1115365 h 2476982"/>
              <a:gd name="connsiteX3501" fmla="*/ 1151986 w 3379808"/>
              <a:gd name="connsiteY3501" fmla="*/ 1105709 h 2476982"/>
              <a:gd name="connsiteX3502" fmla="*/ 1203767 w 3379808"/>
              <a:gd name="connsiteY3502" fmla="*/ 1096052 h 2476982"/>
              <a:gd name="connsiteX3503" fmla="*/ 1184273 w 3379808"/>
              <a:gd name="connsiteY3503" fmla="*/ 1096052 h 2476982"/>
              <a:gd name="connsiteX3504" fmla="*/ 1206999 w 3379808"/>
              <a:gd name="connsiteY3504" fmla="*/ 1088565 h 2476982"/>
              <a:gd name="connsiteX3505" fmla="*/ 1204986 w 3379808"/>
              <a:gd name="connsiteY3505" fmla="*/ 1091224 h 2476982"/>
              <a:gd name="connsiteX3506" fmla="*/ 1208641 w 3379808"/>
              <a:gd name="connsiteY3506" fmla="*/ 1096052 h 2476982"/>
              <a:gd name="connsiteX3507" fmla="*/ 1212297 w 3379808"/>
              <a:gd name="connsiteY3507" fmla="*/ 1091224 h 2476982"/>
              <a:gd name="connsiteX3508" fmla="*/ 1209628 w 3379808"/>
              <a:gd name="connsiteY3508" fmla="*/ 1087700 h 2476982"/>
              <a:gd name="connsiteX3509" fmla="*/ 1216560 w 3379808"/>
              <a:gd name="connsiteY3509" fmla="*/ 1085415 h 2476982"/>
              <a:gd name="connsiteX3510" fmla="*/ 1252503 w 3379808"/>
              <a:gd name="connsiteY3510" fmla="*/ 1076136 h 2476982"/>
              <a:gd name="connsiteX3511" fmla="*/ 1320733 w 3379808"/>
              <a:gd name="connsiteY3511" fmla="*/ 1067082 h 2476982"/>
              <a:gd name="connsiteX3512" fmla="*/ 1330480 w 3379808"/>
              <a:gd name="connsiteY3512" fmla="*/ 1067686 h 2476982"/>
              <a:gd name="connsiteX3513" fmla="*/ 1340227 w 3379808"/>
              <a:gd name="connsiteY3513" fmla="*/ 1071911 h 2476982"/>
              <a:gd name="connsiteX3514" fmla="*/ 1315250 w 3379808"/>
              <a:gd name="connsiteY3514" fmla="*/ 1086396 h 2476982"/>
              <a:gd name="connsiteX3515" fmla="*/ 1286618 w 3379808"/>
              <a:gd name="connsiteY3515" fmla="*/ 1100881 h 2476982"/>
              <a:gd name="connsiteX3516" fmla="*/ 1282963 w 3379808"/>
              <a:gd name="connsiteY3516" fmla="*/ 1117176 h 2476982"/>
              <a:gd name="connsiteX3517" fmla="*/ 1271997 w 3379808"/>
              <a:gd name="connsiteY3517" fmla="*/ 1129850 h 2476982"/>
              <a:gd name="connsiteX3518" fmla="*/ 1183664 w 3379808"/>
              <a:gd name="connsiteY3518" fmla="*/ 1175719 h 2476982"/>
              <a:gd name="connsiteX3519" fmla="*/ 1091676 w 3379808"/>
              <a:gd name="connsiteY3519" fmla="*/ 1221588 h 2476982"/>
              <a:gd name="connsiteX3520" fmla="*/ 575079 w 3379808"/>
              <a:gd name="connsiteY3520" fmla="*/ 1424377 h 2476982"/>
              <a:gd name="connsiteX3521" fmla="*/ 488078 w 3379808"/>
              <a:gd name="connsiteY3521" fmla="*/ 1559749 h 2476982"/>
              <a:gd name="connsiteX3522" fmla="*/ 408657 w 3379808"/>
              <a:gd name="connsiteY3522" fmla="*/ 1795979 h 2476982"/>
              <a:gd name="connsiteX3523" fmla="*/ 360643 w 3379808"/>
              <a:gd name="connsiteY3523" fmla="*/ 1979633 h 2476982"/>
              <a:gd name="connsiteX3524" fmla="*/ 369172 w 3379808"/>
              <a:gd name="connsiteY3524" fmla="*/ 1997135 h 2476982"/>
              <a:gd name="connsiteX3525" fmla="*/ 385011 w 3379808"/>
              <a:gd name="connsiteY3525" fmla="*/ 2003775 h 2476982"/>
              <a:gd name="connsiteX3526" fmla="*/ 458723 w 3379808"/>
              <a:gd name="connsiteY3526" fmla="*/ 1986272 h 2476982"/>
              <a:gd name="connsiteX3527" fmla="*/ 521470 w 3379808"/>
              <a:gd name="connsiteY3527" fmla="*/ 1950663 h 2476982"/>
              <a:gd name="connsiteX3528" fmla="*/ 1301238 w 3379808"/>
              <a:gd name="connsiteY3528" fmla="*/ 1438862 h 2476982"/>
              <a:gd name="connsiteX3529" fmla="*/ 1320733 w 3379808"/>
              <a:gd name="connsiteY3529" fmla="*/ 1434034 h 2476982"/>
              <a:gd name="connsiteX3530" fmla="*/ 1328043 w 3379808"/>
              <a:gd name="connsiteY3530" fmla="*/ 1458176 h 2476982"/>
              <a:gd name="connsiteX3531" fmla="*/ 1335353 w 3379808"/>
              <a:gd name="connsiteY3531" fmla="*/ 1482317 h 2476982"/>
              <a:gd name="connsiteX3532" fmla="*/ 1345100 w 3379808"/>
              <a:gd name="connsiteY3532" fmla="*/ 1482317 h 2476982"/>
              <a:gd name="connsiteX3533" fmla="*/ 1334744 w 3379808"/>
              <a:gd name="connsiteY3533" fmla="*/ 1499216 h 2476982"/>
              <a:gd name="connsiteX3534" fmla="*/ 1320733 w 3379808"/>
              <a:gd name="connsiteY3534" fmla="*/ 1516115 h 2476982"/>
              <a:gd name="connsiteX3535" fmla="*/ 1325606 w 3379808"/>
              <a:gd name="connsiteY3535" fmla="*/ 1516115 h 2476982"/>
              <a:gd name="connsiteX3536" fmla="*/ 1322561 w 3379808"/>
              <a:gd name="connsiteY3536" fmla="*/ 1525772 h 2476982"/>
              <a:gd name="connsiteX3537" fmla="*/ 1315859 w 3379808"/>
              <a:gd name="connsiteY3537" fmla="*/ 1535429 h 2476982"/>
              <a:gd name="connsiteX3538" fmla="*/ 1308549 w 3379808"/>
              <a:gd name="connsiteY3538" fmla="*/ 1542671 h 2476982"/>
              <a:gd name="connsiteX3539" fmla="*/ 1301238 w 3379808"/>
              <a:gd name="connsiteY3539" fmla="*/ 1549913 h 2476982"/>
              <a:gd name="connsiteX3540" fmla="*/ 1310986 w 3379808"/>
              <a:gd name="connsiteY3540" fmla="*/ 1549913 h 2476982"/>
              <a:gd name="connsiteX3541" fmla="*/ 1303066 w 3379808"/>
              <a:gd name="connsiteY3541" fmla="*/ 1565606 h 2476982"/>
              <a:gd name="connsiteX3542" fmla="*/ 1291491 w 3379808"/>
              <a:gd name="connsiteY3542" fmla="*/ 1574055 h 2476982"/>
              <a:gd name="connsiteX3543" fmla="*/ 726159 w 3379808"/>
              <a:gd name="connsiteY3543" fmla="*/ 1955492 h 2476982"/>
              <a:gd name="connsiteX3544" fmla="*/ 731033 w 3379808"/>
              <a:gd name="connsiteY3544" fmla="*/ 1955492 h 2476982"/>
              <a:gd name="connsiteX3545" fmla="*/ 770021 w 3379808"/>
              <a:gd name="connsiteY3545" fmla="*/ 1936178 h 2476982"/>
              <a:gd name="connsiteX3546" fmla="*/ 1174526 w 3379808"/>
              <a:gd name="connsiteY3546" fmla="*/ 1670621 h 2476982"/>
              <a:gd name="connsiteX3547" fmla="*/ 1199503 w 3379808"/>
              <a:gd name="connsiteY3547" fmla="*/ 1654930 h 2476982"/>
              <a:gd name="connsiteX3548" fmla="*/ 1228135 w 3379808"/>
              <a:gd name="connsiteY3548" fmla="*/ 1646480 h 2476982"/>
              <a:gd name="connsiteX3549" fmla="*/ 1230572 w 3379808"/>
              <a:gd name="connsiteY3549" fmla="*/ 1646480 h 2476982"/>
              <a:gd name="connsiteX3550" fmla="*/ 1233009 w 3379808"/>
              <a:gd name="connsiteY3550" fmla="*/ 1646480 h 2476982"/>
              <a:gd name="connsiteX3551" fmla="*/ 1213515 w 3379808"/>
              <a:gd name="connsiteY3551" fmla="*/ 1660965 h 2476982"/>
              <a:gd name="connsiteX3552" fmla="*/ 1194020 w 3379808"/>
              <a:gd name="connsiteY3552" fmla="*/ 1675450 h 2476982"/>
              <a:gd name="connsiteX3553" fmla="*/ 1184273 w 3379808"/>
              <a:gd name="connsiteY3553" fmla="*/ 1685106 h 2476982"/>
              <a:gd name="connsiteX3554" fmla="*/ 1225698 w 3379808"/>
              <a:gd name="connsiteY3554" fmla="*/ 1667001 h 2476982"/>
              <a:gd name="connsiteX3555" fmla="*/ 1267124 w 3379808"/>
              <a:gd name="connsiteY3555" fmla="*/ 1641651 h 2476982"/>
              <a:gd name="connsiteX3556" fmla="*/ 1269560 w 3379808"/>
              <a:gd name="connsiteY3556" fmla="*/ 1641651 h 2476982"/>
              <a:gd name="connsiteX3557" fmla="*/ 1271997 w 3379808"/>
              <a:gd name="connsiteY3557" fmla="*/ 1641651 h 2476982"/>
              <a:gd name="connsiteX3558" fmla="*/ 1262250 w 3379808"/>
              <a:gd name="connsiteY3558" fmla="*/ 1646480 h 2476982"/>
              <a:gd name="connsiteX3559" fmla="*/ 1181836 w 3379808"/>
              <a:gd name="connsiteY3559" fmla="*/ 1703816 h 2476982"/>
              <a:gd name="connsiteX3560" fmla="*/ 1101423 w 3379808"/>
              <a:gd name="connsiteY3560" fmla="*/ 1757531 h 2476982"/>
              <a:gd name="connsiteX3561" fmla="*/ 1087411 w 3379808"/>
              <a:gd name="connsiteY3561" fmla="*/ 1769602 h 2476982"/>
              <a:gd name="connsiteX3562" fmla="*/ 1077055 w 3379808"/>
              <a:gd name="connsiteY3562" fmla="*/ 1781672 h 2476982"/>
              <a:gd name="connsiteX3563" fmla="*/ 1123354 w 3379808"/>
              <a:gd name="connsiteY3563" fmla="*/ 1755117 h 2476982"/>
              <a:gd name="connsiteX3564" fmla="*/ 1169653 w 3379808"/>
              <a:gd name="connsiteY3564" fmla="*/ 1728561 h 2476982"/>
              <a:gd name="connsiteX3565" fmla="*/ 964963 w 3379808"/>
              <a:gd name="connsiteY3565" fmla="*/ 1873410 h 2476982"/>
              <a:gd name="connsiteX3566" fmla="*/ 877848 w 3379808"/>
              <a:gd name="connsiteY3566" fmla="*/ 1936178 h 2476982"/>
              <a:gd name="connsiteX3567" fmla="*/ 794389 w 3379808"/>
              <a:gd name="connsiteY3567" fmla="*/ 1998946 h 2476982"/>
              <a:gd name="connsiteX3568" fmla="*/ 829723 w 3379808"/>
              <a:gd name="connsiteY3568" fmla="*/ 1986272 h 2476982"/>
              <a:gd name="connsiteX3569" fmla="*/ 857745 w 3379808"/>
              <a:gd name="connsiteY3569" fmla="*/ 1969977 h 2476982"/>
              <a:gd name="connsiteX3570" fmla="*/ 1106296 w 3379808"/>
              <a:gd name="connsiteY3570" fmla="*/ 1810642 h 2476982"/>
              <a:gd name="connsiteX3571" fmla="*/ 1116043 w 3379808"/>
              <a:gd name="connsiteY3571" fmla="*/ 1810642 h 2476982"/>
              <a:gd name="connsiteX3572" fmla="*/ 1091676 w 3379808"/>
              <a:gd name="connsiteY3572" fmla="*/ 1829956 h 2476982"/>
              <a:gd name="connsiteX3573" fmla="*/ 1096549 w 3379808"/>
              <a:gd name="connsiteY3573" fmla="*/ 1834784 h 2476982"/>
              <a:gd name="connsiteX3574" fmla="*/ 1095940 w 3379808"/>
              <a:gd name="connsiteY3574" fmla="*/ 1837198 h 2476982"/>
              <a:gd name="connsiteX3575" fmla="*/ 1091676 w 3379808"/>
              <a:gd name="connsiteY3575" fmla="*/ 1839612 h 2476982"/>
              <a:gd name="connsiteX3576" fmla="*/ 1091676 w 3379808"/>
              <a:gd name="connsiteY3576" fmla="*/ 1837198 h 2476982"/>
              <a:gd name="connsiteX3577" fmla="*/ 1091676 w 3379808"/>
              <a:gd name="connsiteY3577" fmla="*/ 1834784 h 2476982"/>
              <a:gd name="connsiteX3578" fmla="*/ 1089239 w 3379808"/>
              <a:gd name="connsiteY3578" fmla="*/ 1834784 h 2476982"/>
              <a:gd name="connsiteX3579" fmla="*/ 1086802 w 3379808"/>
              <a:gd name="connsiteY3579" fmla="*/ 1834784 h 2476982"/>
              <a:gd name="connsiteX3580" fmla="*/ 1084365 w 3379808"/>
              <a:gd name="connsiteY3580" fmla="*/ 1834784 h 2476982"/>
              <a:gd name="connsiteX3581" fmla="*/ 1081929 w 3379808"/>
              <a:gd name="connsiteY3581" fmla="*/ 1834784 h 2476982"/>
              <a:gd name="connsiteX3582" fmla="*/ 1086802 w 3379808"/>
              <a:gd name="connsiteY3582" fmla="*/ 1839612 h 2476982"/>
              <a:gd name="connsiteX3583" fmla="*/ 1077055 w 3379808"/>
              <a:gd name="connsiteY3583" fmla="*/ 1849269 h 2476982"/>
              <a:gd name="connsiteX3584" fmla="*/ 935722 w 3379808"/>
              <a:gd name="connsiteY3584" fmla="*/ 1938593 h 2476982"/>
              <a:gd name="connsiteX3585" fmla="*/ 794389 w 3379808"/>
              <a:gd name="connsiteY3585" fmla="*/ 2042401 h 2476982"/>
              <a:gd name="connsiteX3586" fmla="*/ 799263 w 3379808"/>
              <a:gd name="connsiteY3586" fmla="*/ 2042401 h 2476982"/>
              <a:gd name="connsiteX3587" fmla="*/ 871757 w 3379808"/>
              <a:gd name="connsiteY3587" fmla="*/ 2011017 h 2476982"/>
              <a:gd name="connsiteX3588" fmla="*/ 940596 w 3379808"/>
              <a:gd name="connsiteY3588" fmla="*/ 1965148 h 2476982"/>
              <a:gd name="connsiteX3589" fmla="*/ 1101423 w 3379808"/>
              <a:gd name="connsiteY3589" fmla="*/ 1858925 h 2476982"/>
              <a:gd name="connsiteX3590" fmla="*/ 1106296 w 3379808"/>
              <a:gd name="connsiteY3590" fmla="*/ 1858925 h 2476982"/>
              <a:gd name="connsiteX3591" fmla="*/ 1077055 w 3379808"/>
              <a:gd name="connsiteY3591" fmla="*/ 1887895 h 2476982"/>
              <a:gd name="connsiteX3592" fmla="*/ 1096549 w 3379808"/>
              <a:gd name="connsiteY3592" fmla="*/ 1887895 h 2476982"/>
              <a:gd name="connsiteX3593" fmla="*/ 999078 w 3379808"/>
              <a:gd name="connsiteY3593" fmla="*/ 1950663 h 2476982"/>
              <a:gd name="connsiteX3594" fmla="*/ 1003952 w 3379808"/>
              <a:gd name="connsiteY3594" fmla="*/ 1936178 h 2476982"/>
              <a:gd name="connsiteX3595" fmla="*/ 901607 w 3379808"/>
              <a:gd name="connsiteY3595" fmla="*/ 1998946 h 2476982"/>
              <a:gd name="connsiteX3596" fmla="*/ 891860 w 3379808"/>
              <a:gd name="connsiteY3596" fmla="*/ 2008603 h 2476982"/>
              <a:gd name="connsiteX3597" fmla="*/ 894297 w 3379808"/>
              <a:gd name="connsiteY3597" fmla="*/ 2008603 h 2476982"/>
              <a:gd name="connsiteX3598" fmla="*/ 896734 w 3379808"/>
              <a:gd name="connsiteY3598" fmla="*/ 2008603 h 2476982"/>
              <a:gd name="connsiteX3599" fmla="*/ 906481 w 3379808"/>
              <a:gd name="connsiteY3599" fmla="*/ 2003775 h 2476982"/>
              <a:gd name="connsiteX3600" fmla="*/ 916228 w 3379808"/>
              <a:gd name="connsiteY3600" fmla="*/ 1998946 h 2476982"/>
              <a:gd name="connsiteX3601" fmla="*/ 916228 w 3379808"/>
              <a:gd name="connsiteY3601" fmla="*/ 1994118 h 2476982"/>
              <a:gd name="connsiteX3602" fmla="*/ 918665 w 3379808"/>
              <a:gd name="connsiteY3602" fmla="*/ 1994721 h 2476982"/>
              <a:gd name="connsiteX3603" fmla="*/ 921101 w 3379808"/>
              <a:gd name="connsiteY3603" fmla="*/ 1998946 h 2476982"/>
              <a:gd name="connsiteX3604" fmla="*/ 923538 w 3379808"/>
              <a:gd name="connsiteY3604" fmla="*/ 1998946 h 2476982"/>
              <a:gd name="connsiteX3605" fmla="*/ 925975 w 3379808"/>
              <a:gd name="connsiteY3605" fmla="*/ 1998946 h 2476982"/>
              <a:gd name="connsiteX3606" fmla="*/ 873585 w 3379808"/>
              <a:gd name="connsiteY3606" fmla="*/ 2047833 h 2476982"/>
              <a:gd name="connsiteX3607" fmla="*/ 813883 w 3379808"/>
              <a:gd name="connsiteY3607" fmla="*/ 2085856 h 2476982"/>
              <a:gd name="connsiteX3608" fmla="*/ 828504 w 3379808"/>
              <a:gd name="connsiteY3608" fmla="*/ 2085856 h 2476982"/>
              <a:gd name="connsiteX3609" fmla="*/ 813883 w 3379808"/>
              <a:gd name="connsiteY3609" fmla="*/ 2100341 h 2476982"/>
              <a:gd name="connsiteX3610" fmla="*/ 813883 w 3379808"/>
              <a:gd name="connsiteY3610" fmla="*/ 2105169 h 2476982"/>
              <a:gd name="connsiteX3611" fmla="*/ 806573 w 3379808"/>
              <a:gd name="connsiteY3611" fmla="*/ 2109998 h 2476982"/>
              <a:gd name="connsiteX3612" fmla="*/ 799263 w 3379808"/>
              <a:gd name="connsiteY3612" fmla="*/ 2114826 h 2476982"/>
              <a:gd name="connsiteX3613" fmla="*/ 799263 w 3379808"/>
              <a:gd name="connsiteY3613" fmla="*/ 2119654 h 2476982"/>
              <a:gd name="connsiteX3614" fmla="*/ 806573 w 3379808"/>
              <a:gd name="connsiteY3614" fmla="*/ 2117240 h 2476982"/>
              <a:gd name="connsiteX3615" fmla="*/ 813883 w 3379808"/>
              <a:gd name="connsiteY3615" fmla="*/ 2114826 h 2476982"/>
              <a:gd name="connsiteX3616" fmla="*/ 818757 w 3379808"/>
              <a:gd name="connsiteY3616" fmla="*/ 2114826 h 2476982"/>
              <a:gd name="connsiteX3617" fmla="*/ 710930 w 3379808"/>
              <a:gd name="connsiteY3617" fmla="*/ 2172162 h 2476982"/>
              <a:gd name="connsiteX3618" fmla="*/ 614068 w 3379808"/>
              <a:gd name="connsiteY3618" fmla="*/ 2225877 h 2476982"/>
              <a:gd name="connsiteX3619" fmla="*/ 633562 w 3379808"/>
              <a:gd name="connsiteY3619" fmla="*/ 2225877 h 2476982"/>
              <a:gd name="connsiteX3620" fmla="*/ 534873 w 3379808"/>
              <a:gd name="connsiteY3620" fmla="*/ 2259072 h 2476982"/>
              <a:gd name="connsiteX3621" fmla="*/ 414252 w 3379808"/>
              <a:gd name="connsiteY3621" fmla="*/ 2259675 h 2476982"/>
              <a:gd name="connsiteX3622" fmla="*/ 130368 w 3379808"/>
              <a:gd name="connsiteY3622" fmla="*/ 2155263 h 2476982"/>
              <a:gd name="connsiteX3623" fmla="*/ 0 w 3379808"/>
              <a:gd name="connsiteY3623" fmla="*/ 1887895 h 2476982"/>
              <a:gd name="connsiteX3624" fmla="*/ 80414 w 3379808"/>
              <a:gd name="connsiteY3624" fmla="*/ 1561381 h 2476982"/>
              <a:gd name="connsiteX3625" fmla="*/ 160827 w 3379808"/>
              <a:gd name="connsiteY3625" fmla="*/ 1260215 h 2476982"/>
              <a:gd name="connsiteX3626" fmla="*/ 143770 w 3379808"/>
              <a:gd name="connsiteY3626" fmla="*/ 1218571 h 2476982"/>
              <a:gd name="connsiteX3627" fmla="*/ 126712 w 3379808"/>
              <a:gd name="connsiteY3627" fmla="*/ 1173305 h 2476982"/>
              <a:gd name="connsiteX3628" fmla="*/ 126712 w 3379808"/>
              <a:gd name="connsiteY3628" fmla="*/ 1164252 h 2476982"/>
              <a:gd name="connsiteX3629" fmla="*/ 126712 w 3379808"/>
              <a:gd name="connsiteY3629" fmla="*/ 1158820 h 2476982"/>
              <a:gd name="connsiteX3630" fmla="*/ 136460 w 3379808"/>
              <a:gd name="connsiteY3630" fmla="*/ 1149164 h 2476982"/>
              <a:gd name="connsiteX3631" fmla="*/ 209563 w 3379808"/>
              <a:gd name="connsiteY3631" fmla="*/ 1110537 h 2476982"/>
              <a:gd name="connsiteX3632" fmla="*/ 224184 w 3379808"/>
              <a:gd name="connsiteY3632" fmla="*/ 1096052 h 2476982"/>
              <a:gd name="connsiteX3633" fmla="*/ 341149 w 3379808"/>
              <a:gd name="connsiteY3633" fmla="*/ 816010 h 2476982"/>
              <a:gd name="connsiteX3634" fmla="*/ 343585 w 3379808"/>
              <a:gd name="connsiteY3634" fmla="*/ 813596 h 2476982"/>
              <a:gd name="connsiteX3635" fmla="*/ 346022 w 3379808"/>
              <a:gd name="connsiteY3635" fmla="*/ 811182 h 2476982"/>
              <a:gd name="connsiteX3636" fmla="*/ 367953 w 3379808"/>
              <a:gd name="connsiteY3636" fmla="*/ 756259 h 2476982"/>
              <a:gd name="connsiteX3637" fmla="*/ 389884 w 3379808"/>
              <a:gd name="connsiteY3637" fmla="*/ 704959 h 2476982"/>
              <a:gd name="connsiteX3638" fmla="*/ 389884 w 3379808"/>
              <a:gd name="connsiteY3638" fmla="*/ 702545 h 2476982"/>
              <a:gd name="connsiteX3639" fmla="*/ 389884 w 3379808"/>
              <a:gd name="connsiteY3639" fmla="*/ 700131 h 2476982"/>
              <a:gd name="connsiteX3640" fmla="*/ 380137 w 3379808"/>
              <a:gd name="connsiteY3640" fmla="*/ 695302 h 2476982"/>
              <a:gd name="connsiteX3641" fmla="*/ 328356 w 3379808"/>
              <a:gd name="connsiteY3641" fmla="*/ 704959 h 2476982"/>
              <a:gd name="connsiteX3642" fmla="*/ 272919 w 3379808"/>
              <a:gd name="connsiteY3642" fmla="*/ 714616 h 2476982"/>
              <a:gd name="connsiteX3643" fmla="*/ 107218 w 3379808"/>
              <a:gd name="connsiteY3643" fmla="*/ 642795 h 2476982"/>
              <a:gd name="connsiteX3644" fmla="*/ 43862 w 3379808"/>
              <a:gd name="connsiteY3644" fmla="*/ 473200 h 2476982"/>
              <a:gd name="connsiteX3645" fmla="*/ 48736 w 3379808"/>
              <a:gd name="connsiteY3645" fmla="*/ 407415 h 2476982"/>
              <a:gd name="connsiteX3646" fmla="*/ 82850 w 3379808"/>
              <a:gd name="connsiteY3646" fmla="*/ 352492 h 2476982"/>
              <a:gd name="connsiteX3647" fmla="*/ 87724 w 3379808"/>
              <a:gd name="connsiteY3647" fmla="*/ 354906 h 2476982"/>
              <a:gd name="connsiteX3648" fmla="*/ 92598 w 3379808"/>
              <a:gd name="connsiteY3648" fmla="*/ 357321 h 2476982"/>
              <a:gd name="connsiteX3649" fmla="*/ 102345 w 3379808"/>
              <a:gd name="connsiteY3649" fmla="*/ 354906 h 2476982"/>
              <a:gd name="connsiteX3650" fmla="*/ 112092 w 3379808"/>
              <a:gd name="connsiteY3650" fmla="*/ 352492 h 2476982"/>
              <a:gd name="connsiteX3651" fmla="*/ 229057 w 3379808"/>
              <a:gd name="connsiteY3651" fmla="*/ 299381 h 2476982"/>
              <a:gd name="connsiteX3652" fmla="*/ 623815 w 3379808"/>
              <a:gd name="connsiteY3652" fmla="*/ 173845 h 2476982"/>
              <a:gd name="connsiteX3653" fmla="*/ 1038067 w 3379808"/>
              <a:gd name="connsiteY3653" fmla="*/ 91763 h 2476982"/>
              <a:gd name="connsiteX3654" fmla="*/ 1340227 w 3379808"/>
              <a:gd name="connsiteY3654" fmla="*/ 53137 h 2476982"/>
              <a:gd name="connsiteX3655" fmla="*/ 1373733 w 3379808"/>
              <a:gd name="connsiteY3655" fmla="*/ 53137 h 2476982"/>
              <a:gd name="connsiteX3656" fmla="*/ 1418204 w 3379808"/>
              <a:gd name="connsiteY3656" fmla="*/ 53137 h 2476982"/>
              <a:gd name="connsiteX3657" fmla="*/ 1570007 w 3379808"/>
              <a:gd name="connsiteY3657" fmla="*/ 61006 h 2476982"/>
              <a:gd name="connsiteX3658" fmla="*/ 1729390 w 3379808"/>
              <a:gd name="connsiteY3658" fmla="*/ 109646 h 2476982"/>
              <a:gd name="connsiteX3659" fmla="*/ 1797145 w 3379808"/>
              <a:gd name="connsiteY3659" fmla="*/ 195769 h 2476982"/>
              <a:gd name="connsiteX3660" fmla="*/ 1800629 w 3379808"/>
              <a:gd name="connsiteY3660" fmla="*/ 219212 h 2476982"/>
              <a:gd name="connsiteX3661" fmla="*/ 1812581 w 3379808"/>
              <a:gd name="connsiteY3661" fmla="*/ 212924 h 2476982"/>
              <a:gd name="connsiteX3662" fmla="*/ 1926881 w 3379808"/>
              <a:gd name="connsiteY3662" fmla="*/ 158154 h 2476982"/>
              <a:gd name="connsiteX3663" fmla="*/ 2161420 w 3379808"/>
              <a:gd name="connsiteY3663" fmla="*/ 67622 h 2476982"/>
              <a:gd name="connsiteX3664" fmla="*/ 2221731 w 3379808"/>
              <a:gd name="connsiteY3664" fmla="*/ 56155 h 2476982"/>
              <a:gd name="connsiteX3665" fmla="*/ 2278385 w 3379808"/>
              <a:gd name="connsiteY3665" fmla="*/ 33824 h 2476982"/>
              <a:gd name="connsiteX3666" fmla="*/ 2487948 w 3379808"/>
              <a:gd name="connsiteY3666" fmla="*/ 26 h 2476982"/>
              <a:gd name="connsiteX3667" fmla="*/ 2512316 w 3379808"/>
              <a:gd name="connsiteY3667" fmla="*/ 26 h 2476982"/>
              <a:gd name="connsiteX3668" fmla="*/ 2551304 w 3379808"/>
              <a:gd name="connsiteY3668" fmla="*/ 26 h 2476982"/>
              <a:gd name="connsiteX3669" fmla="*/ 2568077 w 3379808"/>
              <a:gd name="connsiteY3669" fmla="*/ 7 h 247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</a:cxnLst>
            <a:rect l="l" t="t" r="r" b="b"/>
            <a:pathLst>
              <a:path w="3379808" h="2476982">
                <a:moveTo>
                  <a:pt x="1752042" y="2206564"/>
                </a:moveTo>
                <a:cubicBezTo>
                  <a:pt x="1752042" y="2207368"/>
                  <a:pt x="1752042" y="2210587"/>
                  <a:pt x="1752042" y="2216220"/>
                </a:cubicBezTo>
                <a:cubicBezTo>
                  <a:pt x="1751941" y="2217227"/>
                  <a:pt x="1752144" y="2221250"/>
                  <a:pt x="1752651" y="2228291"/>
                </a:cubicBezTo>
                <a:cubicBezTo>
                  <a:pt x="1753159" y="2235332"/>
                  <a:pt x="1754581" y="2239356"/>
                  <a:pt x="1756916" y="2240362"/>
                </a:cubicBezTo>
                <a:lnTo>
                  <a:pt x="1761789" y="2240362"/>
                </a:lnTo>
                <a:close/>
                <a:moveTo>
                  <a:pt x="1720224" y="2203161"/>
                </a:moveTo>
                <a:lnTo>
                  <a:pt x="1724629" y="2227085"/>
                </a:lnTo>
                <a:lnTo>
                  <a:pt x="1726733" y="2238346"/>
                </a:lnTo>
                <a:lnTo>
                  <a:pt x="1721887" y="2220257"/>
                </a:lnTo>
                <a:close/>
                <a:moveTo>
                  <a:pt x="770021" y="2105169"/>
                </a:moveTo>
                <a:cubicBezTo>
                  <a:pt x="770225" y="2107583"/>
                  <a:pt x="771037" y="2108791"/>
                  <a:pt x="772458" y="2108791"/>
                </a:cubicBezTo>
                <a:cubicBezTo>
                  <a:pt x="773879" y="2108791"/>
                  <a:pt x="774691" y="2107583"/>
                  <a:pt x="774895" y="2105169"/>
                </a:cubicBezTo>
                <a:cubicBezTo>
                  <a:pt x="774691" y="2105169"/>
                  <a:pt x="773879" y="2105169"/>
                  <a:pt x="772458" y="2105169"/>
                </a:cubicBezTo>
                <a:cubicBezTo>
                  <a:pt x="771037" y="2105169"/>
                  <a:pt x="770225" y="2105169"/>
                  <a:pt x="770021" y="2105169"/>
                </a:cubicBezTo>
                <a:close/>
                <a:moveTo>
                  <a:pt x="765148" y="2105169"/>
                </a:moveTo>
                <a:cubicBezTo>
                  <a:pt x="765148" y="2105572"/>
                  <a:pt x="765148" y="2107182"/>
                  <a:pt x="765148" y="2109998"/>
                </a:cubicBezTo>
                <a:cubicBezTo>
                  <a:pt x="765148" y="2112813"/>
                  <a:pt x="765148" y="2114424"/>
                  <a:pt x="765148" y="2114826"/>
                </a:cubicBezTo>
                <a:cubicBezTo>
                  <a:pt x="767585" y="2114424"/>
                  <a:pt x="768804" y="2112813"/>
                  <a:pt x="768804" y="2109998"/>
                </a:cubicBezTo>
                <a:cubicBezTo>
                  <a:pt x="768804" y="2107182"/>
                  <a:pt x="767585" y="2105572"/>
                  <a:pt x="765148" y="2105169"/>
                </a:cubicBezTo>
                <a:close/>
                <a:moveTo>
                  <a:pt x="1805651" y="2100341"/>
                </a:moveTo>
                <a:cubicBezTo>
                  <a:pt x="1803214" y="2100744"/>
                  <a:pt x="1801997" y="2102353"/>
                  <a:pt x="1801997" y="2105169"/>
                </a:cubicBezTo>
                <a:cubicBezTo>
                  <a:pt x="1801997" y="2107986"/>
                  <a:pt x="1803214" y="2109596"/>
                  <a:pt x="1805651" y="2109998"/>
                </a:cubicBezTo>
                <a:cubicBezTo>
                  <a:pt x="1805651" y="2104364"/>
                  <a:pt x="1805651" y="2101146"/>
                  <a:pt x="1805651" y="2100341"/>
                </a:cubicBezTo>
                <a:close/>
                <a:moveTo>
                  <a:pt x="779768" y="2100341"/>
                </a:moveTo>
                <a:cubicBezTo>
                  <a:pt x="777332" y="2100542"/>
                  <a:pt x="776114" y="2101347"/>
                  <a:pt x="776114" y="2102755"/>
                </a:cubicBezTo>
                <a:cubicBezTo>
                  <a:pt x="776114" y="2104163"/>
                  <a:pt x="777332" y="2104968"/>
                  <a:pt x="779768" y="2105169"/>
                </a:cubicBezTo>
                <a:cubicBezTo>
                  <a:pt x="782205" y="2104968"/>
                  <a:pt x="783424" y="2104163"/>
                  <a:pt x="783424" y="2102755"/>
                </a:cubicBezTo>
                <a:cubicBezTo>
                  <a:pt x="783424" y="2101347"/>
                  <a:pt x="782205" y="2100542"/>
                  <a:pt x="779768" y="2100341"/>
                </a:cubicBezTo>
                <a:close/>
                <a:moveTo>
                  <a:pt x="852872" y="2095513"/>
                </a:moveTo>
                <a:cubicBezTo>
                  <a:pt x="855308" y="2095916"/>
                  <a:pt x="856527" y="2097525"/>
                  <a:pt x="856527" y="2100341"/>
                </a:cubicBezTo>
                <a:cubicBezTo>
                  <a:pt x="856527" y="2103158"/>
                  <a:pt x="855308" y="2104767"/>
                  <a:pt x="852872" y="2105169"/>
                </a:cubicBezTo>
                <a:cubicBezTo>
                  <a:pt x="850435" y="2104767"/>
                  <a:pt x="849217" y="2103158"/>
                  <a:pt x="849217" y="2100341"/>
                </a:cubicBezTo>
                <a:cubicBezTo>
                  <a:pt x="849217" y="2097525"/>
                  <a:pt x="850435" y="2095916"/>
                  <a:pt x="852872" y="2095513"/>
                </a:cubicBezTo>
                <a:close/>
                <a:moveTo>
                  <a:pt x="789516" y="2095513"/>
                </a:moveTo>
                <a:cubicBezTo>
                  <a:pt x="787079" y="2095916"/>
                  <a:pt x="785861" y="2097525"/>
                  <a:pt x="785861" y="2100341"/>
                </a:cubicBezTo>
                <a:cubicBezTo>
                  <a:pt x="785861" y="2103158"/>
                  <a:pt x="787079" y="2104767"/>
                  <a:pt x="789516" y="2105169"/>
                </a:cubicBezTo>
                <a:cubicBezTo>
                  <a:pt x="791952" y="2104767"/>
                  <a:pt x="793171" y="2103158"/>
                  <a:pt x="793171" y="2100341"/>
                </a:cubicBezTo>
                <a:cubicBezTo>
                  <a:pt x="793171" y="2097525"/>
                  <a:pt x="791952" y="2095916"/>
                  <a:pt x="789516" y="2095513"/>
                </a:cubicBezTo>
                <a:close/>
                <a:moveTo>
                  <a:pt x="860182" y="2091892"/>
                </a:moveTo>
                <a:cubicBezTo>
                  <a:pt x="861603" y="2091892"/>
                  <a:pt x="862415" y="2093098"/>
                  <a:pt x="862619" y="2095513"/>
                </a:cubicBezTo>
                <a:cubicBezTo>
                  <a:pt x="862415" y="2095513"/>
                  <a:pt x="861603" y="2095513"/>
                  <a:pt x="860182" y="2095513"/>
                </a:cubicBezTo>
                <a:cubicBezTo>
                  <a:pt x="858761" y="2095513"/>
                  <a:pt x="857949" y="2095513"/>
                  <a:pt x="857745" y="2095513"/>
                </a:cubicBezTo>
                <a:cubicBezTo>
                  <a:pt x="857949" y="2093098"/>
                  <a:pt x="858761" y="2091892"/>
                  <a:pt x="860182" y="2091892"/>
                </a:cubicBezTo>
                <a:close/>
                <a:moveTo>
                  <a:pt x="801699" y="2087064"/>
                </a:moveTo>
                <a:cubicBezTo>
                  <a:pt x="800278" y="2087064"/>
                  <a:pt x="799466" y="2088270"/>
                  <a:pt x="799263" y="2090684"/>
                </a:cubicBezTo>
                <a:cubicBezTo>
                  <a:pt x="799466" y="2093098"/>
                  <a:pt x="800278" y="2094306"/>
                  <a:pt x="801699" y="2094306"/>
                </a:cubicBezTo>
                <a:cubicBezTo>
                  <a:pt x="803121" y="2094306"/>
                  <a:pt x="803933" y="2093098"/>
                  <a:pt x="804136" y="2090684"/>
                </a:cubicBezTo>
                <a:cubicBezTo>
                  <a:pt x="803933" y="2088270"/>
                  <a:pt x="803121" y="2087064"/>
                  <a:pt x="801699" y="2087064"/>
                </a:cubicBezTo>
                <a:close/>
                <a:moveTo>
                  <a:pt x="867492" y="2085856"/>
                </a:moveTo>
                <a:cubicBezTo>
                  <a:pt x="869929" y="2086259"/>
                  <a:pt x="871148" y="2087868"/>
                  <a:pt x="871148" y="2090684"/>
                </a:cubicBezTo>
                <a:cubicBezTo>
                  <a:pt x="871148" y="2093501"/>
                  <a:pt x="869929" y="2095111"/>
                  <a:pt x="867492" y="2095513"/>
                </a:cubicBezTo>
                <a:cubicBezTo>
                  <a:pt x="865056" y="2095111"/>
                  <a:pt x="863838" y="2093501"/>
                  <a:pt x="863838" y="2090684"/>
                </a:cubicBezTo>
                <a:cubicBezTo>
                  <a:pt x="863838" y="2087868"/>
                  <a:pt x="865056" y="2086259"/>
                  <a:pt x="867492" y="2085856"/>
                </a:cubicBezTo>
                <a:close/>
                <a:moveTo>
                  <a:pt x="809010" y="2081028"/>
                </a:moveTo>
                <a:cubicBezTo>
                  <a:pt x="806573" y="2081431"/>
                  <a:pt x="805355" y="2083040"/>
                  <a:pt x="805355" y="2085856"/>
                </a:cubicBezTo>
                <a:cubicBezTo>
                  <a:pt x="805355" y="2088673"/>
                  <a:pt x="806573" y="2090283"/>
                  <a:pt x="809010" y="2090684"/>
                </a:cubicBezTo>
                <a:cubicBezTo>
                  <a:pt x="811446" y="2090283"/>
                  <a:pt x="812666" y="2088673"/>
                  <a:pt x="812666" y="2085856"/>
                </a:cubicBezTo>
                <a:cubicBezTo>
                  <a:pt x="812666" y="2083040"/>
                  <a:pt x="811446" y="2081431"/>
                  <a:pt x="809010" y="2081028"/>
                </a:cubicBezTo>
                <a:close/>
                <a:moveTo>
                  <a:pt x="862619" y="2023088"/>
                </a:moveTo>
                <a:cubicBezTo>
                  <a:pt x="860182" y="2023289"/>
                  <a:pt x="858964" y="2024094"/>
                  <a:pt x="858964" y="2025502"/>
                </a:cubicBezTo>
                <a:cubicBezTo>
                  <a:pt x="858964" y="2026911"/>
                  <a:pt x="860182" y="2027715"/>
                  <a:pt x="862619" y="2027916"/>
                </a:cubicBezTo>
                <a:cubicBezTo>
                  <a:pt x="865056" y="2027715"/>
                  <a:pt x="866275" y="2026911"/>
                  <a:pt x="866275" y="2025502"/>
                </a:cubicBezTo>
                <a:cubicBezTo>
                  <a:pt x="866275" y="2024094"/>
                  <a:pt x="865056" y="2023289"/>
                  <a:pt x="862619" y="2023088"/>
                </a:cubicBezTo>
                <a:close/>
                <a:moveTo>
                  <a:pt x="876631" y="2014639"/>
                </a:moveTo>
                <a:cubicBezTo>
                  <a:pt x="875818" y="2014639"/>
                  <a:pt x="874397" y="2015846"/>
                  <a:pt x="872366" y="2018260"/>
                </a:cubicBezTo>
                <a:cubicBezTo>
                  <a:pt x="869929" y="2018461"/>
                  <a:pt x="868711" y="2019266"/>
                  <a:pt x="868711" y="2020674"/>
                </a:cubicBezTo>
                <a:cubicBezTo>
                  <a:pt x="868711" y="2022082"/>
                  <a:pt x="869929" y="2022886"/>
                  <a:pt x="872366" y="2023088"/>
                </a:cubicBezTo>
                <a:cubicBezTo>
                  <a:pt x="872366" y="2022886"/>
                  <a:pt x="872366" y="2022082"/>
                  <a:pt x="872366" y="2020674"/>
                </a:cubicBezTo>
                <a:cubicBezTo>
                  <a:pt x="872366" y="2019266"/>
                  <a:pt x="872366" y="2018461"/>
                  <a:pt x="872366" y="2018260"/>
                </a:cubicBezTo>
                <a:cubicBezTo>
                  <a:pt x="872569" y="2018260"/>
                  <a:pt x="873382" y="2018260"/>
                  <a:pt x="874803" y="2018260"/>
                </a:cubicBezTo>
                <a:cubicBezTo>
                  <a:pt x="876224" y="2018260"/>
                  <a:pt x="877036" y="2018260"/>
                  <a:pt x="877239" y="2018260"/>
                </a:cubicBezTo>
                <a:cubicBezTo>
                  <a:pt x="877646" y="2015846"/>
                  <a:pt x="877443" y="2014639"/>
                  <a:pt x="876631" y="2014639"/>
                </a:cubicBezTo>
                <a:close/>
                <a:moveTo>
                  <a:pt x="884550" y="2009811"/>
                </a:moveTo>
                <a:cubicBezTo>
                  <a:pt x="883129" y="2009811"/>
                  <a:pt x="882316" y="2011017"/>
                  <a:pt x="882113" y="2013431"/>
                </a:cubicBezTo>
                <a:cubicBezTo>
                  <a:pt x="882316" y="2013431"/>
                  <a:pt x="883129" y="2013431"/>
                  <a:pt x="884550" y="2013431"/>
                </a:cubicBezTo>
                <a:cubicBezTo>
                  <a:pt x="885971" y="2013431"/>
                  <a:pt x="886783" y="2013431"/>
                  <a:pt x="886987" y="2013431"/>
                </a:cubicBezTo>
                <a:cubicBezTo>
                  <a:pt x="886783" y="2011017"/>
                  <a:pt x="885971" y="2009811"/>
                  <a:pt x="884550" y="2009811"/>
                </a:cubicBezTo>
                <a:close/>
                <a:moveTo>
                  <a:pt x="1727674" y="2008603"/>
                </a:moveTo>
                <a:cubicBezTo>
                  <a:pt x="1725136" y="2018663"/>
                  <a:pt x="1722903" y="2029929"/>
                  <a:pt x="1720974" y="2042401"/>
                </a:cubicBezTo>
                <a:cubicBezTo>
                  <a:pt x="1719044" y="2054875"/>
                  <a:pt x="1718029" y="2066141"/>
                  <a:pt x="1717927" y="2076199"/>
                </a:cubicBezTo>
                <a:cubicBezTo>
                  <a:pt x="1717115" y="2081028"/>
                  <a:pt x="1718739" y="2085856"/>
                  <a:pt x="1722801" y="2090684"/>
                </a:cubicBezTo>
                <a:cubicBezTo>
                  <a:pt x="1719146" y="2117843"/>
                  <a:pt x="1717927" y="2151641"/>
                  <a:pt x="1719146" y="2192079"/>
                </a:cubicBezTo>
                <a:lnTo>
                  <a:pt x="1720224" y="2203161"/>
                </a:lnTo>
                <a:lnTo>
                  <a:pt x="1718156" y="2191928"/>
                </a:lnTo>
                <a:cubicBezTo>
                  <a:pt x="1716227" y="2181265"/>
                  <a:pt x="1714526" y="2171659"/>
                  <a:pt x="1713054" y="2163109"/>
                </a:cubicBezTo>
                <a:cubicBezTo>
                  <a:pt x="1712851" y="2160493"/>
                  <a:pt x="1712039" y="2157274"/>
                  <a:pt x="1710617" y="2153452"/>
                </a:cubicBezTo>
                <a:cubicBezTo>
                  <a:pt x="1709196" y="2149630"/>
                  <a:pt x="1708383" y="2146411"/>
                  <a:pt x="1708180" y="2143796"/>
                </a:cubicBezTo>
                <a:cubicBezTo>
                  <a:pt x="1708180" y="2144199"/>
                  <a:pt x="1708180" y="2145808"/>
                  <a:pt x="1708180" y="2148624"/>
                </a:cubicBezTo>
                <a:cubicBezTo>
                  <a:pt x="1708180" y="2151441"/>
                  <a:pt x="1708180" y="2153051"/>
                  <a:pt x="1708180" y="2153452"/>
                </a:cubicBezTo>
                <a:cubicBezTo>
                  <a:pt x="1707672" y="2166328"/>
                  <a:pt x="1708688" y="2187653"/>
                  <a:pt x="1711227" y="2217428"/>
                </a:cubicBezTo>
                <a:cubicBezTo>
                  <a:pt x="1713765" y="2247203"/>
                  <a:pt x="1720872" y="2266113"/>
                  <a:pt x="1732548" y="2274160"/>
                </a:cubicBezTo>
                <a:lnTo>
                  <a:pt x="1732548" y="2269332"/>
                </a:lnTo>
                <a:cubicBezTo>
                  <a:pt x="1732168" y="2267370"/>
                  <a:pt x="1730587" y="2258959"/>
                  <a:pt x="1727807" y="2244097"/>
                </a:cubicBezTo>
                <a:lnTo>
                  <a:pt x="1726733" y="2238346"/>
                </a:lnTo>
                <a:lnTo>
                  <a:pt x="1728283" y="2244135"/>
                </a:lnTo>
                <a:cubicBezTo>
                  <a:pt x="1733767" y="2258620"/>
                  <a:pt x="1741686" y="2270238"/>
                  <a:pt x="1752042" y="2278988"/>
                </a:cubicBezTo>
                <a:cubicBezTo>
                  <a:pt x="1752042" y="2278787"/>
                  <a:pt x="1752042" y="2277982"/>
                  <a:pt x="1752042" y="2276574"/>
                </a:cubicBezTo>
                <a:cubicBezTo>
                  <a:pt x="1752042" y="2275166"/>
                  <a:pt x="1752042" y="2274362"/>
                  <a:pt x="1752042" y="2274160"/>
                </a:cubicBezTo>
                <a:cubicBezTo>
                  <a:pt x="1750722" y="2228694"/>
                  <a:pt x="1746052" y="2184435"/>
                  <a:pt x="1738030" y="2141382"/>
                </a:cubicBezTo>
                <a:cubicBezTo>
                  <a:pt x="1730010" y="2098330"/>
                  <a:pt x="1726558" y="2054070"/>
                  <a:pt x="1727674" y="2008603"/>
                </a:cubicBezTo>
                <a:close/>
                <a:moveTo>
                  <a:pt x="784642" y="2003775"/>
                </a:moveTo>
                <a:cubicBezTo>
                  <a:pt x="784845" y="2006189"/>
                  <a:pt x="785658" y="2007397"/>
                  <a:pt x="787079" y="2007397"/>
                </a:cubicBezTo>
                <a:cubicBezTo>
                  <a:pt x="788500" y="2007397"/>
                  <a:pt x="789312" y="2006189"/>
                  <a:pt x="789516" y="2003775"/>
                </a:cubicBezTo>
                <a:cubicBezTo>
                  <a:pt x="789312" y="2003775"/>
                  <a:pt x="788500" y="2003775"/>
                  <a:pt x="787079" y="2003775"/>
                </a:cubicBezTo>
                <a:cubicBezTo>
                  <a:pt x="785658" y="2003775"/>
                  <a:pt x="784845" y="2003775"/>
                  <a:pt x="784642" y="2003775"/>
                </a:cubicBezTo>
                <a:close/>
                <a:moveTo>
                  <a:pt x="930849" y="1989290"/>
                </a:moveTo>
                <a:cubicBezTo>
                  <a:pt x="930849" y="1989491"/>
                  <a:pt x="930849" y="1990296"/>
                  <a:pt x="930849" y="1991704"/>
                </a:cubicBezTo>
                <a:cubicBezTo>
                  <a:pt x="930849" y="1993112"/>
                  <a:pt x="930849" y="1993917"/>
                  <a:pt x="930849" y="1994118"/>
                </a:cubicBezTo>
                <a:cubicBezTo>
                  <a:pt x="926787" y="1994118"/>
                  <a:pt x="925163" y="1994118"/>
                  <a:pt x="925975" y="1994118"/>
                </a:cubicBezTo>
                <a:cubicBezTo>
                  <a:pt x="925163" y="1990095"/>
                  <a:pt x="926787" y="1988485"/>
                  <a:pt x="930849" y="1989290"/>
                </a:cubicBezTo>
                <a:close/>
                <a:moveTo>
                  <a:pt x="940596" y="1979633"/>
                </a:moveTo>
                <a:cubicBezTo>
                  <a:pt x="940799" y="1979633"/>
                  <a:pt x="941611" y="1979633"/>
                  <a:pt x="943032" y="1979633"/>
                </a:cubicBezTo>
                <a:cubicBezTo>
                  <a:pt x="944454" y="1979633"/>
                  <a:pt x="945266" y="1979633"/>
                  <a:pt x="945469" y="1979633"/>
                </a:cubicBezTo>
                <a:cubicBezTo>
                  <a:pt x="945266" y="1982047"/>
                  <a:pt x="944454" y="1983255"/>
                  <a:pt x="943032" y="1983255"/>
                </a:cubicBezTo>
                <a:cubicBezTo>
                  <a:pt x="941611" y="1983255"/>
                  <a:pt x="940799" y="1982047"/>
                  <a:pt x="940596" y="1979633"/>
                </a:cubicBezTo>
                <a:close/>
                <a:moveTo>
                  <a:pt x="935722" y="1979633"/>
                </a:moveTo>
                <a:cubicBezTo>
                  <a:pt x="938159" y="1980036"/>
                  <a:pt x="939378" y="1981646"/>
                  <a:pt x="939378" y="1984461"/>
                </a:cubicBezTo>
                <a:cubicBezTo>
                  <a:pt x="939378" y="1987279"/>
                  <a:pt x="938159" y="1988888"/>
                  <a:pt x="935722" y="1989290"/>
                </a:cubicBezTo>
                <a:cubicBezTo>
                  <a:pt x="933285" y="1988888"/>
                  <a:pt x="932068" y="1987279"/>
                  <a:pt x="932068" y="1984461"/>
                </a:cubicBezTo>
                <a:cubicBezTo>
                  <a:pt x="932068" y="1981646"/>
                  <a:pt x="933285" y="1980036"/>
                  <a:pt x="935722" y="1979633"/>
                </a:cubicBezTo>
                <a:close/>
                <a:moveTo>
                  <a:pt x="950343" y="1974805"/>
                </a:moveTo>
                <a:cubicBezTo>
                  <a:pt x="949530" y="1974805"/>
                  <a:pt x="951155" y="1974805"/>
                  <a:pt x="955216" y="1974805"/>
                </a:cubicBezTo>
                <a:cubicBezTo>
                  <a:pt x="955013" y="1977219"/>
                  <a:pt x="954202" y="1978427"/>
                  <a:pt x="952779" y="1978427"/>
                </a:cubicBezTo>
                <a:cubicBezTo>
                  <a:pt x="951358" y="1978427"/>
                  <a:pt x="950546" y="1977219"/>
                  <a:pt x="950343" y="1974805"/>
                </a:cubicBezTo>
                <a:close/>
                <a:moveTo>
                  <a:pt x="726159" y="1974805"/>
                </a:moveTo>
                <a:cubicBezTo>
                  <a:pt x="723723" y="1975208"/>
                  <a:pt x="722505" y="1976817"/>
                  <a:pt x="722505" y="1979633"/>
                </a:cubicBezTo>
                <a:cubicBezTo>
                  <a:pt x="722505" y="1982450"/>
                  <a:pt x="723723" y="1984060"/>
                  <a:pt x="726159" y="1984461"/>
                </a:cubicBezTo>
                <a:cubicBezTo>
                  <a:pt x="728596" y="1984060"/>
                  <a:pt x="729815" y="1982450"/>
                  <a:pt x="729815" y="1979633"/>
                </a:cubicBezTo>
                <a:cubicBezTo>
                  <a:pt x="729815" y="1976817"/>
                  <a:pt x="728596" y="1975208"/>
                  <a:pt x="726159" y="1974805"/>
                </a:cubicBezTo>
                <a:close/>
                <a:moveTo>
                  <a:pt x="955216" y="1969977"/>
                </a:moveTo>
                <a:cubicBezTo>
                  <a:pt x="959278" y="1969977"/>
                  <a:pt x="960902" y="1969977"/>
                  <a:pt x="960090" y="1969977"/>
                </a:cubicBezTo>
                <a:cubicBezTo>
                  <a:pt x="959886" y="1972391"/>
                  <a:pt x="959074" y="1973598"/>
                  <a:pt x="957653" y="1973598"/>
                </a:cubicBezTo>
                <a:cubicBezTo>
                  <a:pt x="956232" y="1973598"/>
                  <a:pt x="955420" y="1972391"/>
                  <a:pt x="955216" y="1969977"/>
                </a:cubicBezTo>
                <a:close/>
                <a:moveTo>
                  <a:pt x="731033" y="1969977"/>
                </a:moveTo>
                <a:cubicBezTo>
                  <a:pt x="728596" y="1970380"/>
                  <a:pt x="727378" y="1971989"/>
                  <a:pt x="727378" y="1974805"/>
                </a:cubicBezTo>
                <a:cubicBezTo>
                  <a:pt x="727378" y="1977622"/>
                  <a:pt x="728596" y="1979231"/>
                  <a:pt x="731033" y="1979633"/>
                </a:cubicBezTo>
                <a:cubicBezTo>
                  <a:pt x="733470" y="1979231"/>
                  <a:pt x="734689" y="1977622"/>
                  <a:pt x="734689" y="1974805"/>
                </a:cubicBezTo>
                <a:cubicBezTo>
                  <a:pt x="734689" y="1971989"/>
                  <a:pt x="733470" y="1970380"/>
                  <a:pt x="731033" y="1969977"/>
                </a:cubicBezTo>
                <a:close/>
                <a:moveTo>
                  <a:pt x="755401" y="1960320"/>
                </a:moveTo>
                <a:cubicBezTo>
                  <a:pt x="752760" y="1960723"/>
                  <a:pt x="749511" y="1962332"/>
                  <a:pt x="745654" y="1965148"/>
                </a:cubicBezTo>
                <a:cubicBezTo>
                  <a:pt x="741796" y="1967965"/>
                  <a:pt x="738547" y="1969575"/>
                  <a:pt x="735906" y="1969977"/>
                </a:cubicBezTo>
                <a:cubicBezTo>
                  <a:pt x="735094" y="1969977"/>
                  <a:pt x="736719" y="1969977"/>
                  <a:pt x="740780" y="1969977"/>
                </a:cubicBezTo>
                <a:cubicBezTo>
                  <a:pt x="743420" y="1969876"/>
                  <a:pt x="746669" y="1968870"/>
                  <a:pt x="750527" y="1966959"/>
                </a:cubicBezTo>
                <a:cubicBezTo>
                  <a:pt x="754385" y="1965048"/>
                  <a:pt x="757634" y="1962834"/>
                  <a:pt x="760274" y="1960320"/>
                </a:cubicBezTo>
                <a:cubicBezTo>
                  <a:pt x="760071" y="1960320"/>
                  <a:pt x="759259" y="1960320"/>
                  <a:pt x="757837" y="1960320"/>
                </a:cubicBezTo>
                <a:cubicBezTo>
                  <a:pt x="756416" y="1960320"/>
                  <a:pt x="755604" y="1960320"/>
                  <a:pt x="755401" y="1960320"/>
                </a:cubicBezTo>
                <a:close/>
                <a:moveTo>
                  <a:pt x="1722801" y="1955492"/>
                </a:moveTo>
                <a:cubicBezTo>
                  <a:pt x="1722801" y="1956296"/>
                  <a:pt x="1722801" y="1959515"/>
                  <a:pt x="1722801" y="1965148"/>
                </a:cubicBezTo>
                <a:cubicBezTo>
                  <a:pt x="1722801" y="1970781"/>
                  <a:pt x="1722801" y="1974000"/>
                  <a:pt x="1722801" y="1974805"/>
                </a:cubicBezTo>
                <a:cubicBezTo>
                  <a:pt x="1725237" y="1972189"/>
                  <a:pt x="1726456" y="1968970"/>
                  <a:pt x="1726456" y="1965148"/>
                </a:cubicBezTo>
                <a:cubicBezTo>
                  <a:pt x="1726456" y="1961326"/>
                  <a:pt x="1725237" y="1958107"/>
                  <a:pt x="1722801" y="1955492"/>
                </a:cubicBezTo>
                <a:close/>
                <a:moveTo>
                  <a:pt x="721286" y="1955492"/>
                </a:moveTo>
                <a:cubicBezTo>
                  <a:pt x="718849" y="1955895"/>
                  <a:pt x="717631" y="1957504"/>
                  <a:pt x="717631" y="1960320"/>
                </a:cubicBezTo>
                <a:cubicBezTo>
                  <a:pt x="717631" y="1963137"/>
                  <a:pt x="718849" y="1964747"/>
                  <a:pt x="721286" y="1965148"/>
                </a:cubicBezTo>
                <a:cubicBezTo>
                  <a:pt x="723723" y="1964747"/>
                  <a:pt x="724942" y="1963137"/>
                  <a:pt x="724942" y="1960320"/>
                </a:cubicBezTo>
                <a:cubicBezTo>
                  <a:pt x="724942" y="1957504"/>
                  <a:pt x="723723" y="1955895"/>
                  <a:pt x="721286" y="1955492"/>
                </a:cubicBezTo>
                <a:close/>
                <a:moveTo>
                  <a:pt x="1737421" y="1950663"/>
                </a:moveTo>
                <a:cubicBezTo>
                  <a:pt x="1734985" y="1951267"/>
                  <a:pt x="1733767" y="1953681"/>
                  <a:pt x="1733767" y="1957906"/>
                </a:cubicBezTo>
                <a:cubicBezTo>
                  <a:pt x="1733767" y="1962131"/>
                  <a:pt x="1734985" y="1964545"/>
                  <a:pt x="1737421" y="1965148"/>
                </a:cubicBezTo>
                <a:cubicBezTo>
                  <a:pt x="1737421" y="1964847"/>
                  <a:pt x="1737421" y="1963036"/>
                  <a:pt x="1737421" y="1959717"/>
                </a:cubicBezTo>
                <a:cubicBezTo>
                  <a:pt x="1737421" y="1956398"/>
                  <a:pt x="1737421" y="1953379"/>
                  <a:pt x="1737421" y="1950663"/>
                </a:cubicBezTo>
                <a:close/>
                <a:moveTo>
                  <a:pt x="989331" y="1950663"/>
                </a:moveTo>
                <a:cubicBezTo>
                  <a:pt x="989535" y="1950663"/>
                  <a:pt x="990347" y="1950663"/>
                  <a:pt x="991768" y="1950663"/>
                </a:cubicBezTo>
                <a:cubicBezTo>
                  <a:pt x="993189" y="1950663"/>
                  <a:pt x="994001" y="1950663"/>
                  <a:pt x="994205" y="1950663"/>
                </a:cubicBezTo>
                <a:cubicBezTo>
                  <a:pt x="991869" y="1953379"/>
                  <a:pt x="989230" y="1956398"/>
                  <a:pt x="986285" y="1959717"/>
                </a:cubicBezTo>
                <a:cubicBezTo>
                  <a:pt x="983341" y="1963036"/>
                  <a:pt x="979483" y="1964847"/>
                  <a:pt x="974710" y="1965148"/>
                </a:cubicBezTo>
                <a:cubicBezTo>
                  <a:pt x="974914" y="1964948"/>
                  <a:pt x="975726" y="1964142"/>
                  <a:pt x="977147" y="1962734"/>
                </a:cubicBezTo>
                <a:cubicBezTo>
                  <a:pt x="978570" y="1961326"/>
                  <a:pt x="979381" y="1960521"/>
                  <a:pt x="979584" y="1960320"/>
                </a:cubicBezTo>
                <a:cubicBezTo>
                  <a:pt x="979991" y="1957806"/>
                  <a:pt x="981615" y="1955592"/>
                  <a:pt x="984458" y="1953681"/>
                </a:cubicBezTo>
                <a:cubicBezTo>
                  <a:pt x="987301" y="1951770"/>
                  <a:pt x="988926" y="1950763"/>
                  <a:pt x="989331" y="1950663"/>
                </a:cubicBezTo>
                <a:close/>
                <a:moveTo>
                  <a:pt x="1742295" y="1931350"/>
                </a:moveTo>
                <a:cubicBezTo>
                  <a:pt x="1739858" y="1931753"/>
                  <a:pt x="1738640" y="1933362"/>
                  <a:pt x="1738640" y="1936178"/>
                </a:cubicBezTo>
                <a:cubicBezTo>
                  <a:pt x="1738640" y="1938996"/>
                  <a:pt x="1739858" y="1940605"/>
                  <a:pt x="1742295" y="1941007"/>
                </a:cubicBezTo>
                <a:cubicBezTo>
                  <a:pt x="1744732" y="1940605"/>
                  <a:pt x="1745951" y="1938996"/>
                  <a:pt x="1745951" y="1936178"/>
                </a:cubicBezTo>
                <a:cubicBezTo>
                  <a:pt x="1745951" y="1933362"/>
                  <a:pt x="1744732" y="1931753"/>
                  <a:pt x="1742295" y="1931350"/>
                </a:cubicBezTo>
                <a:close/>
                <a:moveTo>
                  <a:pt x="1727674" y="1931350"/>
                </a:moveTo>
                <a:cubicBezTo>
                  <a:pt x="1727674" y="1932456"/>
                  <a:pt x="1727674" y="1936280"/>
                  <a:pt x="1727674" y="1942818"/>
                </a:cubicBezTo>
                <a:cubicBezTo>
                  <a:pt x="1727674" y="1949355"/>
                  <a:pt x="1727674" y="1951971"/>
                  <a:pt x="1727674" y="1950663"/>
                </a:cubicBezTo>
                <a:cubicBezTo>
                  <a:pt x="1730111" y="1950160"/>
                  <a:pt x="1731330" y="1947546"/>
                  <a:pt x="1731330" y="1942818"/>
                </a:cubicBezTo>
                <a:cubicBezTo>
                  <a:pt x="1731330" y="1938089"/>
                  <a:pt x="1730111" y="1934267"/>
                  <a:pt x="1727674" y="1931350"/>
                </a:cubicBezTo>
                <a:close/>
                <a:moveTo>
                  <a:pt x="1052687" y="1931350"/>
                </a:moveTo>
                <a:cubicBezTo>
                  <a:pt x="1052891" y="1931350"/>
                  <a:pt x="1053703" y="1931350"/>
                  <a:pt x="1055124" y="1931350"/>
                </a:cubicBezTo>
                <a:cubicBezTo>
                  <a:pt x="1056545" y="1931350"/>
                  <a:pt x="1057357" y="1931350"/>
                  <a:pt x="1057561" y="1931350"/>
                </a:cubicBezTo>
                <a:cubicBezTo>
                  <a:pt x="1052484" y="1936983"/>
                  <a:pt x="1045580" y="1943824"/>
                  <a:pt x="1036849" y="1951871"/>
                </a:cubicBezTo>
                <a:cubicBezTo>
                  <a:pt x="1028116" y="1959918"/>
                  <a:pt x="1018776" y="1964344"/>
                  <a:pt x="1008825" y="1965148"/>
                </a:cubicBezTo>
                <a:cubicBezTo>
                  <a:pt x="1012481" y="1959515"/>
                  <a:pt x="1019791" y="1952676"/>
                  <a:pt x="1030756" y="1944629"/>
                </a:cubicBezTo>
                <a:cubicBezTo>
                  <a:pt x="1041722" y="1936581"/>
                  <a:pt x="1049033" y="1932155"/>
                  <a:pt x="1052687" y="1931350"/>
                </a:cubicBezTo>
                <a:close/>
                <a:moveTo>
                  <a:pt x="804136" y="1931350"/>
                </a:moveTo>
                <a:cubicBezTo>
                  <a:pt x="796420" y="1933563"/>
                  <a:pt x="788703" y="1936380"/>
                  <a:pt x="780987" y="1939800"/>
                </a:cubicBezTo>
                <a:cubicBezTo>
                  <a:pt x="773270" y="1943219"/>
                  <a:pt x="767991" y="1948451"/>
                  <a:pt x="765148" y="1955492"/>
                </a:cubicBezTo>
                <a:cubicBezTo>
                  <a:pt x="770733" y="1954989"/>
                  <a:pt x="777839" y="1952373"/>
                  <a:pt x="786470" y="1947646"/>
                </a:cubicBezTo>
                <a:cubicBezTo>
                  <a:pt x="795100" y="1942918"/>
                  <a:pt x="800989" y="1939096"/>
                  <a:pt x="804136" y="1936178"/>
                </a:cubicBezTo>
                <a:cubicBezTo>
                  <a:pt x="804136" y="1935977"/>
                  <a:pt x="804136" y="1935172"/>
                  <a:pt x="804136" y="1933764"/>
                </a:cubicBezTo>
                <a:cubicBezTo>
                  <a:pt x="804136" y="1932356"/>
                  <a:pt x="804136" y="1931552"/>
                  <a:pt x="804136" y="1931350"/>
                </a:cubicBezTo>
                <a:close/>
                <a:moveTo>
                  <a:pt x="302160" y="1931350"/>
                </a:moveTo>
                <a:cubicBezTo>
                  <a:pt x="302160" y="1931552"/>
                  <a:pt x="302160" y="1932356"/>
                  <a:pt x="302160" y="1933764"/>
                </a:cubicBezTo>
                <a:cubicBezTo>
                  <a:pt x="302160" y="1935172"/>
                  <a:pt x="302160" y="1935977"/>
                  <a:pt x="302160" y="1936178"/>
                </a:cubicBezTo>
                <a:cubicBezTo>
                  <a:pt x="301348" y="1941811"/>
                  <a:pt x="302973" y="1945030"/>
                  <a:pt x="307034" y="1945835"/>
                </a:cubicBezTo>
                <a:cubicBezTo>
                  <a:pt x="304597" y="1946238"/>
                  <a:pt x="303379" y="1947847"/>
                  <a:pt x="303379" y="1950663"/>
                </a:cubicBezTo>
                <a:cubicBezTo>
                  <a:pt x="303379" y="1953480"/>
                  <a:pt x="304597" y="1955090"/>
                  <a:pt x="307034" y="1955492"/>
                </a:cubicBezTo>
                <a:cubicBezTo>
                  <a:pt x="307034" y="1955090"/>
                  <a:pt x="307034" y="1953480"/>
                  <a:pt x="307034" y="1950663"/>
                </a:cubicBezTo>
                <a:cubicBezTo>
                  <a:pt x="307034" y="1947847"/>
                  <a:pt x="307034" y="1946238"/>
                  <a:pt x="307034" y="1945835"/>
                </a:cubicBezTo>
                <a:cubicBezTo>
                  <a:pt x="307034" y="1946640"/>
                  <a:pt x="307034" y="1945030"/>
                  <a:pt x="307034" y="1941007"/>
                </a:cubicBezTo>
                <a:close/>
                <a:moveTo>
                  <a:pt x="1062434" y="1916865"/>
                </a:moveTo>
                <a:cubicBezTo>
                  <a:pt x="1064871" y="1917268"/>
                  <a:pt x="1066090" y="1918878"/>
                  <a:pt x="1066090" y="1921693"/>
                </a:cubicBezTo>
                <a:cubicBezTo>
                  <a:pt x="1066090" y="1924511"/>
                  <a:pt x="1064871" y="1926120"/>
                  <a:pt x="1062434" y="1926522"/>
                </a:cubicBezTo>
                <a:cubicBezTo>
                  <a:pt x="1062434" y="1929339"/>
                  <a:pt x="1062434" y="1930948"/>
                  <a:pt x="1062434" y="1931350"/>
                </a:cubicBezTo>
                <a:cubicBezTo>
                  <a:pt x="1059998" y="1930948"/>
                  <a:pt x="1058780" y="1929339"/>
                  <a:pt x="1058780" y="1926522"/>
                </a:cubicBezTo>
                <a:cubicBezTo>
                  <a:pt x="1058780" y="1923706"/>
                  <a:pt x="1059998" y="1922096"/>
                  <a:pt x="1062434" y="1921693"/>
                </a:cubicBezTo>
                <a:cubicBezTo>
                  <a:pt x="1062434" y="1918878"/>
                  <a:pt x="1062434" y="1917268"/>
                  <a:pt x="1062434" y="1916865"/>
                </a:cubicBezTo>
                <a:close/>
                <a:moveTo>
                  <a:pt x="297287" y="1916865"/>
                </a:moveTo>
                <a:cubicBezTo>
                  <a:pt x="294850" y="1917268"/>
                  <a:pt x="293632" y="1918878"/>
                  <a:pt x="293632" y="1921693"/>
                </a:cubicBezTo>
                <a:cubicBezTo>
                  <a:pt x="293632" y="1924511"/>
                  <a:pt x="294850" y="1926120"/>
                  <a:pt x="297287" y="1926522"/>
                </a:cubicBezTo>
                <a:cubicBezTo>
                  <a:pt x="299723" y="1926120"/>
                  <a:pt x="300943" y="1924511"/>
                  <a:pt x="300943" y="1921693"/>
                </a:cubicBezTo>
                <a:cubicBezTo>
                  <a:pt x="300943" y="1918878"/>
                  <a:pt x="299723" y="1917268"/>
                  <a:pt x="297287" y="1916865"/>
                </a:cubicBezTo>
                <a:close/>
                <a:moveTo>
                  <a:pt x="1732548" y="1907209"/>
                </a:moveTo>
                <a:cubicBezTo>
                  <a:pt x="1732548" y="1908315"/>
                  <a:pt x="1732548" y="1912138"/>
                  <a:pt x="1732548" y="1918676"/>
                </a:cubicBezTo>
                <a:cubicBezTo>
                  <a:pt x="1732548" y="1925214"/>
                  <a:pt x="1732548" y="1927830"/>
                  <a:pt x="1732548" y="1926522"/>
                </a:cubicBezTo>
                <a:cubicBezTo>
                  <a:pt x="1734985" y="1926019"/>
                  <a:pt x="1736204" y="1923404"/>
                  <a:pt x="1736204" y="1918676"/>
                </a:cubicBezTo>
                <a:cubicBezTo>
                  <a:pt x="1736204" y="1913948"/>
                  <a:pt x="1734985" y="1910126"/>
                  <a:pt x="1732548" y="1907209"/>
                </a:cubicBezTo>
                <a:close/>
                <a:moveTo>
                  <a:pt x="843125" y="1907209"/>
                </a:moveTo>
                <a:cubicBezTo>
                  <a:pt x="837947" y="1907712"/>
                  <a:pt x="832464" y="1910327"/>
                  <a:pt x="826676" y="1915054"/>
                </a:cubicBezTo>
                <a:cubicBezTo>
                  <a:pt x="820889" y="1919782"/>
                  <a:pt x="816624" y="1923604"/>
                  <a:pt x="813883" y="1926522"/>
                </a:cubicBezTo>
                <a:cubicBezTo>
                  <a:pt x="818960" y="1926320"/>
                  <a:pt x="824646" y="1924309"/>
                  <a:pt x="830941" y="1920487"/>
                </a:cubicBezTo>
                <a:cubicBezTo>
                  <a:pt x="837235" y="1916665"/>
                  <a:pt x="842921" y="1912238"/>
                  <a:pt x="847998" y="1907209"/>
                </a:cubicBezTo>
                <a:cubicBezTo>
                  <a:pt x="843937" y="1907209"/>
                  <a:pt x="842312" y="1907209"/>
                  <a:pt x="843125" y="1907209"/>
                </a:cubicBezTo>
                <a:close/>
                <a:moveTo>
                  <a:pt x="287540" y="1907209"/>
                </a:moveTo>
                <a:cubicBezTo>
                  <a:pt x="287540" y="1907410"/>
                  <a:pt x="287540" y="1908215"/>
                  <a:pt x="287540" y="1909623"/>
                </a:cubicBezTo>
                <a:cubicBezTo>
                  <a:pt x="287540" y="1911031"/>
                  <a:pt x="287540" y="1911835"/>
                  <a:pt x="287540" y="1912037"/>
                </a:cubicBezTo>
                <a:cubicBezTo>
                  <a:pt x="287743" y="1911937"/>
                  <a:pt x="288555" y="1912138"/>
                  <a:pt x="289976" y="1912640"/>
                </a:cubicBezTo>
                <a:cubicBezTo>
                  <a:pt x="291398" y="1913143"/>
                  <a:pt x="292210" y="1914551"/>
                  <a:pt x="292413" y="1916865"/>
                </a:cubicBezTo>
                <a:cubicBezTo>
                  <a:pt x="292413" y="1912842"/>
                  <a:pt x="292413" y="1911232"/>
                  <a:pt x="292413" y="1912037"/>
                </a:cubicBezTo>
                <a:cubicBezTo>
                  <a:pt x="292210" y="1911835"/>
                  <a:pt x="291398" y="1911031"/>
                  <a:pt x="289976" y="1909623"/>
                </a:cubicBezTo>
                <a:cubicBezTo>
                  <a:pt x="288555" y="1908215"/>
                  <a:pt x="287743" y="1907410"/>
                  <a:pt x="287540" y="1907209"/>
                </a:cubicBezTo>
                <a:close/>
                <a:moveTo>
                  <a:pt x="1747168" y="1902380"/>
                </a:moveTo>
                <a:cubicBezTo>
                  <a:pt x="1744732" y="1902582"/>
                  <a:pt x="1743514" y="1903386"/>
                  <a:pt x="1743514" y="1904794"/>
                </a:cubicBezTo>
                <a:cubicBezTo>
                  <a:pt x="1743514" y="1906204"/>
                  <a:pt x="1744732" y="1907007"/>
                  <a:pt x="1747168" y="1907209"/>
                </a:cubicBezTo>
                <a:cubicBezTo>
                  <a:pt x="1747168" y="1907007"/>
                  <a:pt x="1747168" y="1906204"/>
                  <a:pt x="1747168" y="1904794"/>
                </a:cubicBezTo>
                <a:cubicBezTo>
                  <a:pt x="1747168" y="1903386"/>
                  <a:pt x="1747168" y="1902582"/>
                  <a:pt x="1747168" y="1902380"/>
                </a:cubicBezTo>
                <a:close/>
                <a:moveTo>
                  <a:pt x="1057561" y="1902380"/>
                </a:moveTo>
                <a:cubicBezTo>
                  <a:pt x="1049743" y="1902883"/>
                  <a:pt x="1041011" y="1906705"/>
                  <a:pt x="1031365" y="1913848"/>
                </a:cubicBezTo>
                <a:cubicBezTo>
                  <a:pt x="1021720" y="1920989"/>
                  <a:pt x="1014207" y="1928433"/>
                  <a:pt x="1008825" y="1936178"/>
                </a:cubicBezTo>
                <a:cubicBezTo>
                  <a:pt x="1018673" y="1933563"/>
                  <a:pt x="1028218" y="1929137"/>
                  <a:pt x="1037458" y="1922901"/>
                </a:cubicBezTo>
                <a:cubicBezTo>
                  <a:pt x="1046697" y="1916665"/>
                  <a:pt x="1055023" y="1909824"/>
                  <a:pt x="1062434" y="1902380"/>
                </a:cubicBezTo>
                <a:cubicBezTo>
                  <a:pt x="1062231" y="1902380"/>
                  <a:pt x="1061419" y="1902380"/>
                  <a:pt x="1059998" y="1902380"/>
                </a:cubicBezTo>
                <a:cubicBezTo>
                  <a:pt x="1058577" y="1902380"/>
                  <a:pt x="1057764" y="1902380"/>
                  <a:pt x="1057561" y="1902380"/>
                </a:cubicBezTo>
                <a:close/>
                <a:moveTo>
                  <a:pt x="302160" y="1902380"/>
                </a:moveTo>
                <a:cubicBezTo>
                  <a:pt x="299723" y="1902582"/>
                  <a:pt x="298506" y="1903386"/>
                  <a:pt x="298506" y="1904794"/>
                </a:cubicBezTo>
                <a:cubicBezTo>
                  <a:pt x="298506" y="1906204"/>
                  <a:pt x="299723" y="1907007"/>
                  <a:pt x="302160" y="1907209"/>
                </a:cubicBezTo>
                <a:cubicBezTo>
                  <a:pt x="302160" y="1907007"/>
                  <a:pt x="302160" y="1906204"/>
                  <a:pt x="302160" y="1904794"/>
                </a:cubicBezTo>
                <a:cubicBezTo>
                  <a:pt x="302160" y="1903386"/>
                  <a:pt x="302160" y="1902582"/>
                  <a:pt x="302160" y="1902380"/>
                </a:cubicBezTo>
                <a:close/>
                <a:moveTo>
                  <a:pt x="1766663" y="1892724"/>
                </a:moveTo>
                <a:cubicBezTo>
                  <a:pt x="1766663" y="1892925"/>
                  <a:pt x="1766663" y="1893730"/>
                  <a:pt x="1766663" y="1895138"/>
                </a:cubicBezTo>
                <a:cubicBezTo>
                  <a:pt x="1766663" y="1896546"/>
                  <a:pt x="1766663" y="1897350"/>
                  <a:pt x="1766663" y="1897552"/>
                </a:cubicBezTo>
                <a:cubicBezTo>
                  <a:pt x="1764226" y="1897350"/>
                  <a:pt x="1763008" y="1896546"/>
                  <a:pt x="1763008" y="1895138"/>
                </a:cubicBezTo>
                <a:cubicBezTo>
                  <a:pt x="1763008" y="1893730"/>
                  <a:pt x="1764226" y="1892925"/>
                  <a:pt x="1766663" y="1892724"/>
                </a:cubicBezTo>
                <a:close/>
                <a:moveTo>
                  <a:pt x="1067308" y="1892724"/>
                </a:moveTo>
                <a:cubicBezTo>
                  <a:pt x="1067409" y="1892925"/>
                  <a:pt x="1067207" y="1893730"/>
                  <a:pt x="1066699" y="1895138"/>
                </a:cubicBezTo>
                <a:cubicBezTo>
                  <a:pt x="1066191" y="1896546"/>
                  <a:pt x="1064770" y="1897350"/>
                  <a:pt x="1062434" y="1897552"/>
                </a:cubicBezTo>
                <a:cubicBezTo>
                  <a:pt x="1066496" y="1897552"/>
                  <a:pt x="1068120" y="1897552"/>
                  <a:pt x="1067308" y="1897552"/>
                </a:cubicBezTo>
                <a:cubicBezTo>
                  <a:pt x="1067511" y="1897350"/>
                  <a:pt x="1068324" y="1896546"/>
                  <a:pt x="1069745" y="1895138"/>
                </a:cubicBezTo>
                <a:cubicBezTo>
                  <a:pt x="1071166" y="1893730"/>
                  <a:pt x="1071978" y="1892925"/>
                  <a:pt x="1072182" y="1892724"/>
                </a:cubicBezTo>
                <a:cubicBezTo>
                  <a:pt x="1071978" y="1892724"/>
                  <a:pt x="1071166" y="1892724"/>
                  <a:pt x="1069745" y="1892724"/>
                </a:cubicBezTo>
                <a:cubicBezTo>
                  <a:pt x="1068324" y="1892724"/>
                  <a:pt x="1067511" y="1892724"/>
                  <a:pt x="1067308" y="1892724"/>
                </a:cubicBezTo>
                <a:close/>
                <a:moveTo>
                  <a:pt x="867492" y="1892724"/>
                </a:moveTo>
                <a:cubicBezTo>
                  <a:pt x="865056" y="1893127"/>
                  <a:pt x="863838" y="1894736"/>
                  <a:pt x="863838" y="1897552"/>
                </a:cubicBezTo>
                <a:cubicBezTo>
                  <a:pt x="863838" y="1900369"/>
                  <a:pt x="865056" y="1901978"/>
                  <a:pt x="867492" y="1902380"/>
                </a:cubicBezTo>
                <a:cubicBezTo>
                  <a:pt x="869929" y="1901978"/>
                  <a:pt x="871148" y="1900369"/>
                  <a:pt x="871148" y="1897552"/>
                </a:cubicBezTo>
                <a:cubicBezTo>
                  <a:pt x="871148" y="1894736"/>
                  <a:pt x="869929" y="1893127"/>
                  <a:pt x="867492" y="1892724"/>
                </a:cubicBezTo>
                <a:close/>
                <a:moveTo>
                  <a:pt x="877239" y="1887895"/>
                </a:moveTo>
                <a:cubicBezTo>
                  <a:pt x="874803" y="1888097"/>
                  <a:pt x="873585" y="1888901"/>
                  <a:pt x="873585" y="1890309"/>
                </a:cubicBezTo>
                <a:cubicBezTo>
                  <a:pt x="873585" y="1891717"/>
                  <a:pt x="874803" y="1892523"/>
                  <a:pt x="877239" y="1892724"/>
                </a:cubicBezTo>
                <a:cubicBezTo>
                  <a:pt x="879676" y="1892523"/>
                  <a:pt x="880895" y="1891717"/>
                  <a:pt x="880895" y="1890309"/>
                </a:cubicBezTo>
                <a:cubicBezTo>
                  <a:pt x="880895" y="1888901"/>
                  <a:pt x="879676" y="1888097"/>
                  <a:pt x="877239" y="1887895"/>
                </a:cubicBezTo>
                <a:close/>
                <a:moveTo>
                  <a:pt x="1098986" y="1884275"/>
                </a:moveTo>
                <a:cubicBezTo>
                  <a:pt x="1100408" y="1884275"/>
                  <a:pt x="1101219" y="1885481"/>
                  <a:pt x="1101423" y="1887895"/>
                </a:cubicBezTo>
                <a:cubicBezTo>
                  <a:pt x="1101219" y="1887895"/>
                  <a:pt x="1100408" y="1887895"/>
                  <a:pt x="1098986" y="1887895"/>
                </a:cubicBezTo>
                <a:cubicBezTo>
                  <a:pt x="1097565" y="1887895"/>
                  <a:pt x="1096753" y="1887895"/>
                  <a:pt x="1096549" y="1887895"/>
                </a:cubicBezTo>
                <a:cubicBezTo>
                  <a:pt x="1096753" y="1885481"/>
                  <a:pt x="1097565" y="1884275"/>
                  <a:pt x="1098986" y="1884275"/>
                </a:cubicBezTo>
                <a:close/>
                <a:moveTo>
                  <a:pt x="1752042" y="1883067"/>
                </a:moveTo>
                <a:cubicBezTo>
                  <a:pt x="1749605" y="1883470"/>
                  <a:pt x="1748387" y="1885079"/>
                  <a:pt x="1748387" y="1887895"/>
                </a:cubicBezTo>
                <a:cubicBezTo>
                  <a:pt x="1748387" y="1890712"/>
                  <a:pt x="1749605" y="1892322"/>
                  <a:pt x="1752042" y="1892724"/>
                </a:cubicBezTo>
                <a:cubicBezTo>
                  <a:pt x="1752042" y="1892322"/>
                  <a:pt x="1752042" y="1890712"/>
                  <a:pt x="1752042" y="1887895"/>
                </a:cubicBezTo>
                <a:cubicBezTo>
                  <a:pt x="1752042" y="1885079"/>
                  <a:pt x="1752042" y="1883470"/>
                  <a:pt x="1752042" y="1883067"/>
                </a:cubicBezTo>
                <a:close/>
                <a:moveTo>
                  <a:pt x="1106296" y="1878239"/>
                </a:moveTo>
                <a:cubicBezTo>
                  <a:pt x="1108733" y="1878642"/>
                  <a:pt x="1109952" y="1880251"/>
                  <a:pt x="1109952" y="1883067"/>
                </a:cubicBezTo>
                <a:cubicBezTo>
                  <a:pt x="1109952" y="1885884"/>
                  <a:pt x="1108733" y="1887494"/>
                  <a:pt x="1106296" y="1887895"/>
                </a:cubicBezTo>
                <a:cubicBezTo>
                  <a:pt x="1103860" y="1887494"/>
                  <a:pt x="1102642" y="1885884"/>
                  <a:pt x="1102642" y="1883067"/>
                </a:cubicBezTo>
                <a:cubicBezTo>
                  <a:pt x="1102642" y="1880251"/>
                  <a:pt x="1103860" y="1878642"/>
                  <a:pt x="1106296" y="1878239"/>
                </a:cubicBezTo>
                <a:close/>
                <a:moveTo>
                  <a:pt x="891860" y="1878239"/>
                </a:moveTo>
                <a:cubicBezTo>
                  <a:pt x="889423" y="1878642"/>
                  <a:pt x="888206" y="1880251"/>
                  <a:pt x="888206" y="1883067"/>
                </a:cubicBezTo>
                <a:cubicBezTo>
                  <a:pt x="888206" y="1885884"/>
                  <a:pt x="889423" y="1887494"/>
                  <a:pt x="891860" y="1887895"/>
                </a:cubicBezTo>
                <a:cubicBezTo>
                  <a:pt x="894297" y="1887494"/>
                  <a:pt x="895516" y="1885884"/>
                  <a:pt x="895516" y="1883067"/>
                </a:cubicBezTo>
                <a:cubicBezTo>
                  <a:pt x="895516" y="1880251"/>
                  <a:pt x="894297" y="1878642"/>
                  <a:pt x="891860" y="1878239"/>
                </a:cubicBezTo>
                <a:close/>
                <a:moveTo>
                  <a:pt x="268046" y="1878239"/>
                </a:moveTo>
                <a:cubicBezTo>
                  <a:pt x="265609" y="1878943"/>
                  <a:pt x="264391" y="1881156"/>
                  <a:pt x="264391" y="1884878"/>
                </a:cubicBezTo>
                <a:cubicBezTo>
                  <a:pt x="264391" y="1888600"/>
                  <a:pt x="265609" y="1889606"/>
                  <a:pt x="268046" y="1887895"/>
                </a:cubicBezTo>
                <a:cubicBezTo>
                  <a:pt x="268046" y="1887494"/>
                  <a:pt x="268046" y="1885884"/>
                  <a:pt x="268046" y="1883067"/>
                </a:cubicBezTo>
                <a:cubicBezTo>
                  <a:pt x="268046" y="1880251"/>
                  <a:pt x="268046" y="1878642"/>
                  <a:pt x="268046" y="1878239"/>
                </a:cubicBezTo>
                <a:close/>
                <a:moveTo>
                  <a:pt x="1768795" y="1872807"/>
                </a:moveTo>
                <a:cubicBezTo>
                  <a:pt x="1769404" y="1872404"/>
                  <a:pt x="1770318" y="1872606"/>
                  <a:pt x="1771536" y="1873410"/>
                </a:cubicBezTo>
                <a:cubicBezTo>
                  <a:pt x="1771536" y="1873612"/>
                  <a:pt x="1771536" y="1874417"/>
                  <a:pt x="1771536" y="1875824"/>
                </a:cubicBezTo>
                <a:cubicBezTo>
                  <a:pt x="1771536" y="1877232"/>
                  <a:pt x="1771536" y="1878037"/>
                  <a:pt x="1771536" y="1878239"/>
                </a:cubicBezTo>
                <a:cubicBezTo>
                  <a:pt x="1769099" y="1879848"/>
                  <a:pt x="1767882" y="1879043"/>
                  <a:pt x="1767882" y="1875824"/>
                </a:cubicBezTo>
                <a:cubicBezTo>
                  <a:pt x="1767882" y="1874215"/>
                  <a:pt x="1768186" y="1873209"/>
                  <a:pt x="1768795" y="1872807"/>
                </a:cubicBezTo>
                <a:close/>
                <a:moveTo>
                  <a:pt x="906481" y="1868582"/>
                </a:moveTo>
                <a:cubicBezTo>
                  <a:pt x="906684" y="1870996"/>
                  <a:pt x="907496" y="1872204"/>
                  <a:pt x="908918" y="1872204"/>
                </a:cubicBezTo>
                <a:cubicBezTo>
                  <a:pt x="910339" y="1872204"/>
                  <a:pt x="911151" y="1870996"/>
                  <a:pt x="911354" y="1868582"/>
                </a:cubicBezTo>
                <a:cubicBezTo>
                  <a:pt x="911151" y="1868582"/>
                  <a:pt x="910339" y="1868582"/>
                  <a:pt x="908918" y="1868582"/>
                </a:cubicBezTo>
                <a:cubicBezTo>
                  <a:pt x="907496" y="1868582"/>
                  <a:pt x="906684" y="1868582"/>
                  <a:pt x="906481" y="1868582"/>
                </a:cubicBezTo>
                <a:close/>
                <a:moveTo>
                  <a:pt x="901607" y="1868582"/>
                </a:moveTo>
                <a:cubicBezTo>
                  <a:pt x="901607" y="1868985"/>
                  <a:pt x="901607" y="1870594"/>
                  <a:pt x="901607" y="1873410"/>
                </a:cubicBezTo>
                <a:cubicBezTo>
                  <a:pt x="901607" y="1876227"/>
                  <a:pt x="901607" y="1877837"/>
                  <a:pt x="901607" y="1878239"/>
                </a:cubicBezTo>
                <a:cubicBezTo>
                  <a:pt x="904044" y="1877837"/>
                  <a:pt x="905263" y="1876227"/>
                  <a:pt x="905263" y="1873410"/>
                </a:cubicBezTo>
                <a:cubicBezTo>
                  <a:pt x="905263" y="1870594"/>
                  <a:pt x="904044" y="1868985"/>
                  <a:pt x="901607" y="1868582"/>
                </a:cubicBezTo>
                <a:close/>
                <a:moveTo>
                  <a:pt x="307034" y="1868582"/>
                </a:moveTo>
                <a:cubicBezTo>
                  <a:pt x="304597" y="1868784"/>
                  <a:pt x="303379" y="1869588"/>
                  <a:pt x="303379" y="1870996"/>
                </a:cubicBezTo>
                <a:cubicBezTo>
                  <a:pt x="303379" y="1872404"/>
                  <a:pt x="304597" y="1873209"/>
                  <a:pt x="307034" y="1873410"/>
                </a:cubicBezTo>
                <a:cubicBezTo>
                  <a:pt x="307034" y="1873209"/>
                  <a:pt x="307034" y="1872404"/>
                  <a:pt x="307034" y="1870996"/>
                </a:cubicBezTo>
                <a:cubicBezTo>
                  <a:pt x="307034" y="1869588"/>
                  <a:pt x="307034" y="1868784"/>
                  <a:pt x="307034" y="1868582"/>
                </a:cubicBezTo>
                <a:close/>
                <a:moveTo>
                  <a:pt x="1038067" y="1863754"/>
                </a:moveTo>
                <a:cubicBezTo>
                  <a:pt x="1038067" y="1863955"/>
                  <a:pt x="1038067" y="1864760"/>
                  <a:pt x="1038067" y="1866168"/>
                </a:cubicBezTo>
                <a:cubicBezTo>
                  <a:pt x="1038067" y="1867576"/>
                  <a:pt x="1038067" y="1868382"/>
                  <a:pt x="1038067" y="1868582"/>
                </a:cubicBezTo>
                <a:cubicBezTo>
                  <a:pt x="1040503" y="1868382"/>
                  <a:pt x="1041722" y="1867576"/>
                  <a:pt x="1041722" y="1866168"/>
                </a:cubicBezTo>
                <a:cubicBezTo>
                  <a:pt x="1041722" y="1864760"/>
                  <a:pt x="1040503" y="1863955"/>
                  <a:pt x="1038067" y="1863754"/>
                </a:cubicBezTo>
                <a:close/>
                <a:moveTo>
                  <a:pt x="984458" y="1863754"/>
                </a:moveTo>
                <a:cubicBezTo>
                  <a:pt x="984458" y="1864157"/>
                  <a:pt x="984458" y="1865766"/>
                  <a:pt x="984458" y="1868582"/>
                </a:cubicBezTo>
                <a:cubicBezTo>
                  <a:pt x="984458" y="1871399"/>
                  <a:pt x="984458" y="1873009"/>
                  <a:pt x="984458" y="1873410"/>
                </a:cubicBezTo>
                <a:cubicBezTo>
                  <a:pt x="982021" y="1873009"/>
                  <a:pt x="980803" y="1871399"/>
                  <a:pt x="980803" y="1868582"/>
                </a:cubicBezTo>
                <a:cubicBezTo>
                  <a:pt x="980803" y="1865766"/>
                  <a:pt x="982021" y="1864157"/>
                  <a:pt x="984458" y="1863754"/>
                </a:cubicBezTo>
                <a:close/>
                <a:moveTo>
                  <a:pt x="916228" y="1863754"/>
                </a:moveTo>
                <a:cubicBezTo>
                  <a:pt x="913791" y="1863955"/>
                  <a:pt x="912573" y="1864760"/>
                  <a:pt x="912573" y="1866168"/>
                </a:cubicBezTo>
                <a:cubicBezTo>
                  <a:pt x="912573" y="1867576"/>
                  <a:pt x="913791" y="1868382"/>
                  <a:pt x="916228" y="1868582"/>
                </a:cubicBezTo>
                <a:cubicBezTo>
                  <a:pt x="918665" y="1868382"/>
                  <a:pt x="919884" y="1867576"/>
                  <a:pt x="919884" y="1866168"/>
                </a:cubicBezTo>
                <a:cubicBezTo>
                  <a:pt x="919884" y="1864760"/>
                  <a:pt x="918665" y="1863955"/>
                  <a:pt x="916228" y="1863754"/>
                </a:cubicBezTo>
                <a:close/>
                <a:moveTo>
                  <a:pt x="243678" y="1863754"/>
                </a:moveTo>
                <a:cubicBezTo>
                  <a:pt x="241241" y="1863150"/>
                  <a:pt x="240023" y="1867979"/>
                  <a:pt x="240023" y="1878239"/>
                </a:cubicBezTo>
                <a:cubicBezTo>
                  <a:pt x="240023" y="1888498"/>
                  <a:pt x="241241" y="1893327"/>
                  <a:pt x="243678" y="1892724"/>
                </a:cubicBezTo>
                <a:cubicBezTo>
                  <a:pt x="243678" y="1889706"/>
                  <a:pt x="243678" y="1884878"/>
                  <a:pt x="243678" y="1878239"/>
                </a:cubicBezTo>
                <a:cubicBezTo>
                  <a:pt x="243678" y="1871599"/>
                  <a:pt x="243678" y="1866771"/>
                  <a:pt x="243678" y="1863754"/>
                </a:cubicBezTo>
                <a:close/>
                <a:moveTo>
                  <a:pt x="1150158" y="1858925"/>
                </a:moveTo>
                <a:cubicBezTo>
                  <a:pt x="1147214" y="1863855"/>
                  <a:pt x="1142138" y="1868482"/>
                  <a:pt x="1134929" y="1872807"/>
                </a:cubicBezTo>
                <a:cubicBezTo>
                  <a:pt x="1127720" y="1877132"/>
                  <a:pt x="1121425" y="1880553"/>
                  <a:pt x="1116043" y="1883067"/>
                </a:cubicBezTo>
                <a:cubicBezTo>
                  <a:pt x="1116043" y="1882865"/>
                  <a:pt x="1116043" y="1882062"/>
                  <a:pt x="1116043" y="1880653"/>
                </a:cubicBezTo>
                <a:cubicBezTo>
                  <a:pt x="1116043" y="1879245"/>
                  <a:pt x="1116043" y="1878440"/>
                  <a:pt x="1116043" y="1878239"/>
                </a:cubicBezTo>
                <a:cubicBezTo>
                  <a:pt x="1116856" y="1875321"/>
                  <a:pt x="1121324" y="1871499"/>
                  <a:pt x="1129446" y="1866771"/>
                </a:cubicBezTo>
                <a:cubicBezTo>
                  <a:pt x="1137569" y="1862044"/>
                  <a:pt x="1144473" y="1859428"/>
                  <a:pt x="1150158" y="1858925"/>
                </a:cubicBezTo>
                <a:close/>
                <a:moveTo>
                  <a:pt x="1077055" y="1858925"/>
                </a:moveTo>
                <a:cubicBezTo>
                  <a:pt x="1079492" y="1859127"/>
                  <a:pt x="1080711" y="1859932"/>
                  <a:pt x="1080711" y="1861340"/>
                </a:cubicBezTo>
                <a:cubicBezTo>
                  <a:pt x="1080711" y="1862747"/>
                  <a:pt x="1079492" y="1863552"/>
                  <a:pt x="1077055" y="1863754"/>
                </a:cubicBezTo>
                <a:cubicBezTo>
                  <a:pt x="1074618" y="1863552"/>
                  <a:pt x="1073401" y="1862747"/>
                  <a:pt x="1073401" y="1861340"/>
                </a:cubicBezTo>
                <a:cubicBezTo>
                  <a:pt x="1073401" y="1859932"/>
                  <a:pt x="1074618" y="1859127"/>
                  <a:pt x="1077055" y="1858925"/>
                </a:cubicBezTo>
                <a:close/>
                <a:moveTo>
                  <a:pt x="1042940" y="1858925"/>
                </a:moveTo>
                <a:cubicBezTo>
                  <a:pt x="1040503" y="1859127"/>
                  <a:pt x="1039286" y="1859932"/>
                  <a:pt x="1039286" y="1861340"/>
                </a:cubicBezTo>
                <a:cubicBezTo>
                  <a:pt x="1039286" y="1862747"/>
                  <a:pt x="1040503" y="1863552"/>
                  <a:pt x="1042940" y="1863754"/>
                </a:cubicBezTo>
                <a:cubicBezTo>
                  <a:pt x="1045377" y="1863552"/>
                  <a:pt x="1046596" y="1862747"/>
                  <a:pt x="1046596" y="1861340"/>
                </a:cubicBezTo>
                <a:cubicBezTo>
                  <a:pt x="1046596" y="1859932"/>
                  <a:pt x="1045377" y="1859127"/>
                  <a:pt x="1042940" y="1858925"/>
                </a:cubicBezTo>
                <a:close/>
                <a:moveTo>
                  <a:pt x="302160" y="1858925"/>
                </a:moveTo>
                <a:cubicBezTo>
                  <a:pt x="299723" y="1859127"/>
                  <a:pt x="298506" y="1859932"/>
                  <a:pt x="298506" y="1861340"/>
                </a:cubicBezTo>
                <a:cubicBezTo>
                  <a:pt x="298506" y="1862747"/>
                  <a:pt x="299723" y="1863552"/>
                  <a:pt x="302160" y="1863754"/>
                </a:cubicBezTo>
                <a:cubicBezTo>
                  <a:pt x="304597" y="1863552"/>
                  <a:pt x="305816" y="1862747"/>
                  <a:pt x="305816" y="1861340"/>
                </a:cubicBezTo>
                <a:cubicBezTo>
                  <a:pt x="305816" y="1859932"/>
                  <a:pt x="304597" y="1859127"/>
                  <a:pt x="302160" y="1858925"/>
                </a:cubicBezTo>
                <a:close/>
                <a:moveTo>
                  <a:pt x="1084365" y="1855305"/>
                </a:moveTo>
                <a:cubicBezTo>
                  <a:pt x="1085787" y="1855305"/>
                  <a:pt x="1086599" y="1856511"/>
                  <a:pt x="1086802" y="1858925"/>
                </a:cubicBezTo>
                <a:cubicBezTo>
                  <a:pt x="1086599" y="1858925"/>
                  <a:pt x="1085787" y="1858925"/>
                  <a:pt x="1084365" y="1858925"/>
                </a:cubicBezTo>
                <a:cubicBezTo>
                  <a:pt x="1082944" y="1858925"/>
                  <a:pt x="1082132" y="1858925"/>
                  <a:pt x="1081929" y="1858925"/>
                </a:cubicBezTo>
                <a:cubicBezTo>
                  <a:pt x="1082132" y="1856511"/>
                  <a:pt x="1082944" y="1855305"/>
                  <a:pt x="1084365" y="1855305"/>
                </a:cubicBezTo>
                <a:close/>
                <a:moveTo>
                  <a:pt x="1771536" y="1854097"/>
                </a:moveTo>
                <a:cubicBezTo>
                  <a:pt x="1771536" y="1854299"/>
                  <a:pt x="1771536" y="1855103"/>
                  <a:pt x="1771536" y="1856511"/>
                </a:cubicBezTo>
                <a:cubicBezTo>
                  <a:pt x="1771536" y="1857920"/>
                  <a:pt x="1771536" y="1858724"/>
                  <a:pt x="1771536" y="1858925"/>
                </a:cubicBezTo>
                <a:cubicBezTo>
                  <a:pt x="1769099" y="1858724"/>
                  <a:pt x="1767882" y="1857920"/>
                  <a:pt x="1767882" y="1856511"/>
                </a:cubicBezTo>
                <a:cubicBezTo>
                  <a:pt x="1767882" y="1855103"/>
                  <a:pt x="1769099" y="1854299"/>
                  <a:pt x="1771536" y="1854097"/>
                </a:cubicBezTo>
                <a:close/>
                <a:moveTo>
                  <a:pt x="1752042" y="1854097"/>
                </a:moveTo>
                <a:cubicBezTo>
                  <a:pt x="1752042" y="1854299"/>
                  <a:pt x="1752042" y="1855103"/>
                  <a:pt x="1752042" y="1856511"/>
                </a:cubicBezTo>
                <a:cubicBezTo>
                  <a:pt x="1752042" y="1857920"/>
                  <a:pt x="1752042" y="1858724"/>
                  <a:pt x="1752042" y="1858925"/>
                </a:cubicBezTo>
                <a:cubicBezTo>
                  <a:pt x="1754479" y="1858724"/>
                  <a:pt x="1755698" y="1857920"/>
                  <a:pt x="1755698" y="1856511"/>
                </a:cubicBezTo>
                <a:cubicBezTo>
                  <a:pt x="1755698" y="1855103"/>
                  <a:pt x="1754479" y="1854299"/>
                  <a:pt x="1752042" y="1854097"/>
                </a:cubicBezTo>
                <a:close/>
                <a:moveTo>
                  <a:pt x="1052687" y="1854097"/>
                </a:moveTo>
                <a:cubicBezTo>
                  <a:pt x="1050251" y="1854500"/>
                  <a:pt x="1049033" y="1856110"/>
                  <a:pt x="1049033" y="1858925"/>
                </a:cubicBezTo>
                <a:cubicBezTo>
                  <a:pt x="1049033" y="1861743"/>
                  <a:pt x="1050251" y="1863352"/>
                  <a:pt x="1052687" y="1863754"/>
                </a:cubicBezTo>
                <a:cubicBezTo>
                  <a:pt x="1055124" y="1863352"/>
                  <a:pt x="1056343" y="1861743"/>
                  <a:pt x="1056343" y="1858925"/>
                </a:cubicBezTo>
                <a:cubicBezTo>
                  <a:pt x="1056343" y="1856110"/>
                  <a:pt x="1055124" y="1854500"/>
                  <a:pt x="1052687" y="1854097"/>
                </a:cubicBezTo>
                <a:close/>
                <a:moveTo>
                  <a:pt x="272919" y="1854097"/>
                </a:moveTo>
                <a:cubicBezTo>
                  <a:pt x="270482" y="1852891"/>
                  <a:pt x="269265" y="1855305"/>
                  <a:pt x="269265" y="1861340"/>
                </a:cubicBezTo>
                <a:cubicBezTo>
                  <a:pt x="269265" y="1867376"/>
                  <a:pt x="270482" y="1869790"/>
                  <a:pt x="272919" y="1868582"/>
                </a:cubicBezTo>
                <a:cubicBezTo>
                  <a:pt x="272919" y="1867979"/>
                  <a:pt x="272919" y="1865565"/>
                  <a:pt x="272919" y="1861340"/>
                </a:cubicBezTo>
                <a:cubicBezTo>
                  <a:pt x="272919" y="1857114"/>
                  <a:pt x="272919" y="1854700"/>
                  <a:pt x="272919" y="1854097"/>
                </a:cubicBezTo>
                <a:close/>
                <a:moveTo>
                  <a:pt x="1116043" y="1849269"/>
                </a:moveTo>
                <a:cubicBezTo>
                  <a:pt x="1116043" y="1849470"/>
                  <a:pt x="1116043" y="1850275"/>
                  <a:pt x="1116043" y="1851683"/>
                </a:cubicBezTo>
                <a:cubicBezTo>
                  <a:pt x="1116043" y="1853091"/>
                  <a:pt x="1116043" y="1853896"/>
                  <a:pt x="1116043" y="1854097"/>
                </a:cubicBezTo>
                <a:cubicBezTo>
                  <a:pt x="1115840" y="1854097"/>
                  <a:pt x="1115028" y="1854097"/>
                  <a:pt x="1113607" y="1854097"/>
                </a:cubicBezTo>
                <a:cubicBezTo>
                  <a:pt x="1112186" y="1854097"/>
                  <a:pt x="1111373" y="1854097"/>
                  <a:pt x="1111170" y="1854097"/>
                </a:cubicBezTo>
                <a:cubicBezTo>
                  <a:pt x="1111069" y="1853896"/>
                  <a:pt x="1111272" y="1853091"/>
                  <a:pt x="1111779" y="1851683"/>
                </a:cubicBezTo>
                <a:cubicBezTo>
                  <a:pt x="1112287" y="1850275"/>
                  <a:pt x="1113708" y="1849470"/>
                  <a:pt x="1116043" y="1849269"/>
                </a:cubicBezTo>
                <a:close/>
                <a:moveTo>
                  <a:pt x="1091676" y="1849269"/>
                </a:moveTo>
                <a:cubicBezTo>
                  <a:pt x="1091676" y="1849672"/>
                  <a:pt x="1091676" y="1851281"/>
                  <a:pt x="1091676" y="1854097"/>
                </a:cubicBezTo>
                <a:cubicBezTo>
                  <a:pt x="1091676" y="1856914"/>
                  <a:pt x="1091676" y="1858524"/>
                  <a:pt x="1091676" y="1858925"/>
                </a:cubicBezTo>
                <a:cubicBezTo>
                  <a:pt x="1089239" y="1858524"/>
                  <a:pt x="1088021" y="1856914"/>
                  <a:pt x="1088021" y="1854097"/>
                </a:cubicBezTo>
                <a:cubicBezTo>
                  <a:pt x="1088021" y="1851281"/>
                  <a:pt x="1089239" y="1849672"/>
                  <a:pt x="1091676" y="1849269"/>
                </a:cubicBezTo>
                <a:close/>
                <a:moveTo>
                  <a:pt x="1062434" y="1849269"/>
                </a:moveTo>
                <a:cubicBezTo>
                  <a:pt x="1060100" y="1849470"/>
                  <a:pt x="1058678" y="1850275"/>
                  <a:pt x="1058170" y="1851683"/>
                </a:cubicBezTo>
                <a:cubicBezTo>
                  <a:pt x="1057663" y="1853091"/>
                  <a:pt x="1057460" y="1853896"/>
                  <a:pt x="1057561" y="1854097"/>
                </a:cubicBezTo>
                <a:cubicBezTo>
                  <a:pt x="1057764" y="1854097"/>
                  <a:pt x="1058577" y="1854097"/>
                  <a:pt x="1059998" y="1854097"/>
                </a:cubicBezTo>
                <a:cubicBezTo>
                  <a:pt x="1061419" y="1854097"/>
                  <a:pt x="1062231" y="1854097"/>
                  <a:pt x="1062434" y="1854097"/>
                </a:cubicBezTo>
                <a:cubicBezTo>
                  <a:pt x="1062434" y="1853896"/>
                  <a:pt x="1062434" y="1853091"/>
                  <a:pt x="1062434" y="1851683"/>
                </a:cubicBezTo>
                <a:cubicBezTo>
                  <a:pt x="1062434" y="1850275"/>
                  <a:pt x="1062434" y="1849470"/>
                  <a:pt x="1062434" y="1849269"/>
                </a:cubicBezTo>
                <a:close/>
                <a:moveTo>
                  <a:pt x="940596" y="1844440"/>
                </a:moveTo>
                <a:cubicBezTo>
                  <a:pt x="938159" y="1844843"/>
                  <a:pt x="936941" y="1846453"/>
                  <a:pt x="936941" y="1849269"/>
                </a:cubicBezTo>
                <a:cubicBezTo>
                  <a:pt x="936941" y="1852086"/>
                  <a:pt x="938159" y="1853695"/>
                  <a:pt x="940596" y="1854097"/>
                </a:cubicBezTo>
                <a:cubicBezTo>
                  <a:pt x="943032" y="1853695"/>
                  <a:pt x="944251" y="1852086"/>
                  <a:pt x="944251" y="1849269"/>
                </a:cubicBezTo>
                <a:cubicBezTo>
                  <a:pt x="944251" y="1846453"/>
                  <a:pt x="943032" y="1844843"/>
                  <a:pt x="940596" y="1844440"/>
                </a:cubicBezTo>
                <a:close/>
                <a:moveTo>
                  <a:pt x="1120917" y="1839612"/>
                </a:moveTo>
                <a:cubicBezTo>
                  <a:pt x="1123354" y="1840015"/>
                  <a:pt x="1124573" y="1841625"/>
                  <a:pt x="1124573" y="1844440"/>
                </a:cubicBezTo>
                <a:cubicBezTo>
                  <a:pt x="1124573" y="1847258"/>
                  <a:pt x="1123354" y="1848867"/>
                  <a:pt x="1120917" y="1849269"/>
                </a:cubicBezTo>
                <a:cubicBezTo>
                  <a:pt x="1118480" y="1848867"/>
                  <a:pt x="1117263" y="1847258"/>
                  <a:pt x="1117263" y="1844440"/>
                </a:cubicBezTo>
                <a:cubicBezTo>
                  <a:pt x="1117263" y="1841625"/>
                  <a:pt x="1118480" y="1840015"/>
                  <a:pt x="1120917" y="1839612"/>
                </a:cubicBezTo>
                <a:close/>
                <a:moveTo>
                  <a:pt x="1101423" y="1839612"/>
                </a:moveTo>
                <a:cubicBezTo>
                  <a:pt x="1103860" y="1840015"/>
                  <a:pt x="1105079" y="1841625"/>
                  <a:pt x="1105079" y="1844440"/>
                </a:cubicBezTo>
                <a:cubicBezTo>
                  <a:pt x="1105079" y="1847258"/>
                  <a:pt x="1103860" y="1848867"/>
                  <a:pt x="1101423" y="1849269"/>
                </a:cubicBezTo>
                <a:cubicBezTo>
                  <a:pt x="1098986" y="1848867"/>
                  <a:pt x="1097768" y="1847258"/>
                  <a:pt x="1097768" y="1844440"/>
                </a:cubicBezTo>
                <a:cubicBezTo>
                  <a:pt x="1097768" y="1841625"/>
                  <a:pt x="1098986" y="1840015"/>
                  <a:pt x="1101423" y="1839612"/>
                </a:cubicBezTo>
                <a:close/>
                <a:moveTo>
                  <a:pt x="1072182" y="1839612"/>
                </a:moveTo>
                <a:cubicBezTo>
                  <a:pt x="1071978" y="1839814"/>
                  <a:pt x="1071166" y="1840618"/>
                  <a:pt x="1069745" y="1842026"/>
                </a:cubicBezTo>
                <a:cubicBezTo>
                  <a:pt x="1068324" y="1843434"/>
                  <a:pt x="1067511" y="1844240"/>
                  <a:pt x="1067308" y="1844440"/>
                </a:cubicBezTo>
                <a:cubicBezTo>
                  <a:pt x="1067511" y="1844440"/>
                  <a:pt x="1068324" y="1844440"/>
                  <a:pt x="1069745" y="1844440"/>
                </a:cubicBezTo>
                <a:cubicBezTo>
                  <a:pt x="1071166" y="1844440"/>
                  <a:pt x="1071978" y="1844440"/>
                  <a:pt x="1072182" y="1844440"/>
                </a:cubicBezTo>
                <a:cubicBezTo>
                  <a:pt x="1072385" y="1844240"/>
                  <a:pt x="1073197" y="1843434"/>
                  <a:pt x="1074618" y="1842026"/>
                </a:cubicBezTo>
                <a:cubicBezTo>
                  <a:pt x="1076039" y="1840618"/>
                  <a:pt x="1076852" y="1839814"/>
                  <a:pt x="1077055" y="1839612"/>
                </a:cubicBezTo>
                <a:cubicBezTo>
                  <a:pt x="1072994" y="1839612"/>
                  <a:pt x="1071369" y="1839612"/>
                  <a:pt x="1072182" y="1839612"/>
                </a:cubicBezTo>
                <a:close/>
                <a:moveTo>
                  <a:pt x="1776410" y="1834784"/>
                </a:moveTo>
                <a:cubicBezTo>
                  <a:pt x="1776410" y="1835387"/>
                  <a:pt x="1776410" y="1837801"/>
                  <a:pt x="1776410" y="1842026"/>
                </a:cubicBezTo>
                <a:cubicBezTo>
                  <a:pt x="1776410" y="1846251"/>
                  <a:pt x="1776410" y="1848666"/>
                  <a:pt x="1776410" y="1849269"/>
                </a:cubicBezTo>
                <a:cubicBezTo>
                  <a:pt x="1773973" y="1850476"/>
                  <a:pt x="1772755" y="1848062"/>
                  <a:pt x="1772755" y="1842026"/>
                </a:cubicBezTo>
                <a:cubicBezTo>
                  <a:pt x="1772755" y="1835992"/>
                  <a:pt x="1773973" y="1833577"/>
                  <a:pt x="1776410" y="1834784"/>
                </a:cubicBezTo>
                <a:close/>
                <a:moveTo>
                  <a:pt x="1111170" y="1834784"/>
                </a:moveTo>
                <a:cubicBezTo>
                  <a:pt x="1111373" y="1834784"/>
                  <a:pt x="1112186" y="1834784"/>
                  <a:pt x="1113607" y="1834784"/>
                </a:cubicBezTo>
                <a:cubicBezTo>
                  <a:pt x="1115028" y="1834784"/>
                  <a:pt x="1115840" y="1834784"/>
                  <a:pt x="1116043" y="1834784"/>
                </a:cubicBezTo>
                <a:cubicBezTo>
                  <a:pt x="1115840" y="1837098"/>
                  <a:pt x="1115028" y="1838506"/>
                  <a:pt x="1113607" y="1839009"/>
                </a:cubicBezTo>
                <a:cubicBezTo>
                  <a:pt x="1112186" y="1839512"/>
                  <a:pt x="1111373" y="1839714"/>
                  <a:pt x="1111170" y="1839612"/>
                </a:cubicBezTo>
                <a:cubicBezTo>
                  <a:pt x="1110967" y="1839612"/>
                  <a:pt x="1110154" y="1839612"/>
                  <a:pt x="1108733" y="1839612"/>
                </a:cubicBezTo>
                <a:cubicBezTo>
                  <a:pt x="1107312" y="1839612"/>
                  <a:pt x="1106500" y="1839612"/>
                  <a:pt x="1106296" y="1839612"/>
                </a:cubicBezTo>
                <a:cubicBezTo>
                  <a:pt x="1106500" y="1839714"/>
                  <a:pt x="1107312" y="1839512"/>
                  <a:pt x="1108733" y="1839009"/>
                </a:cubicBezTo>
                <a:cubicBezTo>
                  <a:pt x="1110154" y="1838506"/>
                  <a:pt x="1110967" y="1837098"/>
                  <a:pt x="1111170" y="1834784"/>
                </a:cubicBezTo>
                <a:close/>
                <a:moveTo>
                  <a:pt x="960090" y="1834784"/>
                </a:moveTo>
                <a:cubicBezTo>
                  <a:pt x="957653" y="1834985"/>
                  <a:pt x="956435" y="1835790"/>
                  <a:pt x="956435" y="1837198"/>
                </a:cubicBezTo>
                <a:cubicBezTo>
                  <a:pt x="956435" y="1838606"/>
                  <a:pt x="957653" y="1839411"/>
                  <a:pt x="960090" y="1839612"/>
                </a:cubicBezTo>
                <a:cubicBezTo>
                  <a:pt x="962527" y="1839411"/>
                  <a:pt x="963746" y="1838606"/>
                  <a:pt x="963746" y="1837198"/>
                </a:cubicBezTo>
                <a:cubicBezTo>
                  <a:pt x="963746" y="1835790"/>
                  <a:pt x="962527" y="1834985"/>
                  <a:pt x="960090" y="1834784"/>
                </a:cubicBezTo>
                <a:close/>
                <a:moveTo>
                  <a:pt x="955216" y="1834784"/>
                </a:moveTo>
                <a:cubicBezTo>
                  <a:pt x="952779" y="1835187"/>
                  <a:pt x="951562" y="1836796"/>
                  <a:pt x="951562" y="1839612"/>
                </a:cubicBezTo>
                <a:cubicBezTo>
                  <a:pt x="951562" y="1842429"/>
                  <a:pt x="952779" y="1844039"/>
                  <a:pt x="955216" y="1844440"/>
                </a:cubicBezTo>
                <a:cubicBezTo>
                  <a:pt x="955216" y="1844039"/>
                  <a:pt x="955216" y="1842429"/>
                  <a:pt x="955216" y="1839612"/>
                </a:cubicBezTo>
                <a:cubicBezTo>
                  <a:pt x="955216" y="1836796"/>
                  <a:pt x="955216" y="1835187"/>
                  <a:pt x="955216" y="1834784"/>
                </a:cubicBezTo>
                <a:close/>
                <a:moveTo>
                  <a:pt x="248551" y="1834784"/>
                </a:moveTo>
                <a:cubicBezTo>
                  <a:pt x="246115" y="1835589"/>
                  <a:pt x="244897" y="1838807"/>
                  <a:pt x="244897" y="1844440"/>
                </a:cubicBezTo>
                <a:cubicBezTo>
                  <a:pt x="244897" y="1850073"/>
                  <a:pt x="246115" y="1853292"/>
                  <a:pt x="248551" y="1854097"/>
                </a:cubicBezTo>
                <a:cubicBezTo>
                  <a:pt x="248551" y="1851481"/>
                  <a:pt x="248551" y="1848263"/>
                  <a:pt x="248551" y="1844440"/>
                </a:cubicBezTo>
                <a:cubicBezTo>
                  <a:pt x="248551" y="1840618"/>
                  <a:pt x="248551" y="1837399"/>
                  <a:pt x="248551" y="1834784"/>
                </a:cubicBezTo>
                <a:close/>
                <a:moveTo>
                  <a:pt x="1747168" y="1829956"/>
                </a:moveTo>
                <a:cubicBezTo>
                  <a:pt x="1742498" y="1843736"/>
                  <a:pt x="1739655" y="1854802"/>
                  <a:pt x="1738640" y="1863150"/>
                </a:cubicBezTo>
                <a:cubicBezTo>
                  <a:pt x="1737625" y="1871499"/>
                  <a:pt x="1737219" y="1881357"/>
                  <a:pt x="1737421" y="1892724"/>
                </a:cubicBezTo>
                <a:cubicBezTo>
                  <a:pt x="1737421" y="1893127"/>
                  <a:pt x="1737421" y="1894736"/>
                  <a:pt x="1737421" y="1897552"/>
                </a:cubicBezTo>
                <a:cubicBezTo>
                  <a:pt x="1737421" y="1900369"/>
                  <a:pt x="1737421" y="1901978"/>
                  <a:pt x="1737421" y="1902380"/>
                </a:cubicBezTo>
                <a:cubicBezTo>
                  <a:pt x="1739960" y="1890611"/>
                  <a:pt x="1742194" y="1880351"/>
                  <a:pt x="1744123" y="1871599"/>
                </a:cubicBezTo>
                <a:cubicBezTo>
                  <a:pt x="1746052" y="1862849"/>
                  <a:pt x="1747067" y="1853795"/>
                  <a:pt x="1747168" y="1844440"/>
                </a:cubicBezTo>
                <a:cubicBezTo>
                  <a:pt x="1747168" y="1841725"/>
                  <a:pt x="1747168" y="1838707"/>
                  <a:pt x="1747168" y="1835387"/>
                </a:cubicBezTo>
                <a:cubicBezTo>
                  <a:pt x="1747168" y="1832068"/>
                  <a:pt x="1747168" y="1830257"/>
                  <a:pt x="1747168" y="1829956"/>
                </a:cubicBezTo>
                <a:close/>
                <a:moveTo>
                  <a:pt x="1120917" y="1829956"/>
                </a:moveTo>
                <a:cubicBezTo>
                  <a:pt x="1121120" y="1829956"/>
                  <a:pt x="1121933" y="1829956"/>
                  <a:pt x="1123354" y="1829956"/>
                </a:cubicBezTo>
                <a:cubicBezTo>
                  <a:pt x="1124776" y="1829956"/>
                  <a:pt x="1125587" y="1829956"/>
                  <a:pt x="1125791" y="1829956"/>
                </a:cubicBezTo>
                <a:cubicBezTo>
                  <a:pt x="1125892" y="1830157"/>
                  <a:pt x="1125690" y="1830962"/>
                  <a:pt x="1125182" y="1832370"/>
                </a:cubicBezTo>
                <a:cubicBezTo>
                  <a:pt x="1124674" y="1833779"/>
                  <a:pt x="1123253" y="1834582"/>
                  <a:pt x="1120917" y="1834784"/>
                </a:cubicBezTo>
                <a:cubicBezTo>
                  <a:pt x="1121729" y="1834784"/>
                  <a:pt x="1120105" y="1834784"/>
                  <a:pt x="1116043" y="1834784"/>
                </a:cubicBezTo>
                <a:cubicBezTo>
                  <a:pt x="1120105" y="1830760"/>
                  <a:pt x="1121729" y="1829151"/>
                  <a:pt x="1120917" y="1829956"/>
                </a:cubicBezTo>
                <a:close/>
                <a:moveTo>
                  <a:pt x="131586" y="1829956"/>
                </a:moveTo>
                <a:cubicBezTo>
                  <a:pt x="129149" y="1829151"/>
                  <a:pt x="127931" y="1833174"/>
                  <a:pt x="127931" y="1842026"/>
                </a:cubicBezTo>
                <a:cubicBezTo>
                  <a:pt x="127931" y="1850878"/>
                  <a:pt x="129149" y="1854902"/>
                  <a:pt x="131586" y="1854097"/>
                </a:cubicBezTo>
                <a:cubicBezTo>
                  <a:pt x="131586" y="1851281"/>
                  <a:pt x="131586" y="1847258"/>
                  <a:pt x="131586" y="1842026"/>
                </a:cubicBezTo>
                <a:cubicBezTo>
                  <a:pt x="131586" y="1836796"/>
                  <a:pt x="131586" y="1832773"/>
                  <a:pt x="131586" y="1829956"/>
                </a:cubicBezTo>
                <a:close/>
                <a:moveTo>
                  <a:pt x="1101423" y="1825127"/>
                </a:moveTo>
                <a:cubicBezTo>
                  <a:pt x="1103860" y="1825530"/>
                  <a:pt x="1105079" y="1827140"/>
                  <a:pt x="1105079" y="1829956"/>
                </a:cubicBezTo>
                <a:cubicBezTo>
                  <a:pt x="1105079" y="1832773"/>
                  <a:pt x="1103860" y="1834382"/>
                  <a:pt x="1101423" y="1834784"/>
                </a:cubicBezTo>
                <a:cubicBezTo>
                  <a:pt x="1098986" y="1834382"/>
                  <a:pt x="1097768" y="1832773"/>
                  <a:pt x="1097768" y="1829956"/>
                </a:cubicBezTo>
                <a:cubicBezTo>
                  <a:pt x="1097768" y="1827140"/>
                  <a:pt x="1098986" y="1825530"/>
                  <a:pt x="1101423" y="1825127"/>
                </a:cubicBezTo>
                <a:close/>
                <a:moveTo>
                  <a:pt x="1776410" y="1820299"/>
                </a:moveTo>
                <a:cubicBezTo>
                  <a:pt x="1778847" y="1820500"/>
                  <a:pt x="1780066" y="1821305"/>
                  <a:pt x="1780066" y="1822713"/>
                </a:cubicBezTo>
                <a:cubicBezTo>
                  <a:pt x="1780066" y="1824121"/>
                  <a:pt x="1778847" y="1824926"/>
                  <a:pt x="1776410" y="1825127"/>
                </a:cubicBezTo>
                <a:cubicBezTo>
                  <a:pt x="1776410" y="1824926"/>
                  <a:pt x="1776410" y="1824121"/>
                  <a:pt x="1776410" y="1822713"/>
                </a:cubicBezTo>
                <a:cubicBezTo>
                  <a:pt x="1776410" y="1821305"/>
                  <a:pt x="1776410" y="1820500"/>
                  <a:pt x="1776410" y="1820299"/>
                </a:cubicBezTo>
                <a:close/>
                <a:moveTo>
                  <a:pt x="1130664" y="1820299"/>
                </a:moveTo>
                <a:cubicBezTo>
                  <a:pt x="1133101" y="1820702"/>
                  <a:pt x="1134320" y="1822311"/>
                  <a:pt x="1134320" y="1825127"/>
                </a:cubicBezTo>
                <a:cubicBezTo>
                  <a:pt x="1134320" y="1827944"/>
                  <a:pt x="1133101" y="1829554"/>
                  <a:pt x="1130664" y="1829956"/>
                </a:cubicBezTo>
                <a:cubicBezTo>
                  <a:pt x="1128227" y="1829554"/>
                  <a:pt x="1127010" y="1827944"/>
                  <a:pt x="1127010" y="1825127"/>
                </a:cubicBezTo>
                <a:cubicBezTo>
                  <a:pt x="1127010" y="1822311"/>
                  <a:pt x="1128227" y="1820702"/>
                  <a:pt x="1130664" y="1820299"/>
                </a:cubicBezTo>
                <a:close/>
                <a:moveTo>
                  <a:pt x="979584" y="1820299"/>
                </a:moveTo>
                <a:cubicBezTo>
                  <a:pt x="977147" y="1820702"/>
                  <a:pt x="975929" y="1822311"/>
                  <a:pt x="975929" y="1825127"/>
                </a:cubicBezTo>
                <a:cubicBezTo>
                  <a:pt x="975929" y="1827944"/>
                  <a:pt x="977147" y="1829554"/>
                  <a:pt x="979584" y="1829956"/>
                </a:cubicBezTo>
                <a:cubicBezTo>
                  <a:pt x="982021" y="1829554"/>
                  <a:pt x="983240" y="1827944"/>
                  <a:pt x="983240" y="1825127"/>
                </a:cubicBezTo>
                <a:cubicBezTo>
                  <a:pt x="983240" y="1822311"/>
                  <a:pt x="982021" y="1820702"/>
                  <a:pt x="979584" y="1820299"/>
                </a:cubicBezTo>
                <a:close/>
                <a:moveTo>
                  <a:pt x="277793" y="1820299"/>
                </a:moveTo>
                <a:cubicBezTo>
                  <a:pt x="275356" y="1819293"/>
                  <a:pt x="274138" y="1822512"/>
                  <a:pt x="274138" y="1829956"/>
                </a:cubicBezTo>
                <a:cubicBezTo>
                  <a:pt x="274138" y="1837399"/>
                  <a:pt x="275356" y="1840618"/>
                  <a:pt x="277793" y="1839612"/>
                </a:cubicBezTo>
                <a:cubicBezTo>
                  <a:pt x="277793" y="1839109"/>
                  <a:pt x="277793" y="1836493"/>
                  <a:pt x="277793" y="1831766"/>
                </a:cubicBezTo>
                <a:cubicBezTo>
                  <a:pt x="277793" y="1827038"/>
                  <a:pt x="277793" y="1823216"/>
                  <a:pt x="277793" y="1820299"/>
                </a:cubicBezTo>
                <a:close/>
                <a:moveTo>
                  <a:pt x="1140411" y="1815471"/>
                </a:moveTo>
                <a:cubicBezTo>
                  <a:pt x="1142848" y="1815874"/>
                  <a:pt x="1144067" y="1817483"/>
                  <a:pt x="1144067" y="1820299"/>
                </a:cubicBezTo>
                <a:cubicBezTo>
                  <a:pt x="1144067" y="1823116"/>
                  <a:pt x="1142848" y="1824725"/>
                  <a:pt x="1140411" y="1825127"/>
                </a:cubicBezTo>
                <a:cubicBezTo>
                  <a:pt x="1137974" y="1824725"/>
                  <a:pt x="1136757" y="1823116"/>
                  <a:pt x="1136757" y="1820299"/>
                </a:cubicBezTo>
                <a:cubicBezTo>
                  <a:pt x="1136757" y="1817483"/>
                  <a:pt x="1137974" y="1815874"/>
                  <a:pt x="1140411" y="1815471"/>
                </a:cubicBezTo>
                <a:close/>
                <a:moveTo>
                  <a:pt x="1776410" y="1810642"/>
                </a:moveTo>
                <a:cubicBezTo>
                  <a:pt x="1778847" y="1810844"/>
                  <a:pt x="1780066" y="1811648"/>
                  <a:pt x="1780066" y="1813056"/>
                </a:cubicBezTo>
                <a:cubicBezTo>
                  <a:pt x="1780066" y="1814464"/>
                  <a:pt x="1778847" y="1815269"/>
                  <a:pt x="1776410" y="1815471"/>
                </a:cubicBezTo>
                <a:cubicBezTo>
                  <a:pt x="1776410" y="1815269"/>
                  <a:pt x="1776410" y="1814464"/>
                  <a:pt x="1776410" y="1813056"/>
                </a:cubicBezTo>
                <a:cubicBezTo>
                  <a:pt x="1776410" y="1811648"/>
                  <a:pt x="1776410" y="1810844"/>
                  <a:pt x="1776410" y="1810642"/>
                </a:cubicBezTo>
                <a:close/>
                <a:moveTo>
                  <a:pt x="1145285" y="1810642"/>
                </a:moveTo>
                <a:cubicBezTo>
                  <a:pt x="1145285" y="1811045"/>
                  <a:pt x="1145285" y="1812655"/>
                  <a:pt x="1145285" y="1815471"/>
                </a:cubicBezTo>
                <a:cubicBezTo>
                  <a:pt x="1145285" y="1818288"/>
                  <a:pt x="1145285" y="1819897"/>
                  <a:pt x="1145285" y="1820299"/>
                </a:cubicBezTo>
                <a:cubicBezTo>
                  <a:pt x="1142848" y="1819897"/>
                  <a:pt x="1141630" y="1818288"/>
                  <a:pt x="1141630" y="1815471"/>
                </a:cubicBezTo>
                <a:cubicBezTo>
                  <a:pt x="1141630" y="1812655"/>
                  <a:pt x="1142848" y="1811045"/>
                  <a:pt x="1145285" y="1810642"/>
                </a:cubicBezTo>
                <a:close/>
                <a:moveTo>
                  <a:pt x="994205" y="1810642"/>
                </a:moveTo>
                <a:cubicBezTo>
                  <a:pt x="991768" y="1810844"/>
                  <a:pt x="990550" y="1811648"/>
                  <a:pt x="990550" y="1813056"/>
                </a:cubicBezTo>
                <a:cubicBezTo>
                  <a:pt x="990550" y="1814464"/>
                  <a:pt x="991768" y="1815269"/>
                  <a:pt x="994205" y="1815471"/>
                </a:cubicBezTo>
                <a:cubicBezTo>
                  <a:pt x="996641" y="1815269"/>
                  <a:pt x="997860" y="1814464"/>
                  <a:pt x="997860" y="1813056"/>
                </a:cubicBezTo>
                <a:cubicBezTo>
                  <a:pt x="997860" y="1811648"/>
                  <a:pt x="996641" y="1810844"/>
                  <a:pt x="994205" y="1810642"/>
                </a:cubicBezTo>
                <a:close/>
                <a:moveTo>
                  <a:pt x="250684" y="1809360"/>
                </a:moveTo>
                <a:cubicBezTo>
                  <a:pt x="250075" y="1809461"/>
                  <a:pt x="249770" y="1810088"/>
                  <a:pt x="249770" y="1811245"/>
                </a:cubicBezTo>
                <a:cubicBezTo>
                  <a:pt x="249770" y="1813560"/>
                  <a:pt x="250988" y="1814967"/>
                  <a:pt x="253425" y="1815471"/>
                </a:cubicBezTo>
                <a:cubicBezTo>
                  <a:pt x="253425" y="1815269"/>
                  <a:pt x="253425" y="1814464"/>
                  <a:pt x="253425" y="1813056"/>
                </a:cubicBezTo>
                <a:cubicBezTo>
                  <a:pt x="253425" y="1811648"/>
                  <a:pt x="253425" y="1810844"/>
                  <a:pt x="253425" y="1810642"/>
                </a:cubicBezTo>
                <a:cubicBezTo>
                  <a:pt x="252207" y="1809687"/>
                  <a:pt x="251293" y="1809260"/>
                  <a:pt x="250684" y="1809360"/>
                </a:cubicBezTo>
                <a:close/>
                <a:moveTo>
                  <a:pt x="1155032" y="1805814"/>
                </a:moveTo>
                <a:cubicBezTo>
                  <a:pt x="1154220" y="1805814"/>
                  <a:pt x="1155844" y="1805814"/>
                  <a:pt x="1159905" y="1805814"/>
                </a:cubicBezTo>
                <a:cubicBezTo>
                  <a:pt x="1159804" y="1806015"/>
                  <a:pt x="1158789" y="1806820"/>
                  <a:pt x="1156860" y="1808228"/>
                </a:cubicBezTo>
                <a:cubicBezTo>
                  <a:pt x="1154931" y="1809637"/>
                  <a:pt x="1152697" y="1810441"/>
                  <a:pt x="1150158" y="1810642"/>
                </a:cubicBezTo>
                <a:cubicBezTo>
                  <a:pt x="1149955" y="1810642"/>
                  <a:pt x="1149144" y="1810642"/>
                  <a:pt x="1147722" y="1810642"/>
                </a:cubicBezTo>
                <a:cubicBezTo>
                  <a:pt x="1146300" y="1810642"/>
                  <a:pt x="1145488" y="1810642"/>
                  <a:pt x="1145285" y="1810642"/>
                </a:cubicBezTo>
                <a:cubicBezTo>
                  <a:pt x="1147824" y="1810441"/>
                  <a:pt x="1150057" y="1809637"/>
                  <a:pt x="1151986" y="1808228"/>
                </a:cubicBezTo>
                <a:cubicBezTo>
                  <a:pt x="1153915" y="1806820"/>
                  <a:pt x="1154931" y="1806015"/>
                  <a:pt x="1155032" y="1805814"/>
                </a:cubicBezTo>
                <a:close/>
                <a:moveTo>
                  <a:pt x="1752042" y="1800986"/>
                </a:moveTo>
                <a:cubicBezTo>
                  <a:pt x="1749605" y="1802092"/>
                  <a:pt x="1748387" y="1805914"/>
                  <a:pt x="1748387" y="1812453"/>
                </a:cubicBezTo>
                <a:cubicBezTo>
                  <a:pt x="1748387" y="1818991"/>
                  <a:pt x="1749605" y="1821607"/>
                  <a:pt x="1752042" y="1820299"/>
                </a:cubicBezTo>
                <a:cubicBezTo>
                  <a:pt x="1752042" y="1819796"/>
                  <a:pt x="1752042" y="1817181"/>
                  <a:pt x="1752042" y="1812453"/>
                </a:cubicBezTo>
                <a:cubicBezTo>
                  <a:pt x="1752042" y="1807725"/>
                  <a:pt x="1752042" y="1803903"/>
                  <a:pt x="1752042" y="1800986"/>
                </a:cubicBezTo>
                <a:close/>
                <a:moveTo>
                  <a:pt x="1125791" y="1800986"/>
                </a:moveTo>
                <a:cubicBezTo>
                  <a:pt x="1124978" y="1800986"/>
                  <a:pt x="1126603" y="1800986"/>
                  <a:pt x="1130664" y="1800986"/>
                </a:cubicBezTo>
                <a:cubicBezTo>
                  <a:pt x="1130461" y="1801187"/>
                  <a:pt x="1129649" y="1801992"/>
                  <a:pt x="1128227" y="1803400"/>
                </a:cubicBezTo>
                <a:cubicBezTo>
                  <a:pt x="1126806" y="1804808"/>
                  <a:pt x="1125994" y="1805612"/>
                  <a:pt x="1125791" y="1805814"/>
                </a:cubicBezTo>
                <a:cubicBezTo>
                  <a:pt x="1125587" y="1805814"/>
                  <a:pt x="1124776" y="1805814"/>
                  <a:pt x="1123354" y="1805814"/>
                </a:cubicBezTo>
                <a:cubicBezTo>
                  <a:pt x="1121933" y="1805814"/>
                  <a:pt x="1121120" y="1805814"/>
                  <a:pt x="1120917" y="1805814"/>
                </a:cubicBezTo>
                <a:cubicBezTo>
                  <a:pt x="1121120" y="1805612"/>
                  <a:pt x="1121933" y="1804808"/>
                  <a:pt x="1123354" y="1803400"/>
                </a:cubicBezTo>
                <a:cubicBezTo>
                  <a:pt x="1124776" y="1801992"/>
                  <a:pt x="1125587" y="1801187"/>
                  <a:pt x="1125791" y="1800986"/>
                </a:cubicBezTo>
                <a:close/>
                <a:moveTo>
                  <a:pt x="1013090" y="1797365"/>
                </a:moveTo>
                <a:cubicBezTo>
                  <a:pt x="1012278" y="1797365"/>
                  <a:pt x="1010857" y="1798571"/>
                  <a:pt x="1008825" y="1800986"/>
                </a:cubicBezTo>
                <a:cubicBezTo>
                  <a:pt x="1006389" y="1801389"/>
                  <a:pt x="1005171" y="1802998"/>
                  <a:pt x="1005171" y="1805814"/>
                </a:cubicBezTo>
                <a:cubicBezTo>
                  <a:pt x="1005171" y="1808631"/>
                  <a:pt x="1006389" y="1810241"/>
                  <a:pt x="1008825" y="1810642"/>
                </a:cubicBezTo>
                <a:cubicBezTo>
                  <a:pt x="1008825" y="1810241"/>
                  <a:pt x="1008825" y="1808631"/>
                  <a:pt x="1008825" y="1805814"/>
                </a:cubicBezTo>
                <a:cubicBezTo>
                  <a:pt x="1008825" y="1802998"/>
                  <a:pt x="1008825" y="1801389"/>
                  <a:pt x="1008825" y="1800986"/>
                </a:cubicBezTo>
                <a:cubicBezTo>
                  <a:pt x="1009029" y="1800986"/>
                  <a:pt x="1009841" y="1800986"/>
                  <a:pt x="1011262" y="1800986"/>
                </a:cubicBezTo>
                <a:cubicBezTo>
                  <a:pt x="1012683" y="1800986"/>
                  <a:pt x="1013495" y="1800986"/>
                  <a:pt x="1013699" y="1800986"/>
                </a:cubicBezTo>
                <a:cubicBezTo>
                  <a:pt x="1014106" y="1798571"/>
                  <a:pt x="1013902" y="1797365"/>
                  <a:pt x="1013090" y="1797365"/>
                </a:cubicBezTo>
                <a:close/>
                <a:moveTo>
                  <a:pt x="1781283" y="1796157"/>
                </a:moveTo>
                <a:cubicBezTo>
                  <a:pt x="1783720" y="1796359"/>
                  <a:pt x="1784939" y="1797164"/>
                  <a:pt x="1784939" y="1798571"/>
                </a:cubicBezTo>
                <a:cubicBezTo>
                  <a:pt x="1784939" y="1799979"/>
                  <a:pt x="1783720" y="1800784"/>
                  <a:pt x="1781283" y="1800986"/>
                </a:cubicBezTo>
                <a:cubicBezTo>
                  <a:pt x="1781283" y="1800483"/>
                  <a:pt x="1781283" y="1799075"/>
                  <a:pt x="1781283" y="1796761"/>
                </a:cubicBezTo>
                <a:close/>
                <a:moveTo>
                  <a:pt x="1164779" y="1796157"/>
                </a:moveTo>
                <a:cubicBezTo>
                  <a:pt x="1167216" y="1796560"/>
                  <a:pt x="1168435" y="1798170"/>
                  <a:pt x="1168435" y="1800986"/>
                </a:cubicBezTo>
                <a:cubicBezTo>
                  <a:pt x="1168435" y="1803803"/>
                  <a:pt x="1167216" y="1805412"/>
                  <a:pt x="1164779" y="1805814"/>
                </a:cubicBezTo>
                <a:cubicBezTo>
                  <a:pt x="1162342" y="1805412"/>
                  <a:pt x="1161124" y="1803803"/>
                  <a:pt x="1161124" y="1800986"/>
                </a:cubicBezTo>
                <a:cubicBezTo>
                  <a:pt x="1161124" y="1798170"/>
                  <a:pt x="1162342" y="1796560"/>
                  <a:pt x="1164779" y="1796157"/>
                </a:cubicBezTo>
                <a:close/>
                <a:moveTo>
                  <a:pt x="1822404" y="1794121"/>
                </a:moveTo>
                <a:cubicBezTo>
                  <a:pt x="1823013" y="1794422"/>
                  <a:pt x="1823927" y="1795102"/>
                  <a:pt x="1825145" y="1796157"/>
                </a:cubicBezTo>
                <a:cubicBezTo>
                  <a:pt x="1822708" y="1795856"/>
                  <a:pt x="1821491" y="1795253"/>
                  <a:pt x="1821491" y="1794346"/>
                </a:cubicBezTo>
                <a:cubicBezTo>
                  <a:pt x="1821491" y="1793894"/>
                  <a:pt x="1821795" y="1793819"/>
                  <a:pt x="1822404" y="1794121"/>
                </a:cubicBezTo>
                <a:close/>
                <a:moveTo>
                  <a:pt x="1170261" y="1792537"/>
                </a:moveTo>
                <a:cubicBezTo>
                  <a:pt x="1171074" y="1792537"/>
                  <a:pt x="1172496" y="1793743"/>
                  <a:pt x="1174526" y="1796157"/>
                </a:cubicBezTo>
                <a:cubicBezTo>
                  <a:pt x="1174323" y="1796157"/>
                  <a:pt x="1173512" y="1796157"/>
                  <a:pt x="1172089" y="1796157"/>
                </a:cubicBezTo>
                <a:cubicBezTo>
                  <a:pt x="1170668" y="1796157"/>
                  <a:pt x="1169856" y="1796157"/>
                  <a:pt x="1169653" y="1796157"/>
                </a:cubicBezTo>
                <a:cubicBezTo>
                  <a:pt x="1169247" y="1793743"/>
                  <a:pt x="1169449" y="1792537"/>
                  <a:pt x="1170261" y="1792537"/>
                </a:cubicBezTo>
                <a:close/>
                <a:moveTo>
                  <a:pt x="1140411" y="1791329"/>
                </a:moveTo>
                <a:cubicBezTo>
                  <a:pt x="1140615" y="1791329"/>
                  <a:pt x="1141427" y="1791329"/>
                  <a:pt x="1142848" y="1791329"/>
                </a:cubicBezTo>
                <a:cubicBezTo>
                  <a:pt x="1144269" y="1791329"/>
                  <a:pt x="1145081" y="1791329"/>
                  <a:pt x="1145285" y="1791329"/>
                </a:cubicBezTo>
                <a:cubicBezTo>
                  <a:pt x="1142950" y="1791531"/>
                  <a:pt x="1141528" y="1792335"/>
                  <a:pt x="1141020" y="1793743"/>
                </a:cubicBezTo>
                <a:cubicBezTo>
                  <a:pt x="1140514" y="1795151"/>
                  <a:pt x="1140310" y="1795956"/>
                  <a:pt x="1140411" y="1796157"/>
                </a:cubicBezTo>
                <a:cubicBezTo>
                  <a:pt x="1140208" y="1796157"/>
                  <a:pt x="1139396" y="1796157"/>
                  <a:pt x="1137974" y="1796157"/>
                </a:cubicBezTo>
                <a:cubicBezTo>
                  <a:pt x="1136553" y="1796157"/>
                  <a:pt x="1135741" y="1796157"/>
                  <a:pt x="1135538" y="1796157"/>
                </a:cubicBezTo>
                <a:cubicBezTo>
                  <a:pt x="1135741" y="1795956"/>
                  <a:pt x="1136553" y="1795151"/>
                  <a:pt x="1137974" y="1793743"/>
                </a:cubicBezTo>
                <a:cubicBezTo>
                  <a:pt x="1139396" y="1792335"/>
                  <a:pt x="1140208" y="1791531"/>
                  <a:pt x="1140411" y="1791329"/>
                </a:cubicBezTo>
                <a:close/>
                <a:moveTo>
                  <a:pt x="1023446" y="1791329"/>
                </a:moveTo>
                <a:cubicBezTo>
                  <a:pt x="1023649" y="1793743"/>
                  <a:pt x="1024462" y="1794951"/>
                  <a:pt x="1025883" y="1794951"/>
                </a:cubicBezTo>
                <a:cubicBezTo>
                  <a:pt x="1027305" y="1794951"/>
                  <a:pt x="1028116" y="1793743"/>
                  <a:pt x="1028320" y="1791329"/>
                </a:cubicBezTo>
                <a:cubicBezTo>
                  <a:pt x="1028116" y="1791329"/>
                  <a:pt x="1027305" y="1791329"/>
                  <a:pt x="1025883" y="1791329"/>
                </a:cubicBezTo>
                <a:cubicBezTo>
                  <a:pt x="1024462" y="1791329"/>
                  <a:pt x="1023649" y="1791329"/>
                  <a:pt x="1023446" y="1791329"/>
                </a:cubicBezTo>
                <a:close/>
                <a:moveTo>
                  <a:pt x="1018572" y="1791329"/>
                </a:moveTo>
                <a:cubicBezTo>
                  <a:pt x="1016136" y="1791732"/>
                  <a:pt x="1014918" y="1793341"/>
                  <a:pt x="1014918" y="1796157"/>
                </a:cubicBezTo>
                <a:cubicBezTo>
                  <a:pt x="1014918" y="1798973"/>
                  <a:pt x="1016136" y="1800584"/>
                  <a:pt x="1018572" y="1800986"/>
                </a:cubicBezTo>
                <a:cubicBezTo>
                  <a:pt x="1021009" y="1800584"/>
                  <a:pt x="1022228" y="1798973"/>
                  <a:pt x="1022228" y="1796157"/>
                </a:cubicBezTo>
                <a:cubicBezTo>
                  <a:pt x="1022228" y="1793341"/>
                  <a:pt x="1021009" y="1791732"/>
                  <a:pt x="1018572" y="1791329"/>
                </a:cubicBezTo>
                <a:close/>
                <a:moveTo>
                  <a:pt x="999078" y="1791329"/>
                </a:moveTo>
                <a:cubicBezTo>
                  <a:pt x="996641" y="1791732"/>
                  <a:pt x="995424" y="1793341"/>
                  <a:pt x="995424" y="1796157"/>
                </a:cubicBezTo>
                <a:cubicBezTo>
                  <a:pt x="995424" y="1798973"/>
                  <a:pt x="996641" y="1800584"/>
                  <a:pt x="999078" y="1800986"/>
                </a:cubicBezTo>
                <a:cubicBezTo>
                  <a:pt x="1001515" y="1800584"/>
                  <a:pt x="1002734" y="1798973"/>
                  <a:pt x="1002734" y="1796157"/>
                </a:cubicBezTo>
                <a:cubicBezTo>
                  <a:pt x="1002734" y="1793341"/>
                  <a:pt x="1001515" y="1791732"/>
                  <a:pt x="999078" y="1791329"/>
                </a:cubicBezTo>
                <a:close/>
                <a:moveTo>
                  <a:pt x="1752042" y="1786501"/>
                </a:moveTo>
                <a:cubicBezTo>
                  <a:pt x="1752042" y="1785093"/>
                  <a:pt x="1752042" y="1786702"/>
                  <a:pt x="1752042" y="1791329"/>
                </a:cubicBezTo>
                <a:cubicBezTo>
                  <a:pt x="1752042" y="1795956"/>
                  <a:pt x="1752042" y="1797567"/>
                  <a:pt x="1752042" y="1796157"/>
                </a:cubicBezTo>
                <a:cubicBezTo>
                  <a:pt x="1754479" y="1795756"/>
                  <a:pt x="1755698" y="1794146"/>
                  <a:pt x="1755698" y="1791329"/>
                </a:cubicBezTo>
                <a:cubicBezTo>
                  <a:pt x="1755698" y="1788513"/>
                  <a:pt x="1754479" y="1786902"/>
                  <a:pt x="1752042" y="1786501"/>
                </a:cubicBezTo>
                <a:close/>
                <a:moveTo>
                  <a:pt x="1003952" y="1786501"/>
                </a:moveTo>
                <a:cubicBezTo>
                  <a:pt x="1001515" y="1786902"/>
                  <a:pt x="1000297" y="1788513"/>
                  <a:pt x="1000297" y="1791329"/>
                </a:cubicBezTo>
                <a:cubicBezTo>
                  <a:pt x="1000297" y="1794146"/>
                  <a:pt x="1001515" y="1795756"/>
                  <a:pt x="1003952" y="1796157"/>
                </a:cubicBezTo>
                <a:cubicBezTo>
                  <a:pt x="1006389" y="1795756"/>
                  <a:pt x="1007608" y="1794146"/>
                  <a:pt x="1007608" y="1791329"/>
                </a:cubicBezTo>
                <a:cubicBezTo>
                  <a:pt x="1007608" y="1788513"/>
                  <a:pt x="1006389" y="1786902"/>
                  <a:pt x="1003952" y="1786501"/>
                </a:cubicBezTo>
                <a:close/>
                <a:moveTo>
                  <a:pt x="1034818" y="1783818"/>
                </a:moveTo>
                <a:lnTo>
                  <a:pt x="1035630" y="1784891"/>
                </a:lnTo>
                <a:lnTo>
                  <a:pt x="1034412" y="1784087"/>
                </a:lnTo>
                <a:close/>
                <a:moveTo>
                  <a:pt x="1174526" y="1781672"/>
                </a:moveTo>
                <a:cubicBezTo>
                  <a:pt x="1174526" y="1781874"/>
                  <a:pt x="1174526" y="1782679"/>
                  <a:pt x="1174526" y="1784087"/>
                </a:cubicBezTo>
                <a:cubicBezTo>
                  <a:pt x="1174526" y="1785496"/>
                  <a:pt x="1174526" y="1786299"/>
                  <a:pt x="1174526" y="1786501"/>
                </a:cubicBezTo>
                <a:cubicBezTo>
                  <a:pt x="1172089" y="1786299"/>
                  <a:pt x="1170872" y="1785496"/>
                  <a:pt x="1170872" y="1784087"/>
                </a:cubicBezTo>
                <a:cubicBezTo>
                  <a:pt x="1170872" y="1782679"/>
                  <a:pt x="1172089" y="1781874"/>
                  <a:pt x="1174526" y="1781672"/>
                </a:cubicBezTo>
                <a:close/>
                <a:moveTo>
                  <a:pt x="1145285" y="1781672"/>
                </a:moveTo>
                <a:lnTo>
                  <a:pt x="1146909" y="1783818"/>
                </a:lnTo>
                <a:lnTo>
                  <a:pt x="1150158" y="1781672"/>
                </a:lnTo>
                <a:cubicBezTo>
                  <a:pt x="1152595" y="1781874"/>
                  <a:pt x="1153814" y="1782679"/>
                  <a:pt x="1153814" y="1784087"/>
                </a:cubicBezTo>
                <a:cubicBezTo>
                  <a:pt x="1153814" y="1785496"/>
                  <a:pt x="1152595" y="1786299"/>
                  <a:pt x="1150158" y="1786501"/>
                </a:cubicBezTo>
                <a:lnTo>
                  <a:pt x="1147722" y="1784891"/>
                </a:lnTo>
                <a:lnTo>
                  <a:pt x="1148941" y="1786501"/>
                </a:lnTo>
                <a:cubicBezTo>
                  <a:pt x="1148941" y="1789318"/>
                  <a:pt x="1147722" y="1790927"/>
                  <a:pt x="1145285" y="1791329"/>
                </a:cubicBezTo>
                <a:cubicBezTo>
                  <a:pt x="1145285" y="1790927"/>
                  <a:pt x="1145285" y="1789318"/>
                  <a:pt x="1145285" y="1786501"/>
                </a:cubicBezTo>
                <a:cubicBezTo>
                  <a:pt x="1145285" y="1783685"/>
                  <a:pt x="1145285" y="1782075"/>
                  <a:pt x="1145285" y="1781672"/>
                </a:cubicBezTo>
                <a:close/>
                <a:moveTo>
                  <a:pt x="1033193" y="1781672"/>
                </a:moveTo>
                <a:cubicBezTo>
                  <a:pt x="1030756" y="1782075"/>
                  <a:pt x="1029539" y="1783685"/>
                  <a:pt x="1029539" y="1786501"/>
                </a:cubicBezTo>
                <a:cubicBezTo>
                  <a:pt x="1029539" y="1789318"/>
                  <a:pt x="1030756" y="1790927"/>
                  <a:pt x="1033193" y="1791329"/>
                </a:cubicBezTo>
                <a:cubicBezTo>
                  <a:pt x="1035630" y="1790927"/>
                  <a:pt x="1036849" y="1789318"/>
                  <a:pt x="1036849" y="1786501"/>
                </a:cubicBezTo>
                <a:lnTo>
                  <a:pt x="1035630" y="1784891"/>
                </a:lnTo>
                <a:lnTo>
                  <a:pt x="1038067" y="1786501"/>
                </a:lnTo>
                <a:cubicBezTo>
                  <a:pt x="1038067" y="1786299"/>
                  <a:pt x="1038067" y="1785496"/>
                  <a:pt x="1038067" y="1784087"/>
                </a:cubicBezTo>
                <a:cubicBezTo>
                  <a:pt x="1038067" y="1782679"/>
                  <a:pt x="1038067" y="1781874"/>
                  <a:pt x="1038067" y="1781672"/>
                </a:cubicBezTo>
                <a:lnTo>
                  <a:pt x="1034818" y="1783818"/>
                </a:lnTo>
                <a:close/>
                <a:moveTo>
                  <a:pt x="253425" y="1781672"/>
                </a:moveTo>
                <a:cubicBezTo>
                  <a:pt x="253425" y="1782477"/>
                  <a:pt x="253425" y="1785696"/>
                  <a:pt x="253425" y="1791329"/>
                </a:cubicBezTo>
                <a:cubicBezTo>
                  <a:pt x="253425" y="1796962"/>
                  <a:pt x="253425" y="1800181"/>
                  <a:pt x="253425" y="1800986"/>
                </a:cubicBezTo>
                <a:cubicBezTo>
                  <a:pt x="255862" y="1798370"/>
                  <a:pt x="257081" y="1795151"/>
                  <a:pt x="257081" y="1791329"/>
                </a:cubicBezTo>
                <a:cubicBezTo>
                  <a:pt x="257081" y="1787507"/>
                  <a:pt x="255862" y="1784288"/>
                  <a:pt x="253425" y="1781672"/>
                </a:cubicBezTo>
                <a:close/>
                <a:moveTo>
                  <a:pt x="1830019" y="1776844"/>
                </a:moveTo>
                <a:cubicBezTo>
                  <a:pt x="1830019" y="1777046"/>
                  <a:pt x="1830019" y="1777850"/>
                  <a:pt x="1830019" y="1779258"/>
                </a:cubicBezTo>
                <a:cubicBezTo>
                  <a:pt x="1830019" y="1780666"/>
                  <a:pt x="1830019" y="1781471"/>
                  <a:pt x="1830019" y="1781672"/>
                </a:cubicBezTo>
                <a:cubicBezTo>
                  <a:pt x="1827582" y="1781471"/>
                  <a:pt x="1826364" y="1780666"/>
                  <a:pt x="1826364" y="1779258"/>
                </a:cubicBezTo>
                <a:cubicBezTo>
                  <a:pt x="1826364" y="1777850"/>
                  <a:pt x="1827582" y="1777046"/>
                  <a:pt x="1830019" y="1776844"/>
                </a:cubicBezTo>
                <a:close/>
                <a:moveTo>
                  <a:pt x="1766663" y="1776844"/>
                </a:moveTo>
                <a:cubicBezTo>
                  <a:pt x="1764226" y="1777247"/>
                  <a:pt x="1763008" y="1778857"/>
                  <a:pt x="1763008" y="1781672"/>
                </a:cubicBezTo>
                <a:cubicBezTo>
                  <a:pt x="1763008" y="1784490"/>
                  <a:pt x="1764226" y="1786099"/>
                  <a:pt x="1766663" y="1786501"/>
                </a:cubicBezTo>
                <a:cubicBezTo>
                  <a:pt x="1769099" y="1786099"/>
                  <a:pt x="1770318" y="1784490"/>
                  <a:pt x="1770318" y="1781672"/>
                </a:cubicBezTo>
                <a:cubicBezTo>
                  <a:pt x="1770318" y="1778857"/>
                  <a:pt x="1769099" y="1777247"/>
                  <a:pt x="1766663" y="1776844"/>
                </a:cubicBezTo>
                <a:close/>
                <a:moveTo>
                  <a:pt x="1786157" y="1772016"/>
                </a:moveTo>
                <a:cubicBezTo>
                  <a:pt x="1788594" y="1772419"/>
                  <a:pt x="1789813" y="1774028"/>
                  <a:pt x="1789813" y="1776844"/>
                </a:cubicBezTo>
                <a:cubicBezTo>
                  <a:pt x="1789813" y="1779661"/>
                  <a:pt x="1788594" y="1781271"/>
                  <a:pt x="1786157" y="1781672"/>
                </a:cubicBezTo>
                <a:cubicBezTo>
                  <a:pt x="1783720" y="1781271"/>
                  <a:pt x="1782502" y="1779661"/>
                  <a:pt x="1782502" y="1776844"/>
                </a:cubicBezTo>
                <a:cubicBezTo>
                  <a:pt x="1782502" y="1774028"/>
                  <a:pt x="1783720" y="1772419"/>
                  <a:pt x="1786157" y="1772016"/>
                </a:cubicBezTo>
                <a:close/>
                <a:moveTo>
                  <a:pt x="1164779" y="1772016"/>
                </a:moveTo>
                <a:cubicBezTo>
                  <a:pt x="1167216" y="1772419"/>
                  <a:pt x="1168435" y="1774028"/>
                  <a:pt x="1168435" y="1776844"/>
                </a:cubicBezTo>
                <a:cubicBezTo>
                  <a:pt x="1168435" y="1779661"/>
                  <a:pt x="1167216" y="1781271"/>
                  <a:pt x="1164779" y="1781672"/>
                </a:cubicBezTo>
                <a:lnTo>
                  <a:pt x="1163154" y="1779527"/>
                </a:lnTo>
                <a:lnTo>
                  <a:pt x="1159905" y="1781672"/>
                </a:lnTo>
                <a:cubicBezTo>
                  <a:pt x="1157469" y="1781471"/>
                  <a:pt x="1156251" y="1780666"/>
                  <a:pt x="1156251" y="1779258"/>
                </a:cubicBezTo>
                <a:cubicBezTo>
                  <a:pt x="1156251" y="1777850"/>
                  <a:pt x="1157469" y="1777046"/>
                  <a:pt x="1159905" y="1776844"/>
                </a:cubicBezTo>
                <a:lnTo>
                  <a:pt x="1162342" y="1778454"/>
                </a:lnTo>
                <a:lnTo>
                  <a:pt x="1161124" y="1776844"/>
                </a:lnTo>
                <a:cubicBezTo>
                  <a:pt x="1161124" y="1774028"/>
                  <a:pt x="1162342" y="1772419"/>
                  <a:pt x="1164779" y="1772016"/>
                </a:cubicBezTo>
                <a:close/>
                <a:moveTo>
                  <a:pt x="1052687" y="1772016"/>
                </a:moveTo>
                <a:cubicBezTo>
                  <a:pt x="1050251" y="1772419"/>
                  <a:pt x="1049033" y="1774028"/>
                  <a:pt x="1049033" y="1776844"/>
                </a:cubicBezTo>
                <a:cubicBezTo>
                  <a:pt x="1049033" y="1779661"/>
                  <a:pt x="1050251" y="1781271"/>
                  <a:pt x="1052687" y="1781672"/>
                </a:cubicBezTo>
                <a:cubicBezTo>
                  <a:pt x="1055124" y="1781271"/>
                  <a:pt x="1056343" y="1779661"/>
                  <a:pt x="1056343" y="1776844"/>
                </a:cubicBezTo>
                <a:cubicBezTo>
                  <a:pt x="1056343" y="1774028"/>
                  <a:pt x="1055124" y="1772419"/>
                  <a:pt x="1052687" y="1772016"/>
                </a:cubicBezTo>
                <a:close/>
                <a:moveTo>
                  <a:pt x="1028320" y="1772016"/>
                </a:moveTo>
                <a:cubicBezTo>
                  <a:pt x="1025883" y="1772419"/>
                  <a:pt x="1024665" y="1774028"/>
                  <a:pt x="1024665" y="1776844"/>
                </a:cubicBezTo>
                <a:cubicBezTo>
                  <a:pt x="1024665" y="1779661"/>
                  <a:pt x="1025883" y="1781271"/>
                  <a:pt x="1028320" y="1781672"/>
                </a:cubicBezTo>
                <a:cubicBezTo>
                  <a:pt x="1030756" y="1781271"/>
                  <a:pt x="1031975" y="1779661"/>
                  <a:pt x="1031975" y="1776844"/>
                </a:cubicBezTo>
                <a:cubicBezTo>
                  <a:pt x="1031975" y="1774028"/>
                  <a:pt x="1030756" y="1772419"/>
                  <a:pt x="1028320" y="1772016"/>
                </a:cubicBezTo>
                <a:close/>
                <a:moveTo>
                  <a:pt x="1771536" y="1767187"/>
                </a:moveTo>
                <a:cubicBezTo>
                  <a:pt x="1769099" y="1767389"/>
                  <a:pt x="1767882" y="1768194"/>
                  <a:pt x="1767882" y="1769602"/>
                </a:cubicBezTo>
                <a:cubicBezTo>
                  <a:pt x="1767882" y="1771010"/>
                  <a:pt x="1769099" y="1771814"/>
                  <a:pt x="1771536" y="1772016"/>
                </a:cubicBezTo>
                <a:cubicBezTo>
                  <a:pt x="1773973" y="1771814"/>
                  <a:pt x="1775192" y="1771010"/>
                  <a:pt x="1775192" y="1769602"/>
                </a:cubicBezTo>
                <a:cubicBezTo>
                  <a:pt x="1775192" y="1768194"/>
                  <a:pt x="1773973" y="1767389"/>
                  <a:pt x="1771536" y="1767187"/>
                </a:cubicBezTo>
                <a:close/>
                <a:moveTo>
                  <a:pt x="1756916" y="1767187"/>
                </a:moveTo>
                <a:cubicBezTo>
                  <a:pt x="1756916" y="1767791"/>
                  <a:pt x="1756916" y="1770205"/>
                  <a:pt x="1756916" y="1774430"/>
                </a:cubicBezTo>
                <a:cubicBezTo>
                  <a:pt x="1756916" y="1778655"/>
                  <a:pt x="1756916" y="1781069"/>
                  <a:pt x="1756916" y="1781672"/>
                </a:cubicBezTo>
                <a:cubicBezTo>
                  <a:pt x="1759352" y="1781371"/>
                  <a:pt x="1760571" y="1779560"/>
                  <a:pt x="1760571" y="1776241"/>
                </a:cubicBezTo>
                <a:cubicBezTo>
                  <a:pt x="1760571" y="1772921"/>
                  <a:pt x="1759352" y="1769903"/>
                  <a:pt x="1756916" y="1767187"/>
                </a:cubicBezTo>
                <a:close/>
                <a:moveTo>
                  <a:pt x="1223262" y="1767187"/>
                </a:moveTo>
                <a:cubicBezTo>
                  <a:pt x="1225698" y="1767590"/>
                  <a:pt x="1226917" y="1769200"/>
                  <a:pt x="1226917" y="1772016"/>
                </a:cubicBezTo>
                <a:cubicBezTo>
                  <a:pt x="1226917" y="1774832"/>
                  <a:pt x="1225698" y="1776442"/>
                  <a:pt x="1223262" y="1776844"/>
                </a:cubicBezTo>
                <a:cubicBezTo>
                  <a:pt x="1220825" y="1776442"/>
                  <a:pt x="1219607" y="1774832"/>
                  <a:pt x="1219607" y="1772016"/>
                </a:cubicBezTo>
                <a:cubicBezTo>
                  <a:pt x="1219607" y="1769200"/>
                  <a:pt x="1220825" y="1767590"/>
                  <a:pt x="1223262" y="1767187"/>
                </a:cubicBezTo>
                <a:close/>
                <a:moveTo>
                  <a:pt x="1189147" y="1767187"/>
                </a:moveTo>
                <a:cubicBezTo>
                  <a:pt x="1191584" y="1767590"/>
                  <a:pt x="1192803" y="1769200"/>
                  <a:pt x="1192803" y="1772016"/>
                </a:cubicBezTo>
                <a:cubicBezTo>
                  <a:pt x="1192803" y="1774832"/>
                  <a:pt x="1191584" y="1776442"/>
                  <a:pt x="1189147" y="1776844"/>
                </a:cubicBezTo>
                <a:cubicBezTo>
                  <a:pt x="1186710" y="1776442"/>
                  <a:pt x="1185492" y="1774832"/>
                  <a:pt x="1185492" y="1772016"/>
                </a:cubicBezTo>
                <a:cubicBezTo>
                  <a:pt x="1185492" y="1769200"/>
                  <a:pt x="1186710" y="1767590"/>
                  <a:pt x="1189147" y="1767187"/>
                </a:cubicBezTo>
                <a:close/>
                <a:moveTo>
                  <a:pt x="1057561" y="1767187"/>
                </a:moveTo>
                <a:cubicBezTo>
                  <a:pt x="1055124" y="1767590"/>
                  <a:pt x="1053906" y="1769200"/>
                  <a:pt x="1053906" y="1772016"/>
                </a:cubicBezTo>
                <a:cubicBezTo>
                  <a:pt x="1053906" y="1774832"/>
                  <a:pt x="1055124" y="1776442"/>
                  <a:pt x="1057561" y="1776844"/>
                </a:cubicBezTo>
                <a:cubicBezTo>
                  <a:pt x="1059998" y="1776442"/>
                  <a:pt x="1061217" y="1774832"/>
                  <a:pt x="1061217" y="1772016"/>
                </a:cubicBezTo>
                <a:cubicBezTo>
                  <a:pt x="1061217" y="1769200"/>
                  <a:pt x="1059998" y="1767590"/>
                  <a:pt x="1057561" y="1767187"/>
                </a:cubicBezTo>
                <a:close/>
                <a:moveTo>
                  <a:pt x="1228135" y="1762359"/>
                </a:moveTo>
                <a:cubicBezTo>
                  <a:pt x="1230572" y="1762761"/>
                  <a:pt x="1231791" y="1764372"/>
                  <a:pt x="1231791" y="1767187"/>
                </a:cubicBezTo>
                <a:cubicBezTo>
                  <a:pt x="1231791" y="1770005"/>
                  <a:pt x="1230572" y="1771614"/>
                  <a:pt x="1228135" y="1772016"/>
                </a:cubicBezTo>
                <a:cubicBezTo>
                  <a:pt x="1228135" y="1771614"/>
                  <a:pt x="1228135" y="1770005"/>
                  <a:pt x="1228135" y="1767187"/>
                </a:cubicBezTo>
                <a:cubicBezTo>
                  <a:pt x="1228135" y="1764372"/>
                  <a:pt x="1228135" y="1762761"/>
                  <a:pt x="1228135" y="1762359"/>
                </a:cubicBezTo>
                <a:close/>
                <a:moveTo>
                  <a:pt x="1198894" y="1762359"/>
                </a:moveTo>
                <a:cubicBezTo>
                  <a:pt x="1198894" y="1762561"/>
                  <a:pt x="1198894" y="1763365"/>
                  <a:pt x="1198894" y="1764773"/>
                </a:cubicBezTo>
                <a:cubicBezTo>
                  <a:pt x="1198894" y="1766181"/>
                  <a:pt x="1198894" y="1766986"/>
                  <a:pt x="1198894" y="1767187"/>
                </a:cubicBezTo>
                <a:cubicBezTo>
                  <a:pt x="1198690" y="1767187"/>
                  <a:pt x="1197878" y="1767187"/>
                  <a:pt x="1196457" y="1767187"/>
                </a:cubicBezTo>
                <a:cubicBezTo>
                  <a:pt x="1195036" y="1767187"/>
                  <a:pt x="1194224" y="1767187"/>
                  <a:pt x="1194020" y="1767187"/>
                </a:cubicBezTo>
                <a:cubicBezTo>
                  <a:pt x="1193919" y="1766986"/>
                  <a:pt x="1194123" y="1766181"/>
                  <a:pt x="1194629" y="1764773"/>
                </a:cubicBezTo>
                <a:cubicBezTo>
                  <a:pt x="1195137" y="1763365"/>
                  <a:pt x="1196559" y="1762561"/>
                  <a:pt x="1198894" y="1762359"/>
                </a:cubicBezTo>
                <a:close/>
                <a:moveTo>
                  <a:pt x="287540" y="1762359"/>
                </a:moveTo>
                <a:cubicBezTo>
                  <a:pt x="281854" y="1776844"/>
                  <a:pt x="278605" y="1791329"/>
                  <a:pt x="277793" y="1805814"/>
                </a:cubicBezTo>
                <a:cubicBezTo>
                  <a:pt x="277793" y="1806217"/>
                  <a:pt x="277793" y="1807826"/>
                  <a:pt x="277793" y="1810642"/>
                </a:cubicBezTo>
                <a:cubicBezTo>
                  <a:pt x="277793" y="1813459"/>
                  <a:pt x="277793" y="1815069"/>
                  <a:pt x="277793" y="1815471"/>
                </a:cubicBezTo>
                <a:cubicBezTo>
                  <a:pt x="280332" y="1812050"/>
                  <a:pt x="282565" y="1805612"/>
                  <a:pt x="284494" y="1796157"/>
                </a:cubicBezTo>
                <a:cubicBezTo>
                  <a:pt x="286423" y="1786702"/>
                  <a:pt x="287439" y="1780264"/>
                  <a:pt x="287540" y="1776844"/>
                </a:cubicBezTo>
                <a:cubicBezTo>
                  <a:pt x="287540" y="1776039"/>
                  <a:pt x="287540" y="1772821"/>
                  <a:pt x="287540" y="1767187"/>
                </a:cubicBezTo>
                <a:cubicBezTo>
                  <a:pt x="287540" y="1766986"/>
                  <a:pt x="287540" y="1766181"/>
                  <a:pt x="287540" y="1764773"/>
                </a:cubicBezTo>
                <a:cubicBezTo>
                  <a:pt x="287540" y="1763365"/>
                  <a:pt x="287540" y="1762561"/>
                  <a:pt x="287540" y="1762359"/>
                </a:cubicBezTo>
                <a:close/>
                <a:moveTo>
                  <a:pt x="1893375" y="1757531"/>
                </a:moveTo>
                <a:cubicBezTo>
                  <a:pt x="1893375" y="1757732"/>
                  <a:pt x="1893375" y="1758537"/>
                  <a:pt x="1893375" y="1759945"/>
                </a:cubicBezTo>
                <a:cubicBezTo>
                  <a:pt x="1893375" y="1761354"/>
                  <a:pt x="1893375" y="1762158"/>
                  <a:pt x="1893375" y="1762359"/>
                </a:cubicBezTo>
                <a:cubicBezTo>
                  <a:pt x="1895812" y="1762158"/>
                  <a:pt x="1897031" y="1761354"/>
                  <a:pt x="1897031" y="1759945"/>
                </a:cubicBezTo>
                <a:cubicBezTo>
                  <a:pt x="1897031" y="1758537"/>
                  <a:pt x="1895812" y="1757732"/>
                  <a:pt x="1893375" y="1757531"/>
                </a:cubicBezTo>
                <a:close/>
                <a:moveTo>
                  <a:pt x="1791030" y="1757531"/>
                </a:moveTo>
                <a:cubicBezTo>
                  <a:pt x="1791030" y="1757934"/>
                  <a:pt x="1791030" y="1759543"/>
                  <a:pt x="1791030" y="1762359"/>
                </a:cubicBezTo>
                <a:cubicBezTo>
                  <a:pt x="1791030" y="1765176"/>
                  <a:pt x="1791030" y="1766786"/>
                  <a:pt x="1791030" y="1767187"/>
                </a:cubicBezTo>
                <a:cubicBezTo>
                  <a:pt x="1788594" y="1768898"/>
                  <a:pt x="1787376" y="1767892"/>
                  <a:pt x="1787376" y="1764170"/>
                </a:cubicBezTo>
                <a:cubicBezTo>
                  <a:pt x="1787376" y="1760448"/>
                  <a:pt x="1788594" y="1758235"/>
                  <a:pt x="1791030" y="1757531"/>
                </a:cubicBezTo>
                <a:close/>
                <a:moveTo>
                  <a:pt x="1237882" y="1757531"/>
                </a:moveTo>
                <a:lnTo>
                  <a:pt x="1237882" y="1762359"/>
                </a:lnTo>
                <a:lnTo>
                  <a:pt x="1233009" y="1762359"/>
                </a:lnTo>
                <a:close/>
                <a:moveTo>
                  <a:pt x="1077055" y="1757531"/>
                </a:moveTo>
                <a:cubicBezTo>
                  <a:pt x="1074618" y="1757732"/>
                  <a:pt x="1073401" y="1758537"/>
                  <a:pt x="1073401" y="1759945"/>
                </a:cubicBezTo>
                <a:cubicBezTo>
                  <a:pt x="1073401" y="1761354"/>
                  <a:pt x="1074618" y="1762158"/>
                  <a:pt x="1077055" y="1762359"/>
                </a:cubicBezTo>
                <a:cubicBezTo>
                  <a:pt x="1079492" y="1762158"/>
                  <a:pt x="1080711" y="1761354"/>
                  <a:pt x="1080711" y="1759945"/>
                </a:cubicBezTo>
                <a:cubicBezTo>
                  <a:pt x="1080711" y="1758537"/>
                  <a:pt x="1079492" y="1757732"/>
                  <a:pt x="1077055" y="1757531"/>
                </a:cubicBezTo>
                <a:close/>
                <a:moveTo>
                  <a:pt x="1067308" y="1757531"/>
                </a:moveTo>
                <a:cubicBezTo>
                  <a:pt x="1064871" y="1757934"/>
                  <a:pt x="1063653" y="1759543"/>
                  <a:pt x="1063653" y="1762359"/>
                </a:cubicBezTo>
                <a:cubicBezTo>
                  <a:pt x="1063653" y="1765176"/>
                  <a:pt x="1064871" y="1766786"/>
                  <a:pt x="1067308" y="1767187"/>
                </a:cubicBezTo>
                <a:cubicBezTo>
                  <a:pt x="1069745" y="1766786"/>
                  <a:pt x="1070964" y="1765176"/>
                  <a:pt x="1070964" y="1762359"/>
                </a:cubicBezTo>
                <a:cubicBezTo>
                  <a:pt x="1070964" y="1759543"/>
                  <a:pt x="1069745" y="1757934"/>
                  <a:pt x="1067308" y="1757531"/>
                </a:cubicBezTo>
                <a:close/>
                <a:moveTo>
                  <a:pt x="1761789" y="1752703"/>
                </a:moveTo>
                <a:cubicBezTo>
                  <a:pt x="1761789" y="1753306"/>
                  <a:pt x="1761789" y="1755720"/>
                  <a:pt x="1761789" y="1759945"/>
                </a:cubicBezTo>
                <a:cubicBezTo>
                  <a:pt x="1761789" y="1764170"/>
                  <a:pt x="1761789" y="1766584"/>
                  <a:pt x="1761789" y="1767187"/>
                </a:cubicBezTo>
                <a:cubicBezTo>
                  <a:pt x="1764226" y="1764472"/>
                  <a:pt x="1765445" y="1761454"/>
                  <a:pt x="1765445" y="1758134"/>
                </a:cubicBezTo>
                <a:cubicBezTo>
                  <a:pt x="1765445" y="1754815"/>
                  <a:pt x="1764226" y="1753004"/>
                  <a:pt x="1761789" y="1752703"/>
                </a:cubicBezTo>
                <a:close/>
                <a:moveTo>
                  <a:pt x="1213515" y="1752703"/>
                </a:moveTo>
                <a:cubicBezTo>
                  <a:pt x="1213718" y="1752703"/>
                  <a:pt x="1214530" y="1752703"/>
                  <a:pt x="1215951" y="1752703"/>
                </a:cubicBezTo>
                <a:cubicBezTo>
                  <a:pt x="1217374" y="1752703"/>
                  <a:pt x="1218185" y="1752703"/>
                  <a:pt x="1218388" y="1752703"/>
                </a:cubicBezTo>
                <a:cubicBezTo>
                  <a:pt x="1217983" y="1752904"/>
                  <a:pt x="1216358" y="1753709"/>
                  <a:pt x="1213515" y="1755117"/>
                </a:cubicBezTo>
                <a:cubicBezTo>
                  <a:pt x="1210672" y="1756525"/>
                  <a:pt x="1209048" y="1757329"/>
                  <a:pt x="1208641" y="1757531"/>
                </a:cubicBezTo>
                <a:cubicBezTo>
                  <a:pt x="1208438" y="1757531"/>
                  <a:pt x="1207627" y="1757531"/>
                  <a:pt x="1206204" y="1757531"/>
                </a:cubicBezTo>
                <a:cubicBezTo>
                  <a:pt x="1204783" y="1757531"/>
                  <a:pt x="1203971" y="1757531"/>
                  <a:pt x="1203767" y="1757531"/>
                </a:cubicBezTo>
                <a:cubicBezTo>
                  <a:pt x="1204174" y="1757329"/>
                  <a:pt x="1205799" y="1756525"/>
                  <a:pt x="1208641" y="1755117"/>
                </a:cubicBezTo>
                <a:cubicBezTo>
                  <a:pt x="1211485" y="1753709"/>
                  <a:pt x="1213109" y="1752904"/>
                  <a:pt x="1213515" y="1752703"/>
                </a:cubicBezTo>
                <a:close/>
                <a:moveTo>
                  <a:pt x="1081929" y="1752703"/>
                </a:moveTo>
                <a:cubicBezTo>
                  <a:pt x="1079492" y="1752904"/>
                  <a:pt x="1078274" y="1753709"/>
                  <a:pt x="1078274" y="1755117"/>
                </a:cubicBezTo>
                <a:cubicBezTo>
                  <a:pt x="1078274" y="1756525"/>
                  <a:pt x="1079492" y="1757329"/>
                  <a:pt x="1081929" y="1757531"/>
                </a:cubicBezTo>
                <a:cubicBezTo>
                  <a:pt x="1084365" y="1757329"/>
                  <a:pt x="1085584" y="1756525"/>
                  <a:pt x="1085584" y="1755117"/>
                </a:cubicBezTo>
                <a:cubicBezTo>
                  <a:pt x="1085584" y="1753709"/>
                  <a:pt x="1084365" y="1752904"/>
                  <a:pt x="1081929" y="1752703"/>
                </a:cubicBezTo>
                <a:close/>
                <a:moveTo>
                  <a:pt x="1795904" y="1743046"/>
                </a:moveTo>
                <a:cubicBezTo>
                  <a:pt x="1795904" y="1748679"/>
                  <a:pt x="1795904" y="1751898"/>
                  <a:pt x="1795904" y="1752703"/>
                </a:cubicBezTo>
                <a:cubicBezTo>
                  <a:pt x="1793467" y="1752301"/>
                  <a:pt x="1792249" y="1750690"/>
                  <a:pt x="1792249" y="1747874"/>
                </a:cubicBezTo>
                <a:cubicBezTo>
                  <a:pt x="1792249" y="1745058"/>
                  <a:pt x="1793467" y="1743449"/>
                  <a:pt x="1795904" y="1743046"/>
                </a:cubicBezTo>
                <a:close/>
                <a:moveTo>
                  <a:pt x="1228135" y="1743046"/>
                </a:moveTo>
                <a:cubicBezTo>
                  <a:pt x="1228135" y="1743247"/>
                  <a:pt x="1228135" y="1744052"/>
                  <a:pt x="1228135" y="1745460"/>
                </a:cubicBezTo>
                <a:cubicBezTo>
                  <a:pt x="1228135" y="1746868"/>
                  <a:pt x="1228135" y="1747673"/>
                  <a:pt x="1228135" y="1747874"/>
                </a:cubicBezTo>
                <a:cubicBezTo>
                  <a:pt x="1224074" y="1747874"/>
                  <a:pt x="1222449" y="1747874"/>
                  <a:pt x="1223262" y="1747874"/>
                </a:cubicBezTo>
                <a:cubicBezTo>
                  <a:pt x="1223161" y="1747673"/>
                  <a:pt x="1223364" y="1746868"/>
                  <a:pt x="1223872" y="1745460"/>
                </a:cubicBezTo>
                <a:cubicBezTo>
                  <a:pt x="1224378" y="1744052"/>
                  <a:pt x="1225799" y="1743247"/>
                  <a:pt x="1228135" y="1743046"/>
                </a:cubicBezTo>
                <a:close/>
                <a:moveTo>
                  <a:pt x="1091676" y="1743046"/>
                </a:moveTo>
                <a:cubicBezTo>
                  <a:pt x="1091676" y="1743449"/>
                  <a:pt x="1091676" y="1745058"/>
                  <a:pt x="1091676" y="1747874"/>
                </a:cubicBezTo>
                <a:cubicBezTo>
                  <a:pt x="1089239" y="1748277"/>
                  <a:pt x="1088021" y="1749887"/>
                  <a:pt x="1088021" y="1752703"/>
                </a:cubicBezTo>
                <a:cubicBezTo>
                  <a:pt x="1088021" y="1755520"/>
                  <a:pt x="1089239" y="1757129"/>
                  <a:pt x="1091676" y="1757531"/>
                </a:cubicBezTo>
                <a:cubicBezTo>
                  <a:pt x="1091676" y="1757129"/>
                  <a:pt x="1091676" y="1755520"/>
                  <a:pt x="1091676" y="1752703"/>
                </a:cubicBezTo>
                <a:cubicBezTo>
                  <a:pt x="1094113" y="1752301"/>
                  <a:pt x="1095332" y="1750690"/>
                  <a:pt x="1095332" y="1747874"/>
                </a:cubicBezTo>
                <a:cubicBezTo>
                  <a:pt x="1095332" y="1745058"/>
                  <a:pt x="1094113" y="1743449"/>
                  <a:pt x="1091676" y="1743046"/>
                </a:cubicBezTo>
                <a:close/>
                <a:moveTo>
                  <a:pt x="1101423" y="1738218"/>
                </a:moveTo>
                <a:cubicBezTo>
                  <a:pt x="1098986" y="1738619"/>
                  <a:pt x="1097768" y="1740230"/>
                  <a:pt x="1097768" y="1743046"/>
                </a:cubicBezTo>
                <a:cubicBezTo>
                  <a:pt x="1097768" y="1745863"/>
                  <a:pt x="1098986" y="1747473"/>
                  <a:pt x="1101423" y="1747874"/>
                </a:cubicBezTo>
                <a:cubicBezTo>
                  <a:pt x="1103860" y="1747473"/>
                  <a:pt x="1105079" y="1745863"/>
                  <a:pt x="1105079" y="1743046"/>
                </a:cubicBezTo>
                <a:cubicBezTo>
                  <a:pt x="1105079" y="1740230"/>
                  <a:pt x="1103860" y="1738619"/>
                  <a:pt x="1101423" y="1738218"/>
                </a:cubicBezTo>
                <a:close/>
                <a:moveTo>
                  <a:pt x="1776410" y="1733389"/>
                </a:moveTo>
                <a:cubicBezTo>
                  <a:pt x="1776410" y="1733792"/>
                  <a:pt x="1776410" y="1735402"/>
                  <a:pt x="1776410" y="1738218"/>
                </a:cubicBezTo>
                <a:cubicBezTo>
                  <a:pt x="1776410" y="1741035"/>
                  <a:pt x="1776410" y="1742644"/>
                  <a:pt x="1776410" y="1743046"/>
                </a:cubicBezTo>
                <a:cubicBezTo>
                  <a:pt x="1778847" y="1742644"/>
                  <a:pt x="1780066" y="1741035"/>
                  <a:pt x="1780066" y="1738218"/>
                </a:cubicBezTo>
                <a:cubicBezTo>
                  <a:pt x="1780066" y="1735402"/>
                  <a:pt x="1778847" y="1733792"/>
                  <a:pt x="1776410" y="1733389"/>
                </a:cubicBezTo>
                <a:close/>
                <a:moveTo>
                  <a:pt x="1237882" y="1733389"/>
                </a:moveTo>
                <a:cubicBezTo>
                  <a:pt x="1240319" y="1733792"/>
                  <a:pt x="1241538" y="1735402"/>
                  <a:pt x="1241538" y="1738218"/>
                </a:cubicBezTo>
                <a:cubicBezTo>
                  <a:pt x="1241538" y="1741035"/>
                  <a:pt x="1240319" y="1742644"/>
                  <a:pt x="1237882" y="1743046"/>
                </a:cubicBezTo>
                <a:cubicBezTo>
                  <a:pt x="1235446" y="1742644"/>
                  <a:pt x="1234228" y="1741035"/>
                  <a:pt x="1234228" y="1738218"/>
                </a:cubicBezTo>
                <a:cubicBezTo>
                  <a:pt x="1234228" y="1735402"/>
                  <a:pt x="1235446" y="1733792"/>
                  <a:pt x="1237882" y="1733389"/>
                </a:cubicBezTo>
                <a:close/>
                <a:moveTo>
                  <a:pt x="1111170" y="1733389"/>
                </a:moveTo>
                <a:cubicBezTo>
                  <a:pt x="1110967" y="1733591"/>
                  <a:pt x="1110154" y="1734396"/>
                  <a:pt x="1108733" y="1735803"/>
                </a:cubicBezTo>
                <a:cubicBezTo>
                  <a:pt x="1107312" y="1737213"/>
                  <a:pt x="1106500" y="1738016"/>
                  <a:pt x="1106296" y="1738218"/>
                </a:cubicBezTo>
                <a:cubicBezTo>
                  <a:pt x="1106500" y="1738218"/>
                  <a:pt x="1107312" y="1738218"/>
                  <a:pt x="1108733" y="1738218"/>
                </a:cubicBezTo>
                <a:cubicBezTo>
                  <a:pt x="1110154" y="1738218"/>
                  <a:pt x="1110967" y="1738218"/>
                  <a:pt x="1111170" y="1738218"/>
                </a:cubicBezTo>
                <a:cubicBezTo>
                  <a:pt x="1111373" y="1738016"/>
                  <a:pt x="1112186" y="1737213"/>
                  <a:pt x="1113607" y="1735803"/>
                </a:cubicBezTo>
                <a:cubicBezTo>
                  <a:pt x="1115028" y="1734396"/>
                  <a:pt x="1115840" y="1733591"/>
                  <a:pt x="1116043" y="1733389"/>
                </a:cubicBezTo>
                <a:cubicBezTo>
                  <a:pt x="1115840" y="1733389"/>
                  <a:pt x="1115028" y="1733389"/>
                  <a:pt x="1113607" y="1733389"/>
                </a:cubicBezTo>
                <a:cubicBezTo>
                  <a:pt x="1112186" y="1733389"/>
                  <a:pt x="1111373" y="1733389"/>
                  <a:pt x="1111170" y="1733389"/>
                </a:cubicBezTo>
                <a:close/>
                <a:moveTo>
                  <a:pt x="268046" y="1733389"/>
                </a:moveTo>
                <a:cubicBezTo>
                  <a:pt x="265609" y="1733591"/>
                  <a:pt x="264391" y="1734396"/>
                  <a:pt x="264391" y="1735803"/>
                </a:cubicBezTo>
                <a:cubicBezTo>
                  <a:pt x="264391" y="1737213"/>
                  <a:pt x="265609" y="1738016"/>
                  <a:pt x="268046" y="1738218"/>
                </a:cubicBezTo>
                <a:cubicBezTo>
                  <a:pt x="268046" y="1738016"/>
                  <a:pt x="268046" y="1737213"/>
                  <a:pt x="268046" y="1735803"/>
                </a:cubicBezTo>
                <a:cubicBezTo>
                  <a:pt x="268046" y="1734396"/>
                  <a:pt x="268046" y="1733591"/>
                  <a:pt x="268046" y="1733389"/>
                </a:cubicBezTo>
                <a:close/>
                <a:moveTo>
                  <a:pt x="297287" y="1728561"/>
                </a:moveTo>
                <a:cubicBezTo>
                  <a:pt x="294850" y="1728964"/>
                  <a:pt x="293632" y="1730573"/>
                  <a:pt x="293632" y="1733389"/>
                </a:cubicBezTo>
                <a:cubicBezTo>
                  <a:pt x="293632" y="1736206"/>
                  <a:pt x="294850" y="1737816"/>
                  <a:pt x="297287" y="1738218"/>
                </a:cubicBezTo>
                <a:cubicBezTo>
                  <a:pt x="299723" y="1737816"/>
                  <a:pt x="300943" y="1736206"/>
                  <a:pt x="300943" y="1733389"/>
                </a:cubicBezTo>
                <a:cubicBezTo>
                  <a:pt x="300943" y="1730573"/>
                  <a:pt x="299723" y="1728964"/>
                  <a:pt x="297287" y="1728561"/>
                </a:cubicBezTo>
                <a:close/>
                <a:moveTo>
                  <a:pt x="1174526" y="1718904"/>
                </a:moveTo>
                <a:cubicBezTo>
                  <a:pt x="1176963" y="1719307"/>
                  <a:pt x="1178182" y="1720917"/>
                  <a:pt x="1178182" y="1723733"/>
                </a:cubicBezTo>
                <a:cubicBezTo>
                  <a:pt x="1178182" y="1726549"/>
                  <a:pt x="1176963" y="1728159"/>
                  <a:pt x="1174526" y="1728561"/>
                </a:cubicBezTo>
                <a:cubicBezTo>
                  <a:pt x="1174526" y="1728159"/>
                  <a:pt x="1174526" y="1726549"/>
                  <a:pt x="1174526" y="1723733"/>
                </a:cubicBezTo>
                <a:cubicBezTo>
                  <a:pt x="1174526" y="1720917"/>
                  <a:pt x="1174526" y="1719307"/>
                  <a:pt x="1174526" y="1718904"/>
                </a:cubicBezTo>
                <a:close/>
                <a:moveTo>
                  <a:pt x="1135538" y="1718904"/>
                </a:moveTo>
                <a:cubicBezTo>
                  <a:pt x="1135334" y="1719106"/>
                  <a:pt x="1134522" y="1719911"/>
                  <a:pt x="1133101" y="1721319"/>
                </a:cubicBezTo>
                <a:cubicBezTo>
                  <a:pt x="1131680" y="1722726"/>
                  <a:pt x="1130868" y="1723531"/>
                  <a:pt x="1130664" y="1723733"/>
                </a:cubicBezTo>
                <a:cubicBezTo>
                  <a:pt x="1134725" y="1723733"/>
                  <a:pt x="1136350" y="1723733"/>
                  <a:pt x="1135538" y="1723733"/>
                </a:cubicBezTo>
                <a:cubicBezTo>
                  <a:pt x="1135741" y="1723531"/>
                  <a:pt x="1136553" y="1722726"/>
                  <a:pt x="1137974" y="1721319"/>
                </a:cubicBezTo>
                <a:cubicBezTo>
                  <a:pt x="1139396" y="1719911"/>
                  <a:pt x="1140208" y="1719106"/>
                  <a:pt x="1140411" y="1718904"/>
                </a:cubicBezTo>
                <a:cubicBezTo>
                  <a:pt x="1140208" y="1718904"/>
                  <a:pt x="1139396" y="1718904"/>
                  <a:pt x="1137974" y="1718904"/>
                </a:cubicBezTo>
                <a:cubicBezTo>
                  <a:pt x="1136553" y="1718904"/>
                  <a:pt x="1135741" y="1718904"/>
                  <a:pt x="1135538" y="1718904"/>
                </a:cubicBezTo>
                <a:close/>
                <a:moveTo>
                  <a:pt x="272919" y="1714076"/>
                </a:moveTo>
                <a:cubicBezTo>
                  <a:pt x="270482" y="1714478"/>
                  <a:pt x="269265" y="1716088"/>
                  <a:pt x="269265" y="1718904"/>
                </a:cubicBezTo>
                <a:cubicBezTo>
                  <a:pt x="269265" y="1721722"/>
                  <a:pt x="270482" y="1723331"/>
                  <a:pt x="272919" y="1723733"/>
                </a:cubicBezTo>
                <a:cubicBezTo>
                  <a:pt x="272919" y="1718100"/>
                  <a:pt x="272919" y="1714881"/>
                  <a:pt x="272919" y="1714076"/>
                </a:cubicBezTo>
                <a:close/>
                <a:moveTo>
                  <a:pt x="1145285" y="1709248"/>
                </a:moveTo>
                <a:cubicBezTo>
                  <a:pt x="1145285" y="1709449"/>
                  <a:pt x="1145285" y="1710254"/>
                  <a:pt x="1145285" y="1711662"/>
                </a:cubicBezTo>
                <a:cubicBezTo>
                  <a:pt x="1145285" y="1713071"/>
                  <a:pt x="1145285" y="1713875"/>
                  <a:pt x="1145285" y="1714076"/>
                </a:cubicBezTo>
                <a:cubicBezTo>
                  <a:pt x="1147621" y="1713875"/>
                  <a:pt x="1149042" y="1713071"/>
                  <a:pt x="1149549" y="1711662"/>
                </a:cubicBezTo>
                <a:cubicBezTo>
                  <a:pt x="1150057" y="1710254"/>
                  <a:pt x="1150259" y="1709449"/>
                  <a:pt x="1150158" y="1709248"/>
                </a:cubicBezTo>
                <a:cubicBezTo>
                  <a:pt x="1149955" y="1709248"/>
                  <a:pt x="1149144" y="1709248"/>
                  <a:pt x="1147722" y="1709248"/>
                </a:cubicBezTo>
                <a:cubicBezTo>
                  <a:pt x="1146300" y="1709248"/>
                  <a:pt x="1145488" y="1709248"/>
                  <a:pt x="1145285" y="1709248"/>
                </a:cubicBezTo>
                <a:close/>
                <a:moveTo>
                  <a:pt x="302160" y="1709248"/>
                </a:moveTo>
                <a:cubicBezTo>
                  <a:pt x="299723" y="1709651"/>
                  <a:pt x="298506" y="1711260"/>
                  <a:pt x="298506" y="1714076"/>
                </a:cubicBezTo>
                <a:cubicBezTo>
                  <a:pt x="298506" y="1716893"/>
                  <a:pt x="299723" y="1718503"/>
                  <a:pt x="302160" y="1718904"/>
                </a:cubicBezTo>
                <a:cubicBezTo>
                  <a:pt x="304597" y="1718503"/>
                  <a:pt x="305816" y="1716893"/>
                  <a:pt x="305816" y="1714076"/>
                </a:cubicBezTo>
                <a:cubicBezTo>
                  <a:pt x="305816" y="1711260"/>
                  <a:pt x="304597" y="1709651"/>
                  <a:pt x="302160" y="1709248"/>
                </a:cubicBezTo>
                <a:close/>
                <a:moveTo>
                  <a:pt x="1786157" y="1704419"/>
                </a:moveTo>
                <a:cubicBezTo>
                  <a:pt x="1786157" y="1704621"/>
                  <a:pt x="1786157" y="1705426"/>
                  <a:pt x="1786157" y="1706834"/>
                </a:cubicBezTo>
                <a:cubicBezTo>
                  <a:pt x="1786157" y="1708242"/>
                  <a:pt x="1786157" y="1709046"/>
                  <a:pt x="1786157" y="1709248"/>
                </a:cubicBezTo>
                <a:cubicBezTo>
                  <a:pt x="1788594" y="1709046"/>
                  <a:pt x="1789813" y="1708242"/>
                  <a:pt x="1789813" y="1706834"/>
                </a:cubicBezTo>
                <a:cubicBezTo>
                  <a:pt x="1789813" y="1705426"/>
                  <a:pt x="1788594" y="1704621"/>
                  <a:pt x="1786157" y="1704419"/>
                </a:cubicBezTo>
                <a:close/>
                <a:moveTo>
                  <a:pt x="1776410" y="1704419"/>
                </a:moveTo>
                <a:cubicBezTo>
                  <a:pt x="1770724" y="1714881"/>
                  <a:pt x="1767475" y="1727756"/>
                  <a:pt x="1766663" y="1743046"/>
                </a:cubicBezTo>
                <a:cubicBezTo>
                  <a:pt x="1766663" y="1743247"/>
                  <a:pt x="1766663" y="1744052"/>
                  <a:pt x="1766663" y="1745460"/>
                </a:cubicBezTo>
                <a:cubicBezTo>
                  <a:pt x="1766663" y="1746868"/>
                  <a:pt x="1766663" y="1747673"/>
                  <a:pt x="1766663" y="1747874"/>
                </a:cubicBezTo>
                <a:cubicBezTo>
                  <a:pt x="1766765" y="1744655"/>
                  <a:pt x="1767779" y="1739022"/>
                  <a:pt x="1769710" y="1730975"/>
                </a:cubicBezTo>
                <a:cubicBezTo>
                  <a:pt x="1771639" y="1722928"/>
                  <a:pt x="1773872" y="1717295"/>
                  <a:pt x="1776410" y="1714076"/>
                </a:cubicBezTo>
                <a:cubicBezTo>
                  <a:pt x="1776410" y="1714881"/>
                  <a:pt x="1776410" y="1713271"/>
                  <a:pt x="1776410" y="1709248"/>
                </a:cubicBezTo>
                <a:cubicBezTo>
                  <a:pt x="1776410" y="1709046"/>
                  <a:pt x="1776410" y="1708242"/>
                  <a:pt x="1776410" y="1706834"/>
                </a:cubicBezTo>
                <a:cubicBezTo>
                  <a:pt x="1776410" y="1705426"/>
                  <a:pt x="1776410" y="1704621"/>
                  <a:pt x="1776410" y="1704419"/>
                </a:cubicBezTo>
                <a:close/>
                <a:moveTo>
                  <a:pt x="1164779" y="1699591"/>
                </a:moveTo>
                <a:cubicBezTo>
                  <a:pt x="1164374" y="1699793"/>
                  <a:pt x="1162749" y="1700597"/>
                  <a:pt x="1159905" y="1702005"/>
                </a:cubicBezTo>
                <a:cubicBezTo>
                  <a:pt x="1157063" y="1703413"/>
                  <a:pt x="1155439" y="1704218"/>
                  <a:pt x="1155032" y="1704419"/>
                </a:cubicBezTo>
                <a:cubicBezTo>
                  <a:pt x="1154220" y="1704419"/>
                  <a:pt x="1155844" y="1704419"/>
                  <a:pt x="1159905" y="1704419"/>
                </a:cubicBezTo>
                <a:cubicBezTo>
                  <a:pt x="1160008" y="1704218"/>
                  <a:pt x="1161022" y="1703413"/>
                  <a:pt x="1162951" y="1702005"/>
                </a:cubicBezTo>
                <a:cubicBezTo>
                  <a:pt x="1164880" y="1700597"/>
                  <a:pt x="1167115" y="1699793"/>
                  <a:pt x="1169653" y="1699591"/>
                </a:cubicBezTo>
                <a:cubicBezTo>
                  <a:pt x="1169449" y="1699591"/>
                  <a:pt x="1168637" y="1699591"/>
                  <a:pt x="1167216" y="1699591"/>
                </a:cubicBezTo>
                <a:cubicBezTo>
                  <a:pt x="1165795" y="1699591"/>
                  <a:pt x="1164982" y="1699591"/>
                  <a:pt x="1164779" y="1699591"/>
                </a:cubicBezTo>
                <a:close/>
                <a:moveTo>
                  <a:pt x="277793" y="1699591"/>
                </a:moveTo>
                <a:cubicBezTo>
                  <a:pt x="275356" y="1699793"/>
                  <a:pt x="274138" y="1700597"/>
                  <a:pt x="274138" y="1702005"/>
                </a:cubicBezTo>
                <a:cubicBezTo>
                  <a:pt x="274138" y="1703413"/>
                  <a:pt x="275356" y="1704218"/>
                  <a:pt x="277793" y="1704419"/>
                </a:cubicBezTo>
                <a:cubicBezTo>
                  <a:pt x="277793" y="1705224"/>
                  <a:pt x="277793" y="1703615"/>
                  <a:pt x="277793" y="1699591"/>
                </a:cubicBezTo>
                <a:close/>
                <a:moveTo>
                  <a:pt x="1791030" y="1689934"/>
                </a:moveTo>
                <a:cubicBezTo>
                  <a:pt x="1788594" y="1690136"/>
                  <a:pt x="1787376" y="1690941"/>
                  <a:pt x="1787376" y="1692349"/>
                </a:cubicBezTo>
                <a:cubicBezTo>
                  <a:pt x="1787376" y="1693757"/>
                  <a:pt x="1788594" y="1694561"/>
                  <a:pt x="1791030" y="1694763"/>
                </a:cubicBezTo>
                <a:cubicBezTo>
                  <a:pt x="1791030" y="1695568"/>
                  <a:pt x="1791030" y="1693958"/>
                  <a:pt x="1791030" y="1689934"/>
                </a:cubicBezTo>
                <a:close/>
                <a:moveTo>
                  <a:pt x="1174526" y="1689934"/>
                </a:moveTo>
                <a:cubicBezTo>
                  <a:pt x="1174526" y="1690136"/>
                  <a:pt x="1174526" y="1690941"/>
                  <a:pt x="1174526" y="1692349"/>
                </a:cubicBezTo>
                <a:cubicBezTo>
                  <a:pt x="1174526" y="1693757"/>
                  <a:pt x="1174526" y="1694561"/>
                  <a:pt x="1174526" y="1694763"/>
                </a:cubicBezTo>
                <a:cubicBezTo>
                  <a:pt x="1176862" y="1694561"/>
                  <a:pt x="1178283" y="1693757"/>
                  <a:pt x="1178791" y="1692349"/>
                </a:cubicBezTo>
                <a:cubicBezTo>
                  <a:pt x="1179299" y="1690941"/>
                  <a:pt x="1179502" y="1690136"/>
                  <a:pt x="1179400" y="1689934"/>
                </a:cubicBezTo>
                <a:cubicBezTo>
                  <a:pt x="1179196" y="1689934"/>
                  <a:pt x="1178384" y="1689934"/>
                  <a:pt x="1176963" y="1689934"/>
                </a:cubicBezTo>
                <a:cubicBezTo>
                  <a:pt x="1175542" y="1689934"/>
                  <a:pt x="1174729" y="1689934"/>
                  <a:pt x="1174526" y="1689934"/>
                </a:cubicBezTo>
                <a:close/>
                <a:moveTo>
                  <a:pt x="302160" y="1689934"/>
                </a:moveTo>
                <a:cubicBezTo>
                  <a:pt x="299723" y="1690336"/>
                  <a:pt x="298506" y="1691947"/>
                  <a:pt x="298506" y="1694763"/>
                </a:cubicBezTo>
                <a:cubicBezTo>
                  <a:pt x="298506" y="1697580"/>
                  <a:pt x="299723" y="1699189"/>
                  <a:pt x="302160" y="1699591"/>
                </a:cubicBezTo>
                <a:cubicBezTo>
                  <a:pt x="302160" y="1693958"/>
                  <a:pt x="302160" y="1690739"/>
                  <a:pt x="302160" y="1689934"/>
                </a:cubicBezTo>
                <a:close/>
                <a:moveTo>
                  <a:pt x="1805651" y="1680278"/>
                </a:moveTo>
                <a:cubicBezTo>
                  <a:pt x="1803317" y="1685308"/>
                  <a:pt x="1801894" y="1690941"/>
                  <a:pt x="1801386" y="1697177"/>
                </a:cubicBezTo>
                <a:cubicBezTo>
                  <a:pt x="1800880" y="1703413"/>
                  <a:pt x="1800676" y="1709046"/>
                  <a:pt x="1800777" y="1714076"/>
                </a:cubicBezTo>
                <a:cubicBezTo>
                  <a:pt x="1800777" y="1714278"/>
                  <a:pt x="1800777" y="1715082"/>
                  <a:pt x="1800777" y="1716490"/>
                </a:cubicBezTo>
                <a:cubicBezTo>
                  <a:pt x="1800777" y="1717898"/>
                  <a:pt x="1800777" y="1718703"/>
                  <a:pt x="1800777" y="1718904"/>
                </a:cubicBezTo>
                <a:cubicBezTo>
                  <a:pt x="1804839" y="1710052"/>
                  <a:pt x="1806463" y="1698786"/>
                  <a:pt x="1805651" y="1685106"/>
                </a:cubicBezTo>
                <a:cubicBezTo>
                  <a:pt x="1805651" y="1684905"/>
                  <a:pt x="1805651" y="1684100"/>
                  <a:pt x="1805651" y="1682692"/>
                </a:cubicBezTo>
                <a:cubicBezTo>
                  <a:pt x="1805651" y="1681284"/>
                  <a:pt x="1805651" y="1680479"/>
                  <a:pt x="1805651" y="1680278"/>
                </a:cubicBezTo>
                <a:close/>
                <a:moveTo>
                  <a:pt x="1795904" y="1675450"/>
                </a:moveTo>
                <a:cubicBezTo>
                  <a:pt x="1793467" y="1675651"/>
                  <a:pt x="1792249" y="1676456"/>
                  <a:pt x="1792249" y="1677864"/>
                </a:cubicBezTo>
                <a:cubicBezTo>
                  <a:pt x="1792249" y="1679272"/>
                  <a:pt x="1793467" y="1680076"/>
                  <a:pt x="1795904" y="1680278"/>
                </a:cubicBezTo>
                <a:cubicBezTo>
                  <a:pt x="1795904" y="1680076"/>
                  <a:pt x="1795904" y="1679272"/>
                  <a:pt x="1795904" y="1677864"/>
                </a:cubicBezTo>
                <a:cubicBezTo>
                  <a:pt x="1795904" y="1676456"/>
                  <a:pt x="1795904" y="1675651"/>
                  <a:pt x="1795904" y="1675450"/>
                </a:cubicBezTo>
                <a:close/>
                <a:moveTo>
                  <a:pt x="1176963" y="1671829"/>
                </a:moveTo>
                <a:cubicBezTo>
                  <a:pt x="1175542" y="1671829"/>
                  <a:pt x="1174729" y="1673035"/>
                  <a:pt x="1174526" y="1675450"/>
                </a:cubicBezTo>
                <a:cubicBezTo>
                  <a:pt x="1174729" y="1675450"/>
                  <a:pt x="1175542" y="1675450"/>
                  <a:pt x="1176963" y="1675450"/>
                </a:cubicBezTo>
                <a:cubicBezTo>
                  <a:pt x="1178384" y="1675450"/>
                  <a:pt x="1179196" y="1675450"/>
                  <a:pt x="1179400" y="1675450"/>
                </a:cubicBezTo>
                <a:cubicBezTo>
                  <a:pt x="1179196" y="1673035"/>
                  <a:pt x="1178384" y="1671829"/>
                  <a:pt x="1176963" y="1671829"/>
                </a:cubicBezTo>
                <a:close/>
                <a:moveTo>
                  <a:pt x="307034" y="1660965"/>
                </a:moveTo>
                <a:cubicBezTo>
                  <a:pt x="307034" y="1661568"/>
                  <a:pt x="307034" y="1663982"/>
                  <a:pt x="307034" y="1668207"/>
                </a:cubicBezTo>
                <a:cubicBezTo>
                  <a:pt x="307034" y="1672432"/>
                  <a:pt x="307034" y="1674846"/>
                  <a:pt x="307034" y="1675450"/>
                </a:cubicBezTo>
                <a:cubicBezTo>
                  <a:pt x="304597" y="1675853"/>
                  <a:pt x="303379" y="1677462"/>
                  <a:pt x="303379" y="1680278"/>
                </a:cubicBezTo>
                <a:cubicBezTo>
                  <a:pt x="303379" y="1683095"/>
                  <a:pt x="304597" y="1684704"/>
                  <a:pt x="307034" y="1685106"/>
                </a:cubicBezTo>
                <a:cubicBezTo>
                  <a:pt x="307034" y="1684301"/>
                  <a:pt x="307034" y="1681083"/>
                  <a:pt x="307034" y="1675450"/>
                </a:cubicBezTo>
                <a:cubicBezTo>
                  <a:pt x="309471" y="1672734"/>
                  <a:pt x="310690" y="1669716"/>
                  <a:pt x="310690" y="1666396"/>
                </a:cubicBezTo>
                <a:cubicBezTo>
                  <a:pt x="310690" y="1663077"/>
                  <a:pt x="309471" y="1661266"/>
                  <a:pt x="307034" y="1660965"/>
                </a:cubicBezTo>
                <a:close/>
                <a:moveTo>
                  <a:pt x="180322" y="1656136"/>
                </a:moveTo>
                <a:cubicBezTo>
                  <a:pt x="180322" y="1656338"/>
                  <a:pt x="180322" y="1657143"/>
                  <a:pt x="180322" y="1658550"/>
                </a:cubicBezTo>
                <a:cubicBezTo>
                  <a:pt x="180322" y="1659958"/>
                  <a:pt x="180322" y="1660763"/>
                  <a:pt x="180322" y="1660965"/>
                </a:cubicBezTo>
                <a:cubicBezTo>
                  <a:pt x="182758" y="1660763"/>
                  <a:pt x="183977" y="1659958"/>
                  <a:pt x="183977" y="1658550"/>
                </a:cubicBezTo>
                <a:cubicBezTo>
                  <a:pt x="183977" y="1657143"/>
                  <a:pt x="182758" y="1656338"/>
                  <a:pt x="180322" y="1656136"/>
                </a:cubicBezTo>
                <a:close/>
                <a:moveTo>
                  <a:pt x="253425" y="1646480"/>
                </a:moveTo>
                <a:cubicBezTo>
                  <a:pt x="253425" y="1646883"/>
                  <a:pt x="253425" y="1648492"/>
                  <a:pt x="253425" y="1651308"/>
                </a:cubicBezTo>
                <a:cubicBezTo>
                  <a:pt x="253425" y="1654124"/>
                  <a:pt x="253425" y="1655735"/>
                  <a:pt x="253425" y="1656136"/>
                </a:cubicBezTo>
                <a:cubicBezTo>
                  <a:pt x="255862" y="1655735"/>
                  <a:pt x="257081" y="1654124"/>
                  <a:pt x="257081" y="1651308"/>
                </a:cubicBezTo>
                <a:cubicBezTo>
                  <a:pt x="257081" y="1648492"/>
                  <a:pt x="255862" y="1646883"/>
                  <a:pt x="253425" y="1646480"/>
                </a:cubicBezTo>
                <a:close/>
                <a:moveTo>
                  <a:pt x="182454" y="1645876"/>
                </a:moveTo>
                <a:cubicBezTo>
                  <a:pt x="181845" y="1646278"/>
                  <a:pt x="181541" y="1647284"/>
                  <a:pt x="181541" y="1648894"/>
                </a:cubicBezTo>
                <a:cubicBezTo>
                  <a:pt x="181541" y="1652113"/>
                  <a:pt x="182758" y="1652917"/>
                  <a:pt x="185195" y="1651308"/>
                </a:cubicBezTo>
                <a:cubicBezTo>
                  <a:pt x="185195" y="1651107"/>
                  <a:pt x="185195" y="1650302"/>
                  <a:pt x="185195" y="1648894"/>
                </a:cubicBezTo>
                <a:cubicBezTo>
                  <a:pt x="185195" y="1647486"/>
                  <a:pt x="185195" y="1646681"/>
                  <a:pt x="185195" y="1646480"/>
                </a:cubicBezTo>
                <a:cubicBezTo>
                  <a:pt x="183977" y="1645675"/>
                  <a:pt x="183063" y="1645473"/>
                  <a:pt x="182454" y="1645876"/>
                </a:cubicBezTo>
                <a:close/>
                <a:moveTo>
                  <a:pt x="1237882" y="1641651"/>
                </a:moveTo>
                <a:cubicBezTo>
                  <a:pt x="1240319" y="1641853"/>
                  <a:pt x="1241538" y="1642658"/>
                  <a:pt x="1241538" y="1644066"/>
                </a:cubicBezTo>
                <a:cubicBezTo>
                  <a:pt x="1241538" y="1645473"/>
                  <a:pt x="1240319" y="1646278"/>
                  <a:pt x="1237882" y="1646480"/>
                </a:cubicBezTo>
                <a:cubicBezTo>
                  <a:pt x="1235446" y="1646278"/>
                  <a:pt x="1234228" y="1645473"/>
                  <a:pt x="1234228" y="1644066"/>
                </a:cubicBezTo>
                <a:cubicBezTo>
                  <a:pt x="1234228" y="1642658"/>
                  <a:pt x="1235446" y="1641853"/>
                  <a:pt x="1237882" y="1641651"/>
                </a:cubicBezTo>
                <a:close/>
                <a:moveTo>
                  <a:pt x="258298" y="1641651"/>
                </a:moveTo>
                <a:cubicBezTo>
                  <a:pt x="258298" y="1641853"/>
                  <a:pt x="258298" y="1642658"/>
                  <a:pt x="258298" y="1644066"/>
                </a:cubicBezTo>
                <a:cubicBezTo>
                  <a:pt x="258298" y="1645473"/>
                  <a:pt x="258298" y="1646278"/>
                  <a:pt x="258298" y="1646480"/>
                </a:cubicBezTo>
                <a:cubicBezTo>
                  <a:pt x="260735" y="1646278"/>
                  <a:pt x="261954" y="1645473"/>
                  <a:pt x="261954" y="1644066"/>
                </a:cubicBezTo>
                <a:cubicBezTo>
                  <a:pt x="261954" y="1642658"/>
                  <a:pt x="260735" y="1641853"/>
                  <a:pt x="258298" y="1641651"/>
                </a:cubicBezTo>
                <a:close/>
                <a:moveTo>
                  <a:pt x="1252503" y="1631995"/>
                </a:moveTo>
                <a:cubicBezTo>
                  <a:pt x="1252503" y="1632398"/>
                  <a:pt x="1252503" y="1634007"/>
                  <a:pt x="1252503" y="1636823"/>
                </a:cubicBezTo>
                <a:cubicBezTo>
                  <a:pt x="1252503" y="1639640"/>
                  <a:pt x="1252503" y="1641250"/>
                  <a:pt x="1252503" y="1641651"/>
                </a:cubicBezTo>
                <a:cubicBezTo>
                  <a:pt x="1250066" y="1641250"/>
                  <a:pt x="1248848" y="1639640"/>
                  <a:pt x="1248848" y="1636823"/>
                </a:cubicBezTo>
                <a:cubicBezTo>
                  <a:pt x="1248848" y="1634007"/>
                  <a:pt x="1250066" y="1632398"/>
                  <a:pt x="1252503" y="1631995"/>
                </a:cubicBezTo>
                <a:close/>
                <a:moveTo>
                  <a:pt x="1257376" y="1627166"/>
                </a:moveTo>
                <a:cubicBezTo>
                  <a:pt x="1259813" y="1627569"/>
                  <a:pt x="1261032" y="1629179"/>
                  <a:pt x="1261032" y="1631995"/>
                </a:cubicBezTo>
                <a:cubicBezTo>
                  <a:pt x="1261032" y="1634812"/>
                  <a:pt x="1259813" y="1636421"/>
                  <a:pt x="1257376" y="1636823"/>
                </a:cubicBezTo>
                <a:cubicBezTo>
                  <a:pt x="1254940" y="1636421"/>
                  <a:pt x="1253722" y="1634812"/>
                  <a:pt x="1253722" y="1631995"/>
                </a:cubicBezTo>
                <a:cubicBezTo>
                  <a:pt x="1253722" y="1629179"/>
                  <a:pt x="1254940" y="1627569"/>
                  <a:pt x="1257376" y="1627166"/>
                </a:cubicBezTo>
                <a:close/>
                <a:moveTo>
                  <a:pt x="1271997" y="1622338"/>
                </a:moveTo>
                <a:cubicBezTo>
                  <a:pt x="1274434" y="1622540"/>
                  <a:pt x="1275653" y="1623344"/>
                  <a:pt x="1275653" y="1624752"/>
                </a:cubicBezTo>
                <a:cubicBezTo>
                  <a:pt x="1275653" y="1626160"/>
                  <a:pt x="1274434" y="1626965"/>
                  <a:pt x="1271997" y="1627166"/>
                </a:cubicBezTo>
                <a:cubicBezTo>
                  <a:pt x="1269560" y="1626965"/>
                  <a:pt x="1268343" y="1626160"/>
                  <a:pt x="1268343" y="1624752"/>
                </a:cubicBezTo>
                <a:cubicBezTo>
                  <a:pt x="1268343" y="1623344"/>
                  <a:pt x="1269560" y="1622540"/>
                  <a:pt x="1271997" y="1622338"/>
                </a:cubicBezTo>
                <a:close/>
                <a:moveTo>
                  <a:pt x="1262250" y="1622338"/>
                </a:moveTo>
                <a:cubicBezTo>
                  <a:pt x="1264687" y="1622741"/>
                  <a:pt x="1265906" y="1624351"/>
                  <a:pt x="1265906" y="1627166"/>
                </a:cubicBezTo>
                <a:cubicBezTo>
                  <a:pt x="1265906" y="1629982"/>
                  <a:pt x="1264687" y="1631593"/>
                  <a:pt x="1262250" y="1631995"/>
                </a:cubicBezTo>
                <a:cubicBezTo>
                  <a:pt x="1259813" y="1631593"/>
                  <a:pt x="1258596" y="1629982"/>
                  <a:pt x="1258596" y="1627166"/>
                </a:cubicBezTo>
                <a:cubicBezTo>
                  <a:pt x="1258596" y="1624351"/>
                  <a:pt x="1259813" y="1622741"/>
                  <a:pt x="1262250" y="1622338"/>
                </a:cubicBezTo>
                <a:close/>
                <a:moveTo>
                  <a:pt x="321654" y="1622338"/>
                </a:moveTo>
                <a:cubicBezTo>
                  <a:pt x="317593" y="1627166"/>
                  <a:pt x="315969" y="1631995"/>
                  <a:pt x="316781" y="1636823"/>
                </a:cubicBezTo>
                <a:cubicBezTo>
                  <a:pt x="316781" y="1639036"/>
                  <a:pt x="316781" y="1640646"/>
                  <a:pt x="316781" y="1641651"/>
                </a:cubicBezTo>
                <a:cubicBezTo>
                  <a:pt x="316781" y="1642658"/>
                  <a:pt x="316781" y="1644267"/>
                  <a:pt x="316781" y="1646480"/>
                </a:cubicBezTo>
                <a:cubicBezTo>
                  <a:pt x="316984" y="1643764"/>
                  <a:pt x="317797" y="1640747"/>
                  <a:pt x="319218" y="1637426"/>
                </a:cubicBezTo>
                <a:cubicBezTo>
                  <a:pt x="320639" y="1634107"/>
                  <a:pt x="321451" y="1632296"/>
                  <a:pt x="321654" y="1631995"/>
                </a:cubicBezTo>
                <a:cubicBezTo>
                  <a:pt x="321654" y="1631793"/>
                  <a:pt x="321654" y="1630989"/>
                  <a:pt x="321654" y="1629581"/>
                </a:cubicBezTo>
                <a:cubicBezTo>
                  <a:pt x="321654" y="1628173"/>
                  <a:pt x="321654" y="1627368"/>
                  <a:pt x="321654" y="1627166"/>
                </a:cubicBezTo>
                <a:cubicBezTo>
                  <a:pt x="321654" y="1627971"/>
                  <a:pt x="321654" y="1626362"/>
                  <a:pt x="321654" y="1622338"/>
                </a:cubicBezTo>
                <a:close/>
                <a:moveTo>
                  <a:pt x="302160" y="1617510"/>
                </a:moveTo>
                <a:cubicBezTo>
                  <a:pt x="299826" y="1619722"/>
                  <a:pt x="298404" y="1621332"/>
                  <a:pt x="297896" y="1622338"/>
                </a:cubicBezTo>
                <a:cubicBezTo>
                  <a:pt x="297388" y="1623344"/>
                  <a:pt x="297186" y="1624954"/>
                  <a:pt x="297287" y="1627166"/>
                </a:cubicBezTo>
                <a:cubicBezTo>
                  <a:pt x="297287" y="1627368"/>
                  <a:pt x="297287" y="1628173"/>
                  <a:pt x="297287" y="1629581"/>
                </a:cubicBezTo>
                <a:cubicBezTo>
                  <a:pt x="297287" y="1630989"/>
                  <a:pt x="297287" y="1631793"/>
                  <a:pt x="297287" y="1631995"/>
                </a:cubicBezTo>
                <a:cubicBezTo>
                  <a:pt x="299623" y="1629782"/>
                  <a:pt x="301044" y="1628173"/>
                  <a:pt x="301551" y="1627166"/>
                </a:cubicBezTo>
                <a:cubicBezTo>
                  <a:pt x="302059" y="1626160"/>
                  <a:pt x="302263" y="1624551"/>
                  <a:pt x="302160" y="1622338"/>
                </a:cubicBezTo>
                <a:cubicBezTo>
                  <a:pt x="302160" y="1618315"/>
                  <a:pt x="302160" y="1616705"/>
                  <a:pt x="302160" y="1617510"/>
                </a:cubicBezTo>
                <a:close/>
                <a:moveTo>
                  <a:pt x="268046" y="1617510"/>
                </a:moveTo>
                <a:cubicBezTo>
                  <a:pt x="265609" y="1617711"/>
                  <a:pt x="264391" y="1618516"/>
                  <a:pt x="264391" y="1619924"/>
                </a:cubicBezTo>
                <a:cubicBezTo>
                  <a:pt x="264391" y="1621332"/>
                  <a:pt x="265609" y="1622137"/>
                  <a:pt x="268046" y="1622338"/>
                </a:cubicBezTo>
                <a:cubicBezTo>
                  <a:pt x="268046" y="1618315"/>
                  <a:pt x="268046" y="1616705"/>
                  <a:pt x="268046" y="1617510"/>
                </a:cubicBezTo>
                <a:close/>
                <a:moveTo>
                  <a:pt x="1830019" y="1607853"/>
                </a:moveTo>
                <a:cubicBezTo>
                  <a:pt x="1827380" y="1611877"/>
                  <a:pt x="1824130" y="1620729"/>
                  <a:pt x="1820272" y="1634409"/>
                </a:cubicBezTo>
                <a:cubicBezTo>
                  <a:pt x="1816414" y="1648089"/>
                  <a:pt x="1813165" y="1656941"/>
                  <a:pt x="1810525" y="1660965"/>
                </a:cubicBezTo>
                <a:cubicBezTo>
                  <a:pt x="1810525" y="1663680"/>
                  <a:pt x="1810525" y="1666699"/>
                  <a:pt x="1810525" y="1670018"/>
                </a:cubicBezTo>
                <a:cubicBezTo>
                  <a:pt x="1810525" y="1673337"/>
                  <a:pt x="1810525" y="1675148"/>
                  <a:pt x="1810525" y="1675450"/>
                </a:cubicBezTo>
                <a:lnTo>
                  <a:pt x="1815398" y="1675450"/>
                </a:lnTo>
                <a:cubicBezTo>
                  <a:pt x="1815805" y="1685609"/>
                  <a:pt x="1814993" y="1696674"/>
                  <a:pt x="1812961" y="1708645"/>
                </a:cubicBezTo>
                <a:cubicBezTo>
                  <a:pt x="1810931" y="1720615"/>
                  <a:pt x="1805246" y="1730472"/>
                  <a:pt x="1795904" y="1738218"/>
                </a:cubicBezTo>
                <a:lnTo>
                  <a:pt x="1795904" y="1723733"/>
                </a:lnTo>
                <a:lnTo>
                  <a:pt x="1776410" y="1796157"/>
                </a:lnTo>
                <a:cubicBezTo>
                  <a:pt x="1764328" y="1831867"/>
                  <a:pt x="1755595" y="1876328"/>
                  <a:pt x="1750214" y="1929539"/>
                </a:cubicBezTo>
                <a:cubicBezTo>
                  <a:pt x="1744834" y="1982752"/>
                  <a:pt x="1742194" y="2033248"/>
                  <a:pt x="1742295" y="2081028"/>
                </a:cubicBezTo>
                <a:cubicBezTo>
                  <a:pt x="1742295" y="2084146"/>
                  <a:pt x="1742295" y="2088773"/>
                  <a:pt x="1742295" y="2094909"/>
                </a:cubicBezTo>
                <a:cubicBezTo>
                  <a:pt x="1742295" y="2101045"/>
                  <a:pt x="1742295" y="2104466"/>
                  <a:pt x="1742295" y="2105169"/>
                </a:cubicBezTo>
                <a:lnTo>
                  <a:pt x="1747168" y="2109998"/>
                </a:lnTo>
                <a:lnTo>
                  <a:pt x="1747168" y="2018260"/>
                </a:lnTo>
                <a:lnTo>
                  <a:pt x="1752042" y="2114826"/>
                </a:lnTo>
                <a:cubicBezTo>
                  <a:pt x="1761079" y="2030632"/>
                  <a:pt x="1772247" y="1947948"/>
                  <a:pt x="1785548" y="1866771"/>
                </a:cubicBezTo>
                <a:cubicBezTo>
                  <a:pt x="1798849" y="1785596"/>
                  <a:pt x="1818546" y="1704118"/>
                  <a:pt x="1844639" y="1622338"/>
                </a:cubicBezTo>
                <a:lnTo>
                  <a:pt x="1844639" y="1607853"/>
                </a:lnTo>
                <a:lnTo>
                  <a:pt x="1834892" y="1622338"/>
                </a:lnTo>
                <a:close/>
                <a:moveTo>
                  <a:pt x="1296365" y="1603025"/>
                </a:moveTo>
                <a:cubicBezTo>
                  <a:pt x="1296568" y="1603025"/>
                  <a:pt x="1297381" y="1603025"/>
                  <a:pt x="1298802" y="1603025"/>
                </a:cubicBezTo>
                <a:cubicBezTo>
                  <a:pt x="1300223" y="1603025"/>
                  <a:pt x="1301035" y="1603025"/>
                  <a:pt x="1301238" y="1603025"/>
                </a:cubicBezTo>
                <a:cubicBezTo>
                  <a:pt x="1298701" y="1605942"/>
                  <a:pt x="1295248" y="1609764"/>
                  <a:pt x="1290882" y="1614492"/>
                </a:cubicBezTo>
                <a:cubicBezTo>
                  <a:pt x="1286517" y="1619219"/>
                  <a:pt x="1281847" y="1621835"/>
                  <a:pt x="1276871" y="1622338"/>
                </a:cubicBezTo>
                <a:cubicBezTo>
                  <a:pt x="1276058" y="1618315"/>
                  <a:pt x="1277683" y="1616705"/>
                  <a:pt x="1281744" y="1617510"/>
                </a:cubicBezTo>
                <a:cubicBezTo>
                  <a:pt x="1282353" y="1614794"/>
                  <a:pt x="1284791" y="1611777"/>
                  <a:pt x="1289055" y="1608456"/>
                </a:cubicBezTo>
                <a:cubicBezTo>
                  <a:pt x="1293319" y="1605137"/>
                  <a:pt x="1295756" y="1603327"/>
                  <a:pt x="1296365" y="1603025"/>
                </a:cubicBezTo>
                <a:close/>
                <a:moveTo>
                  <a:pt x="307034" y="1598197"/>
                </a:moveTo>
                <a:cubicBezTo>
                  <a:pt x="304597" y="1598600"/>
                  <a:pt x="303379" y="1600209"/>
                  <a:pt x="303379" y="1603025"/>
                </a:cubicBezTo>
                <a:cubicBezTo>
                  <a:pt x="303379" y="1605841"/>
                  <a:pt x="304597" y="1607451"/>
                  <a:pt x="307034" y="1607853"/>
                </a:cubicBezTo>
                <a:cubicBezTo>
                  <a:pt x="307034" y="1607451"/>
                  <a:pt x="307034" y="1605841"/>
                  <a:pt x="307034" y="1603025"/>
                </a:cubicBezTo>
                <a:cubicBezTo>
                  <a:pt x="307034" y="1600209"/>
                  <a:pt x="307034" y="1598600"/>
                  <a:pt x="307034" y="1598197"/>
                </a:cubicBezTo>
                <a:close/>
                <a:moveTo>
                  <a:pt x="199816" y="1598197"/>
                </a:moveTo>
                <a:cubicBezTo>
                  <a:pt x="195146" y="1605037"/>
                  <a:pt x="192302" y="1610670"/>
                  <a:pt x="191288" y="1615096"/>
                </a:cubicBezTo>
                <a:cubicBezTo>
                  <a:pt x="190272" y="1619522"/>
                  <a:pt x="189865" y="1625155"/>
                  <a:pt x="190069" y="1631995"/>
                </a:cubicBezTo>
                <a:cubicBezTo>
                  <a:pt x="190069" y="1632196"/>
                  <a:pt x="190069" y="1633001"/>
                  <a:pt x="190069" y="1634409"/>
                </a:cubicBezTo>
                <a:cubicBezTo>
                  <a:pt x="190069" y="1635817"/>
                  <a:pt x="190069" y="1636622"/>
                  <a:pt x="190069" y="1636823"/>
                </a:cubicBezTo>
                <a:cubicBezTo>
                  <a:pt x="192607" y="1629882"/>
                  <a:pt x="194841" y="1624451"/>
                  <a:pt x="196770" y="1620527"/>
                </a:cubicBezTo>
                <a:cubicBezTo>
                  <a:pt x="198699" y="1616605"/>
                  <a:pt x="199715" y="1612380"/>
                  <a:pt x="199816" y="1607853"/>
                </a:cubicBezTo>
                <a:cubicBezTo>
                  <a:pt x="199816" y="1602220"/>
                  <a:pt x="199816" y="1599001"/>
                  <a:pt x="199816" y="1598197"/>
                </a:cubicBezTo>
                <a:close/>
                <a:moveTo>
                  <a:pt x="1849513" y="1593368"/>
                </a:moveTo>
                <a:cubicBezTo>
                  <a:pt x="1847076" y="1593570"/>
                  <a:pt x="1845858" y="1594374"/>
                  <a:pt x="1845858" y="1595782"/>
                </a:cubicBezTo>
                <a:cubicBezTo>
                  <a:pt x="1845858" y="1597190"/>
                  <a:pt x="1847076" y="1597995"/>
                  <a:pt x="1849513" y="1598197"/>
                </a:cubicBezTo>
                <a:cubicBezTo>
                  <a:pt x="1849513" y="1597995"/>
                  <a:pt x="1849513" y="1597190"/>
                  <a:pt x="1849513" y="1595782"/>
                </a:cubicBezTo>
                <a:cubicBezTo>
                  <a:pt x="1849513" y="1594374"/>
                  <a:pt x="1849513" y="1593570"/>
                  <a:pt x="1849513" y="1593368"/>
                </a:cubicBezTo>
                <a:close/>
                <a:moveTo>
                  <a:pt x="1306112" y="1593368"/>
                </a:moveTo>
                <a:cubicBezTo>
                  <a:pt x="1306112" y="1593770"/>
                  <a:pt x="1306112" y="1595381"/>
                  <a:pt x="1306112" y="1598197"/>
                </a:cubicBezTo>
                <a:cubicBezTo>
                  <a:pt x="1306112" y="1601014"/>
                  <a:pt x="1306112" y="1602623"/>
                  <a:pt x="1306112" y="1603025"/>
                </a:cubicBezTo>
                <a:cubicBezTo>
                  <a:pt x="1303675" y="1602623"/>
                  <a:pt x="1302457" y="1601014"/>
                  <a:pt x="1302457" y="1598197"/>
                </a:cubicBezTo>
                <a:cubicBezTo>
                  <a:pt x="1302457" y="1595381"/>
                  <a:pt x="1303675" y="1593770"/>
                  <a:pt x="1306112" y="1593368"/>
                </a:cubicBezTo>
                <a:close/>
                <a:moveTo>
                  <a:pt x="1281744" y="1593368"/>
                </a:moveTo>
                <a:cubicBezTo>
                  <a:pt x="1284181" y="1593570"/>
                  <a:pt x="1285400" y="1594374"/>
                  <a:pt x="1285400" y="1595782"/>
                </a:cubicBezTo>
                <a:cubicBezTo>
                  <a:pt x="1285400" y="1597190"/>
                  <a:pt x="1284181" y="1597995"/>
                  <a:pt x="1281744" y="1598197"/>
                </a:cubicBezTo>
                <a:cubicBezTo>
                  <a:pt x="1281744" y="1597995"/>
                  <a:pt x="1281744" y="1597190"/>
                  <a:pt x="1281744" y="1595782"/>
                </a:cubicBezTo>
                <a:cubicBezTo>
                  <a:pt x="1281744" y="1594374"/>
                  <a:pt x="1281744" y="1593570"/>
                  <a:pt x="1281744" y="1593368"/>
                </a:cubicBezTo>
                <a:close/>
                <a:moveTo>
                  <a:pt x="1318296" y="1589748"/>
                </a:moveTo>
                <a:cubicBezTo>
                  <a:pt x="1319717" y="1589748"/>
                  <a:pt x="1320529" y="1590954"/>
                  <a:pt x="1320733" y="1593368"/>
                </a:cubicBezTo>
                <a:cubicBezTo>
                  <a:pt x="1320529" y="1593368"/>
                  <a:pt x="1319717" y="1593368"/>
                  <a:pt x="1318296" y="1593368"/>
                </a:cubicBezTo>
                <a:cubicBezTo>
                  <a:pt x="1316875" y="1593368"/>
                  <a:pt x="1316062" y="1593368"/>
                  <a:pt x="1315859" y="1593368"/>
                </a:cubicBezTo>
                <a:cubicBezTo>
                  <a:pt x="1316062" y="1590954"/>
                  <a:pt x="1316875" y="1589748"/>
                  <a:pt x="1318296" y="1589748"/>
                </a:cubicBezTo>
                <a:close/>
                <a:moveTo>
                  <a:pt x="1286618" y="1588540"/>
                </a:moveTo>
                <a:cubicBezTo>
                  <a:pt x="1289055" y="1588741"/>
                  <a:pt x="1290274" y="1589546"/>
                  <a:pt x="1290274" y="1590954"/>
                </a:cubicBezTo>
                <a:cubicBezTo>
                  <a:pt x="1290274" y="1592363"/>
                  <a:pt x="1289055" y="1593167"/>
                  <a:pt x="1286618" y="1593368"/>
                </a:cubicBezTo>
                <a:cubicBezTo>
                  <a:pt x="1284181" y="1593167"/>
                  <a:pt x="1282963" y="1592363"/>
                  <a:pt x="1282963" y="1590954"/>
                </a:cubicBezTo>
                <a:cubicBezTo>
                  <a:pt x="1282963" y="1589546"/>
                  <a:pt x="1284181" y="1588741"/>
                  <a:pt x="1286618" y="1588540"/>
                </a:cubicBezTo>
                <a:close/>
                <a:moveTo>
                  <a:pt x="307034" y="1588540"/>
                </a:moveTo>
                <a:cubicBezTo>
                  <a:pt x="307034" y="1588741"/>
                  <a:pt x="307034" y="1589546"/>
                  <a:pt x="307034" y="1590954"/>
                </a:cubicBezTo>
                <a:cubicBezTo>
                  <a:pt x="307034" y="1592363"/>
                  <a:pt x="307034" y="1593167"/>
                  <a:pt x="307034" y="1593368"/>
                </a:cubicBezTo>
                <a:cubicBezTo>
                  <a:pt x="309471" y="1593167"/>
                  <a:pt x="310690" y="1592363"/>
                  <a:pt x="310690" y="1590954"/>
                </a:cubicBezTo>
                <a:cubicBezTo>
                  <a:pt x="310690" y="1589546"/>
                  <a:pt x="309471" y="1588741"/>
                  <a:pt x="307034" y="1588540"/>
                </a:cubicBezTo>
                <a:close/>
                <a:moveTo>
                  <a:pt x="277793" y="1588540"/>
                </a:moveTo>
                <a:cubicBezTo>
                  <a:pt x="275356" y="1588741"/>
                  <a:pt x="274138" y="1589546"/>
                  <a:pt x="274138" y="1590954"/>
                </a:cubicBezTo>
                <a:cubicBezTo>
                  <a:pt x="274138" y="1592363"/>
                  <a:pt x="275356" y="1593167"/>
                  <a:pt x="277793" y="1593368"/>
                </a:cubicBezTo>
                <a:cubicBezTo>
                  <a:pt x="277793" y="1593167"/>
                  <a:pt x="277793" y="1592363"/>
                  <a:pt x="277793" y="1590954"/>
                </a:cubicBezTo>
                <a:cubicBezTo>
                  <a:pt x="277793" y="1589546"/>
                  <a:pt x="277793" y="1588741"/>
                  <a:pt x="277793" y="1588540"/>
                </a:cubicBezTo>
                <a:close/>
                <a:moveTo>
                  <a:pt x="1301238" y="1578883"/>
                </a:moveTo>
                <a:cubicBezTo>
                  <a:pt x="1303675" y="1579286"/>
                  <a:pt x="1304894" y="1580896"/>
                  <a:pt x="1304894" y="1583712"/>
                </a:cubicBezTo>
                <a:cubicBezTo>
                  <a:pt x="1304894" y="1586529"/>
                  <a:pt x="1303675" y="1588138"/>
                  <a:pt x="1301238" y="1588540"/>
                </a:cubicBezTo>
                <a:cubicBezTo>
                  <a:pt x="1298802" y="1588138"/>
                  <a:pt x="1297584" y="1586529"/>
                  <a:pt x="1297584" y="1583712"/>
                </a:cubicBezTo>
                <a:cubicBezTo>
                  <a:pt x="1297584" y="1580896"/>
                  <a:pt x="1298802" y="1579286"/>
                  <a:pt x="1301238" y="1578883"/>
                </a:cubicBezTo>
                <a:close/>
                <a:moveTo>
                  <a:pt x="1854387" y="1574055"/>
                </a:moveTo>
                <a:cubicBezTo>
                  <a:pt x="1851950" y="1574760"/>
                  <a:pt x="1850732" y="1576972"/>
                  <a:pt x="1850732" y="1580694"/>
                </a:cubicBezTo>
                <a:cubicBezTo>
                  <a:pt x="1850732" y="1584416"/>
                  <a:pt x="1851950" y="1585422"/>
                  <a:pt x="1854387" y="1583712"/>
                </a:cubicBezTo>
                <a:cubicBezTo>
                  <a:pt x="1854387" y="1583310"/>
                  <a:pt x="1854387" y="1581699"/>
                  <a:pt x="1854387" y="1578883"/>
                </a:cubicBezTo>
                <a:cubicBezTo>
                  <a:pt x="1854387" y="1576067"/>
                  <a:pt x="1854387" y="1574458"/>
                  <a:pt x="1854387" y="1574055"/>
                </a:cubicBezTo>
                <a:close/>
                <a:moveTo>
                  <a:pt x="277793" y="1574055"/>
                </a:moveTo>
                <a:cubicBezTo>
                  <a:pt x="277793" y="1574257"/>
                  <a:pt x="277793" y="1575061"/>
                  <a:pt x="277793" y="1576469"/>
                </a:cubicBezTo>
                <a:cubicBezTo>
                  <a:pt x="277793" y="1577877"/>
                  <a:pt x="277793" y="1578682"/>
                  <a:pt x="277793" y="1578883"/>
                </a:cubicBezTo>
                <a:cubicBezTo>
                  <a:pt x="280229" y="1578682"/>
                  <a:pt x="281448" y="1577877"/>
                  <a:pt x="281448" y="1576469"/>
                </a:cubicBezTo>
                <a:cubicBezTo>
                  <a:pt x="281448" y="1575061"/>
                  <a:pt x="280229" y="1574257"/>
                  <a:pt x="277793" y="1574055"/>
                </a:cubicBezTo>
                <a:close/>
                <a:moveTo>
                  <a:pt x="311907" y="1569227"/>
                </a:moveTo>
                <a:cubicBezTo>
                  <a:pt x="309471" y="1569628"/>
                  <a:pt x="308253" y="1571239"/>
                  <a:pt x="308253" y="1574055"/>
                </a:cubicBezTo>
                <a:cubicBezTo>
                  <a:pt x="308253" y="1576872"/>
                  <a:pt x="309471" y="1578482"/>
                  <a:pt x="311907" y="1578883"/>
                </a:cubicBezTo>
                <a:cubicBezTo>
                  <a:pt x="314344" y="1578482"/>
                  <a:pt x="315563" y="1576872"/>
                  <a:pt x="315563" y="1574055"/>
                </a:cubicBezTo>
                <a:cubicBezTo>
                  <a:pt x="315563" y="1571239"/>
                  <a:pt x="314344" y="1569628"/>
                  <a:pt x="311907" y="1569227"/>
                </a:cubicBezTo>
                <a:close/>
                <a:moveTo>
                  <a:pt x="1815398" y="1559570"/>
                </a:moveTo>
                <a:lnTo>
                  <a:pt x="1776410" y="1689934"/>
                </a:lnTo>
                <a:lnTo>
                  <a:pt x="1776410" y="1699591"/>
                </a:lnTo>
                <a:cubicBezTo>
                  <a:pt x="1782299" y="1685408"/>
                  <a:pt x="1790015" y="1664284"/>
                  <a:pt x="1799560" y="1636220"/>
                </a:cubicBezTo>
                <a:cubicBezTo>
                  <a:pt x="1809103" y="1608155"/>
                  <a:pt x="1814382" y="1585824"/>
                  <a:pt x="1815398" y="1569227"/>
                </a:cubicBezTo>
                <a:cubicBezTo>
                  <a:pt x="1815398" y="1567014"/>
                  <a:pt x="1815398" y="1565405"/>
                  <a:pt x="1815398" y="1564398"/>
                </a:cubicBezTo>
                <a:cubicBezTo>
                  <a:pt x="1815398" y="1563392"/>
                  <a:pt x="1815398" y="1561783"/>
                  <a:pt x="1815398" y="1559570"/>
                </a:cubicBezTo>
                <a:close/>
                <a:moveTo>
                  <a:pt x="1325606" y="1559570"/>
                </a:moveTo>
                <a:cubicBezTo>
                  <a:pt x="1325810" y="1559570"/>
                  <a:pt x="1326622" y="1559570"/>
                  <a:pt x="1328043" y="1559570"/>
                </a:cubicBezTo>
                <a:cubicBezTo>
                  <a:pt x="1329464" y="1559570"/>
                  <a:pt x="1330278" y="1559570"/>
                  <a:pt x="1330480" y="1559570"/>
                </a:cubicBezTo>
                <a:cubicBezTo>
                  <a:pt x="1330379" y="1559772"/>
                  <a:pt x="1330582" y="1560576"/>
                  <a:pt x="1331089" y="1561984"/>
                </a:cubicBezTo>
                <a:cubicBezTo>
                  <a:pt x="1331596" y="1563392"/>
                  <a:pt x="1333019" y="1564197"/>
                  <a:pt x="1335353" y="1564398"/>
                </a:cubicBezTo>
                <a:cubicBezTo>
                  <a:pt x="1330480" y="1567114"/>
                  <a:pt x="1325606" y="1570133"/>
                  <a:pt x="1320733" y="1573452"/>
                </a:cubicBezTo>
                <a:cubicBezTo>
                  <a:pt x="1315859" y="1576771"/>
                  <a:pt x="1310986" y="1578582"/>
                  <a:pt x="1306112" y="1578883"/>
                </a:cubicBezTo>
                <a:close/>
                <a:moveTo>
                  <a:pt x="287540" y="1549913"/>
                </a:moveTo>
                <a:cubicBezTo>
                  <a:pt x="287540" y="1550115"/>
                  <a:pt x="287540" y="1550920"/>
                  <a:pt x="287540" y="1552328"/>
                </a:cubicBezTo>
                <a:cubicBezTo>
                  <a:pt x="287540" y="1553736"/>
                  <a:pt x="287540" y="1554540"/>
                  <a:pt x="287540" y="1554742"/>
                </a:cubicBezTo>
                <a:cubicBezTo>
                  <a:pt x="289976" y="1554540"/>
                  <a:pt x="291196" y="1553736"/>
                  <a:pt x="291196" y="1552328"/>
                </a:cubicBezTo>
                <a:cubicBezTo>
                  <a:pt x="291196" y="1550920"/>
                  <a:pt x="289976" y="1550115"/>
                  <a:pt x="287540" y="1549913"/>
                </a:cubicBezTo>
                <a:close/>
                <a:moveTo>
                  <a:pt x="1820272" y="1545085"/>
                </a:moveTo>
                <a:cubicBezTo>
                  <a:pt x="1817835" y="1545688"/>
                  <a:pt x="1816617" y="1548103"/>
                  <a:pt x="1816617" y="1552328"/>
                </a:cubicBezTo>
                <a:cubicBezTo>
                  <a:pt x="1816617" y="1556553"/>
                  <a:pt x="1817835" y="1558967"/>
                  <a:pt x="1820272" y="1559570"/>
                </a:cubicBezTo>
                <a:cubicBezTo>
                  <a:pt x="1820272" y="1556854"/>
                  <a:pt x="1820272" y="1553837"/>
                  <a:pt x="1820272" y="1550517"/>
                </a:cubicBezTo>
                <a:cubicBezTo>
                  <a:pt x="1820272" y="1547198"/>
                  <a:pt x="1820272" y="1545387"/>
                  <a:pt x="1820272" y="1545085"/>
                </a:cubicBezTo>
                <a:close/>
                <a:moveTo>
                  <a:pt x="1335353" y="1545085"/>
                </a:moveTo>
                <a:cubicBezTo>
                  <a:pt x="1337790" y="1545487"/>
                  <a:pt x="1339009" y="1547098"/>
                  <a:pt x="1339009" y="1549913"/>
                </a:cubicBezTo>
                <a:cubicBezTo>
                  <a:pt x="1339009" y="1552731"/>
                  <a:pt x="1337790" y="1554340"/>
                  <a:pt x="1335353" y="1554742"/>
                </a:cubicBezTo>
                <a:cubicBezTo>
                  <a:pt x="1335353" y="1554340"/>
                  <a:pt x="1335353" y="1552731"/>
                  <a:pt x="1335353" y="1549913"/>
                </a:cubicBezTo>
                <a:cubicBezTo>
                  <a:pt x="1335353" y="1547098"/>
                  <a:pt x="1335353" y="1545487"/>
                  <a:pt x="1335353" y="1545085"/>
                </a:cubicBezTo>
                <a:close/>
                <a:moveTo>
                  <a:pt x="321654" y="1545085"/>
                </a:moveTo>
                <a:cubicBezTo>
                  <a:pt x="319218" y="1545487"/>
                  <a:pt x="318000" y="1547098"/>
                  <a:pt x="318000" y="1549913"/>
                </a:cubicBezTo>
                <a:cubicBezTo>
                  <a:pt x="318000" y="1552731"/>
                  <a:pt x="319218" y="1554340"/>
                  <a:pt x="321654" y="1554742"/>
                </a:cubicBezTo>
                <a:cubicBezTo>
                  <a:pt x="321654" y="1553937"/>
                  <a:pt x="321654" y="1550718"/>
                  <a:pt x="321654" y="1545085"/>
                </a:cubicBezTo>
                <a:close/>
                <a:moveTo>
                  <a:pt x="1859260" y="1540257"/>
                </a:moveTo>
                <a:cubicBezTo>
                  <a:pt x="1855199" y="1544280"/>
                  <a:pt x="1853574" y="1550718"/>
                  <a:pt x="1854387" y="1559570"/>
                </a:cubicBezTo>
                <a:cubicBezTo>
                  <a:pt x="1854387" y="1559772"/>
                  <a:pt x="1854387" y="1560576"/>
                  <a:pt x="1854387" y="1561984"/>
                </a:cubicBezTo>
                <a:cubicBezTo>
                  <a:pt x="1854387" y="1563392"/>
                  <a:pt x="1854387" y="1564197"/>
                  <a:pt x="1854387" y="1564398"/>
                </a:cubicBezTo>
                <a:cubicBezTo>
                  <a:pt x="1858448" y="1560375"/>
                  <a:pt x="1860072" y="1553937"/>
                  <a:pt x="1859260" y="1545085"/>
                </a:cubicBezTo>
                <a:cubicBezTo>
                  <a:pt x="1859260" y="1544884"/>
                  <a:pt x="1859260" y="1544080"/>
                  <a:pt x="1859260" y="1542671"/>
                </a:cubicBezTo>
                <a:cubicBezTo>
                  <a:pt x="1859260" y="1541263"/>
                  <a:pt x="1859260" y="1540458"/>
                  <a:pt x="1859260" y="1540257"/>
                </a:cubicBezTo>
                <a:close/>
                <a:moveTo>
                  <a:pt x="372522" y="1538900"/>
                </a:moveTo>
                <a:cubicBezTo>
                  <a:pt x="373131" y="1538900"/>
                  <a:pt x="374046" y="1539352"/>
                  <a:pt x="375264" y="1540257"/>
                </a:cubicBezTo>
                <a:cubicBezTo>
                  <a:pt x="372827" y="1542068"/>
                  <a:pt x="371609" y="1542068"/>
                  <a:pt x="371609" y="1540257"/>
                </a:cubicBezTo>
                <a:cubicBezTo>
                  <a:pt x="371609" y="1539352"/>
                  <a:pt x="371913" y="1538900"/>
                  <a:pt x="372522" y="1538900"/>
                </a:cubicBezTo>
                <a:close/>
                <a:moveTo>
                  <a:pt x="323787" y="1538900"/>
                </a:moveTo>
                <a:cubicBezTo>
                  <a:pt x="323178" y="1538900"/>
                  <a:pt x="322874" y="1539352"/>
                  <a:pt x="322874" y="1540257"/>
                </a:cubicBezTo>
                <a:cubicBezTo>
                  <a:pt x="322874" y="1542068"/>
                  <a:pt x="324091" y="1542068"/>
                  <a:pt x="326528" y="1540257"/>
                </a:cubicBezTo>
                <a:cubicBezTo>
                  <a:pt x="325310" y="1539352"/>
                  <a:pt x="324396" y="1538900"/>
                  <a:pt x="323787" y="1538900"/>
                </a:cubicBezTo>
                <a:close/>
                <a:moveTo>
                  <a:pt x="297287" y="1530600"/>
                </a:moveTo>
                <a:cubicBezTo>
                  <a:pt x="294850" y="1530802"/>
                  <a:pt x="293632" y="1531606"/>
                  <a:pt x="293632" y="1533014"/>
                </a:cubicBezTo>
                <a:cubicBezTo>
                  <a:pt x="293632" y="1534422"/>
                  <a:pt x="294850" y="1535227"/>
                  <a:pt x="297287" y="1535429"/>
                </a:cubicBezTo>
                <a:cubicBezTo>
                  <a:pt x="297287" y="1535227"/>
                  <a:pt x="297287" y="1534422"/>
                  <a:pt x="297287" y="1533014"/>
                </a:cubicBezTo>
                <a:cubicBezTo>
                  <a:pt x="297287" y="1531606"/>
                  <a:pt x="297287" y="1530802"/>
                  <a:pt x="297287" y="1530600"/>
                </a:cubicBezTo>
                <a:close/>
                <a:moveTo>
                  <a:pt x="1325606" y="1525772"/>
                </a:moveTo>
                <a:cubicBezTo>
                  <a:pt x="1328043" y="1526175"/>
                  <a:pt x="1329262" y="1527784"/>
                  <a:pt x="1329262" y="1530600"/>
                </a:cubicBezTo>
                <a:cubicBezTo>
                  <a:pt x="1329262" y="1533416"/>
                  <a:pt x="1328043" y="1535027"/>
                  <a:pt x="1325606" y="1535429"/>
                </a:cubicBezTo>
                <a:cubicBezTo>
                  <a:pt x="1323169" y="1535027"/>
                  <a:pt x="1321952" y="1533416"/>
                  <a:pt x="1321952" y="1530600"/>
                </a:cubicBezTo>
                <a:cubicBezTo>
                  <a:pt x="1321952" y="1527784"/>
                  <a:pt x="1323169" y="1526175"/>
                  <a:pt x="1325606" y="1525772"/>
                </a:cubicBezTo>
                <a:close/>
                <a:moveTo>
                  <a:pt x="1301238" y="1525772"/>
                </a:moveTo>
                <a:cubicBezTo>
                  <a:pt x="1298802" y="1526175"/>
                  <a:pt x="1297584" y="1527784"/>
                  <a:pt x="1297584" y="1530600"/>
                </a:cubicBezTo>
                <a:cubicBezTo>
                  <a:pt x="1297584" y="1533416"/>
                  <a:pt x="1298802" y="1535027"/>
                  <a:pt x="1301238" y="1535429"/>
                </a:cubicBezTo>
                <a:cubicBezTo>
                  <a:pt x="1303675" y="1535027"/>
                  <a:pt x="1304894" y="1533416"/>
                  <a:pt x="1304894" y="1530600"/>
                </a:cubicBezTo>
                <a:cubicBezTo>
                  <a:pt x="1304894" y="1527784"/>
                  <a:pt x="1303675" y="1526175"/>
                  <a:pt x="1301238" y="1525772"/>
                </a:cubicBezTo>
                <a:close/>
                <a:moveTo>
                  <a:pt x="331402" y="1525772"/>
                </a:moveTo>
                <a:cubicBezTo>
                  <a:pt x="328965" y="1526175"/>
                  <a:pt x="327747" y="1527784"/>
                  <a:pt x="327747" y="1530600"/>
                </a:cubicBezTo>
                <a:cubicBezTo>
                  <a:pt x="327747" y="1533416"/>
                  <a:pt x="328965" y="1535027"/>
                  <a:pt x="331402" y="1535429"/>
                </a:cubicBezTo>
                <a:cubicBezTo>
                  <a:pt x="331402" y="1529796"/>
                  <a:pt x="331402" y="1526577"/>
                  <a:pt x="331402" y="1525772"/>
                </a:cubicBezTo>
                <a:close/>
                <a:moveTo>
                  <a:pt x="380137" y="1520944"/>
                </a:moveTo>
                <a:cubicBezTo>
                  <a:pt x="380137" y="1521145"/>
                  <a:pt x="380137" y="1521950"/>
                  <a:pt x="380137" y="1523358"/>
                </a:cubicBezTo>
                <a:cubicBezTo>
                  <a:pt x="380137" y="1524766"/>
                  <a:pt x="380137" y="1525570"/>
                  <a:pt x="380137" y="1525772"/>
                </a:cubicBezTo>
                <a:cubicBezTo>
                  <a:pt x="377700" y="1525570"/>
                  <a:pt x="376483" y="1524766"/>
                  <a:pt x="376483" y="1523358"/>
                </a:cubicBezTo>
                <a:cubicBezTo>
                  <a:pt x="376483" y="1521950"/>
                  <a:pt x="377700" y="1521145"/>
                  <a:pt x="380137" y="1520944"/>
                </a:cubicBezTo>
                <a:close/>
                <a:moveTo>
                  <a:pt x="331402" y="1516115"/>
                </a:moveTo>
                <a:cubicBezTo>
                  <a:pt x="331402" y="1516317"/>
                  <a:pt x="331402" y="1517122"/>
                  <a:pt x="331402" y="1518529"/>
                </a:cubicBezTo>
                <a:cubicBezTo>
                  <a:pt x="331402" y="1519939"/>
                  <a:pt x="331402" y="1520742"/>
                  <a:pt x="331402" y="1520944"/>
                </a:cubicBezTo>
                <a:cubicBezTo>
                  <a:pt x="333838" y="1520742"/>
                  <a:pt x="335057" y="1519939"/>
                  <a:pt x="335057" y="1518529"/>
                </a:cubicBezTo>
                <a:cubicBezTo>
                  <a:pt x="335057" y="1517122"/>
                  <a:pt x="333838" y="1516317"/>
                  <a:pt x="331402" y="1516115"/>
                </a:cubicBezTo>
                <a:close/>
                <a:moveTo>
                  <a:pt x="302160" y="1516115"/>
                </a:moveTo>
                <a:cubicBezTo>
                  <a:pt x="299723" y="1516317"/>
                  <a:pt x="298506" y="1517122"/>
                  <a:pt x="298506" y="1518529"/>
                </a:cubicBezTo>
                <a:cubicBezTo>
                  <a:pt x="298506" y="1519939"/>
                  <a:pt x="299723" y="1520742"/>
                  <a:pt x="302160" y="1520944"/>
                </a:cubicBezTo>
                <a:cubicBezTo>
                  <a:pt x="302160" y="1520742"/>
                  <a:pt x="302160" y="1519939"/>
                  <a:pt x="302160" y="1518529"/>
                </a:cubicBezTo>
                <a:cubicBezTo>
                  <a:pt x="302160" y="1517122"/>
                  <a:pt x="302160" y="1516317"/>
                  <a:pt x="302160" y="1516115"/>
                </a:cubicBezTo>
                <a:close/>
                <a:moveTo>
                  <a:pt x="1330480" y="1511287"/>
                </a:moveTo>
                <a:cubicBezTo>
                  <a:pt x="1332917" y="1511488"/>
                  <a:pt x="1334136" y="1512293"/>
                  <a:pt x="1334136" y="1513701"/>
                </a:cubicBezTo>
                <a:cubicBezTo>
                  <a:pt x="1334136" y="1515109"/>
                  <a:pt x="1332917" y="1515914"/>
                  <a:pt x="1330480" y="1516115"/>
                </a:cubicBezTo>
                <a:cubicBezTo>
                  <a:pt x="1328043" y="1515914"/>
                  <a:pt x="1326825" y="1515109"/>
                  <a:pt x="1326825" y="1513701"/>
                </a:cubicBezTo>
                <a:cubicBezTo>
                  <a:pt x="1326825" y="1512293"/>
                  <a:pt x="1328043" y="1511488"/>
                  <a:pt x="1330480" y="1511287"/>
                </a:cubicBezTo>
                <a:close/>
                <a:moveTo>
                  <a:pt x="385011" y="1511287"/>
                </a:moveTo>
                <a:cubicBezTo>
                  <a:pt x="385011" y="1510482"/>
                  <a:pt x="385011" y="1512092"/>
                  <a:pt x="385011" y="1516115"/>
                </a:cubicBezTo>
                <a:cubicBezTo>
                  <a:pt x="382574" y="1515914"/>
                  <a:pt x="381356" y="1515109"/>
                  <a:pt x="381356" y="1513701"/>
                </a:cubicBezTo>
                <a:cubicBezTo>
                  <a:pt x="381356" y="1512293"/>
                  <a:pt x="382574" y="1511488"/>
                  <a:pt x="385011" y="1511287"/>
                </a:cubicBezTo>
                <a:close/>
                <a:moveTo>
                  <a:pt x="389884" y="1496802"/>
                </a:moveTo>
                <a:cubicBezTo>
                  <a:pt x="389884" y="1497004"/>
                  <a:pt x="389884" y="1497808"/>
                  <a:pt x="389884" y="1499216"/>
                </a:cubicBezTo>
                <a:cubicBezTo>
                  <a:pt x="389884" y="1500624"/>
                  <a:pt x="389884" y="1501429"/>
                  <a:pt x="389884" y="1501630"/>
                </a:cubicBezTo>
                <a:cubicBezTo>
                  <a:pt x="387447" y="1501429"/>
                  <a:pt x="386230" y="1500624"/>
                  <a:pt x="386230" y="1499216"/>
                </a:cubicBezTo>
                <a:cubicBezTo>
                  <a:pt x="386230" y="1497808"/>
                  <a:pt x="387447" y="1497004"/>
                  <a:pt x="389884" y="1496802"/>
                </a:cubicBezTo>
                <a:close/>
                <a:moveTo>
                  <a:pt x="336275" y="1496802"/>
                </a:moveTo>
                <a:cubicBezTo>
                  <a:pt x="333838" y="1497204"/>
                  <a:pt x="332621" y="1498814"/>
                  <a:pt x="332621" y="1501630"/>
                </a:cubicBezTo>
                <a:cubicBezTo>
                  <a:pt x="332621" y="1504448"/>
                  <a:pt x="333838" y="1506057"/>
                  <a:pt x="336275" y="1506459"/>
                </a:cubicBezTo>
                <a:cubicBezTo>
                  <a:pt x="338712" y="1506057"/>
                  <a:pt x="339931" y="1504448"/>
                  <a:pt x="339931" y="1501630"/>
                </a:cubicBezTo>
                <a:cubicBezTo>
                  <a:pt x="339931" y="1498814"/>
                  <a:pt x="338712" y="1497204"/>
                  <a:pt x="336275" y="1496802"/>
                </a:cubicBezTo>
                <a:close/>
                <a:moveTo>
                  <a:pt x="1869007" y="1472660"/>
                </a:moveTo>
                <a:cubicBezTo>
                  <a:pt x="1871444" y="1472862"/>
                  <a:pt x="1872663" y="1473667"/>
                  <a:pt x="1872663" y="1475075"/>
                </a:cubicBezTo>
                <a:cubicBezTo>
                  <a:pt x="1872663" y="1476483"/>
                  <a:pt x="1871444" y="1477287"/>
                  <a:pt x="1869007" y="1477489"/>
                </a:cubicBezTo>
                <a:cubicBezTo>
                  <a:pt x="1866570" y="1477287"/>
                  <a:pt x="1865353" y="1476483"/>
                  <a:pt x="1865353" y="1475075"/>
                </a:cubicBezTo>
                <a:cubicBezTo>
                  <a:pt x="1865353" y="1473667"/>
                  <a:pt x="1866570" y="1472862"/>
                  <a:pt x="1869007" y="1472660"/>
                </a:cubicBezTo>
                <a:close/>
                <a:moveTo>
                  <a:pt x="316781" y="1463004"/>
                </a:moveTo>
                <a:cubicBezTo>
                  <a:pt x="314344" y="1463407"/>
                  <a:pt x="313126" y="1465016"/>
                  <a:pt x="313126" y="1467832"/>
                </a:cubicBezTo>
                <a:cubicBezTo>
                  <a:pt x="313126" y="1470649"/>
                  <a:pt x="314344" y="1472259"/>
                  <a:pt x="316781" y="1472660"/>
                </a:cubicBezTo>
                <a:cubicBezTo>
                  <a:pt x="319218" y="1472259"/>
                  <a:pt x="320437" y="1470649"/>
                  <a:pt x="320437" y="1467832"/>
                </a:cubicBezTo>
                <a:cubicBezTo>
                  <a:pt x="320437" y="1465016"/>
                  <a:pt x="319218" y="1463407"/>
                  <a:pt x="316781" y="1463004"/>
                </a:cubicBezTo>
                <a:close/>
                <a:moveTo>
                  <a:pt x="1966478" y="1453347"/>
                </a:moveTo>
                <a:cubicBezTo>
                  <a:pt x="1968915" y="1453750"/>
                  <a:pt x="1970134" y="1455360"/>
                  <a:pt x="1970134" y="1458176"/>
                </a:cubicBezTo>
                <a:cubicBezTo>
                  <a:pt x="1970134" y="1460991"/>
                  <a:pt x="1968915" y="1462602"/>
                  <a:pt x="1966478" y="1463004"/>
                </a:cubicBezTo>
                <a:cubicBezTo>
                  <a:pt x="1964041" y="1462602"/>
                  <a:pt x="1962824" y="1460991"/>
                  <a:pt x="1962824" y="1458176"/>
                </a:cubicBezTo>
                <a:cubicBezTo>
                  <a:pt x="1962824" y="1455360"/>
                  <a:pt x="1964041" y="1453750"/>
                  <a:pt x="1966478" y="1453347"/>
                </a:cubicBezTo>
                <a:close/>
                <a:moveTo>
                  <a:pt x="1873881" y="1453347"/>
                </a:moveTo>
                <a:cubicBezTo>
                  <a:pt x="1873881" y="1456063"/>
                  <a:pt x="1873881" y="1459080"/>
                  <a:pt x="1873881" y="1462401"/>
                </a:cubicBezTo>
                <a:cubicBezTo>
                  <a:pt x="1873881" y="1465720"/>
                  <a:pt x="1873881" y="1467531"/>
                  <a:pt x="1873881" y="1467832"/>
                </a:cubicBezTo>
                <a:cubicBezTo>
                  <a:pt x="1871444" y="1467229"/>
                  <a:pt x="1870226" y="1464815"/>
                  <a:pt x="1870226" y="1460590"/>
                </a:cubicBezTo>
                <a:cubicBezTo>
                  <a:pt x="1870226" y="1456365"/>
                  <a:pt x="1871444" y="1453950"/>
                  <a:pt x="1873881" y="1453347"/>
                </a:cubicBezTo>
                <a:close/>
                <a:moveTo>
                  <a:pt x="1854387" y="1453347"/>
                </a:moveTo>
                <a:cubicBezTo>
                  <a:pt x="1854387" y="1453549"/>
                  <a:pt x="1854387" y="1454353"/>
                  <a:pt x="1854387" y="1455761"/>
                </a:cubicBezTo>
                <a:cubicBezTo>
                  <a:pt x="1854387" y="1457169"/>
                  <a:pt x="1854387" y="1457974"/>
                  <a:pt x="1854387" y="1458176"/>
                </a:cubicBezTo>
                <a:cubicBezTo>
                  <a:pt x="1856823" y="1457974"/>
                  <a:pt x="1858042" y="1457169"/>
                  <a:pt x="1858042" y="1455761"/>
                </a:cubicBezTo>
                <a:cubicBezTo>
                  <a:pt x="1858042" y="1454353"/>
                  <a:pt x="1856823" y="1453549"/>
                  <a:pt x="1854387" y="1453347"/>
                </a:cubicBezTo>
                <a:close/>
                <a:moveTo>
                  <a:pt x="1878754" y="1443691"/>
                </a:moveTo>
                <a:cubicBezTo>
                  <a:pt x="1878754" y="1444495"/>
                  <a:pt x="1878754" y="1447714"/>
                  <a:pt x="1878754" y="1453347"/>
                </a:cubicBezTo>
                <a:cubicBezTo>
                  <a:pt x="1876318" y="1452946"/>
                  <a:pt x="1875100" y="1451336"/>
                  <a:pt x="1875100" y="1448519"/>
                </a:cubicBezTo>
                <a:cubicBezTo>
                  <a:pt x="1875100" y="1445703"/>
                  <a:pt x="1876318" y="1444094"/>
                  <a:pt x="1878754" y="1443691"/>
                </a:cubicBezTo>
                <a:close/>
                <a:moveTo>
                  <a:pt x="1859260" y="1438862"/>
                </a:moveTo>
                <a:cubicBezTo>
                  <a:pt x="1856823" y="1439265"/>
                  <a:pt x="1855606" y="1440875"/>
                  <a:pt x="1855606" y="1443691"/>
                </a:cubicBezTo>
                <a:cubicBezTo>
                  <a:pt x="1855606" y="1446508"/>
                  <a:pt x="1856823" y="1448117"/>
                  <a:pt x="1859260" y="1448519"/>
                </a:cubicBezTo>
                <a:cubicBezTo>
                  <a:pt x="1861697" y="1448117"/>
                  <a:pt x="1862916" y="1446508"/>
                  <a:pt x="1862916" y="1443691"/>
                </a:cubicBezTo>
                <a:cubicBezTo>
                  <a:pt x="1862916" y="1440875"/>
                  <a:pt x="1861697" y="1439265"/>
                  <a:pt x="1859260" y="1438862"/>
                </a:cubicBezTo>
                <a:close/>
                <a:moveTo>
                  <a:pt x="1854387" y="1434034"/>
                </a:moveTo>
                <a:lnTo>
                  <a:pt x="1849513" y="1438862"/>
                </a:lnTo>
                <a:cubicBezTo>
                  <a:pt x="1844234" y="1443289"/>
                  <a:pt x="1838954" y="1456164"/>
                  <a:pt x="1833675" y="1477489"/>
                </a:cubicBezTo>
                <a:cubicBezTo>
                  <a:pt x="1828394" y="1498814"/>
                  <a:pt x="1825552" y="1516518"/>
                  <a:pt x="1825145" y="1530600"/>
                </a:cubicBezTo>
                <a:cubicBezTo>
                  <a:pt x="1825145" y="1531003"/>
                  <a:pt x="1825145" y="1532613"/>
                  <a:pt x="1825145" y="1535429"/>
                </a:cubicBezTo>
                <a:cubicBezTo>
                  <a:pt x="1825145" y="1538246"/>
                  <a:pt x="1825145" y="1539855"/>
                  <a:pt x="1825145" y="1540257"/>
                </a:cubicBezTo>
                <a:close/>
                <a:moveTo>
                  <a:pt x="360643" y="1434034"/>
                </a:moveTo>
                <a:cubicBezTo>
                  <a:pt x="358206" y="1434437"/>
                  <a:pt x="356988" y="1436046"/>
                  <a:pt x="356988" y="1438862"/>
                </a:cubicBezTo>
                <a:cubicBezTo>
                  <a:pt x="356988" y="1441679"/>
                  <a:pt x="358206" y="1443289"/>
                  <a:pt x="360643" y="1443691"/>
                </a:cubicBezTo>
                <a:cubicBezTo>
                  <a:pt x="360643" y="1443289"/>
                  <a:pt x="360643" y="1441679"/>
                  <a:pt x="360643" y="1438862"/>
                </a:cubicBezTo>
                <a:cubicBezTo>
                  <a:pt x="360643" y="1436046"/>
                  <a:pt x="360643" y="1434437"/>
                  <a:pt x="360643" y="1434034"/>
                </a:cubicBezTo>
                <a:close/>
                <a:moveTo>
                  <a:pt x="453240" y="1419549"/>
                </a:moveTo>
                <a:cubicBezTo>
                  <a:pt x="453037" y="1419751"/>
                  <a:pt x="452225" y="1420555"/>
                  <a:pt x="450804" y="1421963"/>
                </a:cubicBezTo>
                <a:cubicBezTo>
                  <a:pt x="449383" y="1423372"/>
                  <a:pt x="448570" y="1424176"/>
                  <a:pt x="448367" y="1424377"/>
                </a:cubicBezTo>
                <a:cubicBezTo>
                  <a:pt x="447961" y="1427496"/>
                  <a:pt x="446337" y="1432123"/>
                  <a:pt x="443493" y="1438259"/>
                </a:cubicBezTo>
                <a:cubicBezTo>
                  <a:pt x="440651" y="1444395"/>
                  <a:pt x="439027" y="1447816"/>
                  <a:pt x="438620" y="1448519"/>
                </a:cubicBezTo>
                <a:lnTo>
                  <a:pt x="350896" y="1718904"/>
                </a:lnTo>
                <a:cubicBezTo>
                  <a:pt x="349982" y="1724136"/>
                  <a:pt x="345718" y="1741436"/>
                  <a:pt x="338103" y="1770809"/>
                </a:cubicBezTo>
                <a:cubicBezTo>
                  <a:pt x="330488" y="1800181"/>
                  <a:pt x="325005" y="1824725"/>
                  <a:pt x="321654" y="1844440"/>
                </a:cubicBezTo>
                <a:cubicBezTo>
                  <a:pt x="321451" y="1847258"/>
                  <a:pt x="320639" y="1851281"/>
                  <a:pt x="319218" y="1856511"/>
                </a:cubicBezTo>
                <a:cubicBezTo>
                  <a:pt x="317797" y="1861743"/>
                  <a:pt x="316984" y="1865766"/>
                  <a:pt x="316781" y="1868582"/>
                </a:cubicBezTo>
                <a:cubicBezTo>
                  <a:pt x="316781" y="1868784"/>
                  <a:pt x="316781" y="1869588"/>
                  <a:pt x="316781" y="1870996"/>
                </a:cubicBezTo>
                <a:cubicBezTo>
                  <a:pt x="316781" y="1872404"/>
                  <a:pt x="316781" y="1873209"/>
                  <a:pt x="316781" y="1873410"/>
                </a:cubicBezTo>
                <a:cubicBezTo>
                  <a:pt x="316781" y="1873612"/>
                  <a:pt x="316781" y="1874417"/>
                  <a:pt x="316781" y="1875824"/>
                </a:cubicBezTo>
                <a:cubicBezTo>
                  <a:pt x="316781" y="1877232"/>
                  <a:pt x="316781" y="1878037"/>
                  <a:pt x="316781" y="1878239"/>
                </a:cubicBezTo>
                <a:lnTo>
                  <a:pt x="321654" y="1868582"/>
                </a:lnTo>
                <a:cubicBezTo>
                  <a:pt x="338611" y="1793341"/>
                  <a:pt x="358309" y="1718100"/>
                  <a:pt x="380746" y="1642859"/>
                </a:cubicBezTo>
                <a:cubicBezTo>
                  <a:pt x="403185" y="1567617"/>
                  <a:pt x="428975" y="1494791"/>
                  <a:pt x="458114" y="1424377"/>
                </a:cubicBezTo>
                <a:close/>
                <a:moveTo>
                  <a:pt x="389366" y="1415832"/>
                </a:moveTo>
                <a:lnTo>
                  <a:pt x="386762" y="1421417"/>
                </a:lnTo>
                <a:cubicBezTo>
                  <a:pt x="382955" y="1430658"/>
                  <a:pt x="377091" y="1447538"/>
                  <a:pt x="369172" y="1472057"/>
                </a:cubicBezTo>
                <a:cubicBezTo>
                  <a:pt x="358613" y="1504749"/>
                  <a:pt x="349271" y="1532311"/>
                  <a:pt x="341149" y="1554742"/>
                </a:cubicBezTo>
                <a:cubicBezTo>
                  <a:pt x="340945" y="1555345"/>
                  <a:pt x="340133" y="1557759"/>
                  <a:pt x="338712" y="1561984"/>
                </a:cubicBezTo>
                <a:cubicBezTo>
                  <a:pt x="337291" y="1566209"/>
                  <a:pt x="336479" y="1568623"/>
                  <a:pt x="336275" y="1569227"/>
                </a:cubicBezTo>
                <a:cubicBezTo>
                  <a:pt x="336275" y="1569428"/>
                  <a:pt x="336275" y="1570233"/>
                  <a:pt x="336275" y="1571641"/>
                </a:cubicBezTo>
                <a:cubicBezTo>
                  <a:pt x="336275" y="1573049"/>
                  <a:pt x="336275" y="1573854"/>
                  <a:pt x="336275" y="1574055"/>
                </a:cubicBezTo>
                <a:cubicBezTo>
                  <a:pt x="349170" y="1562990"/>
                  <a:pt x="361151" y="1538044"/>
                  <a:pt x="372218" y="1499216"/>
                </a:cubicBezTo>
                <a:cubicBezTo>
                  <a:pt x="380518" y="1470096"/>
                  <a:pt x="385906" y="1446067"/>
                  <a:pt x="388380" y="1427131"/>
                </a:cubicBezTo>
                <a:close/>
                <a:moveTo>
                  <a:pt x="414252" y="1409892"/>
                </a:moveTo>
                <a:cubicBezTo>
                  <a:pt x="408566" y="1414721"/>
                  <a:pt x="405317" y="1419549"/>
                  <a:pt x="404505" y="1424377"/>
                </a:cubicBezTo>
                <a:cubicBezTo>
                  <a:pt x="389376" y="1466223"/>
                  <a:pt x="373335" y="1511690"/>
                  <a:pt x="356378" y="1560778"/>
                </a:cubicBezTo>
                <a:cubicBezTo>
                  <a:pt x="339423" y="1609866"/>
                  <a:pt x="324599" y="1657746"/>
                  <a:pt x="311907" y="1704419"/>
                </a:cubicBezTo>
                <a:cubicBezTo>
                  <a:pt x="308761" y="1723633"/>
                  <a:pt x="304089" y="1745560"/>
                  <a:pt x="297896" y="1770205"/>
                </a:cubicBezTo>
                <a:cubicBezTo>
                  <a:pt x="291703" y="1794850"/>
                  <a:pt x="288251" y="1808330"/>
                  <a:pt x="287540" y="1810642"/>
                </a:cubicBezTo>
                <a:lnTo>
                  <a:pt x="287540" y="1825127"/>
                </a:lnTo>
                <a:cubicBezTo>
                  <a:pt x="300739" y="1784490"/>
                  <a:pt x="312111" y="1737816"/>
                  <a:pt x="321654" y="1685106"/>
                </a:cubicBezTo>
                <a:cubicBezTo>
                  <a:pt x="331198" y="1632398"/>
                  <a:pt x="347443" y="1585724"/>
                  <a:pt x="370390" y="1545085"/>
                </a:cubicBezTo>
                <a:lnTo>
                  <a:pt x="370390" y="1559570"/>
                </a:lnTo>
                <a:lnTo>
                  <a:pt x="307034" y="1805814"/>
                </a:lnTo>
                <a:cubicBezTo>
                  <a:pt x="307034" y="1812855"/>
                  <a:pt x="307034" y="1819293"/>
                  <a:pt x="307034" y="1825127"/>
                </a:cubicBezTo>
                <a:cubicBezTo>
                  <a:pt x="307034" y="1830962"/>
                  <a:pt x="307034" y="1837399"/>
                  <a:pt x="307034" y="1844440"/>
                </a:cubicBezTo>
                <a:cubicBezTo>
                  <a:pt x="307034" y="1844742"/>
                  <a:pt x="307034" y="1846553"/>
                  <a:pt x="307034" y="1849872"/>
                </a:cubicBezTo>
                <a:cubicBezTo>
                  <a:pt x="307034" y="1853192"/>
                  <a:pt x="307034" y="1856210"/>
                  <a:pt x="307034" y="1858925"/>
                </a:cubicBezTo>
                <a:cubicBezTo>
                  <a:pt x="309877" y="1849169"/>
                  <a:pt x="312720" y="1839714"/>
                  <a:pt x="315563" y="1830559"/>
                </a:cubicBezTo>
                <a:cubicBezTo>
                  <a:pt x="318405" y="1821405"/>
                  <a:pt x="318812" y="1813158"/>
                  <a:pt x="316781" y="1805814"/>
                </a:cubicBezTo>
                <a:cubicBezTo>
                  <a:pt x="329168" y="1742744"/>
                  <a:pt x="344601" y="1679373"/>
                  <a:pt x="363080" y="1615699"/>
                </a:cubicBezTo>
                <a:cubicBezTo>
                  <a:pt x="381558" y="1552026"/>
                  <a:pt x="401866" y="1489861"/>
                  <a:pt x="423999" y="1429206"/>
                </a:cubicBezTo>
                <a:lnTo>
                  <a:pt x="423999" y="1414721"/>
                </a:lnTo>
                <a:cubicBezTo>
                  <a:pt x="417096" y="1426993"/>
                  <a:pt x="411410" y="1439869"/>
                  <a:pt x="406942" y="1453347"/>
                </a:cubicBezTo>
                <a:cubicBezTo>
                  <a:pt x="402475" y="1466826"/>
                  <a:pt x="396789" y="1479701"/>
                  <a:pt x="389884" y="1491974"/>
                </a:cubicBezTo>
                <a:lnTo>
                  <a:pt x="389884" y="1482317"/>
                </a:lnTo>
                <a:lnTo>
                  <a:pt x="414252" y="1419549"/>
                </a:lnTo>
                <a:close/>
                <a:moveTo>
                  <a:pt x="375264" y="1409892"/>
                </a:moveTo>
                <a:cubicBezTo>
                  <a:pt x="372827" y="1410295"/>
                  <a:pt x="371609" y="1411905"/>
                  <a:pt x="371609" y="1414721"/>
                </a:cubicBezTo>
                <a:cubicBezTo>
                  <a:pt x="371609" y="1417538"/>
                  <a:pt x="372827" y="1419147"/>
                  <a:pt x="375264" y="1419549"/>
                </a:cubicBezTo>
                <a:cubicBezTo>
                  <a:pt x="377700" y="1419147"/>
                  <a:pt x="378919" y="1417538"/>
                  <a:pt x="378919" y="1414721"/>
                </a:cubicBezTo>
                <a:cubicBezTo>
                  <a:pt x="378919" y="1411905"/>
                  <a:pt x="377700" y="1410295"/>
                  <a:pt x="375264" y="1409892"/>
                </a:cubicBezTo>
                <a:close/>
                <a:moveTo>
                  <a:pt x="380137" y="1405064"/>
                </a:moveTo>
                <a:cubicBezTo>
                  <a:pt x="377700" y="1405266"/>
                  <a:pt x="376483" y="1406070"/>
                  <a:pt x="376483" y="1407478"/>
                </a:cubicBezTo>
                <a:cubicBezTo>
                  <a:pt x="376483" y="1408886"/>
                  <a:pt x="377700" y="1409691"/>
                  <a:pt x="380137" y="1409892"/>
                </a:cubicBezTo>
                <a:cubicBezTo>
                  <a:pt x="382574" y="1409691"/>
                  <a:pt x="383793" y="1408886"/>
                  <a:pt x="383793" y="1407478"/>
                </a:cubicBezTo>
                <a:cubicBezTo>
                  <a:pt x="383793" y="1406070"/>
                  <a:pt x="382574" y="1405266"/>
                  <a:pt x="380137" y="1405064"/>
                </a:cubicBezTo>
                <a:close/>
                <a:moveTo>
                  <a:pt x="1903122" y="1390579"/>
                </a:moveTo>
                <a:cubicBezTo>
                  <a:pt x="1900483" y="1394000"/>
                  <a:pt x="1897233" y="1400437"/>
                  <a:pt x="1893375" y="1409892"/>
                </a:cubicBezTo>
                <a:cubicBezTo>
                  <a:pt x="1889517" y="1419348"/>
                  <a:pt x="1886268" y="1425785"/>
                  <a:pt x="1883628" y="1429206"/>
                </a:cubicBezTo>
                <a:lnTo>
                  <a:pt x="1883628" y="1414721"/>
                </a:lnTo>
                <a:cubicBezTo>
                  <a:pt x="1876013" y="1427195"/>
                  <a:pt x="1869312" y="1440875"/>
                  <a:pt x="1863525" y="1455761"/>
                </a:cubicBezTo>
                <a:cubicBezTo>
                  <a:pt x="1857738" y="1470649"/>
                  <a:pt x="1854691" y="1484330"/>
                  <a:pt x="1854387" y="1496802"/>
                </a:cubicBezTo>
                <a:cubicBezTo>
                  <a:pt x="1854387" y="1497607"/>
                  <a:pt x="1854387" y="1500826"/>
                  <a:pt x="1854387" y="1506459"/>
                </a:cubicBezTo>
                <a:lnTo>
                  <a:pt x="1864134" y="1482317"/>
                </a:lnTo>
                <a:cubicBezTo>
                  <a:pt x="1864134" y="1487950"/>
                  <a:pt x="1864134" y="1491169"/>
                  <a:pt x="1864134" y="1491974"/>
                </a:cubicBezTo>
                <a:cubicBezTo>
                  <a:pt x="1863932" y="1496802"/>
                  <a:pt x="1863118" y="1501630"/>
                  <a:pt x="1861697" y="1506459"/>
                </a:cubicBezTo>
                <a:cubicBezTo>
                  <a:pt x="1860276" y="1511287"/>
                  <a:pt x="1859463" y="1516115"/>
                  <a:pt x="1859260" y="1520944"/>
                </a:cubicBezTo>
                <a:cubicBezTo>
                  <a:pt x="1859159" y="1523156"/>
                  <a:pt x="1859362" y="1524766"/>
                  <a:pt x="1859869" y="1525772"/>
                </a:cubicBezTo>
                <a:cubicBezTo>
                  <a:pt x="1860377" y="1526778"/>
                  <a:pt x="1861799" y="1528388"/>
                  <a:pt x="1864134" y="1530600"/>
                </a:cubicBezTo>
                <a:cubicBezTo>
                  <a:pt x="1876622" y="1510784"/>
                  <a:pt x="1886979" y="1488856"/>
                  <a:pt x="1895203" y="1464815"/>
                </a:cubicBezTo>
                <a:cubicBezTo>
                  <a:pt x="1903427" y="1440773"/>
                  <a:pt x="1907691" y="1417638"/>
                  <a:pt x="1907996" y="1395408"/>
                </a:cubicBezTo>
                <a:cubicBezTo>
                  <a:pt x="1907794" y="1395206"/>
                  <a:pt x="1906981" y="1394401"/>
                  <a:pt x="1905559" y="1392993"/>
                </a:cubicBezTo>
                <a:cubicBezTo>
                  <a:pt x="1904138" y="1391585"/>
                  <a:pt x="1903325" y="1390781"/>
                  <a:pt x="1903122" y="1390579"/>
                </a:cubicBezTo>
                <a:close/>
                <a:moveTo>
                  <a:pt x="1888501" y="1390579"/>
                </a:moveTo>
                <a:cubicBezTo>
                  <a:pt x="1884440" y="1395408"/>
                  <a:pt x="1882816" y="1400236"/>
                  <a:pt x="1883628" y="1405064"/>
                </a:cubicBezTo>
                <a:cubicBezTo>
                  <a:pt x="1883628" y="1405266"/>
                  <a:pt x="1883628" y="1406070"/>
                  <a:pt x="1883628" y="1407478"/>
                </a:cubicBezTo>
                <a:cubicBezTo>
                  <a:pt x="1883628" y="1408886"/>
                  <a:pt x="1883628" y="1409691"/>
                  <a:pt x="1883628" y="1409892"/>
                </a:cubicBezTo>
                <a:cubicBezTo>
                  <a:pt x="1885964" y="1409491"/>
                  <a:pt x="1887385" y="1407881"/>
                  <a:pt x="1887893" y="1405064"/>
                </a:cubicBezTo>
                <a:cubicBezTo>
                  <a:pt x="1888400" y="1402248"/>
                  <a:pt x="1888604" y="1400638"/>
                  <a:pt x="1888501" y="1400236"/>
                </a:cubicBezTo>
                <a:cubicBezTo>
                  <a:pt x="1888501" y="1400034"/>
                  <a:pt x="1888501" y="1399231"/>
                  <a:pt x="1888501" y="1397822"/>
                </a:cubicBezTo>
                <a:cubicBezTo>
                  <a:pt x="1888501" y="1396414"/>
                  <a:pt x="1888501" y="1395609"/>
                  <a:pt x="1888501" y="1395408"/>
                </a:cubicBezTo>
                <a:cubicBezTo>
                  <a:pt x="1888501" y="1395206"/>
                  <a:pt x="1888501" y="1394401"/>
                  <a:pt x="1888501" y="1392993"/>
                </a:cubicBezTo>
                <a:cubicBezTo>
                  <a:pt x="1888501" y="1391585"/>
                  <a:pt x="1888501" y="1390781"/>
                  <a:pt x="1888501" y="1390579"/>
                </a:cubicBezTo>
                <a:close/>
                <a:moveTo>
                  <a:pt x="331402" y="1390579"/>
                </a:moveTo>
                <a:lnTo>
                  <a:pt x="326528" y="1395408"/>
                </a:lnTo>
                <a:cubicBezTo>
                  <a:pt x="322569" y="1402448"/>
                  <a:pt x="312212" y="1429407"/>
                  <a:pt x="295459" y="1476282"/>
                </a:cubicBezTo>
                <a:cubicBezTo>
                  <a:pt x="278707" y="1523156"/>
                  <a:pt x="264695" y="1562186"/>
                  <a:pt x="253425" y="1593368"/>
                </a:cubicBezTo>
                <a:cubicBezTo>
                  <a:pt x="243272" y="1627770"/>
                  <a:pt x="233118" y="1665190"/>
                  <a:pt x="222966" y="1705627"/>
                </a:cubicBezTo>
                <a:cubicBezTo>
                  <a:pt x="212812" y="1746063"/>
                  <a:pt x="205096" y="1785897"/>
                  <a:pt x="199816" y="1825127"/>
                </a:cubicBezTo>
                <a:cubicBezTo>
                  <a:pt x="199511" y="1833678"/>
                  <a:pt x="198902" y="1844340"/>
                  <a:pt x="197988" y="1857114"/>
                </a:cubicBezTo>
                <a:cubicBezTo>
                  <a:pt x="197075" y="1869890"/>
                  <a:pt x="197683" y="1876931"/>
                  <a:pt x="199816" y="1878239"/>
                </a:cubicBezTo>
                <a:lnTo>
                  <a:pt x="199816" y="1887895"/>
                </a:lnTo>
                <a:cubicBezTo>
                  <a:pt x="208041" y="1805311"/>
                  <a:pt x="224488" y="1723028"/>
                  <a:pt x="249160" y="1641048"/>
                </a:cubicBezTo>
                <a:cubicBezTo>
                  <a:pt x="273834" y="1559067"/>
                  <a:pt x="301247" y="1480406"/>
                  <a:pt x="331402" y="1405064"/>
                </a:cubicBezTo>
                <a:close/>
                <a:moveTo>
                  <a:pt x="1990846" y="1376094"/>
                </a:moveTo>
                <a:cubicBezTo>
                  <a:pt x="1990846" y="1376296"/>
                  <a:pt x="1990846" y="1377100"/>
                  <a:pt x="1990846" y="1378508"/>
                </a:cubicBezTo>
                <a:cubicBezTo>
                  <a:pt x="1990846" y="1379916"/>
                  <a:pt x="1990846" y="1380721"/>
                  <a:pt x="1990846" y="1380923"/>
                </a:cubicBezTo>
                <a:cubicBezTo>
                  <a:pt x="1988409" y="1380721"/>
                  <a:pt x="1987191" y="1379916"/>
                  <a:pt x="1987191" y="1378508"/>
                </a:cubicBezTo>
                <a:cubicBezTo>
                  <a:pt x="1987191" y="1377100"/>
                  <a:pt x="1988409" y="1376296"/>
                  <a:pt x="1990846" y="1376094"/>
                </a:cubicBezTo>
                <a:close/>
                <a:moveTo>
                  <a:pt x="1937237" y="1376094"/>
                </a:moveTo>
                <a:cubicBezTo>
                  <a:pt x="1932161" y="1377302"/>
                  <a:pt x="1927693" y="1382130"/>
                  <a:pt x="1923835" y="1390579"/>
                </a:cubicBezTo>
                <a:cubicBezTo>
                  <a:pt x="1919977" y="1399029"/>
                  <a:pt x="1917946" y="1403858"/>
                  <a:pt x="1917743" y="1405064"/>
                </a:cubicBezTo>
                <a:lnTo>
                  <a:pt x="1805651" y="1810642"/>
                </a:lnTo>
                <a:cubicBezTo>
                  <a:pt x="1803012" y="1824826"/>
                  <a:pt x="1799762" y="1845950"/>
                  <a:pt x="1795904" y="1874014"/>
                </a:cubicBezTo>
                <a:cubicBezTo>
                  <a:pt x="1792046" y="1902079"/>
                  <a:pt x="1788797" y="1924409"/>
                  <a:pt x="1786157" y="1941007"/>
                </a:cubicBezTo>
                <a:cubicBezTo>
                  <a:pt x="1786056" y="1943924"/>
                  <a:pt x="1786259" y="1947746"/>
                  <a:pt x="1786766" y="1952474"/>
                </a:cubicBezTo>
                <a:cubicBezTo>
                  <a:pt x="1787274" y="1957201"/>
                  <a:pt x="1788696" y="1959817"/>
                  <a:pt x="1791030" y="1960320"/>
                </a:cubicBezTo>
                <a:lnTo>
                  <a:pt x="1791030" y="1965148"/>
                </a:lnTo>
                <a:cubicBezTo>
                  <a:pt x="1790625" y="1971083"/>
                  <a:pt x="1789000" y="1979733"/>
                  <a:pt x="1786157" y="1991101"/>
                </a:cubicBezTo>
                <a:cubicBezTo>
                  <a:pt x="1783315" y="2002467"/>
                  <a:pt x="1781690" y="2009911"/>
                  <a:pt x="1781283" y="2013431"/>
                </a:cubicBezTo>
                <a:lnTo>
                  <a:pt x="1781283" y="1994118"/>
                </a:lnTo>
                <a:lnTo>
                  <a:pt x="1776410" y="2143796"/>
                </a:lnTo>
                <a:cubicBezTo>
                  <a:pt x="1776512" y="2149027"/>
                  <a:pt x="1777526" y="2155465"/>
                  <a:pt x="1779455" y="2163109"/>
                </a:cubicBezTo>
                <a:cubicBezTo>
                  <a:pt x="1781386" y="2170754"/>
                  <a:pt x="1783619" y="2177192"/>
                  <a:pt x="1786157" y="2182422"/>
                </a:cubicBezTo>
                <a:lnTo>
                  <a:pt x="1786157" y="2109998"/>
                </a:lnTo>
                <a:lnTo>
                  <a:pt x="1834892" y="1796157"/>
                </a:lnTo>
                <a:lnTo>
                  <a:pt x="1951858" y="1376094"/>
                </a:lnTo>
                <a:lnTo>
                  <a:pt x="1946984" y="1376094"/>
                </a:lnTo>
                <a:lnTo>
                  <a:pt x="1834892" y="1752703"/>
                </a:lnTo>
                <a:lnTo>
                  <a:pt x="1834892" y="1743046"/>
                </a:lnTo>
                <a:lnTo>
                  <a:pt x="1937237" y="1390579"/>
                </a:lnTo>
                <a:close/>
                <a:moveTo>
                  <a:pt x="277793" y="1361609"/>
                </a:moveTo>
                <a:lnTo>
                  <a:pt x="272919" y="1366438"/>
                </a:lnTo>
                <a:lnTo>
                  <a:pt x="224184" y="1496802"/>
                </a:lnTo>
                <a:lnTo>
                  <a:pt x="224184" y="1516115"/>
                </a:lnTo>
                <a:cubicBezTo>
                  <a:pt x="216772" y="1526074"/>
                  <a:pt x="210883" y="1537541"/>
                  <a:pt x="206517" y="1550517"/>
                </a:cubicBezTo>
                <a:cubicBezTo>
                  <a:pt x="202151" y="1563494"/>
                  <a:pt x="199918" y="1576168"/>
                  <a:pt x="199816" y="1588540"/>
                </a:cubicBezTo>
                <a:cubicBezTo>
                  <a:pt x="199816" y="1588741"/>
                  <a:pt x="199816" y="1589546"/>
                  <a:pt x="199816" y="1590954"/>
                </a:cubicBezTo>
                <a:cubicBezTo>
                  <a:pt x="199816" y="1592363"/>
                  <a:pt x="199816" y="1593167"/>
                  <a:pt x="199816" y="1593368"/>
                </a:cubicBezTo>
                <a:lnTo>
                  <a:pt x="224184" y="1530600"/>
                </a:lnTo>
                <a:lnTo>
                  <a:pt x="224184" y="1516115"/>
                </a:lnTo>
                <a:close/>
                <a:moveTo>
                  <a:pt x="2015214" y="1356781"/>
                </a:moveTo>
                <a:cubicBezTo>
                  <a:pt x="2008716" y="1357284"/>
                  <a:pt x="1998563" y="1359900"/>
                  <a:pt x="1984755" y="1364627"/>
                </a:cubicBezTo>
                <a:cubicBezTo>
                  <a:pt x="1970946" y="1369355"/>
                  <a:pt x="1963229" y="1373177"/>
                  <a:pt x="1961605" y="1376094"/>
                </a:cubicBezTo>
                <a:lnTo>
                  <a:pt x="1834892" y="1825127"/>
                </a:lnTo>
                <a:lnTo>
                  <a:pt x="1805651" y="2047230"/>
                </a:lnTo>
                <a:lnTo>
                  <a:pt x="1805651" y="2081028"/>
                </a:lnTo>
                <a:cubicBezTo>
                  <a:pt x="1807987" y="2080626"/>
                  <a:pt x="1809408" y="2079017"/>
                  <a:pt x="1809916" y="2076199"/>
                </a:cubicBezTo>
                <a:cubicBezTo>
                  <a:pt x="1810424" y="2073384"/>
                  <a:pt x="1810627" y="2071774"/>
                  <a:pt x="1810525" y="2071371"/>
                </a:cubicBezTo>
                <a:cubicBezTo>
                  <a:pt x="1813469" y="2061714"/>
                  <a:pt x="1817327" y="2044815"/>
                  <a:pt x="1822100" y="2020674"/>
                </a:cubicBezTo>
                <a:cubicBezTo>
                  <a:pt x="1826872" y="1996532"/>
                  <a:pt x="1829511" y="1979633"/>
                  <a:pt x="1830019" y="1969977"/>
                </a:cubicBezTo>
                <a:lnTo>
                  <a:pt x="1834892" y="1965148"/>
                </a:lnTo>
                <a:cubicBezTo>
                  <a:pt x="1853574" y="1940000"/>
                  <a:pt x="1862509" y="1903386"/>
                  <a:pt x="1861697" y="1855305"/>
                </a:cubicBezTo>
                <a:cubicBezTo>
                  <a:pt x="1860885" y="1807222"/>
                  <a:pt x="1869819" y="1768194"/>
                  <a:pt x="1888501" y="1738218"/>
                </a:cubicBezTo>
                <a:lnTo>
                  <a:pt x="1912869" y="1660965"/>
                </a:lnTo>
                <a:cubicBezTo>
                  <a:pt x="1912869" y="1661166"/>
                  <a:pt x="1912869" y="1661971"/>
                  <a:pt x="1912869" y="1663379"/>
                </a:cubicBezTo>
                <a:cubicBezTo>
                  <a:pt x="1912869" y="1664788"/>
                  <a:pt x="1912869" y="1665591"/>
                  <a:pt x="1912869" y="1665793"/>
                </a:cubicBezTo>
                <a:cubicBezTo>
                  <a:pt x="1912260" y="1680076"/>
                  <a:pt x="1909824" y="1693757"/>
                  <a:pt x="1905559" y="1706834"/>
                </a:cubicBezTo>
                <a:cubicBezTo>
                  <a:pt x="1901294" y="1719911"/>
                  <a:pt x="1898857" y="1733591"/>
                  <a:pt x="1898249" y="1747874"/>
                </a:cubicBezTo>
                <a:cubicBezTo>
                  <a:pt x="1898249" y="1748076"/>
                  <a:pt x="1898249" y="1748880"/>
                  <a:pt x="1898249" y="1750288"/>
                </a:cubicBezTo>
                <a:cubicBezTo>
                  <a:pt x="1898249" y="1751696"/>
                  <a:pt x="1898249" y="1752501"/>
                  <a:pt x="1898249" y="1752703"/>
                </a:cubicBezTo>
                <a:cubicBezTo>
                  <a:pt x="1901396" y="1742946"/>
                  <a:pt x="1907286" y="1725040"/>
                  <a:pt x="1915916" y="1698988"/>
                </a:cubicBezTo>
                <a:cubicBezTo>
                  <a:pt x="1924545" y="1672935"/>
                  <a:pt x="1931653" y="1653822"/>
                  <a:pt x="1937237" y="1641651"/>
                </a:cubicBezTo>
                <a:cubicBezTo>
                  <a:pt x="1937237" y="1641148"/>
                  <a:pt x="1937237" y="1638533"/>
                  <a:pt x="1937237" y="1633806"/>
                </a:cubicBezTo>
                <a:cubicBezTo>
                  <a:pt x="1937237" y="1629077"/>
                  <a:pt x="1937237" y="1625255"/>
                  <a:pt x="1937237" y="1622338"/>
                </a:cubicBezTo>
                <a:cubicBezTo>
                  <a:pt x="1946274" y="1597292"/>
                  <a:pt x="1959879" y="1555647"/>
                  <a:pt x="1978053" y="1497405"/>
                </a:cubicBezTo>
                <a:cubicBezTo>
                  <a:pt x="1996227" y="1439164"/>
                  <a:pt x="2008615" y="1398726"/>
                  <a:pt x="2015214" y="1376094"/>
                </a:cubicBezTo>
                <a:cubicBezTo>
                  <a:pt x="2017549" y="1373479"/>
                  <a:pt x="2018971" y="1370260"/>
                  <a:pt x="2019478" y="1366438"/>
                </a:cubicBezTo>
                <a:cubicBezTo>
                  <a:pt x="2019986" y="1362616"/>
                  <a:pt x="2020190" y="1359397"/>
                  <a:pt x="2020087" y="1356781"/>
                </a:cubicBezTo>
                <a:cubicBezTo>
                  <a:pt x="2019884" y="1356781"/>
                  <a:pt x="2019072" y="1356781"/>
                  <a:pt x="2017651" y="1356781"/>
                </a:cubicBezTo>
                <a:cubicBezTo>
                  <a:pt x="2016229" y="1356781"/>
                  <a:pt x="2015417" y="1356781"/>
                  <a:pt x="2015214" y="1356781"/>
                </a:cubicBezTo>
                <a:close/>
                <a:moveTo>
                  <a:pt x="263172" y="1351953"/>
                </a:moveTo>
                <a:lnTo>
                  <a:pt x="258298" y="1356781"/>
                </a:lnTo>
                <a:lnTo>
                  <a:pt x="165701" y="1651308"/>
                </a:lnTo>
                <a:lnTo>
                  <a:pt x="136460" y="1781672"/>
                </a:lnTo>
                <a:lnTo>
                  <a:pt x="136460" y="1820299"/>
                </a:lnTo>
                <a:lnTo>
                  <a:pt x="160827" y="1694763"/>
                </a:lnTo>
                <a:cubicBezTo>
                  <a:pt x="162756" y="1683900"/>
                  <a:pt x="173519" y="1646480"/>
                  <a:pt x="193114" y="1582505"/>
                </a:cubicBezTo>
                <a:cubicBezTo>
                  <a:pt x="212711" y="1518529"/>
                  <a:pt x="229565" y="1464212"/>
                  <a:pt x="243678" y="1419549"/>
                </a:cubicBezTo>
                <a:cubicBezTo>
                  <a:pt x="244186" y="1413514"/>
                  <a:pt x="246826" y="1403858"/>
                  <a:pt x="251597" y="1390579"/>
                </a:cubicBezTo>
                <a:cubicBezTo>
                  <a:pt x="256369" y="1377302"/>
                  <a:pt x="260227" y="1367645"/>
                  <a:pt x="263172" y="1361609"/>
                </a:cubicBezTo>
                <a:close/>
                <a:moveTo>
                  <a:pt x="2161420" y="1260215"/>
                </a:moveTo>
                <a:cubicBezTo>
                  <a:pt x="2155531" y="1260416"/>
                  <a:pt x="2147815" y="1261221"/>
                  <a:pt x="2138272" y="1262629"/>
                </a:cubicBezTo>
                <a:cubicBezTo>
                  <a:pt x="2128727" y="1264037"/>
                  <a:pt x="2123447" y="1264842"/>
                  <a:pt x="2122432" y="1265043"/>
                </a:cubicBezTo>
                <a:lnTo>
                  <a:pt x="2122432" y="1269871"/>
                </a:lnTo>
                <a:cubicBezTo>
                  <a:pt x="2149541" y="1270375"/>
                  <a:pt x="2176955" y="1270576"/>
                  <a:pt x="2204673" y="1270475"/>
                </a:cubicBezTo>
                <a:cubicBezTo>
                  <a:pt x="2232391" y="1270375"/>
                  <a:pt x="2258587" y="1266954"/>
                  <a:pt x="2283259" y="1260215"/>
                </a:cubicBezTo>
                <a:cubicBezTo>
                  <a:pt x="2277168" y="1260215"/>
                  <a:pt x="2267421" y="1260215"/>
                  <a:pt x="2254018" y="1260215"/>
                </a:cubicBezTo>
                <a:cubicBezTo>
                  <a:pt x="2240616" y="1260215"/>
                  <a:pt x="2230869" y="1260215"/>
                  <a:pt x="2224776" y="1260215"/>
                </a:cubicBezTo>
                <a:cubicBezTo>
                  <a:pt x="2213608" y="1260215"/>
                  <a:pt x="2200612" y="1260215"/>
                  <a:pt x="2185788" y="1260215"/>
                </a:cubicBezTo>
                <a:cubicBezTo>
                  <a:pt x="2170965" y="1260215"/>
                  <a:pt x="2162843" y="1260215"/>
                  <a:pt x="2161420" y="1260215"/>
                </a:cubicBezTo>
                <a:close/>
                <a:moveTo>
                  <a:pt x="614068" y="1245730"/>
                </a:moveTo>
                <a:cubicBezTo>
                  <a:pt x="614271" y="1248144"/>
                  <a:pt x="615083" y="1249352"/>
                  <a:pt x="616504" y="1249352"/>
                </a:cubicBezTo>
                <a:cubicBezTo>
                  <a:pt x="617926" y="1249352"/>
                  <a:pt x="618738" y="1248144"/>
                  <a:pt x="618941" y="1245730"/>
                </a:cubicBezTo>
                <a:cubicBezTo>
                  <a:pt x="618738" y="1245730"/>
                  <a:pt x="617926" y="1245730"/>
                  <a:pt x="616504" y="1245730"/>
                </a:cubicBezTo>
                <a:cubicBezTo>
                  <a:pt x="615083" y="1245730"/>
                  <a:pt x="614271" y="1245730"/>
                  <a:pt x="614068" y="1245730"/>
                </a:cubicBezTo>
                <a:close/>
                <a:moveTo>
                  <a:pt x="2297880" y="1240902"/>
                </a:moveTo>
                <a:cubicBezTo>
                  <a:pt x="2295443" y="1241305"/>
                  <a:pt x="2294225" y="1242914"/>
                  <a:pt x="2294225" y="1245730"/>
                </a:cubicBezTo>
                <a:cubicBezTo>
                  <a:pt x="2294225" y="1248547"/>
                  <a:pt x="2295443" y="1250156"/>
                  <a:pt x="2297880" y="1250558"/>
                </a:cubicBezTo>
                <a:cubicBezTo>
                  <a:pt x="2300316" y="1250156"/>
                  <a:pt x="2301535" y="1248547"/>
                  <a:pt x="2301535" y="1245730"/>
                </a:cubicBezTo>
                <a:cubicBezTo>
                  <a:pt x="2301535" y="1242914"/>
                  <a:pt x="2300316" y="1241305"/>
                  <a:pt x="2297880" y="1240902"/>
                </a:cubicBezTo>
                <a:close/>
                <a:moveTo>
                  <a:pt x="2005467" y="1240902"/>
                </a:moveTo>
                <a:cubicBezTo>
                  <a:pt x="2003030" y="1241103"/>
                  <a:pt x="2001812" y="1241908"/>
                  <a:pt x="2001812" y="1243316"/>
                </a:cubicBezTo>
                <a:cubicBezTo>
                  <a:pt x="2001812" y="1244724"/>
                  <a:pt x="2003030" y="1245528"/>
                  <a:pt x="2005467" y="1245730"/>
                </a:cubicBezTo>
                <a:cubicBezTo>
                  <a:pt x="2007903" y="1245528"/>
                  <a:pt x="2009122" y="1244724"/>
                  <a:pt x="2009122" y="1243316"/>
                </a:cubicBezTo>
                <a:cubicBezTo>
                  <a:pt x="2009122" y="1241908"/>
                  <a:pt x="2007903" y="1241103"/>
                  <a:pt x="2005467" y="1240902"/>
                </a:cubicBezTo>
                <a:close/>
                <a:moveTo>
                  <a:pt x="1976225" y="1240902"/>
                </a:moveTo>
                <a:cubicBezTo>
                  <a:pt x="1976023" y="1243216"/>
                  <a:pt x="1975210" y="1244624"/>
                  <a:pt x="1973789" y="1245127"/>
                </a:cubicBezTo>
                <a:cubicBezTo>
                  <a:pt x="1972367" y="1245630"/>
                  <a:pt x="1971555" y="1245831"/>
                  <a:pt x="1971352" y="1245730"/>
                </a:cubicBezTo>
                <a:cubicBezTo>
                  <a:pt x="1970540" y="1245730"/>
                  <a:pt x="1972164" y="1245730"/>
                  <a:pt x="1976225" y="1245730"/>
                </a:cubicBezTo>
                <a:cubicBezTo>
                  <a:pt x="1976429" y="1245831"/>
                  <a:pt x="1977241" y="1245630"/>
                  <a:pt x="1978662" y="1245127"/>
                </a:cubicBezTo>
                <a:cubicBezTo>
                  <a:pt x="1980085" y="1244624"/>
                  <a:pt x="1980897" y="1243216"/>
                  <a:pt x="1981099" y="1240902"/>
                </a:cubicBezTo>
                <a:cubicBezTo>
                  <a:pt x="1980897" y="1240902"/>
                  <a:pt x="1980085" y="1240902"/>
                  <a:pt x="1978662" y="1240902"/>
                </a:cubicBezTo>
                <a:cubicBezTo>
                  <a:pt x="1977241" y="1240902"/>
                  <a:pt x="1976429" y="1240902"/>
                  <a:pt x="1976225" y="1240902"/>
                </a:cubicBezTo>
                <a:close/>
                <a:moveTo>
                  <a:pt x="635999" y="1237281"/>
                </a:moveTo>
                <a:cubicBezTo>
                  <a:pt x="634578" y="1237281"/>
                  <a:pt x="633765" y="1238487"/>
                  <a:pt x="633562" y="1240902"/>
                </a:cubicBezTo>
                <a:cubicBezTo>
                  <a:pt x="633765" y="1240902"/>
                  <a:pt x="634578" y="1240902"/>
                  <a:pt x="635999" y="1240902"/>
                </a:cubicBezTo>
                <a:cubicBezTo>
                  <a:pt x="637420" y="1240902"/>
                  <a:pt x="638232" y="1240902"/>
                  <a:pt x="638435" y="1240902"/>
                </a:cubicBezTo>
                <a:cubicBezTo>
                  <a:pt x="638232" y="1238487"/>
                  <a:pt x="637420" y="1237281"/>
                  <a:pt x="635999" y="1237281"/>
                </a:cubicBezTo>
                <a:close/>
                <a:moveTo>
                  <a:pt x="2063949" y="1226417"/>
                </a:moveTo>
                <a:cubicBezTo>
                  <a:pt x="2061005" y="1226417"/>
                  <a:pt x="2057147" y="1227624"/>
                  <a:pt x="2052376" y="1230038"/>
                </a:cubicBezTo>
                <a:cubicBezTo>
                  <a:pt x="2047603" y="1232453"/>
                  <a:pt x="2044963" y="1236073"/>
                  <a:pt x="2044455" y="1240902"/>
                </a:cubicBezTo>
                <a:cubicBezTo>
                  <a:pt x="2046690" y="1240902"/>
                  <a:pt x="2048313" y="1240902"/>
                  <a:pt x="2049329" y="1240902"/>
                </a:cubicBezTo>
                <a:cubicBezTo>
                  <a:pt x="2050344" y="1240902"/>
                  <a:pt x="2051969" y="1240902"/>
                  <a:pt x="2054202" y="1240902"/>
                </a:cubicBezTo>
                <a:cubicBezTo>
                  <a:pt x="2059888" y="1240902"/>
                  <a:pt x="2063137" y="1236073"/>
                  <a:pt x="2063949" y="1226417"/>
                </a:cubicBezTo>
                <a:close/>
                <a:moveTo>
                  <a:pt x="2317374" y="1211932"/>
                </a:moveTo>
                <a:cubicBezTo>
                  <a:pt x="2288640" y="1211832"/>
                  <a:pt x="2260820" y="1212032"/>
                  <a:pt x="2233915" y="1212535"/>
                </a:cubicBezTo>
                <a:cubicBezTo>
                  <a:pt x="2207009" y="1213038"/>
                  <a:pt x="2177970" y="1214446"/>
                  <a:pt x="2146800" y="1216760"/>
                </a:cubicBezTo>
                <a:cubicBezTo>
                  <a:pt x="2141926" y="1216961"/>
                  <a:pt x="2138272" y="1218973"/>
                  <a:pt x="2135835" y="1222796"/>
                </a:cubicBezTo>
                <a:cubicBezTo>
                  <a:pt x="2133398" y="1226618"/>
                  <a:pt x="2132179" y="1231043"/>
                  <a:pt x="2132179" y="1236073"/>
                </a:cubicBezTo>
                <a:cubicBezTo>
                  <a:pt x="2167309" y="1237683"/>
                  <a:pt x="2212796" y="1239292"/>
                  <a:pt x="2268638" y="1240902"/>
                </a:cubicBezTo>
                <a:lnTo>
                  <a:pt x="2151673" y="1240902"/>
                </a:lnTo>
                <a:lnTo>
                  <a:pt x="2127305" y="1245730"/>
                </a:lnTo>
                <a:lnTo>
                  <a:pt x="2132179" y="1250558"/>
                </a:lnTo>
                <a:cubicBezTo>
                  <a:pt x="2132586" y="1250558"/>
                  <a:pt x="2134210" y="1250558"/>
                  <a:pt x="2137052" y="1250558"/>
                </a:cubicBezTo>
                <a:cubicBezTo>
                  <a:pt x="2139896" y="1250558"/>
                  <a:pt x="2141521" y="1250558"/>
                  <a:pt x="2141926" y="1250558"/>
                </a:cubicBezTo>
                <a:cubicBezTo>
                  <a:pt x="2144871" y="1250558"/>
                  <a:pt x="2148729" y="1250558"/>
                  <a:pt x="2153501" y="1250558"/>
                </a:cubicBezTo>
                <a:cubicBezTo>
                  <a:pt x="2158274" y="1250558"/>
                  <a:pt x="2160912" y="1250558"/>
                  <a:pt x="2161420" y="1250558"/>
                </a:cubicBezTo>
                <a:cubicBezTo>
                  <a:pt x="2174011" y="1250357"/>
                  <a:pt x="2195130" y="1249552"/>
                  <a:pt x="2224776" y="1248144"/>
                </a:cubicBezTo>
                <a:cubicBezTo>
                  <a:pt x="2254424" y="1246736"/>
                  <a:pt x="2275543" y="1245931"/>
                  <a:pt x="2288133" y="1245730"/>
                </a:cubicBezTo>
                <a:lnTo>
                  <a:pt x="2288133" y="1240902"/>
                </a:lnTo>
                <a:lnTo>
                  <a:pt x="2268638" y="1240902"/>
                </a:lnTo>
                <a:cubicBezTo>
                  <a:pt x="2324481" y="1242511"/>
                  <a:pt x="2369969" y="1234464"/>
                  <a:pt x="2405098" y="1216760"/>
                </a:cubicBezTo>
                <a:lnTo>
                  <a:pt x="2375857" y="1216760"/>
                </a:lnTo>
                <a:cubicBezTo>
                  <a:pt x="2372202" y="1216558"/>
                  <a:pt x="2363673" y="1215754"/>
                  <a:pt x="2350271" y="1214346"/>
                </a:cubicBezTo>
                <a:cubicBezTo>
                  <a:pt x="2336868" y="1212938"/>
                  <a:pt x="2325903" y="1212133"/>
                  <a:pt x="2317374" y="1211932"/>
                </a:cubicBezTo>
                <a:close/>
                <a:moveTo>
                  <a:pt x="2068823" y="1211932"/>
                </a:moveTo>
                <a:cubicBezTo>
                  <a:pt x="2066386" y="1212133"/>
                  <a:pt x="2065168" y="1212938"/>
                  <a:pt x="2065168" y="1214346"/>
                </a:cubicBezTo>
                <a:cubicBezTo>
                  <a:pt x="2065168" y="1215754"/>
                  <a:pt x="2066386" y="1216558"/>
                  <a:pt x="2068823" y="1216760"/>
                </a:cubicBezTo>
                <a:cubicBezTo>
                  <a:pt x="2068823" y="1216558"/>
                  <a:pt x="2068823" y="1215754"/>
                  <a:pt x="2068823" y="1214346"/>
                </a:cubicBezTo>
                <a:cubicBezTo>
                  <a:pt x="2068823" y="1212938"/>
                  <a:pt x="2068823" y="1212133"/>
                  <a:pt x="2068823" y="1211932"/>
                </a:cubicBezTo>
                <a:close/>
                <a:moveTo>
                  <a:pt x="2146800" y="1192618"/>
                </a:moveTo>
                <a:cubicBezTo>
                  <a:pt x="2144465" y="1193122"/>
                  <a:pt x="2143043" y="1195737"/>
                  <a:pt x="2142535" y="1200464"/>
                </a:cubicBezTo>
                <a:cubicBezTo>
                  <a:pt x="2142028" y="1205192"/>
                  <a:pt x="2141825" y="1209014"/>
                  <a:pt x="2141926" y="1211932"/>
                </a:cubicBezTo>
                <a:cubicBezTo>
                  <a:pt x="2178884" y="1211832"/>
                  <a:pt x="2217061" y="1210825"/>
                  <a:pt x="2256454" y="1208914"/>
                </a:cubicBezTo>
                <a:cubicBezTo>
                  <a:pt x="2295850" y="1207003"/>
                  <a:pt x="2334026" y="1204791"/>
                  <a:pt x="2370983" y="1202275"/>
                </a:cubicBezTo>
                <a:lnTo>
                  <a:pt x="2351489" y="1202275"/>
                </a:lnTo>
                <a:lnTo>
                  <a:pt x="2356362" y="1192618"/>
                </a:lnTo>
                <a:close/>
                <a:moveTo>
                  <a:pt x="2434339" y="1168477"/>
                </a:moveTo>
                <a:cubicBezTo>
                  <a:pt x="2446726" y="1175418"/>
                  <a:pt x="2459723" y="1179643"/>
                  <a:pt x="2473328" y="1181151"/>
                </a:cubicBezTo>
                <a:cubicBezTo>
                  <a:pt x="2486934" y="1182660"/>
                  <a:pt x="2499929" y="1183263"/>
                  <a:pt x="2512316" y="1182962"/>
                </a:cubicBezTo>
                <a:cubicBezTo>
                  <a:pt x="2515057" y="1182962"/>
                  <a:pt x="2518104" y="1182962"/>
                  <a:pt x="2521454" y="1182962"/>
                </a:cubicBezTo>
                <a:cubicBezTo>
                  <a:pt x="2524804" y="1182962"/>
                  <a:pt x="2526632" y="1182962"/>
                  <a:pt x="2526937" y="1182962"/>
                </a:cubicBezTo>
                <a:cubicBezTo>
                  <a:pt x="2514855" y="1180246"/>
                  <a:pt x="2502468" y="1177229"/>
                  <a:pt x="2489776" y="1173908"/>
                </a:cubicBezTo>
                <a:cubicBezTo>
                  <a:pt x="2477084" y="1170589"/>
                  <a:pt x="2463479" y="1168778"/>
                  <a:pt x="2448960" y="1168477"/>
                </a:cubicBezTo>
                <a:cubicBezTo>
                  <a:pt x="2448351" y="1168477"/>
                  <a:pt x="2445914" y="1168477"/>
                  <a:pt x="2441649" y="1168477"/>
                </a:cubicBezTo>
                <a:cubicBezTo>
                  <a:pt x="2437385" y="1168477"/>
                  <a:pt x="2434948" y="1168477"/>
                  <a:pt x="2434339" y="1168477"/>
                </a:cubicBezTo>
                <a:close/>
                <a:moveTo>
                  <a:pt x="2312500" y="1163649"/>
                </a:moveTo>
                <a:cubicBezTo>
                  <a:pt x="2313313" y="1166063"/>
                  <a:pt x="2316562" y="1167270"/>
                  <a:pt x="2322247" y="1167270"/>
                </a:cubicBezTo>
                <a:cubicBezTo>
                  <a:pt x="2327933" y="1167270"/>
                  <a:pt x="2331182" y="1166063"/>
                  <a:pt x="2331995" y="1163649"/>
                </a:cubicBezTo>
                <a:cubicBezTo>
                  <a:pt x="2329356" y="1163649"/>
                  <a:pt x="2326105" y="1163649"/>
                  <a:pt x="2322247" y="1163649"/>
                </a:cubicBezTo>
                <a:cubicBezTo>
                  <a:pt x="2318390" y="1163649"/>
                  <a:pt x="2315140" y="1163649"/>
                  <a:pt x="2312500" y="1163649"/>
                </a:cubicBezTo>
                <a:close/>
                <a:moveTo>
                  <a:pt x="2293006" y="1163649"/>
                </a:moveTo>
                <a:cubicBezTo>
                  <a:pt x="2293616" y="1166063"/>
                  <a:pt x="2296053" y="1167270"/>
                  <a:pt x="2300316" y="1167270"/>
                </a:cubicBezTo>
                <a:cubicBezTo>
                  <a:pt x="2304581" y="1167270"/>
                  <a:pt x="2307018" y="1166063"/>
                  <a:pt x="2307627" y="1163649"/>
                </a:cubicBezTo>
                <a:cubicBezTo>
                  <a:pt x="2304886" y="1163649"/>
                  <a:pt x="2301840" y="1163649"/>
                  <a:pt x="2298489" y="1163649"/>
                </a:cubicBezTo>
                <a:cubicBezTo>
                  <a:pt x="2295138" y="1163649"/>
                  <a:pt x="2293311" y="1163649"/>
                  <a:pt x="2293006" y="1163649"/>
                </a:cubicBezTo>
                <a:close/>
                <a:moveTo>
                  <a:pt x="2268638" y="1163649"/>
                </a:moveTo>
                <a:cubicBezTo>
                  <a:pt x="2269045" y="1166063"/>
                  <a:pt x="2270670" y="1167270"/>
                  <a:pt x="2273512" y="1167270"/>
                </a:cubicBezTo>
                <a:cubicBezTo>
                  <a:pt x="2276355" y="1167270"/>
                  <a:pt x="2277980" y="1166063"/>
                  <a:pt x="2278385" y="1163649"/>
                </a:cubicBezTo>
                <a:cubicBezTo>
                  <a:pt x="2272700" y="1163649"/>
                  <a:pt x="2269451" y="1163649"/>
                  <a:pt x="2268638" y="1163649"/>
                </a:cubicBezTo>
                <a:close/>
                <a:moveTo>
                  <a:pt x="2448960" y="1158820"/>
                </a:moveTo>
                <a:cubicBezTo>
                  <a:pt x="2467642" y="1164453"/>
                  <a:pt x="2488760" y="1167672"/>
                  <a:pt x="2512316" y="1168477"/>
                </a:cubicBezTo>
                <a:cubicBezTo>
                  <a:pt x="2512723" y="1168477"/>
                  <a:pt x="2514347" y="1168477"/>
                  <a:pt x="2517190" y="1168477"/>
                </a:cubicBezTo>
                <a:cubicBezTo>
                  <a:pt x="2520033" y="1168477"/>
                  <a:pt x="2521658" y="1168477"/>
                  <a:pt x="2522063" y="1168477"/>
                </a:cubicBezTo>
                <a:cubicBezTo>
                  <a:pt x="2512113" y="1165963"/>
                  <a:pt x="2501554" y="1163750"/>
                  <a:pt x="2490385" y="1161838"/>
                </a:cubicBezTo>
                <a:cubicBezTo>
                  <a:pt x="2479217" y="1159927"/>
                  <a:pt x="2468657" y="1158920"/>
                  <a:pt x="2458707" y="1158820"/>
                </a:cubicBezTo>
                <a:cubicBezTo>
                  <a:pt x="2458301" y="1158820"/>
                  <a:pt x="2456677" y="1158820"/>
                  <a:pt x="2453833" y="1158820"/>
                </a:cubicBezTo>
                <a:cubicBezTo>
                  <a:pt x="2450991" y="1158820"/>
                  <a:pt x="2449367" y="1158820"/>
                  <a:pt x="2448960" y="1158820"/>
                </a:cubicBezTo>
                <a:close/>
                <a:moveTo>
                  <a:pt x="2551304" y="1144335"/>
                </a:moveTo>
                <a:cubicBezTo>
                  <a:pt x="2561864" y="1149968"/>
                  <a:pt x="2569986" y="1153187"/>
                  <a:pt x="2575672" y="1153992"/>
                </a:cubicBezTo>
                <a:cubicBezTo>
                  <a:pt x="2575469" y="1149365"/>
                  <a:pt x="2573439" y="1146548"/>
                  <a:pt x="2569581" y="1145543"/>
                </a:cubicBezTo>
                <a:cubicBezTo>
                  <a:pt x="2565722" y="1144537"/>
                  <a:pt x="2561255" y="1144135"/>
                  <a:pt x="2556178" y="1144335"/>
                </a:cubicBezTo>
                <a:cubicBezTo>
                  <a:pt x="2555975" y="1144335"/>
                  <a:pt x="2555164" y="1144335"/>
                  <a:pt x="2553741" y="1144335"/>
                </a:cubicBezTo>
                <a:cubicBezTo>
                  <a:pt x="2552320" y="1144335"/>
                  <a:pt x="2551508" y="1144335"/>
                  <a:pt x="2551304" y="1144335"/>
                </a:cubicBezTo>
                <a:close/>
                <a:moveTo>
                  <a:pt x="1162951" y="1133472"/>
                </a:moveTo>
                <a:cubicBezTo>
                  <a:pt x="1161022" y="1133069"/>
                  <a:pt x="1160008" y="1135082"/>
                  <a:pt x="1159905" y="1139507"/>
                </a:cubicBezTo>
                <a:cubicBezTo>
                  <a:pt x="1160109" y="1139507"/>
                  <a:pt x="1160921" y="1139507"/>
                  <a:pt x="1162342" y="1139507"/>
                </a:cubicBezTo>
                <a:cubicBezTo>
                  <a:pt x="1163763" y="1139507"/>
                  <a:pt x="1164576" y="1139507"/>
                  <a:pt x="1164779" y="1139507"/>
                </a:cubicBezTo>
                <a:cubicBezTo>
                  <a:pt x="1165186" y="1137194"/>
                  <a:pt x="1166810" y="1135785"/>
                  <a:pt x="1169653" y="1135282"/>
                </a:cubicBezTo>
                <a:cubicBezTo>
                  <a:pt x="1172496" y="1134779"/>
                  <a:pt x="1174121" y="1134579"/>
                  <a:pt x="1174526" y="1134679"/>
                </a:cubicBezTo>
                <a:cubicBezTo>
                  <a:pt x="1174323" y="1134679"/>
                  <a:pt x="1173512" y="1134679"/>
                  <a:pt x="1172089" y="1134679"/>
                </a:cubicBezTo>
                <a:cubicBezTo>
                  <a:pt x="1170668" y="1134679"/>
                  <a:pt x="1169856" y="1134679"/>
                  <a:pt x="1169653" y="1134679"/>
                </a:cubicBezTo>
                <a:cubicBezTo>
                  <a:pt x="1167115" y="1134277"/>
                  <a:pt x="1164880" y="1133874"/>
                  <a:pt x="1162951" y="1133472"/>
                </a:cubicBezTo>
                <a:close/>
                <a:moveTo>
                  <a:pt x="2536684" y="1129850"/>
                </a:moveTo>
                <a:cubicBezTo>
                  <a:pt x="2544197" y="1132366"/>
                  <a:pt x="2552320" y="1134579"/>
                  <a:pt x="2561051" y="1136490"/>
                </a:cubicBezTo>
                <a:cubicBezTo>
                  <a:pt x="2569784" y="1138401"/>
                  <a:pt x="2577906" y="1139407"/>
                  <a:pt x="2585419" y="1139507"/>
                </a:cubicBezTo>
                <a:cubicBezTo>
                  <a:pt x="2580241" y="1136993"/>
                  <a:pt x="2573540" y="1134779"/>
                  <a:pt x="2565316" y="1132868"/>
                </a:cubicBezTo>
                <a:cubicBezTo>
                  <a:pt x="2557093" y="1130957"/>
                  <a:pt x="2549172" y="1129950"/>
                  <a:pt x="2541557" y="1129850"/>
                </a:cubicBezTo>
                <a:cubicBezTo>
                  <a:pt x="2541354" y="1129850"/>
                  <a:pt x="2540543" y="1129850"/>
                  <a:pt x="2539120" y="1129850"/>
                </a:cubicBezTo>
                <a:cubicBezTo>
                  <a:pt x="2537699" y="1129850"/>
                  <a:pt x="2536887" y="1129850"/>
                  <a:pt x="2536684" y="1129850"/>
                </a:cubicBezTo>
                <a:close/>
                <a:moveTo>
                  <a:pt x="1072182" y="1125022"/>
                </a:moveTo>
                <a:cubicBezTo>
                  <a:pt x="1072385" y="1125022"/>
                  <a:pt x="1073197" y="1125022"/>
                  <a:pt x="1074618" y="1125022"/>
                </a:cubicBezTo>
                <a:cubicBezTo>
                  <a:pt x="1076039" y="1125022"/>
                  <a:pt x="1076852" y="1125022"/>
                  <a:pt x="1077055" y="1125022"/>
                </a:cubicBezTo>
                <a:cubicBezTo>
                  <a:pt x="1076852" y="1127436"/>
                  <a:pt x="1076039" y="1128644"/>
                  <a:pt x="1074618" y="1128644"/>
                </a:cubicBezTo>
                <a:cubicBezTo>
                  <a:pt x="1073197" y="1128644"/>
                  <a:pt x="1072385" y="1127436"/>
                  <a:pt x="1072182" y="1125022"/>
                </a:cubicBezTo>
                <a:close/>
                <a:moveTo>
                  <a:pt x="2421546" y="1121401"/>
                </a:moveTo>
                <a:cubicBezTo>
                  <a:pt x="2419922" y="1121401"/>
                  <a:pt x="2417688" y="1122608"/>
                  <a:pt x="2414845" y="1125022"/>
                </a:cubicBezTo>
                <a:cubicBezTo>
                  <a:pt x="2415252" y="1125022"/>
                  <a:pt x="2416876" y="1125022"/>
                  <a:pt x="2419718" y="1125022"/>
                </a:cubicBezTo>
                <a:cubicBezTo>
                  <a:pt x="2422562" y="1125022"/>
                  <a:pt x="2424187" y="1125022"/>
                  <a:pt x="2424592" y="1125022"/>
                </a:cubicBezTo>
                <a:cubicBezTo>
                  <a:pt x="2424187" y="1122608"/>
                  <a:pt x="2423171" y="1121401"/>
                  <a:pt x="2421546" y="1121401"/>
                </a:cubicBezTo>
                <a:close/>
                <a:moveTo>
                  <a:pt x="1820272" y="1115365"/>
                </a:moveTo>
                <a:cubicBezTo>
                  <a:pt x="1817835" y="1115768"/>
                  <a:pt x="1816617" y="1117378"/>
                  <a:pt x="1816617" y="1120194"/>
                </a:cubicBezTo>
                <a:cubicBezTo>
                  <a:pt x="1816617" y="1123011"/>
                  <a:pt x="1817835" y="1124619"/>
                  <a:pt x="1820272" y="1125022"/>
                </a:cubicBezTo>
                <a:cubicBezTo>
                  <a:pt x="1822708" y="1124619"/>
                  <a:pt x="1823927" y="1123011"/>
                  <a:pt x="1823927" y="1120194"/>
                </a:cubicBezTo>
                <a:cubicBezTo>
                  <a:pt x="1823927" y="1117378"/>
                  <a:pt x="1822708" y="1115768"/>
                  <a:pt x="1820272" y="1115365"/>
                </a:cubicBezTo>
                <a:close/>
                <a:moveTo>
                  <a:pt x="2347644" y="1110481"/>
                </a:moveTo>
                <a:cubicBezTo>
                  <a:pt x="2341323" y="1110443"/>
                  <a:pt x="2336107" y="1110461"/>
                  <a:pt x="2331995" y="1110537"/>
                </a:cubicBezTo>
                <a:cubicBezTo>
                  <a:pt x="2326105" y="1110537"/>
                  <a:pt x="2317172" y="1110537"/>
                  <a:pt x="2305190" y="1110537"/>
                </a:cubicBezTo>
                <a:cubicBezTo>
                  <a:pt x="2293210" y="1110537"/>
                  <a:pt x="2284275" y="1110537"/>
                  <a:pt x="2278385" y="1110537"/>
                </a:cubicBezTo>
                <a:cubicBezTo>
                  <a:pt x="2317781" y="1110437"/>
                  <a:pt x="2358394" y="1111845"/>
                  <a:pt x="2400224" y="1114762"/>
                </a:cubicBezTo>
                <a:cubicBezTo>
                  <a:pt x="2442056" y="1117679"/>
                  <a:pt x="2482669" y="1122708"/>
                  <a:pt x="2522063" y="1129850"/>
                </a:cubicBezTo>
                <a:lnTo>
                  <a:pt x="2522063" y="1125022"/>
                </a:lnTo>
                <a:cubicBezTo>
                  <a:pt x="2515363" y="1118081"/>
                  <a:pt x="2486120" y="1113857"/>
                  <a:pt x="2434339" y="1112348"/>
                </a:cubicBezTo>
                <a:cubicBezTo>
                  <a:pt x="2395503" y="1111216"/>
                  <a:pt x="2366604" y="1110594"/>
                  <a:pt x="2347644" y="1110481"/>
                </a:cubicBezTo>
                <a:close/>
                <a:moveTo>
                  <a:pt x="2271075" y="1106917"/>
                </a:moveTo>
                <a:cubicBezTo>
                  <a:pt x="2269654" y="1106917"/>
                  <a:pt x="2268842" y="1108123"/>
                  <a:pt x="2268638" y="1110537"/>
                </a:cubicBezTo>
                <a:cubicBezTo>
                  <a:pt x="2268842" y="1110537"/>
                  <a:pt x="2269654" y="1110537"/>
                  <a:pt x="2271075" y="1110537"/>
                </a:cubicBezTo>
                <a:cubicBezTo>
                  <a:pt x="2272498" y="1110537"/>
                  <a:pt x="2273310" y="1110537"/>
                  <a:pt x="2273512" y="1110537"/>
                </a:cubicBezTo>
                <a:cubicBezTo>
                  <a:pt x="2273310" y="1108123"/>
                  <a:pt x="2272498" y="1106917"/>
                  <a:pt x="2271075" y="1106917"/>
                </a:cubicBezTo>
                <a:close/>
                <a:moveTo>
                  <a:pt x="2258282" y="1106917"/>
                </a:moveTo>
                <a:cubicBezTo>
                  <a:pt x="2257470" y="1106917"/>
                  <a:pt x="2256049" y="1108123"/>
                  <a:pt x="2254018" y="1110537"/>
                </a:cubicBezTo>
                <a:cubicBezTo>
                  <a:pt x="2254221" y="1110537"/>
                  <a:pt x="2255033" y="1110537"/>
                  <a:pt x="2256454" y="1110537"/>
                </a:cubicBezTo>
                <a:cubicBezTo>
                  <a:pt x="2257876" y="1110537"/>
                  <a:pt x="2258689" y="1110537"/>
                  <a:pt x="2258891" y="1110537"/>
                </a:cubicBezTo>
                <a:cubicBezTo>
                  <a:pt x="2259298" y="1108123"/>
                  <a:pt x="2259095" y="1106917"/>
                  <a:pt x="2258282" y="1106917"/>
                </a:cubicBezTo>
                <a:close/>
                <a:moveTo>
                  <a:pt x="1094113" y="1106917"/>
                </a:moveTo>
                <a:cubicBezTo>
                  <a:pt x="1098377" y="1106917"/>
                  <a:pt x="1100814" y="1108123"/>
                  <a:pt x="1101423" y="1110537"/>
                </a:cubicBezTo>
                <a:cubicBezTo>
                  <a:pt x="1102642" y="1110537"/>
                  <a:pt x="1100205" y="1110537"/>
                  <a:pt x="1094113" y="1110537"/>
                </a:cubicBezTo>
                <a:cubicBezTo>
                  <a:pt x="1088021" y="1110537"/>
                  <a:pt x="1085584" y="1110537"/>
                  <a:pt x="1086802" y="1110537"/>
                </a:cubicBezTo>
                <a:cubicBezTo>
                  <a:pt x="1087411" y="1108123"/>
                  <a:pt x="1089848" y="1106917"/>
                  <a:pt x="1094113" y="1106917"/>
                </a:cubicBezTo>
                <a:close/>
                <a:moveTo>
                  <a:pt x="1122745" y="1102088"/>
                </a:moveTo>
                <a:cubicBezTo>
                  <a:pt x="1124369" y="1102088"/>
                  <a:pt x="1125385" y="1103295"/>
                  <a:pt x="1125791" y="1105709"/>
                </a:cubicBezTo>
                <a:cubicBezTo>
                  <a:pt x="1125385" y="1105709"/>
                  <a:pt x="1123761" y="1105709"/>
                  <a:pt x="1120917" y="1105709"/>
                </a:cubicBezTo>
                <a:cubicBezTo>
                  <a:pt x="1118075" y="1105709"/>
                  <a:pt x="1116450" y="1105709"/>
                  <a:pt x="1116043" y="1105709"/>
                </a:cubicBezTo>
                <a:cubicBezTo>
                  <a:pt x="1118887" y="1103295"/>
                  <a:pt x="1121120" y="1102088"/>
                  <a:pt x="1122745" y="1102088"/>
                </a:cubicBezTo>
                <a:close/>
                <a:moveTo>
                  <a:pt x="1291491" y="1100881"/>
                </a:moveTo>
                <a:cubicBezTo>
                  <a:pt x="1293928" y="1101284"/>
                  <a:pt x="1295147" y="1102893"/>
                  <a:pt x="1295147" y="1105709"/>
                </a:cubicBezTo>
                <a:cubicBezTo>
                  <a:pt x="1295147" y="1108526"/>
                  <a:pt x="1293928" y="1110135"/>
                  <a:pt x="1291491" y="1110537"/>
                </a:cubicBezTo>
                <a:cubicBezTo>
                  <a:pt x="1289055" y="1110135"/>
                  <a:pt x="1287837" y="1108526"/>
                  <a:pt x="1287837" y="1105709"/>
                </a:cubicBezTo>
                <a:cubicBezTo>
                  <a:pt x="1287837" y="1102893"/>
                  <a:pt x="1289055" y="1101284"/>
                  <a:pt x="1291491" y="1100881"/>
                </a:cubicBezTo>
                <a:close/>
                <a:moveTo>
                  <a:pt x="1142848" y="1097260"/>
                </a:moveTo>
                <a:cubicBezTo>
                  <a:pt x="1147113" y="1097260"/>
                  <a:pt x="1149549" y="1098466"/>
                  <a:pt x="1150158" y="1100881"/>
                </a:cubicBezTo>
                <a:cubicBezTo>
                  <a:pt x="1151377" y="1100881"/>
                  <a:pt x="1148941" y="1100881"/>
                  <a:pt x="1142848" y="1100881"/>
                </a:cubicBezTo>
                <a:cubicBezTo>
                  <a:pt x="1136757" y="1100881"/>
                  <a:pt x="1134320" y="1100881"/>
                  <a:pt x="1135538" y="1100881"/>
                </a:cubicBezTo>
                <a:cubicBezTo>
                  <a:pt x="1136147" y="1098466"/>
                  <a:pt x="1138583" y="1097260"/>
                  <a:pt x="1142848" y="1097260"/>
                </a:cubicBezTo>
                <a:close/>
                <a:moveTo>
                  <a:pt x="755401" y="1096052"/>
                </a:moveTo>
                <a:cubicBezTo>
                  <a:pt x="752964" y="1096455"/>
                  <a:pt x="751746" y="1098065"/>
                  <a:pt x="751746" y="1100881"/>
                </a:cubicBezTo>
                <a:cubicBezTo>
                  <a:pt x="751746" y="1103698"/>
                  <a:pt x="752964" y="1105307"/>
                  <a:pt x="755401" y="1105709"/>
                </a:cubicBezTo>
                <a:cubicBezTo>
                  <a:pt x="757837" y="1105307"/>
                  <a:pt x="759056" y="1103698"/>
                  <a:pt x="759056" y="1100881"/>
                </a:cubicBezTo>
                <a:cubicBezTo>
                  <a:pt x="759056" y="1098065"/>
                  <a:pt x="757837" y="1096455"/>
                  <a:pt x="755401" y="1096052"/>
                </a:cubicBezTo>
                <a:close/>
                <a:moveTo>
                  <a:pt x="1834892" y="1091224"/>
                </a:moveTo>
                <a:lnTo>
                  <a:pt x="1727674" y="1115365"/>
                </a:lnTo>
                <a:cubicBezTo>
                  <a:pt x="1733360" y="1115365"/>
                  <a:pt x="1736609" y="1115365"/>
                  <a:pt x="1737421" y="1115365"/>
                </a:cubicBezTo>
                <a:cubicBezTo>
                  <a:pt x="1752245" y="1115064"/>
                  <a:pt x="1767678" y="1113253"/>
                  <a:pt x="1783720" y="1109934"/>
                </a:cubicBezTo>
                <a:cubicBezTo>
                  <a:pt x="1799762" y="1106615"/>
                  <a:pt x="1815196" y="1103596"/>
                  <a:pt x="1830019" y="1100881"/>
                </a:cubicBezTo>
                <a:cubicBezTo>
                  <a:pt x="1830222" y="1100679"/>
                  <a:pt x="1831034" y="1099874"/>
                  <a:pt x="1832456" y="1098466"/>
                </a:cubicBezTo>
                <a:cubicBezTo>
                  <a:pt x="1833878" y="1097058"/>
                  <a:pt x="1834690" y="1096254"/>
                  <a:pt x="1834892" y="1096052"/>
                </a:cubicBezTo>
                <a:cubicBezTo>
                  <a:pt x="1834892" y="1095851"/>
                  <a:pt x="1834892" y="1095046"/>
                  <a:pt x="1834892" y="1093638"/>
                </a:cubicBezTo>
                <a:cubicBezTo>
                  <a:pt x="1834892" y="1092230"/>
                  <a:pt x="1834892" y="1091425"/>
                  <a:pt x="1834892" y="1091224"/>
                </a:cubicBezTo>
                <a:close/>
                <a:moveTo>
                  <a:pt x="1218388" y="1091224"/>
                </a:moveTo>
                <a:cubicBezTo>
                  <a:pt x="1218591" y="1093638"/>
                  <a:pt x="1219404" y="1094846"/>
                  <a:pt x="1220825" y="1094846"/>
                </a:cubicBezTo>
                <a:cubicBezTo>
                  <a:pt x="1222246" y="1094846"/>
                  <a:pt x="1223058" y="1093638"/>
                  <a:pt x="1223262" y="1091224"/>
                </a:cubicBezTo>
                <a:cubicBezTo>
                  <a:pt x="1223058" y="1091224"/>
                  <a:pt x="1222246" y="1091224"/>
                  <a:pt x="1220825" y="1091224"/>
                </a:cubicBezTo>
                <a:cubicBezTo>
                  <a:pt x="1219404" y="1091224"/>
                  <a:pt x="1218591" y="1091224"/>
                  <a:pt x="1218388" y="1091224"/>
                </a:cubicBezTo>
                <a:close/>
                <a:moveTo>
                  <a:pt x="1169653" y="1091224"/>
                </a:moveTo>
                <a:cubicBezTo>
                  <a:pt x="1172089" y="1091627"/>
                  <a:pt x="1173308" y="1093236"/>
                  <a:pt x="1173308" y="1096052"/>
                </a:cubicBezTo>
                <a:cubicBezTo>
                  <a:pt x="1173308" y="1098869"/>
                  <a:pt x="1172089" y="1100479"/>
                  <a:pt x="1169653" y="1100881"/>
                </a:cubicBezTo>
                <a:cubicBezTo>
                  <a:pt x="1167216" y="1100479"/>
                  <a:pt x="1165998" y="1098869"/>
                  <a:pt x="1165998" y="1096052"/>
                </a:cubicBezTo>
                <a:cubicBezTo>
                  <a:pt x="1165998" y="1093236"/>
                  <a:pt x="1167216" y="1091627"/>
                  <a:pt x="1169653" y="1091224"/>
                </a:cubicBezTo>
                <a:close/>
                <a:moveTo>
                  <a:pt x="2039582" y="1086396"/>
                </a:moveTo>
                <a:cubicBezTo>
                  <a:pt x="2039582" y="1086799"/>
                  <a:pt x="2039582" y="1088408"/>
                  <a:pt x="2039582" y="1091224"/>
                </a:cubicBezTo>
                <a:cubicBezTo>
                  <a:pt x="2039582" y="1094041"/>
                  <a:pt x="2039582" y="1095650"/>
                  <a:pt x="2039582" y="1096052"/>
                </a:cubicBezTo>
                <a:cubicBezTo>
                  <a:pt x="2042018" y="1095650"/>
                  <a:pt x="2043237" y="1094041"/>
                  <a:pt x="2043237" y="1091224"/>
                </a:cubicBezTo>
                <a:cubicBezTo>
                  <a:pt x="2043237" y="1088408"/>
                  <a:pt x="2042018" y="1086799"/>
                  <a:pt x="2039582" y="1086396"/>
                </a:cubicBezTo>
                <a:close/>
                <a:moveTo>
                  <a:pt x="1208641" y="1086396"/>
                </a:moveTo>
                <a:lnTo>
                  <a:pt x="1209628" y="1087700"/>
                </a:lnTo>
                <a:lnTo>
                  <a:pt x="1206999" y="1088565"/>
                </a:lnTo>
                <a:close/>
                <a:moveTo>
                  <a:pt x="799263" y="1086396"/>
                </a:moveTo>
                <a:cubicBezTo>
                  <a:pt x="799669" y="1088810"/>
                  <a:pt x="801294" y="1090017"/>
                  <a:pt x="804136" y="1090017"/>
                </a:cubicBezTo>
                <a:cubicBezTo>
                  <a:pt x="806980" y="1090017"/>
                  <a:pt x="808604" y="1088810"/>
                  <a:pt x="809010" y="1086396"/>
                </a:cubicBezTo>
                <a:cubicBezTo>
                  <a:pt x="808604" y="1086396"/>
                  <a:pt x="806980" y="1086396"/>
                  <a:pt x="804136" y="1086396"/>
                </a:cubicBezTo>
                <a:cubicBezTo>
                  <a:pt x="801294" y="1086396"/>
                  <a:pt x="799669" y="1086396"/>
                  <a:pt x="799263" y="1086396"/>
                </a:cubicBezTo>
                <a:close/>
                <a:moveTo>
                  <a:pt x="2105374" y="1082775"/>
                </a:moveTo>
                <a:cubicBezTo>
                  <a:pt x="2103953" y="1082775"/>
                  <a:pt x="2103141" y="1083981"/>
                  <a:pt x="2102938" y="1086396"/>
                </a:cubicBezTo>
                <a:cubicBezTo>
                  <a:pt x="2103141" y="1086396"/>
                  <a:pt x="2103953" y="1086396"/>
                  <a:pt x="2105374" y="1086396"/>
                </a:cubicBezTo>
                <a:cubicBezTo>
                  <a:pt x="2106796" y="1086396"/>
                  <a:pt x="2107609" y="1086396"/>
                  <a:pt x="2107811" y="1086396"/>
                </a:cubicBezTo>
                <a:cubicBezTo>
                  <a:pt x="2107609" y="1083981"/>
                  <a:pt x="2106796" y="1082775"/>
                  <a:pt x="2105374" y="1082775"/>
                </a:cubicBezTo>
                <a:close/>
                <a:moveTo>
                  <a:pt x="818757" y="1081567"/>
                </a:moveTo>
                <a:cubicBezTo>
                  <a:pt x="816320" y="1081769"/>
                  <a:pt x="815102" y="1082573"/>
                  <a:pt x="815102" y="1083981"/>
                </a:cubicBezTo>
                <a:cubicBezTo>
                  <a:pt x="815102" y="1085389"/>
                  <a:pt x="816320" y="1086195"/>
                  <a:pt x="818757" y="1086396"/>
                </a:cubicBezTo>
                <a:cubicBezTo>
                  <a:pt x="818757" y="1086195"/>
                  <a:pt x="818757" y="1085389"/>
                  <a:pt x="818757" y="1083981"/>
                </a:cubicBezTo>
                <a:cubicBezTo>
                  <a:pt x="818757" y="1082573"/>
                  <a:pt x="818757" y="1081769"/>
                  <a:pt x="818757" y="1081567"/>
                </a:cubicBezTo>
                <a:close/>
                <a:moveTo>
                  <a:pt x="833377" y="1077947"/>
                </a:moveTo>
                <a:cubicBezTo>
                  <a:pt x="830535" y="1077947"/>
                  <a:pt x="828911" y="1079153"/>
                  <a:pt x="828504" y="1081567"/>
                </a:cubicBezTo>
                <a:cubicBezTo>
                  <a:pt x="828911" y="1081567"/>
                  <a:pt x="830535" y="1081567"/>
                  <a:pt x="833377" y="1081567"/>
                </a:cubicBezTo>
                <a:cubicBezTo>
                  <a:pt x="836221" y="1081567"/>
                  <a:pt x="837846" y="1081567"/>
                  <a:pt x="838251" y="1081567"/>
                </a:cubicBezTo>
                <a:cubicBezTo>
                  <a:pt x="837846" y="1079153"/>
                  <a:pt x="836221" y="1077947"/>
                  <a:pt x="833377" y="1077947"/>
                </a:cubicBezTo>
                <a:close/>
                <a:moveTo>
                  <a:pt x="736515" y="1077947"/>
                </a:moveTo>
                <a:cubicBezTo>
                  <a:pt x="735703" y="1077947"/>
                  <a:pt x="735501" y="1079153"/>
                  <a:pt x="735906" y="1081567"/>
                </a:cubicBezTo>
                <a:cubicBezTo>
                  <a:pt x="736110" y="1081567"/>
                  <a:pt x="736922" y="1081567"/>
                  <a:pt x="738343" y="1081567"/>
                </a:cubicBezTo>
                <a:cubicBezTo>
                  <a:pt x="739764" y="1081567"/>
                  <a:pt x="740577" y="1081567"/>
                  <a:pt x="740780" y="1081567"/>
                </a:cubicBezTo>
                <a:cubicBezTo>
                  <a:pt x="738750" y="1079153"/>
                  <a:pt x="737328" y="1077947"/>
                  <a:pt x="736515" y="1077947"/>
                </a:cubicBezTo>
                <a:close/>
                <a:moveTo>
                  <a:pt x="850435" y="1073118"/>
                </a:moveTo>
                <a:cubicBezTo>
                  <a:pt x="849014" y="1073118"/>
                  <a:pt x="848202" y="1074325"/>
                  <a:pt x="847998" y="1076739"/>
                </a:cubicBezTo>
                <a:lnTo>
                  <a:pt x="850435" y="1076739"/>
                </a:lnTo>
                <a:lnTo>
                  <a:pt x="852872" y="1076739"/>
                </a:lnTo>
                <a:cubicBezTo>
                  <a:pt x="852668" y="1074325"/>
                  <a:pt x="851856" y="1073118"/>
                  <a:pt x="850435" y="1073118"/>
                </a:cubicBezTo>
                <a:close/>
                <a:moveTo>
                  <a:pt x="770021" y="1071911"/>
                </a:moveTo>
                <a:cubicBezTo>
                  <a:pt x="765555" y="1071811"/>
                  <a:pt x="762305" y="1072012"/>
                  <a:pt x="760274" y="1072514"/>
                </a:cubicBezTo>
                <a:cubicBezTo>
                  <a:pt x="758244" y="1073017"/>
                  <a:pt x="754995" y="1074426"/>
                  <a:pt x="750527" y="1076739"/>
                </a:cubicBezTo>
                <a:cubicBezTo>
                  <a:pt x="750730" y="1076739"/>
                  <a:pt x="751543" y="1076739"/>
                  <a:pt x="752964" y="1076739"/>
                </a:cubicBezTo>
                <a:cubicBezTo>
                  <a:pt x="754385" y="1076739"/>
                  <a:pt x="755197" y="1076739"/>
                  <a:pt x="755401" y="1076739"/>
                </a:cubicBezTo>
                <a:cubicBezTo>
                  <a:pt x="764335" y="1077544"/>
                  <a:pt x="770834" y="1075934"/>
                  <a:pt x="774895" y="1071911"/>
                </a:cubicBezTo>
                <a:cubicBezTo>
                  <a:pt x="774691" y="1071911"/>
                  <a:pt x="773879" y="1071911"/>
                  <a:pt x="772458" y="1071911"/>
                </a:cubicBezTo>
                <a:cubicBezTo>
                  <a:pt x="771037" y="1071911"/>
                  <a:pt x="770225" y="1071911"/>
                  <a:pt x="770021" y="1071911"/>
                </a:cubicBezTo>
                <a:close/>
                <a:moveTo>
                  <a:pt x="2374714" y="1070553"/>
                </a:moveTo>
                <a:cubicBezTo>
                  <a:pt x="2348214" y="1070553"/>
                  <a:pt x="2324228" y="1071006"/>
                  <a:pt x="2302753" y="1071911"/>
                </a:cubicBezTo>
                <a:cubicBezTo>
                  <a:pt x="2283462" y="1071811"/>
                  <a:pt x="2264780" y="1072012"/>
                  <a:pt x="2246707" y="1072514"/>
                </a:cubicBezTo>
                <a:cubicBezTo>
                  <a:pt x="2228634" y="1073017"/>
                  <a:pt x="2209954" y="1074426"/>
                  <a:pt x="2190662" y="1076739"/>
                </a:cubicBezTo>
                <a:lnTo>
                  <a:pt x="2190662" y="1081567"/>
                </a:lnTo>
                <a:cubicBezTo>
                  <a:pt x="2257369" y="1082975"/>
                  <a:pt x="2326208" y="1088608"/>
                  <a:pt x="2397179" y="1098466"/>
                </a:cubicBezTo>
                <a:cubicBezTo>
                  <a:pt x="2468150" y="1108324"/>
                  <a:pt x="2535770" y="1113958"/>
                  <a:pt x="2600040" y="1115365"/>
                </a:cubicBezTo>
                <a:cubicBezTo>
                  <a:pt x="2605726" y="1115365"/>
                  <a:pt x="2608975" y="1115365"/>
                  <a:pt x="2609787" y="1115365"/>
                </a:cubicBezTo>
                <a:cubicBezTo>
                  <a:pt x="2574150" y="1088207"/>
                  <a:pt x="2524804" y="1073722"/>
                  <a:pt x="2461753" y="1071911"/>
                </a:cubicBezTo>
                <a:cubicBezTo>
                  <a:pt x="2430228" y="1071006"/>
                  <a:pt x="2401214" y="1070553"/>
                  <a:pt x="2374714" y="1070553"/>
                </a:cubicBezTo>
                <a:close/>
                <a:moveTo>
                  <a:pt x="869929" y="1068290"/>
                </a:moveTo>
                <a:cubicBezTo>
                  <a:pt x="868508" y="1068290"/>
                  <a:pt x="867696" y="1069496"/>
                  <a:pt x="867492" y="1071911"/>
                </a:cubicBezTo>
                <a:cubicBezTo>
                  <a:pt x="867696" y="1074325"/>
                  <a:pt x="868508" y="1075533"/>
                  <a:pt x="869929" y="1075533"/>
                </a:cubicBezTo>
                <a:cubicBezTo>
                  <a:pt x="871350" y="1075533"/>
                  <a:pt x="872162" y="1074325"/>
                  <a:pt x="872366" y="1071911"/>
                </a:cubicBezTo>
                <a:cubicBezTo>
                  <a:pt x="872162" y="1069496"/>
                  <a:pt x="871350" y="1068290"/>
                  <a:pt x="869929" y="1068290"/>
                </a:cubicBezTo>
                <a:close/>
                <a:moveTo>
                  <a:pt x="877239" y="1067082"/>
                </a:moveTo>
                <a:cubicBezTo>
                  <a:pt x="877848" y="1069496"/>
                  <a:pt x="880285" y="1070704"/>
                  <a:pt x="884550" y="1070704"/>
                </a:cubicBezTo>
                <a:cubicBezTo>
                  <a:pt x="888814" y="1070704"/>
                  <a:pt x="891251" y="1069496"/>
                  <a:pt x="891860" y="1067082"/>
                </a:cubicBezTo>
                <a:cubicBezTo>
                  <a:pt x="891556" y="1067082"/>
                  <a:pt x="889728" y="1067082"/>
                  <a:pt x="886378" y="1067082"/>
                </a:cubicBezTo>
                <a:cubicBezTo>
                  <a:pt x="883028" y="1067082"/>
                  <a:pt x="879981" y="1067082"/>
                  <a:pt x="877239" y="1067082"/>
                </a:cubicBezTo>
                <a:close/>
                <a:moveTo>
                  <a:pt x="896734" y="1062254"/>
                </a:moveTo>
                <a:cubicBezTo>
                  <a:pt x="895313" y="1064668"/>
                  <a:pt x="896937" y="1065876"/>
                  <a:pt x="901607" y="1065876"/>
                </a:cubicBezTo>
                <a:cubicBezTo>
                  <a:pt x="906277" y="1065876"/>
                  <a:pt x="907902" y="1064668"/>
                  <a:pt x="906481" y="1062254"/>
                </a:cubicBezTo>
                <a:cubicBezTo>
                  <a:pt x="906075" y="1062254"/>
                  <a:pt x="904451" y="1062254"/>
                  <a:pt x="901607" y="1062254"/>
                </a:cubicBezTo>
                <a:cubicBezTo>
                  <a:pt x="898765" y="1062254"/>
                  <a:pt x="897140" y="1062254"/>
                  <a:pt x="896734" y="1062254"/>
                </a:cubicBezTo>
                <a:close/>
                <a:moveTo>
                  <a:pt x="911354" y="1057426"/>
                </a:moveTo>
                <a:cubicBezTo>
                  <a:pt x="911963" y="1059840"/>
                  <a:pt x="914400" y="1061048"/>
                  <a:pt x="918665" y="1061048"/>
                </a:cubicBezTo>
                <a:cubicBezTo>
                  <a:pt x="922929" y="1061048"/>
                  <a:pt x="925366" y="1059840"/>
                  <a:pt x="925975" y="1057426"/>
                </a:cubicBezTo>
                <a:cubicBezTo>
                  <a:pt x="923234" y="1057426"/>
                  <a:pt x="920188" y="1057426"/>
                  <a:pt x="916837" y="1057426"/>
                </a:cubicBezTo>
                <a:cubicBezTo>
                  <a:pt x="913487" y="1057426"/>
                  <a:pt x="911659" y="1057426"/>
                  <a:pt x="911354" y="1057426"/>
                </a:cubicBezTo>
                <a:close/>
                <a:moveTo>
                  <a:pt x="939987" y="1053805"/>
                </a:moveTo>
                <a:cubicBezTo>
                  <a:pt x="936637" y="1053805"/>
                  <a:pt x="933590" y="1055012"/>
                  <a:pt x="930849" y="1057426"/>
                </a:cubicBezTo>
                <a:cubicBezTo>
                  <a:pt x="931457" y="1057426"/>
                  <a:pt x="933894" y="1057426"/>
                  <a:pt x="938159" y="1057426"/>
                </a:cubicBezTo>
                <a:cubicBezTo>
                  <a:pt x="942424" y="1057426"/>
                  <a:pt x="944860" y="1057426"/>
                  <a:pt x="945469" y="1057426"/>
                </a:cubicBezTo>
                <a:cubicBezTo>
                  <a:pt x="945165" y="1055012"/>
                  <a:pt x="943337" y="1053805"/>
                  <a:pt x="939987" y="1053805"/>
                </a:cubicBezTo>
                <a:close/>
                <a:moveTo>
                  <a:pt x="2287524" y="1048977"/>
                </a:moveTo>
                <a:cubicBezTo>
                  <a:pt x="2247824" y="1048977"/>
                  <a:pt x="2218786" y="1050183"/>
                  <a:pt x="2200409" y="1052597"/>
                </a:cubicBezTo>
                <a:lnTo>
                  <a:pt x="2206275" y="1052597"/>
                </a:lnTo>
                <a:cubicBezTo>
                  <a:pt x="2212743" y="1052597"/>
                  <a:pt x="2223724" y="1052597"/>
                  <a:pt x="2239217" y="1052597"/>
                </a:cubicBezTo>
                <a:cubicBezTo>
                  <a:pt x="2270203" y="1052597"/>
                  <a:pt x="2301189" y="1052597"/>
                  <a:pt x="2332175" y="1052597"/>
                </a:cubicBezTo>
                <a:cubicBezTo>
                  <a:pt x="2347668" y="1052597"/>
                  <a:pt x="2358649" y="1052597"/>
                  <a:pt x="2365117" y="1052597"/>
                </a:cubicBezTo>
                <a:lnTo>
                  <a:pt x="2370983" y="1052597"/>
                </a:lnTo>
                <a:cubicBezTo>
                  <a:pt x="2355042" y="1050183"/>
                  <a:pt x="2327223" y="1048977"/>
                  <a:pt x="2287524" y="1048977"/>
                </a:cubicBezTo>
                <a:close/>
                <a:moveTo>
                  <a:pt x="955216" y="1048977"/>
                </a:moveTo>
                <a:cubicBezTo>
                  <a:pt x="952374" y="1048977"/>
                  <a:pt x="950749" y="1050183"/>
                  <a:pt x="950343" y="1052597"/>
                </a:cubicBezTo>
                <a:cubicBezTo>
                  <a:pt x="948922" y="1052597"/>
                  <a:pt x="950546" y="1052597"/>
                  <a:pt x="955216" y="1052597"/>
                </a:cubicBezTo>
                <a:cubicBezTo>
                  <a:pt x="959886" y="1052597"/>
                  <a:pt x="961511" y="1052597"/>
                  <a:pt x="960090" y="1052597"/>
                </a:cubicBezTo>
                <a:cubicBezTo>
                  <a:pt x="959684" y="1050183"/>
                  <a:pt x="958060" y="1048977"/>
                  <a:pt x="955216" y="1048977"/>
                </a:cubicBezTo>
                <a:close/>
                <a:moveTo>
                  <a:pt x="974710" y="1044148"/>
                </a:moveTo>
                <a:cubicBezTo>
                  <a:pt x="970853" y="1044148"/>
                  <a:pt x="967604" y="1045355"/>
                  <a:pt x="964963" y="1047769"/>
                </a:cubicBezTo>
                <a:cubicBezTo>
                  <a:pt x="965776" y="1047769"/>
                  <a:pt x="969025" y="1047769"/>
                  <a:pt x="974710" y="1047769"/>
                </a:cubicBezTo>
                <a:cubicBezTo>
                  <a:pt x="980396" y="1047769"/>
                  <a:pt x="983645" y="1047769"/>
                  <a:pt x="984458" y="1047769"/>
                </a:cubicBezTo>
                <a:cubicBezTo>
                  <a:pt x="981817" y="1045355"/>
                  <a:pt x="978570" y="1044148"/>
                  <a:pt x="974710" y="1044148"/>
                </a:cubicBezTo>
                <a:close/>
                <a:moveTo>
                  <a:pt x="1281744" y="1033284"/>
                </a:moveTo>
                <a:cubicBezTo>
                  <a:pt x="1281744" y="1033486"/>
                  <a:pt x="1281744" y="1034290"/>
                  <a:pt x="1281744" y="1035698"/>
                </a:cubicBezTo>
                <a:cubicBezTo>
                  <a:pt x="1281744" y="1037106"/>
                  <a:pt x="1281744" y="1037912"/>
                  <a:pt x="1281744" y="1038112"/>
                </a:cubicBezTo>
                <a:cubicBezTo>
                  <a:pt x="1284181" y="1037912"/>
                  <a:pt x="1285400" y="1037106"/>
                  <a:pt x="1285400" y="1035698"/>
                </a:cubicBezTo>
                <a:cubicBezTo>
                  <a:pt x="1285400" y="1034290"/>
                  <a:pt x="1284181" y="1033486"/>
                  <a:pt x="1281744" y="1033284"/>
                </a:cubicBezTo>
                <a:close/>
                <a:moveTo>
                  <a:pt x="1995720" y="1004314"/>
                </a:moveTo>
                <a:cubicBezTo>
                  <a:pt x="1993283" y="1004516"/>
                  <a:pt x="1992065" y="1005320"/>
                  <a:pt x="1992065" y="1006728"/>
                </a:cubicBezTo>
                <a:cubicBezTo>
                  <a:pt x="1992065" y="1008136"/>
                  <a:pt x="1993283" y="1008941"/>
                  <a:pt x="1995720" y="1009143"/>
                </a:cubicBezTo>
                <a:cubicBezTo>
                  <a:pt x="1998156" y="1008941"/>
                  <a:pt x="1999375" y="1008136"/>
                  <a:pt x="1999375" y="1006728"/>
                </a:cubicBezTo>
                <a:cubicBezTo>
                  <a:pt x="1999375" y="1005320"/>
                  <a:pt x="1998156" y="1004516"/>
                  <a:pt x="1995720" y="1004314"/>
                </a:cubicBezTo>
                <a:close/>
                <a:moveTo>
                  <a:pt x="453240" y="1004314"/>
                </a:moveTo>
                <a:cubicBezTo>
                  <a:pt x="450906" y="1006527"/>
                  <a:pt x="449484" y="1008136"/>
                  <a:pt x="448976" y="1009143"/>
                </a:cubicBezTo>
                <a:cubicBezTo>
                  <a:pt x="448469" y="1010149"/>
                  <a:pt x="448266" y="1011758"/>
                  <a:pt x="448367" y="1013971"/>
                </a:cubicBezTo>
                <a:cubicBezTo>
                  <a:pt x="448367" y="1014172"/>
                  <a:pt x="448367" y="1014977"/>
                  <a:pt x="448367" y="1016385"/>
                </a:cubicBezTo>
                <a:cubicBezTo>
                  <a:pt x="448367" y="1017793"/>
                  <a:pt x="448367" y="1018598"/>
                  <a:pt x="448367" y="1018799"/>
                </a:cubicBezTo>
                <a:cubicBezTo>
                  <a:pt x="452428" y="1013971"/>
                  <a:pt x="454053" y="1009143"/>
                  <a:pt x="453240" y="1004314"/>
                </a:cubicBezTo>
                <a:close/>
                <a:moveTo>
                  <a:pt x="404505" y="1004314"/>
                </a:moveTo>
                <a:cubicBezTo>
                  <a:pt x="398819" y="1008338"/>
                  <a:pt x="395570" y="1014776"/>
                  <a:pt x="394758" y="1023628"/>
                </a:cubicBezTo>
                <a:cubicBezTo>
                  <a:pt x="394758" y="1023829"/>
                  <a:pt x="394758" y="1024634"/>
                  <a:pt x="394758" y="1026042"/>
                </a:cubicBezTo>
                <a:cubicBezTo>
                  <a:pt x="394758" y="1027450"/>
                  <a:pt x="394758" y="1028254"/>
                  <a:pt x="394758" y="1028456"/>
                </a:cubicBezTo>
                <a:cubicBezTo>
                  <a:pt x="397296" y="1023829"/>
                  <a:pt x="399530" y="1019805"/>
                  <a:pt x="401459" y="1016385"/>
                </a:cubicBezTo>
                <a:cubicBezTo>
                  <a:pt x="403388" y="1012965"/>
                  <a:pt x="404404" y="1008941"/>
                  <a:pt x="404505" y="1004314"/>
                </a:cubicBezTo>
                <a:close/>
                <a:moveTo>
                  <a:pt x="2034708" y="999486"/>
                </a:moveTo>
                <a:cubicBezTo>
                  <a:pt x="2032271" y="999989"/>
                  <a:pt x="2031053" y="1001397"/>
                  <a:pt x="2031053" y="1003711"/>
                </a:cubicBezTo>
                <a:cubicBezTo>
                  <a:pt x="2031053" y="1006025"/>
                  <a:pt x="2032271" y="1006225"/>
                  <a:pt x="2034708" y="1004314"/>
                </a:cubicBezTo>
                <a:cubicBezTo>
                  <a:pt x="2034708" y="1004113"/>
                  <a:pt x="2034708" y="1003308"/>
                  <a:pt x="2034708" y="1001900"/>
                </a:cubicBezTo>
                <a:cubicBezTo>
                  <a:pt x="2034708" y="1000492"/>
                  <a:pt x="2034708" y="999687"/>
                  <a:pt x="2034708" y="999486"/>
                </a:cubicBezTo>
                <a:close/>
                <a:moveTo>
                  <a:pt x="545838" y="999486"/>
                </a:moveTo>
                <a:cubicBezTo>
                  <a:pt x="543401" y="999687"/>
                  <a:pt x="542183" y="1000492"/>
                  <a:pt x="542183" y="1001900"/>
                </a:cubicBezTo>
                <a:cubicBezTo>
                  <a:pt x="542183" y="1003308"/>
                  <a:pt x="543401" y="1004113"/>
                  <a:pt x="545838" y="1004314"/>
                </a:cubicBezTo>
                <a:cubicBezTo>
                  <a:pt x="548275" y="1004113"/>
                  <a:pt x="549494" y="1003308"/>
                  <a:pt x="549494" y="1001900"/>
                </a:cubicBezTo>
                <a:cubicBezTo>
                  <a:pt x="549494" y="1000492"/>
                  <a:pt x="548275" y="999687"/>
                  <a:pt x="545838" y="999486"/>
                </a:cubicBezTo>
                <a:close/>
                <a:moveTo>
                  <a:pt x="550711" y="994658"/>
                </a:moveTo>
                <a:cubicBezTo>
                  <a:pt x="548275" y="994859"/>
                  <a:pt x="547057" y="995664"/>
                  <a:pt x="547057" y="997072"/>
                </a:cubicBezTo>
                <a:cubicBezTo>
                  <a:pt x="547057" y="998480"/>
                  <a:pt x="548275" y="999284"/>
                  <a:pt x="550711" y="999486"/>
                </a:cubicBezTo>
                <a:cubicBezTo>
                  <a:pt x="550711" y="999284"/>
                  <a:pt x="550711" y="998480"/>
                  <a:pt x="550711" y="997072"/>
                </a:cubicBezTo>
                <a:cubicBezTo>
                  <a:pt x="550711" y="995664"/>
                  <a:pt x="550711" y="994859"/>
                  <a:pt x="550711" y="994658"/>
                </a:cubicBezTo>
                <a:close/>
                <a:moveTo>
                  <a:pt x="458114" y="994658"/>
                </a:moveTo>
                <a:cubicBezTo>
                  <a:pt x="455677" y="994859"/>
                  <a:pt x="454459" y="995664"/>
                  <a:pt x="454459" y="997072"/>
                </a:cubicBezTo>
                <a:cubicBezTo>
                  <a:pt x="454459" y="998480"/>
                  <a:pt x="455677" y="999284"/>
                  <a:pt x="458114" y="999486"/>
                </a:cubicBezTo>
                <a:cubicBezTo>
                  <a:pt x="458114" y="999284"/>
                  <a:pt x="458114" y="998480"/>
                  <a:pt x="458114" y="997072"/>
                </a:cubicBezTo>
                <a:cubicBezTo>
                  <a:pt x="458114" y="995664"/>
                  <a:pt x="458114" y="994859"/>
                  <a:pt x="458114" y="994658"/>
                </a:cubicBezTo>
                <a:close/>
                <a:moveTo>
                  <a:pt x="409378" y="994658"/>
                </a:moveTo>
                <a:cubicBezTo>
                  <a:pt x="406942" y="994859"/>
                  <a:pt x="405724" y="995664"/>
                  <a:pt x="405724" y="997072"/>
                </a:cubicBezTo>
                <a:cubicBezTo>
                  <a:pt x="405724" y="998480"/>
                  <a:pt x="406942" y="999284"/>
                  <a:pt x="409378" y="999486"/>
                </a:cubicBezTo>
                <a:cubicBezTo>
                  <a:pt x="409378" y="999284"/>
                  <a:pt x="409378" y="998480"/>
                  <a:pt x="409378" y="997072"/>
                </a:cubicBezTo>
                <a:cubicBezTo>
                  <a:pt x="409378" y="995664"/>
                  <a:pt x="409378" y="994859"/>
                  <a:pt x="409378" y="994658"/>
                </a:cubicBezTo>
                <a:close/>
                <a:moveTo>
                  <a:pt x="2107811" y="989829"/>
                </a:moveTo>
                <a:lnTo>
                  <a:pt x="2102938" y="999486"/>
                </a:lnTo>
                <a:lnTo>
                  <a:pt x="2107811" y="999486"/>
                </a:lnTo>
                <a:close/>
                <a:moveTo>
                  <a:pt x="2000593" y="989829"/>
                </a:moveTo>
                <a:cubicBezTo>
                  <a:pt x="1998156" y="990232"/>
                  <a:pt x="1996939" y="991842"/>
                  <a:pt x="1996939" y="994658"/>
                </a:cubicBezTo>
                <a:cubicBezTo>
                  <a:pt x="1996939" y="997475"/>
                  <a:pt x="1998156" y="999084"/>
                  <a:pt x="2000593" y="999486"/>
                </a:cubicBezTo>
                <a:cubicBezTo>
                  <a:pt x="2003030" y="999084"/>
                  <a:pt x="2004249" y="997475"/>
                  <a:pt x="2004249" y="994658"/>
                </a:cubicBezTo>
                <a:cubicBezTo>
                  <a:pt x="2004249" y="991842"/>
                  <a:pt x="2003030" y="990232"/>
                  <a:pt x="2000593" y="989829"/>
                </a:cubicBezTo>
                <a:close/>
                <a:moveTo>
                  <a:pt x="2093191" y="985001"/>
                </a:moveTo>
                <a:cubicBezTo>
                  <a:pt x="2090856" y="985404"/>
                  <a:pt x="2089434" y="987013"/>
                  <a:pt x="2088927" y="989829"/>
                </a:cubicBezTo>
                <a:cubicBezTo>
                  <a:pt x="2088419" y="992646"/>
                  <a:pt x="2088216" y="994256"/>
                  <a:pt x="2088317" y="994658"/>
                </a:cubicBezTo>
                <a:cubicBezTo>
                  <a:pt x="2088317" y="994859"/>
                  <a:pt x="2088317" y="995664"/>
                  <a:pt x="2088317" y="997072"/>
                </a:cubicBezTo>
                <a:cubicBezTo>
                  <a:pt x="2088317" y="998480"/>
                  <a:pt x="2088317" y="999284"/>
                  <a:pt x="2088317" y="999486"/>
                </a:cubicBezTo>
                <a:cubicBezTo>
                  <a:pt x="2090653" y="997273"/>
                  <a:pt x="2092074" y="995664"/>
                  <a:pt x="2092582" y="994658"/>
                </a:cubicBezTo>
                <a:cubicBezTo>
                  <a:pt x="2093090" y="993651"/>
                  <a:pt x="2093293" y="992042"/>
                  <a:pt x="2093191" y="989829"/>
                </a:cubicBezTo>
                <a:cubicBezTo>
                  <a:pt x="2093191" y="989629"/>
                  <a:pt x="2093191" y="988823"/>
                  <a:pt x="2093191" y="987415"/>
                </a:cubicBezTo>
                <a:cubicBezTo>
                  <a:pt x="2093191" y="986007"/>
                  <a:pt x="2093191" y="985203"/>
                  <a:pt x="2093191" y="985001"/>
                </a:cubicBezTo>
                <a:close/>
                <a:moveTo>
                  <a:pt x="2078570" y="985001"/>
                </a:moveTo>
                <a:cubicBezTo>
                  <a:pt x="2078570" y="985203"/>
                  <a:pt x="2078570" y="986007"/>
                  <a:pt x="2078570" y="987415"/>
                </a:cubicBezTo>
                <a:cubicBezTo>
                  <a:pt x="2078570" y="988823"/>
                  <a:pt x="2078570" y="989629"/>
                  <a:pt x="2078570" y="989829"/>
                </a:cubicBezTo>
                <a:cubicBezTo>
                  <a:pt x="2081007" y="989629"/>
                  <a:pt x="2082226" y="988823"/>
                  <a:pt x="2082226" y="987415"/>
                </a:cubicBezTo>
                <a:cubicBezTo>
                  <a:pt x="2082226" y="986007"/>
                  <a:pt x="2081007" y="985203"/>
                  <a:pt x="2078570" y="985001"/>
                </a:cubicBezTo>
                <a:close/>
                <a:moveTo>
                  <a:pt x="2039582" y="985001"/>
                </a:moveTo>
                <a:cubicBezTo>
                  <a:pt x="2037145" y="985404"/>
                  <a:pt x="2035927" y="987013"/>
                  <a:pt x="2035927" y="989829"/>
                </a:cubicBezTo>
                <a:cubicBezTo>
                  <a:pt x="2035927" y="992646"/>
                  <a:pt x="2037145" y="994256"/>
                  <a:pt x="2039582" y="994658"/>
                </a:cubicBezTo>
                <a:cubicBezTo>
                  <a:pt x="2039582" y="993853"/>
                  <a:pt x="2039582" y="990634"/>
                  <a:pt x="2039582" y="985001"/>
                </a:cubicBezTo>
                <a:close/>
                <a:moveTo>
                  <a:pt x="1374342" y="980173"/>
                </a:moveTo>
                <a:cubicBezTo>
                  <a:pt x="1359721" y="980877"/>
                  <a:pt x="1345100" y="983090"/>
                  <a:pt x="1330480" y="986812"/>
                </a:cubicBezTo>
                <a:cubicBezTo>
                  <a:pt x="1315859" y="990534"/>
                  <a:pt x="1301238" y="991539"/>
                  <a:pt x="1286618" y="989829"/>
                </a:cubicBezTo>
                <a:lnTo>
                  <a:pt x="1047814" y="1028456"/>
                </a:lnTo>
                <a:cubicBezTo>
                  <a:pt x="1037863" y="1028757"/>
                  <a:pt x="1027305" y="1030568"/>
                  <a:pt x="1016136" y="1033887"/>
                </a:cubicBezTo>
                <a:cubicBezTo>
                  <a:pt x="1004967" y="1037208"/>
                  <a:pt x="994408" y="1040225"/>
                  <a:pt x="984458" y="1042941"/>
                </a:cubicBezTo>
                <a:lnTo>
                  <a:pt x="1003952" y="1042941"/>
                </a:lnTo>
                <a:lnTo>
                  <a:pt x="1306112" y="999486"/>
                </a:lnTo>
                <a:cubicBezTo>
                  <a:pt x="1322764" y="997072"/>
                  <a:pt x="1338197" y="994658"/>
                  <a:pt x="1352411" y="992243"/>
                </a:cubicBezTo>
                <a:cubicBezTo>
                  <a:pt x="1366626" y="989829"/>
                  <a:pt x="1382059" y="987415"/>
                  <a:pt x="1398709" y="985001"/>
                </a:cubicBezTo>
                <a:cubicBezTo>
                  <a:pt x="1395867" y="982688"/>
                  <a:pt x="1391806" y="981279"/>
                  <a:pt x="1386526" y="980776"/>
                </a:cubicBezTo>
                <a:cubicBezTo>
                  <a:pt x="1381247" y="980274"/>
                  <a:pt x="1377185" y="980073"/>
                  <a:pt x="1374342" y="980173"/>
                </a:cubicBezTo>
                <a:close/>
                <a:moveTo>
                  <a:pt x="555585" y="980173"/>
                </a:moveTo>
                <a:cubicBezTo>
                  <a:pt x="551524" y="979368"/>
                  <a:pt x="549899" y="980977"/>
                  <a:pt x="550711" y="985001"/>
                </a:cubicBezTo>
                <a:cubicBezTo>
                  <a:pt x="550711" y="985203"/>
                  <a:pt x="550711" y="986007"/>
                  <a:pt x="550711" y="987415"/>
                </a:cubicBezTo>
                <a:cubicBezTo>
                  <a:pt x="550711" y="988823"/>
                  <a:pt x="550711" y="989629"/>
                  <a:pt x="550711" y="989829"/>
                </a:cubicBezTo>
                <a:cubicBezTo>
                  <a:pt x="554773" y="989025"/>
                  <a:pt x="556397" y="985806"/>
                  <a:pt x="555585" y="980173"/>
                </a:cubicBezTo>
                <a:close/>
                <a:moveTo>
                  <a:pt x="462988" y="980173"/>
                </a:moveTo>
                <a:cubicBezTo>
                  <a:pt x="460551" y="980374"/>
                  <a:pt x="459333" y="981179"/>
                  <a:pt x="459333" y="982587"/>
                </a:cubicBezTo>
                <a:cubicBezTo>
                  <a:pt x="459333" y="983995"/>
                  <a:pt x="460551" y="984800"/>
                  <a:pt x="462988" y="985001"/>
                </a:cubicBezTo>
                <a:cubicBezTo>
                  <a:pt x="462988" y="984800"/>
                  <a:pt x="462988" y="983995"/>
                  <a:pt x="462988" y="982587"/>
                </a:cubicBezTo>
                <a:cubicBezTo>
                  <a:pt x="462988" y="981179"/>
                  <a:pt x="462988" y="980374"/>
                  <a:pt x="462988" y="980173"/>
                </a:cubicBezTo>
                <a:close/>
                <a:moveTo>
                  <a:pt x="2109944" y="979569"/>
                </a:moveTo>
                <a:cubicBezTo>
                  <a:pt x="2109335" y="979971"/>
                  <a:pt x="2109030" y="980977"/>
                  <a:pt x="2109030" y="982587"/>
                </a:cubicBezTo>
                <a:cubicBezTo>
                  <a:pt x="2109030" y="985806"/>
                  <a:pt x="2110248" y="986610"/>
                  <a:pt x="2112685" y="985001"/>
                </a:cubicBezTo>
                <a:cubicBezTo>
                  <a:pt x="2112685" y="984800"/>
                  <a:pt x="2112685" y="983995"/>
                  <a:pt x="2112685" y="982587"/>
                </a:cubicBezTo>
                <a:cubicBezTo>
                  <a:pt x="2112685" y="981179"/>
                  <a:pt x="2112685" y="980374"/>
                  <a:pt x="2112685" y="980173"/>
                </a:cubicBezTo>
                <a:cubicBezTo>
                  <a:pt x="2111467" y="979368"/>
                  <a:pt x="2110552" y="979166"/>
                  <a:pt x="2109944" y="979569"/>
                </a:cubicBezTo>
                <a:close/>
                <a:moveTo>
                  <a:pt x="2093191" y="975344"/>
                </a:moveTo>
                <a:cubicBezTo>
                  <a:pt x="2093191" y="975546"/>
                  <a:pt x="2093191" y="976351"/>
                  <a:pt x="2093191" y="977759"/>
                </a:cubicBezTo>
                <a:cubicBezTo>
                  <a:pt x="2093191" y="979166"/>
                  <a:pt x="2093191" y="979971"/>
                  <a:pt x="2093191" y="980173"/>
                </a:cubicBezTo>
                <a:cubicBezTo>
                  <a:pt x="2095627" y="979971"/>
                  <a:pt x="2096846" y="979166"/>
                  <a:pt x="2096846" y="977759"/>
                </a:cubicBezTo>
                <a:cubicBezTo>
                  <a:pt x="2096846" y="976351"/>
                  <a:pt x="2095627" y="975546"/>
                  <a:pt x="2093191" y="975344"/>
                </a:cubicBezTo>
                <a:close/>
                <a:moveTo>
                  <a:pt x="2083443" y="975344"/>
                </a:moveTo>
                <a:cubicBezTo>
                  <a:pt x="2081007" y="975546"/>
                  <a:pt x="2079789" y="976351"/>
                  <a:pt x="2079789" y="977759"/>
                </a:cubicBezTo>
                <a:cubicBezTo>
                  <a:pt x="2079789" y="979166"/>
                  <a:pt x="2081007" y="979971"/>
                  <a:pt x="2083443" y="980173"/>
                </a:cubicBezTo>
                <a:cubicBezTo>
                  <a:pt x="2083443" y="976149"/>
                  <a:pt x="2083443" y="974540"/>
                  <a:pt x="2083443" y="975344"/>
                </a:cubicBezTo>
                <a:close/>
                <a:moveTo>
                  <a:pt x="2039582" y="975344"/>
                </a:moveTo>
                <a:lnTo>
                  <a:pt x="2039582" y="977759"/>
                </a:lnTo>
                <a:lnTo>
                  <a:pt x="2039582" y="980173"/>
                </a:lnTo>
                <a:cubicBezTo>
                  <a:pt x="2042018" y="979971"/>
                  <a:pt x="2043237" y="979166"/>
                  <a:pt x="2043237" y="977759"/>
                </a:cubicBezTo>
                <a:cubicBezTo>
                  <a:pt x="2043237" y="976351"/>
                  <a:pt x="2042018" y="975546"/>
                  <a:pt x="2039582" y="975344"/>
                </a:cubicBezTo>
                <a:close/>
                <a:moveTo>
                  <a:pt x="2005467" y="975344"/>
                </a:moveTo>
                <a:cubicBezTo>
                  <a:pt x="2003030" y="975546"/>
                  <a:pt x="2001812" y="976351"/>
                  <a:pt x="2001812" y="977759"/>
                </a:cubicBezTo>
                <a:cubicBezTo>
                  <a:pt x="2001812" y="979166"/>
                  <a:pt x="2003030" y="979971"/>
                  <a:pt x="2005467" y="980173"/>
                </a:cubicBezTo>
                <a:cubicBezTo>
                  <a:pt x="2007903" y="979971"/>
                  <a:pt x="2009122" y="979166"/>
                  <a:pt x="2009122" y="977759"/>
                </a:cubicBezTo>
                <a:cubicBezTo>
                  <a:pt x="2009122" y="976351"/>
                  <a:pt x="2007903" y="975546"/>
                  <a:pt x="2005467" y="975344"/>
                </a:cubicBezTo>
                <a:close/>
                <a:moveTo>
                  <a:pt x="467861" y="975344"/>
                </a:moveTo>
                <a:cubicBezTo>
                  <a:pt x="465424" y="975546"/>
                  <a:pt x="464207" y="976351"/>
                  <a:pt x="464207" y="977759"/>
                </a:cubicBezTo>
                <a:cubicBezTo>
                  <a:pt x="464207" y="979166"/>
                  <a:pt x="465424" y="979971"/>
                  <a:pt x="467861" y="980173"/>
                </a:cubicBezTo>
                <a:cubicBezTo>
                  <a:pt x="467861" y="976149"/>
                  <a:pt x="467861" y="974540"/>
                  <a:pt x="467861" y="975344"/>
                </a:cubicBezTo>
                <a:close/>
                <a:moveTo>
                  <a:pt x="1359721" y="965688"/>
                </a:moveTo>
                <a:lnTo>
                  <a:pt x="1057561" y="1004314"/>
                </a:lnTo>
                <a:lnTo>
                  <a:pt x="774895" y="1067082"/>
                </a:lnTo>
                <a:lnTo>
                  <a:pt x="794389" y="1067082"/>
                </a:lnTo>
                <a:lnTo>
                  <a:pt x="1067308" y="1004314"/>
                </a:lnTo>
                <a:lnTo>
                  <a:pt x="1086802" y="1004314"/>
                </a:lnTo>
                <a:lnTo>
                  <a:pt x="1359721" y="975344"/>
                </a:lnTo>
                <a:cubicBezTo>
                  <a:pt x="1362462" y="973132"/>
                  <a:pt x="1366727" y="971522"/>
                  <a:pt x="1372514" y="970516"/>
                </a:cubicBezTo>
                <a:cubicBezTo>
                  <a:pt x="1378302" y="969510"/>
                  <a:pt x="1383784" y="967900"/>
                  <a:pt x="1388962" y="965688"/>
                </a:cubicBezTo>
                <a:close/>
                <a:moveTo>
                  <a:pt x="560459" y="965688"/>
                </a:moveTo>
                <a:cubicBezTo>
                  <a:pt x="558022" y="966091"/>
                  <a:pt x="556804" y="967700"/>
                  <a:pt x="556804" y="970516"/>
                </a:cubicBezTo>
                <a:cubicBezTo>
                  <a:pt x="556804" y="973333"/>
                  <a:pt x="558022" y="974943"/>
                  <a:pt x="560459" y="975344"/>
                </a:cubicBezTo>
                <a:cubicBezTo>
                  <a:pt x="562895" y="974943"/>
                  <a:pt x="564114" y="973333"/>
                  <a:pt x="564114" y="970516"/>
                </a:cubicBezTo>
                <a:cubicBezTo>
                  <a:pt x="564114" y="967700"/>
                  <a:pt x="562895" y="966091"/>
                  <a:pt x="560459" y="965688"/>
                </a:cubicBezTo>
                <a:close/>
                <a:moveTo>
                  <a:pt x="467861" y="965688"/>
                </a:moveTo>
                <a:cubicBezTo>
                  <a:pt x="467861" y="965889"/>
                  <a:pt x="467861" y="966694"/>
                  <a:pt x="467861" y="968102"/>
                </a:cubicBezTo>
                <a:cubicBezTo>
                  <a:pt x="467861" y="969510"/>
                  <a:pt x="467861" y="970315"/>
                  <a:pt x="467861" y="970516"/>
                </a:cubicBezTo>
                <a:cubicBezTo>
                  <a:pt x="470298" y="970315"/>
                  <a:pt x="471517" y="969510"/>
                  <a:pt x="471517" y="968102"/>
                </a:cubicBezTo>
                <a:cubicBezTo>
                  <a:pt x="471517" y="966694"/>
                  <a:pt x="470298" y="965889"/>
                  <a:pt x="467861" y="965688"/>
                </a:cubicBezTo>
                <a:close/>
                <a:moveTo>
                  <a:pt x="438620" y="965688"/>
                </a:moveTo>
                <a:lnTo>
                  <a:pt x="433746" y="970516"/>
                </a:lnTo>
                <a:lnTo>
                  <a:pt x="399631" y="1038112"/>
                </a:lnTo>
                <a:lnTo>
                  <a:pt x="399631" y="1042941"/>
                </a:lnTo>
                <a:cubicBezTo>
                  <a:pt x="409175" y="1036906"/>
                  <a:pt x="416892" y="1026042"/>
                  <a:pt x="422781" y="1010350"/>
                </a:cubicBezTo>
                <a:cubicBezTo>
                  <a:pt x="428669" y="994658"/>
                  <a:pt x="433950" y="981380"/>
                  <a:pt x="438620" y="970516"/>
                </a:cubicBezTo>
                <a:cubicBezTo>
                  <a:pt x="438620" y="970315"/>
                  <a:pt x="438620" y="969510"/>
                  <a:pt x="438620" y="968102"/>
                </a:cubicBezTo>
                <a:cubicBezTo>
                  <a:pt x="438620" y="966694"/>
                  <a:pt x="438620" y="965889"/>
                  <a:pt x="438620" y="965688"/>
                </a:cubicBezTo>
                <a:close/>
                <a:moveTo>
                  <a:pt x="419126" y="965688"/>
                </a:moveTo>
                <a:cubicBezTo>
                  <a:pt x="419126" y="965889"/>
                  <a:pt x="419126" y="966694"/>
                  <a:pt x="419126" y="968102"/>
                </a:cubicBezTo>
                <a:cubicBezTo>
                  <a:pt x="419126" y="969510"/>
                  <a:pt x="419126" y="970315"/>
                  <a:pt x="419126" y="970516"/>
                </a:cubicBezTo>
                <a:cubicBezTo>
                  <a:pt x="421562" y="970315"/>
                  <a:pt x="422781" y="969510"/>
                  <a:pt x="422781" y="968102"/>
                </a:cubicBezTo>
                <a:cubicBezTo>
                  <a:pt x="422781" y="966694"/>
                  <a:pt x="421562" y="965889"/>
                  <a:pt x="419126" y="965688"/>
                </a:cubicBezTo>
                <a:close/>
                <a:moveTo>
                  <a:pt x="2098064" y="960859"/>
                </a:moveTo>
                <a:cubicBezTo>
                  <a:pt x="2095627" y="961262"/>
                  <a:pt x="2094410" y="962872"/>
                  <a:pt x="2094410" y="965688"/>
                </a:cubicBezTo>
                <a:cubicBezTo>
                  <a:pt x="2094410" y="968505"/>
                  <a:pt x="2095627" y="970114"/>
                  <a:pt x="2098064" y="970516"/>
                </a:cubicBezTo>
                <a:cubicBezTo>
                  <a:pt x="2100501" y="970114"/>
                  <a:pt x="2101720" y="968505"/>
                  <a:pt x="2101720" y="965688"/>
                </a:cubicBezTo>
                <a:cubicBezTo>
                  <a:pt x="2101720" y="962872"/>
                  <a:pt x="2100501" y="961262"/>
                  <a:pt x="2098064" y="960859"/>
                </a:cubicBezTo>
                <a:close/>
                <a:moveTo>
                  <a:pt x="2044455" y="960859"/>
                </a:moveTo>
                <a:cubicBezTo>
                  <a:pt x="2044455" y="961262"/>
                  <a:pt x="2044455" y="962872"/>
                  <a:pt x="2044455" y="965688"/>
                </a:cubicBezTo>
                <a:cubicBezTo>
                  <a:pt x="2044455" y="968505"/>
                  <a:pt x="2044455" y="970114"/>
                  <a:pt x="2044455" y="970516"/>
                </a:cubicBezTo>
                <a:cubicBezTo>
                  <a:pt x="2046892" y="970114"/>
                  <a:pt x="2048111" y="968505"/>
                  <a:pt x="2048111" y="965688"/>
                </a:cubicBezTo>
                <a:cubicBezTo>
                  <a:pt x="2048111" y="962872"/>
                  <a:pt x="2046892" y="961262"/>
                  <a:pt x="2044455" y="960859"/>
                </a:cubicBezTo>
                <a:close/>
                <a:moveTo>
                  <a:pt x="2010340" y="960859"/>
                </a:moveTo>
                <a:cubicBezTo>
                  <a:pt x="2007903" y="961262"/>
                  <a:pt x="2006686" y="962872"/>
                  <a:pt x="2006686" y="965688"/>
                </a:cubicBezTo>
                <a:cubicBezTo>
                  <a:pt x="2006686" y="968505"/>
                  <a:pt x="2007903" y="970114"/>
                  <a:pt x="2010340" y="970516"/>
                </a:cubicBezTo>
                <a:cubicBezTo>
                  <a:pt x="2010340" y="970114"/>
                  <a:pt x="2010340" y="968505"/>
                  <a:pt x="2010340" y="965688"/>
                </a:cubicBezTo>
                <a:cubicBezTo>
                  <a:pt x="2010340" y="962872"/>
                  <a:pt x="2010340" y="961262"/>
                  <a:pt x="2010340" y="960859"/>
                </a:cubicBezTo>
                <a:close/>
                <a:moveTo>
                  <a:pt x="609194" y="960859"/>
                </a:moveTo>
                <a:cubicBezTo>
                  <a:pt x="608991" y="963475"/>
                  <a:pt x="608178" y="966694"/>
                  <a:pt x="606757" y="970516"/>
                </a:cubicBezTo>
                <a:cubicBezTo>
                  <a:pt x="605336" y="974338"/>
                  <a:pt x="604524" y="977557"/>
                  <a:pt x="604321" y="980173"/>
                </a:cubicBezTo>
                <a:cubicBezTo>
                  <a:pt x="606656" y="979871"/>
                  <a:pt x="608077" y="978060"/>
                  <a:pt x="608585" y="974741"/>
                </a:cubicBezTo>
                <a:cubicBezTo>
                  <a:pt x="609093" y="971422"/>
                  <a:pt x="609296" y="968404"/>
                  <a:pt x="609194" y="965688"/>
                </a:cubicBezTo>
                <a:cubicBezTo>
                  <a:pt x="609194" y="965488"/>
                  <a:pt x="609194" y="964682"/>
                  <a:pt x="609194" y="963274"/>
                </a:cubicBezTo>
                <a:cubicBezTo>
                  <a:pt x="609194" y="961866"/>
                  <a:pt x="609194" y="961061"/>
                  <a:pt x="609194" y="960859"/>
                </a:cubicBezTo>
                <a:close/>
                <a:moveTo>
                  <a:pt x="565332" y="956031"/>
                </a:moveTo>
                <a:cubicBezTo>
                  <a:pt x="562895" y="956233"/>
                  <a:pt x="561678" y="957037"/>
                  <a:pt x="561678" y="958445"/>
                </a:cubicBezTo>
                <a:cubicBezTo>
                  <a:pt x="561678" y="959853"/>
                  <a:pt x="562895" y="960658"/>
                  <a:pt x="565332" y="960859"/>
                </a:cubicBezTo>
                <a:cubicBezTo>
                  <a:pt x="565332" y="960658"/>
                  <a:pt x="565332" y="959853"/>
                  <a:pt x="565332" y="958445"/>
                </a:cubicBezTo>
                <a:cubicBezTo>
                  <a:pt x="565332" y="957037"/>
                  <a:pt x="565332" y="956233"/>
                  <a:pt x="565332" y="956031"/>
                </a:cubicBezTo>
                <a:close/>
                <a:moveTo>
                  <a:pt x="575079" y="951203"/>
                </a:moveTo>
                <a:lnTo>
                  <a:pt x="555585" y="999486"/>
                </a:lnTo>
                <a:lnTo>
                  <a:pt x="555585" y="1004314"/>
                </a:lnTo>
                <a:cubicBezTo>
                  <a:pt x="562998" y="998983"/>
                  <a:pt x="568886" y="991539"/>
                  <a:pt x="573251" y="981984"/>
                </a:cubicBezTo>
                <a:cubicBezTo>
                  <a:pt x="577618" y="972427"/>
                  <a:pt x="579852" y="963777"/>
                  <a:pt x="579953" y="956031"/>
                </a:cubicBezTo>
                <a:cubicBezTo>
                  <a:pt x="579749" y="956133"/>
                  <a:pt x="578937" y="955931"/>
                  <a:pt x="577516" y="955428"/>
                </a:cubicBezTo>
                <a:cubicBezTo>
                  <a:pt x="576095" y="954925"/>
                  <a:pt x="575283" y="953517"/>
                  <a:pt x="575079" y="951203"/>
                </a:cubicBezTo>
                <a:close/>
                <a:moveTo>
                  <a:pt x="570206" y="951203"/>
                </a:moveTo>
                <a:cubicBezTo>
                  <a:pt x="567769" y="951404"/>
                  <a:pt x="566551" y="952209"/>
                  <a:pt x="566551" y="953617"/>
                </a:cubicBezTo>
                <a:cubicBezTo>
                  <a:pt x="566551" y="955025"/>
                  <a:pt x="567769" y="955830"/>
                  <a:pt x="570206" y="956031"/>
                </a:cubicBezTo>
                <a:cubicBezTo>
                  <a:pt x="572642" y="955830"/>
                  <a:pt x="573861" y="955025"/>
                  <a:pt x="573861" y="953617"/>
                </a:cubicBezTo>
                <a:cubicBezTo>
                  <a:pt x="573861" y="952209"/>
                  <a:pt x="572642" y="951404"/>
                  <a:pt x="570206" y="951203"/>
                </a:cubicBezTo>
                <a:close/>
                <a:moveTo>
                  <a:pt x="443493" y="951203"/>
                </a:moveTo>
                <a:cubicBezTo>
                  <a:pt x="441057" y="951606"/>
                  <a:pt x="439839" y="953215"/>
                  <a:pt x="439839" y="956031"/>
                </a:cubicBezTo>
                <a:cubicBezTo>
                  <a:pt x="439839" y="958848"/>
                  <a:pt x="441057" y="960458"/>
                  <a:pt x="443493" y="960859"/>
                </a:cubicBezTo>
                <a:cubicBezTo>
                  <a:pt x="443493" y="960458"/>
                  <a:pt x="443493" y="958848"/>
                  <a:pt x="443493" y="956031"/>
                </a:cubicBezTo>
                <a:cubicBezTo>
                  <a:pt x="443493" y="953215"/>
                  <a:pt x="443493" y="951606"/>
                  <a:pt x="443493" y="951203"/>
                </a:cubicBezTo>
                <a:close/>
                <a:moveTo>
                  <a:pt x="1374342" y="941546"/>
                </a:moveTo>
                <a:lnTo>
                  <a:pt x="1374342" y="951203"/>
                </a:lnTo>
                <a:lnTo>
                  <a:pt x="1398709" y="951203"/>
                </a:lnTo>
                <a:cubicBezTo>
                  <a:pt x="1398507" y="948890"/>
                  <a:pt x="1397694" y="947481"/>
                  <a:pt x="1396273" y="946978"/>
                </a:cubicBezTo>
                <a:cubicBezTo>
                  <a:pt x="1394852" y="946476"/>
                  <a:pt x="1394039" y="946274"/>
                  <a:pt x="1393836" y="946375"/>
                </a:cubicBezTo>
                <a:cubicBezTo>
                  <a:pt x="1393328" y="946173"/>
                  <a:pt x="1390688" y="945368"/>
                  <a:pt x="1385917" y="943960"/>
                </a:cubicBezTo>
                <a:cubicBezTo>
                  <a:pt x="1381144" y="942552"/>
                  <a:pt x="1377286" y="941748"/>
                  <a:pt x="1374342" y="941546"/>
                </a:cubicBezTo>
                <a:close/>
                <a:moveTo>
                  <a:pt x="511723" y="941546"/>
                </a:moveTo>
                <a:cubicBezTo>
                  <a:pt x="511114" y="942351"/>
                  <a:pt x="508677" y="946778"/>
                  <a:pt x="504413" y="954825"/>
                </a:cubicBezTo>
                <a:cubicBezTo>
                  <a:pt x="500148" y="962872"/>
                  <a:pt x="497711" y="969711"/>
                  <a:pt x="497102" y="975344"/>
                </a:cubicBezTo>
                <a:cubicBezTo>
                  <a:pt x="491823" y="981581"/>
                  <a:pt x="486543" y="990836"/>
                  <a:pt x="481264" y="1003108"/>
                </a:cubicBezTo>
                <a:cubicBezTo>
                  <a:pt x="475984" y="1015379"/>
                  <a:pt x="473141" y="1022220"/>
                  <a:pt x="472735" y="1023628"/>
                </a:cubicBezTo>
                <a:lnTo>
                  <a:pt x="472735" y="1028456"/>
                </a:lnTo>
                <a:lnTo>
                  <a:pt x="477608" y="1028456"/>
                </a:lnTo>
                <a:cubicBezTo>
                  <a:pt x="477913" y="1027751"/>
                  <a:pt x="479741" y="1024332"/>
                  <a:pt x="483091" y="1018196"/>
                </a:cubicBezTo>
                <a:cubicBezTo>
                  <a:pt x="486442" y="1012060"/>
                  <a:pt x="489488" y="1007433"/>
                  <a:pt x="492229" y="1004314"/>
                </a:cubicBezTo>
                <a:cubicBezTo>
                  <a:pt x="492940" y="998078"/>
                  <a:pt x="496393" y="987617"/>
                  <a:pt x="502585" y="972930"/>
                </a:cubicBezTo>
                <a:cubicBezTo>
                  <a:pt x="508778" y="958244"/>
                  <a:pt x="513450" y="947782"/>
                  <a:pt x="516597" y="941546"/>
                </a:cubicBezTo>
                <a:close/>
                <a:moveTo>
                  <a:pt x="477608" y="941546"/>
                </a:moveTo>
                <a:cubicBezTo>
                  <a:pt x="475171" y="941949"/>
                  <a:pt x="473954" y="943559"/>
                  <a:pt x="473954" y="946375"/>
                </a:cubicBezTo>
                <a:cubicBezTo>
                  <a:pt x="473954" y="949192"/>
                  <a:pt x="475171" y="950801"/>
                  <a:pt x="477608" y="951203"/>
                </a:cubicBezTo>
                <a:cubicBezTo>
                  <a:pt x="480045" y="950801"/>
                  <a:pt x="481264" y="949192"/>
                  <a:pt x="481264" y="946375"/>
                </a:cubicBezTo>
                <a:cubicBezTo>
                  <a:pt x="481264" y="943559"/>
                  <a:pt x="480045" y="941949"/>
                  <a:pt x="477608" y="941546"/>
                </a:cubicBezTo>
                <a:close/>
                <a:moveTo>
                  <a:pt x="2054202" y="936718"/>
                </a:moveTo>
                <a:cubicBezTo>
                  <a:pt x="2054000" y="937020"/>
                  <a:pt x="2053188" y="938830"/>
                  <a:pt x="2051765" y="942149"/>
                </a:cubicBezTo>
                <a:cubicBezTo>
                  <a:pt x="2050344" y="945470"/>
                  <a:pt x="2049532" y="948487"/>
                  <a:pt x="2049329" y="951203"/>
                </a:cubicBezTo>
                <a:cubicBezTo>
                  <a:pt x="2049329" y="955226"/>
                  <a:pt x="2049329" y="956836"/>
                  <a:pt x="2049329" y="956031"/>
                </a:cubicBezTo>
                <a:cubicBezTo>
                  <a:pt x="2051664" y="953919"/>
                  <a:pt x="2053085" y="952108"/>
                  <a:pt x="2053593" y="950600"/>
                </a:cubicBezTo>
                <a:cubicBezTo>
                  <a:pt x="2054101" y="949090"/>
                  <a:pt x="2054304" y="946073"/>
                  <a:pt x="2054202" y="941546"/>
                </a:cubicBezTo>
                <a:cubicBezTo>
                  <a:pt x="2054202" y="941346"/>
                  <a:pt x="2054202" y="940540"/>
                  <a:pt x="2054202" y="939132"/>
                </a:cubicBezTo>
                <a:cubicBezTo>
                  <a:pt x="2054202" y="937724"/>
                  <a:pt x="2054202" y="936919"/>
                  <a:pt x="2054202" y="936718"/>
                </a:cubicBezTo>
                <a:close/>
                <a:moveTo>
                  <a:pt x="2015214" y="936718"/>
                </a:moveTo>
                <a:cubicBezTo>
                  <a:pt x="2015214" y="936919"/>
                  <a:pt x="2015214" y="937724"/>
                  <a:pt x="2015214" y="939132"/>
                </a:cubicBezTo>
                <a:cubicBezTo>
                  <a:pt x="2015214" y="940540"/>
                  <a:pt x="2015214" y="941346"/>
                  <a:pt x="2015214" y="941546"/>
                </a:cubicBezTo>
                <a:cubicBezTo>
                  <a:pt x="2017651" y="941346"/>
                  <a:pt x="2018870" y="940540"/>
                  <a:pt x="2018870" y="939132"/>
                </a:cubicBezTo>
                <a:cubicBezTo>
                  <a:pt x="2018870" y="937724"/>
                  <a:pt x="2017651" y="936919"/>
                  <a:pt x="2015214" y="936718"/>
                </a:cubicBezTo>
                <a:close/>
                <a:moveTo>
                  <a:pt x="1330480" y="936718"/>
                </a:moveTo>
                <a:cubicBezTo>
                  <a:pt x="1328855" y="939132"/>
                  <a:pt x="1329668" y="940340"/>
                  <a:pt x="1332917" y="940340"/>
                </a:cubicBezTo>
                <a:cubicBezTo>
                  <a:pt x="1336166" y="940340"/>
                  <a:pt x="1336978" y="939132"/>
                  <a:pt x="1335353" y="936718"/>
                </a:cubicBezTo>
                <a:cubicBezTo>
                  <a:pt x="1335151" y="936718"/>
                  <a:pt x="1334338" y="936718"/>
                  <a:pt x="1332917" y="936718"/>
                </a:cubicBezTo>
                <a:cubicBezTo>
                  <a:pt x="1331495" y="936718"/>
                  <a:pt x="1330683" y="936718"/>
                  <a:pt x="1330480" y="936718"/>
                </a:cubicBezTo>
                <a:close/>
                <a:moveTo>
                  <a:pt x="575079" y="927061"/>
                </a:moveTo>
                <a:cubicBezTo>
                  <a:pt x="575079" y="932694"/>
                  <a:pt x="575079" y="935913"/>
                  <a:pt x="575079" y="936718"/>
                </a:cubicBezTo>
                <a:cubicBezTo>
                  <a:pt x="575079" y="940741"/>
                  <a:pt x="575079" y="942351"/>
                  <a:pt x="575079" y="941546"/>
                </a:cubicBezTo>
                <a:cubicBezTo>
                  <a:pt x="579141" y="940741"/>
                  <a:pt x="580765" y="937523"/>
                  <a:pt x="579953" y="931890"/>
                </a:cubicBezTo>
                <a:cubicBezTo>
                  <a:pt x="579749" y="931688"/>
                  <a:pt x="578937" y="930883"/>
                  <a:pt x="577516" y="929475"/>
                </a:cubicBezTo>
                <a:cubicBezTo>
                  <a:pt x="576095" y="928067"/>
                  <a:pt x="575283" y="927263"/>
                  <a:pt x="575079" y="927061"/>
                </a:cubicBezTo>
                <a:close/>
                <a:moveTo>
                  <a:pt x="438620" y="927061"/>
                </a:moveTo>
                <a:cubicBezTo>
                  <a:pt x="435879" y="930180"/>
                  <a:pt x="432833" y="934807"/>
                  <a:pt x="429482" y="940943"/>
                </a:cubicBezTo>
                <a:cubicBezTo>
                  <a:pt x="426131" y="947079"/>
                  <a:pt x="424304" y="950498"/>
                  <a:pt x="423999" y="951203"/>
                </a:cubicBezTo>
                <a:cubicBezTo>
                  <a:pt x="423999" y="951404"/>
                  <a:pt x="423999" y="952209"/>
                  <a:pt x="423999" y="953617"/>
                </a:cubicBezTo>
                <a:cubicBezTo>
                  <a:pt x="423999" y="955025"/>
                  <a:pt x="423999" y="955830"/>
                  <a:pt x="423999" y="956031"/>
                </a:cubicBezTo>
                <a:cubicBezTo>
                  <a:pt x="423999" y="956233"/>
                  <a:pt x="423999" y="957037"/>
                  <a:pt x="423999" y="958445"/>
                </a:cubicBezTo>
                <a:cubicBezTo>
                  <a:pt x="423999" y="959853"/>
                  <a:pt x="423999" y="960658"/>
                  <a:pt x="423999" y="960859"/>
                </a:cubicBezTo>
                <a:cubicBezTo>
                  <a:pt x="426436" y="958044"/>
                  <a:pt x="428873" y="954020"/>
                  <a:pt x="431309" y="948789"/>
                </a:cubicBezTo>
                <a:cubicBezTo>
                  <a:pt x="433746" y="943559"/>
                  <a:pt x="436183" y="939535"/>
                  <a:pt x="438620" y="936718"/>
                </a:cubicBezTo>
                <a:cubicBezTo>
                  <a:pt x="438620" y="936516"/>
                  <a:pt x="438620" y="935712"/>
                  <a:pt x="438620" y="934304"/>
                </a:cubicBezTo>
                <a:cubicBezTo>
                  <a:pt x="438620" y="932896"/>
                  <a:pt x="438620" y="932091"/>
                  <a:pt x="438620" y="931890"/>
                </a:cubicBezTo>
                <a:cubicBezTo>
                  <a:pt x="438620" y="931688"/>
                  <a:pt x="438620" y="930883"/>
                  <a:pt x="438620" y="929475"/>
                </a:cubicBezTo>
                <a:cubicBezTo>
                  <a:pt x="438620" y="928067"/>
                  <a:pt x="438620" y="927263"/>
                  <a:pt x="438620" y="927061"/>
                </a:cubicBezTo>
                <a:close/>
                <a:moveTo>
                  <a:pt x="487355" y="922233"/>
                </a:moveTo>
                <a:cubicBezTo>
                  <a:pt x="483294" y="927061"/>
                  <a:pt x="481670" y="931890"/>
                  <a:pt x="482482" y="936718"/>
                </a:cubicBezTo>
                <a:cubicBezTo>
                  <a:pt x="482482" y="936919"/>
                  <a:pt x="482482" y="937724"/>
                  <a:pt x="482482" y="939132"/>
                </a:cubicBezTo>
                <a:cubicBezTo>
                  <a:pt x="482482" y="940540"/>
                  <a:pt x="482482" y="941346"/>
                  <a:pt x="482482" y="941546"/>
                </a:cubicBezTo>
                <a:cubicBezTo>
                  <a:pt x="486543" y="936718"/>
                  <a:pt x="488168" y="931890"/>
                  <a:pt x="487355" y="927061"/>
                </a:cubicBezTo>
                <a:cubicBezTo>
                  <a:pt x="487355" y="927866"/>
                  <a:pt x="487355" y="926257"/>
                  <a:pt x="487355" y="922233"/>
                </a:cubicBezTo>
                <a:close/>
                <a:moveTo>
                  <a:pt x="2024961" y="912576"/>
                </a:moveTo>
                <a:cubicBezTo>
                  <a:pt x="2024961" y="912778"/>
                  <a:pt x="2024961" y="913583"/>
                  <a:pt x="2024961" y="914990"/>
                </a:cubicBezTo>
                <a:cubicBezTo>
                  <a:pt x="2024961" y="916398"/>
                  <a:pt x="2024961" y="917204"/>
                  <a:pt x="2024961" y="917405"/>
                </a:cubicBezTo>
                <a:cubicBezTo>
                  <a:pt x="2027398" y="917204"/>
                  <a:pt x="2028617" y="916398"/>
                  <a:pt x="2028617" y="914990"/>
                </a:cubicBezTo>
                <a:cubicBezTo>
                  <a:pt x="2028617" y="913583"/>
                  <a:pt x="2027398" y="912778"/>
                  <a:pt x="2024961" y="912576"/>
                </a:cubicBezTo>
                <a:close/>
                <a:moveTo>
                  <a:pt x="584826" y="912576"/>
                </a:moveTo>
                <a:cubicBezTo>
                  <a:pt x="584826" y="912778"/>
                  <a:pt x="584826" y="913583"/>
                  <a:pt x="584826" y="914990"/>
                </a:cubicBezTo>
                <a:cubicBezTo>
                  <a:pt x="584826" y="916398"/>
                  <a:pt x="584826" y="917204"/>
                  <a:pt x="584826" y="917405"/>
                </a:cubicBezTo>
                <a:cubicBezTo>
                  <a:pt x="587263" y="917204"/>
                  <a:pt x="588482" y="916398"/>
                  <a:pt x="588482" y="914990"/>
                </a:cubicBezTo>
                <a:cubicBezTo>
                  <a:pt x="588482" y="913583"/>
                  <a:pt x="587263" y="912778"/>
                  <a:pt x="584826" y="912576"/>
                </a:cubicBezTo>
                <a:close/>
                <a:moveTo>
                  <a:pt x="2068823" y="902920"/>
                </a:moveTo>
                <a:cubicBezTo>
                  <a:pt x="2064762" y="907748"/>
                  <a:pt x="2063137" y="912576"/>
                  <a:pt x="2063949" y="917405"/>
                </a:cubicBezTo>
                <a:cubicBezTo>
                  <a:pt x="2063949" y="919617"/>
                  <a:pt x="2063949" y="921227"/>
                  <a:pt x="2063949" y="922233"/>
                </a:cubicBezTo>
                <a:cubicBezTo>
                  <a:pt x="2063949" y="923239"/>
                  <a:pt x="2063949" y="924849"/>
                  <a:pt x="2063949" y="927061"/>
                </a:cubicBezTo>
                <a:cubicBezTo>
                  <a:pt x="2063848" y="924346"/>
                  <a:pt x="2064052" y="921328"/>
                  <a:pt x="2064559" y="918008"/>
                </a:cubicBezTo>
                <a:cubicBezTo>
                  <a:pt x="2065066" y="914689"/>
                  <a:pt x="2066488" y="912878"/>
                  <a:pt x="2068823" y="912576"/>
                </a:cubicBezTo>
                <a:cubicBezTo>
                  <a:pt x="2068823" y="912375"/>
                  <a:pt x="2068823" y="911570"/>
                  <a:pt x="2068823" y="910162"/>
                </a:cubicBezTo>
                <a:cubicBezTo>
                  <a:pt x="2068823" y="908754"/>
                  <a:pt x="2068823" y="907950"/>
                  <a:pt x="2068823" y="907748"/>
                </a:cubicBezTo>
                <a:cubicBezTo>
                  <a:pt x="2068823" y="907547"/>
                  <a:pt x="2068823" y="906742"/>
                  <a:pt x="2068823" y="905334"/>
                </a:cubicBezTo>
                <a:cubicBezTo>
                  <a:pt x="2068823" y="903926"/>
                  <a:pt x="2068823" y="903121"/>
                  <a:pt x="2068823" y="902920"/>
                </a:cubicBezTo>
                <a:close/>
                <a:moveTo>
                  <a:pt x="2027093" y="900883"/>
                </a:moveTo>
                <a:cubicBezTo>
                  <a:pt x="2026484" y="900582"/>
                  <a:pt x="2026180" y="900656"/>
                  <a:pt x="2026180" y="901109"/>
                </a:cubicBezTo>
                <a:cubicBezTo>
                  <a:pt x="2026180" y="902015"/>
                  <a:pt x="2027398" y="902618"/>
                  <a:pt x="2029834" y="902920"/>
                </a:cubicBezTo>
                <a:cubicBezTo>
                  <a:pt x="2028617" y="901864"/>
                  <a:pt x="2027702" y="901185"/>
                  <a:pt x="2027093" y="900883"/>
                </a:cubicBezTo>
                <a:close/>
                <a:moveTo>
                  <a:pt x="2054202" y="898091"/>
                </a:moveTo>
                <a:cubicBezTo>
                  <a:pt x="2051765" y="898293"/>
                  <a:pt x="2050548" y="899098"/>
                  <a:pt x="2050548" y="900506"/>
                </a:cubicBezTo>
                <a:cubicBezTo>
                  <a:pt x="2050548" y="901914"/>
                  <a:pt x="2051765" y="902718"/>
                  <a:pt x="2054202" y="902920"/>
                </a:cubicBezTo>
                <a:cubicBezTo>
                  <a:pt x="2056639" y="902718"/>
                  <a:pt x="2057858" y="901914"/>
                  <a:pt x="2057858" y="900506"/>
                </a:cubicBezTo>
                <a:cubicBezTo>
                  <a:pt x="2057858" y="899098"/>
                  <a:pt x="2056639" y="898293"/>
                  <a:pt x="2054202" y="898091"/>
                </a:cubicBezTo>
                <a:close/>
                <a:moveTo>
                  <a:pt x="448367" y="898091"/>
                </a:moveTo>
                <a:cubicBezTo>
                  <a:pt x="445829" y="902718"/>
                  <a:pt x="443596" y="906742"/>
                  <a:pt x="441665" y="910162"/>
                </a:cubicBezTo>
                <a:cubicBezTo>
                  <a:pt x="439737" y="913583"/>
                  <a:pt x="438722" y="917606"/>
                  <a:pt x="438620" y="922233"/>
                </a:cubicBezTo>
                <a:cubicBezTo>
                  <a:pt x="437808" y="922233"/>
                  <a:pt x="439432" y="922233"/>
                  <a:pt x="443493" y="922233"/>
                </a:cubicBezTo>
                <a:cubicBezTo>
                  <a:pt x="447555" y="918209"/>
                  <a:pt x="449179" y="911772"/>
                  <a:pt x="448367" y="902920"/>
                </a:cubicBezTo>
                <a:cubicBezTo>
                  <a:pt x="448367" y="903724"/>
                  <a:pt x="448367" y="902115"/>
                  <a:pt x="448367" y="898091"/>
                </a:cubicBezTo>
                <a:close/>
                <a:moveTo>
                  <a:pt x="2068823" y="893263"/>
                </a:moveTo>
                <a:cubicBezTo>
                  <a:pt x="2068823" y="893465"/>
                  <a:pt x="2068823" y="894269"/>
                  <a:pt x="2068823" y="895677"/>
                </a:cubicBezTo>
                <a:cubicBezTo>
                  <a:pt x="2068823" y="897085"/>
                  <a:pt x="2068823" y="897890"/>
                  <a:pt x="2068823" y="898091"/>
                </a:cubicBezTo>
                <a:cubicBezTo>
                  <a:pt x="2071260" y="897890"/>
                  <a:pt x="2072479" y="897085"/>
                  <a:pt x="2072479" y="895677"/>
                </a:cubicBezTo>
                <a:cubicBezTo>
                  <a:pt x="2072479" y="894269"/>
                  <a:pt x="2071260" y="893465"/>
                  <a:pt x="2068823" y="893263"/>
                </a:cubicBezTo>
                <a:close/>
                <a:moveTo>
                  <a:pt x="594573" y="893263"/>
                </a:moveTo>
                <a:cubicBezTo>
                  <a:pt x="592137" y="893465"/>
                  <a:pt x="590919" y="894269"/>
                  <a:pt x="590919" y="895677"/>
                </a:cubicBezTo>
                <a:cubicBezTo>
                  <a:pt x="590919" y="897085"/>
                  <a:pt x="592137" y="897890"/>
                  <a:pt x="594573" y="898091"/>
                </a:cubicBezTo>
                <a:cubicBezTo>
                  <a:pt x="594573" y="894068"/>
                  <a:pt x="594573" y="892458"/>
                  <a:pt x="594573" y="893263"/>
                </a:cubicBezTo>
                <a:close/>
                <a:moveTo>
                  <a:pt x="2122432" y="888435"/>
                </a:moveTo>
                <a:cubicBezTo>
                  <a:pt x="2117558" y="896080"/>
                  <a:pt x="2113904" y="904932"/>
                  <a:pt x="2111467" y="914990"/>
                </a:cubicBezTo>
                <a:cubicBezTo>
                  <a:pt x="2109030" y="925050"/>
                  <a:pt x="2107811" y="933902"/>
                  <a:pt x="2107811" y="941546"/>
                </a:cubicBezTo>
                <a:cubicBezTo>
                  <a:pt x="2107811" y="943759"/>
                  <a:pt x="2107811" y="945368"/>
                  <a:pt x="2107811" y="946375"/>
                </a:cubicBezTo>
                <a:cubicBezTo>
                  <a:pt x="2107811" y="947381"/>
                  <a:pt x="2107811" y="948990"/>
                  <a:pt x="2107811" y="951203"/>
                </a:cubicBezTo>
                <a:cubicBezTo>
                  <a:pt x="2110552" y="943357"/>
                  <a:pt x="2113599" y="933701"/>
                  <a:pt x="2116949" y="922233"/>
                </a:cubicBezTo>
                <a:cubicBezTo>
                  <a:pt x="2120299" y="910765"/>
                  <a:pt x="2122127" y="901109"/>
                  <a:pt x="2122432" y="893263"/>
                </a:cubicBezTo>
                <a:cubicBezTo>
                  <a:pt x="2122432" y="893063"/>
                  <a:pt x="2122432" y="892257"/>
                  <a:pt x="2122432" y="890849"/>
                </a:cubicBezTo>
                <a:cubicBezTo>
                  <a:pt x="2122432" y="889441"/>
                  <a:pt x="2122432" y="888636"/>
                  <a:pt x="2122432" y="888435"/>
                </a:cubicBezTo>
                <a:close/>
                <a:moveTo>
                  <a:pt x="2034708" y="888435"/>
                </a:moveTo>
                <a:cubicBezTo>
                  <a:pt x="2032271" y="888838"/>
                  <a:pt x="2031053" y="890447"/>
                  <a:pt x="2031053" y="893263"/>
                </a:cubicBezTo>
                <a:cubicBezTo>
                  <a:pt x="2031053" y="896080"/>
                  <a:pt x="2032271" y="897690"/>
                  <a:pt x="2034708" y="898091"/>
                </a:cubicBezTo>
                <a:cubicBezTo>
                  <a:pt x="2037145" y="897690"/>
                  <a:pt x="2038364" y="896080"/>
                  <a:pt x="2038364" y="893263"/>
                </a:cubicBezTo>
                <a:cubicBezTo>
                  <a:pt x="2038364" y="890447"/>
                  <a:pt x="2037145" y="888838"/>
                  <a:pt x="2034708" y="888435"/>
                </a:cubicBezTo>
                <a:close/>
                <a:moveTo>
                  <a:pt x="2146800" y="878778"/>
                </a:moveTo>
                <a:lnTo>
                  <a:pt x="2141926" y="883606"/>
                </a:lnTo>
                <a:lnTo>
                  <a:pt x="2117558" y="960859"/>
                </a:lnTo>
                <a:lnTo>
                  <a:pt x="2117558" y="975344"/>
                </a:lnTo>
                <a:cubicBezTo>
                  <a:pt x="2118777" y="968505"/>
                  <a:pt x="2123651" y="954422"/>
                  <a:pt x="2132179" y="933097"/>
                </a:cubicBezTo>
                <a:cubicBezTo>
                  <a:pt x="2140708" y="911772"/>
                  <a:pt x="2145582" y="895276"/>
                  <a:pt x="2146800" y="883606"/>
                </a:cubicBezTo>
                <a:cubicBezTo>
                  <a:pt x="2146800" y="883405"/>
                  <a:pt x="2146800" y="882600"/>
                  <a:pt x="2146800" y="881192"/>
                </a:cubicBezTo>
                <a:cubicBezTo>
                  <a:pt x="2146800" y="879784"/>
                  <a:pt x="2146800" y="878980"/>
                  <a:pt x="2146800" y="878778"/>
                </a:cubicBezTo>
                <a:close/>
                <a:moveTo>
                  <a:pt x="2073696" y="878778"/>
                </a:moveTo>
                <a:cubicBezTo>
                  <a:pt x="2073696" y="878980"/>
                  <a:pt x="2073696" y="879784"/>
                  <a:pt x="2073696" y="881192"/>
                </a:cubicBezTo>
                <a:cubicBezTo>
                  <a:pt x="2073696" y="882600"/>
                  <a:pt x="2073696" y="883405"/>
                  <a:pt x="2073696" y="883606"/>
                </a:cubicBezTo>
                <a:cubicBezTo>
                  <a:pt x="2076133" y="883405"/>
                  <a:pt x="2077352" y="882600"/>
                  <a:pt x="2077352" y="881192"/>
                </a:cubicBezTo>
                <a:cubicBezTo>
                  <a:pt x="2077352" y="879784"/>
                  <a:pt x="2076133" y="878980"/>
                  <a:pt x="2073696" y="878778"/>
                </a:cubicBezTo>
                <a:close/>
                <a:moveTo>
                  <a:pt x="2127305" y="873950"/>
                </a:moveTo>
                <a:lnTo>
                  <a:pt x="2127305" y="876364"/>
                </a:lnTo>
                <a:lnTo>
                  <a:pt x="2127305" y="878778"/>
                </a:lnTo>
                <a:cubicBezTo>
                  <a:pt x="2129742" y="878577"/>
                  <a:pt x="2130961" y="877772"/>
                  <a:pt x="2130961" y="876364"/>
                </a:cubicBezTo>
                <a:cubicBezTo>
                  <a:pt x="2130961" y="874956"/>
                  <a:pt x="2129742" y="874151"/>
                  <a:pt x="2127305" y="873950"/>
                </a:cubicBezTo>
                <a:close/>
                <a:moveTo>
                  <a:pt x="2039582" y="873950"/>
                </a:moveTo>
                <a:cubicBezTo>
                  <a:pt x="2037145" y="874151"/>
                  <a:pt x="2035927" y="874956"/>
                  <a:pt x="2035927" y="876364"/>
                </a:cubicBezTo>
                <a:cubicBezTo>
                  <a:pt x="2035927" y="877772"/>
                  <a:pt x="2037145" y="878577"/>
                  <a:pt x="2039582" y="878778"/>
                </a:cubicBezTo>
                <a:cubicBezTo>
                  <a:pt x="2039582" y="879583"/>
                  <a:pt x="2039582" y="877973"/>
                  <a:pt x="2039582" y="873950"/>
                </a:cubicBezTo>
                <a:close/>
                <a:moveTo>
                  <a:pt x="604321" y="869122"/>
                </a:moveTo>
                <a:cubicBezTo>
                  <a:pt x="601884" y="869323"/>
                  <a:pt x="600666" y="870128"/>
                  <a:pt x="600666" y="871536"/>
                </a:cubicBezTo>
                <a:cubicBezTo>
                  <a:pt x="600666" y="872944"/>
                  <a:pt x="601884" y="873748"/>
                  <a:pt x="604321" y="873950"/>
                </a:cubicBezTo>
                <a:cubicBezTo>
                  <a:pt x="604321" y="873748"/>
                  <a:pt x="604321" y="872944"/>
                  <a:pt x="604321" y="871536"/>
                </a:cubicBezTo>
                <a:cubicBezTo>
                  <a:pt x="604321" y="870128"/>
                  <a:pt x="604321" y="869323"/>
                  <a:pt x="604321" y="869122"/>
                </a:cubicBezTo>
                <a:close/>
                <a:moveTo>
                  <a:pt x="589700" y="869122"/>
                </a:moveTo>
                <a:cubicBezTo>
                  <a:pt x="589599" y="871939"/>
                  <a:pt x="588583" y="875962"/>
                  <a:pt x="586654" y="881192"/>
                </a:cubicBezTo>
                <a:cubicBezTo>
                  <a:pt x="584725" y="886424"/>
                  <a:pt x="582492" y="890447"/>
                  <a:pt x="579953" y="893263"/>
                </a:cubicBezTo>
                <a:cubicBezTo>
                  <a:pt x="579953" y="892458"/>
                  <a:pt x="579953" y="894068"/>
                  <a:pt x="579953" y="898091"/>
                </a:cubicBezTo>
                <a:cubicBezTo>
                  <a:pt x="584623" y="895476"/>
                  <a:pt x="587467" y="892257"/>
                  <a:pt x="588482" y="888435"/>
                </a:cubicBezTo>
                <a:cubicBezTo>
                  <a:pt x="589497" y="884613"/>
                  <a:pt x="589903" y="881394"/>
                  <a:pt x="589700" y="878778"/>
                </a:cubicBezTo>
                <a:cubicBezTo>
                  <a:pt x="589700" y="877973"/>
                  <a:pt x="589700" y="874755"/>
                  <a:pt x="589700" y="869122"/>
                </a:cubicBezTo>
                <a:close/>
                <a:moveTo>
                  <a:pt x="462988" y="869122"/>
                </a:moveTo>
                <a:cubicBezTo>
                  <a:pt x="460450" y="873748"/>
                  <a:pt x="458216" y="877772"/>
                  <a:pt x="456286" y="881192"/>
                </a:cubicBezTo>
                <a:cubicBezTo>
                  <a:pt x="454357" y="884613"/>
                  <a:pt x="453343" y="888636"/>
                  <a:pt x="453240" y="893263"/>
                </a:cubicBezTo>
                <a:cubicBezTo>
                  <a:pt x="453240" y="892458"/>
                  <a:pt x="453240" y="894068"/>
                  <a:pt x="453240" y="898091"/>
                </a:cubicBezTo>
                <a:cubicBezTo>
                  <a:pt x="455780" y="893465"/>
                  <a:pt x="458013" y="889441"/>
                  <a:pt x="459942" y="886021"/>
                </a:cubicBezTo>
                <a:cubicBezTo>
                  <a:pt x="461871" y="882600"/>
                  <a:pt x="462887" y="878577"/>
                  <a:pt x="462988" y="873950"/>
                </a:cubicBezTo>
                <a:cubicBezTo>
                  <a:pt x="462988" y="874755"/>
                  <a:pt x="462988" y="873145"/>
                  <a:pt x="462988" y="869122"/>
                </a:cubicBezTo>
                <a:close/>
                <a:moveTo>
                  <a:pt x="2039582" y="864293"/>
                </a:moveTo>
                <a:cubicBezTo>
                  <a:pt x="2039582" y="864495"/>
                  <a:pt x="2039582" y="865299"/>
                  <a:pt x="2039582" y="866707"/>
                </a:cubicBezTo>
                <a:cubicBezTo>
                  <a:pt x="2039582" y="868115"/>
                  <a:pt x="2039582" y="868921"/>
                  <a:pt x="2039582" y="869122"/>
                </a:cubicBezTo>
                <a:cubicBezTo>
                  <a:pt x="2042018" y="868921"/>
                  <a:pt x="2043237" y="868115"/>
                  <a:pt x="2043237" y="866707"/>
                </a:cubicBezTo>
                <a:cubicBezTo>
                  <a:pt x="2043237" y="865299"/>
                  <a:pt x="2042018" y="864495"/>
                  <a:pt x="2039582" y="864293"/>
                </a:cubicBezTo>
                <a:close/>
                <a:moveTo>
                  <a:pt x="516597" y="864293"/>
                </a:moveTo>
                <a:cubicBezTo>
                  <a:pt x="513855" y="866909"/>
                  <a:pt x="510810" y="870128"/>
                  <a:pt x="507458" y="873950"/>
                </a:cubicBezTo>
                <a:cubicBezTo>
                  <a:pt x="504108" y="877772"/>
                  <a:pt x="502280" y="880991"/>
                  <a:pt x="501976" y="883606"/>
                </a:cubicBezTo>
                <a:cubicBezTo>
                  <a:pt x="501976" y="887630"/>
                  <a:pt x="501976" y="889240"/>
                  <a:pt x="501976" y="888435"/>
                </a:cubicBezTo>
                <a:cubicBezTo>
                  <a:pt x="504717" y="885518"/>
                  <a:pt x="507764" y="881695"/>
                  <a:pt x="511114" y="876967"/>
                </a:cubicBezTo>
                <a:cubicBezTo>
                  <a:pt x="514464" y="872240"/>
                  <a:pt x="516292" y="869625"/>
                  <a:pt x="516597" y="869122"/>
                </a:cubicBezTo>
                <a:cubicBezTo>
                  <a:pt x="516597" y="868921"/>
                  <a:pt x="516597" y="868115"/>
                  <a:pt x="516597" y="866707"/>
                </a:cubicBezTo>
                <a:cubicBezTo>
                  <a:pt x="516597" y="865299"/>
                  <a:pt x="516597" y="864495"/>
                  <a:pt x="516597" y="864293"/>
                </a:cubicBezTo>
                <a:close/>
                <a:moveTo>
                  <a:pt x="2146800" y="859465"/>
                </a:moveTo>
                <a:cubicBezTo>
                  <a:pt x="2146800" y="859868"/>
                  <a:pt x="2146800" y="861477"/>
                  <a:pt x="2146800" y="864293"/>
                </a:cubicBezTo>
                <a:cubicBezTo>
                  <a:pt x="2146800" y="867110"/>
                  <a:pt x="2146800" y="868720"/>
                  <a:pt x="2146800" y="869122"/>
                </a:cubicBezTo>
                <a:cubicBezTo>
                  <a:pt x="2149236" y="868720"/>
                  <a:pt x="2150455" y="867110"/>
                  <a:pt x="2150455" y="864293"/>
                </a:cubicBezTo>
                <a:cubicBezTo>
                  <a:pt x="2150455" y="861477"/>
                  <a:pt x="2149236" y="859868"/>
                  <a:pt x="2146800" y="859465"/>
                </a:cubicBezTo>
                <a:close/>
                <a:moveTo>
                  <a:pt x="2132179" y="859465"/>
                </a:moveTo>
                <a:cubicBezTo>
                  <a:pt x="2132179" y="859868"/>
                  <a:pt x="2132179" y="861477"/>
                  <a:pt x="2132179" y="864293"/>
                </a:cubicBezTo>
                <a:cubicBezTo>
                  <a:pt x="2132179" y="867110"/>
                  <a:pt x="2132179" y="868720"/>
                  <a:pt x="2132179" y="869122"/>
                </a:cubicBezTo>
                <a:cubicBezTo>
                  <a:pt x="2134616" y="868720"/>
                  <a:pt x="2135835" y="867110"/>
                  <a:pt x="2135835" y="864293"/>
                </a:cubicBezTo>
                <a:cubicBezTo>
                  <a:pt x="2135835" y="861477"/>
                  <a:pt x="2134616" y="859868"/>
                  <a:pt x="2132179" y="859465"/>
                </a:cubicBezTo>
                <a:close/>
                <a:moveTo>
                  <a:pt x="618941" y="859465"/>
                </a:moveTo>
                <a:lnTo>
                  <a:pt x="584826" y="931890"/>
                </a:lnTo>
                <a:lnTo>
                  <a:pt x="584826" y="941546"/>
                </a:lnTo>
                <a:cubicBezTo>
                  <a:pt x="592239" y="927263"/>
                  <a:pt x="599346" y="913583"/>
                  <a:pt x="606148" y="900506"/>
                </a:cubicBezTo>
                <a:cubicBezTo>
                  <a:pt x="612951" y="887429"/>
                  <a:pt x="618840" y="873748"/>
                  <a:pt x="623815" y="859465"/>
                </a:cubicBezTo>
                <a:close/>
                <a:moveTo>
                  <a:pt x="609194" y="854637"/>
                </a:moveTo>
                <a:cubicBezTo>
                  <a:pt x="609194" y="854838"/>
                  <a:pt x="609194" y="855643"/>
                  <a:pt x="609194" y="857051"/>
                </a:cubicBezTo>
                <a:cubicBezTo>
                  <a:pt x="609194" y="858459"/>
                  <a:pt x="609194" y="859263"/>
                  <a:pt x="609194" y="859465"/>
                </a:cubicBezTo>
                <a:cubicBezTo>
                  <a:pt x="611631" y="859263"/>
                  <a:pt x="612850" y="858459"/>
                  <a:pt x="612850" y="857051"/>
                </a:cubicBezTo>
                <a:cubicBezTo>
                  <a:pt x="612850" y="855643"/>
                  <a:pt x="611631" y="854838"/>
                  <a:pt x="609194" y="854637"/>
                </a:cubicBezTo>
                <a:close/>
                <a:moveTo>
                  <a:pt x="599447" y="854637"/>
                </a:moveTo>
                <a:cubicBezTo>
                  <a:pt x="599244" y="855040"/>
                  <a:pt x="598431" y="856649"/>
                  <a:pt x="597010" y="859465"/>
                </a:cubicBezTo>
                <a:cubicBezTo>
                  <a:pt x="595589" y="862282"/>
                  <a:pt x="594777" y="863892"/>
                  <a:pt x="594573" y="864293"/>
                </a:cubicBezTo>
                <a:cubicBezTo>
                  <a:pt x="594573" y="864495"/>
                  <a:pt x="594573" y="865299"/>
                  <a:pt x="594573" y="866707"/>
                </a:cubicBezTo>
                <a:cubicBezTo>
                  <a:pt x="594573" y="868115"/>
                  <a:pt x="594573" y="868921"/>
                  <a:pt x="594573" y="869122"/>
                </a:cubicBezTo>
                <a:cubicBezTo>
                  <a:pt x="596909" y="866909"/>
                  <a:pt x="598330" y="865299"/>
                  <a:pt x="598838" y="864293"/>
                </a:cubicBezTo>
                <a:cubicBezTo>
                  <a:pt x="599346" y="863287"/>
                  <a:pt x="599549" y="861678"/>
                  <a:pt x="599447" y="859465"/>
                </a:cubicBezTo>
                <a:cubicBezTo>
                  <a:pt x="599447" y="859263"/>
                  <a:pt x="599447" y="858459"/>
                  <a:pt x="599447" y="857051"/>
                </a:cubicBezTo>
                <a:cubicBezTo>
                  <a:pt x="599447" y="855643"/>
                  <a:pt x="599447" y="854838"/>
                  <a:pt x="599447" y="854637"/>
                </a:cubicBezTo>
                <a:close/>
                <a:moveTo>
                  <a:pt x="2137052" y="849808"/>
                </a:moveTo>
                <a:cubicBezTo>
                  <a:pt x="2134616" y="850010"/>
                  <a:pt x="2133398" y="850815"/>
                  <a:pt x="2133398" y="852222"/>
                </a:cubicBezTo>
                <a:cubicBezTo>
                  <a:pt x="2133398" y="853630"/>
                  <a:pt x="2134616" y="854435"/>
                  <a:pt x="2137052" y="854637"/>
                </a:cubicBezTo>
                <a:cubicBezTo>
                  <a:pt x="2139489" y="854435"/>
                  <a:pt x="2140708" y="853630"/>
                  <a:pt x="2140708" y="852222"/>
                </a:cubicBezTo>
                <a:cubicBezTo>
                  <a:pt x="2140708" y="850815"/>
                  <a:pt x="2139489" y="850010"/>
                  <a:pt x="2137052" y="849808"/>
                </a:cubicBezTo>
                <a:close/>
                <a:moveTo>
                  <a:pt x="604321" y="844980"/>
                </a:moveTo>
                <a:cubicBezTo>
                  <a:pt x="601884" y="845181"/>
                  <a:pt x="600666" y="845986"/>
                  <a:pt x="600666" y="847394"/>
                </a:cubicBezTo>
                <a:cubicBezTo>
                  <a:pt x="600666" y="848802"/>
                  <a:pt x="601884" y="849607"/>
                  <a:pt x="604321" y="849808"/>
                </a:cubicBezTo>
                <a:cubicBezTo>
                  <a:pt x="604321" y="850613"/>
                  <a:pt x="604321" y="849004"/>
                  <a:pt x="604321" y="844980"/>
                </a:cubicBezTo>
                <a:close/>
                <a:moveTo>
                  <a:pt x="472735" y="844980"/>
                </a:moveTo>
                <a:cubicBezTo>
                  <a:pt x="468673" y="849004"/>
                  <a:pt x="467049" y="855441"/>
                  <a:pt x="467861" y="864293"/>
                </a:cubicBezTo>
                <a:cubicBezTo>
                  <a:pt x="467861" y="864495"/>
                  <a:pt x="467861" y="865299"/>
                  <a:pt x="467861" y="866707"/>
                </a:cubicBezTo>
                <a:cubicBezTo>
                  <a:pt x="467861" y="868115"/>
                  <a:pt x="467861" y="868921"/>
                  <a:pt x="467861" y="869122"/>
                </a:cubicBezTo>
                <a:cubicBezTo>
                  <a:pt x="470197" y="864495"/>
                  <a:pt x="471618" y="860471"/>
                  <a:pt x="472126" y="857051"/>
                </a:cubicBezTo>
                <a:cubicBezTo>
                  <a:pt x="472634" y="853630"/>
                  <a:pt x="472837" y="849607"/>
                  <a:pt x="472735" y="844980"/>
                </a:cubicBezTo>
                <a:close/>
                <a:moveTo>
                  <a:pt x="2156547" y="840152"/>
                </a:moveTo>
                <a:cubicBezTo>
                  <a:pt x="2156547" y="840353"/>
                  <a:pt x="2156547" y="841158"/>
                  <a:pt x="2156547" y="842566"/>
                </a:cubicBezTo>
                <a:cubicBezTo>
                  <a:pt x="2156547" y="843974"/>
                  <a:pt x="2156547" y="844780"/>
                  <a:pt x="2156547" y="844980"/>
                </a:cubicBezTo>
                <a:cubicBezTo>
                  <a:pt x="2158983" y="844780"/>
                  <a:pt x="2160202" y="843974"/>
                  <a:pt x="2160202" y="842566"/>
                </a:cubicBezTo>
                <a:cubicBezTo>
                  <a:pt x="2160202" y="841158"/>
                  <a:pt x="2158983" y="840353"/>
                  <a:pt x="2156547" y="840152"/>
                </a:cubicBezTo>
                <a:close/>
                <a:moveTo>
                  <a:pt x="2049329" y="840152"/>
                </a:moveTo>
                <a:cubicBezTo>
                  <a:pt x="2049329" y="840353"/>
                  <a:pt x="2049329" y="841158"/>
                  <a:pt x="2049329" y="842566"/>
                </a:cubicBezTo>
                <a:cubicBezTo>
                  <a:pt x="2049329" y="843974"/>
                  <a:pt x="2049329" y="844780"/>
                  <a:pt x="2049329" y="844980"/>
                </a:cubicBezTo>
                <a:cubicBezTo>
                  <a:pt x="2051765" y="844780"/>
                  <a:pt x="2052984" y="843974"/>
                  <a:pt x="2052984" y="842566"/>
                </a:cubicBezTo>
                <a:cubicBezTo>
                  <a:pt x="2052984" y="841158"/>
                  <a:pt x="2051765" y="840353"/>
                  <a:pt x="2049329" y="840152"/>
                </a:cubicBezTo>
                <a:close/>
                <a:moveTo>
                  <a:pt x="2127305" y="830495"/>
                </a:moveTo>
                <a:cubicBezTo>
                  <a:pt x="2124056" y="842667"/>
                  <a:pt x="2118371" y="861779"/>
                  <a:pt x="2110248" y="887832"/>
                </a:cubicBezTo>
                <a:cubicBezTo>
                  <a:pt x="2102125" y="913884"/>
                  <a:pt x="2096440" y="931789"/>
                  <a:pt x="2093191" y="941546"/>
                </a:cubicBezTo>
                <a:cubicBezTo>
                  <a:pt x="2090856" y="946173"/>
                  <a:pt x="2089434" y="950197"/>
                  <a:pt x="2088927" y="953617"/>
                </a:cubicBezTo>
                <a:cubicBezTo>
                  <a:pt x="2088419" y="957037"/>
                  <a:pt x="2088216" y="961061"/>
                  <a:pt x="2088317" y="965688"/>
                </a:cubicBezTo>
                <a:cubicBezTo>
                  <a:pt x="2088317" y="965889"/>
                  <a:pt x="2088317" y="966694"/>
                  <a:pt x="2088317" y="968102"/>
                </a:cubicBezTo>
                <a:cubicBezTo>
                  <a:pt x="2088317" y="969510"/>
                  <a:pt x="2088317" y="970315"/>
                  <a:pt x="2088317" y="970516"/>
                </a:cubicBezTo>
                <a:cubicBezTo>
                  <a:pt x="2092074" y="957742"/>
                  <a:pt x="2099181" y="936215"/>
                  <a:pt x="2109639" y="905937"/>
                </a:cubicBezTo>
                <a:cubicBezTo>
                  <a:pt x="2120097" y="875659"/>
                  <a:pt x="2125985" y="855341"/>
                  <a:pt x="2127305" y="844980"/>
                </a:cubicBezTo>
                <a:close/>
                <a:moveTo>
                  <a:pt x="2054202" y="825667"/>
                </a:moveTo>
                <a:cubicBezTo>
                  <a:pt x="2054202" y="825868"/>
                  <a:pt x="2054202" y="826673"/>
                  <a:pt x="2054202" y="828081"/>
                </a:cubicBezTo>
                <a:cubicBezTo>
                  <a:pt x="2054202" y="829489"/>
                  <a:pt x="2054202" y="830294"/>
                  <a:pt x="2054202" y="830495"/>
                </a:cubicBezTo>
                <a:cubicBezTo>
                  <a:pt x="2056639" y="830294"/>
                  <a:pt x="2057858" y="829489"/>
                  <a:pt x="2057858" y="828081"/>
                </a:cubicBezTo>
                <a:cubicBezTo>
                  <a:pt x="2057858" y="826673"/>
                  <a:pt x="2056639" y="825868"/>
                  <a:pt x="2054202" y="825667"/>
                </a:cubicBezTo>
                <a:close/>
                <a:moveTo>
                  <a:pt x="2161420" y="820838"/>
                </a:moveTo>
                <a:cubicBezTo>
                  <a:pt x="2158983" y="821040"/>
                  <a:pt x="2157766" y="821845"/>
                  <a:pt x="2157766" y="823253"/>
                </a:cubicBezTo>
                <a:cubicBezTo>
                  <a:pt x="2157766" y="824661"/>
                  <a:pt x="2158983" y="825465"/>
                  <a:pt x="2161420" y="825667"/>
                </a:cubicBezTo>
                <a:cubicBezTo>
                  <a:pt x="2166294" y="826471"/>
                  <a:pt x="2166294" y="824862"/>
                  <a:pt x="2161420" y="820838"/>
                </a:cubicBezTo>
                <a:close/>
                <a:moveTo>
                  <a:pt x="2173300" y="820235"/>
                </a:moveTo>
                <a:cubicBezTo>
                  <a:pt x="2172691" y="820638"/>
                  <a:pt x="2172386" y="821643"/>
                  <a:pt x="2172386" y="823253"/>
                </a:cubicBezTo>
                <a:cubicBezTo>
                  <a:pt x="2172386" y="826471"/>
                  <a:pt x="2173604" y="827276"/>
                  <a:pt x="2176041" y="825667"/>
                </a:cubicBezTo>
                <a:cubicBezTo>
                  <a:pt x="2176041" y="825465"/>
                  <a:pt x="2176041" y="824661"/>
                  <a:pt x="2176041" y="823253"/>
                </a:cubicBezTo>
                <a:cubicBezTo>
                  <a:pt x="2176041" y="821845"/>
                  <a:pt x="2176041" y="821040"/>
                  <a:pt x="2176041" y="820838"/>
                </a:cubicBezTo>
                <a:cubicBezTo>
                  <a:pt x="2174823" y="820034"/>
                  <a:pt x="2173909" y="819832"/>
                  <a:pt x="2173300" y="820235"/>
                </a:cubicBezTo>
                <a:close/>
                <a:moveTo>
                  <a:pt x="2144058" y="819481"/>
                </a:moveTo>
                <a:cubicBezTo>
                  <a:pt x="2143449" y="819481"/>
                  <a:pt x="2143145" y="819934"/>
                  <a:pt x="2143145" y="820838"/>
                </a:cubicBezTo>
                <a:cubicBezTo>
                  <a:pt x="2143145" y="822649"/>
                  <a:pt x="2144363" y="822649"/>
                  <a:pt x="2146800" y="820838"/>
                </a:cubicBezTo>
                <a:cubicBezTo>
                  <a:pt x="2145582" y="819934"/>
                  <a:pt x="2144667" y="819481"/>
                  <a:pt x="2144058" y="819481"/>
                </a:cubicBezTo>
                <a:close/>
                <a:moveTo>
                  <a:pt x="2059076" y="816010"/>
                </a:moveTo>
                <a:cubicBezTo>
                  <a:pt x="2056639" y="816513"/>
                  <a:pt x="2055421" y="817921"/>
                  <a:pt x="2055421" y="820235"/>
                </a:cubicBezTo>
                <a:cubicBezTo>
                  <a:pt x="2055421" y="822549"/>
                  <a:pt x="2056639" y="822749"/>
                  <a:pt x="2059076" y="820838"/>
                </a:cubicBezTo>
                <a:cubicBezTo>
                  <a:pt x="2059076" y="820638"/>
                  <a:pt x="2059076" y="819832"/>
                  <a:pt x="2059076" y="818424"/>
                </a:cubicBezTo>
                <a:cubicBezTo>
                  <a:pt x="2059076" y="817016"/>
                  <a:pt x="2059076" y="816212"/>
                  <a:pt x="2059076" y="816010"/>
                </a:cubicBezTo>
                <a:close/>
                <a:moveTo>
                  <a:pt x="618941" y="806353"/>
                </a:moveTo>
                <a:cubicBezTo>
                  <a:pt x="613255" y="811987"/>
                  <a:pt x="610006" y="820034"/>
                  <a:pt x="609194" y="830495"/>
                </a:cubicBezTo>
                <a:cubicBezTo>
                  <a:pt x="609194" y="830697"/>
                  <a:pt x="609194" y="831501"/>
                  <a:pt x="609194" y="832909"/>
                </a:cubicBezTo>
                <a:cubicBezTo>
                  <a:pt x="609194" y="834317"/>
                  <a:pt x="609194" y="835122"/>
                  <a:pt x="609194" y="835323"/>
                </a:cubicBezTo>
                <a:lnTo>
                  <a:pt x="623815" y="811182"/>
                </a:lnTo>
                <a:close/>
                <a:moveTo>
                  <a:pt x="2146800" y="801525"/>
                </a:moveTo>
                <a:cubicBezTo>
                  <a:pt x="2146800" y="801727"/>
                  <a:pt x="2146800" y="802531"/>
                  <a:pt x="2146800" y="803939"/>
                </a:cubicBezTo>
                <a:cubicBezTo>
                  <a:pt x="2146800" y="805347"/>
                  <a:pt x="2146800" y="806152"/>
                  <a:pt x="2146800" y="806353"/>
                </a:cubicBezTo>
                <a:cubicBezTo>
                  <a:pt x="2149236" y="806152"/>
                  <a:pt x="2150455" y="805347"/>
                  <a:pt x="2150455" y="803939"/>
                </a:cubicBezTo>
                <a:cubicBezTo>
                  <a:pt x="2150455" y="802531"/>
                  <a:pt x="2149236" y="801727"/>
                  <a:pt x="2146800" y="801525"/>
                </a:cubicBezTo>
                <a:close/>
                <a:moveTo>
                  <a:pt x="2063949" y="801525"/>
                </a:moveTo>
                <a:cubicBezTo>
                  <a:pt x="2061512" y="801928"/>
                  <a:pt x="2060295" y="803538"/>
                  <a:pt x="2060295" y="806353"/>
                </a:cubicBezTo>
                <a:cubicBezTo>
                  <a:pt x="2060295" y="809171"/>
                  <a:pt x="2061512" y="810780"/>
                  <a:pt x="2063949" y="811182"/>
                </a:cubicBezTo>
                <a:cubicBezTo>
                  <a:pt x="2063949" y="810780"/>
                  <a:pt x="2063949" y="809171"/>
                  <a:pt x="2063949" y="806353"/>
                </a:cubicBezTo>
                <a:cubicBezTo>
                  <a:pt x="2063949" y="803538"/>
                  <a:pt x="2063949" y="801928"/>
                  <a:pt x="2063949" y="801525"/>
                </a:cubicBezTo>
                <a:close/>
                <a:moveTo>
                  <a:pt x="2171167" y="796697"/>
                </a:moveTo>
                <a:cubicBezTo>
                  <a:pt x="2168833" y="798809"/>
                  <a:pt x="2167410" y="800620"/>
                  <a:pt x="2166903" y="802128"/>
                </a:cubicBezTo>
                <a:cubicBezTo>
                  <a:pt x="2166396" y="803638"/>
                  <a:pt x="2166193" y="806655"/>
                  <a:pt x="2166294" y="811182"/>
                </a:cubicBezTo>
                <a:cubicBezTo>
                  <a:pt x="2166294" y="811383"/>
                  <a:pt x="2166294" y="812188"/>
                  <a:pt x="2166294" y="813596"/>
                </a:cubicBezTo>
                <a:cubicBezTo>
                  <a:pt x="2166294" y="815004"/>
                  <a:pt x="2166294" y="815809"/>
                  <a:pt x="2166294" y="816010"/>
                </a:cubicBezTo>
                <a:cubicBezTo>
                  <a:pt x="2170355" y="811182"/>
                  <a:pt x="2171980" y="806353"/>
                  <a:pt x="2171167" y="801525"/>
                </a:cubicBezTo>
                <a:cubicBezTo>
                  <a:pt x="2171167" y="801324"/>
                  <a:pt x="2171167" y="800519"/>
                  <a:pt x="2171167" y="799111"/>
                </a:cubicBezTo>
                <a:cubicBezTo>
                  <a:pt x="2171167" y="797703"/>
                  <a:pt x="2171167" y="796898"/>
                  <a:pt x="2171167" y="796697"/>
                </a:cubicBezTo>
                <a:close/>
                <a:moveTo>
                  <a:pt x="2151673" y="791869"/>
                </a:moveTo>
                <a:lnTo>
                  <a:pt x="2151673" y="794283"/>
                </a:lnTo>
                <a:lnTo>
                  <a:pt x="2151673" y="796697"/>
                </a:lnTo>
                <a:cubicBezTo>
                  <a:pt x="2154110" y="796497"/>
                  <a:pt x="2155329" y="795691"/>
                  <a:pt x="2155329" y="794283"/>
                </a:cubicBezTo>
                <a:cubicBezTo>
                  <a:pt x="2155329" y="792875"/>
                  <a:pt x="2154110" y="792070"/>
                  <a:pt x="2151673" y="791869"/>
                </a:cubicBezTo>
                <a:close/>
                <a:moveTo>
                  <a:pt x="2066082" y="791265"/>
                </a:moveTo>
                <a:cubicBezTo>
                  <a:pt x="2065473" y="791667"/>
                  <a:pt x="2065168" y="792673"/>
                  <a:pt x="2065168" y="794283"/>
                </a:cubicBezTo>
                <a:cubicBezTo>
                  <a:pt x="2065168" y="797502"/>
                  <a:pt x="2066386" y="798306"/>
                  <a:pt x="2068823" y="796697"/>
                </a:cubicBezTo>
                <a:cubicBezTo>
                  <a:pt x="2068823" y="796497"/>
                  <a:pt x="2068823" y="795691"/>
                  <a:pt x="2068823" y="794283"/>
                </a:cubicBezTo>
                <a:cubicBezTo>
                  <a:pt x="2068823" y="792875"/>
                  <a:pt x="2068823" y="792070"/>
                  <a:pt x="2068823" y="791869"/>
                </a:cubicBezTo>
                <a:cubicBezTo>
                  <a:pt x="2067605" y="791064"/>
                  <a:pt x="2066690" y="790862"/>
                  <a:pt x="2066082" y="791265"/>
                </a:cubicBezTo>
                <a:close/>
                <a:moveTo>
                  <a:pt x="2156547" y="777384"/>
                </a:moveTo>
                <a:cubicBezTo>
                  <a:pt x="2156547" y="777787"/>
                  <a:pt x="2156547" y="779396"/>
                  <a:pt x="2156547" y="782212"/>
                </a:cubicBezTo>
                <a:cubicBezTo>
                  <a:pt x="2156547" y="785029"/>
                  <a:pt x="2156547" y="786639"/>
                  <a:pt x="2156547" y="787040"/>
                </a:cubicBezTo>
                <a:cubicBezTo>
                  <a:pt x="2158983" y="786639"/>
                  <a:pt x="2160202" y="785029"/>
                  <a:pt x="2160202" y="782212"/>
                </a:cubicBezTo>
                <a:cubicBezTo>
                  <a:pt x="2160202" y="779396"/>
                  <a:pt x="2158983" y="777787"/>
                  <a:pt x="2156547" y="777384"/>
                </a:cubicBezTo>
                <a:close/>
                <a:moveTo>
                  <a:pt x="501976" y="777384"/>
                </a:moveTo>
                <a:cubicBezTo>
                  <a:pt x="497915" y="778188"/>
                  <a:pt x="496290" y="781407"/>
                  <a:pt x="497102" y="787040"/>
                </a:cubicBezTo>
                <a:cubicBezTo>
                  <a:pt x="497102" y="786236"/>
                  <a:pt x="497102" y="787845"/>
                  <a:pt x="497102" y="791869"/>
                </a:cubicBezTo>
                <a:cubicBezTo>
                  <a:pt x="492025" y="799111"/>
                  <a:pt x="487559" y="806353"/>
                  <a:pt x="483701" y="813596"/>
                </a:cubicBezTo>
                <a:cubicBezTo>
                  <a:pt x="479842" y="820838"/>
                  <a:pt x="477812" y="828081"/>
                  <a:pt x="477608" y="835323"/>
                </a:cubicBezTo>
                <a:cubicBezTo>
                  <a:pt x="477608" y="835525"/>
                  <a:pt x="477608" y="836330"/>
                  <a:pt x="477608" y="837738"/>
                </a:cubicBezTo>
                <a:cubicBezTo>
                  <a:pt x="477608" y="839145"/>
                  <a:pt x="477608" y="839950"/>
                  <a:pt x="477608" y="840152"/>
                </a:cubicBezTo>
                <a:cubicBezTo>
                  <a:pt x="480553" y="832909"/>
                  <a:pt x="484411" y="825667"/>
                  <a:pt x="489183" y="818424"/>
                </a:cubicBezTo>
                <a:cubicBezTo>
                  <a:pt x="493956" y="811182"/>
                  <a:pt x="496595" y="803939"/>
                  <a:pt x="497102" y="796697"/>
                </a:cubicBezTo>
                <a:cubicBezTo>
                  <a:pt x="497102" y="797502"/>
                  <a:pt x="497102" y="795892"/>
                  <a:pt x="497102" y="791869"/>
                </a:cubicBezTo>
                <a:cubicBezTo>
                  <a:pt x="501164" y="786236"/>
                  <a:pt x="502788" y="783017"/>
                  <a:pt x="501976" y="782212"/>
                </a:cubicBezTo>
                <a:cubicBezTo>
                  <a:pt x="501976" y="783017"/>
                  <a:pt x="501976" y="781407"/>
                  <a:pt x="501976" y="777384"/>
                </a:cubicBezTo>
                <a:close/>
                <a:moveTo>
                  <a:pt x="2107811" y="772555"/>
                </a:moveTo>
                <a:cubicBezTo>
                  <a:pt x="2105374" y="772958"/>
                  <a:pt x="2104157" y="774568"/>
                  <a:pt x="2104157" y="777384"/>
                </a:cubicBezTo>
                <a:cubicBezTo>
                  <a:pt x="2104157" y="780201"/>
                  <a:pt x="2105374" y="781810"/>
                  <a:pt x="2107811" y="782212"/>
                </a:cubicBezTo>
                <a:cubicBezTo>
                  <a:pt x="2110248" y="781810"/>
                  <a:pt x="2111467" y="780201"/>
                  <a:pt x="2111467" y="777384"/>
                </a:cubicBezTo>
                <a:cubicBezTo>
                  <a:pt x="2111467" y="774568"/>
                  <a:pt x="2110248" y="772958"/>
                  <a:pt x="2107811" y="772555"/>
                </a:cubicBezTo>
                <a:close/>
                <a:moveTo>
                  <a:pt x="2158679" y="767124"/>
                </a:moveTo>
                <a:cubicBezTo>
                  <a:pt x="2158070" y="767526"/>
                  <a:pt x="2157766" y="768532"/>
                  <a:pt x="2157766" y="770141"/>
                </a:cubicBezTo>
                <a:cubicBezTo>
                  <a:pt x="2157766" y="773360"/>
                  <a:pt x="2158983" y="774165"/>
                  <a:pt x="2161420" y="772555"/>
                </a:cubicBezTo>
                <a:cubicBezTo>
                  <a:pt x="2163857" y="772355"/>
                  <a:pt x="2165076" y="771549"/>
                  <a:pt x="2165076" y="770141"/>
                </a:cubicBezTo>
                <a:cubicBezTo>
                  <a:pt x="2165076" y="768733"/>
                  <a:pt x="2163857" y="767928"/>
                  <a:pt x="2161420" y="767727"/>
                </a:cubicBezTo>
                <a:cubicBezTo>
                  <a:pt x="2160202" y="766922"/>
                  <a:pt x="2159288" y="766721"/>
                  <a:pt x="2158679" y="767124"/>
                </a:cubicBezTo>
                <a:close/>
                <a:moveTo>
                  <a:pt x="2112685" y="762899"/>
                </a:moveTo>
                <a:cubicBezTo>
                  <a:pt x="2110248" y="763100"/>
                  <a:pt x="2109030" y="763905"/>
                  <a:pt x="2109030" y="765313"/>
                </a:cubicBezTo>
                <a:cubicBezTo>
                  <a:pt x="2109030" y="766721"/>
                  <a:pt x="2110248" y="767526"/>
                  <a:pt x="2112685" y="767727"/>
                </a:cubicBezTo>
                <a:cubicBezTo>
                  <a:pt x="2112685" y="767526"/>
                  <a:pt x="2112685" y="766721"/>
                  <a:pt x="2112685" y="765313"/>
                </a:cubicBezTo>
                <a:cubicBezTo>
                  <a:pt x="2112685" y="763905"/>
                  <a:pt x="2112685" y="763100"/>
                  <a:pt x="2112685" y="762899"/>
                </a:cubicBezTo>
                <a:close/>
                <a:moveTo>
                  <a:pt x="2073696" y="762899"/>
                </a:moveTo>
                <a:cubicBezTo>
                  <a:pt x="2073494" y="763302"/>
                  <a:pt x="2072681" y="764911"/>
                  <a:pt x="2071260" y="767727"/>
                </a:cubicBezTo>
                <a:cubicBezTo>
                  <a:pt x="2069838" y="770544"/>
                  <a:pt x="2069026" y="772154"/>
                  <a:pt x="2068823" y="772555"/>
                </a:cubicBezTo>
                <a:cubicBezTo>
                  <a:pt x="2068823" y="772757"/>
                  <a:pt x="2068823" y="773562"/>
                  <a:pt x="2068823" y="774969"/>
                </a:cubicBezTo>
                <a:cubicBezTo>
                  <a:pt x="2068823" y="776377"/>
                  <a:pt x="2068823" y="777182"/>
                  <a:pt x="2068823" y="777384"/>
                </a:cubicBezTo>
                <a:cubicBezTo>
                  <a:pt x="2068823" y="777585"/>
                  <a:pt x="2068823" y="778390"/>
                  <a:pt x="2068823" y="779798"/>
                </a:cubicBezTo>
                <a:cubicBezTo>
                  <a:pt x="2068823" y="781206"/>
                  <a:pt x="2068823" y="782010"/>
                  <a:pt x="2068823" y="782212"/>
                </a:cubicBezTo>
                <a:cubicBezTo>
                  <a:pt x="2072884" y="777384"/>
                  <a:pt x="2074509" y="772555"/>
                  <a:pt x="2073696" y="767727"/>
                </a:cubicBezTo>
                <a:cubicBezTo>
                  <a:pt x="2073696" y="767526"/>
                  <a:pt x="2073696" y="766721"/>
                  <a:pt x="2073696" y="765313"/>
                </a:cubicBezTo>
                <a:cubicBezTo>
                  <a:pt x="2073696" y="763905"/>
                  <a:pt x="2073696" y="763100"/>
                  <a:pt x="2073696" y="762899"/>
                </a:cubicBezTo>
                <a:close/>
                <a:moveTo>
                  <a:pt x="506850" y="762899"/>
                </a:moveTo>
                <a:cubicBezTo>
                  <a:pt x="504413" y="763302"/>
                  <a:pt x="503195" y="764911"/>
                  <a:pt x="503195" y="767727"/>
                </a:cubicBezTo>
                <a:cubicBezTo>
                  <a:pt x="503195" y="770544"/>
                  <a:pt x="504413" y="772154"/>
                  <a:pt x="506850" y="772555"/>
                </a:cubicBezTo>
                <a:cubicBezTo>
                  <a:pt x="509286" y="772154"/>
                  <a:pt x="510505" y="770544"/>
                  <a:pt x="510505" y="767727"/>
                </a:cubicBezTo>
                <a:cubicBezTo>
                  <a:pt x="510505" y="764911"/>
                  <a:pt x="509286" y="763302"/>
                  <a:pt x="506850" y="762899"/>
                </a:cubicBezTo>
                <a:close/>
                <a:moveTo>
                  <a:pt x="511723" y="758070"/>
                </a:moveTo>
                <a:cubicBezTo>
                  <a:pt x="509286" y="758272"/>
                  <a:pt x="508069" y="759077"/>
                  <a:pt x="508069" y="760485"/>
                </a:cubicBezTo>
                <a:cubicBezTo>
                  <a:pt x="508069" y="761892"/>
                  <a:pt x="509286" y="762697"/>
                  <a:pt x="511723" y="762899"/>
                </a:cubicBezTo>
                <a:cubicBezTo>
                  <a:pt x="511723" y="758875"/>
                  <a:pt x="511723" y="757266"/>
                  <a:pt x="511723" y="758070"/>
                </a:cubicBezTo>
                <a:close/>
                <a:moveTo>
                  <a:pt x="2195535" y="753242"/>
                </a:moveTo>
                <a:cubicBezTo>
                  <a:pt x="2192896" y="759177"/>
                  <a:pt x="2189646" y="767828"/>
                  <a:pt x="2185788" y="779195"/>
                </a:cubicBezTo>
                <a:cubicBezTo>
                  <a:pt x="2181930" y="790561"/>
                  <a:pt x="2178681" y="798005"/>
                  <a:pt x="2176041" y="801525"/>
                </a:cubicBezTo>
                <a:cubicBezTo>
                  <a:pt x="2176041" y="802330"/>
                  <a:pt x="2176041" y="805549"/>
                  <a:pt x="2176041" y="811182"/>
                </a:cubicBezTo>
                <a:cubicBezTo>
                  <a:pt x="2176041" y="811383"/>
                  <a:pt x="2176041" y="812188"/>
                  <a:pt x="2176041" y="813596"/>
                </a:cubicBezTo>
                <a:cubicBezTo>
                  <a:pt x="2176041" y="815004"/>
                  <a:pt x="2176041" y="815809"/>
                  <a:pt x="2176041" y="816010"/>
                </a:cubicBezTo>
                <a:cubicBezTo>
                  <a:pt x="2183250" y="808466"/>
                  <a:pt x="2188327" y="799413"/>
                  <a:pt x="2191270" y="788851"/>
                </a:cubicBezTo>
                <a:cubicBezTo>
                  <a:pt x="2194215" y="778290"/>
                  <a:pt x="2195637" y="768029"/>
                  <a:pt x="2195535" y="758070"/>
                </a:cubicBezTo>
                <a:cubicBezTo>
                  <a:pt x="2195535" y="757869"/>
                  <a:pt x="2195535" y="757064"/>
                  <a:pt x="2195535" y="755656"/>
                </a:cubicBezTo>
                <a:cubicBezTo>
                  <a:pt x="2195535" y="754248"/>
                  <a:pt x="2195535" y="753444"/>
                  <a:pt x="2195535" y="753242"/>
                </a:cubicBezTo>
                <a:close/>
                <a:moveTo>
                  <a:pt x="2180914" y="753242"/>
                </a:moveTo>
                <a:cubicBezTo>
                  <a:pt x="2178377" y="760183"/>
                  <a:pt x="2176143" y="765614"/>
                  <a:pt x="2174214" y="769538"/>
                </a:cubicBezTo>
                <a:cubicBezTo>
                  <a:pt x="2172284" y="773461"/>
                  <a:pt x="2171270" y="777685"/>
                  <a:pt x="2171167" y="782212"/>
                </a:cubicBezTo>
                <a:cubicBezTo>
                  <a:pt x="2171371" y="784727"/>
                  <a:pt x="2172183" y="786940"/>
                  <a:pt x="2173604" y="788851"/>
                </a:cubicBezTo>
                <a:cubicBezTo>
                  <a:pt x="2175027" y="790762"/>
                  <a:pt x="2175839" y="791768"/>
                  <a:pt x="2176041" y="791869"/>
                </a:cubicBezTo>
                <a:cubicBezTo>
                  <a:pt x="2178377" y="785029"/>
                  <a:pt x="2179798" y="779396"/>
                  <a:pt x="2180306" y="774969"/>
                </a:cubicBezTo>
                <a:cubicBezTo>
                  <a:pt x="2180813" y="770544"/>
                  <a:pt x="2181017" y="764911"/>
                  <a:pt x="2180914" y="758070"/>
                </a:cubicBezTo>
                <a:cubicBezTo>
                  <a:pt x="2180914" y="757869"/>
                  <a:pt x="2180914" y="757064"/>
                  <a:pt x="2180914" y="755656"/>
                </a:cubicBezTo>
                <a:cubicBezTo>
                  <a:pt x="2180914" y="754248"/>
                  <a:pt x="2180914" y="753444"/>
                  <a:pt x="2180914" y="753242"/>
                </a:cubicBezTo>
                <a:close/>
                <a:moveTo>
                  <a:pt x="2166294" y="753242"/>
                </a:moveTo>
                <a:cubicBezTo>
                  <a:pt x="2163857" y="753645"/>
                  <a:pt x="2162639" y="755254"/>
                  <a:pt x="2162639" y="758070"/>
                </a:cubicBezTo>
                <a:cubicBezTo>
                  <a:pt x="2162639" y="760888"/>
                  <a:pt x="2163857" y="762497"/>
                  <a:pt x="2166294" y="762899"/>
                </a:cubicBezTo>
                <a:cubicBezTo>
                  <a:pt x="2166294" y="762497"/>
                  <a:pt x="2166294" y="760888"/>
                  <a:pt x="2166294" y="758070"/>
                </a:cubicBezTo>
                <a:cubicBezTo>
                  <a:pt x="2166294" y="755254"/>
                  <a:pt x="2166294" y="753645"/>
                  <a:pt x="2166294" y="753242"/>
                </a:cubicBezTo>
                <a:close/>
                <a:moveTo>
                  <a:pt x="2078570" y="753242"/>
                </a:moveTo>
                <a:cubicBezTo>
                  <a:pt x="2078570" y="753444"/>
                  <a:pt x="2078570" y="754248"/>
                  <a:pt x="2078570" y="755656"/>
                </a:cubicBezTo>
                <a:cubicBezTo>
                  <a:pt x="2078570" y="757064"/>
                  <a:pt x="2078570" y="757869"/>
                  <a:pt x="2078570" y="758070"/>
                </a:cubicBezTo>
                <a:cubicBezTo>
                  <a:pt x="2081007" y="757869"/>
                  <a:pt x="2082226" y="757064"/>
                  <a:pt x="2082226" y="755656"/>
                </a:cubicBezTo>
                <a:cubicBezTo>
                  <a:pt x="2082226" y="754248"/>
                  <a:pt x="2081007" y="753444"/>
                  <a:pt x="2078570" y="753242"/>
                </a:cubicBezTo>
                <a:close/>
                <a:moveTo>
                  <a:pt x="2185788" y="743585"/>
                </a:moveTo>
                <a:lnTo>
                  <a:pt x="2185788" y="746000"/>
                </a:lnTo>
                <a:lnTo>
                  <a:pt x="2185788" y="748414"/>
                </a:lnTo>
                <a:cubicBezTo>
                  <a:pt x="2188225" y="748214"/>
                  <a:pt x="2189444" y="747408"/>
                  <a:pt x="2189444" y="746000"/>
                </a:cubicBezTo>
                <a:cubicBezTo>
                  <a:pt x="2189444" y="744592"/>
                  <a:pt x="2188225" y="743787"/>
                  <a:pt x="2185788" y="743585"/>
                </a:cubicBezTo>
                <a:close/>
                <a:moveTo>
                  <a:pt x="2197667" y="742982"/>
                </a:moveTo>
                <a:cubicBezTo>
                  <a:pt x="2197059" y="743384"/>
                  <a:pt x="2196754" y="744390"/>
                  <a:pt x="2196754" y="746000"/>
                </a:cubicBezTo>
                <a:cubicBezTo>
                  <a:pt x="2196754" y="749218"/>
                  <a:pt x="2197972" y="750023"/>
                  <a:pt x="2200409" y="748414"/>
                </a:cubicBezTo>
                <a:cubicBezTo>
                  <a:pt x="2200409" y="748214"/>
                  <a:pt x="2200409" y="747408"/>
                  <a:pt x="2200409" y="746000"/>
                </a:cubicBezTo>
                <a:cubicBezTo>
                  <a:pt x="2200409" y="744592"/>
                  <a:pt x="2200409" y="743787"/>
                  <a:pt x="2200409" y="743585"/>
                </a:cubicBezTo>
                <a:cubicBezTo>
                  <a:pt x="2199191" y="742781"/>
                  <a:pt x="2198276" y="742579"/>
                  <a:pt x="2197667" y="742982"/>
                </a:cubicBezTo>
                <a:close/>
                <a:moveTo>
                  <a:pt x="2168426" y="742228"/>
                </a:moveTo>
                <a:cubicBezTo>
                  <a:pt x="2167817" y="742228"/>
                  <a:pt x="2167513" y="742681"/>
                  <a:pt x="2167513" y="743585"/>
                </a:cubicBezTo>
                <a:cubicBezTo>
                  <a:pt x="2167513" y="745396"/>
                  <a:pt x="2168731" y="745396"/>
                  <a:pt x="2171167" y="743585"/>
                </a:cubicBezTo>
                <a:cubicBezTo>
                  <a:pt x="2169950" y="742681"/>
                  <a:pt x="2169035" y="742228"/>
                  <a:pt x="2168426" y="742228"/>
                </a:cubicBezTo>
                <a:close/>
                <a:moveTo>
                  <a:pt x="2080702" y="738154"/>
                </a:moveTo>
                <a:cubicBezTo>
                  <a:pt x="2080093" y="738556"/>
                  <a:pt x="2079789" y="739562"/>
                  <a:pt x="2079789" y="741171"/>
                </a:cubicBezTo>
                <a:cubicBezTo>
                  <a:pt x="2079789" y="744390"/>
                  <a:pt x="2081007" y="745195"/>
                  <a:pt x="2083443" y="743585"/>
                </a:cubicBezTo>
                <a:cubicBezTo>
                  <a:pt x="2083443" y="743384"/>
                  <a:pt x="2083443" y="742579"/>
                  <a:pt x="2083443" y="741171"/>
                </a:cubicBezTo>
                <a:cubicBezTo>
                  <a:pt x="2083443" y="739763"/>
                  <a:pt x="2083443" y="738959"/>
                  <a:pt x="2083443" y="738757"/>
                </a:cubicBezTo>
                <a:cubicBezTo>
                  <a:pt x="2082226" y="737952"/>
                  <a:pt x="2081311" y="737751"/>
                  <a:pt x="2080702" y="738154"/>
                </a:cubicBezTo>
                <a:close/>
                <a:moveTo>
                  <a:pt x="2190662" y="729101"/>
                </a:moveTo>
                <a:cubicBezTo>
                  <a:pt x="2188225" y="729504"/>
                  <a:pt x="2187007" y="731113"/>
                  <a:pt x="2187007" y="733929"/>
                </a:cubicBezTo>
                <a:cubicBezTo>
                  <a:pt x="2187007" y="736746"/>
                  <a:pt x="2188225" y="738355"/>
                  <a:pt x="2190662" y="738757"/>
                </a:cubicBezTo>
                <a:cubicBezTo>
                  <a:pt x="2190662" y="733124"/>
                  <a:pt x="2190662" y="729905"/>
                  <a:pt x="2190662" y="729101"/>
                </a:cubicBezTo>
                <a:close/>
                <a:moveTo>
                  <a:pt x="521470" y="729101"/>
                </a:moveTo>
                <a:cubicBezTo>
                  <a:pt x="521470" y="729504"/>
                  <a:pt x="521470" y="731113"/>
                  <a:pt x="521470" y="733929"/>
                </a:cubicBezTo>
                <a:cubicBezTo>
                  <a:pt x="521470" y="736746"/>
                  <a:pt x="521470" y="738355"/>
                  <a:pt x="521470" y="738757"/>
                </a:cubicBezTo>
                <a:cubicBezTo>
                  <a:pt x="519033" y="738959"/>
                  <a:pt x="517816" y="739763"/>
                  <a:pt x="517816" y="741171"/>
                </a:cubicBezTo>
                <a:cubicBezTo>
                  <a:pt x="517816" y="742579"/>
                  <a:pt x="519033" y="743384"/>
                  <a:pt x="521470" y="743585"/>
                </a:cubicBezTo>
                <a:cubicBezTo>
                  <a:pt x="521470" y="743384"/>
                  <a:pt x="521470" y="742579"/>
                  <a:pt x="521470" y="741171"/>
                </a:cubicBezTo>
                <a:cubicBezTo>
                  <a:pt x="521470" y="739763"/>
                  <a:pt x="521470" y="738959"/>
                  <a:pt x="521470" y="738757"/>
                </a:cubicBezTo>
                <a:cubicBezTo>
                  <a:pt x="523907" y="738355"/>
                  <a:pt x="525126" y="736746"/>
                  <a:pt x="525126" y="733929"/>
                </a:cubicBezTo>
                <a:cubicBezTo>
                  <a:pt x="525126" y="731113"/>
                  <a:pt x="523907" y="729504"/>
                  <a:pt x="521470" y="729101"/>
                </a:cubicBezTo>
                <a:close/>
                <a:moveTo>
                  <a:pt x="2088317" y="724272"/>
                </a:moveTo>
                <a:cubicBezTo>
                  <a:pt x="2085880" y="724675"/>
                  <a:pt x="2084663" y="726285"/>
                  <a:pt x="2084663" y="729101"/>
                </a:cubicBezTo>
                <a:cubicBezTo>
                  <a:pt x="2084663" y="731918"/>
                  <a:pt x="2085880" y="733527"/>
                  <a:pt x="2088317" y="733929"/>
                </a:cubicBezTo>
                <a:cubicBezTo>
                  <a:pt x="2088317" y="733527"/>
                  <a:pt x="2088317" y="731918"/>
                  <a:pt x="2088317" y="729101"/>
                </a:cubicBezTo>
                <a:cubicBezTo>
                  <a:pt x="2088317" y="726285"/>
                  <a:pt x="2088317" y="724675"/>
                  <a:pt x="2088317" y="724272"/>
                </a:cubicBezTo>
                <a:close/>
                <a:moveTo>
                  <a:pt x="2176041" y="714616"/>
                </a:moveTo>
                <a:cubicBezTo>
                  <a:pt x="2176041" y="713208"/>
                  <a:pt x="2176041" y="714817"/>
                  <a:pt x="2176041" y="719444"/>
                </a:cubicBezTo>
                <a:cubicBezTo>
                  <a:pt x="2176041" y="724072"/>
                  <a:pt x="2176041" y="725680"/>
                  <a:pt x="2176041" y="724272"/>
                </a:cubicBezTo>
                <a:cubicBezTo>
                  <a:pt x="2178478" y="723870"/>
                  <a:pt x="2179697" y="722261"/>
                  <a:pt x="2179697" y="719444"/>
                </a:cubicBezTo>
                <a:cubicBezTo>
                  <a:pt x="2179697" y="716628"/>
                  <a:pt x="2178478" y="715019"/>
                  <a:pt x="2176041" y="714616"/>
                </a:cubicBezTo>
                <a:close/>
                <a:moveTo>
                  <a:pt x="526344" y="714616"/>
                </a:moveTo>
                <a:cubicBezTo>
                  <a:pt x="523907" y="715019"/>
                  <a:pt x="522689" y="716628"/>
                  <a:pt x="522689" y="719444"/>
                </a:cubicBezTo>
                <a:cubicBezTo>
                  <a:pt x="522689" y="722261"/>
                  <a:pt x="523907" y="723870"/>
                  <a:pt x="526344" y="724272"/>
                </a:cubicBezTo>
                <a:cubicBezTo>
                  <a:pt x="528780" y="723870"/>
                  <a:pt x="530000" y="722261"/>
                  <a:pt x="530000" y="719444"/>
                </a:cubicBezTo>
                <a:cubicBezTo>
                  <a:pt x="530000" y="716628"/>
                  <a:pt x="528780" y="715019"/>
                  <a:pt x="526344" y="714616"/>
                </a:cubicBezTo>
                <a:close/>
                <a:moveTo>
                  <a:pt x="2180914" y="704959"/>
                </a:moveTo>
                <a:cubicBezTo>
                  <a:pt x="2180914" y="705160"/>
                  <a:pt x="2180914" y="705965"/>
                  <a:pt x="2180914" y="707373"/>
                </a:cubicBezTo>
                <a:cubicBezTo>
                  <a:pt x="2180914" y="708781"/>
                  <a:pt x="2180914" y="709586"/>
                  <a:pt x="2180914" y="709787"/>
                </a:cubicBezTo>
                <a:cubicBezTo>
                  <a:pt x="2183351" y="709586"/>
                  <a:pt x="2184570" y="708781"/>
                  <a:pt x="2184570" y="707373"/>
                </a:cubicBezTo>
                <a:cubicBezTo>
                  <a:pt x="2184570" y="705965"/>
                  <a:pt x="2183351" y="705160"/>
                  <a:pt x="2180914" y="704959"/>
                </a:cubicBezTo>
                <a:close/>
                <a:moveTo>
                  <a:pt x="2210156" y="700131"/>
                </a:moveTo>
                <a:cubicBezTo>
                  <a:pt x="2210156" y="700332"/>
                  <a:pt x="2210156" y="701137"/>
                  <a:pt x="2210156" y="702545"/>
                </a:cubicBezTo>
                <a:cubicBezTo>
                  <a:pt x="2210156" y="703953"/>
                  <a:pt x="2210156" y="704757"/>
                  <a:pt x="2210156" y="704959"/>
                </a:cubicBezTo>
                <a:cubicBezTo>
                  <a:pt x="2212593" y="704757"/>
                  <a:pt x="2213812" y="703953"/>
                  <a:pt x="2213812" y="702545"/>
                </a:cubicBezTo>
                <a:cubicBezTo>
                  <a:pt x="2213812" y="701137"/>
                  <a:pt x="2212593" y="700332"/>
                  <a:pt x="2210156" y="700131"/>
                </a:cubicBezTo>
                <a:close/>
                <a:moveTo>
                  <a:pt x="2200409" y="700131"/>
                </a:moveTo>
                <a:cubicBezTo>
                  <a:pt x="2198074" y="704557"/>
                  <a:pt x="2196652" y="707776"/>
                  <a:pt x="2196145" y="709787"/>
                </a:cubicBezTo>
                <a:cubicBezTo>
                  <a:pt x="2195637" y="711800"/>
                  <a:pt x="2195434" y="715019"/>
                  <a:pt x="2195535" y="719444"/>
                </a:cubicBezTo>
                <a:cubicBezTo>
                  <a:pt x="2195535" y="719645"/>
                  <a:pt x="2195535" y="720450"/>
                  <a:pt x="2195535" y="721858"/>
                </a:cubicBezTo>
                <a:cubicBezTo>
                  <a:pt x="2195535" y="723266"/>
                  <a:pt x="2195535" y="724072"/>
                  <a:pt x="2195535" y="724272"/>
                </a:cubicBezTo>
                <a:cubicBezTo>
                  <a:pt x="2199596" y="720249"/>
                  <a:pt x="2201221" y="713811"/>
                  <a:pt x="2200409" y="704959"/>
                </a:cubicBezTo>
                <a:cubicBezTo>
                  <a:pt x="2200409" y="704757"/>
                  <a:pt x="2200409" y="703953"/>
                  <a:pt x="2200409" y="702545"/>
                </a:cubicBezTo>
                <a:cubicBezTo>
                  <a:pt x="2200409" y="701137"/>
                  <a:pt x="2200409" y="700332"/>
                  <a:pt x="2200409" y="700131"/>
                </a:cubicBezTo>
                <a:close/>
                <a:moveTo>
                  <a:pt x="2200409" y="690474"/>
                </a:moveTo>
                <a:lnTo>
                  <a:pt x="2200409" y="692888"/>
                </a:lnTo>
                <a:lnTo>
                  <a:pt x="2200409" y="695302"/>
                </a:lnTo>
                <a:cubicBezTo>
                  <a:pt x="2202845" y="695101"/>
                  <a:pt x="2204064" y="694296"/>
                  <a:pt x="2204064" y="692888"/>
                </a:cubicBezTo>
                <a:cubicBezTo>
                  <a:pt x="2204064" y="691480"/>
                  <a:pt x="2202845" y="690676"/>
                  <a:pt x="2200409" y="690474"/>
                </a:cubicBezTo>
                <a:close/>
                <a:moveTo>
                  <a:pt x="2176041" y="690474"/>
                </a:moveTo>
                <a:cubicBezTo>
                  <a:pt x="2170457" y="700332"/>
                  <a:pt x="2163349" y="718036"/>
                  <a:pt x="2154719" y="743585"/>
                </a:cubicBezTo>
                <a:cubicBezTo>
                  <a:pt x="2146090" y="769135"/>
                  <a:pt x="2140200" y="786839"/>
                  <a:pt x="2137052" y="796697"/>
                </a:cubicBezTo>
                <a:cubicBezTo>
                  <a:pt x="2134718" y="803436"/>
                  <a:pt x="2133296" y="808063"/>
                  <a:pt x="2132788" y="810579"/>
                </a:cubicBezTo>
                <a:cubicBezTo>
                  <a:pt x="2132281" y="813093"/>
                  <a:pt x="2132078" y="816513"/>
                  <a:pt x="2132179" y="820838"/>
                </a:cubicBezTo>
                <a:cubicBezTo>
                  <a:pt x="2132179" y="821040"/>
                  <a:pt x="2132179" y="821845"/>
                  <a:pt x="2132179" y="823253"/>
                </a:cubicBezTo>
                <a:cubicBezTo>
                  <a:pt x="2132179" y="824661"/>
                  <a:pt x="2132179" y="825465"/>
                  <a:pt x="2132179" y="825667"/>
                </a:cubicBezTo>
                <a:lnTo>
                  <a:pt x="2176041" y="700131"/>
                </a:lnTo>
                <a:close/>
                <a:moveTo>
                  <a:pt x="540964" y="690474"/>
                </a:moveTo>
                <a:cubicBezTo>
                  <a:pt x="538528" y="690877"/>
                  <a:pt x="537310" y="692486"/>
                  <a:pt x="537310" y="695302"/>
                </a:cubicBezTo>
                <a:cubicBezTo>
                  <a:pt x="537310" y="698119"/>
                  <a:pt x="538528" y="699729"/>
                  <a:pt x="540964" y="700131"/>
                </a:cubicBezTo>
                <a:cubicBezTo>
                  <a:pt x="543401" y="699729"/>
                  <a:pt x="544620" y="698119"/>
                  <a:pt x="544620" y="695302"/>
                </a:cubicBezTo>
                <a:cubicBezTo>
                  <a:pt x="544620" y="692486"/>
                  <a:pt x="543401" y="690877"/>
                  <a:pt x="540964" y="690474"/>
                </a:cubicBezTo>
                <a:close/>
                <a:moveTo>
                  <a:pt x="2205282" y="675989"/>
                </a:moveTo>
                <a:cubicBezTo>
                  <a:pt x="2205282" y="676191"/>
                  <a:pt x="2205282" y="676995"/>
                  <a:pt x="2205282" y="678403"/>
                </a:cubicBezTo>
                <a:cubicBezTo>
                  <a:pt x="2205282" y="679811"/>
                  <a:pt x="2205282" y="680616"/>
                  <a:pt x="2205282" y="680817"/>
                </a:cubicBezTo>
                <a:cubicBezTo>
                  <a:pt x="2207719" y="680616"/>
                  <a:pt x="2208938" y="679811"/>
                  <a:pt x="2208938" y="678403"/>
                </a:cubicBezTo>
                <a:cubicBezTo>
                  <a:pt x="2208938" y="676995"/>
                  <a:pt x="2207719" y="676191"/>
                  <a:pt x="2205282" y="675989"/>
                </a:cubicBezTo>
                <a:close/>
                <a:moveTo>
                  <a:pt x="2190662" y="675989"/>
                </a:moveTo>
                <a:cubicBezTo>
                  <a:pt x="2188225" y="676392"/>
                  <a:pt x="2187007" y="678002"/>
                  <a:pt x="2187007" y="680817"/>
                </a:cubicBezTo>
                <a:cubicBezTo>
                  <a:pt x="2187007" y="683635"/>
                  <a:pt x="2188225" y="685244"/>
                  <a:pt x="2190662" y="685646"/>
                </a:cubicBezTo>
                <a:cubicBezTo>
                  <a:pt x="2193098" y="685244"/>
                  <a:pt x="2194317" y="683635"/>
                  <a:pt x="2194317" y="680817"/>
                </a:cubicBezTo>
                <a:cubicBezTo>
                  <a:pt x="2194317" y="678002"/>
                  <a:pt x="2193098" y="676392"/>
                  <a:pt x="2190662" y="675989"/>
                </a:cubicBezTo>
                <a:close/>
                <a:moveTo>
                  <a:pt x="2234524" y="671161"/>
                </a:moveTo>
                <a:cubicBezTo>
                  <a:pt x="2229448" y="686853"/>
                  <a:pt x="2221324" y="714616"/>
                  <a:pt x="2210156" y="754450"/>
                </a:cubicBezTo>
                <a:cubicBezTo>
                  <a:pt x="2198988" y="794283"/>
                  <a:pt x="2185991" y="824460"/>
                  <a:pt x="2171167" y="844980"/>
                </a:cubicBezTo>
                <a:lnTo>
                  <a:pt x="2171167" y="854637"/>
                </a:lnTo>
                <a:lnTo>
                  <a:pt x="2166294" y="849808"/>
                </a:lnTo>
                <a:lnTo>
                  <a:pt x="2166294" y="864293"/>
                </a:lnTo>
                <a:lnTo>
                  <a:pt x="2161420" y="864293"/>
                </a:lnTo>
                <a:lnTo>
                  <a:pt x="2117558" y="994658"/>
                </a:lnTo>
                <a:lnTo>
                  <a:pt x="2122432" y="994658"/>
                </a:lnTo>
                <a:lnTo>
                  <a:pt x="2141926" y="951203"/>
                </a:lnTo>
                <a:lnTo>
                  <a:pt x="2146800" y="951203"/>
                </a:lnTo>
                <a:cubicBezTo>
                  <a:pt x="2146394" y="958445"/>
                  <a:pt x="2144770" y="965688"/>
                  <a:pt x="2141926" y="972930"/>
                </a:cubicBezTo>
                <a:cubicBezTo>
                  <a:pt x="2139084" y="980173"/>
                  <a:pt x="2137459" y="987415"/>
                  <a:pt x="2137052" y="994658"/>
                </a:cubicBezTo>
                <a:cubicBezTo>
                  <a:pt x="2142738" y="995462"/>
                  <a:pt x="2145987" y="993853"/>
                  <a:pt x="2146800" y="989829"/>
                </a:cubicBezTo>
                <a:cubicBezTo>
                  <a:pt x="2151420" y="977055"/>
                  <a:pt x="2157333" y="959602"/>
                  <a:pt x="2164543" y="937472"/>
                </a:cubicBezTo>
                <a:lnTo>
                  <a:pt x="2173544" y="909439"/>
                </a:lnTo>
                <a:lnTo>
                  <a:pt x="2171167" y="912576"/>
                </a:lnTo>
                <a:cubicBezTo>
                  <a:pt x="2168731" y="912175"/>
                  <a:pt x="2167513" y="910565"/>
                  <a:pt x="2167513" y="907748"/>
                </a:cubicBezTo>
                <a:cubicBezTo>
                  <a:pt x="2167513" y="904932"/>
                  <a:pt x="2168731" y="903323"/>
                  <a:pt x="2171167" y="902920"/>
                </a:cubicBezTo>
                <a:lnTo>
                  <a:pt x="2174305" y="907065"/>
                </a:lnTo>
                <a:lnTo>
                  <a:pt x="2176326" y="900770"/>
                </a:lnTo>
                <a:cubicBezTo>
                  <a:pt x="2180578" y="887366"/>
                  <a:pt x="2185154" y="872793"/>
                  <a:pt x="2190053" y="857051"/>
                </a:cubicBezTo>
                <a:cubicBezTo>
                  <a:pt x="2209648" y="794081"/>
                  <a:pt x="2222847" y="749822"/>
                  <a:pt x="2229650" y="724272"/>
                </a:cubicBezTo>
                <a:cubicBezTo>
                  <a:pt x="2234321" y="714817"/>
                  <a:pt x="2237164" y="705965"/>
                  <a:pt x="2238179" y="697716"/>
                </a:cubicBezTo>
                <a:cubicBezTo>
                  <a:pt x="2239194" y="689468"/>
                  <a:pt x="2239600" y="680616"/>
                  <a:pt x="2239397" y="671161"/>
                </a:cubicBezTo>
                <a:close/>
                <a:moveTo>
                  <a:pt x="2210156" y="666332"/>
                </a:moveTo>
                <a:cubicBezTo>
                  <a:pt x="2207719" y="666534"/>
                  <a:pt x="2206501" y="667339"/>
                  <a:pt x="2206501" y="668747"/>
                </a:cubicBezTo>
                <a:cubicBezTo>
                  <a:pt x="2206501" y="670155"/>
                  <a:pt x="2207719" y="670959"/>
                  <a:pt x="2210156" y="671161"/>
                </a:cubicBezTo>
                <a:cubicBezTo>
                  <a:pt x="2212593" y="670959"/>
                  <a:pt x="2213812" y="670155"/>
                  <a:pt x="2213812" y="668747"/>
                </a:cubicBezTo>
                <a:cubicBezTo>
                  <a:pt x="2213812" y="667339"/>
                  <a:pt x="2212593" y="666534"/>
                  <a:pt x="2210156" y="666332"/>
                </a:cubicBezTo>
                <a:close/>
                <a:moveTo>
                  <a:pt x="2200409" y="651848"/>
                </a:moveTo>
                <a:cubicBezTo>
                  <a:pt x="2197972" y="652251"/>
                  <a:pt x="2196754" y="653860"/>
                  <a:pt x="2196754" y="656676"/>
                </a:cubicBezTo>
                <a:cubicBezTo>
                  <a:pt x="2196754" y="659493"/>
                  <a:pt x="2197972" y="661102"/>
                  <a:pt x="2200409" y="661504"/>
                </a:cubicBezTo>
                <a:cubicBezTo>
                  <a:pt x="2200409" y="661102"/>
                  <a:pt x="2200409" y="659493"/>
                  <a:pt x="2200409" y="656676"/>
                </a:cubicBezTo>
                <a:cubicBezTo>
                  <a:pt x="2200409" y="653860"/>
                  <a:pt x="2200409" y="652251"/>
                  <a:pt x="2200409" y="651848"/>
                </a:cubicBezTo>
                <a:close/>
                <a:moveTo>
                  <a:pt x="2215029" y="647019"/>
                </a:moveTo>
                <a:cubicBezTo>
                  <a:pt x="2212593" y="647422"/>
                  <a:pt x="2211375" y="649032"/>
                  <a:pt x="2211375" y="651848"/>
                </a:cubicBezTo>
                <a:cubicBezTo>
                  <a:pt x="2211375" y="654665"/>
                  <a:pt x="2212593" y="656274"/>
                  <a:pt x="2215029" y="656676"/>
                </a:cubicBezTo>
                <a:cubicBezTo>
                  <a:pt x="2215029" y="656274"/>
                  <a:pt x="2215029" y="654665"/>
                  <a:pt x="2215029" y="651848"/>
                </a:cubicBezTo>
                <a:cubicBezTo>
                  <a:pt x="2215029" y="649032"/>
                  <a:pt x="2215029" y="647422"/>
                  <a:pt x="2215029" y="647019"/>
                </a:cubicBezTo>
                <a:close/>
                <a:moveTo>
                  <a:pt x="2217162" y="636759"/>
                </a:moveTo>
                <a:cubicBezTo>
                  <a:pt x="2216553" y="637162"/>
                  <a:pt x="2216248" y="638167"/>
                  <a:pt x="2216248" y="639777"/>
                </a:cubicBezTo>
                <a:cubicBezTo>
                  <a:pt x="2216248" y="642996"/>
                  <a:pt x="2217466" y="643800"/>
                  <a:pt x="2219903" y="642191"/>
                </a:cubicBezTo>
                <a:cubicBezTo>
                  <a:pt x="2219903" y="641991"/>
                  <a:pt x="2219903" y="641185"/>
                  <a:pt x="2219903" y="639777"/>
                </a:cubicBezTo>
                <a:cubicBezTo>
                  <a:pt x="2219903" y="638369"/>
                  <a:pt x="2219903" y="637564"/>
                  <a:pt x="2219903" y="637363"/>
                </a:cubicBezTo>
                <a:cubicBezTo>
                  <a:pt x="2218685" y="636558"/>
                  <a:pt x="2217771" y="636356"/>
                  <a:pt x="2217162" y="636759"/>
                </a:cubicBezTo>
                <a:close/>
                <a:moveTo>
                  <a:pt x="2117558" y="632534"/>
                </a:moveTo>
                <a:cubicBezTo>
                  <a:pt x="2110147" y="642694"/>
                  <a:pt x="2104258" y="654966"/>
                  <a:pt x="2099892" y="669350"/>
                </a:cubicBezTo>
                <a:cubicBezTo>
                  <a:pt x="2095526" y="683735"/>
                  <a:pt x="2093293" y="697213"/>
                  <a:pt x="2093191" y="709787"/>
                </a:cubicBezTo>
                <a:cubicBezTo>
                  <a:pt x="2093191" y="715420"/>
                  <a:pt x="2093191" y="718639"/>
                  <a:pt x="2093191" y="719444"/>
                </a:cubicBezTo>
                <a:lnTo>
                  <a:pt x="2117558" y="642191"/>
                </a:lnTo>
                <a:close/>
                <a:moveTo>
                  <a:pt x="2195535" y="622878"/>
                </a:moveTo>
                <a:cubicBezTo>
                  <a:pt x="2192591" y="628612"/>
                  <a:pt x="2188733" y="637664"/>
                  <a:pt x="2183961" y="650037"/>
                </a:cubicBezTo>
                <a:cubicBezTo>
                  <a:pt x="2179189" y="662410"/>
                  <a:pt x="2176549" y="672670"/>
                  <a:pt x="2176041" y="680817"/>
                </a:cubicBezTo>
                <a:cubicBezTo>
                  <a:pt x="2176041" y="681019"/>
                  <a:pt x="2176041" y="681824"/>
                  <a:pt x="2176041" y="683232"/>
                </a:cubicBezTo>
                <a:cubicBezTo>
                  <a:pt x="2176041" y="684639"/>
                  <a:pt x="2176041" y="685444"/>
                  <a:pt x="2176041" y="685646"/>
                </a:cubicBezTo>
                <a:cubicBezTo>
                  <a:pt x="2183250" y="678102"/>
                  <a:pt x="2188327" y="669048"/>
                  <a:pt x="2191270" y="658487"/>
                </a:cubicBezTo>
                <a:cubicBezTo>
                  <a:pt x="2194215" y="647925"/>
                  <a:pt x="2195637" y="637664"/>
                  <a:pt x="2195535" y="627706"/>
                </a:cubicBezTo>
                <a:cubicBezTo>
                  <a:pt x="2195535" y="627506"/>
                  <a:pt x="2195535" y="626700"/>
                  <a:pt x="2195535" y="625292"/>
                </a:cubicBezTo>
                <a:cubicBezTo>
                  <a:pt x="2195535" y="623884"/>
                  <a:pt x="2195535" y="623079"/>
                  <a:pt x="2195535" y="622878"/>
                </a:cubicBezTo>
                <a:close/>
                <a:moveTo>
                  <a:pt x="2176041" y="613221"/>
                </a:moveTo>
                <a:lnTo>
                  <a:pt x="2122432" y="782212"/>
                </a:lnTo>
                <a:lnTo>
                  <a:pt x="2054202" y="999486"/>
                </a:lnTo>
                <a:lnTo>
                  <a:pt x="2054202" y="1004314"/>
                </a:lnTo>
                <a:cubicBezTo>
                  <a:pt x="2056436" y="1004113"/>
                  <a:pt x="2058060" y="1003308"/>
                  <a:pt x="2059076" y="1001900"/>
                </a:cubicBezTo>
                <a:cubicBezTo>
                  <a:pt x="2060091" y="1000492"/>
                  <a:pt x="2061716" y="999687"/>
                  <a:pt x="2063949" y="999486"/>
                </a:cubicBezTo>
                <a:cubicBezTo>
                  <a:pt x="2072072" y="969711"/>
                  <a:pt x="2082631" y="936316"/>
                  <a:pt x="2095627" y="899299"/>
                </a:cubicBezTo>
                <a:cubicBezTo>
                  <a:pt x="2108623" y="862282"/>
                  <a:pt x="2119183" y="826471"/>
                  <a:pt x="2127305" y="791869"/>
                </a:cubicBezTo>
                <a:cubicBezTo>
                  <a:pt x="2127305" y="791667"/>
                  <a:pt x="2127305" y="790862"/>
                  <a:pt x="2127305" y="789454"/>
                </a:cubicBezTo>
                <a:cubicBezTo>
                  <a:pt x="2127305" y="788046"/>
                  <a:pt x="2127305" y="787242"/>
                  <a:pt x="2127305" y="787040"/>
                </a:cubicBezTo>
                <a:cubicBezTo>
                  <a:pt x="2127408" y="786839"/>
                  <a:pt x="2127204" y="786034"/>
                  <a:pt x="2126697" y="784626"/>
                </a:cubicBezTo>
                <a:cubicBezTo>
                  <a:pt x="2126189" y="783218"/>
                  <a:pt x="2124768" y="782413"/>
                  <a:pt x="2122432" y="782212"/>
                </a:cubicBezTo>
                <a:lnTo>
                  <a:pt x="2132179" y="772555"/>
                </a:lnTo>
                <a:lnTo>
                  <a:pt x="2166294" y="680817"/>
                </a:lnTo>
                <a:cubicBezTo>
                  <a:pt x="2164568" y="671161"/>
                  <a:pt x="2165584" y="661504"/>
                  <a:pt x="2169339" y="651848"/>
                </a:cubicBezTo>
                <a:cubicBezTo>
                  <a:pt x="2173096" y="642191"/>
                  <a:pt x="2175331" y="632534"/>
                  <a:pt x="2176041" y="622878"/>
                </a:cubicBezTo>
                <a:cubicBezTo>
                  <a:pt x="2176041" y="622073"/>
                  <a:pt x="2176041" y="618854"/>
                  <a:pt x="2176041" y="613221"/>
                </a:cubicBezTo>
                <a:close/>
                <a:moveTo>
                  <a:pt x="2197667" y="607790"/>
                </a:moveTo>
                <a:cubicBezTo>
                  <a:pt x="2197059" y="608192"/>
                  <a:pt x="2196754" y="609197"/>
                  <a:pt x="2196754" y="610807"/>
                </a:cubicBezTo>
                <a:cubicBezTo>
                  <a:pt x="2196754" y="614026"/>
                  <a:pt x="2197972" y="614830"/>
                  <a:pt x="2200409" y="613221"/>
                </a:cubicBezTo>
                <a:cubicBezTo>
                  <a:pt x="2200409" y="613020"/>
                  <a:pt x="2200409" y="612215"/>
                  <a:pt x="2200409" y="610807"/>
                </a:cubicBezTo>
                <a:cubicBezTo>
                  <a:pt x="2200409" y="609399"/>
                  <a:pt x="2200409" y="608594"/>
                  <a:pt x="2200409" y="608393"/>
                </a:cubicBezTo>
                <a:cubicBezTo>
                  <a:pt x="2199191" y="607588"/>
                  <a:pt x="2198276" y="607388"/>
                  <a:pt x="2197667" y="607790"/>
                </a:cubicBezTo>
                <a:close/>
                <a:moveTo>
                  <a:pt x="2210156" y="603564"/>
                </a:moveTo>
                <a:cubicBezTo>
                  <a:pt x="2210156" y="603766"/>
                  <a:pt x="2210156" y="604571"/>
                  <a:pt x="2210156" y="605979"/>
                </a:cubicBezTo>
                <a:cubicBezTo>
                  <a:pt x="2210156" y="607387"/>
                  <a:pt x="2210156" y="608192"/>
                  <a:pt x="2210156" y="608393"/>
                </a:cubicBezTo>
                <a:cubicBezTo>
                  <a:pt x="2212593" y="608192"/>
                  <a:pt x="2213812" y="607387"/>
                  <a:pt x="2213812" y="605979"/>
                </a:cubicBezTo>
                <a:cubicBezTo>
                  <a:pt x="2213812" y="604571"/>
                  <a:pt x="2212593" y="603766"/>
                  <a:pt x="2210156" y="603564"/>
                </a:cubicBezTo>
                <a:close/>
                <a:moveTo>
                  <a:pt x="2200409" y="593908"/>
                </a:moveTo>
                <a:cubicBezTo>
                  <a:pt x="2200409" y="594109"/>
                  <a:pt x="2200409" y="594914"/>
                  <a:pt x="2200409" y="596322"/>
                </a:cubicBezTo>
                <a:cubicBezTo>
                  <a:pt x="2200409" y="597730"/>
                  <a:pt x="2200409" y="598535"/>
                  <a:pt x="2200409" y="598736"/>
                </a:cubicBezTo>
                <a:cubicBezTo>
                  <a:pt x="2202845" y="598535"/>
                  <a:pt x="2204064" y="597730"/>
                  <a:pt x="2204064" y="596322"/>
                </a:cubicBezTo>
                <a:cubicBezTo>
                  <a:pt x="2204064" y="594914"/>
                  <a:pt x="2202845" y="594109"/>
                  <a:pt x="2200409" y="593908"/>
                </a:cubicBezTo>
                <a:close/>
                <a:moveTo>
                  <a:pt x="2185788" y="584251"/>
                </a:moveTo>
                <a:cubicBezTo>
                  <a:pt x="2181727" y="593103"/>
                  <a:pt x="2180102" y="599541"/>
                  <a:pt x="2180914" y="603564"/>
                </a:cubicBezTo>
                <a:cubicBezTo>
                  <a:pt x="2180914" y="604369"/>
                  <a:pt x="2180914" y="607588"/>
                  <a:pt x="2180914" y="613221"/>
                </a:cubicBezTo>
                <a:cubicBezTo>
                  <a:pt x="2184976" y="604369"/>
                  <a:pt x="2186600" y="597931"/>
                  <a:pt x="2185788" y="593908"/>
                </a:cubicBezTo>
                <a:cubicBezTo>
                  <a:pt x="2185788" y="593103"/>
                  <a:pt x="2185788" y="589884"/>
                  <a:pt x="2185788" y="584251"/>
                </a:cubicBezTo>
                <a:close/>
                <a:moveTo>
                  <a:pt x="2176041" y="564938"/>
                </a:moveTo>
                <a:cubicBezTo>
                  <a:pt x="2173604" y="565341"/>
                  <a:pt x="2172386" y="566950"/>
                  <a:pt x="2172386" y="569766"/>
                </a:cubicBezTo>
                <a:cubicBezTo>
                  <a:pt x="2172386" y="572583"/>
                  <a:pt x="2173604" y="574193"/>
                  <a:pt x="2176041" y="574595"/>
                </a:cubicBezTo>
                <a:cubicBezTo>
                  <a:pt x="2176041" y="574193"/>
                  <a:pt x="2176041" y="572583"/>
                  <a:pt x="2176041" y="569766"/>
                </a:cubicBezTo>
                <a:cubicBezTo>
                  <a:pt x="2176041" y="566950"/>
                  <a:pt x="2176041" y="565341"/>
                  <a:pt x="2176041" y="564938"/>
                </a:cubicBezTo>
                <a:close/>
                <a:moveTo>
                  <a:pt x="2229650" y="540796"/>
                </a:moveTo>
                <a:cubicBezTo>
                  <a:pt x="2227213" y="541199"/>
                  <a:pt x="2225995" y="542809"/>
                  <a:pt x="2225995" y="545625"/>
                </a:cubicBezTo>
                <a:cubicBezTo>
                  <a:pt x="2225995" y="548442"/>
                  <a:pt x="2227213" y="550051"/>
                  <a:pt x="2229650" y="550453"/>
                </a:cubicBezTo>
                <a:cubicBezTo>
                  <a:pt x="2229650" y="550051"/>
                  <a:pt x="2229650" y="548442"/>
                  <a:pt x="2229650" y="545625"/>
                </a:cubicBezTo>
                <a:cubicBezTo>
                  <a:pt x="2229650" y="542809"/>
                  <a:pt x="2229650" y="541199"/>
                  <a:pt x="2229650" y="540796"/>
                </a:cubicBezTo>
                <a:close/>
                <a:moveTo>
                  <a:pt x="2180914" y="540796"/>
                </a:moveTo>
                <a:cubicBezTo>
                  <a:pt x="2180914" y="540998"/>
                  <a:pt x="2180914" y="541803"/>
                  <a:pt x="2180914" y="543211"/>
                </a:cubicBezTo>
                <a:cubicBezTo>
                  <a:pt x="2180914" y="544618"/>
                  <a:pt x="2180914" y="545424"/>
                  <a:pt x="2180914" y="545625"/>
                </a:cubicBezTo>
                <a:cubicBezTo>
                  <a:pt x="2183351" y="545424"/>
                  <a:pt x="2184570" y="544618"/>
                  <a:pt x="2184570" y="543211"/>
                </a:cubicBezTo>
                <a:cubicBezTo>
                  <a:pt x="2184570" y="541803"/>
                  <a:pt x="2183351" y="540998"/>
                  <a:pt x="2180914" y="540796"/>
                </a:cubicBezTo>
                <a:close/>
                <a:moveTo>
                  <a:pt x="2200409" y="535968"/>
                </a:moveTo>
                <a:cubicBezTo>
                  <a:pt x="2197871" y="543010"/>
                  <a:pt x="2195637" y="549447"/>
                  <a:pt x="2193707" y="555281"/>
                </a:cubicBezTo>
                <a:cubicBezTo>
                  <a:pt x="2191778" y="561116"/>
                  <a:pt x="2190764" y="567554"/>
                  <a:pt x="2190662" y="574595"/>
                </a:cubicBezTo>
                <a:cubicBezTo>
                  <a:pt x="2190662" y="575399"/>
                  <a:pt x="2190662" y="578618"/>
                  <a:pt x="2190662" y="584251"/>
                </a:cubicBezTo>
                <a:cubicBezTo>
                  <a:pt x="2190764" y="581234"/>
                  <a:pt x="2191778" y="576405"/>
                  <a:pt x="2193707" y="569766"/>
                </a:cubicBezTo>
                <a:cubicBezTo>
                  <a:pt x="2195637" y="563127"/>
                  <a:pt x="2197871" y="558300"/>
                  <a:pt x="2200409" y="555281"/>
                </a:cubicBezTo>
                <a:cubicBezTo>
                  <a:pt x="2200409" y="554880"/>
                  <a:pt x="2200409" y="553270"/>
                  <a:pt x="2200409" y="550453"/>
                </a:cubicBezTo>
                <a:cubicBezTo>
                  <a:pt x="2200409" y="547637"/>
                  <a:pt x="2200409" y="546028"/>
                  <a:pt x="2200409" y="545625"/>
                </a:cubicBezTo>
                <a:cubicBezTo>
                  <a:pt x="2200409" y="541601"/>
                  <a:pt x="2200409" y="539992"/>
                  <a:pt x="2200409" y="540796"/>
                </a:cubicBezTo>
                <a:cubicBezTo>
                  <a:pt x="2200409" y="540595"/>
                  <a:pt x="2200409" y="539790"/>
                  <a:pt x="2200409" y="538382"/>
                </a:cubicBezTo>
                <a:cubicBezTo>
                  <a:pt x="2200409" y="536974"/>
                  <a:pt x="2200409" y="536170"/>
                  <a:pt x="2200409" y="535968"/>
                </a:cubicBezTo>
                <a:close/>
                <a:moveTo>
                  <a:pt x="2200409" y="521483"/>
                </a:moveTo>
                <a:cubicBezTo>
                  <a:pt x="2200409" y="522188"/>
                  <a:pt x="2200409" y="524400"/>
                  <a:pt x="2200409" y="528122"/>
                </a:cubicBezTo>
                <a:lnTo>
                  <a:pt x="2200409" y="531140"/>
                </a:lnTo>
                <a:cubicBezTo>
                  <a:pt x="2202845" y="530738"/>
                  <a:pt x="2204064" y="529129"/>
                  <a:pt x="2204064" y="526311"/>
                </a:cubicBezTo>
                <a:cubicBezTo>
                  <a:pt x="2204064" y="523496"/>
                  <a:pt x="2202845" y="521886"/>
                  <a:pt x="2200409" y="521483"/>
                </a:cubicBezTo>
                <a:close/>
                <a:moveTo>
                  <a:pt x="2234524" y="516655"/>
                </a:moveTo>
                <a:cubicBezTo>
                  <a:pt x="2234524" y="516856"/>
                  <a:pt x="2234524" y="517661"/>
                  <a:pt x="2234524" y="519069"/>
                </a:cubicBezTo>
                <a:cubicBezTo>
                  <a:pt x="2234524" y="520477"/>
                  <a:pt x="2234524" y="521283"/>
                  <a:pt x="2234524" y="521483"/>
                </a:cubicBezTo>
                <a:cubicBezTo>
                  <a:pt x="2236960" y="521283"/>
                  <a:pt x="2238179" y="520477"/>
                  <a:pt x="2238179" y="519069"/>
                </a:cubicBezTo>
                <a:cubicBezTo>
                  <a:pt x="2238179" y="517661"/>
                  <a:pt x="2236960" y="516856"/>
                  <a:pt x="2234524" y="516655"/>
                </a:cubicBezTo>
                <a:close/>
                <a:moveTo>
                  <a:pt x="2205282" y="506998"/>
                </a:moveTo>
                <a:lnTo>
                  <a:pt x="2205282" y="510017"/>
                </a:lnTo>
                <a:cubicBezTo>
                  <a:pt x="2205282" y="513738"/>
                  <a:pt x="2205282" y="515951"/>
                  <a:pt x="2205282" y="516655"/>
                </a:cubicBezTo>
                <a:cubicBezTo>
                  <a:pt x="2207719" y="516253"/>
                  <a:pt x="2208938" y="514644"/>
                  <a:pt x="2208938" y="511826"/>
                </a:cubicBezTo>
                <a:cubicBezTo>
                  <a:pt x="2208938" y="509011"/>
                  <a:pt x="2207719" y="507401"/>
                  <a:pt x="2205282" y="506998"/>
                </a:cubicBezTo>
                <a:close/>
                <a:moveTo>
                  <a:pt x="2254018" y="487685"/>
                </a:moveTo>
                <a:cubicBezTo>
                  <a:pt x="2253816" y="490904"/>
                  <a:pt x="2253002" y="496537"/>
                  <a:pt x="2251581" y="504584"/>
                </a:cubicBezTo>
                <a:cubicBezTo>
                  <a:pt x="2250160" y="512631"/>
                  <a:pt x="2249348" y="518264"/>
                  <a:pt x="2249144" y="521483"/>
                </a:cubicBezTo>
                <a:cubicBezTo>
                  <a:pt x="2249144" y="521685"/>
                  <a:pt x="2249144" y="522489"/>
                  <a:pt x="2249144" y="523897"/>
                </a:cubicBezTo>
                <a:cubicBezTo>
                  <a:pt x="2249144" y="525305"/>
                  <a:pt x="2249144" y="526110"/>
                  <a:pt x="2249144" y="526311"/>
                </a:cubicBezTo>
                <a:cubicBezTo>
                  <a:pt x="2249144" y="526513"/>
                  <a:pt x="2249144" y="527318"/>
                  <a:pt x="2249144" y="528726"/>
                </a:cubicBezTo>
                <a:cubicBezTo>
                  <a:pt x="2249144" y="530134"/>
                  <a:pt x="2249144" y="530940"/>
                  <a:pt x="2249144" y="531140"/>
                </a:cubicBezTo>
                <a:cubicBezTo>
                  <a:pt x="2253205" y="522288"/>
                  <a:pt x="2254830" y="511022"/>
                  <a:pt x="2254018" y="497342"/>
                </a:cubicBezTo>
                <a:cubicBezTo>
                  <a:pt x="2254018" y="496940"/>
                  <a:pt x="2254018" y="495330"/>
                  <a:pt x="2254018" y="492513"/>
                </a:cubicBezTo>
                <a:cubicBezTo>
                  <a:pt x="2254018" y="489697"/>
                  <a:pt x="2254018" y="488088"/>
                  <a:pt x="2254018" y="487685"/>
                </a:cubicBezTo>
                <a:close/>
                <a:moveTo>
                  <a:pt x="2210156" y="487685"/>
                </a:moveTo>
                <a:cubicBezTo>
                  <a:pt x="2210156" y="488088"/>
                  <a:pt x="2210156" y="489697"/>
                  <a:pt x="2210156" y="492513"/>
                </a:cubicBezTo>
                <a:cubicBezTo>
                  <a:pt x="2210156" y="495330"/>
                  <a:pt x="2210156" y="496940"/>
                  <a:pt x="2210156" y="497342"/>
                </a:cubicBezTo>
                <a:cubicBezTo>
                  <a:pt x="2212593" y="496940"/>
                  <a:pt x="2213812" y="495330"/>
                  <a:pt x="2213812" y="492513"/>
                </a:cubicBezTo>
                <a:cubicBezTo>
                  <a:pt x="2213812" y="489697"/>
                  <a:pt x="2212593" y="488088"/>
                  <a:pt x="2210156" y="487685"/>
                </a:cubicBezTo>
                <a:close/>
                <a:moveTo>
                  <a:pt x="2215029" y="478028"/>
                </a:moveTo>
                <a:cubicBezTo>
                  <a:pt x="2212593" y="478230"/>
                  <a:pt x="2211375" y="479035"/>
                  <a:pt x="2211375" y="480442"/>
                </a:cubicBezTo>
                <a:cubicBezTo>
                  <a:pt x="2211375" y="481850"/>
                  <a:pt x="2212593" y="482656"/>
                  <a:pt x="2215029" y="482857"/>
                </a:cubicBezTo>
                <a:cubicBezTo>
                  <a:pt x="2215029" y="478833"/>
                  <a:pt x="2215029" y="477224"/>
                  <a:pt x="2215029" y="478028"/>
                </a:cubicBezTo>
                <a:close/>
                <a:moveTo>
                  <a:pt x="633562" y="429745"/>
                </a:moveTo>
                <a:cubicBezTo>
                  <a:pt x="631125" y="430148"/>
                  <a:pt x="629907" y="431758"/>
                  <a:pt x="629907" y="434574"/>
                </a:cubicBezTo>
                <a:cubicBezTo>
                  <a:pt x="629907" y="437391"/>
                  <a:pt x="631125" y="439000"/>
                  <a:pt x="633562" y="439402"/>
                </a:cubicBezTo>
                <a:cubicBezTo>
                  <a:pt x="635999" y="439000"/>
                  <a:pt x="637218" y="437391"/>
                  <a:pt x="637218" y="434574"/>
                </a:cubicBezTo>
                <a:cubicBezTo>
                  <a:pt x="637218" y="431758"/>
                  <a:pt x="635999" y="430148"/>
                  <a:pt x="633562" y="429745"/>
                </a:cubicBezTo>
                <a:close/>
                <a:moveTo>
                  <a:pt x="657930" y="405604"/>
                </a:moveTo>
                <a:cubicBezTo>
                  <a:pt x="655493" y="406007"/>
                  <a:pt x="654275" y="407616"/>
                  <a:pt x="654275" y="410432"/>
                </a:cubicBezTo>
                <a:cubicBezTo>
                  <a:pt x="654275" y="413249"/>
                  <a:pt x="655493" y="414859"/>
                  <a:pt x="657930" y="415260"/>
                </a:cubicBezTo>
                <a:cubicBezTo>
                  <a:pt x="657930" y="414859"/>
                  <a:pt x="657930" y="413249"/>
                  <a:pt x="657930" y="410432"/>
                </a:cubicBezTo>
                <a:cubicBezTo>
                  <a:pt x="657930" y="407616"/>
                  <a:pt x="657930" y="406007"/>
                  <a:pt x="657930" y="405604"/>
                </a:cubicBezTo>
                <a:close/>
                <a:moveTo>
                  <a:pt x="687171" y="400775"/>
                </a:moveTo>
                <a:cubicBezTo>
                  <a:pt x="685242" y="403189"/>
                  <a:pt x="685445" y="404397"/>
                  <a:pt x="687780" y="404397"/>
                </a:cubicBezTo>
                <a:cubicBezTo>
                  <a:pt x="690116" y="404397"/>
                  <a:pt x="691537" y="403189"/>
                  <a:pt x="692044" y="400775"/>
                </a:cubicBezTo>
                <a:cubicBezTo>
                  <a:pt x="691841" y="400775"/>
                  <a:pt x="691029" y="400775"/>
                  <a:pt x="689608" y="400775"/>
                </a:cubicBezTo>
                <a:cubicBezTo>
                  <a:pt x="688187" y="400775"/>
                  <a:pt x="687374" y="400775"/>
                  <a:pt x="687171" y="400775"/>
                </a:cubicBezTo>
                <a:close/>
                <a:moveTo>
                  <a:pt x="833377" y="395947"/>
                </a:moveTo>
                <a:cubicBezTo>
                  <a:pt x="830941" y="396350"/>
                  <a:pt x="829723" y="397959"/>
                  <a:pt x="829723" y="400775"/>
                </a:cubicBezTo>
                <a:cubicBezTo>
                  <a:pt x="829723" y="403592"/>
                  <a:pt x="830941" y="405202"/>
                  <a:pt x="833377" y="405604"/>
                </a:cubicBezTo>
                <a:cubicBezTo>
                  <a:pt x="835814" y="405202"/>
                  <a:pt x="837033" y="403592"/>
                  <a:pt x="837033" y="400775"/>
                </a:cubicBezTo>
                <a:cubicBezTo>
                  <a:pt x="837033" y="397959"/>
                  <a:pt x="835814" y="396350"/>
                  <a:pt x="833377" y="395947"/>
                </a:cubicBezTo>
                <a:close/>
                <a:moveTo>
                  <a:pt x="701792" y="395947"/>
                </a:moveTo>
                <a:cubicBezTo>
                  <a:pt x="701995" y="398361"/>
                  <a:pt x="702807" y="399569"/>
                  <a:pt x="704228" y="399569"/>
                </a:cubicBezTo>
                <a:cubicBezTo>
                  <a:pt x="705649" y="399569"/>
                  <a:pt x="706462" y="398361"/>
                  <a:pt x="706665" y="395947"/>
                </a:cubicBezTo>
                <a:cubicBezTo>
                  <a:pt x="706462" y="395947"/>
                  <a:pt x="705649" y="395947"/>
                  <a:pt x="704228" y="395947"/>
                </a:cubicBezTo>
                <a:cubicBezTo>
                  <a:pt x="702807" y="395947"/>
                  <a:pt x="701995" y="395947"/>
                  <a:pt x="701792" y="395947"/>
                </a:cubicBezTo>
                <a:close/>
                <a:moveTo>
                  <a:pt x="847998" y="391119"/>
                </a:moveTo>
                <a:cubicBezTo>
                  <a:pt x="845561" y="391522"/>
                  <a:pt x="844344" y="393131"/>
                  <a:pt x="844344" y="395947"/>
                </a:cubicBezTo>
                <a:cubicBezTo>
                  <a:pt x="844344" y="398764"/>
                  <a:pt x="845561" y="400374"/>
                  <a:pt x="847998" y="400775"/>
                </a:cubicBezTo>
                <a:cubicBezTo>
                  <a:pt x="847998" y="400374"/>
                  <a:pt x="847998" y="398764"/>
                  <a:pt x="847998" y="395947"/>
                </a:cubicBezTo>
                <a:cubicBezTo>
                  <a:pt x="847998" y="393131"/>
                  <a:pt x="847998" y="391522"/>
                  <a:pt x="847998" y="391119"/>
                </a:cubicBezTo>
                <a:close/>
                <a:moveTo>
                  <a:pt x="711539" y="391119"/>
                </a:moveTo>
                <a:cubicBezTo>
                  <a:pt x="710016" y="393533"/>
                  <a:pt x="711843" y="394741"/>
                  <a:pt x="717021" y="394741"/>
                </a:cubicBezTo>
                <a:cubicBezTo>
                  <a:pt x="722200" y="394741"/>
                  <a:pt x="725246" y="393533"/>
                  <a:pt x="726159" y="391119"/>
                </a:cubicBezTo>
                <a:cubicBezTo>
                  <a:pt x="723418" y="391119"/>
                  <a:pt x="720372" y="391119"/>
                  <a:pt x="717021" y="391119"/>
                </a:cubicBezTo>
                <a:cubicBezTo>
                  <a:pt x="713671" y="391119"/>
                  <a:pt x="711843" y="391119"/>
                  <a:pt x="711539" y="391119"/>
                </a:cubicBezTo>
                <a:close/>
                <a:moveTo>
                  <a:pt x="731033" y="386290"/>
                </a:moveTo>
                <a:cubicBezTo>
                  <a:pt x="731236" y="388705"/>
                  <a:pt x="732049" y="389912"/>
                  <a:pt x="733470" y="389912"/>
                </a:cubicBezTo>
                <a:cubicBezTo>
                  <a:pt x="734891" y="389912"/>
                  <a:pt x="735703" y="388705"/>
                  <a:pt x="735906" y="386290"/>
                </a:cubicBezTo>
                <a:cubicBezTo>
                  <a:pt x="735703" y="386290"/>
                  <a:pt x="734891" y="386290"/>
                  <a:pt x="733470" y="386290"/>
                </a:cubicBezTo>
                <a:cubicBezTo>
                  <a:pt x="732049" y="386290"/>
                  <a:pt x="731236" y="386290"/>
                  <a:pt x="731033" y="386290"/>
                </a:cubicBezTo>
                <a:close/>
                <a:moveTo>
                  <a:pt x="748090" y="382670"/>
                </a:moveTo>
                <a:cubicBezTo>
                  <a:pt x="746669" y="382670"/>
                  <a:pt x="745857" y="383876"/>
                  <a:pt x="745654" y="386290"/>
                </a:cubicBezTo>
                <a:cubicBezTo>
                  <a:pt x="745857" y="386290"/>
                  <a:pt x="746669" y="386290"/>
                  <a:pt x="748090" y="386290"/>
                </a:cubicBezTo>
                <a:cubicBezTo>
                  <a:pt x="749511" y="386290"/>
                  <a:pt x="750324" y="386290"/>
                  <a:pt x="750527" y="386290"/>
                </a:cubicBezTo>
                <a:cubicBezTo>
                  <a:pt x="750324" y="383876"/>
                  <a:pt x="749511" y="382670"/>
                  <a:pt x="748090" y="382670"/>
                </a:cubicBezTo>
                <a:close/>
                <a:moveTo>
                  <a:pt x="699355" y="382670"/>
                </a:moveTo>
                <a:cubicBezTo>
                  <a:pt x="697934" y="382670"/>
                  <a:pt x="697121" y="383876"/>
                  <a:pt x="696918" y="386290"/>
                </a:cubicBezTo>
                <a:cubicBezTo>
                  <a:pt x="697121" y="386290"/>
                  <a:pt x="697934" y="386290"/>
                  <a:pt x="699355" y="386290"/>
                </a:cubicBezTo>
                <a:cubicBezTo>
                  <a:pt x="700776" y="386290"/>
                  <a:pt x="701588" y="386290"/>
                  <a:pt x="701792" y="386290"/>
                </a:cubicBezTo>
                <a:cubicBezTo>
                  <a:pt x="701588" y="383876"/>
                  <a:pt x="700776" y="382670"/>
                  <a:pt x="699355" y="382670"/>
                </a:cubicBezTo>
                <a:close/>
                <a:moveTo>
                  <a:pt x="762711" y="377841"/>
                </a:moveTo>
                <a:cubicBezTo>
                  <a:pt x="761290" y="377841"/>
                  <a:pt x="760478" y="379048"/>
                  <a:pt x="760274" y="381462"/>
                </a:cubicBezTo>
                <a:cubicBezTo>
                  <a:pt x="760782" y="381462"/>
                  <a:pt x="762203" y="381462"/>
                  <a:pt x="764539" y="381462"/>
                </a:cubicBezTo>
                <a:lnTo>
                  <a:pt x="765148" y="381462"/>
                </a:lnTo>
                <a:cubicBezTo>
                  <a:pt x="764944" y="379048"/>
                  <a:pt x="764132" y="377841"/>
                  <a:pt x="762711" y="377841"/>
                </a:cubicBezTo>
                <a:close/>
                <a:moveTo>
                  <a:pt x="517206" y="377841"/>
                </a:moveTo>
                <a:cubicBezTo>
                  <a:pt x="516393" y="377841"/>
                  <a:pt x="516191" y="379048"/>
                  <a:pt x="516597" y="381462"/>
                </a:cubicBezTo>
                <a:cubicBezTo>
                  <a:pt x="516800" y="381462"/>
                  <a:pt x="517612" y="381462"/>
                  <a:pt x="519033" y="381462"/>
                </a:cubicBezTo>
                <a:cubicBezTo>
                  <a:pt x="520455" y="381462"/>
                  <a:pt x="521267" y="381462"/>
                  <a:pt x="521470" y="381462"/>
                </a:cubicBezTo>
                <a:cubicBezTo>
                  <a:pt x="519440" y="379048"/>
                  <a:pt x="518018" y="377841"/>
                  <a:pt x="517206" y="377841"/>
                </a:cubicBezTo>
                <a:close/>
                <a:moveTo>
                  <a:pt x="716412" y="376634"/>
                </a:moveTo>
                <a:cubicBezTo>
                  <a:pt x="713975" y="377037"/>
                  <a:pt x="712758" y="378646"/>
                  <a:pt x="712758" y="381462"/>
                </a:cubicBezTo>
                <a:cubicBezTo>
                  <a:pt x="712758" y="384279"/>
                  <a:pt x="713975" y="385889"/>
                  <a:pt x="716412" y="386290"/>
                </a:cubicBezTo>
                <a:cubicBezTo>
                  <a:pt x="718849" y="385889"/>
                  <a:pt x="720068" y="384279"/>
                  <a:pt x="720068" y="381462"/>
                </a:cubicBezTo>
                <a:cubicBezTo>
                  <a:pt x="720068" y="378646"/>
                  <a:pt x="718849" y="377037"/>
                  <a:pt x="716412" y="376634"/>
                </a:cubicBezTo>
                <a:close/>
                <a:moveTo>
                  <a:pt x="776723" y="373013"/>
                </a:moveTo>
                <a:cubicBezTo>
                  <a:pt x="775098" y="373013"/>
                  <a:pt x="772865" y="374220"/>
                  <a:pt x="770021" y="376634"/>
                </a:cubicBezTo>
                <a:cubicBezTo>
                  <a:pt x="770428" y="376634"/>
                  <a:pt x="772053" y="376634"/>
                  <a:pt x="774895" y="376634"/>
                </a:cubicBezTo>
                <a:cubicBezTo>
                  <a:pt x="777738" y="376634"/>
                  <a:pt x="779363" y="376634"/>
                  <a:pt x="779768" y="376634"/>
                </a:cubicBezTo>
                <a:cubicBezTo>
                  <a:pt x="779363" y="374220"/>
                  <a:pt x="778347" y="373013"/>
                  <a:pt x="776723" y="373013"/>
                </a:cubicBezTo>
                <a:close/>
                <a:moveTo>
                  <a:pt x="726159" y="373013"/>
                </a:moveTo>
                <a:cubicBezTo>
                  <a:pt x="723317" y="373013"/>
                  <a:pt x="721693" y="374220"/>
                  <a:pt x="721286" y="376634"/>
                </a:cubicBezTo>
                <a:cubicBezTo>
                  <a:pt x="721693" y="376634"/>
                  <a:pt x="723317" y="376634"/>
                  <a:pt x="726159" y="376634"/>
                </a:cubicBezTo>
                <a:cubicBezTo>
                  <a:pt x="729003" y="376634"/>
                  <a:pt x="730627" y="376634"/>
                  <a:pt x="731033" y="376634"/>
                </a:cubicBezTo>
                <a:cubicBezTo>
                  <a:pt x="730627" y="374220"/>
                  <a:pt x="729003" y="373013"/>
                  <a:pt x="726159" y="373013"/>
                </a:cubicBezTo>
                <a:close/>
                <a:moveTo>
                  <a:pt x="528780" y="373013"/>
                </a:moveTo>
                <a:cubicBezTo>
                  <a:pt x="527359" y="373013"/>
                  <a:pt x="526547" y="374220"/>
                  <a:pt x="526344" y="376634"/>
                </a:cubicBezTo>
                <a:cubicBezTo>
                  <a:pt x="526547" y="376634"/>
                  <a:pt x="527359" y="376634"/>
                  <a:pt x="528780" y="376634"/>
                </a:cubicBezTo>
                <a:cubicBezTo>
                  <a:pt x="530202" y="376634"/>
                  <a:pt x="531014" y="376634"/>
                  <a:pt x="531217" y="376634"/>
                </a:cubicBezTo>
                <a:cubicBezTo>
                  <a:pt x="531014" y="374220"/>
                  <a:pt x="530202" y="373013"/>
                  <a:pt x="528780" y="373013"/>
                </a:cubicBezTo>
                <a:close/>
                <a:moveTo>
                  <a:pt x="740780" y="371805"/>
                </a:moveTo>
                <a:cubicBezTo>
                  <a:pt x="738851" y="374220"/>
                  <a:pt x="739054" y="375427"/>
                  <a:pt x="741389" y="375427"/>
                </a:cubicBezTo>
                <a:cubicBezTo>
                  <a:pt x="743725" y="375427"/>
                  <a:pt x="745146" y="374220"/>
                  <a:pt x="745654" y="371805"/>
                </a:cubicBezTo>
                <a:cubicBezTo>
                  <a:pt x="745450" y="371805"/>
                  <a:pt x="744638" y="371805"/>
                  <a:pt x="743217" y="371805"/>
                </a:cubicBezTo>
                <a:cubicBezTo>
                  <a:pt x="741796" y="371805"/>
                  <a:pt x="740983" y="371805"/>
                  <a:pt x="740780" y="371805"/>
                </a:cubicBezTo>
                <a:close/>
                <a:moveTo>
                  <a:pt x="545838" y="371805"/>
                </a:moveTo>
                <a:cubicBezTo>
                  <a:pt x="546041" y="374220"/>
                  <a:pt x="546854" y="375427"/>
                  <a:pt x="548275" y="375427"/>
                </a:cubicBezTo>
                <a:cubicBezTo>
                  <a:pt x="549696" y="375427"/>
                  <a:pt x="550508" y="374220"/>
                  <a:pt x="550711" y="371805"/>
                </a:cubicBezTo>
                <a:cubicBezTo>
                  <a:pt x="546650" y="371805"/>
                  <a:pt x="545026" y="371805"/>
                  <a:pt x="545838" y="371805"/>
                </a:cubicBezTo>
                <a:close/>
                <a:moveTo>
                  <a:pt x="750527" y="366977"/>
                </a:moveTo>
                <a:cubicBezTo>
                  <a:pt x="750934" y="369391"/>
                  <a:pt x="752558" y="370599"/>
                  <a:pt x="755401" y="370599"/>
                </a:cubicBezTo>
                <a:cubicBezTo>
                  <a:pt x="758244" y="370599"/>
                  <a:pt x="759869" y="369391"/>
                  <a:pt x="760274" y="366977"/>
                </a:cubicBezTo>
                <a:cubicBezTo>
                  <a:pt x="759869" y="366977"/>
                  <a:pt x="758244" y="366977"/>
                  <a:pt x="755401" y="366977"/>
                </a:cubicBezTo>
                <a:cubicBezTo>
                  <a:pt x="752558" y="366977"/>
                  <a:pt x="750934" y="366977"/>
                  <a:pt x="750527" y="366977"/>
                </a:cubicBezTo>
                <a:close/>
                <a:moveTo>
                  <a:pt x="555585" y="366977"/>
                </a:moveTo>
                <a:cubicBezTo>
                  <a:pt x="555788" y="369391"/>
                  <a:pt x="556601" y="370599"/>
                  <a:pt x="558022" y="370599"/>
                </a:cubicBezTo>
                <a:cubicBezTo>
                  <a:pt x="559443" y="370599"/>
                  <a:pt x="560255" y="369391"/>
                  <a:pt x="560459" y="366977"/>
                </a:cubicBezTo>
                <a:cubicBezTo>
                  <a:pt x="560255" y="366977"/>
                  <a:pt x="559443" y="366977"/>
                  <a:pt x="558022" y="366977"/>
                </a:cubicBezTo>
                <a:cubicBezTo>
                  <a:pt x="556601" y="366977"/>
                  <a:pt x="555788" y="366977"/>
                  <a:pt x="555585" y="366977"/>
                </a:cubicBezTo>
                <a:close/>
                <a:moveTo>
                  <a:pt x="833377" y="362149"/>
                </a:moveTo>
                <a:cubicBezTo>
                  <a:pt x="828707" y="362350"/>
                  <a:pt x="824646" y="363155"/>
                  <a:pt x="821194" y="364563"/>
                </a:cubicBezTo>
                <a:cubicBezTo>
                  <a:pt x="817741" y="365971"/>
                  <a:pt x="813680" y="366777"/>
                  <a:pt x="809010" y="366977"/>
                </a:cubicBezTo>
                <a:cubicBezTo>
                  <a:pt x="809822" y="366977"/>
                  <a:pt x="813071" y="366977"/>
                  <a:pt x="818757" y="366977"/>
                </a:cubicBezTo>
                <a:cubicBezTo>
                  <a:pt x="822818" y="367782"/>
                  <a:pt x="829316" y="366172"/>
                  <a:pt x="838251" y="362149"/>
                </a:cubicBezTo>
                <a:cubicBezTo>
                  <a:pt x="838048" y="362149"/>
                  <a:pt x="837235" y="362149"/>
                  <a:pt x="835814" y="362149"/>
                </a:cubicBezTo>
                <a:cubicBezTo>
                  <a:pt x="834393" y="362149"/>
                  <a:pt x="833581" y="362149"/>
                  <a:pt x="833377" y="362149"/>
                </a:cubicBezTo>
                <a:close/>
                <a:moveTo>
                  <a:pt x="765148" y="362149"/>
                </a:moveTo>
                <a:cubicBezTo>
                  <a:pt x="765757" y="364563"/>
                  <a:pt x="768193" y="365771"/>
                  <a:pt x="772458" y="365771"/>
                </a:cubicBezTo>
                <a:cubicBezTo>
                  <a:pt x="776723" y="365771"/>
                  <a:pt x="779160" y="364563"/>
                  <a:pt x="779768" y="362149"/>
                </a:cubicBezTo>
                <a:cubicBezTo>
                  <a:pt x="779464" y="362149"/>
                  <a:pt x="777636" y="362149"/>
                  <a:pt x="774286" y="362149"/>
                </a:cubicBezTo>
                <a:cubicBezTo>
                  <a:pt x="770936" y="362149"/>
                  <a:pt x="767889" y="362149"/>
                  <a:pt x="765148" y="362149"/>
                </a:cubicBezTo>
                <a:close/>
                <a:moveTo>
                  <a:pt x="794389" y="358528"/>
                </a:moveTo>
                <a:cubicBezTo>
                  <a:pt x="791547" y="358528"/>
                  <a:pt x="789922" y="359735"/>
                  <a:pt x="789516" y="362149"/>
                </a:cubicBezTo>
                <a:cubicBezTo>
                  <a:pt x="788094" y="362149"/>
                  <a:pt x="789719" y="362149"/>
                  <a:pt x="794389" y="362149"/>
                </a:cubicBezTo>
                <a:cubicBezTo>
                  <a:pt x="799059" y="362149"/>
                  <a:pt x="800684" y="362149"/>
                  <a:pt x="799263" y="362149"/>
                </a:cubicBezTo>
                <a:cubicBezTo>
                  <a:pt x="798857" y="359735"/>
                  <a:pt x="797233" y="358528"/>
                  <a:pt x="794389" y="358528"/>
                </a:cubicBezTo>
                <a:close/>
                <a:moveTo>
                  <a:pt x="674987" y="358528"/>
                </a:moveTo>
                <a:cubicBezTo>
                  <a:pt x="673566" y="358528"/>
                  <a:pt x="672754" y="359735"/>
                  <a:pt x="672550" y="362149"/>
                </a:cubicBezTo>
                <a:cubicBezTo>
                  <a:pt x="672754" y="362149"/>
                  <a:pt x="673566" y="362149"/>
                  <a:pt x="674987" y="362149"/>
                </a:cubicBezTo>
                <a:cubicBezTo>
                  <a:pt x="676408" y="362149"/>
                  <a:pt x="677220" y="362149"/>
                  <a:pt x="677424" y="362149"/>
                </a:cubicBezTo>
                <a:cubicBezTo>
                  <a:pt x="677220" y="359735"/>
                  <a:pt x="676408" y="358528"/>
                  <a:pt x="674987" y="358528"/>
                </a:cubicBezTo>
                <a:close/>
                <a:moveTo>
                  <a:pt x="586654" y="358528"/>
                </a:moveTo>
                <a:cubicBezTo>
                  <a:pt x="585030" y="358528"/>
                  <a:pt x="582796" y="359735"/>
                  <a:pt x="579953" y="362149"/>
                </a:cubicBezTo>
                <a:cubicBezTo>
                  <a:pt x="580360" y="362149"/>
                  <a:pt x="581984" y="362149"/>
                  <a:pt x="584826" y="362149"/>
                </a:cubicBezTo>
                <a:cubicBezTo>
                  <a:pt x="587670" y="362149"/>
                  <a:pt x="589294" y="362149"/>
                  <a:pt x="589700" y="362149"/>
                </a:cubicBezTo>
                <a:cubicBezTo>
                  <a:pt x="589294" y="359735"/>
                  <a:pt x="588279" y="358528"/>
                  <a:pt x="586654" y="358528"/>
                </a:cubicBezTo>
                <a:close/>
                <a:moveTo>
                  <a:pt x="862619" y="357321"/>
                </a:moveTo>
                <a:cubicBezTo>
                  <a:pt x="858557" y="356516"/>
                  <a:pt x="852059" y="358125"/>
                  <a:pt x="843125" y="362149"/>
                </a:cubicBezTo>
                <a:cubicBezTo>
                  <a:pt x="843328" y="362149"/>
                  <a:pt x="844140" y="362149"/>
                  <a:pt x="845561" y="362149"/>
                </a:cubicBezTo>
                <a:cubicBezTo>
                  <a:pt x="846982" y="362149"/>
                  <a:pt x="847795" y="362149"/>
                  <a:pt x="847998" y="362149"/>
                </a:cubicBezTo>
                <a:cubicBezTo>
                  <a:pt x="852668" y="362250"/>
                  <a:pt x="856731" y="362049"/>
                  <a:pt x="860182" y="361546"/>
                </a:cubicBezTo>
                <a:cubicBezTo>
                  <a:pt x="863634" y="361043"/>
                  <a:pt x="867696" y="359635"/>
                  <a:pt x="872366" y="357321"/>
                </a:cubicBezTo>
                <a:cubicBezTo>
                  <a:pt x="870132" y="357321"/>
                  <a:pt x="868508" y="357321"/>
                  <a:pt x="867492" y="357321"/>
                </a:cubicBezTo>
                <a:cubicBezTo>
                  <a:pt x="866477" y="357321"/>
                  <a:pt x="864852" y="357321"/>
                  <a:pt x="862619" y="357321"/>
                </a:cubicBezTo>
                <a:close/>
                <a:moveTo>
                  <a:pt x="1159905" y="352492"/>
                </a:moveTo>
                <a:cubicBezTo>
                  <a:pt x="1147417" y="352594"/>
                  <a:pt x="1134624" y="353599"/>
                  <a:pt x="1121526" y="355510"/>
                </a:cubicBezTo>
                <a:cubicBezTo>
                  <a:pt x="1108429" y="357422"/>
                  <a:pt x="1096854" y="359635"/>
                  <a:pt x="1086802" y="362149"/>
                </a:cubicBezTo>
                <a:cubicBezTo>
                  <a:pt x="1087006" y="362149"/>
                  <a:pt x="1087818" y="362149"/>
                  <a:pt x="1089239" y="362149"/>
                </a:cubicBezTo>
                <a:cubicBezTo>
                  <a:pt x="1090660" y="362149"/>
                  <a:pt x="1091472" y="362149"/>
                  <a:pt x="1091676" y="362149"/>
                </a:cubicBezTo>
                <a:cubicBezTo>
                  <a:pt x="1104164" y="362350"/>
                  <a:pt x="1116958" y="361949"/>
                  <a:pt x="1130055" y="360942"/>
                </a:cubicBezTo>
                <a:cubicBezTo>
                  <a:pt x="1143152" y="359936"/>
                  <a:pt x="1154727" y="357119"/>
                  <a:pt x="1164779" y="352492"/>
                </a:cubicBezTo>
                <a:cubicBezTo>
                  <a:pt x="1164576" y="352492"/>
                  <a:pt x="1163763" y="352492"/>
                  <a:pt x="1162342" y="352492"/>
                </a:cubicBezTo>
                <a:cubicBezTo>
                  <a:pt x="1160921" y="352492"/>
                  <a:pt x="1160109" y="352492"/>
                  <a:pt x="1159905" y="352492"/>
                </a:cubicBezTo>
                <a:close/>
                <a:moveTo>
                  <a:pt x="823630" y="352492"/>
                </a:moveTo>
                <a:cubicBezTo>
                  <a:pt x="819569" y="351687"/>
                  <a:pt x="813071" y="353297"/>
                  <a:pt x="804136" y="357321"/>
                </a:cubicBezTo>
                <a:cubicBezTo>
                  <a:pt x="804340" y="357321"/>
                  <a:pt x="805152" y="357321"/>
                  <a:pt x="806573" y="357321"/>
                </a:cubicBezTo>
                <a:cubicBezTo>
                  <a:pt x="807995" y="357321"/>
                  <a:pt x="808806" y="357321"/>
                  <a:pt x="809010" y="357321"/>
                </a:cubicBezTo>
                <a:cubicBezTo>
                  <a:pt x="813680" y="357422"/>
                  <a:pt x="817741" y="357220"/>
                  <a:pt x="821194" y="356717"/>
                </a:cubicBezTo>
                <a:cubicBezTo>
                  <a:pt x="824646" y="356214"/>
                  <a:pt x="828707" y="354806"/>
                  <a:pt x="833377" y="352492"/>
                </a:cubicBezTo>
                <a:cubicBezTo>
                  <a:pt x="832565" y="352492"/>
                  <a:pt x="829316" y="352492"/>
                  <a:pt x="823630" y="352492"/>
                </a:cubicBezTo>
                <a:close/>
                <a:moveTo>
                  <a:pt x="611631" y="348872"/>
                </a:moveTo>
                <a:cubicBezTo>
                  <a:pt x="610210" y="348872"/>
                  <a:pt x="609397" y="350078"/>
                  <a:pt x="609194" y="352492"/>
                </a:cubicBezTo>
                <a:cubicBezTo>
                  <a:pt x="609397" y="352492"/>
                  <a:pt x="610210" y="352492"/>
                  <a:pt x="611631" y="352492"/>
                </a:cubicBezTo>
                <a:cubicBezTo>
                  <a:pt x="613052" y="352492"/>
                  <a:pt x="613864" y="352492"/>
                  <a:pt x="614068" y="352492"/>
                </a:cubicBezTo>
                <a:cubicBezTo>
                  <a:pt x="613864" y="350078"/>
                  <a:pt x="613052" y="348872"/>
                  <a:pt x="611631" y="348872"/>
                </a:cubicBezTo>
                <a:close/>
                <a:moveTo>
                  <a:pt x="1179400" y="347664"/>
                </a:moveTo>
                <a:lnTo>
                  <a:pt x="1184273" y="352492"/>
                </a:lnTo>
                <a:lnTo>
                  <a:pt x="1208641" y="347664"/>
                </a:lnTo>
                <a:close/>
                <a:moveTo>
                  <a:pt x="633562" y="342836"/>
                </a:moveTo>
                <a:cubicBezTo>
                  <a:pt x="633969" y="345250"/>
                  <a:pt x="635593" y="346457"/>
                  <a:pt x="638435" y="346457"/>
                </a:cubicBezTo>
                <a:cubicBezTo>
                  <a:pt x="641279" y="346457"/>
                  <a:pt x="642903" y="345250"/>
                  <a:pt x="643309" y="342836"/>
                </a:cubicBezTo>
                <a:cubicBezTo>
                  <a:pt x="642497" y="342836"/>
                  <a:pt x="639248" y="342836"/>
                  <a:pt x="633562" y="342836"/>
                </a:cubicBezTo>
                <a:close/>
                <a:moveTo>
                  <a:pt x="1159905" y="338007"/>
                </a:moveTo>
                <a:cubicBezTo>
                  <a:pt x="1134725" y="338109"/>
                  <a:pt x="1108328" y="340321"/>
                  <a:pt x="1080711" y="344647"/>
                </a:cubicBezTo>
                <a:cubicBezTo>
                  <a:pt x="1053094" y="348972"/>
                  <a:pt x="1029132" y="354806"/>
                  <a:pt x="1008825" y="362149"/>
                </a:cubicBezTo>
                <a:lnTo>
                  <a:pt x="1028320" y="362149"/>
                </a:lnTo>
                <a:cubicBezTo>
                  <a:pt x="1031569" y="361646"/>
                  <a:pt x="1049438" y="359031"/>
                  <a:pt x="1081929" y="354303"/>
                </a:cubicBezTo>
                <a:cubicBezTo>
                  <a:pt x="1114419" y="349575"/>
                  <a:pt x="1142036" y="345753"/>
                  <a:pt x="1164779" y="342836"/>
                </a:cubicBezTo>
                <a:cubicBezTo>
                  <a:pt x="1165388" y="342635"/>
                  <a:pt x="1167825" y="341829"/>
                  <a:pt x="1172089" y="340421"/>
                </a:cubicBezTo>
                <a:cubicBezTo>
                  <a:pt x="1176354" y="339013"/>
                  <a:pt x="1178791" y="338209"/>
                  <a:pt x="1179400" y="338007"/>
                </a:cubicBezTo>
                <a:cubicBezTo>
                  <a:pt x="1176455" y="338007"/>
                  <a:pt x="1172597" y="338007"/>
                  <a:pt x="1167825" y="338007"/>
                </a:cubicBezTo>
                <a:cubicBezTo>
                  <a:pt x="1163053" y="338007"/>
                  <a:pt x="1160413" y="338007"/>
                  <a:pt x="1159905" y="338007"/>
                </a:cubicBezTo>
                <a:close/>
                <a:moveTo>
                  <a:pt x="872366" y="338007"/>
                </a:moveTo>
                <a:cubicBezTo>
                  <a:pt x="869117" y="340523"/>
                  <a:pt x="863431" y="342735"/>
                  <a:pt x="855308" y="344647"/>
                </a:cubicBezTo>
                <a:cubicBezTo>
                  <a:pt x="847186" y="346558"/>
                  <a:pt x="841500" y="347564"/>
                  <a:pt x="838251" y="347664"/>
                </a:cubicBezTo>
                <a:cubicBezTo>
                  <a:pt x="839063" y="347664"/>
                  <a:pt x="842312" y="347664"/>
                  <a:pt x="847998" y="347664"/>
                </a:cubicBezTo>
                <a:cubicBezTo>
                  <a:pt x="853075" y="347865"/>
                  <a:pt x="858761" y="347462"/>
                  <a:pt x="865056" y="346457"/>
                </a:cubicBezTo>
                <a:cubicBezTo>
                  <a:pt x="871350" y="345451"/>
                  <a:pt x="877036" y="342635"/>
                  <a:pt x="882113" y="338007"/>
                </a:cubicBezTo>
                <a:cubicBezTo>
                  <a:pt x="881910" y="338007"/>
                  <a:pt x="881097" y="338007"/>
                  <a:pt x="879676" y="338007"/>
                </a:cubicBezTo>
                <a:cubicBezTo>
                  <a:pt x="878255" y="338007"/>
                  <a:pt x="877443" y="338007"/>
                  <a:pt x="877239" y="338007"/>
                </a:cubicBezTo>
                <a:cubicBezTo>
                  <a:pt x="877036" y="338007"/>
                  <a:pt x="876224" y="338007"/>
                  <a:pt x="874803" y="338007"/>
                </a:cubicBezTo>
                <a:cubicBezTo>
                  <a:pt x="873382" y="338007"/>
                  <a:pt x="872569" y="338007"/>
                  <a:pt x="872366" y="338007"/>
                </a:cubicBezTo>
                <a:close/>
                <a:moveTo>
                  <a:pt x="443493" y="338007"/>
                </a:moveTo>
                <a:cubicBezTo>
                  <a:pt x="443900" y="340421"/>
                  <a:pt x="445525" y="341629"/>
                  <a:pt x="448367" y="341629"/>
                </a:cubicBezTo>
                <a:cubicBezTo>
                  <a:pt x="451210" y="341629"/>
                  <a:pt x="452835" y="340421"/>
                  <a:pt x="453240" y="338007"/>
                </a:cubicBezTo>
                <a:cubicBezTo>
                  <a:pt x="452428" y="338007"/>
                  <a:pt x="449179" y="338007"/>
                  <a:pt x="443493" y="338007"/>
                </a:cubicBezTo>
                <a:close/>
                <a:moveTo>
                  <a:pt x="1018572" y="333179"/>
                </a:moveTo>
                <a:cubicBezTo>
                  <a:pt x="1018877" y="333179"/>
                  <a:pt x="1020705" y="333179"/>
                  <a:pt x="1024055" y="333179"/>
                </a:cubicBezTo>
                <a:cubicBezTo>
                  <a:pt x="1027406" y="333179"/>
                  <a:pt x="1030452" y="333179"/>
                  <a:pt x="1033193" y="333179"/>
                </a:cubicBezTo>
                <a:cubicBezTo>
                  <a:pt x="1026290" y="335493"/>
                  <a:pt x="1020604" y="336901"/>
                  <a:pt x="1016136" y="337404"/>
                </a:cubicBezTo>
                <a:cubicBezTo>
                  <a:pt x="1011669" y="337907"/>
                  <a:pt x="1005983" y="338109"/>
                  <a:pt x="999078" y="338007"/>
                </a:cubicBezTo>
                <a:cubicBezTo>
                  <a:pt x="998266" y="338007"/>
                  <a:pt x="995017" y="338007"/>
                  <a:pt x="989331" y="338007"/>
                </a:cubicBezTo>
                <a:cubicBezTo>
                  <a:pt x="999078" y="333984"/>
                  <a:pt x="1008825" y="332374"/>
                  <a:pt x="1018572" y="333179"/>
                </a:cubicBezTo>
                <a:close/>
                <a:moveTo>
                  <a:pt x="891860" y="333179"/>
                </a:moveTo>
                <a:cubicBezTo>
                  <a:pt x="892267" y="333380"/>
                  <a:pt x="893891" y="334185"/>
                  <a:pt x="896734" y="335593"/>
                </a:cubicBezTo>
                <a:cubicBezTo>
                  <a:pt x="899577" y="337001"/>
                  <a:pt x="901202" y="337807"/>
                  <a:pt x="901607" y="338007"/>
                </a:cubicBezTo>
                <a:cubicBezTo>
                  <a:pt x="906277" y="338109"/>
                  <a:pt x="910339" y="337907"/>
                  <a:pt x="913791" y="337404"/>
                </a:cubicBezTo>
                <a:cubicBezTo>
                  <a:pt x="917243" y="336901"/>
                  <a:pt x="921305" y="335493"/>
                  <a:pt x="925975" y="333179"/>
                </a:cubicBezTo>
                <a:cubicBezTo>
                  <a:pt x="923742" y="333179"/>
                  <a:pt x="922117" y="333179"/>
                  <a:pt x="921101" y="333179"/>
                </a:cubicBezTo>
                <a:cubicBezTo>
                  <a:pt x="920086" y="333179"/>
                  <a:pt x="918461" y="333179"/>
                  <a:pt x="916228" y="333179"/>
                </a:cubicBezTo>
                <a:cubicBezTo>
                  <a:pt x="911558" y="333179"/>
                  <a:pt x="907496" y="333179"/>
                  <a:pt x="904044" y="333179"/>
                </a:cubicBezTo>
                <a:cubicBezTo>
                  <a:pt x="900592" y="333179"/>
                  <a:pt x="896530" y="333179"/>
                  <a:pt x="891860" y="333179"/>
                </a:cubicBezTo>
                <a:close/>
                <a:moveTo>
                  <a:pt x="667677" y="333179"/>
                </a:moveTo>
                <a:cubicBezTo>
                  <a:pt x="668083" y="335593"/>
                  <a:pt x="669708" y="336801"/>
                  <a:pt x="672550" y="336801"/>
                </a:cubicBezTo>
                <a:cubicBezTo>
                  <a:pt x="675394" y="336801"/>
                  <a:pt x="677018" y="335593"/>
                  <a:pt x="677424" y="333179"/>
                </a:cubicBezTo>
                <a:cubicBezTo>
                  <a:pt x="677018" y="333179"/>
                  <a:pt x="675394" y="333179"/>
                  <a:pt x="672550" y="333179"/>
                </a:cubicBezTo>
                <a:cubicBezTo>
                  <a:pt x="669708" y="333179"/>
                  <a:pt x="668083" y="333179"/>
                  <a:pt x="667677" y="333179"/>
                </a:cubicBezTo>
                <a:close/>
                <a:moveTo>
                  <a:pt x="662803" y="333179"/>
                </a:moveTo>
                <a:cubicBezTo>
                  <a:pt x="660366" y="333582"/>
                  <a:pt x="659149" y="335191"/>
                  <a:pt x="659149" y="338007"/>
                </a:cubicBezTo>
                <a:cubicBezTo>
                  <a:pt x="659149" y="340824"/>
                  <a:pt x="660366" y="342434"/>
                  <a:pt x="662803" y="342836"/>
                </a:cubicBezTo>
                <a:cubicBezTo>
                  <a:pt x="665240" y="342434"/>
                  <a:pt x="666459" y="340824"/>
                  <a:pt x="666459" y="338007"/>
                </a:cubicBezTo>
                <a:cubicBezTo>
                  <a:pt x="666459" y="335191"/>
                  <a:pt x="665240" y="333582"/>
                  <a:pt x="662803" y="333179"/>
                </a:cubicBezTo>
                <a:close/>
                <a:moveTo>
                  <a:pt x="687171" y="329558"/>
                </a:moveTo>
                <a:cubicBezTo>
                  <a:pt x="684329" y="329558"/>
                  <a:pt x="682704" y="330765"/>
                  <a:pt x="682297" y="333179"/>
                </a:cubicBezTo>
                <a:cubicBezTo>
                  <a:pt x="680876" y="333179"/>
                  <a:pt x="682501" y="333179"/>
                  <a:pt x="687171" y="333179"/>
                </a:cubicBezTo>
                <a:cubicBezTo>
                  <a:pt x="691841" y="333179"/>
                  <a:pt x="693466" y="333179"/>
                  <a:pt x="692044" y="333179"/>
                </a:cubicBezTo>
                <a:cubicBezTo>
                  <a:pt x="691639" y="330765"/>
                  <a:pt x="690014" y="329558"/>
                  <a:pt x="687171" y="329558"/>
                </a:cubicBezTo>
                <a:close/>
                <a:moveTo>
                  <a:pt x="699964" y="324730"/>
                </a:moveTo>
                <a:cubicBezTo>
                  <a:pt x="698339" y="324730"/>
                  <a:pt x="697325" y="325936"/>
                  <a:pt x="696918" y="328351"/>
                </a:cubicBezTo>
                <a:cubicBezTo>
                  <a:pt x="697325" y="328351"/>
                  <a:pt x="698949" y="328351"/>
                  <a:pt x="701792" y="328351"/>
                </a:cubicBezTo>
                <a:cubicBezTo>
                  <a:pt x="704635" y="328351"/>
                  <a:pt x="706260" y="328351"/>
                  <a:pt x="706665" y="328351"/>
                </a:cubicBezTo>
                <a:cubicBezTo>
                  <a:pt x="703823" y="325936"/>
                  <a:pt x="701588" y="324730"/>
                  <a:pt x="699964" y="324730"/>
                </a:cubicBezTo>
                <a:close/>
                <a:moveTo>
                  <a:pt x="2005467" y="323522"/>
                </a:moveTo>
                <a:cubicBezTo>
                  <a:pt x="2003030" y="323724"/>
                  <a:pt x="2001812" y="324529"/>
                  <a:pt x="2001812" y="325936"/>
                </a:cubicBezTo>
                <a:cubicBezTo>
                  <a:pt x="2001812" y="327344"/>
                  <a:pt x="2003030" y="328150"/>
                  <a:pt x="2005467" y="328351"/>
                </a:cubicBezTo>
                <a:cubicBezTo>
                  <a:pt x="2007903" y="328150"/>
                  <a:pt x="2009122" y="327344"/>
                  <a:pt x="2009122" y="325936"/>
                </a:cubicBezTo>
                <a:cubicBezTo>
                  <a:pt x="2009122" y="324529"/>
                  <a:pt x="2007903" y="323724"/>
                  <a:pt x="2005467" y="323522"/>
                </a:cubicBezTo>
                <a:close/>
                <a:moveTo>
                  <a:pt x="1995720" y="323522"/>
                </a:moveTo>
                <a:cubicBezTo>
                  <a:pt x="1993283" y="323925"/>
                  <a:pt x="1992065" y="325535"/>
                  <a:pt x="1992065" y="328351"/>
                </a:cubicBezTo>
                <a:cubicBezTo>
                  <a:pt x="1992065" y="331168"/>
                  <a:pt x="1993283" y="332777"/>
                  <a:pt x="1995720" y="333179"/>
                </a:cubicBezTo>
                <a:cubicBezTo>
                  <a:pt x="1998156" y="332777"/>
                  <a:pt x="1999375" y="331168"/>
                  <a:pt x="1999375" y="328351"/>
                </a:cubicBezTo>
                <a:cubicBezTo>
                  <a:pt x="1999375" y="325535"/>
                  <a:pt x="1998156" y="323925"/>
                  <a:pt x="1995720" y="323522"/>
                </a:cubicBezTo>
                <a:close/>
                <a:moveTo>
                  <a:pt x="1091676" y="323522"/>
                </a:moveTo>
                <a:cubicBezTo>
                  <a:pt x="1094316" y="323522"/>
                  <a:pt x="1097565" y="323522"/>
                  <a:pt x="1101423" y="323522"/>
                </a:cubicBezTo>
                <a:cubicBezTo>
                  <a:pt x="1105281" y="323522"/>
                  <a:pt x="1108530" y="323522"/>
                  <a:pt x="1111170" y="323522"/>
                </a:cubicBezTo>
                <a:cubicBezTo>
                  <a:pt x="1101219" y="326038"/>
                  <a:pt x="1090660" y="328251"/>
                  <a:pt x="1079492" y="330162"/>
                </a:cubicBezTo>
                <a:cubicBezTo>
                  <a:pt x="1068324" y="332073"/>
                  <a:pt x="1057764" y="333079"/>
                  <a:pt x="1047814" y="333179"/>
                </a:cubicBezTo>
                <a:cubicBezTo>
                  <a:pt x="1047408" y="333179"/>
                  <a:pt x="1045784" y="333179"/>
                  <a:pt x="1042940" y="333179"/>
                </a:cubicBezTo>
                <a:cubicBezTo>
                  <a:pt x="1040098" y="333179"/>
                  <a:pt x="1038473" y="333179"/>
                  <a:pt x="1038067" y="333179"/>
                </a:cubicBezTo>
                <a:cubicBezTo>
                  <a:pt x="1045479" y="328552"/>
                  <a:pt x="1053804" y="325736"/>
                  <a:pt x="1063043" y="324730"/>
                </a:cubicBezTo>
                <a:cubicBezTo>
                  <a:pt x="1072284" y="323724"/>
                  <a:pt x="1081828" y="323321"/>
                  <a:pt x="1091676" y="323522"/>
                </a:cubicBezTo>
                <a:close/>
                <a:moveTo>
                  <a:pt x="731033" y="318694"/>
                </a:moveTo>
                <a:cubicBezTo>
                  <a:pt x="726159" y="317889"/>
                  <a:pt x="721286" y="319499"/>
                  <a:pt x="716412" y="323522"/>
                </a:cubicBezTo>
                <a:cubicBezTo>
                  <a:pt x="716616" y="323522"/>
                  <a:pt x="717428" y="323522"/>
                  <a:pt x="718849" y="323522"/>
                </a:cubicBezTo>
                <a:cubicBezTo>
                  <a:pt x="720270" y="323522"/>
                  <a:pt x="721082" y="323522"/>
                  <a:pt x="721286" y="323522"/>
                </a:cubicBezTo>
                <a:cubicBezTo>
                  <a:pt x="721489" y="323522"/>
                  <a:pt x="722301" y="323522"/>
                  <a:pt x="723723" y="323522"/>
                </a:cubicBezTo>
                <a:cubicBezTo>
                  <a:pt x="725144" y="323522"/>
                  <a:pt x="725956" y="323522"/>
                  <a:pt x="726159" y="323522"/>
                </a:cubicBezTo>
                <a:cubicBezTo>
                  <a:pt x="726464" y="323321"/>
                  <a:pt x="728292" y="322516"/>
                  <a:pt x="731642" y="321108"/>
                </a:cubicBezTo>
                <a:cubicBezTo>
                  <a:pt x="734993" y="319700"/>
                  <a:pt x="738039" y="318896"/>
                  <a:pt x="740780" y="318694"/>
                </a:cubicBezTo>
                <a:cubicBezTo>
                  <a:pt x="735094" y="318694"/>
                  <a:pt x="731845" y="318694"/>
                  <a:pt x="731033" y="318694"/>
                </a:cubicBezTo>
                <a:close/>
                <a:moveTo>
                  <a:pt x="1388962" y="313866"/>
                </a:moveTo>
                <a:cubicBezTo>
                  <a:pt x="1356980" y="313464"/>
                  <a:pt x="1324693" y="314269"/>
                  <a:pt x="1292102" y="316280"/>
                </a:cubicBezTo>
                <a:cubicBezTo>
                  <a:pt x="1259509" y="318292"/>
                  <a:pt x="1228440" y="323925"/>
                  <a:pt x="1198894" y="333179"/>
                </a:cubicBezTo>
                <a:lnTo>
                  <a:pt x="1233009" y="333179"/>
                </a:lnTo>
                <a:lnTo>
                  <a:pt x="1413330" y="313866"/>
                </a:lnTo>
                <a:cubicBezTo>
                  <a:pt x="1412314" y="313866"/>
                  <a:pt x="1408253" y="313866"/>
                  <a:pt x="1401146" y="313866"/>
                </a:cubicBezTo>
                <a:cubicBezTo>
                  <a:pt x="1394039" y="313866"/>
                  <a:pt x="1389978" y="313866"/>
                  <a:pt x="1388962" y="313866"/>
                </a:cubicBezTo>
                <a:close/>
                <a:moveTo>
                  <a:pt x="1437698" y="309037"/>
                </a:moveTo>
                <a:lnTo>
                  <a:pt x="1437698" y="313866"/>
                </a:lnTo>
                <a:cubicBezTo>
                  <a:pt x="1436886" y="313866"/>
                  <a:pt x="1438510" y="313866"/>
                  <a:pt x="1442571" y="313866"/>
                </a:cubicBezTo>
                <a:cubicBezTo>
                  <a:pt x="1448257" y="313967"/>
                  <a:pt x="1456380" y="313766"/>
                  <a:pt x="1466939" y="313262"/>
                </a:cubicBezTo>
                <a:cubicBezTo>
                  <a:pt x="1477499" y="312759"/>
                  <a:pt x="1485621" y="311351"/>
                  <a:pt x="1491307" y="309037"/>
                </a:cubicBezTo>
                <a:close/>
                <a:moveTo>
                  <a:pt x="745654" y="309037"/>
                </a:moveTo>
                <a:cubicBezTo>
                  <a:pt x="743217" y="309440"/>
                  <a:pt x="741999" y="311050"/>
                  <a:pt x="741999" y="313866"/>
                </a:cubicBezTo>
                <a:cubicBezTo>
                  <a:pt x="741999" y="316683"/>
                  <a:pt x="743217" y="318292"/>
                  <a:pt x="745654" y="318694"/>
                </a:cubicBezTo>
                <a:cubicBezTo>
                  <a:pt x="748090" y="318292"/>
                  <a:pt x="749309" y="316683"/>
                  <a:pt x="749309" y="313866"/>
                </a:cubicBezTo>
                <a:cubicBezTo>
                  <a:pt x="749309" y="311050"/>
                  <a:pt x="748090" y="309440"/>
                  <a:pt x="745654" y="309037"/>
                </a:cubicBezTo>
                <a:close/>
                <a:moveTo>
                  <a:pt x="2039582" y="304209"/>
                </a:moveTo>
                <a:cubicBezTo>
                  <a:pt x="2039582" y="304612"/>
                  <a:pt x="2039582" y="306222"/>
                  <a:pt x="2039582" y="309037"/>
                </a:cubicBezTo>
                <a:cubicBezTo>
                  <a:pt x="2039582" y="311855"/>
                  <a:pt x="2039582" y="313464"/>
                  <a:pt x="2039582" y="313866"/>
                </a:cubicBezTo>
                <a:cubicBezTo>
                  <a:pt x="2042018" y="313464"/>
                  <a:pt x="2043237" y="311855"/>
                  <a:pt x="2043237" y="309037"/>
                </a:cubicBezTo>
                <a:cubicBezTo>
                  <a:pt x="2043237" y="306222"/>
                  <a:pt x="2042018" y="304612"/>
                  <a:pt x="2039582" y="304209"/>
                </a:cubicBezTo>
                <a:close/>
                <a:moveTo>
                  <a:pt x="789516" y="304209"/>
                </a:moveTo>
                <a:cubicBezTo>
                  <a:pt x="787079" y="304411"/>
                  <a:pt x="785861" y="305215"/>
                  <a:pt x="785861" y="306623"/>
                </a:cubicBezTo>
                <a:cubicBezTo>
                  <a:pt x="785861" y="308031"/>
                  <a:pt x="787079" y="308836"/>
                  <a:pt x="789516" y="309037"/>
                </a:cubicBezTo>
                <a:cubicBezTo>
                  <a:pt x="791952" y="308836"/>
                  <a:pt x="793171" y="308031"/>
                  <a:pt x="793171" y="306623"/>
                </a:cubicBezTo>
                <a:cubicBezTo>
                  <a:pt x="793171" y="305215"/>
                  <a:pt x="791952" y="304411"/>
                  <a:pt x="789516" y="304209"/>
                </a:cubicBezTo>
                <a:close/>
                <a:moveTo>
                  <a:pt x="830941" y="295760"/>
                </a:moveTo>
                <a:cubicBezTo>
                  <a:pt x="829520" y="295760"/>
                  <a:pt x="828707" y="296967"/>
                  <a:pt x="828504" y="299381"/>
                </a:cubicBezTo>
                <a:cubicBezTo>
                  <a:pt x="828707" y="299381"/>
                  <a:pt x="829520" y="299381"/>
                  <a:pt x="830941" y="299381"/>
                </a:cubicBezTo>
                <a:cubicBezTo>
                  <a:pt x="832363" y="299381"/>
                  <a:pt x="833174" y="299381"/>
                  <a:pt x="833377" y="299381"/>
                </a:cubicBezTo>
                <a:cubicBezTo>
                  <a:pt x="833174" y="296967"/>
                  <a:pt x="832363" y="295760"/>
                  <a:pt x="830941" y="295760"/>
                </a:cubicBezTo>
                <a:close/>
                <a:moveTo>
                  <a:pt x="1325606" y="294552"/>
                </a:moveTo>
                <a:cubicBezTo>
                  <a:pt x="1328347" y="294552"/>
                  <a:pt x="1331394" y="294552"/>
                  <a:pt x="1334744" y="294552"/>
                </a:cubicBezTo>
                <a:cubicBezTo>
                  <a:pt x="1338095" y="294552"/>
                  <a:pt x="1339922" y="294552"/>
                  <a:pt x="1340227" y="294552"/>
                </a:cubicBezTo>
                <a:cubicBezTo>
                  <a:pt x="1339719" y="294754"/>
                  <a:pt x="1337080" y="295559"/>
                  <a:pt x="1332308" y="296967"/>
                </a:cubicBezTo>
                <a:cubicBezTo>
                  <a:pt x="1327535" y="298375"/>
                  <a:pt x="1323677" y="299179"/>
                  <a:pt x="1320733" y="299381"/>
                </a:cubicBezTo>
                <a:cubicBezTo>
                  <a:pt x="1292102" y="302298"/>
                  <a:pt x="1256768" y="306120"/>
                  <a:pt x="1214734" y="310848"/>
                </a:cubicBezTo>
                <a:cubicBezTo>
                  <a:pt x="1172698" y="315577"/>
                  <a:pt x="1149549" y="318191"/>
                  <a:pt x="1145285" y="318694"/>
                </a:cubicBezTo>
                <a:lnTo>
                  <a:pt x="1116043" y="318694"/>
                </a:lnTo>
                <a:lnTo>
                  <a:pt x="1267124" y="299381"/>
                </a:lnTo>
                <a:cubicBezTo>
                  <a:pt x="1276871" y="299179"/>
                  <a:pt x="1286618" y="298375"/>
                  <a:pt x="1296365" y="296967"/>
                </a:cubicBezTo>
                <a:cubicBezTo>
                  <a:pt x="1306112" y="295559"/>
                  <a:pt x="1315859" y="294754"/>
                  <a:pt x="1325606" y="294552"/>
                </a:cubicBezTo>
                <a:close/>
                <a:moveTo>
                  <a:pt x="1471813" y="289724"/>
                </a:moveTo>
                <a:cubicBezTo>
                  <a:pt x="1475164" y="289724"/>
                  <a:pt x="1481864" y="289724"/>
                  <a:pt x="1491917" y="289724"/>
                </a:cubicBezTo>
                <a:cubicBezTo>
                  <a:pt x="1501969" y="289724"/>
                  <a:pt x="1509888" y="289724"/>
                  <a:pt x="1515675" y="289724"/>
                </a:cubicBezTo>
                <a:cubicBezTo>
                  <a:pt x="1515370" y="292138"/>
                  <a:pt x="1507451" y="293346"/>
                  <a:pt x="1491917" y="293346"/>
                </a:cubicBezTo>
                <a:cubicBezTo>
                  <a:pt x="1476382" y="293346"/>
                  <a:pt x="1469680" y="292138"/>
                  <a:pt x="1471813" y="289724"/>
                </a:cubicBezTo>
                <a:close/>
                <a:moveTo>
                  <a:pt x="852872" y="289724"/>
                </a:moveTo>
                <a:cubicBezTo>
                  <a:pt x="853278" y="292138"/>
                  <a:pt x="854903" y="293346"/>
                  <a:pt x="857745" y="293346"/>
                </a:cubicBezTo>
                <a:cubicBezTo>
                  <a:pt x="860589" y="293346"/>
                  <a:pt x="862213" y="292138"/>
                  <a:pt x="862619" y="289724"/>
                </a:cubicBezTo>
                <a:cubicBezTo>
                  <a:pt x="861807" y="289724"/>
                  <a:pt x="858557" y="289724"/>
                  <a:pt x="852872" y="289724"/>
                </a:cubicBezTo>
                <a:close/>
                <a:moveTo>
                  <a:pt x="2039582" y="284896"/>
                </a:moveTo>
                <a:cubicBezTo>
                  <a:pt x="2039582" y="285299"/>
                  <a:pt x="2039582" y="286908"/>
                  <a:pt x="2039582" y="289724"/>
                </a:cubicBezTo>
                <a:cubicBezTo>
                  <a:pt x="2039582" y="292541"/>
                  <a:pt x="2039582" y="294151"/>
                  <a:pt x="2039582" y="294552"/>
                </a:cubicBezTo>
                <a:cubicBezTo>
                  <a:pt x="2042018" y="294151"/>
                  <a:pt x="2043237" y="292541"/>
                  <a:pt x="2043237" y="289724"/>
                </a:cubicBezTo>
                <a:cubicBezTo>
                  <a:pt x="2043237" y="286908"/>
                  <a:pt x="2042018" y="285299"/>
                  <a:pt x="2039582" y="284896"/>
                </a:cubicBezTo>
                <a:close/>
                <a:moveTo>
                  <a:pt x="877239" y="284896"/>
                </a:moveTo>
                <a:cubicBezTo>
                  <a:pt x="877443" y="287310"/>
                  <a:pt x="878255" y="288518"/>
                  <a:pt x="879676" y="288518"/>
                </a:cubicBezTo>
                <a:cubicBezTo>
                  <a:pt x="881097" y="288518"/>
                  <a:pt x="881910" y="287310"/>
                  <a:pt x="882113" y="284896"/>
                </a:cubicBezTo>
                <a:cubicBezTo>
                  <a:pt x="881910" y="284896"/>
                  <a:pt x="881097" y="284896"/>
                  <a:pt x="879676" y="284896"/>
                </a:cubicBezTo>
                <a:cubicBezTo>
                  <a:pt x="878255" y="284896"/>
                  <a:pt x="877443" y="284896"/>
                  <a:pt x="877239" y="284896"/>
                </a:cubicBezTo>
                <a:close/>
                <a:moveTo>
                  <a:pt x="1271338" y="281607"/>
                </a:moveTo>
                <a:lnTo>
                  <a:pt x="1086802" y="299381"/>
                </a:lnTo>
                <a:cubicBezTo>
                  <a:pt x="1081320" y="299784"/>
                  <a:pt x="1063043" y="302600"/>
                  <a:pt x="1031975" y="307831"/>
                </a:cubicBezTo>
                <a:cubicBezTo>
                  <a:pt x="1000906" y="313061"/>
                  <a:pt x="975319" y="318292"/>
                  <a:pt x="955216" y="323522"/>
                </a:cubicBezTo>
                <a:cubicBezTo>
                  <a:pt x="952576" y="323724"/>
                  <a:pt x="949327" y="324529"/>
                  <a:pt x="945469" y="325936"/>
                </a:cubicBezTo>
                <a:cubicBezTo>
                  <a:pt x="941611" y="327344"/>
                  <a:pt x="938362" y="328150"/>
                  <a:pt x="935722" y="328351"/>
                </a:cubicBezTo>
                <a:lnTo>
                  <a:pt x="955216" y="328351"/>
                </a:lnTo>
                <a:close/>
                <a:moveTo>
                  <a:pt x="2989924" y="275239"/>
                </a:moveTo>
                <a:cubicBezTo>
                  <a:pt x="2990127" y="277653"/>
                  <a:pt x="2990940" y="278861"/>
                  <a:pt x="2992361" y="278861"/>
                </a:cubicBezTo>
                <a:cubicBezTo>
                  <a:pt x="2993783" y="278861"/>
                  <a:pt x="2994594" y="277653"/>
                  <a:pt x="2994798" y="275239"/>
                </a:cubicBezTo>
                <a:cubicBezTo>
                  <a:pt x="2994594" y="275239"/>
                  <a:pt x="2993783" y="275239"/>
                  <a:pt x="2992361" y="275239"/>
                </a:cubicBezTo>
                <a:cubicBezTo>
                  <a:pt x="2990940" y="275239"/>
                  <a:pt x="2990127" y="275239"/>
                  <a:pt x="2989924" y="275239"/>
                </a:cubicBezTo>
                <a:close/>
                <a:moveTo>
                  <a:pt x="2843717" y="275239"/>
                </a:moveTo>
                <a:cubicBezTo>
                  <a:pt x="2843921" y="277653"/>
                  <a:pt x="2844733" y="278861"/>
                  <a:pt x="2846154" y="278861"/>
                </a:cubicBezTo>
                <a:cubicBezTo>
                  <a:pt x="2847577" y="278861"/>
                  <a:pt x="2848388" y="277653"/>
                  <a:pt x="2848591" y="275239"/>
                </a:cubicBezTo>
                <a:cubicBezTo>
                  <a:pt x="2848388" y="275239"/>
                  <a:pt x="2847577" y="275239"/>
                  <a:pt x="2846154" y="275239"/>
                </a:cubicBezTo>
                <a:cubicBezTo>
                  <a:pt x="2844733" y="275239"/>
                  <a:pt x="2843921" y="275239"/>
                  <a:pt x="2843717" y="275239"/>
                </a:cubicBezTo>
                <a:close/>
                <a:moveTo>
                  <a:pt x="2541557" y="275239"/>
                </a:moveTo>
                <a:cubicBezTo>
                  <a:pt x="2540136" y="277653"/>
                  <a:pt x="2541761" y="278861"/>
                  <a:pt x="2546431" y="278861"/>
                </a:cubicBezTo>
                <a:cubicBezTo>
                  <a:pt x="2551101" y="278861"/>
                  <a:pt x="2552725" y="277653"/>
                  <a:pt x="2551304" y="275239"/>
                </a:cubicBezTo>
                <a:cubicBezTo>
                  <a:pt x="2550899" y="275239"/>
                  <a:pt x="2549274" y="275239"/>
                  <a:pt x="2546431" y="275239"/>
                </a:cubicBezTo>
                <a:cubicBezTo>
                  <a:pt x="2543589" y="275239"/>
                  <a:pt x="2541964" y="275239"/>
                  <a:pt x="2541557" y="275239"/>
                </a:cubicBezTo>
                <a:close/>
                <a:moveTo>
                  <a:pt x="2531810" y="275239"/>
                </a:moveTo>
                <a:cubicBezTo>
                  <a:pt x="2529373" y="275642"/>
                  <a:pt x="2528156" y="277252"/>
                  <a:pt x="2528156" y="280068"/>
                </a:cubicBezTo>
                <a:cubicBezTo>
                  <a:pt x="2528156" y="282885"/>
                  <a:pt x="2529373" y="284494"/>
                  <a:pt x="2531810" y="284896"/>
                </a:cubicBezTo>
                <a:cubicBezTo>
                  <a:pt x="2534247" y="284494"/>
                  <a:pt x="2535466" y="282885"/>
                  <a:pt x="2535466" y="280068"/>
                </a:cubicBezTo>
                <a:cubicBezTo>
                  <a:pt x="2535466" y="277252"/>
                  <a:pt x="2534247" y="275642"/>
                  <a:pt x="2531810" y="275239"/>
                </a:cubicBezTo>
                <a:close/>
                <a:moveTo>
                  <a:pt x="3248222" y="270411"/>
                </a:moveTo>
                <a:cubicBezTo>
                  <a:pt x="3250659" y="270814"/>
                  <a:pt x="3251878" y="272423"/>
                  <a:pt x="3251878" y="275239"/>
                </a:cubicBezTo>
                <a:cubicBezTo>
                  <a:pt x="3251878" y="278057"/>
                  <a:pt x="3250659" y="279666"/>
                  <a:pt x="3248222" y="280068"/>
                </a:cubicBezTo>
                <a:cubicBezTo>
                  <a:pt x="3245785" y="279666"/>
                  <a:pt x="3244568" y="278057"/>
                  <a:pt x="3244568" y="275239"/>
                </a:cubicBezTo>
                <a:cubicBezTo>
                  <a:pt x="3244568" y="272423"/>
                  <a:pt x="3245785" y="270814"/>
                  <a:pt x="3248222" y="270411"/>
                </a:cubicBezTo>
                <a:close/>
                <a:moveTo>
                  <a:pt x="2965556" y="270411"/>
                </a:moveTo>
                <a:cubicBezTo>
                  <a:pt x="2964338" y="272825"/>
                  <a:pt x="2966775" y="274033"/>
                  <a:pt x="2972867" y="274033"/>
                </a:cubicBezTo>
                <a:cubicBezTo>
                  <a:pt x="2978959" y="274033"/>
                  <a:pt x="2981396" y="272825"/>
                  <a:pt x="2980177" y="270411"/>
                </a:cubicBezTo>
                <a:cubicBezTo>
                  <a:pt x="2979568" y="270411"/>
                  <a:pt x="2977131" y="270411"/>
                  <a:pt x="2972867" y="270411"/>
                </a:cubicBezTo>
                <a:cubicBezTo>
                  <a:pt x="2968602" y="270411"/>
                  <a:pt x="2966165" y="270411"/>
                  <a:pt x="2965556" y="270411"/>
                </a:cubicBezTo>
                <a:close/>
                <a:moveTo>
                  <a:pt x="3209234" y="265583"/>
                </a:moveTo>
                <a:cubicBezTo>
                  <a:pt x="3211874" y="265482"/>
                  <a:pt x="3215123" y="265684"/>
                  <a:pt x="3218981" y="266186"/>
                </a:cubicBezTo>
                <a:cubicBezTo>
                  <a:pt x="3222839" y="266689"/>
                  <a:pt x="3226088" y="268098"/>
                  <a:pt x="3228728" y="270411"/>
                </a:cubicBezTo>
                <a:cubicBezTo>
                  <a:pt x="3228525" y="270411"/>
                  <a:pt x="3227712" y="270411"/>
                  <a:pt x="3226291" y="270411"/>
                </a:cubicBezTo>
                <a:cubicBezTo>
                  <a:pt x="3224870" y="270411"/>
                  <a:pt x="3224058" y="270411"/>
                  <a:pt x="3223854" y="270411"/>
                </a:cubicBezTo>
                <a:cubicBezTo>
                  <a:pt x="3221113" y="270211"/>
                  <a:pt x="3218068" y="269405"/>
                  <a:pt x="3214718" y="267997"/>
                </a:cubicBezTo>
                <a:cubicBezTo>
                  <a:pt x="3211366" y="266589"/>
                  <a:pt x="3209538" y="265784"/>
                  <a:pt x="3209234" y="265583"/>
                </a:cubicBezTo>
                <a:close/>
                <a:moveTo>
                  <a:pt x="1437698" y="265583"/>
                </a:moveTo>
                <a:lnTo>
                  <a:pt x="1301405" y="278710"/>
                </a:lnTo>
                <a:lnTo>
                  <a:pt x="1322179" y="277277"/>
                </a:lnTo>
                <a:cubicBezTo>
                  <a:pt x="1336496" y="276572"/>
                  <a:pt x="1351650" y="276095"/>
                  <a:pt x="1367640" y="275842"/>
                </a:cubicBezTo>
                <a:cubicBezTo>
                  <a:pt x="1399624" y="275341"/>
                  <a:pt x="1429474" y="275139"/>
                  <a:pt x="1457192" y="275239"/>
                </a:cubicBezTo>
                <a:cubicBezTo>
                  <a:pt x="1471813" y="274838"/>
                  <a:pt x="1486433" y="274435"/>
                  <a:pt x="1501054" y="274033"/>
                </a:cubicBezTo>
                <a:cubicBezTo>
                  <a:pt x="1515675" y="273630"/>
                  <a:pt x="1530295" y="275642"/>
                  <a:pt x="1544916" y="280068"/>
                </a:cubicBezTo>
                <a:cubicBezTo>
                  <a:pt x="1453435" y="277955"/>
                  <a:pt x="1365915" y="280974"/>
                  <a:pt x="1282353" y="289121"/>
                </a:cubicBezTo>
                <a:cubicBezTo>
                  <a:pt x="1198793" y="297268"/>
                  <a:pt x="1112490" y="308736"/>
                  <a:pt x="1023446" y="323522"/>
                </a:cubicBezTo>
                <a:cubicBezTo>
                  <a:pt x="998165" y="326540"/>
                  <a:pt x="968313" y="331368"/>
                  <a:pt x="933894" y="338007"/>
                </a:cubicBezTo>
                <a:cubicBezTo>
                  <a:pt x="899475" y="344647"/>
                  <a:pt x="880591" y="349475"/>
                  <a:pt x="877239" y="352492"/>
                </a:cubicBezTo>
                <a:lnTo>
                  <a:pt x="877239" y="357321"/>
                </a:lnTo>
                <a:cubicBezTo>
                  <a:pt x="894196" y="356717"/>
                  <a:pt x="910238" y="354303"/>
                  <a:pt x="925366" y="350078"/>
                </a:cubicBezTo>
                <a:cubicBezTo>
                  <a:pt x="940495" y="345853"/>
                  <a:pt x="955317" y="343439"/>
                  <a:pt x="969837" y="342836"/>
                </a:cubicBezTo>
                <a:cubicBezTo>
                  <a:pt x="972578" y="342836"/>
                  <a:pt x="975625" y="342836"/>
                  <a:pt x="978975" y="342836"/>
                </a:cubicBezTo>
                <a:cubicBezTo>
                  <a:pt x="982325" y="342836"/>
                  <a:pt x="984153" y="342836"/>
                  <a:pt x="984458" y="342836"/>
                </a:cubicBezTo>
                <a:cubicBezTo>
                  <a:pt x="962222" y="348770"/>
                  <a:pt x="925062" y="357422"/>
                  <a:pt x="872975" y="368788"/>
                </a:cubicBezTo>
                <a:cubicBezTo>
                  <a:pt x="820889" y="380154"/>
                  <a:pt x="784946" y="387598"/>
                  <a:pt x="765148" y="391119"/>
                </a:cubicBezTo>
                <a:cubicBezTo>
                  <a:pt x="747989" y="396450"/>
                  <a:pt x="726262" y="402686"/>
                  <a:pt x="699964" y="409829"/>
                </a:cubicBezTo>
                <a:cubicBezTo>
                  <a:pt x="673667" y="416971"/>
                  <a:pt x="658032" y="422000"/>
                  <a:pt x="653056" y="424917"/>
                </a:cubicBezTo>
                <a:lnTo>
                  <a:pt x="638435" y="434574"/>
                </a:lnTo>
                <a:lnTo>
                  <a:pt x="1042940" y="342836"/>
                </a:lnTo>
                <a:lnTo>
                  <a:pt x="1047814" y="342836"/>
                </a:lnTo>
                <a:lnTo>
                  <a:pt x="1354848" y="309037"/>
                </a:lnTo>
                <a:cubicBezTo>
                  <a:pt x="1389166" y="308636"/>
                  <a:pt x="1424093" y="307026"/>
                  <a:pt x="1459629" y="304209"/>
                </a:cubicBezTo>
                <a:cubicBezTo>
                  <a:pt x="1495165" y="301393"/>
                  <a:pt x="1530093" y="299784"/>
                  <a:pt x="1564410" y="299381"/>
                </a:cubicBezTo>
                <a:cubicBezTo>
                  <a:pt x="1567863" y="299381"/>
                  <a:pt x="1574361" y="299381"/>
                  <a:pt x="1583904" y="299381"/>
                </a:cubicBezTo>
                <a:cubicBezTo>
                  <a:pt x="1593448" y="299381"/>
                  <a:pt x="1599946" y="299381"/>
                  <a:pt x="1603399" y="299381"/>
                </a:cubicBezTo>
                <a:cubicBezTo>
                  <a:pt x="1606039" y="299582"/>
                  <a:pt x="1609288" y="300387"/>
                  <a:pt x="1613146" y="301795"/>
                </a:cubicBezTo>
                <a:cubicBezTo>
                  <a:pt x="1617004" y="303203"/>
                  <a:pt x="1620254" y="304009"/>
                  <a:pt x="1622893" y="304209"/>
                </a:cubicBezTo>
                <a:cubicBezTo>
                  <a:pt x="1623096" y="304209"/>
                  <a:pt x="1623908" y="304209"/>
                  <a:pt x="1625330" y="304209"/>
                </a:cubicBezTo>
                <a:cubicBezTo>
                  <a:pt x="1626752" y="304209"/>
                  <a:pt x="1627564" y="304209"/>
                  <a:pt x="1627766" y="304209"/>
                </a:cubicBezTo>
                <a:cubicBezTo>
                  <a:pt x="1618019" y="300186"/>
                  <a:pt x="1613146" y="293748"/>
                  <a:pt x="1613146" y="284896"/>
                </a:cubicBezTo>
                <a:cubicBezTo>
                  <a:pt x="1629899" y="285097"/>
                  <a:pt x="1646347" y="285902"/>
                  <a:pt x="1662491" y="287310"/>
                </a:cubicBezTo>
                <a:lnTo>
                  <a:pt x="1679860" y="288102"/>
                </a:lnTo>
                <a:lnTo>
                  <a:pt x="1682594" y="284293"/>
                </a:lnTo>
                <a:lnTo>
                  <a:pt x="1688557" y="279159"/>
                </a:lnTo>
                <a:lnTo>
                  <a:pt x="1655713" y="277804"/>
                </a:lnTo>
                <a:cubicBezTo>
                  <a:pt x="1637336" y="276598"/>
                  <a:pt x="1618883" y="274938"/>
                  <a:pt x="1600353" y="272825"/>
                </a:cubicBezTo>
                <a:cubicBezTo>
                  <a:pt x="1563294" y="268601"/>
                  <a:pt x="1525321" y="266186"/>
                  <a:pt x="1486433" y="265583"/>
                </a:cubicBezTo>
                <a:cubicBezTo>
                  <a:pt x="1480139" y="265583"/>
                  <a:pt x="1470797" y="265583"/>
                  <a:pt x="1458411" y="265583"/>
                </a:cubicBezTo>
                <a:cubicBezTo>
                  <a:pt x="1446024" y="265583"/>
                  <a:pt x="1439119" y="265583"/>
                  <a:pt x="1437698" y="265583"/>
                </a:cubicBezTo>
                <a:close/>
                <a:moveTo>
                  <a:pt x="2684718" y="261962"/>
                </a:moveTo>
                <a:cubicBezTo>
                  <a:pt x="2673245" y="261962"/>
                  <a:pt x="2664513" y="263168"/>
                  <a:pt x="2658522" y="265583"/>
                </a:cubicBezTo>
                <a:cubicBezTo>
                  <a:pt x="2659030" y="265583"/>
                  <a:pt x="2667762" y="265583"/>
                  <a:pt x="2684718" y="265583"/>
                </a:cubicBezTo>
                <a:cubicBezTo>
                  <a:pt x="2701675" y="265583"/>
                  <a:pt x="2709187" y="265583"/>
                  <a:pt x="2707258" y="265583"/>
                </a:cubicBezTo>
                <a:cubicBezTo>
                  <a:pt x="2703705" y="263168"/>
                  <a:pt x="2696191" y="261962"/>
                  <a:pt x="2684718" y="261962"/>
                </a:cubicBezTo>
                <a:close/>
                <a:moveTo>
                  <a:pt x="2794982" y="260754"/>
                </a:moveTo>
                <a:lnTo>
                  <a:pt x="2809603" y="265583"/>
                </a:lnTo>
                <a:cubicBezTo>
                  <a:pt x="2814680" y="265784"/>
                  <a:pt x="2831330" y="266589"/>
                  <a:pt x="2859557" y="267997"/>
                </a:cubicBezTo>
                <a:cubicBezTo>
                  <a:pt x="2887783" y="269405"/>
                  <a:pt x="2911744" y="270211"/>
                  <a:pt x="2931441" y="270411"/>
                </a:cubicBezTo>
                <a:cubicBezTo>
                  <a:pt x="2931949" y="270411"/>
                  <a:pt x="2934589" y="270411"/>
                  <a:pt x="2939361" y="270411"/>
                </a:cubicBezTo>
                <a:cubicBezTo>
                  <a:pt x="2944133" y="270411"/>
                  <a:pt x="2947991" y="270411"/>
                  <a:pt x="2950936" y="270411"/>
                </a:cubicBezTo>
                <a:cubicBezTo>
                  <a:pt x="2926364" y="265784"/>
                  <a:pt x="2901186" y="262967"/>
                  <a:pt x="2875396" y="261962"/>
                </a:cubicBezTo>
                <a:cubicBezTo>
                  <a:pt x="2849607" y="260956"/>
                  <a:pt x="2824427" y="260553"/>
                  <a:pt x="2799855" y="260754"/>
                </a:cubicBezTo>
                <a:cubicBezTo>
                  <a:pt x="2799652" y="260754"/>
                  <a:pt x="2798841" y="260754"/>
                  <a:pt x="2797419" y="260754"/>
                </a:cubicBezTo>
                <a:cubicBezTo>
                  <a:pt x="2795998" y="260754"/>
                  <a:pt x="2795185" y="260754"/>
                  <a:pt x="2794982" y="260754"/>
                </a:cubicBezTo>
                <a:close/>
                <a:moveTo>
                  <a:pt x="1281744" y="260754"/>
                </a:moveTo>
                <a:cubicBezTo>
                  <a:pt x="1279307" y="261157"/>
                  <a:pt x="1278090" y="262767"/>
                  <a:pt x="1278090" y="265583"/>
                </a:cubicBezTo>
                <a:cubicBezTo>
                  <a:pt x="1278090" y="268400"/>
                  <a:pt x="1279307" y="270009"/>
                  <a:pt x="1281744" y="270411"/>
                </a:cubicBezTo>
                <a:cubicBezTo>
                  <a:pt x="1281744" y="270009"/>
                  <a:pt x="1281744" y="268400"/>
                  <a:pt x="1281744" y="265583"/>
                </a:cubicBezTo>
                <a:cubicBezTo>
                  <a:pt x="1281744" y="262767"/>
                  <a:pt x="1281744" y="261157"/>
                  <a:pt x="1281744" y="260754"/>
                </a:cubicBezTo>
                <a:close/>
                <a:moveTo>
                  <a:pt x="2582982" y="257134"/>
                </a:moveTo>
                <a:cubicBezTo>
                  <a:pt x="2581561" y="257134"/>
                  <a:pt x="2580749" y="258340"/>
                  <a:pt x="2580546" y="260754"/>
                </a:cubicBezTo>
                <a:cubicBezTo>
                  <a:pt x="2580749" y="260754"/>
                  <a:pt x="2581561" y="260754"/>
                  <a:pt x="2582982" y="260754"/>
                </a:cubicBezTo>
                <a:cubicBezTo>
                  <a:pt x="2584405" y="260754"/>
                  <a:pt x="2585216" y="260754"/>
                  <a:pt x="2585419" y="260754"/>
                </a:cubicBezTo>
                <a:cubicBezTo>
                  <a:pt x="2585216" y="258340"/>
                  <a:pt x="2584405" y="257134"/>
                  <a:pt x="2582982" y="257134"/>
                </a:cubicBezTo>
                <a:close/>
                <a:moveTo>
                  <a:pt x="3199487" y="255926"/>
                </a:moveTo>
                <a:cubicBezTo>
                  <a:pt x="3201923" y="256329"/>
                  <a:pt x="3203143" y="257938"/>
                  <a:pt x="3203143" y="260754"/>
                </a:cubicBezTo>
                <a:cubicBezTo>
                  <a:pt x="3203143" y="263572"/>
                  <a:pt x="3201923" y="265181"/>
                  <a:pt x="3199487" y="265583"/>
                </a:cubicBezTo>
                <a:cubicBezTo>
                  <a:pt x="3197050" y="265181"/>
                  <a:pt x="3195832" y="263572"/>
                  <a:pt x="3195832" y="260754"/>
                </a:cubicBezTo>
                <a:cubicBezTo>
                  <a:pt x="3195832" y="257938"/>
                  <a:pt x="3197050" y="256329"/>
                  <a:pt x="3199487" y="255926"/>
                </a:cubicBezTo>
                <a:close/>
                <a:moveTo>
                  <a:pt x="2775488" y="255926"/>
                </a:moveTo>
                <a:cubicBezTo>
                  <a:pt x="2773051" y="256329"/>
                  <a:pt x="2771833" y="257938"/>
                  <a:pt x="2771833" y="260754"/>
                </a:cubicBezTo>
                <a:cubicBezTo>
                  <a:pt x="2771833" y="263572"/>
                  <a:pt x="2773051" y="265181"/>
                  <a:pt x="2775488" y="265583"/>
                </a:cubicBezTo>
                <a:cubicBezTo>
                  <a:pt x="2777925" y="265181"/>
                  <a:pt x="2779144" y="263572"/>
                  <a:pt x="2779144" y="260754"/>
                </a:cubicBezTo>
                <a:cubicBezTo>
                  <a:pt x="2779144" y="257938"/>
                  <a:pt x="2777925" y="256329"/>
                  <a:pt x="2775488" y="255926"/>
                </a:cubicBezTo>
                <a:close/>
                <a:moveTo>
                  <a:pt x="2755994" y="255926"/>
                </a:moveTo>
                <a:cubicBezTo>
                  <a:pt x="2753557" y="256329"/>
                  <a:pt x="2752339" y="257938"/>
                  <a:pt x="2752339" y="260754"/>
                </a:cubicBezTo>
                <a:cubicBezTo>
                  <a:pt x="2752339" y="263572"/>
                  <a:pt x="2753557" y="265181"/>
                  <a:pt x="2755994" y="265583"/>
                </a:cubicBezTo>
                <a:cubicBezTo>
                  <a:pt x="2755994" y="265181"/>
                  <a:pt x="2755994" y="263572"/>
                  <a:pt x="2755994" y="260754"/>
                </a:cubicBezTo>
                <a:cubicBezTo>
                  <a:pt x="2755994" y="257938"/>
                  <a:pt x="2755994" y="256329"/>
                  <a:pt x="2755994" y="255926"/>
                </a:cubicBezTo>
                <a:close/>
                <a:moveTo>
                  <a:pt x="2736499" y="255926"/>
                </a:moveTo>
                <a:cubicBezTo>
                  <a:pt x="2734063" y="256329"/>
                  <a:pt x="2732845" y="257938"/>
                  <a:pt x="2732845" y="260754"/>
                </a:cubicBezTo>
                <a:cubicBezTo>
                  <a:pt x="2732845" y="263572"/>
                  <a:pt x="2734063" y="265181"/>
                  <a:pt x="2736499" y="265583"/>
                </a:cubicBezTo>
                <a:cubicBezTo>
                  <a:pt x="2738936" y="265181"/>
                  <a:pt x="2740155" y="263572"/>
                  <a:pt x="2740155" y="260754"/>
                </a:cubicBezTo>
                <a:cubicBezTo>
                  <a:pt x="2740155" y="257938"/>
                  <a:pt x="2738936" y="256329"/>
                  <a:pt x="2736499" y="255926"/>
                </a:cubicBezTo>
                <a:close/>
                <a:moveTo>
                  <a:pt x="2624408" y="255926"/>
                </a:moveTo>
                <a:cubicBezTo>
                  <a:pt x="2625017" y="258340"/>
                  <a:pt x="2627453" y="259548"/>
                  <a:pt x="2631718" y="259548"/>
                </a:cubicBezTo>
                <a:cubicBezTo>
                  <a:pt x="2635983" y="259548"/>
                  <a:pt x="2638419" y="258340"/>
                  <a:pt x="2639028" y="255926"/>
                </a:cubicBezTo>
                <a:cubicBezTo>
                  <a:pt x="2638724" y="255926"/>
                  <a:pt x="2636896" y="255926"/>
                  <a:pt x="2633546" y="255926"/>
                </a:cubicBezTo>
                <a:cubicBezTo>
                  <a:pt x="2630196" y="255926"/>
                  <a:pt x="2627149" y="255926"/>
                  <a:pt x="2624408" y="255926"/>
                </a:cubicBezTo>
                <a:close/>
                <a:moveTo>
                  <a:pt x="1627766" y="255926"/>
                </a:moveTo>
                <a:cubicBezTo>
                  <a:pt x="1629290" y="260754"/>
                  <a:pt x="1635991" y="264376"/>
                  <a:pt x="1647871" y="266790"/>
                </a:cubicBezTo>
                <a:cubicBezTo>
                  <a:pt x="1659749" y="269205"/>
                  <a:pt x="1667669" y="270411"/>
                  <a:pt x="1671628" y="270411"/>
                </a:cubicBezTo>
                <a:cubicBezTo>
                  <a:pt x="1668176" y="263470"/>
                  <a:pt x="1661679" y="259246"/>
                  <a:pt x="1652134" y="257737"/>
                </a:cubicBezTo>
                <a:cubicBezTo>
                  <a:pt x="1642590" y="256228"/>
                  <a:pt x="1636092" y="255625"/>
                  <a:pt x="1632640" y="255926"/>
                </a:cubicBezTo>
                <a:cubicBezTo>
                  <a:pt x="1632438" y="255926"/>
                  <a:pt x="1631624" y="255926"/>
                  <a:pt x="1630203" y="255926"/>
                </a:cubicBezTo>
                <a:cubicBezTo>
                  <a:pt x="1628782" y="255926"/>
                  <a:pt x="1627970" y="255926"/>
                  <a:pt x="1627766" y="255926"/>
                </a:cubicBezTo>
                <a:close/>
                <a:moveTo>
                  <a:pt x="2755994" y="251098"/>
                </a:moveTo>
                <a:cubicBezTo>
                  <a:pt x="2790820" y="253814"/>
                  <a:pt x="2828387" y="256832"/>
                  <a:pt x="2868694" y="260151"/>
                </a:cubicBezTo>
                <a:cubicBezTo>
                  <a:pt x="2909003" y="263470"/>
                  <a:pt x="2947789" y="265281"/>
                  <a:pt x="2985050" y="265583"/>
                </a:cubicBezTo>
                <a:cubicBezTo>
                  <a:pt x="2985659" y="265583"/>
                  <a:pt x="2988096" y="265583"/>
                  <a:pt x="2992361" y="265583"/>
                </a:cubicBezTo>
                <a:cubicBezTo>
                  <a:pt x="2996625" y="265583"/>
                  <a:pt x="2999062" y="265583"/>
                  <a:pt x="2999671" y="265583"/>
                </a:cubicBezTo>
                <a:cubicBezTo>
                  <a:pt x="2940376" y="255926"/>
                  <a:pt x="2878645" y="251098"/>
                  <a:pt x="2814476" y="251098"/>
                </a:cubicBezTo>
                <a:cubicBezTo>
                  <a:pt x="2808385" y="251098"/>
                  <a:pt x="2798638" y="251098"/>
                  <a:pt x="2785235" y="251098"/>
                </a:cubicBezTo>
                <a:cubicBezTo>
                  <a:pt x="2771833" y="251098"/>
                  <a:pt x="2762086" y="251098"/>
                  <a:pt x="2755994" y="251098"/>
                </a:cubicBezTo>
                <a:close/>
                <a:moveTo>
                  <a:pt x="2687764" y="251098"/>
                </a:moveTo>
                <a:cubicBezTo>
                  <a:pt x="2688678" y="253512"/>
                  <a:pt x="2691724" y="254720"/>
                  <a:pt x="2696902" y="254720"/>
                </a:cubicBezTo>
                <a:cubicBezTo>
                  <a:pt x="2702080" y="254720"/>
                  <a:pt x="2703908" y="253512"/>
                  <a:pt x="2702384" y="251098"/>
                </a:cubicBezTo>
                <a:cubicBezTo>
                  <a:pt x="2702080" y="251098"/>
                  <a:pt x="2700252" y="251098"/>
                  <a:pt x="2696902" y="251098"/>
                </a:cubicBezTo>
                <a:cubicBezTo>
                  <a:pt x="2693552" y="251098"/>
                  <a:pt x="2690505" y="251098"/>
                  <a:pt x="2687764" y="251098"/>
                </a:cubicBezTo>
                <a:close/>
                <a:moveTo>
                  <a:pt x="2648775" y="251098"/>
                </a:moveTo>
                <a:cubicBezTo>
                  <a:pt x="2647862" y="253512"/>
                  <a:pt x="2652127" y="254720"/>
                  <a:pt x="2661568" y="254720"/>
                </a:cubicBezTo>
                <a:cubicBezTo>
                  <a:pt x="2671011" y="254720"/>
                  <a:pt x="2676495" y="253512"/>
                  <a:pt x="2678017" y="251098"/>
                </a:cubicBezTo>
                <a:cubicBezTo>
                  <a:pt x="2674971" y="251098"/>
                  <a:pt x="2670098" y="251098"/>
                  <a:pt x="2663396" y="251098"/>
                </a:cubicBezTo>
                <a:cubicBezTo>
                  <a:pt x="2656695" y="251098"/>
                  <a:pt x="2651821" y="251098"/>
                  <a:pt x="2648775" y="251098"/>
                </a:cubicBezTo>
                <a:close/>
                <a:moveTo>
                  <a:pt x="1081929" y="249891"/>
                </a:moveTo>
                <a:cubicBezTo>
                  <a:pt x="1077055" y="249488"/>
                  <a:pt x="1072182" y="251501"/>
                  <a:pt x="1067308" y="255926"/>
                </a:cubicBezTo>
                <a:cubicBezTo>
                  <a:pt x="1069541" y="255926"/>
                  <a:pt x="1071166" y="255926"/>
                  <a:pt x="1072182" y="255926"/>
                </a:cubicBezTo>
                <a:cubicBezTo>
                  <a:pt x="1073197" y="255926"/>
                  <a:pt x="1074822" y="255926"/>
                  <a:pt x="1077055" y="255926"/>
                </a:cubicBezTo>
                <a:cubicBezTo>
                  <a:pt x="1077258" y="255926"/>
                  <a:pt x="1078071" y="255926"/>
                  <a:pt x="1079492" y="255926"/>
                </a:cubicBezTo>
                <a:cubicBezTo>
                  <a:pt x="1080913" y="255926"/>
                  <a:pt x="1081725" y="255926"/>
                  <a:pt x="1081929" y="255926"/>
                </a:cubicBezTo>
                <a:cubicBezTo>
                  <a:pt x="1084974" y="253613"/>
                  <a:pt x="1089848" y="252204"/>
                  <a:pt x="1096549" y="251701"/>
                </a:cubicBezTo>
                <a:cubicBezTo>
                  <a:pt x="1103251" y="251199"/>
                  <a:pt x="1108124" y="250998"/>
                  <a:pt x="1111170" y="251098"/>
                </a:cubicBezTo>
                <a:cubicBezTo>
                  <a:pt x="1108429" y="251098"/>
                  <a:pt x="1105383" y="251098"/>
                  <a:pt x="1102032" y="251098"/>
                </a:cubicBezTo>
                <a:cubicBezTo>
                  <a:pt x="1098682" y="251098"/>
                  <a:pt x="1096854" y="251098"/>
                  <a:pt x="1096549" y="251098"/>
                </a:cubicBezTo>
                <a:cubicBezTo>
                  <a:pt x="1091676" y="250696"/>
                  <a:pt x="1086802" y="250293"/>
                  <a:pt x="1081929" y="249891"/>
                </a:cubicBezTo>
                <a:close/>
                <a:moveTo>
                  <a:pt x="2865648" y="242649"/>
                </a:moveTo>
                <a:cubicBezTo>
                  <a:pt x="2861384" y="242649"/>
                  <a:pt x="2858947" y="243855"/>
                  <a:pt x="2858338" y="246269"/>
                </a:cubicBezTo>
                <a:cubicBezTo>
                  <a:pt x="2857120" y="246269"/>
                  <a:pt x="2859557" y="246269"/>
                  <a:pt x="2865648" y="246269"/>
                </a:cubicBezTo>
                <a:cubicBezTo>
                  <a:pt x="2871741" y="246269"/>
                  <a:pt x="2874178" y="246269"/>
                  <a:pt x="2872959" y="246269"/>
                </a:cubicBezTo>
                <a:cubicBezTo>
                  <a:pt x="2872350" y="243855"/>
                  <a:pt x="2869913" y="242649"/>
                  <a:pt x="2865648" y="242649"/>
                </a:cubicBezTo>
                <a:close/>
                <a:moveTo>
                  <a:pt x="1128227" y="242649"/>
                </a:moveTo>
                <a:cubicBezTo>
                  <a:pt x="1122948" y="242649"/>
                  <a:pt x="1118887" y="243855"/>
                  <a:pt x="1116043" y="246269"/>
                </a:cubicBezTo>
                <a:cubicBezTo>
                  <a:pt x="1117059" y="246269"/>
                  <a:pt x="1121120" y="246269"/>
                  <a:pt x="1128227" y="246269"/>
                </a:cubicBezTo>
                <a:cubicBezTo>
                  <a:pt x="1135334" y="246269"/>
                  <a:pt x="1139396" y="246269"/>
                  <a:pt x="1140411" y="246269"/>
                </a:cubicBezTo>
                <a:cubicBezTo>
                  <a:pt x="1137569" y="243855"/>
                  <a:pt x="1133508" y="242649"/>
                  <a:pt x="1128227" y="242649"/>
                </a:cubicBezTo>
                <a:close/>
                <a:moveTo>
                  <a:pt x="3253096" y="241441"/>
                </a:moveTo>
                <a:cubicBezTo>
                  <a:pt x="3253299" y="241341"/>
                  <a:pt x="3254111" y="241542"/>
                  <a:pt x="3255533" y="242045"/>
                </a:cubicBezTo>
                <a:cubicBezTo>
                  <a:pt x="3256955" y="242547"/>
                  <a:pt x="3257766" y="243957"/>
                  <a:pt x="3257969" y="246269"/>
                </a:cubicBezTo>
                <a:cubicBezTo>
                  <a:pt x="3257157" y="246269"/>
                  <a:pt x="3258782" y="246269"/>
                  <a:pt x="3262843" y="246269"/>
                </a:cubicBezTo>
                <a:cubicBezTo>
                  <a:pt x="3258782" y="242246"/>
                  <a:pt x="3257157" y="240636"/>
                  <a:pt x="3257969" y="241441"/>
                </a:cubicBezTo>
                <a:cubicBezTo>
                  <a:pt x="3257766" y="241441"/>
                  <a:pt x="3256955" y="241441"/>
                  <a:pt x="3255533" y="241441"/>
                </a:cubicBezTo>
                <a:cubicBezTo>
                  <a:pt x="3254111" y="241441"/>
                  <a:pt x="3253299" y="241441"/>
                  <a:pt x="3253096" y="241441"/>
                </a:cubicBezTo>
                <a:close/>
                <a:moveTo>
                  <a:pt x="2838844" y="241441"/>
                </a:moveTo>
                <a:cubicBezTo>
                  <a:pt x="2838844" y="241643"/>
                  <a:pt x="2838844" y="242447"/>
                  <a:pt x="2838844" y="243855"/>
                </a:cubicBezTo>
                <a:cubicBezTo>
                  <a:pt x="2838844" y="245263"/>
                  <a:pt x="2838844" y="246069"/>
                  <a:pt x="2838844" y="246269"/>
                </a:cubicBezTo>
                <a:cubicBezTo>
                  <a:pt x="2841281" y="246069"/>
                  <a:pt x="2842500" y="245263"/>
                  <a:pt x="2842500" y="243855"/>
                </a:cubicBezTo>
                <a:cubicBezTo>
                  <a:pt x="2842500" y="242447"/>
                  <a:pt x="2841281" y="241643"/>
                  <a:pt x="2838844" y="241441"/>
                </a:cubicBezTo>
                <a:close/>
                <a:moveTo>
                  <a:pt x="1157469" y="237820"/>
                </a:moveTo>
                <a:cubicBezTo>
                  <a:pt x="1152190" y="237820"/>
                  <a:pt x="1148128" y="239027"/>
                  <a:pt x="1145285" y="241441"/>
                </a:cubicBezTo>
                <a:cubicBezTo>
                  <a:pt x="1146300" y="241441"/>
                  <a:pt x="1150362" y="241441"/>
                  <a:pt x="1157469" y="241441"/>
                </a:cubicBezTo>
                <a:cubicBezTo>
                  <a:pt x="1164576" y="241441"/>
                  <a:pt x="1168637" y="241441"/>
                  <a:pt x="1169653" y="241441"/>
                </a:cubicBezTo>
                <a:cubicBezTo>
                  <a:pt x="1166810" y="239027"/>
                  <a:pt x="1162749" y="237820"/>
                  <a:pt x="1157469" y="237820"/>
                </a:cubicBezTo>
                <a:close/>
                <a:moveTo>
                  <a:pt x="3199487" y="236613"/>
                </a:moveTo>
                <a:lnTo>
                  <a:pt x="3202969" y="241212"/>
                </a:lnTo>
                <a:lnTo>
                  <a:pt x="3197681" y="238999"/>
                </a:lnTo>
                <a:close/>
                <a:moveTo>
                  <a:pt x="1189147" y="236613"/>
                </a:moveTo>
                <a:cubicBezTo>
                  <a:pt x="1189858" y="239027"/>
                  <a:pt x="1192091" y="240235"/>
                  <a:pt x="1195848" y="240235"/>
                </a:cubicBezTo>
                <a:cubicBezTo>
                  <a:pt x="1199605" y="240235"/>
                  <a:pt x="1200621" y="239027"/>
                  <a:pt x="1198894" y="236613"/>
                </a:cubicBezTo>
                <a:cubicBezTo>
                  <a:pt x="1198488" y="236613"/>
                  <a:pt x="1196864" y="236613"/>
                  <a:pt x="1194020" y="236613"/>
                </a:cubicBezTo>
                <a:cubicBezTo>
                  <a:pt x="1191178" y="236613"/>
                  <a:pt x="1189554" y="236613"/>
                  <a:pt x="1189147" y="236613"/>
                </a:cubicBezTo>
                <a:close/>
                <a:moveTo>
                  <a:pt x="2983240" y="234263"/>
                </a:moveTo>
                <a:lnTo>
                  <a:pt x="3016805" y="236840"/>
                </a:lnTo>
                <a:cubicBezTo>
                  <a:pt x="3040056" y="239354"/>
                  <a:pt x="3064601" y="242699"/>
                  <a:pt x="3090441" y="246873"/>
                </a:cubicBezTo>
                <a:cubicBezTo>
                  <a:pt x="3116282" y="251048"/>
                  <a:pt x="3139913" y="257108"/>
                  <a:pt x="3161336" y="265055"/>
                </a:cubicBezTo>
                <a:lnTo>
                  <a:pt x="3165939" y="267069"/>
                </a:lnTo>
                <a:lnTo>
                  <a:pt x="3163951" y="266768"/>
                </a:lnTo>
                <a:cubicBezTo>
                  <a:pt x="3150142" y="264592"/>
                  <a:pt x="3131121" y="261455"/>
                  <a:pt x="3106889" y="257357"/>
                </a:cubicBezTo>
                <a:close/>
                <a:moveTo>
                  <a:pt x="2857729" y="232992"/>
                </a:moveTo>
                <a:cubicBezTo>
                  <a:pt x="2854379" y="232992"/>
                  <a:pt x="2851332" y="234199"/>
                  <a:pt x="2848591" y="236613"/>
                </a:cubicBezTo>
                <a:cubicBezTo>
                  <a:pt x="2849506" y="236613"/>
                  <a:pt x="2852551" y="236613"/>
                  <a:pt x="2857729" y="236613"/>
                </a:cubicBezTo>
                <a:cubicBezTo>
                  <a:pt x="2862907" y="236613"/>
                  <a:pt x="2864735" y="236613"/>
                  <a:pt x="2863212" y="236613"/>
                </a:cubicBezTo>
                <a:cubicBezTo>
                  <a:pt x="2862907" y="234199"/>
                  <a:pt x="2861079" y="232992"/>
                  <a:pt x="2857729" y="232992"/>
                </a:cubicBezTo>
                <a:close/>
                <a:moveTo>
                  <a:pt x="2833970" y="231784"/>
                </a:moveTo>
                <a:cubicBezTo>
                  <a:pt x="2831534" y="232187"/>
                  <a:pt x="2830316" y="233797"/>
                  <a:pt x="2830316" y="236613"/>
                </a:cubicBezTo>
                <a:cubicBezTo>
                  <a:pt x="2830316" y="239430"/>
                  <a:pt x="2831534" y="241039"/>
                  <a:pt x="2833970" y="241441"/>
                </a:cubicBezTo>
                <a:cubicBezTo>
                  <a:pt x="2836407" y="241039"/>
                  <a:pt x="2837626" y="239430"/>
                  <a:pt x="2837626" y="236613"/>
                </a:cubicBezTo>
                <a:cubicBezTo>
                  <a:pt x="2837626" y="233797"/>
                  <a:pt x="2836407" y="232187"/>
                  <a:pt x="2833970" y="231784"/>
                </a:cubicBezTo>
                <a:close/>
                <a:moveTo>
                  <a:pt x="1242756" y="231784"/>
                </a:moveTo>
                <a:cubicBezTo>
                  <a:pt x="1243163" y="234199"/>
                  <a:pt x="1244787" y="235406"/>
                  <a:pt x="1247629" y="235406"/>
                </a:cubicBezTo>
                <a:cubicBezTo>
                  <a:pt x="1250473" y="235406"/>
                  <a:pt x="1252097" y="234199"/>
                  <a:pt x="1252503" y="231784"/>
                </a:cubicBezTo>
                <a:cubicBezTo>
                  <a:pt x="1246817" y="231784"/>
                  <a:pt x="1243568" y="231784"/>
                  <a:pt x="1242756" y="231784"/>
                </a:cubicBezTo>
                <a:close/>
                <a:moveTo>
                  <a:pt x="1228135" y="231784"/>
                </a:moveTo>
                <a:cubicBezTo>
                  <a:pt x="1228339" y="234199"/>
                  <a:pt x="1229151" y="235406"/>
                  <a:pt x="1230572" y="235406"/>
                </a:cubicBezTo>
                <a:cubicBezTo>
                  <a:pt x="1231993" y="235406"/>
                  <a:pt x="1232807" y="234199"/>
                  <a:pt x="1233009" y="231784"/>
                </a:cubicBezTo>
                <a:cubicBezTo>
                  <a:pt x="1232807" y="231784"/>
                  <a:pt x="1231993" y="231784"/>
                  <a:pt x="1230572" y="231784"/>
                </a:cubicBezTo>
                <a:cubicBezTo>
                  <a:pt x="1229151" y="231784"/>
                  <a:pt x="1228339" y="231784"/>
                  <a:pt x="1228135" y="231784"/>
                </a:cubicBezTo>
                <a:close/>
                <a:moveTo>
                  <a:pt x="653056" y="231784"/>
                </a:moveTo>
                <a:cubicBezTo>
                  <a:pt x="653259" y="234199"/>
                  <a:pt x="654072" y="235406"/>
                  <a:pt x="655493" y="235406"/>
                </a:cubicBezTo>
                <a:cubicBezTo>
                  <a:pt x="656914" y="235406"/>
                  <a:pt x="657726" y="234199"/>
                  <a:pt x="657930" y="231784"/>
                </a:cubicBezTo>
                <a:cubicBezTo>
                  <a:pt x="653868" y="231784"/>
                  <a:pt x="652244" y="231784"/>
                  <a:pt x="653056" y="231784"/>
                </a:cubicBezTo>
                <a:close/>
                <a:moveTo>
                  <a:pt x="3179993" y="226956"/>
                </a:moveTo>
                <a:cubicBezTo>
                  <a:pt x="3182429" y="227359"/>
                  <a:pt x="3183648" y="228969"/>
                  <a:pt x="3183648" y="231784"/>
                </a:cubicBezTo>
                <a:lnTo>
                  <a:pt x="3182876" y="232805"/>
                </a:lnTo>
                <a:lnTo>
                  <a:pt x="3179993" y="231597"/>
                </a:lnTo>
                <a:close/>
                <a:moveTo>
                  <a:pt x="1276871" y="226956"/>
                </a:moveTo>
                <a:cubicBezTo>
                  <a:pt x="1276058" y="229370"/>
                  <a:pt x="1280120" y="230578"/>
                  <a:pt x="1289055" y="230578"/>
                </a:cubicBezTo>
                <a:cubicBezTo>
                  <a:pt x="1297989" y="230578"/>
                  <a:pt x="1302051" y="229370"/>
                  <a:pt x="1301238" y="226956"/>
                </a:cubicBezTo>
                <a:cubicBezTo>
                  <a:pt x="1298092" y="226956"/>
                  <a:pt x="1293420" y="226956"/>
                  <a:pt x="1287227" y="226956"/>
                </a:cubicBezTo>
                <a:cubicBezTo>
                  <a:pt x="1281033" y="226956"/>
                  <a:pt x="1277582" y="226956"/>
                  <a:pt x="1276871" y="226956"/>
                </a:cubicBezTo>
                <a:close/>
                <a:moveTo>
                  <a:pt x="662803" y="226956"/>
                </a:moveTo>
                <a:cubicBezTo>
                  <a:pt x="663007" y="229370"/>
                  <a:pt x="663819" y="230578"/>
                  <a:pt x="665240" y="230578"/>
                </a:cubicBezTo>
                <a:cubicBezTo>
                  <a:pt x="666661" y="230578"/>
                  <a:pt x="667473" y="229370"/>
                  <a:pt x="667677" y="226956"/>
                </a:cubicBezTo>
                <a:cubicBezTo>
                  <a:pt x="667473" y="226956"/>
                  <a:pt x="666661" y="226956"/>
                  <a:pt x="665240" y="226956"/>
                </a:cubicBezTo>
                <a:cubicBezTo>
                  <a:pt x="663819" y="226956"/>
                  <a:pt x="663007" y="226956"/>
                  <a:pt x="662803" y="226956"/>
                </a:cubicBezTo>
                <a:close/>
                <a:moveTo>
                  <a:pt x="1359721" y="222128"/>
                </a:moveTo>
                <a:cubicBezTo>
                  <a:pt x="1357284" y="222329"/>
                  <a:pt x="1356067" y="223134"/>
                  <a:pt x="1356067" y="224542"/>
                </a:cubicBezTo>
                <a:cubicBezTo>
                  <a:pt x="1356067" y="225950"/>
                  <a:pt x="1357284" y="226755"/>
                  <a:pt x="1359721" y="226956"/>
                </a:cubicBezTo>
                <a:cubicBezTo>
                  <a:pt x="1359721" y="226755"/>
                  <a:pt x="1359721" y="225950"/>
                  <a:pt x="1359721" y="224542"/>
                </a:cubicBezTo>
                <a:cubicBezTo>
                  <a:pt x="1359721" y="223134"/>
                  <a:pt x="1359721" y="222329"/>
                  <a:pt x="1359721" y="222128"/>
                </a:cubicBezTo>
                <a:close/>
                <a:moveTo>
                  <a:pt x="682297" y="222128"/>
                </a:moveTo>
                <a:cubicBezTo>
                  <a:pt x="679861" y="222329"/>
                  <a:pt x="678643" y="223134"/>
                  <a:pt x="678643" y="224542"/>
                </a:cubicBezTo>
                <a:cubicBezTo>
                  <a:pt x="678643" y="225950"/>
                  <a:pt x="679861" y="226755"/>
                  <a:pt x="682297" y="226956"/>
                </a:cubicBezTo>
                <a:cubicBezTo>
                  <a:pt x="684734" y="226755"/>
                  <a:pt x="685953" y="225950"/>
                  <a:pt x="685953" y="224542"/>
                </a:cubicBezTo>
                <a:cubicBezTo>
                  <a:pt x="685953" y="223134"/>
                  <a:pt x="684734" y="222329"/>
                  <a:pt x="682297" y="222128"/>
                </a:cubicBezTo>
                <a:close/>
                <a:moveTo>
                  <a:pt x="3238475" y="217299"/>
                </a:moveTo>
                <a:cubicBezTo>
                  <a:pt x="3236038" y="217702"/>
                  <a:pt x="3234821" y="219312"/>
                  <a:pt x="3234821" y="222128"/>
                </a:cubicBezTo>
                <a:cubicBezTo>
                  <a:pt x="3234821" y="224945"/>
                  <a:pt x="3236038" y="226554"/>
                  <a:pt x="3238475" y="226956"/>
                </a:cubicBezTo>
                <a:cubicBezTo>
                  <a:pt x="3240912" y="226554"/>
                  <a:pt x="3242131" y="224945"/>
                  <a:pt x="3242131" y="222128"/>
                </a:cubicBezTo>
                <a:cubicBezTo>
                  <a:pt x="3242131" y="219312"/>
                  <a:pt x="3240912" y="217702"/>
                  <a:pt x="3238475" y="217299"/>
                </a:cubicBezTo>
                <a:close/>
                <a:moveTo>
                  <a:pt x="3136131" y="217299"/>
                </a:moveTo>
                <a:cubicBezTo>
                  <a:pt x="3136334" y="219714"/>
                  <a:pt x="3137146" y="220921"/>
                  <a:pt x="3138567" y="220921"/>
                </a:cubicBezTo>
                <a:cubicBezTo>
                  <a:pt x="3139990" y="220921"/>
                  <a:pt x="3140801" y="219714"/>
                  <a:pt x="3141004" y="217299"/>
                </a:cubicBezTo>
                <a:cubicBezTo>
                  <a:pt x="3140801" y="217299"/>
                  <a:pt x="3139990" y="217299"/>
                  <a:pt x="3138567" y="217299"/>
                </a:cubicBezTo>
                <a:cubicBezTo>
                  <a:pt x="3137146" y="217299"/>
                  <a:pt x="3136334" y="217299"/>
                  <a:pt x="3136131" y="217299"/>
                </a:cubicBezTo>
                <a:close/>
                <a:moveTo>
                  <a:pt x="2576281" y="213679"/>
                </a:moveTo>
                <a:cubicBezTo>
                  <a:pt x="2572931" y="213679"/>
                  <a:pt x="2571103" y="214885"/>
                  <a:pt x="2570799" y="217299"/>
                </a:cubicBezTo>
                <a:cubicBezTo>
                  <a:pt x="2569581" y="217299"/>
                  <a:pt x="2572018" y="217299"/>
                  <a:pt x="2578109" y="217299"/>
                </a:cubicBezTo>
                <a:cubicBezTo>
                  <a:pt x="2584201" y="217299"/>
                  <a:pt x="2586638" y="217299"/>
                  <a:pt x="2585419" y="217299"/>
                </a:cubicBezTo>
                <a:cubicBezTo>
                  <a:pt x="2582678" y="214885"/>
                  <a:pt x="2579632" y="213679"/>
                  <a:pt x="2576281" y="213679"/>
                </a:cubicBezTo>
                <a:close/>
                <a:moveTo>
                  <a:pt x="3126383" y="212471"/>
                </a:moveTo>
                <a:cubicBezTo>
                  <a:pt x="3123947" y="212673"/>
                  <a:pt x="3122729" y="213477"/>
                  <a:pt x="3122729" y="214885"/>
                </a:cubicBezTo>
                <a:cubicBezTo>
                  <a:pt x="3122729" y="216294"/>
                  <a:pt x="3123947" y="217099"/>
                  <a:pt x="3126383" y="217299"/>
                </a:cubicBezTo>
                <a:cubicBezTo>
                  <a:pt x="3128820" y="217099"/>
                  <a:pt x="3130039" y="216294"/>
                  <a:pt x="3130039" y="214885"/>
                </a:cubicBezTo>
                <a:cubicBezTo>
                  <a:pt x="3130039" y="213477"/>
                  <a:pt x="3128820" y="212673"/>
                  <a:pt x="3126383" y="212471"/>
                </a:cubicBezTo>
                <a:close/>
                <a:moveTo>
                  <a:pt x="2624408" y="212471"/>
                </a:moveTo>
                <a:lnTo>
                  <a:pt x="2624408" y="217299"/>
                </a:lnTo>
                <a:cubicBezTo>
                  <a:pt x="2627149" y="217299"/>
                  <a:pt x="2630196" y="217299"/>
                  <a:pt x="2633546" y="217299"/>
                </a:cubicBezTo>
                <a:cubicBezTo>
                  <a:pt x="2636896" y="217299"/>
                  <a:pt x="2638724" y="217299"/>
                  <a:pt x="2639028" y="217299"/>
                </a:cubicBezTo>
                <a:cubicBezTo>
                  <a:pt x="2649588" y="218104"/>
                  <a:pt x="2657710" y="216495"/>
                  <a:pt x="2663396" y="212471"/>
                </a:cubicBezTo>
                <a:close/>
                <a:moveTo>
                  <a:pt x="1310986" y="212471"/>
                </a:moveTo>
                <a:cubicBezTo>
                  <a:pt x="1308549" y="212874"/>
                  <a:pt x="1307331" y="214484"/>
                  <a:pt x="1307331" y="217299"/>
                </a:cubicBezTo>
                <a:cubicBezTo>
                  <a:pt x="1307331" y="220117"/>
                  <a:pt x="1308549" y="221726"/>
                  <a:pt x="1310986" y="222128"/>
                </a:cubicBezTo>
                <a:cubicBezTo>
                  <a:pt x="1313422" y="221726"/>
                  <a:pt x="1314641" y="220117"/>
                  <a:pt x="1314641" y="217299"/>
                </a:cubicBezTo>
                <a:cubicBezTo>
                  <a:pt x="1314641" y="214484"/>
                  <a:pt x="1313422" y="212874"/>
                  <a:pt x="1310986" y="212471"/>
                </a:cubicBezTo>
                <a:close/>
                <a:moveTo>
                  <a:pt x="2704821" y="208851"/>
                </a:moveTo>
                <a:cubicBezTo>
                  <a:pt x="2699542" y="208851"/>
                  <a:pt x="2695481" y="210057"/>
                  <a:pt x="2692637" y="212471"/>
                </a:cubicBezTo>
                <a:cubicBezTo>
                  <a:pt x="2691825" y="212471"/>
                  <a:pt x="2695886" y="212471"/>
                  <a:pt x="2704821" y="212471"/>
                </a:cubicBezTo>
                <a:cubicBezTo>
                  <a:pt x="2713756" y="212471"/>
                  <a:pt x="2717817" y="212471"/>
                  <a:pt x="2717005" y="212471"/>
                </a:cubicBezTo>
                <a:cubicBezTo>
                  <a:pt x="2714163" y="210057"/>
                  <a:pt x="2710102" y="208851"/>
                  <a:pt x="2704821" y="208851"/>
                </a:cubicBezTo>
                <a:close/>
                <a:moveTo>
                  <a:pt x="2882706" y="207643"/>
                </a:moveTo>
                <a:cubicBezTo>
                  <a:pt x="2887851" y="212978"/>
                  <a:pt x="2914384" y="220549"/>
                  <a:pt x="2962307" y="230354"/>
                </a:cubicBezTo>
                <a:lnTo>
                  <a:pt x="2983240" y="234263"/>
                </a:lnTo>
                <a:lnTo>
                  <a:pt x="2950936" y="231784"/>
                </a:lnTo>
                <a:cubicBezTo>
                  <a:pt x="2949311" y="231784"/>
                  <a:pt x="2947078" y="231784"/>
                  <a:pt x="2944234" y="231784"/>
                </a:cubicBezTo>
                <a:lnTo>
                  <a:pt x="2936315" y="231784"/>
                </a:lnTo>
                <a:lnTo>
                  <a:pt x="2872959" y="236613"/>
                </a:lnTo>
                <a:cubicBezTo>
                  <a:pt x="2883010" y="238825"/>
                  <a:pt x="2893368" y="240435"/>
                  <a:pt x="2904028" y="241441"/>
                </a:cubicBezTo>
                <a:cubicBezTo>
                  <a:pt x="2914688" y="242447"/>
                  <a:pt x="2923827" y="244057"/>
                  <a:pt x="2931441" y="246269"/>
                </a:cubicBezTo>
                <a:lnTo>
                  <a:pt x="3077648" y="270411"/>
                </a:lnTo>
                <a:cubicBezTo>
                  <a:pt x="3079881" y="272725"/>
                  <a:pt x="3081506" y="274133"/>
                  <a:pt x="3082521" y="274636"/>
                </a:cubicBezTo>
                <a:cubicBezTo>
                  <a:pt x="3083537" y="275139"/>
                  <a:pt x="3085162" y="275341"/>
                  <a:pt x="3087395" y="275239"/>
                </a:cubicBezTo>
                <a:cubicBezTo>
                  <a:pt x="3093081" y="275239"/>
                  <a:pt x="3096330" y="275239"/>
                  <a:pt x="3097142" y="275239"/>
                </a:cubicBezTo>
                <a:lnTo>
                  <a:pt x="3087395" y="270411"/>
                </a:lnTo>
                <a:cubicBezTo>
                  <a:pt x="3087598" y="270411"/>
                  <a:pt x="3088411" y="270411"/>
                  <a:pt x="3089832" y="270411"/>
                </a:cubicBezTo>
                <a:cubicBezTo>
                  <a:pt x="3091254" y="270411"/>
                  <a:pt x="3092065" y="270411"/>
                  <a:pt x="3092269" y="270411"/>
                </a:cubicBezTo>
                <a:cubicBezTo>
                  <a:pt x="3114099" y="271417"/>
                  <a:pt x="3135014" y="275441"/>
                  <a:pt x="3155016" y="282482"/>
                </a:cubicBezTo>
                <a:cubicBezTo>
                  <a:pt x="3175018" y="289524"/>
                  <a:pt x="3194714" y="293546"/>
                  <a:pt x="3214107" y="294552"/>
                </a:cubicBezTo>
                <a:cubicBezTo>
                  <a:pt x="3214311" y="294552"/>
                  <a:pt x="3215123" y="294552"/>
                  <a:pt x="3216544" y="294552"/>
                </a:cubicBezTo>
                <a:cubicBezTo>
                  <a:pt x="3217967" y="294552"/>
                  <a:pt x="3218778" y="294552"/>
                  <a:pt x="3218981" y="294552"/>
                </a:cubicBezTo>
                <a:cubicBezTo>
                  <a:pt x="3210478" y="288694"/>
                  <a:pt x="3201422" y="283305"/>
                  <a:pt x="3191814" y="278390"/>
                </a:cubicBezTo>
                <a:lnTo>
                  <a:pt x="3165939" y="267069"/>
                </a:lnTo>
                <a:lnTo>
                  <a:pt x="3180754" y="269311"/>
                </a:lnTo>
                <a:cubicBezTo>
                  <a:pt x="3185053" y="269918"/>
                  <a:pt x="3188047" y="270284"/>
                  <a:pt x="3189740" y="270411"/>
                </a:cubicBezTo>
                <a:cubicBezTo>
                  <a:pt x="3199487" y="275441"/>
                  <a:pt x="3209234" y="279868"/>
                  <a:pt x="3218981" y="283690"/>
                </a:cubicBezTo>
                <a:cubicBezTo>
                  <a:pt x="3228728" y="287512"/>
                  <a:pt x="3238475" y="289524"/>
                  <a:pt x="3248222" y="289724"/>
                </a:cubicBezTo>
                <a:cubicBezTo>
                  <a:pt x="3248527" y="289724"/>
                  <a:pt x="3250355" y="289724"/>
                  <a:pt x="3253705" y="289724"/>
                </a:cubicBezTo>
                <a:cubicBezTo>
                  <a:pt x="3257056" y="289724"/>
                  <a:pt x="3260102" y="289724"/>
                  <a:pt x="3262843" y="289724"/>
                </a:cubicBezTo>
                <a:cubicBezTo>
                  <a:pt x="3260507" y="289323"/>
                  <a:pt x="3259086" y="287713"/>
                  <a:pt x="3258578" y="284896"/>
                </a:cubicBezTo>
                <a:cubicBezTo>
                  <a:pt x="3258072" y="282080"/>
                  <a:pt x="3257868" y="280471"/>
                  <a:pt x="3257969" y="280068"/>
                </a:cubicBezTo>
                <a:cubicBezTo>
                  <a:pt x="3257868" y="279868"/>
                  <a:pt x="3258072" y="279061"/>
                  <a:pt x="3258578" y="277653"/>
                </a:cubicBezTo>
                <a:cubicBezTo>
                  <a:pt x="3259086" y="276245"/>
                  <a:pt x="3260507" y="275441"/>
                  <a:pt x="3262843" y="275239"/>
                </a:cubicBezTo>
                <a:cubicBezTo>
                  <a:pt x="3257969" y="270713"/>
                  <a:pt x="3253096" y="267695"/>
                  <a:pt x="3248222" y="266186"/>
                </a:cubicBezTo>
                <a:cubicBezTo>
                  <a:pt x="3243349" y="264678"/>
                  <a:pt x="3238475" y="262867"/>
                  <a:pt x="3233602" y="260754"/>
                </a:cubicBezTo>
                <a:cubicBezTo>
                  <a:pt x="3224870" y="257938"/>
                  <a:pt x="3211874" y="253915"/>
                  <a:pt x="3194613" y="248684"/>
                </a:cubicBezTo>
                <a:cubicBezTo>
                  <a:pt x="3177352" y="243453"/>
                  <a:pt x="3164357" y="239430"/>
                  <a:pt x="3155625" y="236613"/>
                </a:cubicBezTo>
                <a:cubicBezTo>
                  <a:pt x="3153492" y="236814"/>
                  <a:pt x="3151666" y="237619"/>
                  <a:pt x="3150142" y="239027"/>
                </a:cubicBezTo>
                <a:cubicBezTo>
                  <a:pt x="3148619" y="240435"/>
                  <a:pt x="3145573" y="241241"/>
                  <a:pt x="3141004" y="241441"/>
                </a:cubicBezTo>
                <a:cubicBezTo>
                  <a:pt x="3135318" y="241441"/>
                  <a:pt x="3132069" y="241441"/>
                  <a:pt x="3131257" y="241441"/>
                </a:cubicBezTo>
                <a:cubicBezTo>
                  <a:pt x="3100290" y="235808"/>
                  <a:pt x="3062317" y="228969"/>
                  <a:pt x="3017337" y="220921"/>
                </a:cubicBezTo>
                <a:cubicBezTo>
                  <a:pt x="2972359" y="212874"/>
                  <a:pt x="2930731" y="208448"/>
                  <a:pt x="2892453" y="207643"/>
                </a:cubicBezTo>
                <a:cubicBezTo>
                  <a:pt x="2892047" y="207643"/>
                  <a:pt x="2890423" y="207643"/>
                  <a:pt x="2887579" y="207643"/>
                </a:cubicBezTo>
                <a:cubicBezTo>
                  <a:pt x="2884737" y="207643"/>
                  <a:pt x="2883113" y="207643"/>
                  <a:pt x="2882706" y="207643"/>
                </a:cubicBezTo>
                <a:close/>
                <a:moveTo>
                  <a:pt x="2853465" y="207643"/>
                </a:moveTo>
                <a:cubicBezTo>
                  <a:pt x="2855901" y="212270"/>
                  <a:pt x="2858338" y="215087"/>
                  <a:pt x="2860775" y="216093"/>
                </a:cubicBezTo>
                <a:cubicBezTo>
                  <a:pt x="2863212" y="217099"/>
                  <a:pt x="2865648" y="217501"/>
                  <a:pt x="2868085" y="217299"/>
                </a:cubicBezTo>
                <a:cubicBezTo>
                  <a:pt x="2873771" y="217299"/>
                  <a:pt x="2877020" y="217299"/>
                  <a:pt x="2877832" y="217299"/>
                </a:cubicBezTo>
                <a:lnTo>
                  <a:pt x="2872959" y="207643"/>
                </a:lnTo>
                <a:close/>
                <a:moveTo>
                  <a:pt x="2755994" y="207643"/>
                </a:moveTo>
                <a:lnTo>
                  <a:pt x="2755994" y="212471"/>
                </a:lnTo>
                <a:cubicBezTo>
                  <a:pt x="2759547" y="212371"/>
                  <a:pt x="2768278" y="212573"/>
                  <a:pt x="2782189" y="213075"/>
                </a:cubicBezTo>
                <a:cubicBezTo>
                  <a:pt x="2796099" y="213578"/>
                  <a:pt x="2808486" y="214987"/>
                  <a:pt x="2819350" y="217299"/>
                </a:cubicBezTo>
                <a:cubicBezTo>
                  <a:pt x="2819654" y="217299"/>
                  <a:pt x="2821482" y="217299"/>
                  <a:pt x="2824832" y="217299"/>
                </a:cubicBezTo>
                <a:cubicBezTo>
                  <a:pt x="2828183" y="217299"/>
                  <a:pt x="2831229" y="217299"/>
                  <a:pt x="2833970" y="217299"/>
                </a:cubicBezTo>
                <a:cubicBezTo>
                  <a:pt x="2836712" y="217299"/>
                  <a:pt x="2839758" y="217299"/>
                  <a:pt x="2843109" y="217299"/>
                </a:cubicBezTo>
                <a:cubicBezTo>
                  <a:pt x="2846459" y="217299"/>
                  <a:pt x="2848287" y="217299"/>
                  <a:pt x="2848591" y="217299"/>
                </a:cubicBezTo>
                <a:cubicBezTo>
                  <a:pt x="2847779" y="211666"/>
                  <a:pt x="2844530" y="208448"/>
                  <a:pt x="2838844" y="207643"/>
                </a:cubicBezTo>
                <a:lnTo>
                  <a:pt x="2838844" y="212471"/>
                </a:lnTo>
                <a:cubicBezTo>
                  <a:pt x="2832346" y="212270"/>
                  <a:pt x="2820974" y="211465"/>
                  <a:pt x="2804729" y="210057"/>
                </a:cubicBezTo>
                <a:cubicBezTo>
                  <a:pt x="2788484" y="208649"/>
                  <a:pt x="2777112" y="207844"/>
                  <a:pt x="2770614" y="207643"/>
                </a:cubicBezTo>
                <a:cubicBezTo>
                  <a:pt x="2769802" y="207643"/>
                  <a:pt x="2766553" y="207643"/>
                  <a:pt x="2760867" y="207643"/>
                </a:cubicBezTo>
                <a:cubicBezTo>
                  <a:pt x="2760664" y="207643"/>
                  <a:pt x="2759851" y="207643"/>
                  <a:pt x="2758430" y="207643"/>
                </a:cubicBezTo>
                <a:cubicBezTo>
                  <a:pt x="2757009" y="207643"/>
                  <a:pt x="2756197" y="207643"/>
                  <a:pt x="2755994" y="207643"/>
                </a:cubicBezTo>
                <a:close/>
                <a:moveTo>
                  <a:pt x="3097142" y="202815"/>
                </a:moveTo>
                <a:cubicBezTo>
                  <a:pt x="3094705" y="203218"/>
                  <a:pt x="3093488" y="204827"/>
                  <a:pt x="3093488" y="207643"/>
                </a:cubicBezTo>
                <a:cubicBezTo>
                  <a:pt x="3093488" y="210460"/>
                  <a:pt x="3094705" y="212069"/>
                  <a:pt x="3097142" y="212471"/>
                </a:cubicBezTo>
                <a:cubicBezTo>
                  <a:pt x="3099579" y="212069"/>
                  <a:pt x="3100798" y="210460"/>
                  <a:pt x="3100798" y="207643"/>
                </a:cubicBezTo>
                <a:cubicBezTo>
                  <a:pt x="3100798" y="204827"/>
                  <a:pt x="3099579" y="203218"/>
                  <a:pt x="3097142" y="202815"/>
                </a:cubicBezTo>
                <a:close/>
                <a:moveTo>
                  <a:pt x="3092269" y="197986"/>
                </a:moveTo>
                <a:cubicBezTo>
                  <a:pt x="3121307" y="209454"/>
                  <a:pt x="3149736" y="220318"/>
                  <a:pt x="3177556" y="230578"/>
                </a:cubicBezTo>
                <a:lnTo>
                  <a:pt x="3179993" y="231597"/>
                </a:lnTo>
                <a:lnTo>
                  <a:pt x="3179993" y="231784"/>
                </a:lnTo>
                <a:cubicBezTo>
                  <a:pt x="3179993" y="234602"/>
                  <a:pt x="3179993" y="236211"/>
                  <a:pt x="3179993" y="236613"/>
                </a:cubicBezTo>
                <a:lnTo>
                  <a:pt x="3182876" y="232805"/>
                </a:lnTo>
                <a:lnTo>
                  <a:pt x="3197681" y="238999"/>
                </a:lnTo>
                <a:lnTo>
                  <a:pt x="3195832" y="241441"/>
                </a:lnTo>
                <a:cubicBezTo>
                  <a:pt x="3195832" y="244258"/>
                  <a:pt x="3197050" y="245868"/>
                  <a:pt x="3199487" y="246269"/>
                </a:cubicBezTo>
                <a:cubicBezTo>
                  <a:pt x="3201923" y="245868"/>
                  <a:pt x="3203143" y="244258"/>
                  <a:pt x="3203143" y="241441"/>
                </a:cubicBezTo>
                <a:lnTo>
                  <a:pt x="3202969" y="241212"/>
                </a:lnTo>
                <a:lnTo>
                  <a:pt x="3219742" y="248231"/>
                </a:lnTo>
                <a:cubicBezTo>
                  <a:pt x="3233957" y="254871"/>
                  <a:pt x="3248323" y="262264"/>
                  <a:pt x="3262843" y="270411"/>
                </a:cubicBezTo>
                <a:cubicBezTo>
                  <a:pt x="3244364" y="248382"/>
                  <a:pt x="3219184" y="230880"/>
                  <a:pt x="3187303" y="217903"/>
                </a:cubicBezTo>
                <a:cubicBezTo>
                  <a:pt x="3155421" y="204927"/>
                  <a:pt x="3125368" y="198288"/>
                  <a:pt x="3097142" y="197986"/>
                </a:cubicBezTo>
                <a:cubicBezTo>
                  <a:pt x="3096939" y="197986"/>
                  <a:pt x="3096128" y="197986"/>
                  <a:pt x="3094705" y="197986"/>
                </a:cubicBezTo>
                <a:cubicBezTo>
                  <a:pt x="3093284" y="197986"/>
                  <a:pt x="3092472" y="197986"/>
                  <a:pt x="3092269" y="197986"/>
                </a:cubicBezTo>
                <a:close/>
                <a:moveTo>
                  <a:pt x="3077648" y="193158"/>
                </a:moveTo>
                <a:cubicBezTo>
                  <a:pt x="3077851" y="195572"/>
                  <a:pt x="3078664" y="196780"/>
                  <a:pt x="3080085" y="196780"/>
                </a:cubicBezTo>
                <a:cubicBezTo>
                  <a:pt x="3081506" y="196780"/>
                  <a:pt x="3082318" y="195572"/>
                  <a:pt x="3082521" y="193158"/>
                </a:cubicBezTo>
                <a:cubicBezTo>
                  <a:pt x="3082318" y="193158"/>
                  <a:pt x="3081506" y="193158"/>
                  <a:pt x="3080085" y="193158"/>
                </a:cubicBezTo>
                <a:cubicBezTo>
                  <a:pt x="3078664" y="193158"/>
                  <a:pt x="3077851" y="193158"/>
                  <a:pt x="3077648" y="193158"/>
                </a:cubicBezTo>
                <a:close/>
                <a:moveTo>
                  <a:pt x="1600962" y="184709"/>
                </a:moveTo>
                <a:cubicBezTo>
                  <a:pt x="1602384" y="184709"/>
                  <a:pt x="1603197" y="185915"/>
                  <a:pt x="1603399" y="188330"/>
                </a:cubicBezTo>
                <a:cubicBezTo>
                  <a:pt x="1603197" y="188330"/>
                  <a:pt x="1602384" y="188330"/>
                  <a:pt x="1600962" y="188330"/>
                </a:cubicBezTo>
                <a:cubicBezTo>
                  <a:pt x="1599541" y="188330"/>
                  <a:pt x="1598728" y="188330"/>
                  <a:pt x="1598525" y="188330"/>
                </a:cubicBezTo>
                <a:cubicBezTo>
                  <a:pt x="1598728" y="185915"/>
                  <a:pt x="1599541" y="184709"/>
                  <a:pt x="1600962" y="184709"/>
                </a:cubicBezTo>
                <a:close/>
                <a:moveTo>
                  <a:pt x="1583904" y="178673"/>
                </a:moveTo>
                <a:cubicBezTo>
                  <a:pt x="1586341" y="179076"/>
                  <a:pt x="1587560" y="180685"/>
                  <a:pt x="1587560" y="183502"/>
                </a:cubicBezTo>
                <a:cubicBezTo>
                  <a:pt x="1587560" y="186318"/>
                  <a:pt x="1586341" y="187928"/>
                  <a:pt x="1583904" y="188330"/>
                </a:cubicBezTo>
                <a:cubicBezTo>
                  <a:pt x="1581468" y="187928"/>
                  <a:pt x="1580250" y="186318"/>
                  <a:pt x="1580250" y="183502"/>
                </a:cubicBezTo>
                <a:cubicBezTo>
                  <a:pt x="1580250" y="180685"/>
                  <a:pt x="1581468" y="179076"/>
                  <a:pt x="1583904" y="178673"/>
                </a:cubicBezTo>
                <a:close/>
                <a:moveTo>
                  <a:pt x="1544916" y="178673"/>
                </a:moveTo>
                <a:cubicBezTo>
                  <a:pt x="1545119" y="178673"/>
                  <a:pt x="1545932" y="178673"/>
                  <a:pt x="1547353" y="178673"/>
                </a:cubicBezTo>
                <a:cubicBezTo>
                  <a:pt x="1548774" y="178673"/>
                  <a:pt x="1549587" y="178673"/>
                  <a:pt x="1549790" y="178673"/>
                </a:cubicBezTo>
                <a:cubicBezTo>
                  <a:pt x="1551719" y="181087"/>
                  <a:pt x="1551516" y="182295"/>
                  <a:pt x="1549181" y="182295"/>
                </a:cubicBezTo>
                <a:cubicBezTo>
                  <a:pt x="1546845" y="182295"/>
                  <a:pt x="1545424" y="181087"/>
                  <a:pt x="1544916" y="178673"/>
                </a:cubicBezTo>
                <a:close/>
                <a:moveTo>
                  <a:pt x="2838844" y="169017"/>
                </a:moveTo>
                <a:cubicBezTo>
                  <a:pt x="2839251" y="171431"/>
                  <a:pt x="2840875" y="172638"/>
                  <a:pt x="2843717" y="172638"/>
                </a:cubicBezTo>
                <a:cubicBezTo>
                  <a:pt x="2846561" y="172638"/>
                  <a:pt x="2848186" y="171431"/>
                  <a:pt x="2848591" y="169017"/>
                </a:cubicBezTo>
                <a:cubicBezTo>
                  <a:pt x="2847779" y="169017"/>
                  <a:pt x="2844530" y="169017"/>
                  <a:pt x="2838844" y="169017"/>
                </a:cubicBezTo>
                <a:close/>
                <a:moveTo>
                  <a:pt x="1437698" y="169017"/>
                </a:moveTo>
                <a:cubicBezTo>
                  <a:pt x="1446227" y="169218"/>
                  <a:pt x="1457192" y="170023"/>
                  <a:pt x="1470595" y="171431"/>
                </a:cubicBezTo>
                <a:cubicBezTo>
                  <a:pt x="1483997" y="172839"/>
                  <a:pt x="1492526" y="173644"/>
                  <a:pt x="1496181" y="173845"/>
                </a:cubicBezTo>
                <a:lnTo>
                  <a:pt x="1525422" y="173845"/>
                </a:lnTo>
                <a:cubicBezTo>
                  <a:pt x="1481967" y="174046"/>
                  <a:pt x="1439729" y="174851"/>
                  <a:pt x="1398709" y="176259"/>
                </a:cubicBezTo>
                <a:cubicBezTo>
                  <a:pt x="1357691" y="177667"/>
                  <a:pt x="1315454" y="178472"/>
                  <a:pt x="1271997" y="178673"/>
                </a:cubicBezTo>
                <a:cubicBezTo>
                  <a:pt x="1269155" y="178673"/>
                  <a:pt x="1265094" y="178673"/>
                  <a:pt x="1259813" y="178673"/>
                </a:cubicBezTo>
                <a:cubicBezTo>
                  <a:pt x="1254534" y="178673"/>
                  <a:pt x="1250473" y="178673"/>
                  <a:pt x="1247629" y="178673"/>
                </a:cubicBezTo>
                <a:cubicBezTo>
                  <a:pt x="1282963" y="174046"/>
                  <a:pt x="1314641" y="171230"/>
                  <a:pt x="1342664" y="170224"/>
                </a:cubicBezTo>
                <a:cubicBezTo>
                  <a:pt x="1370687" y="169218"/>
                  <a:pt x="1402365" y="168816"/>
                  <a:pt x="1437698" y="169017"/>
                </a:cubicBezTo>
                <a:close/>
                <a:moveTo>
                  <a:pt x="3028912" y="164188"/>
                </a:moveTo>
                <a:cubicBezTo>
                  <a:pt x="3041502" y="167206"/>
                  <a:pt x="3062622" y="172035"/>
                  <a:pt x="3092269" y="178673"/>
                </a:cubicBezTo>
                <a:cubicBezTo>
                  <a:pt x="3121915" y="185312"/>
                  <a:pt x="3143035" y="190141"/>
                  <a:pt x="3155625" y="193158"/>
                </a:cubicBezTo>
                <a:cubicBezTo>
                  <a:pt x="3159281" y="195774"/>
                  <a:pt x="3166591" y="198992"/>
                  <a:pt x="3177556" y="202815"/>
                </a:cubicBezTo>
                <a:cubicBezTo>
                  <a:pt x="3188522" y="206637"/>
                  <a:pt x="3195832" y="209857"/>
                  <a:pt x="3199487" y="212471"/>
                </a:cubicBezTo>
                <a:cubicBezTo>
                  <a:pt x="3199690" y="212471"/>
                  <a:pt x="3200502" y="212471"/>
                  <a:pt x="3201923" y="212471"/>
                </a:cubicBezTo>
                <a:cubicBezTo>
                  <a:pt x="3203345" y="212471"/>
                  <a:pt x="3204157" y="212471"/>
                  <a:pt x="3204360" y="212471"/>
                </a:cubicBezTo>
                <a:cubicBezTo>
                  <a:pt x="3179485" y="197786"/>
                  <a:pt x="3152478" y="186117"/>
                  <a:pt x="3123338" y="177467"/>
                </a:cubicBezTo>
                <a:cubicBezTo>
                  <a:pt x="3094198" y="168816"/>
                  <a:pt x="3065972" y="164390"/>
                  <a:pt x="3038660" y="164188"/>
                </a:cubicBezTo>
                <a:cubicBezTo>
                  <a:pt x="3038254" y="164188"/>
                  <a:pt x="3036628" y="164188"/>
                  <a:pt x="3033786" y="164188"/>
                </a:cubicBezTo>
                <a:cubicBezTo>
                  <a:pt x="3030944" y="164188"/>
                  <a:pt x="3029318" y="164188"/>
                  <a:pt x="3028912" y="164188"/>
                </a:cubicBezTo>
                <a:close/>
                <a:moveTo>
                  <a:pt x="1325606" y="164188"/>
                </a:moveTo>
                <a:cubicBezTo>
                  <a:pt x="1188233" y="164993"/>
                  <a:pt x="1043855" y="180283"/>
                  <a:pt x="892469" y="210057"/>
                </a:cubicBezTo>
                <a:cubicBezTo>
                  <a:pt x="741084" y="239832"/>
                  <a:pt x="602798" y="279263"/>
                  <a:pt x="477608" y="328351"/>
                </a:cubicBezTo>
                <a:lnTo>
                  <a:pt x="458114" y="333179"/>
                </a:lnTo>
                <a:lnTo>
                  <a:pt x="467861" y="333179"/>
                </a:lnTo>
                <a:cubicBezTo>
                  <a:pt x="566144" y="309842"/>
                  <a:pt x="661991" y="284091"/>
                  <a:pt x="755401" y="255926"/>
                </a:cubicBezTo>
                <a:lnTo>
                  <a:pt x="1120917" y="193158"/>
                </a:lnTo>
                <a:cubicBezTo>
                  <a:pt x="1155032" y="187525"/>
                  <a:pt x="1189147" y="184306"/>
                  <a:pt x="1223262" y="183502"/>
                </a:cubicBezTo>
                <a:cubicBezTo>
                  <a:pt x="1225902" y="183502"/>
                  <a:pt x="1229151" y="183502"/>
                  <a:pt x="1233009" y="183502"/>
                </a:cubicBezTo>
                <a:cubicBezTo>
                  <a:pt x="1236867" y="183502"/>
                  <a:pt x="1240117" y="183502"/>
                  <a:pt x="1242756" y="183502"/>
                </a:cubicBezTo>
                <a:lnTo>
                  <a:pt x="886987" y="236613"/>
                </a:lnTo>
                <a:lnTo>
                  <a:pt x="833377" y="251098"/>
                </a:lnTo>
                <a:lnTo>
                  <a:pt x="852872" y="251098"/>
                </a:lnTo>
                <a:lnTo>
                  <a:pt x="1330480" y="183502"/>
                </a:lnTo>
                <a:lnTo>
                  <a:pt x="1525422" y="183502"/>
                </a:lnTo>
                <a:cubicBezTo>
                  <a:pt x="1549485" y="184306"/>
                  <a:pt x="1572025" y="187525"/>
                  <a:pt x="1593043" y="193158"/>
                </a:cubicBezTo>
                <a:cubicBezTo>
                  <a:pt x="1614060" y="198791"/>
                  <a:pt x="1635381" y="202010"/>
                  <a:pt x="1657008" y="202815"/>
                </a:cubicBezTo>
                <a:cubicBezTo>
                  <a:pt x="1661069" y="202815"/>
                  <a:pt x="1662694" y="202815"/>
                  <a:pt x="1661881" y="202815"/>
                </a:cubicBezTo>
                <a:cubicBezTo>
                  <a:pt x="1647059" y="188531"/>
                  <a:pt x="1623096" y="178472"/>
                  <a:pt x="1589997" y="172638"/>
                </a:cubicBezTo>
                <a:cubicBezTo>
                  <a:pt x="1556897" y="166804"/>
                  <a:pt x="1530499" y="163987"/>
                  <a:pt x="1510801" y="164188"/>
                </a:cubicBezTo>
                <a:close/>
                <a:moveTo>
                  <a:pt x="3014901" y="155739"/>
                </a:moveTo>
                <a:cubicBezTo>
                  <a:pt x="3011551" y="155739"/>
                  <a:pt x="3009723" y="156946"/>
                  <a:pt x="3009418" y="159360"/>
                </a:cubicBezTo>
                <a:cubicBezTo>
                  <a:pt x="3010027" y="159360"/>
                  <a:pt x="3012464" y="159360"/>
                  <a:pt x="3016729" y="159360"/>
                </a:cubicBezTo>
                <a:cubicBezTo>
                  <a:pt x="3020993" y="159360"/>
                  <a:pt x="3023430" y="159360"/>
                  <a:pt x="3024039" y="159360"/>
                </a:cubicBezTo>
                <a:cubicBezTo>
                  <a:pt x="3021298" y="156946"/>
                  <a:pt x="3018252" y="155739"/>
                  <a:pt x="3014901" y="155739"/>
                </a:cubicBezTo>
                <a:close/>
                <a:moveTo>
                  <a:pt x="2984442" y="150911"/>
                </a:moveTo>
                <a:cubicBezTo>
                  <a:pt x="2978248" y="150911"/>
                  <a:pt x="2973578" y="152117"/>
                  <a:pt x="2970430" y="154532"/>
                </a:cubicBezTo>
                <a:cubicBezTo>
                  <a:pt x="2971750" y="154532"/>
                  <a:pt x="2976420" y="154532"/>
                  <a:pt x="2984442" y="154532"/>
                </a:cubicBezTo>
                <a:cubicBezTo>
                  <a:pt x="2992462" y="154532"/>
                  <a:pt x="2995914" y="154532"/>
                  <a:pt x="2994798" y="154532"/>
                </a:cubicBezTo>
                <a:cubicBezTo>
                  <a:pt x="2994088" y="152117"/>
                  <a:pt x="2990635" y="150911"/>
                  <a:pt x="2984442" y="150911"/>
                </a:cubicBezTo>
                <a:close/>
                <a:moveTo>
                  <a:pt x="2946062" y="149703"/>
                </a:moveTo>
                <a:cubicBezTo>
                  <a:pt x="2946671" y="152117"/>
                  <a:pt x="2949108" y="153325"/>
                  <a:pt x="2953372" y="153325"/>
                </a:cubicBezTo>
                <a:cubicBezTo>
                  <a:pt x="2957637" y="153325"/>
                  <a:pt x="2960074" y="152117"/>
                  <a:pt x="2960683" y="149703"/>
                </a:cubicBezTo>
                <a:cubicBezTo>
                  <a:pt x="2955809" y="149703"/>
                  <a:pt x="2950936" y="149703"/>
                  <a:pt x="2946062" y="149703"/>
                </a:cubicBezTo>
                <a:close/>
                <a:moveTo>
                  <a:pt x="2921694" y="144875"/>
                </a:moveTo>
                <a:cubicBezTo>
                  <a:pt x="2922303" y="147289"/>
                  <a:pt x="2924740" y="148497"/>
                  <a:pt x="2929005" y="148497"/>
                </a:cubicBezTo>
                <a:cubicBezTo>
                  <a:pt x="2933269" y="148497"/>
                  <a:pt x="2935706" y="147289"/>
                  <a:pt x="2936315" y="144875"/>
                </a:cubicBezTo>
                <a:cubicBezTo>
                  <a:pt x="2931441" y="144875"/>
                  <a:pt x="2926568" y="144875"/>
                  <a:pt x="2921694" y="144875"/>
                </a:cubicBezTo>
                <a:close/>
                <a:moveTo>
                  <a:pt x="2882706" y="140047"/>
                </a:moveTo>
                <a:cubicBezTo>
                  <a:pt x="2881488" y="142461"/>
                  <a:pt x="2883925" y="143669"/>
                  <a:pt x="2890016" y="143669"/>
                </a:cubicBezTo>
                <a:cubicBezTo>
                  <a:pt x="2896109" y="143669"/>
                  <a:pt x="2898546" y="142461"/>
                  <a:pt x="2897327" y="140047"/>
                </a:cubicBezTo>
                <a:cubicBezTo>
                  <a:pt x="2896718" y="140047"/>
                  <a:pt x="2894281" y="140047"/>
                  <a:pt x="2890016" y="140047"/>
                </a:cubicBezTo>
                <a:cubicBezTo>
                  <a:pt x="2885752" y="140047"/>
                  <a:pt x="2883315" y="140047"/>
                  <a:pt x="2882706" y="140047"/>
                </a:cubicBezTo>
                <a:close/>
                <a:moveTo>
                  <a:pt x="2843717" y="136426"/>
                </a:moveTo>
                <a:cubicBezTo>
                  <a:pt x="2837016" y="136426"/>
                  <a:pt x="2832142" y="137632"/>
                  <a:pt x="2829097" y="140047"/>
                </a:cubicBezTo>
                <a:cubicBezTo>
                  <a:pt x="2828488" y="140047"/>
                  <a:pt x="2833361" y="140047"/>
                  <a:pt x="2843717" y="140047"/>
                </a:cubicBezTo>
                <a:cubicBezTo>
                  <a:pt x="2854073" y="140047"/>
                  <a:pt x="2858947" y="140047"/>
                  <a:pt x="2858338" y="140047"/>
                </a:cubicBezTo>
                <a:cubicBezTo>
                  <a:pt x="2855292" y="137632"/>
                  <a:pt x="2850419" y="136426"/>
                  <a:pt x="2843717" y="136426"/>
                </a:cubicBezTo>
                <a:close/>
                <a:moveTo>
                  <a:pt x="2451397" y="83315"/>
                </a:moveTo>
                <a:cubicBezTo>
                  <a:pt x="2449975" y="83315"/>
                  <a:pt x="2449163" y="84521"/>
                  <a:pt x="2448960" y="86935"/>
                </a:cubicBezTo>
                <a:cubicBezTo>
                  <a:pt x="2449163" y="86935"/>
                  <a:pt x="2449975" y="86935"/>
                  <a:pt x="2451397" y="86935"/>
                </a:cubicBezTo>
                <a:cubicBezTo>
                  <a:pt x="2452818" y="86935"/>
                  <a:pt x="2453631" y="86935"/>
                  <a:pt x="2453833" y="86935"/>
                </a:cubicBezTo>
                <a:cubicBezTo>
                  <a:pt x="2453631" y="84521"/>
                  <a:pt x="2452818" y="83315"/>
                  <a:pt x="2451397" y="83315"/>
                </a:cubicBezTo>
                <a:close/>
                <a:moveTo>
                  <a:pt x="2502569" y="78486"/>
                </a:moveTo>
                <a:cubicBezTo>
                  <a:pt x="2486324" y="78486"/>
                  <a:pt x="2474952" y="79693"/>
                  <a:pt x="2468454" y="82107"/>
                </a:cubicBezTo>
                <a:cubicBezTo>
                  <a:pt x="2467642" y="82107"/>
                  <a:pt x="2479013" y="82107"/>
                  <a:pt x="2502569" y="82107"/>
                </a:cubicBezTo>
                <a:cubicBezTo>
                  <a:pt x="2526124" y="82107"/>
                  <a:pt x="2537496" y="82107"/>
                  <a:pt x="2536684" y="82107"/>
                </a:cubicBezTo>
                <a:cubicBezTo>
                  <a:pt x="2530186" y="79693"/>
                  <a:pt x="2518814" y="78486"/>
                  <a:pt x="2502569" y="78486"/>
                </a:cubicBezTo>
                <a:close/>
                <a:moveTo>
                  <a:pt x="2463580" y="77278"/>
                </a:moveTo>
                <a:cubicBezTo>
                  <a:pt x="2461144" y="77681"/>
                  <a:pt x="2459926" y="79291"/>
                  <a:pt x="2459926" y="82107"/>
                </a:cubicBezTo>
                <a:cubicBezTo>
                  <a:pt x="2459926" y="84924"/>
                  <a:pt x="2461144" y="86533"/>
                  <a:pt x="2463580" y="86935"/>
                </a:cubicBezTo>
                <a:cubicBezTo>
                  <a:pt x="2466017" y="86533"/>
                  <a:pt x="2467236" y="84924"/>
                  <a:pt x="2467236" y="82107"/>
                </a:cubicBezTo>
                <a:cubicBezTo>
                  <a:pt x="2467236" y="79291"/>
                  <a:pt x="2466017" y="77681"/>
                  <a:pt x="2463580" y="77278"/>
                </a:cubicBezTo>
                <a:close/>
                <a:moveTo>
                  <a:pt x="2709695" y="73658"/>
                </a:moveTo>
                <a:cubicBezTo>
                  <a:pt x="2708274" y="73658"/>
                  <a:pt x="2707461" y="74864"/>
                  <a:pt x="2707258" y="77278"/>
                </a:cubicBezTo>
                <a:cubicBezTo>
                  <a:pt x="2707461" y="77278"/>
                  <a:pt x="2708274" y="77278"/>
                  <a:pt x="2709695" y="77278"/>
                </a:cubicBezTo>
                <a:cubicBezTo>
                  <a:pt x="2711116" y="77278"/>
                  <a:pt x="2711928" y="77278"/>
                  <a:pt x="2712132" y="77278"/>
                </a:cubicBezTo>
                <a:cubicBezTo>
                  <a:pt x="2711928" y="74864"/>
                  <a:pt x="2711116" y="73658"/>
                  <a:pt x="2709695" y="73658"/>
                </a:cubicBezTo>
                <a:close/>
                <a:moveTo>
                  <a:pt x="2600649" y="73658"/>
                </a:moveTo>
                <a:cubicBezTo>
                  <a:pt x="2577196" y="73658"/>
                  <a:pt x="2560747" y="74864"/>
                  <a:pt x="2551304" y="77278"/>
                </a:cubicBezTo>
                <a:cubicBezTo>
                  <a:pt x="2550087" y="77278"/>
                  <a:pt x="2567144" y="77278"/>
                  <a:pt x="2602477" y="77278"/>
                </a:cubicBezTo>
                <a:cubicBezTo>
                  <a:pt x="2637811" y="77278"/>
                  <a:pt x="2654868" y="77278"/>
                  <a:pt x="2653649" y="77278"/>
                </a:cubicBezTo>
                <a:cubicBezTo>
                  <a:pt x="2641770" y="74864"/>
                  <a:pt x="2624103" y="73658"/>
                  <a:pt x="2600649" y="73658"/>
                </a:cubicBezTo>
                <a:close/>
                <a:moveTo>
                  <a:pt x="2731626" y="72450"/>
                </a:moveTo>
                <a:cubicBezTo>
                  <a:pt x="2729189" y="72853"/>
                  <a:pt x="2727971" y="74463"/>
                  <a:pt x="2727971" y="77278"/>
                </a:cubicBezTo>
                <a:cubicBezTo>
                  <a:pt x="2727971" y="80096"/>
                  <a:pt x="2729189" y="81705"/>
                  <a:pt x="2731626" y="82107"/>
                </a:cubicBezTo>
                <a:cubicBezTo>
                  <a:pt x="2731626" y="81705"/>
                  <a:pt x="2731626" y="80096"/>
                  <a:pt x="2731626" y="77278"/>
                </a:cubicBezTo>
                <a:cubicBezTo>
                  <a:pt x="2731626" y="74463"/>
                  <a:pt x="2731626" y="72853"/>
                  <a:pt x="2731626" y="72450"/>
                </a:cubicBezTo>
                <a:close/>
                <a:moveTo>
                  <a:pt x="2668270" y="72450"/>
                </a:moveTo>
                <a:cubicBezTo>
                  <a:pt x="2665833" y="72853"/>
                  <a:pt x="2664615" y="74463"/>
                  <a:pt x="2664615" y="77278"/>
                </a:cubicBezTo>
                <a:cubicBezTo>
                  <a:pt x="2664615" y="80096"/>
                  <a:pt x="2665833" y="81705"/>
                  <a:pt x="2668270" y="82107"/>
                </a:cubicBezTo>
                <a:cubicBezTo>
                  <a:pt x="2670706" y="81705"/>
                  <a:pt x="2671925" y="80096"/>
                  <a:pt x="2671925" y="77278"/>
                </a:cubicBezTo>
                <a:cubicBezTo>
                  <a:pt x="2671925" y="74463"/>
                  <a:pt x="2670706" y="72853"/>
                  <a:pt x="2668270" y="72450"/>
                </a:cubicBezTo>
                <a:close/>
                <a:moveTo>
                  <a:pt x="2568077" y="7"/>
                </a:moveTo>
                <a:cubicBezTo>
                  <a:pt x="2586619" y="45"/>
                  <a:pt x="2610473" y="253"/>
                  <a:pt x="2639637" y="629"/>
                </a:cubicBezTo>
                <a:cubicBezTo>
                  <a:pt x="2678525" y="1132"/>
                  <a:pt x="2709187" y="2541"/>
                  <a:pt x="2731626" y="4854"/>
                </a:cubicBezTo>
                <a:lnTo>
                  <a:pt x="3028912" y="43480"/>
                </a:lnTo>
                <a:cubicBezTo>
                  <a:pt x="3101102" y="51428"/>
                  <a:pt x="3176034" y="72953"/>
                  <a:pt x="3253705" y="108059"/>
                </a:cubicBezTo>
                <a:cubicBezTo>
                  <a:pt x="3331377" y="143165"/>
                  <a:pt x="3373412" y="202111"/>
                  <a:pt x="3379808" y="284896"/>
                </a:cubicBezTo>
                <a:cubicBezTo>
                  <a:pt x="3378794" y="319297"/>
                  <a:pt x="3366203" y="347061"/>
                  <a:pt x="3342039" y="368185"/>
                </a:cubicBezTo>
                <a:cubicBezTo>
                  <a:pt x="3317874" y="389309"/>
                  <a:pt x="3288226" y="400172"/>
                  <a:pt x="3253096" y="400775"/>
                </a:cubicBezTo>
                <a:cubicBezTo>
                  <a:pt x="3250760" y="400474"/>
                  <a:pt x="3249340" y="398663"/>
                  <a:pt x="3248831" y="395344"/>
                </a:cubicBezTo>
                <a:cubicBezTo>
                  <a:pt x="3248323" y="392025"/>
                  <a:pt x="3248121" y="389006"/>
                  <a:pt x="3248222" y="386290"/>
                </a:cubicBezTo>
                <a:cubicBezTo>
                  <a:pt x="3248527" y="375930"/>
                  <a:pt x="3250355" y="364060"/>
                  <a:pt x="3253705" y="350681"/>
                </a:cubicBezTo>
                <a:cubicBezTo>
                  <a:pt x="3257056" y="337303"/>
                  <a:pt x="3260102" y="326641"/>
                  <a:pt x="3262843" y="318694"/>
                </a:cubicBezTo>
                <a:cubicBezTo>
                  <a:pt x="3257462" y="313766"/>
                  <a:pt x="3251167" y="309139"/>
                  <a:pt x="3243958" y="304814"/>
                </a:cubicBezTo>
                <a:cubicBezTo>
                  <a:pt x="3236750" y="300487"/>
                  <a:pt x="3231673" y="297068"/>
                  <a:pt x="3228728" y="294552"/>
                </a:cubicBezTo>
                <a:lnTo>
                  <a:pt x="3238475" y="309037"/>
                </a:lnTo>
                <a:cubicBezTo>
                  <a:pt x="3238272" y="309037"/>
                  <a:pt x="3237461" y="309037"/>
                  <a:pt x="3236038" y="309037"/>
                </a:cubicBezTo>
                <a:cubicBezTo>
                  <a:pt x="3234617" y="309037"/>
                  <a:pt x="3233805" y="309037"/>
                  <a:pt x="3233602" y="309037"/>
                </a:cubicBezTo>
                <a:cubicBezTo>
                  <a:pt x="3229540" y="308636"/>
                  <a:pt x="3220605" y="307026"/>
                  <a:pt x="3206797" y="304209"/>
                </a:cubicBezTo>
                <a:cubicBezTo>
                  <a:pt x="3192989" y="301393"/>
                  <a:pt x="3184054" y="299784"/>
                  <a:pt x="3179993" y="299381"/>
                </a:cubicBezTo>
                <a:cubicBezTo>
                  <a:pt x="3179789" y="299381"/>
                  <a:pt x="3178977" y="299381"/>
                  <a:pt x="3177556" y="299381"/>
                </a:cubicBezTo>
                <a:cubicBezTo>
                  <a:pt x="3176135" y="299381"/>
                  <a:pt x="3175322" y="299381"/>
                  <a:pt x="3175119" y="299381"/>
                </a:cubicBezTo>
                <a:cubicBezTo>
                  <a:pt x="3172785" y="299682"/>
                  <a:pt x="3171362" y="301493"/>
                  <a:pt x="3170854" y="304814"/>
                </a:cubicBezTo>
                <a:cubicBezTo>
                  <a:pt x="3170346" y="308133"/>
                  <a:pt x="3170144" y="311150"/>
                  <a:pt x="3170245" y="313866"/>
                </a:cubicBezTo>
                <a:cubicBezTo>
                  <a:pt x="3146690" y="308233"/>
                  <a:pt x="3125571" y="305014"/>
                  <a:pt x="3106889" y="304209"/>
                </a:cubicBezTo>
                <a:cubicBezTo>
                  <a:pt x="3098970" y="305014"/>
                  <a:pt x="3090441" y="308233"/>
                  <a:pt x="3081304" y="313866"/>
                </a:cubicBezTo>
                <a:cubicBezTo>
                  <a:pt x="3072166" y="319499"/>
                  <a:pt x="3066073" y="322718"/>
                  <a:pt x="3063027" y="323522"/>
                </a:cubicBezTo>
                <a:cubicBezTo>
                  <a:pt x="3060083" y="321210"/>
                  <a:pt x="3056225" y="319800"/>
                  <a:pt x="3051452" y="319297"/>
                </a:cubicBezTo>
                <a:cubicBezTo>
                  <a:pt x="3046681" y="318795"/>
                  <a:pt x="3044041" y="318594"/>
                  <a:pt x="3043533" y="318694"/>
                </a:cubicBezTo>
                <a:cubicBezTo>
                  <a:pt x="3037238" y="318694"/>
                  <a:pt x="3026679" y="318694"/>
                  <a:pt x="3011855" y="318694"/>
                </a:cubicBezTo>
                <a:cubicBezTo>
                  <a:pt x="2997031" y="318694"/>
                  <a:pt x="2986473" y="318694"/>
                  <a:pt x="2980177" y="318694"/>
                </a:cubicBezTo>
                <a:cubicBezTo>
                  <a:pt x="2895297" y="317588"/>
                  <a:pt x="2805541" y="319800"/>
                  <a:pt x="2710914" y="325333"/>
                </a:cubicBezTo>
                <a:cubicBezTo>
                  <a:pt x="2616285" y="330866"/>
                  <a:pt x="2528968" y="346356"/>
                  <a:pt x="2448960" y="371805"/>
                </a:cubicBezTo>
                <a:lnTo>
                  <a:pt x="2424592" y="376634"/>
                </a:lnTo>
                <a:lnTo>
                  <a:pt x="2385604" y="511826"/>
                </a:lnTo>
                <a:lnTo>
                  <a:pt x="2224776" y="985001"/>
                </a:lnTo>
                <a:lnTo>
                  <a:pt x="2224776" y="994658"/>
                </a:lnTo>
                <a:cubicBezTo>
                  <a:pt x="2245835" y="993525"/>
                  <a:pt x="2293066" y="993644"/>
                  <a:pt x="2366470" y="995015"/>
                </a:cubicBezTo>
                <a:cubicBezTo>
                  <a:pt x="2439875" y="996386"/>
                  <a:pt x="2510571" y="1005805"/>
                  <a:pt x="2578560" y="1023270"/>
                </a:cubicBezTo>
                <a:cubicBezTo>
                  <a:pt x="2646550" y="1040736"/>
                  <a:pt x="2682950" y="1073044"/>
                  <a:pt x="2687764" y="1120194"/>
                </a:cubicBezTo>
                <a:cubicBezTo>
                  <a:pt x="2681417" y="1162218"/>
                  <a:pt x="2634004" y="1198877"/>
                  <a:pt x="2545529" y="1230172"/>
                </a:cubicBezTo>
                <a:cubicBezTo>
                  <a:pt x="2457053" y="1261467"/>
                  <a:pt x="2365598" y="1286323"/>
                  <a:pt x="2271166" y="1304743"/>
                </a:cubicBezTo>
                <a:cubicBezTo>
                  <a:pt x="2176733" y="1323162"/>
                  <a:pt x="2117409" y="1334070"/>
                  <a:pt x="2093191" y="1337468"/>
                </a:cubicBezTo>
                <a:cubicBezTo>
                  <a:pt x="2090246" y="1341190"/>
                  <a:pt x="2086388" y="1348231"/>
                  <a:pt x="2081616" y="1358592"/>
                </a:cubicBezTo>
                <a:cubicBezTo>
                  <a:pt x="2076844" y="1368952"/>
                  <a:pt x="2074204" y="1374786"/>
                  <a:pt x="2073696" y="1376094"/>
                </a:cubicBezTo>
                <a:lnTo>
                  <a:pt x="1912869" y="1839612"/>
                </a:lnTo>
                <a:cubicBezTo>
                  <a:pt x="1909215" y="1858322"/>
                  <a:pt x="1901904" y="1889706"/>
                  <a:pt x="1890938" y="1933764"/>
                </a:cubicBezTo>
                <a:cubicBezTo>
                  <a:pt x="1879973" y="1977822"/>
                  <a:pt x="1872663" y="2009206"/>
                  <a:pt x="1869007" y="2027916"/>
                </a:cubicBezTo>
                <a:cubicBezTo>
                  <a:pt x="1861392" y="2048739"/>
                  <a:pt x="1854691" y="2063827"/>
                  <a:pt x="1848904" y="2073182"/>
                </a:cubicBezTo>
                <a:cubicBezTo>
                  <a:pt x="1843117" y="2082537"/>
                  <a:pt x="1840070" y="2106075"/>
                  <a:pt x="1839766" y="2143796"/>
                </a:cubicBezTo>
                <a:lnTo>
                  <a:pt x="1839766" y="2336928"/>
                </a:lnTo>
                <a:cubicBezTo>
                  <a:pt x="1842102" y="2348597"/>
                  <a:pt x="1843523" y="2359059"/>
                  <a:pt x="1844031" y="2368312"/>
                </a:cubicBezTo>
                <a:cubicBezTo>
                  <a:pt x="1844538" y="2377567"/>
                  <a:pt x="1844742" y="2388028"/>
                  <a:pt x="1844639" y="2399696"/>
                </a:cubicBezTo>
                <a:cubicBezTo>
                  <a:pt x="1844639" y="2402714"/>
                  <a:pt x="1844639" y="2407542"/>
                  <a:pt x="1844639" y="2414181"/>
                </a:cubicBezTo>
                <a:cubicBezTo>
                  <a:pt x="1844639" y="2420820"/>
                  <a:pt x="1844639" y="2425649"/>
                  <a:pt x="1844639" y="2428666"/>
                </a:cubicBezTo>
                <a:cubicBezTo>
                  <a:pt x="1841289" y="2447578"/>
                  <a:pt x="1832151" y="2460453"/>
                  <a:pt x="1817226" y="2467293"/>
                </a:cubicBezTo>
                <a:cubicBezTo>
                  <a:pt x="1802301" y="2474133"/>
                  <a:pt x="1787071" y="2477352"/>
                  <a:pt x="1771536" y="2476949"/>
                </a:cubicBezTo>
                <a:cubicBezTo>
                  <a:pt x="1695591" y="2469405"/>
                  <a:pt x="1645231" y="2425347"/>
                  <a:pt x="1620456" y="2344774"/>
                </a:cubicBezTo>
                <a:cubicBezTo>
                  <a:pt x="1595683" y="2264202"/>
                  <a:pt x="1584311" y="2192380"/>
                  <a:pt x="1586341" y="2129311"/>
                </a:cubicBezTo>
                <a:cubicBezTo>
                  <a:pt x="1586037" y="2070969"/>
                  <a:pt x="1589082" y="2011420"/>
                  <a:pt x="1595479" y="1950663"/>
                </a:cubicBezTo>
                <a:cubicBezTo>
                  <a:pt x="1601876" y="1889908"/>
                  <a:pt x="1613450" y="1830359"/>
                  <a:pt x="1630203" y="1772016"/>
                </a:cubicBezTo>
                <a:lnTo>
                  <a:pt x="1713054" y="1482317"/>
                </a:lnTo>
                <a:lnTo>
                  <a:pt x="1713054" y="1472660"/>
                </a:lnTo>
                <a:cubicBezTo>
                  <a:pt x="1677923" y="1491371"/>
                  <a:pt x="1645839" y="1519133"/>
                  <a:pt x="1616802" y="1555949"/>
                </a:cubicBezTo>
                <a:cubicBezTo>
                  <a:pt x="1587762" y="1592765"/>
                  <a:pt x="1553242" y="1613285"/>
                  <a:pt x="1513238" y="1617510"/>
                </a:cubicBezTo>
                <a:cubicBezTo>
                  <a:pt x="1475671" y="1611877"/>
                  <a:pt x="1452116" y="1583310"/>
                  <a:pt x="1442571" y="1531808"/>
                </a:cubicBezTo>
                <a:cubicBezTo>
                  <a:pt x="1433028" y="1480306"/>
                  <a:pt x="1428966" y="1439667"/>
                  <a:pt x="1430388" y="1409892"/>
                </a:cubicBezTo>
                <a:cubicBezTo>
                  <a:pt x="1430298" y="1388136"/>
                  <a:pt x="1433185" y="1354396"/>
                  <a:pt x="1439053" y="1308677"/>
                </a:cubicBezTo>
                <a:cubicBezTo>
                  <a:pt x="1444919" y="1262957"/>
                  <a:pt x="1454305" y="1219919"/>
                  <a:pt x="1467210" y="1179564"/>
                </a:cubicBezTo>
                <a:cubicBezTo>
                  <a:pt x="1480116" y="1139209"/>
                  <a:pt x="1497084" y="1116201"/>
                  <a:pt x="1518111" y="1110537"/>
                </a:cubicBezTo>
                <a:lnTo>
                  <a:pt x="1849513" y="1038112"/>
                </a:lnTo>
                <a:cubicBezTo>
                  <a:pt x="1856418" y="1037811"/>
                  <a:pt x="1860885" y="1034793"/>
                  <a:pt x="1862916" y="1029059"/>
                </a:cubicBezTo>
                <a:cubicBezTo>
                  <a:pt x="1864946" y="1023326"/>
                  <a:pt x="1866977" y="1016687"/>
                  <a:pt x="1869007" y="1009143"/>
                </a:cubicBezTo>
                <a:lnTo>
                  <a:pt x="2024961" y="516655"/>
                </a:lnTo>
                <a:lnTo>
                  <a:pt x="2024961" y="511826"/>
                </a:lnTo>
                <a:cubicBezTo>
                  <a:pt x="1986544" y="514331"/>
                  <a:pt x="1952369" y="531856"/>
                  <a:pt x="1922436" y="564402"/>
                </a:cubicBezTo>
                <a:cubicBezTo>
                  <a:pt x="1892503" y="596948"/>
                  <a:pt x="1863382" y="629494"/>
                  <a:pt x="1835073" y="662041"/>
                </a:cubicBezTo>
                <a:cubicBezTo>
                  <a:pt x="1806764" y="694588"/>
                  <a:pt x="1775838" y="712113"/>
                  <a:pt x="1742295" y="714616"/>
                </a:cubicBezTo>
                <a:cubicBezTo>
                  <a:pt x="1695184" y="710995"/>
                  <a:pt x="1665130" y="688060"/>
                  <a:pt x="1652134" y="645813"/>
                </a:cubicBezTo>
                <a:cubicBezTo>
                  <a:pt x="1639138" y="603564"/>
                  <a:pt x="1633452" y="563731"/>
                  <a:pt x="1635077" y="526311"/>
                </a:cubicBezTo>
                <a:cubicBezTo>
                  <a:pt x="1635280" y="490099"/>
                  <a:pt x="1638529" y="453887"/>
                  <a:pt x="1644824" y="417674"/>
                </a:cubicBezTo>
                <a:lnTo>
                  <a:pt x="1653913" y="377151"/>
                </a:lnTo>
                <a:lnTo>
                  <a:pt x="1652134" y="377841"/>
                </a:lnTo>
                <a:cubicBezTo>
                  <a:pt x="1626082" y="386872"/>
                  <a:pt x="1598946" y="394159"/>
                  <a:pt x="1570728" y="399702"/>
                </a:cubicBezTo>
                <a:cubicBezTo>
                  <a:pt x="1514291" y="410789"/>
                  <a:pt x="1471572" y="419195"/>
                  <a:pt x="1442571" y="424917"/>
                </a:cubicBezTo>
                <a:lnTo>
                  <a:pt x="1135538" y="535968"/>
                </a:lnTo>
                <a:cubicBezTo>
                  <a:pt x="1108328" y="545625"/>
                  <a:pt x="1083553" y="558903"/>
                  <a:pt x="1061217" y="575802"/>
                </a:cubicBezTo>
                <a:cubicBezTo>
                  <a:pt x="1038879" y="592701"/>
                  <a:pt x="1021416" y="613221"/>
                  <a:pt x="1008825" y="637363"/>
                </a:cubicBezTo>
                <a:lnTo>
                  <a:pt x="877239" y="864293"/>
                </a:lnTo>
                <a:cubicBezTo>
                  <a:pt x="874905" y="866909"/>
                  <a:pt x="873483" y="870128"/>
                  <a:pt x="872975" y="873950"/>
                </a:cubicBezTo>
                <a:cubicBezTo>
                  <a:pt x="872467" y="877772"/>
                  <a:pt x="872265" y="880991"/>
                  <a:pt x="872366" y="883606"/>
                </a:cubicBezTo>
                <a:cubicBezTo>
                  <a:pt x="872366" y="889038"/>
                  <a:pt x="873585" y="895074"/>
                  <a:pt x="876022" y="901713"/>
                </a:cubicBezTo>
                <a:cubicBezTo>
                  <a:pt x="878458" y="908351"/>
                  <a:pt x="882113" y="911973"/>
                  <a:pt x="886987" y="912576"/>
                </a:cubicBezTo>
                <a:lnTo>
                  <a:pt x="921101" y="912576"/>
                </a:lnTo>
                <a:lnTo>
                  <a:pt x="1384089" y="859465"/>
                </a:lnTo>
                <a:cubicBezTo>
                  <a:pt x="1384597" y="859465"/>
                  <a:pt x="1387237" y="859465"/>
                  <a:pt x="1392008" y="859465"/>
                </a:cubicBezTo>
                <a:cubicBezTo>
                  <a:pt x="1396781" y="859465"/>
                  <a:pt x="1400638" y="859465"/>
                  <a:pt x="1403583" y="859465"/>
                </a:cubicBezTo>
                <a:cubicBezTo>
                  <a:pt x="1406528" y="859465"/>
                  <a:pt x="1410386" y="859465"/>
                  <a:pt x="1415158" y="859465"/>
                </a:cubicBezTo>
                <a:cubicBezTo>
                  <a:pt x="1419931" y="859465"/>
                  <a:pt x="1422569" y="859465"/>
                  <a:pt x="1423077" y="859465"/>
                </a:cubicBezTo>
                <a:cubicBezTo>
                  <a:pt x="1425616" y="859666"/>
                  <a:pt x="1427850" y="860471"/>
                  <a:pt x="1429779" y="861879"/>
                </a:cubicBezTo>
                <a:cubicBezTo>
                  <a:pt x="1431708" y="863287"/>
                  <a:pt x="1432723" y="864092"/>
                  <a:pt x="1432824" y="864293"/>
                </a:cubicBezTo>
                <a:lnTo>
                  <a:pt x="1432824" y="898091"/>
                </a:lnTo>
                <a:cubicBezTo>
                  <a:pt x="1427139" y="898896"/>
                  <a:pt x="1423889" y="902115"/>
                  <a:pt x="1423077" y="907748"/>
                </a:cubicBezTo>
                <a:cubicBezTo>
                  <a:pt x="1423077" y="913381"/>
                  <a:pt x="1427951" y="916600"/>
                  <a:pt x="1437698" y="917405"/>
                </a:cubicBezTo>
                <a:cubicBezTo>
                  <a:pt x="1434856" y="921730"/>
                  <a:pt x="1430794" y="923943"/>
                  <a:pt x="1425514" y="924044"/>
                </a:cubicBezTo>
                <a:cubicBezTo>
                  <a:pt x="1420235" y="924144"/>
                  <a:pt x="1416174" y="925150"/>
                  <a:pt x="1413330" y="927061"/>
                </a:cubicBezTo>
                <a:lnTo>
                  <a:pt x="1423077" y="931890"/>
                </a:lnTo>
                <a:cubicBezTo>
                  <a:pt x="1422976" y="932191"/>
                  <a:pt x="1421961" y="934002"/>
                  <a:pt x="1420032" y="937321"/>
                </a:cubicBezTo>
                <a:cubicBezTo>
                  <a:pt x="1418103" y="940641"/>
                  <a:pt x="1415869" y="943659"/>
                  <a:pt x="1413330" y="946375"/>
                </a:cubicBezTo>
                <a:cubicBezTo>
                  <a:pt x="1413534" y="946878"/>
                  <a:pt x="1414346" y="949493"/>
                  <a:pt x="1415767" y="954220"/>
                </a:cubicBezTo>
                <a:cubicBezTo>
                  <a:pt x="1417188" y="958948"/>
                  <a:pt x="1418002" y="962771"/>
                  <a:pt x="1418204" y="965688"/>
                </a:cubicBezTo>
                <a:lnTo>
                  <a:pt x="1398709" y="965688"/>
                </a:lnTo>
                <a:lnTo>
                  <a:pt x="1413330" y="975344"/>
                </a:lnTo>
                <a:lnTo>
                  <a:pt x="1403583" y="980173"/>
                </a:lnTo>
                <a:cubicBezTo>
                  <a:pt x="1403990" y="980374"/>
                  <a:pt x="1405614" y="981179"/>
                  <a:pt x="1408457" y="982587"/>
                </a:cubicBezTo>
                <a:cubicBezTo>
                  <a:pt x="1411300" y="983995"/>
                  <a:pt x="1412925" y="984800"/>
                  <a:pt x="1413330" y="985001"/>
                </a:cubicBezTo>
                <a:cubicBezTo>
                  <a:pt x="1415666" y="985203"/>
                  <a:pt x="1417087" y="986007"/>
                  <a:pt x="1417595" y="987415"/>
                </a:cubicBezTo>
                <a:cubicBezTo>
                  <a:pt x="1418103" y="988823"/>
                  <a:pt x="1418306" y="989629"/>
                  <a:pt x="1418204" y="989829"/>
                </a:cubicBezTo>
                <a:cubicBezTo>
                  <a:pt x="1419016" y="989829"/>
                  <a:pt x="1417391" y="989829"/>
                  <a:pt x="1413330" y="989829"/>
                </a:cubicBezTo>
                <a:cubicBezTo>
                  <a:pt x="1410386" y="992545"/>
                  <a:pt x="1405310" y="995564"/>
                  <a:pt x="1398101" y="998883"/>
                </a:cubicBezTo>
                <a:cubicBezTo>
                  <a:pt x="1390891" y="1002202"/>
                  <a:pt x="1384597" y="1004013"/>
                  <a:pt x="1379215" y="1004314"/>
                </a:cubicBezTo>
                <a:lnTo>
                  <a:pt x="1393836" y="1023628"/>
                </a:lnTo>
                <a:cubicBezTo>
                  <a:pt x="1382668" y="1024432"/>
                  <a:pt x="1375763" y="1028859"/>
                  <a:pt x="1373124" y="1036906"/>
                </a:cubicBezTo>
                <a:cubicBezTo>
                  <a:pt x="1370484" y="1044953"/>
                  <a:pt x="1366016" y="1051793"/>
                  <a:pt x="1359721" y="1057426"/>
                </a:cubicBezTo>
                <a:cubicBezTo>
                  <a:pt x="1321647" y="1051793"/>
                  <a:pt x="1267428" y="1052196"/>
                  <a:pt x="1197066" y="1058633"/>
                </a:cubicBezTo>
                <a:cubicBezTo>
                  <a:pt x="1126704" y="1065071"/>
                  <a:pt x="1078579" y="1082372"/>
                  <a:pt x="1052687" y="1110537"/>
                </a:cubicBezTo>
                <a:lnTo>
                  <a:pt x="1081929" y="1110537"/>
                </a:lnTo>
                <a:lnTo>
                  <a:pt x="847998" y="1168477"/>
                </a:lnTo>
                <a:cubicBezTo>
                  <a:pt x="814492" y="1178838"/>
                  <a:pt x="777941" y="1190707"/>
                  <a:pt x="738343" y="1204086"/>
                </a:cubicBezTo>
                <a:cubicBezTo>
                  <a:pt x="698746" y="1217465"/>
                  <a:pt x="667068" y="1228126"/>
                  <a:pt x="643309" y="1236073"/>
                </a:cubicBezTo>
                <a:lnTo>
                  <a:pt x="672550" y="1236073"/>
                </a:lnTo>
                <a:lnTo>
                  <a:pt x="1130664" y="1129850"/>
                </a:lnTo>
                <a:cubicBezTo>
                  <a:pt x="1169653" y="1125827"/>
                  <a:pt x="1208641" y="1119389"/>
                  <a:pt x="1247629" y="1110537"/>
                </a:cubicBezTo>
                <a:cubicBezTo>
                  <a:pt x="1247224" y="1110537"/>
                  <a:pt x="1245599" y="1110537"/>
                  <a:pt x="1242756" y="1110537"/>
                </a:cubicBezTo>
                <a:cubicBezTo>
                  <a:pt x="1239914" y="1110537"/>
                  <a:pt x="1238289" y="1110537"/>
                  <a:pt x="1237882" y="1110537"/>
                </a:cubicBezTo>
                <a:cubicBezTo>
                  <a:pt x="1213515" y="1110940"/>
                  <a:pt x="1189147" y="1112550"/>
                  <a:pt x="1164779" y="1115365"/>
                </a:cubicBezTo>
                <a:cubicBezTo>
                  <a:pt x="1140411" y="1118183"/>
                  <a:pt x="1116043" y="1119792"/>
                  <a:pt x="1091676" y="1120194"/>
                </a:cubicBezTo>
                <a:cubicBezTo>
                  <a:pt x="1091472" y="1120194"/>
                  <a:pt x="1090660" y="1120194"/>
                  <a:pt x="1089239" y="1120194"/>
                </a:cubicBezTo>
                <a:cubicBezTo>
                  <a:pt x="1087818" y="1120194"/>
                  <a:pt x="1087006" y="1120194"/>
                  <a:pt x="1086802" y="1120194"/>
                </a:cubicBezTo>
                <a:cubicBezTo>
                  <a:pt x="1087209" y="1119994"/>
                  <a:pt x="1088833" y="1119188"/>
                  <a:pt x="1091676" y="1117780"/>
                </a:cubicBezTo>
                <a:cubicBezTo>
                  <a:pt x="1094519" y="1116372"/>
                  <a:pt x="1096144" y="1115567"/>
                  <a:pt x="1096549" y="1115365"/>
                </a:cubicBezTo>
                <a:cubicBezTo>
                  <a:pt x="1108632" y="1114561"/>
                  <a:pt x="1127111" y="1111342"/>
                  <a:pt x="1151986" y="1105709"/>
                </a:cubicBezTo>
                <a:cubicBezTo>
                  <a:pt x="1176862" y="1100076"/>
                  <a:pt x="1194123" y="1096857"/>
                  <a:pt x="1203767" y="1096052"/>
                </a:cubicBezTo>
                <a:lnTo>
                  <a:pt x="1184273" y="1096052"/>
                </a:lnTo>
                <a:lnTo>
                  <a:pt x="1206999" y="1088565"/>
                </a:lnTo>
                <a:lnTo>
                  <a:pt x="1204986" y="1091224"/>
                </a:lnTo>
                <a:cubicBezTo>
                  <a:pt x="1204986" y="1094041"/>
                  <a:pt x="1206204" y="1095650"/>
                  <a:pt x="1208641" y="1096052"/>
                </a:cubicBezTo>
                <a:cubicBezTo>
                  <a:pt x="1211078" y="1095650"/>
                  <a:pt x="1212297" y="1094041"/>
                  <a:pt x="1212297" y="1091224"/>
                </a:cubicBezTo>
                <a:lnTo>
                  <a:pt x="1209628" y="1087700"/>
                </a:lnTo>
                <a:lnTo>
                  <a:pt x="1216560" y="1085415"/>
                </a:lnTo>
                <a:cubicBezTo>
                  <a:pt x="1227932" y="1082096"/>
                  <a:pt x="1239914" y="1079002"/>
                  <a:pt x="1252503" y="1076136"/>
                </a:cubicBezTo>
                <a:cubicBezTo>
                  <a:pt x="1277683" y="1070401"/>
                  <a:pt x="1300426" y="1067384"/>
                  <a:pt x="1320733" y="1067082"/>
                </a:cubicBezTo>
                <a:cubicBezTo>
                  <a:pt x="1323373" y="1066982"/>
                  <a:pt x="1326622" y="1067184"/>
                  <a:pt x="1330480" y="1067686"/>
                </a:cubicBezTo>
                <a:cubicBezTo>
                  <a:pt x="1334338" y="1068189"/>
                  <a:pt x="1337587" y="1069598"/>
                  <a:pt x="1340227" y="1071911"/>
                </a:cubicBezTo>
                <a:cubicBezTo>
                  <a:pt x="1325505" y="1074928"/>
                  <a:pt x="1317179" y="1079756"/>
                  <a:pt x="1315250" y="1086396"/>
                </a:cubicBezTo>
                <a:cubicBezTo>
                  <a:pt x="1313321" y="1093035"/>
                  <a:pt x="1303778" y="1097863"/>
                  <a:pt x="1286618" y="1100881"/>
                </a:cubicBezTo>
                <a:cubicBezTo>
                  <a:pt x="1286618" y="1106010"/>
                  <a:pt x="1285400" y="1111443"/>
                  <a:pt x="1282963" y="1117176"/>
                </a:cubicBezTo>
                <a:cubicBezTo>
                  <a:pt x="1280526" y="1122910"/>
                  <a:pt x="1276871" y="1127135"/>
                  <a:pt x="1271997" y="1129850"/>
                </a:cubicBezTo>
                <a:cubicBezTo>
                  <a:pt x="1241030" y="1144537"/>
                  <a:pt x="1211586" y="1159826"/>
                  <a:pt x="1183664" y="1175719"/>
                </a:cubicBezTo>
                <a:cubicBezTo>
                  <a:pt x="1155743" y="1191612"/>
                  <a:pt x="1125081" y="1206902"/>
                  <a:pt x="1091676" y="1221588"/>
                </a:cubicBezTo>
                <a:lnTo>
                  <a:pt x="575079" y="1424377"/>
                </a:lnTo>
                <a:cubicBezTo>
                  <a:pt x="546801" y="1439905"/>
                  <a:pt x="517800" y="1485029"/>
                  <a:pt x="488078" y="1559749"/>
                </a:cubicBezTo>
                <a:cubicBezTo>
                  <a:pt x="458354" y="1634468"/>
                  <a:pt x="431881" y="1713212"/>
                  <a:pt x="408657" y="1795979"/>
                </a:cubicBezTo>
                <a:cubicBezTo>
                  <a:pt x="385431" y="1878746"/>
                  <a:pt x="369428" y="1939964"/>
                  <a:pt x="360643" y="1979633"/>
                </a:cubicBezTo>
                <a:cubicBezTo>
                  <a:pt x="362876" y="1986976"/>
                  <a:pt x="365720" y="1992810"/>
                  <a:pt x="369172" y="1997135"/>
                </a:cubicBezTo>
                <a:cubicBezTo>
                  <a:pt x="372623" y="2001462"/>
                  <a:pt x="377904" y="2003675"/>
                  <a:pt x="385011" y="2003775"/>
                </a:cubicBezTo>
                <a:cubicBezTo>
                  <a:pt x="409886" y="2003071"/>
                  <a:pt x="434457" y="1997237"/>
                  <a:pt x="458723" y="1986272"/>
                </a:cubicBezTo>
                <a:cubicBezTo>
                  <a:pt x="482990" y="1975308"/>
                  <a:pt x="503905" y="1963439"/>
                  <a:pt x="521470" y="1950663"/>
                </a:cubicBezTo>
                <a:lnTo>
                  <a:pt x="1301238" y="1438862"/>
                </a:lnTo>
                <a:lnTo>
                  <a:pt x="1320733" y="1434034"/>
                </a:lnTo>
                <a:cubicBezTo>
                  <a:pt x="1323169" y="1443289"/>
                  <a:pt x="1325606" y="1451336"/>
                  <a:pt x="1328043" y="1458176"/>
                </a:cubicBezTo>
                <a:cubicBezTo>
                  <a:pt x="1330480" y="1465016"/>
                  <a:pt x="1332917" y="1473062"/>
                  <a:pt x="1335353" y="1482317"/>
                </a:cubicBezTo>
                <a:lnTo>
                  <a:pt x="1345100" y="1482317"/>
                </a:lnTo>
                <a:cubicBezTo>
                  <a:pt x="1344390" y="1487347"/>
                  <a:pt x="1340938" y="1492980"/>
                  <a:pt x="1334744" y="1499216"/>
                </a:cubicBezTo>
                <a:cubicBezTo>
                  <a:pt x="1328551" y="1505452"/>
                  <a:pt x="1323881" y="1511085"/>
                  <a:pt x="1320733" y="1516115"/>
                </a:cubicBezTo>
                <a:lnTo>
                  <a:pt x="1325606" y="1516115"/>
                </a:lnTo>
                <a:cubicBezTo>
                  <a:pt x="1325505" y="1518731"/>
                  <a:pt x="1324490" y="1521950"/>
                  <a:pt x="1322561" y="1525772"/>
                </a:cubicBezTo>
                <a:cubicBezTo>
                  <a:pt x="1320632" y="1529594"/>
                  <a:pt x="1318398" y="1532813"/>
                  <a:pt x="1315859" y="1535429"/>
                </a:cubicBezTo>
                <a:cubicBezTo>
                  <a:pt x="1315250" y="1536032"/>
                  <a:pt x="1312813" y="1538446"/>
                  <a:pt x="1308549" y="1542671"/>
                </a:cubicBezTo>
                <a:cubicBezTo>
                  <a:pt x="1304285" y="1546896"/>
                  <a:pt x="1301847" y="1549310"/>
                  <a:pt x="1301238" y="1549913"/>
                </a:cubicBezTo>
                <a:lnTo>
                  <a:pt x="1310986" y="1549913"/>
                </a:lnTo>
                <a:cubicBezTo>
                  <a:pt x="1310478" y="1555145"/>
                  <a:pt x="1307839" y="1560375"/>
                  <a:pt x="1303066" y="1565606"/>
                </a:cubicBezTo>
                <a:cubicBezTo>
                  <a:pt x="1298294" y="1570836"/>
                  <a:pt x="1294436" y="1573653"/>
                  <a:pt x="1291491" y="1574055"/>
                </a:cubicBezTo>
                <a:lnTo>
                  <a:pt x="726159" y="1955492"/>
                </a:lnTo>
                <a:lnTo>
                  <a:pt x="731033" y="1955492"/>
                </a:lnTo>
                <a:lnTo>
                  <a:pt x="770021" y="1936178"/>
                </a:lnTo>
                <a:lnTo>
                  <a:pt x="1174526" y="1670621"/>
                </a:lnTo>
                <a:cubicBezTo>
                  <a:pt x="1181937" y="1665391"/>
                  <a:pt x="1190263" y="1660160"/>
                  <a:pt x="1199503" y="1654930"/>
                </a:cubicBezTo>
                <a:cubicBezTo>
                  <a:pt x="1208743" y="1649699"/>
                  <a:pt x="1218287" y="1646883"/>
                  <a:pt x="1228135" y="1646480"/>
                </a:cubicBezTo>
                <a:cubicBezTo>
                  <a:pt x="1228339" y="1646480"/>
                  <a:pt x="1229151" y="1646480"/>
                  <a:pt x="1230572" y="1646480"/>
                </a:cubicBezTo>
                <a:cubicBezTo>
                  <a:pt x="1231993" y="1646480"/>
                  <a:pt x="1232807" y="1646480"/>
                  <a:pt x="1233009" y="1646480"/>
                </a:cubicBezTo>
                <a:cubicBezTo>
                  <a:pt x="1229556" y="1649497"/>
                  <a:pt x="1223058" y="1654325"/>
                  <a:pt x="1213515" y="1660965"/>
                </a:cubicBezTo>
                <a:cubicBezTo>
                  <a:pt x="1203971" y="1667604"/>
                  <a:pt x="1197473" y="1672432"/>
                  <a:pt x="1194020" y="1675450"/>
                </a:cubicBezTo>
                <a:cubicBezTo>
                  <a:pt x="1188335" y="1681083"/>
                  <a:pt x="1185085" y="1684301"/>
                  <a:pt x="1184273" y="1685106"/>
                </a:cubicBezTo>
                <a:cubicBezTo>
                  <a:pt x="1198690" y="1683900"/>
                  <a:pt x="1212500" y="1677864"/>
                  <a:pt x="1225698" y="1667001"/>
                </a:cubicBezTo>
                <a:cubicBezTo>
                  <a:pt x="1238898" y="1656136"/>
                  <a:pt x="1252706" y="1647687"/>
                  <a:pt x="1267124" y="1641651"/>
                </a:cubicBezTo>
                <a:cubicBezTo>
                  <a:pt x="1267327" y="1641651"/>
                  <a:pt x="1268139" y="1641651"/>
                  <a:pt x="1269560" y="1641651"/>
                </a:cubicBezTo>
                <a:cubicBezTo>
                  <a:pt x="1270981" y="1641651"/>
                  <a:pt x="1271795" y="1641651"/>
                  <a:pt x="1271997" y="1641651"/>
                </a:cubicBezTo>
                <a:lnTo>
                  <a:pt x="1262250" y="1646480"/>
                </a:lnTo>
                <a:cubicBezTo>
                  <a:pt x="1246412" y="1658651"/>
                  <a:pt x="1219607" y="1677764"/>
                  <a:pt x="1181836" y="1703816"/>
                </a:cubicBezTo>
                <a:cubicBezTo>
                  <a:pt x="1144067" y="1729869"/>
                  <a:pt x="1117263" y="1747774"/>
                  <a:pt x="1101423" y="1757531"/>
                </a:cubicBezTo>
                <a:cubicBezTo>
                  <a:pt x="1098276" y="1760348"/>
                  <a:pt x="1093605" y="1764372"/>
                  <a:pt x="1087411" y="1769602"/>
                </a:cubicBezTo>
                <a:cubicBezTo>
                  <a:pt x="1081219" y="1774832"/>
                  <a:pt x="1077766" y="1778857"/>
                  <a:pt x="1077055" y="1781672"/>
                </a:cubicBezTo>
                <a:cubicBezTo>
                  <a:pt x="1093707" y="1775838"/>
                  <a:pt x="1109140" y="1766986"/>
                  <a:pt x="1123354" y="1755117"/>
                </a:cubicBezTo>
                <a:cubicBezTo>
                  <a:pt x="1137569" y="1743247"/>
                  <a:pt x="1153002" y="1734396"/>
                  <a:pt x="1169653" y="1728561"/>
                </a:cubicBezTo>
                <a:lnTo>
                  <a:pt x="964963" y="1873410"/>
                </a:lnTo>
                <a:cubicBezTo>
                  <a:pt x="939276" y="1898558"/>
                  <a:pt x="910238" y="1919481"/>
                  <a:pt x="877848" y="1936178"/>
                </a:cubicBezTo>
                <a:cubicBezTo>
                  <a:pt x="845460" y="1952877"/>
                  <a:pt x="817640" y="1973799"/>
                  <a:pt x="794389" y="1998946"/>
                </a:cubicBezTo>
                <a:cubicBezTo>
                  <a:pt x="804948" y="1996231"/>
                  <a:pt x="816727" y="1992006"/>
                  <a:pt x="829723" y="1986272"/>
                </a:cubicBezTo>
                <a:cubicBezTo>
                  <a:pt x="842719" y="1980539"/>
                  <a:pt x="852059" y="1975106"/>
                  <a:pt x="857745" y="1969977"/>
                </a:cubicBezTo>
                <a:lnTo>
                  <a:pt x="1106296" y="1810642"/>
                </a:lnTo>
                <a:cubicBezTo>
                  <a:pt x="1107109" y="1810642"/>
                  <a:pt x="1110358" y="1810642"/>
                  <a:pt x="1116043" y="1810642"/>
                </a:cubicBezTo>
                <a:cubicBezTo>
                  <a:pt x="1110358" y="1814666"/>
                  <a:pt x="1102235" y="1821104"/>
                  <a:pt x="1091676" y="1829956"/>
                </a:cubicBezTo>
                <a:cubicBezTo>
                  <a:pt x="1095737" y="1829151"/>
                  <a:pt x="1097362" y="1830760"/>
                  <a:pt x="1096549" y="1834784"/>
                </a:cubicBezTo>
                <a:cubicBezTo>
                  <a:pt x="1096652" y="1834985"/>
                  <a:pt x="1096448" y="1835790"/>
                  <a:pt x="1095940" y="1837198"/>
                </a:cubicBezTo>
                <a:cubicBezTo>
                  <a:pt x="1095433" y="1838606"/>
                  <a:pt x="1094011" y="1839411"/>
                  <a:pt x="1091676" y="1839612"/>
                </a:cubicBezTo>
                <a:cubicBezTo>
                  <a:pt x="1091676" y="1839411"/>
                  <a:pt x="1091676" y="1838606"/>
                  <a:pt x="1091676" y="1837198"/>
                </a:cubicBezTo>
                <a:cubicBezTo>
                  <a:pt x="1091676" y="1835790"/>
                  <a:pt x="1091676" y="1834985"/>
                  <a:pt x="1091676" y="1834784"/>
                </a:cubicBezTo>
                <a:cubicBezTo>
                  <a:pt x="1091472" y="1834784"/>
                  <a:pt x="1090660" y="1834784"/>
                  <a:pt x="1089239" y="1834784"/>
                </a:cubicBezTo>
                <a:cubicBezTo>
                  <a:pt x="1087818" y="1834784"/>
                  <a:pt x="1087006" y="1834784"/>
                  <a:pt x="1086802" y="1834784"/>
                </a:cubicBezTo>
                <a:cubicBezTo>
                  <a:pt x="1086599" y="1834784"/>
                  <a:pt x="1085787" y="1834784"/>
                  <a:pt x="1084365" y="1834784"/>
                </a:cubicBezTo>
                <a:cubicBezTo>
                  <a:pt x="1082944" y="1834784"/>
                  <a:pt x="1082132" y="1834784"/>
                  <a:pt x="1081929" y="1834784"/>
                </a:cubicBezTo>
                <a:lnTo>
                  <a:pt x="1086802" y="1839612"/>
                </a:lnTo>
                <a:lnTo>
                  <a:pt x="1077055" y="1849269"/>
                </a:lnTo>
                <a:cubicBezTo>
                  <a:pt x="1041519" y="1879647"/>
                  <a:pt x="994408" y="1909421"/>
                  <a:pt x="935722" y="1938593"/>
                </a:cubicBezTo>
                <a:cubicBezTo>
                  <a:pt x="877036" y="1967764"/>
                  <a:pt x="829925" y="2002367"/>
                  <a:pt x="794389" y="2042401"/>
                </a:cubicBezTo>
                <a:cubicBezTo>
                  <a:pt x="798450" y="2042401"/>
                  <a:pt x="800075" y="2042401"/>
                  <a:pt x="799263" y="2042401"/>
                </a:cubicBezTo>
                <a:cubicBezTo>
                  <a:pt x="823733" y="2040390"/>
                  <a:pt x="847897" y="2029929"/>
                  <a:pt x="871757" y="2011017"/>
                </a:cubicBezTo>
                <a:cubicBezTo>
                  <a:pt x="895617" y="1992107"/>
                  <a:pt x="918564" y="1976817"/>
                  <a:pt x="940596" y="1965148"/>
                </a:cubicBezTo>
                <a:lnTo>
                  <a:pt x="1101423" y="1858925"/>
                </a:lnTo>
                <a:lnTo>
                  <a:pt x="1106296" y="1858925"/>
                </a:lnTo>
                <a:lnTo>
                  <a:pt x="1077055" y="1887895"/>
                </a:lnTo>
                <a:lnTo>
                  <a:pt x="1096549" y="1887895"/>
                </a:lnTo>
                <a:lnTo>
                  <a:pt x="999078" y="1950663"/>
                </a:lnTo>
                <a:lnTo>
                  <a:pt x="1003952" y="1936178"/>
                </a:lnTo>
                <a:lnTo>
                  <a:pt x="901607" y="1998946"/>
                </a:lnTo>
                <a:lnTo>
                  <a:pt x="891860" y="2008603"/>
                </a:lnTo>
                <a:cubicBezTo>
                  <a:pt x="892063" y="2008603"/>
                  <a:pt x="892876" y="2008603"/>
                  <a:pt x="894297" y="2008603"/>
                </a:cubicBezTo>
                <a:cubicBezTo>
                  <a:pt x="895718" y="2008603"/>
                  <a:pt x="896530" y="2008603"/>
                  <a:pt x="896734" y="2008603"/>
                </a:cubicBezTo>
                <a:cubicBezTo>
                  <a:pt x="897546" y="2008201"/>
                  <a:pt x="900795" y="2006592"/>
                  <a:pt x="906481" y="2003775"/>
                </a:cubicBezTo>
                <a:cubicBezTo>
                  <a:pt x="912167" y="2000959"/>
                  <a:pt x="915416" y="1999349"/>
                  <a:pt x="916228" y="1998946"/>
                </a:cubicBezTo>
                <a:cubicBezTo>
                  <a:pt x="916228" y="1994923"/>
                  <a:pt x="916228" y="1993313"/>
                  <a:pt x="916228" y="1994118"/>
                </a:cubicBezTo>
                <a:cubicBezTo>
                  <a:pt x="916431" y="1994018"/>
                  <a:pt x="917243" y="1994219"/>
                  <a:pt x="918665" y="1994721"/>
                </a:cubicBezTo>
                <a:cubicBezTo>
                  <a:pt x="920086" y="1995224"/>
                  <a:pt x="920898" y="1996634"/>
                  <a:pt x="921101" y="1998946"/>
                </a:cubicBezTo>
                <a:cubicBezTo>
                  <a:pt x="921305" y="1998946"/>
                  <a:pt x="922117" y="1998946"/>
                  <a:pt x="923538" y="1998946"/>
                </a:cubicBezTo>
                <a:cubicBezTo>
                  <a:pt x="924959" y="1998946"/>
                  <a:pt x="925772" y="1998946"/>
                  <a:pt x="925975" y="1998946"/>
                </a:cubicBezTo>
                <a:cubicBezTo>
                  <a:pt x="910949" y="2017958"/>
                  <a:pt x="893485" y="2034254"/>
                  <a:pt x="873585" y="2047833"/>
                </a:cubicBezTo>
                <a:cubicBezTo>
                  <a:pt x="853684" y="2061413"/>
                  <a:pt x="833784" y="2074087"/>
                  <a:pt x="813883" y="2085856"/>
                </a:cubicBezTo>
                <a:lnTo>
                  <a:pt x="828504" y="2085856"/>
                </a:lnTo>
                <a:lnTo>
                  <a:pt x="813883" y="2100341"/>
                </a:lnTo>
                <a:cubicBezTo>
                  <a:pt x="813883" y="2099536"/>
                  <a:pt x="813883" y="2101146"/>
                  <a:pt x="813883" y="2105169"/>
                </a:cubicBezTo>
                <a:cubicBezTo>
                  <a:pt x="813274" y="2105572"/>
                  <a:pt x="810838" y="2107182"/>
                  <a:pt x="806573" y="2109998"/>
                </a:cubicBezTo>
                <a:cubicBezTo>
                  <a:pt x="802308" y="2112813"/>
                  <a:pt x="799871" y="2114424"/>
                  <a:pt x="799263" y="2114826"/>
                </a:cubicBezTo>
                <a:cubicBezTo>
                  <a:pt x="799263" y="2114021"/>
                  <a:pt x="799263" y="2115631"/>
                  <a:pt x="799263" y="2119654"/>
                </a:cubicBezTo>
                <a:cubicBezTo>
                  <a:pt x="801699" y="2119453"/>
                  <a:pt x="804136" y="2118648"/>
                  <a:pt x="806573" y="2117240"/>
                </a:cubicBezTo>
                <a:cubicBezTo>
                  <a:pt x="809010" y="2115832"/>
                  <a:pt x="811446" y="2115027"/>
                  <a:pt x="813883" y="2114826"/>
                </a:cubicBezTo>
                <a:cubicBezTo>
                  <a:pt x="813071" y="2114826"/>
                  <a:pt x="814696" y="2114826"/>
                  <a:pt x="818757" y="2114826"/>
                </a:cubicBezTo>
                <a:cubicBezTo>
                  <a:pt x="794693" y="2139672"/>
                  <a:pt x="758752" y="2158784"/>
                  <a:pt x="710930" y="2172162"/>
                </a:cubicBezTo>
                <a:cubicBezTo>
                  <a:pt x="663108" y="2185541"/>
                  <a:pt x="630821" y="2203446"/>
                  <a:pt x="614068" y="2225877"/>
                </a:cubicBezTo>
                <a:lnTo>
                  <a:pt x="633562" y="2225877"/>
                </a:lnTo>
                <a:cubicBezTo>
                  <a:pt x="618941" y="2246297"/>
                  <a:pt x="586045" y="2257361"/>
                  <a:pt x="534873" y="2259072"/>
                </a:cubicBezTo>
                <a:cubicBezTo>
                  <a:pt x="483701" y="2260781"/>
                  <a:pt x="443493" y="2260983"/>
                  <a:pt x="414252" y="2259675"/>
                </a:cubicBezTo>
                <a:cubicBezTo>
                  <a:pt x="307441" y="2257764"/>
                  <a:pt x="212812" y="2222960"/>
                  <a:pt x="130368" y="2155263"/>
                </a:cubicBezTo>
                <a:cubicBezTo>
                  <a:pt x="47923" y="2087567"/>
                  <a:pt x="4468" y="1998443"/>
                  <a:pt x="0" y="1887895"/>
                </a:cubicBezTo>
                <a:cubicBezTo>
                  <a:pt x="6702" y="1776341"/>
                  <a:pt x="33506" y="1667502"/>
                  <a:pt x="80414" y="1561381"/>
                </a:cubicBezTo>
                <a:cubicBezTo>
                  <a:pt x="127321" y="1455258"/>
                  <a:pt x="154126" y="1354870"/>
                  <a:pt x="160827" y="1260215"/>
                </a:cubicBezTo>
                <a:cubicBezTo>
                  <a:pt x="159406" y="1246031"/>
                  <a:pt x="153720" y="1232151"/>
                  <a:pt x="143770" y="1218571"/>
                </a:cubicBezTo>
                <a:cubicBezTo>
                  <a:pt x="133819" y="1204991"/>
                  <a:pt x="128134" y="1189903"/>
                  <a:pt x="126712" y="1173305"/>
                </a:cubicBezTo>
                <a:cubicBezTo>
                  <a:pt x="126712" y="1170589"/>
                  <a:pt x="126712" y="1167572"/>
                  <a:pt x="126712" y="1164252"/>
                </a:cubicBezTo>
                <a:cubicBezTo>
                  <a:pt x="126712" y="1160933"/>
                  <a:pt x="126712" y="1159122"/>
                  <a:pt x="126712" y="1158820"/>
                </a:cubicBezTo>
                <a:lnTo>
                  <a:pt x="136460" y="1149164"/>
                </a:lnTo>
                <a:lnTo>
                  <a:pt x="209563" y="1110537"/>
                </a:lnTo>
                <a:lnTo>
                  <a:pt x="224184" y="1096052"/>
                </a:lnTo>
                <a:lnTo>
                  <a:pt x="341149" y="816010"/>
                </a:lnTo>
                <a:cubicBezTo>
                  <a:pt x="341352" y="815809"/>
                  <a:pt x="342164" y="815004"/>
                  <a:pt x="343585" y="813596"/>
                </a:cubicBezTo>
                <a:cubicBezTo>
                  <a:pt x="345007" y="812188"/>
                  <a:pt x="345819" y="811383"/>
                  <a:pt x="346022" y="811182"/>
                </a:cubicBezTo>
                <a:cubicBezTo>
                  <a:pt x="349678" y="799212"/>
                  <a:pt x="356988" y="780904"/>
                  <a:pt x="367953" y="756259"/>
                </a:cubicBezTo>
                <a:cubicBezTo>
                  <a:pt x="378919" y="731616"/>
                  <a:pt x="386230" y="714515"/>
                  <a:pt x="389884" y="704959"/>
                </a:cubicBezTo>
                <a:cubicBezTo>
                  <a:pt x="389884" y="704757"/>
                  <a:pt x="389884" y="703953"/>
                  <a:pt x="389884" y="702545"/>
                </a:cubicBezTo>
                <a:cubicBezTo>
                  <a:pt x="389884" y="701137"/>
                  <a:pt x="389884" y="700332"/>
                  <a:pt x="389884" y="700131"/>
                </a:cubicBezTo>
                <a:cubicBezTo>
                  <a:pt x="389072" y="696107"/>
                  <a:pt x="385823" y="694498"/>
                  <a:pt x="380137" y="695302"/>
                </a:cubicBezTo>
                <a:cubicBezTo>
                  <a:pt x="363182" y="696107"/>
                  <a:pt x="345921" y="699326"/>
                  <a:pt x="328356" y="704959"/>
                </a:cubicBezTo>
                <a:cubicBezTo>
                  <a:pt x="310791" y="710592"/>
                  <a:pt x="292312" y="713811"/>
                  <a:pt x="272919" y="714616"/>
                </a:cubicBezTo>
                <a:cubicBezTo>
                  <a:pt x="203674" y="712705"/>
                  <a:pt x="148440" y="688764"/>
                  <a:pt x="107218" y="642795"/>
                </a:cubicBezTo>
                <a:cubicBezTo>
                  <a:pt x="65997" y="596825"/>
                  <a:pt x="44878" y="540293"/>
                  <a:pt x="43862" y="473200"/>
                </a:cubicBezTo>
                <a:cubicBezTo>
                  <a:pt x="43050" y="452780"/>
                  <a:pt x="44674" y="430852"/>
                  <a:pt x="48736" y="407415"/>
                </a:cubicBezTo>
                <a:cubicBezTo>
                  <a:pt x="52797" y="383978"/>
                  <a:pt x="64168" y="365669"/>
                  <a:pt x="82850" y="352492"/>
                </a:cubicBezTo>
                <a:cubicBezTo>
                  <a:pt x="83257" y="352694"/>
                  <a:pt x="84882" y="353498"/>
                  <a:pt x="87724" y="354906"/>
                </a:cubicBezTo>
                <a:cubicBezTo>
                  <a:pt x="90568" y="356314"/>
                  <a:pt x="92192" y="357119"/>
                  <a:pt x="92598" y="357321"/>
                </a:cubicBezTo>
                <a:cubicBezTo>
                  <a:pt x="95238" y="357119"/>
                  <a:pt x="98487" y="356314"/>
                  <a:pt x="102345" y="354906"/>
                </a:cubicBezTo>
                <a:cubicBezTo>
                  <a:pt x="106203" y="353498"/>
                  <a:pt x="109452" y="352694"/>
                  <a:pt x="112092" y="352492"/>
                </a:cubicBezTo>
                <a:lnTo>
                  <a:pt x="229057" y="299381"/>
                </a:lnTo>
                <a:lnTo>
                  <a:pt x="623815" y="173845"/>
                </a:lnTo>
                <a:lnTo>
                  <a:pt x="1038067" y="91763"/>
                </a:lnTo>
                <a:lnTo>
                  <a:pt x="1340227" y="53137"/>
                </a:lnTo>
                <a:cubicBezTo>
                  <a:pt x="1344390" y="53137"/>
                  <a:pt x="1355559" y="53137"/>
                  <a:pt x="1373733" y="53137"/>
                </a:cubicBezTo>
                <a:cubicBezTo>
                  <a:pt x="1391907" y="53137"/>
                  <a:pt x="1406731" y="53137"/>
                  <a:pt x="1418204" y="53137"/>
                </a:cubicBezTo>
                <a:cubicBezTo>
                  <a:pt x="1459780" y="52094"/>
                  <a:pt x="1510380" y="54717"/>
                  <a:pt x="1570007" y="61006"/>
                </a:cubicBezTo>
                <a:cubicBezTo>
                  <a:pt x="1629631" y="67294"/>
                  <a:pt x="1682760" y="83508"/>
                  <a:pt x="1729390" y="109646"/>
                </a:cubicBezTo>
                <a:cubicBezTo>
                  <a:pt x="1764361" y="129251"/>
                  <a:pt x="1786947" y="157957"/>
                  <a:pt x="1797145" y="195769"/>
                </a:cubicBezTo>
                <a:lnTo>
                  <a:pt x="1800629" y="219212"/>
                </a:lnTo>
                <a:lnTo>
                  <a:pt x="1812581" y="212924"/>
                </a:lnTo>
                <a:cubicBezTo>
                  <a:pt x="1849843" y="194215"/>
                  <a:pt x="1887944" y="175957"/>
                  <a:pt x="1926881" y="158154"/>
                </a:cubicBezTo>
                <a:cubicBezTo>
                  <a:pt x="2004757" y="122544"/>
                  <a:pt x="2082936" y="92367"/>
                  <a:pt x="2161420" y="67622"/>
                </a:cubicBezTo>
                <a:cubicBezTo>
                  <a:pt x="2181219" y="63498"/>
                  <a:pt x="2201323" y="59675"/>
                  <a:pt x="2221731" y="56155"/>
                </a:cubicBezTo>
                <a:cubicBezTo>
                  <a:pt x="2242138" y="52634"/>
                  <a:pt x="2261024" y="45191"/>
                  <a:pt x="2278385" y="33824"/>
                </a:cubicBezTo>
                <a:lnTo>
                  <a:pt x="2487948" y="26"/>
                </a:lnTo>
                <a:cubicBezTo>
                  <a:pt x="2489371" y="26"/>
                  <a:pt x="2497492" y="26"/>
                  <a:pt x="2512316" y="26"/>
                </a:cubicBezTo>
                <a:cubicBezTo>
                  <a:pt x="2527140" y="26"/>
                  <a:pt x="2540136" y="26"/>
                  <a:pt x="2551304" y="26"/>
                </a:cubicBezTo>
                <a:cubicBezTo>
                  <a:pt x="2556305" y="0"/>
                  <a:pt x="2561896" y="-6"/>
                  <a:pt x="2568077" y="7"/>
                </a:cubicBezTo>
                <a:close/>
              </a:path>
            </a:pathLst>
          </a:cu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42E0E05-3538-38B7-ACE4-417FCD4711DF}"/>
              </a:ext>
            </a:extLst>
          </p:cNvPr>
          <p:cNvGrpSpPr/>
          <p:nvPr/>
        </p:nvGrpSpPr>
        <p:grpSpPr>
          <a:xfrm>
            <a:off x="5609802" y="2750264"/>
            <a:ext cx="916948" cy="846984"/>
            <a:chOff x="4224320" y="1632236"/>
            <a:chExt cx="3743360" cy="359272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2FC9E1A-FB36-2814-E0FA-6A9877B83EE0}"/>
                </a:ext>
              </a:extLst>
            </p:cNvPr>
            <p:cNvSpPr/>
            <p:nvPr/>
          </p:nvSpPr>
          <p:spPr>
            <a:xfrm>
              <a:off x="4224320" y="1633041"/>
              <a:ext cx="3743360" cy="3591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A8A9B2-7437-B788-8EF6-06CBEC9F90D0}"/>
                </a:ext>
              </a:extLst>
            </p:cNvPr>
            <p:cNvSpPr/>
            <p:nvPr/>
          </p:nvSpPr>
          <p:spPr>
            <a:xfrm>
              <a:off x="7037751" y="2617108"/>
              <a:ext cx="864620" cy="8017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0B99A2-F62A-67D4-9B03-15F571701180}"/>
                </a:ext>
              </a:extLst>
            </p:cNvPr>
            <p:cNvSpPr/>
            <p:nvPr/>
          </p:nvSpPr>
          <p:spPr>
            <a:xfrm>
              <a:off x="6518150" y="1914037"/>
              <a:ext cx="864620" cy="8017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7F2F8E4-0FB1-1A8D-B50E-9BC1B98672C1}"/>
                </a:ext>
              </a:extLst>
            </p:cNvPr>
            <p:cNvSpPr/>
            <p:nvPr/>
          </p:nvSpPr>
          <p:spPr>
            <a:xfrm>
              <a:off x="5663690" y="1632236"/>
              <a:ext cx="864620" cy="801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31988CE-DE15-E662-709F-CC1658215CB7}"/>
                </a:ext>
              </a:extLst>
            </p:cNvPr>
            <p:cNvSpPr/>
            <p:nvPr/>
          </p:nvSpPr>
          <p:spPr>
            <a:xfrm rot="10800000">
              <a:off x="4294478" y="3438355"/>
              <a:ext cx="864620" cy="801732"/>
            </a:xfrm>
            <a:prstGeom prst="ellipse">
              <a:avLst/>
            </a:prstGeom>
            <a:solidFill>
              <a:srgbClr val="07F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118255-0670-CB5B-43D4-BB2495F72D36}"/>
                </a:ext>
              </a:extLst>
            </p:cNvPr>
            <p:cNvSpPr/>
            <p:nvPr/>
          </p:nvSpPr>
          <p:spPr>
            <a:xfrm rot="10800000">
              <a:off x="4814079" y="4141426"/>
              <a:ext cx="864620" cy="8017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E900838-2984-1844-8DAD-6A3E2BFCAC76}"/>
                </a:ext>
              </a:extLst>
            </p:cNvPr>
            <p:cNvSpPr/>
            <p:nvPr/>
          </p:nvSpPr>
          <p:spPr>
            <a:xfrm rot="10800000">
              <a:off x="5668539" y="4423227"/>
              <a:ext cx="864620" cy="801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650BA4-411B-BB62-295E-22BD0E487D28}"/>
                </a:ext>
              </a:extLst>
            </p:cNvPr>
            <p:cNvSpPr/>
            <p:nvPr/>
          </p:nvSpPr>
          <p:spPr>
            <a:xfrm>
              <a:off x="7037751" y="3438355"/>
              <a:ext cx="864620" cy="801732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F5A1AD9-2EB4-027D-62A6-490C181EC474}"/>
                </a:ext>
              </a:extLst>
            </p:cNvPr>
            <p:cNvSpPr/>
            <p:nvPr/>
          </p:nvSpPr>
          <p:spPr>
            <a:xfrm>
              <a:off x="6533623" y="4131266"/>
              <a:ext cx="864620" cy="801732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38F8E2-5548-B149-8980-59824193E0E4}"/>
                </a:ext>
              </a:extLst>
            </p:cNvPr>
            <p:cNvSpPr/>
            <p:nvPr/>
          </p:nvSpPr>
          <p:spPr>
            <a:xfrm rot="10800000">
              <a:off x="4296163" y="2617108"/>
              <a:ext cx="864620" cy="8017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A0C69B3-E4C1-1F2B-DA93-5CBC589742C7}"/>
                </a:ext>
              </a:extLst>
            </p:cNvPr>
            <p:cNvSpPr/>
            <p:nvPr/>
          </p:nvSpPr>
          <p:spPr>
            <a:xfrm rot="10800000">
              <a:off x="4800291" y="1924197"/>
              <a:ext cx="864620" cy="801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71F008E-DBBD-ABCB-951C-48846256A2E0}"/>
                </a:ext>
              </a:extLst>
            </p:cNvPr>
            <p:cNvSpPr/>
            <p:nvPr/>
          </p:nvSpPr>
          <p:spPr>
            <a:xfrm>
              <a:off x="4891905" y="2172487"/>
              <a:ext cx="2408190" cy="25130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54EA20-2832-BA48-E28C-C7E874011CCD}"/>
              </a:ext>
            </a:extLst>
          </p:cNvPr>
          <p:cNvCxnSpPr>
            <a:cxnSpLocks/>
          </p:cNvCxnSpPr>
          <p:nvPr/>
        </p:nvCxnSpPr>
        <p:spPr>
          <a:xfrm flipH="1" flipV="1">
            <a:off x="6064522" y="2893533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A05800-4A89-4320-0BF3-9BFECC06B43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55786" y="3224898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3C1811-4232-411E-FD2C-FD008EE22E28}"/>
              </a:ext>
            </a:extLst>
          </p:cNvPr>
          <p:cNvCxnSpPr>
            <a:cxnSpLocks/>
          </p:cNvCxnSpPr>
          <p:nvPr/>
        </p:nvCxnSpPr>
        <p:spPr>
          <a:xfrm rot="9000000" flipH="1" flipV="1">
            <a:off x="6168599" y="3213202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C5DF66-D26E-9AF5-DD2D-CC9D8FCFF315}"/>
              </a:ext>
            </a:extLst>
          </p:cNvPr>
          <p:cNvCxnSpPr>
            <a:cxnSpLocks/>
          </p:cNvCxnSpPr>
          <p:nvPr/>
        </p:nvCxnSpPr>
        <p:spPr>
          <a:xfrm rot="6300000" flipH="1" flipV="1">
            <a:off x="6242446" y="3127123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87269B-A8F3-BEA6-495E-663C1A2C6D67}"/>
              </a:ext>
            </a:extLst>
          </p:cNvPr>
          <p:cNvCxnSpPr>
            <a:cxnSpLocks/>
          </p:cNvCxnSpPr>
          <p:nvPr/>
        </p:nvCxnSpPr>
        <p:spPr>
          <a:xfrm rot="4500000" flipH="1" flipV="1">
            <a:off x="6220681" y="3037528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4000AE-20DA-3476-7FCB-883D156DF440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6166742" y="2949395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F637FA-37B2-88E1-A8CE-F95B2240839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5974062" y="2939537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209911-1908-B9D3-3C03-E99A59FE51F1}"/>
              </a:ext>
            </a:extLst>
          </p:cNvPr>
          <p:cNvCxnSpPr>
            <a:cxnSpLocks/>
          </p:cNvCxnSpPr>
          <p:nvPr/>
        </p:nvCxnSpPr>
        <p:spPr>
          <a:xfrm rot="17100000" flipH="1" flipV="1">
            <a:off x="5926495" y="3025242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C4CB91-8FD4-84AC-E546-C8107246F0AB}"/>
              </a:ext>
            </a:extLst>
          </p:cNvPr>
          <p:cNvCxnSpPr>
            <a:cxnSpLocks/>
          </p:cNvCxnSpPr>
          <p:nvPr/>
        </p:nvCxnSpPr>
        <p:spPr>
          <a:xfrm rot="15300000" flipH="1" flipV="1">
            <a:off x="5927438" y="3116617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2B795A-069A-0BBF-B04F-CB94B7D946E8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5969268" y="3199319"/>
            <a:ext cx="9882" cy="196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8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0864923" y="1045452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8775463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2189469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681350" y="555925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9444933" y="297896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E6EDE4-D56A-19CB-47C4-03E26F449A15}"/>
              </a:ext>
            </a:extLst>
          </p:cNvPr>
          <p:cNvGrpSpPr/>
          <p:nvPr/>
        </p:nvGrpSpPr>
        <p:grpSpPr>
          <a:xfrm>
            <a:off x="-1899281" y="5171255"/>
            <a:ext cx="3798562" cy="3373490"/>
            <a:chOff x="-1899281" y="5171255"/>
            <a:chExt cx="3798562" cy="337349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1D41C02C-4A3E-3E81-F52F-4B07D1A70CD8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Touchscreen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C9895940-2C6D-9566-CF83-AACDD515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05450A0F-2484-45BB-545E-2BB47C289F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260" y="2390856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0B96D-CACF-856C-5FA2-C421FCEC469A}"/>
              </a:ext>
            </a:extLst>
          </p:cNvPr>
          <p:cNvSpPr txBox="1"/>
          <p:nvPr/>
        </p:nvSpPr>
        <p:spPr>
          <a:xfrm>
            <a:off x="1684908" y="2420635"/>
            <a:ext cx="880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Oyuncuların oyunlaştırma sürecinde eğlenceli olarak algılaması gereken unsurlar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7AED-BFDC-471A-BE48-57A862AB86E1}"/>
              </a:ext>
            </a:extLst>
          </p:cNvPr>
          <p:cNvSpPr txBox="1"/>
          <p:nvPr/>
        </p:nvSpPr>
        <p:spPr>
          <a:xfrm>
            <a:off x="1704488" y="320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2D7D1ABB-0BF0-E09B-DB7F-60DB989E0A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260" y="3141638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EC458D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3394763" y="1045452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1152903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949971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3479670" y="555925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862253" y="297896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E6EDE4-D56A-19CB-47C4-03E26F449A15}"/>
              </a:ext>
            </a:extLst>
          </p:cNvPr>
          <p:cNvGrpSpPr/>
          <p:nvPr/>
        </p:nvGrpSpPr>
        <p:grpSpPr>
          <a:xfrm>
            <a:off x="-3705064" y="6560104"/>
            <a:ext cx="3798562" cy="3373490"/>
            <a:chOff x="-1899281" y="5171255"/>
            <a:chExt cx="3798562" cy="33734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41C02C-4A3E-3E81-F52F-4B07D1A70CD8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Graphic 29" descr="Touchscreen outline">
              <a:hlinkClick r:id="rId5" action="ppaction://hlinksldjump"/>
              <a:extLst>
                <a:ext uri="{FF2B5EF4-FFF2-40B4-BE49-F238E27FC236}">
                  <a16:creationId xmlns:a16="http://schemas.microsoft.com/office/drawing/2014/main" id="{C9895940-2C6D-9566-CF83-AACDD515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Minus Sign 1">
            <a:extLst>
              <a:ext uri="{FF2B5EF4-FFF2-40B4-BE49-F238E27FC236}">
                <a16:creationId xmlns:a16="http://schemas.microsoft.com/office/drawing/2014/main" id="{24AF0E88-A8D2-4520-FDB9-AC22E975A6DD}"/>
              </a:ext>
            </a:extLst>
          </p:cNvPr>
          <p:cNvSpPr/>
          <p:nvPr/>
        </p:nvSpPr>
        <p:spPr>
          <a:xfrm>
            <a:off x="2056659" y="6411156"/>
            <a:ext cx="2127965" cy="2978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6" name="Minus Sign 5">
            <a:extLst>
              <a:ext uri="{FF2B5EF4-FFF2-40B4-BE49-F238E27FC236}">
                <a16:creationId xmlns:a16="http://schemas.microsoft.com/office/drawing/2014/main" id="{6D60E6FB-1889-59FA-DBB4-A29B03AF773D}"/>
              </a:ext>
            </a:extLst>
          </p:cNvPr>
          <p:cNvSpPr/>
          <p:nvPr/>
        </p:nvSpPr>
        <p:spPr>
          <a:xfrm>
            <a:off x="4040231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7" name="Minus Sign 6">
            <a:extLst>
              <a:ext uri="{FF2B5EF4-FFF2-40B4-BE49-F238E27FC236}">
                <a16:creationId xmlns:a16="http://schemas.microsoft.com/office/drawing/2014/main" id="{52896746-6420-6F82-DCC2-7B20B50EC127}"/>
              </a:ext>
            </a:extLst>
          </p:cNvPr>
          <p:cNvSpPr/>
          <p:nvPr/>
        </p:nvSpPr>
        <p:spPr>
          <a:xfrm>
            <a:off x="6023803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8" name="Minus Sign 7">
            <a:extLst>
              <a:ext uri="{FF2B5EF4-FFF2-40B4-BE49-F238E27FC236}">
                <a16:creationId xmlns:a16="http://schemas.microsoft.com/office/drawing/2014/main" id="{B0DD466C-3F52-9029-9E33-C63717B1EB75}"/>
              </a:ext>
            </a:extLst>
          </p:cNvPr>
          <p:cNvSpPr/>
          <p:nvPr/>
        </p:nvSpPr>
        <p:spPr>
          <a:xfrm>
            <a:off x="8007375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858D7-DA9D-6FE1-BBF0-CC40882E2AEC}"/>
              </a:ext>
            </a:extLst>
          </p:cNvPr>
          <p:cNvGrpSpPr/>
          <p:nvPr/>
        </p:nvGrpSpPr>
        <p:grpSpPr>
          <a:xfrm>
            <a:off x="1219200" y="1643342"/>
            <a:ext cx="5189220" cy="584775"/>
            <a:chOff x="1219200" y="1643342"/>
            <a:chExt cx="5189220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1098F9-A7DA-C889-D974-ED34E355615E}"/>
                </a:ext>
              </a:extLst>
            </p:cNvPr>
            <p:cNvSpPr txBox="1"/>
            <p:nvPr/>
          </p:nvSpPr>
          <p:spPr>
            <a:xfrm>
              <a:off x="1424590" y="1643342"/>
              <a:ext cx="4743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>
                  <a:latin typeface="Ink Free" panose="03080402000500000000" pitchFamily="66" charset="0"/>
                </a:rPr>
                <a:t>Ciddi Eğlence (</a:t>
              </a:r>
              <a:r>
                <a:rPr lang="tr-TR" sz="3200" dirty="0" err="1">
                  <a:latin typeface="Ink Free" panose="03080402000500000000" pitchFamily="66" charset="0"/>
                </a:rPr>
                <a:t>Serious</a:t>
              </a:r>
              <a:r>
                <a:rPr lang="tr-TR" sz="3200" dirty="0">
                  <a:latin typeface="Ink Free" panose="03080402000500000000" pitchFamily="66" charset="0"/>
                </a:rPr>
                <a:t> </a:t>
              </a:r>
              <a:r>
                <a:rPr lang="tr-TR" sz="3200" dirty="0" err="1">
                  <a:latin typeface="Ink Free" panose="03080402000500000000" pitchFamily="66" charset="0"/>
                </a:rPr>
                <a:t>fun</a:t>
              </a:r>
              <a:r>
                <a:rPr lang="tr-TR" sz="3200" dirty="0">
                  <a:latin typeface="Ink Free" panose="03080402000500000000" pitchFamily="66" charset="0"/>
                </a:rPr>
                <a:t>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23BF3B-D946-47E7-474B-A6D0FC6300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228117"/>
              <a:ext cx="51892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Calligraphy Pen outline">
            <a:extLst>
              <a:ext uri="{FF2B5EF4-FFF2-40B4-BE49-F238E27FC236}">
                <a16:creationId xmlns:a16="http://schemas.microsoft.com/office/drawing/2014/main" id="{59838AE7-F648-B021-E471-076C67C96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9589" y="3516431"/>
            <a:ext cx="308372" cy="308372"/>
          </a:xfrm>
          <a:prstGeom prst="rect">
            <a:avLst/>
          </a:prstGeom>
        </p:spPr>
      </p:pic>
      <p:pic>
        <p:nvPicPr>
          <p:cNvPr id="47" name="Graphic 46" descr="Calligraphy Pen outline">
            <a:extLst>
              <a:ext uri="{FF2B5EF4-FFF2-40B4-BE49-F238E27FC236}">
                <a16:creationId xmlns:a16="http://schemas.microsoft.com/office/drawing/2014/main" id="{30EB949B-0A4F-7052-55E3-A736D471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9589" y="3999934"/>
            <a:ext cx="308372" cy="308372"/>
          </a:xfrm>
          <a:prstGeom prst="rect">
            <a:avLst/>
          </a:prstGeom>
        </p:spPr>
      </p:pic>
      <p:pic>
        <p:nvPicPr>
          <p:cNvPr id="48" name="Graphic 47" descr="Calligraphy Pen outline">
            <a:extLst>
              <a:ext uri="{FF2B5EF4-FFF2-40B4-BE49-F238E27FC236}">
                <a16:creationId xmlns:a16="http://schemas.microsoft.com/office/drawing/2014/main" id="{E8A4D6A6-AD1A-98FD-B795-2547BD852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9589" y="4483437"/>
            <a:ext cx="308372" cy="30837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00B6B9F-E701-7AE6-41DC-664C656435C5}"/>
              </a:ext>
            </a:extLst>
          </p:cNvPr>
          <p:cNvSpPr txBox="1"/>
          <p:nvPr/>
        </p:nvSpPr>
        <p:spPr>
          <a:xfrm>
            <a:off x="2487087" y="34888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Bilgi yarışmaları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E7000D-75E4-6E83-1CCC-2A9243C4B6C4}"/>
              </a:ext>
            </a:extLst>
          </p:cNvPr>
          <p:cNvSpPr txBox="1"/>
          <p:nvPr/>
        </p:nvSpPr>
        <p:spPr>
          <a:xfrm>
            <a:off x="2487087" y="3976153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Tahmin oyunları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E76F91-A397-EF37-104F-AC60E35455E0}"/>
              </a:ext>
            </a:extLst>
          </p:cNvPr>
          <p:cNvSpPr txBox="1"/>
          <p:nvPr/>
        </p:nvSpPr>
        <p:spPr>
          <a:xfrm>
            <a:off x="2503129" y="4473881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Kaçış oyunları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64004D-6685-D015-AC35-BDAE88DDC809}"/>
              </a:ext>
            </a:extLst>
          </p:cNvPr>
          <p:cNvSpPr txBox="1"/>
          <p:nvPr/>
        </p:nvSpPr>
        <p:spPr>
          <a:xfrm>
            <a:off x="2012404" y="2535936"/>
            <a:ext cx="85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Oyunlarda daha çok bilgisiyle ilerlemeyi seven ciddi olarak oynanan oyunlar</a:t>
            </a:r>
          </a:p>
        </p:txBody>
      </p:sp>
      <p:pic>
        <p:nvPicPr>
          <p:cNvPr id="58" name="Graphic 57" descr="Boxing Glove outline">
            <a:extLst>
              <a:ext uri="{FF2B5EF4-FFF2-40B4-BE49-F238E27FC236}">
                <a16:creationId xmlns:a16="http://schemas.microsoft.com/office/drawing/2014/main" id="{861A8C00-196E-CC8D-3086-D26F6CF18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301825" y="2417762"/>
            <a:ext cx="566270" cy="5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EC458D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949971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9" name="Minus Sign 8">
            <a:hlinkClick r:id="rId5" action="ppaction://hlinksldjump"/>
            <a:extLst>
              <a:ext uri="{FF2B5EF4-FFF2-40B4-BE49-F238E27FC236}">
                <a16:creationId xmlns:a16="http://schemas.microsoft.com/office/drawing/2014/main" id="{347D070A-AFE1-EF90-BBF4-AF05E9615C1B}"/>
              </a:ext>
            </a:extLst>
          </p:cNvPr>
          <p:cNvSpPr/>
          <p:nvPr/>
        </p:nvSpPr>
        <p:spPr>
          <a:xfrm>
            <a:off x="4184626" y="6411156"/>
            <a:ext cx="2127965" cy="2978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8" name="Minus Sign 17">
            <a:hlinkClick r:id="rId6" action="ppaction://hlinksldjump"/>
            <a:extLst>
              <a:ext uri="{FF2B5EF4-FFF2-40B4-BE49-F238E27FC236}">
                <a16:creationId xmlns:a16="http://schemas.microsoft.com/office/drawing/2014/main" id="{033B2768-9B5E-858D-2D7F-B93C38C687EF}"/>
              </a:ext>
            </a:extLst>
          </p:cNvPr>
          <p:cNvSpPr/>
          <p:nvPr/>
        </p:nvSpPr>
        <p:spPr>
          <a:xfrm>
            <a:off x="2273249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 useBgFill="1">
        <p:nvSpPr>
          <p:cNvPr id="19" name="Minus Sign 18">
            <a:hlinkClick r:id="rId7" action="ppaction://hlinksldjump"/>
            <a:extLst>
              <a:ext uri="{FF2B5EF4-FFF2-40B4-BE49-F238E27FC236}">
                <a16:creationId xmlns:a16="http://schemas.microsoft.com/office/drawing/2014/main" id="{EF82AF37-D5AD-5976-F897-EE163375A0E4}"/>
              </a:ext>
            </a:extLst>
          </p:cNvPr>
          <p:cNvSpPr/>
          <p:nvPr/>
        </p:nvSpPr>
        <p:spPr>
          <a:xfrm>
            <a:off x="6096003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0" name="Minus Sign 19">
            <a:hlinkClick r:id="rId8" action="ppaction://hlinksldjump"/>
            <a:extLst>
              <a:ext uri="{FF2B5EF4-FFF2-40B4-BE49-F238E27FC236}">
                <a16:creationId xmlns:a16="http://schemas.microsoft.com/office/drawing/2014/main" id="{8F7ADD32-E4B6-DD1D-A9E9-CF21390713F5}"/>
              </a:ext>
            </a:extLst>
          </p:cNvPr>
          <p:cNvSpPr/>
          <p:nvPr/>
        </p:nvSpPr>
        <p:spPr>
          <a:xfrm>
            <a:off x="8007375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82464-705F-5334-CF31-2EB1C5DD7D51}"/>
              </a:ext>
            </a:extLst>
          </p:cNvPr>
          <p:cNvGrpSpPr/>
          <p:nvPr/>
        </p:nvGrpSpPr>
        <p:grpSpPr>
          <a:xfrm>
            <a:off x="1219200" y="1643342"/>
            <a:ext cx="5341732" cy="584775"/>
            <a:chOff x="1219200" y="1643342"/>
            <a:chExt cx="5341732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FF5C3A-8672-C721-33D4-F2E03821A05A}"/>
                </a:ext>
              </a:extLst>
            </p:cNvPr>
            <p:cNvSpPr txBox="1"/>
            <p:nvPr/>
          </p:nvSpPr>
          <p:spPr>
            <a:xfrm>
              <a:off x="1424590" y="1643342"/>
              <a:ext cx="5136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>
                  <a:latin typeface="Ink Free" panose="03080402000500000000" pitchFamily="66" charset="0"/>
                </a:rPr>
                <a:t>İnsanla Eğlence (People </a:t>
              </a:r>
              <a:r>
                <a:rPr lang="tr-TR" sz="3200" dirty="0" err="1">
                  <a:latin typeface="Ink Free" panose="03080402000500000000" pitchFamily="66" charset="0"/>
                </a:rPr>
                <a:t>fun</a:t>
              </a:r>
              <a:r>
                <a:rPr lang="tr-TR" sz="3200" dirty="0">
                  <a:latin typeface="Ink Free" panose="03080402000500000000" pitchFamily="66" charset="0"/>
                </a:rPr>
                <a:t>)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9D2F0A-52B8-E175-B184-D3EA4051ADE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228117"/>
              <a:ext cx="51892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5" descr="Calligraphy Pen outline">
            <a:extLst>
              <a:ext uri="{FF2B5EF4-FFF2-40B4-BE49-F238E27FC236}">
                <a16:creationId xmlns:a16="http://schemas.microsoft.com/office/drawing/2014/main" id="{31657A8F-7D06-C00F-6739-0FFE796087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7821" y="3632428"/>
            <a:ext cx="308372" cy="308372"/>
          </a:xfrm>
          <a:prstGeom prst="rect">
            <a:avLst/>
          </a:prstGeom>
        </p:spPr>
      </p:pic>
      <p:pic>
        <p:nvPicPr>
          <p:cNvPr id="17" name="Graphic 16" descr="Calligraphy Pen outline">
            <a:extLst>
              <a:ext uri="{FF2B5EF4-FFF2-40B4-BE49-F238E27FC236}">
                <a16:creationId xmlns:a16="http://schemas.microsoft.com/office/drawing/2014/main" id="{9D98B710-41D4-5E5B-3D0C-7E2780B19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7821" y="4115931"/>
            <a:ext cx="308372" cy="308372"/>
          </a:xfrm>
          <a:prstGeom prst="rect">
            <a:avLst/>
          </a:prstGeom>
        </p:spPr>
      </p:pic>
      <p:pic>
        <p:nvPicPr>
          <p:cNvPr id="21" name="Graphic 20" descr="Calligraphy Pen outline">
            <a:extLst>
              <a:ext uri="{FF2B5EF4-FFF2-40B4-BE49-F238E27FC236}">
                <a16:creationId xmlns:a16="http://schemas.microsoft.com/office/drawing/2014/main" id="{17C7433A-D215-892F-697B-5EF8D06DE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7821" y="4599434"/>
            <a:ext cx="308372" cy="308372"/>
          </a:xfrm>
          <a:prstGeom prst="rect">
            <a:avLst/>
          </a:prstGeom>
        </p:spPr>
      </p:pic>
      <p:pic>
        <p:nvPicPr>
          <p:cNvPr id="22" name="Graphic 21" descr="Calligraphy Pen outline">
            <a:extLst>
              <a:ext uri="{FF2B5EF4-FFF2-40B4-BE49-F238E27FC236}">
                <a16:creationId xmlns:a16="http://schemas.microsoft.com/office/drawing/2014/main" id="{FDF5C897-0BF1-D8EB-5703-DEB93A9D20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7821" y="5082937"/>
            <a:ext cx="308372" cy="308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A2311D-2A7B-6D3A-FA8F-542349C1800D}"/>
              </a:ext>
            </a:extLst>
          </p:cNvPr>
          <p:cNvSpPr txBox="1"/>
          <p:nvPr/>
        </p:nvSpPr>
        <p:spPr>
          <a:xfrm>
            <a:off x="2575319" y="3604849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Parmak güreşi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D4013F-0CC2-07C4-3D67-CDE9C0FEBD3D}"/>
              </a:ext>
            </a:extLst>
          </p:cNvPr>
          <p:cNvSpPr txBox="1"/>
          <p:nvPr/>
        </p:nvSpPr>
        <p:spPr>
          <a:xfrm>
            <a:off x="2575319" y="409215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El oyunları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90E1B-6189-F790-F5D5-FF78624D2438}"/>
              </a:ext>
            </a:extLst>
          </p:cNvPr>
          <p:cNvSpPr txBox="1"/>
          <p:nvPr/>
        </p:nvSpPr>
        <p:spPr>
          <a:xfrm>
            <a:off x="2591361" y="458987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Danslar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1AB1F-ACEB-0E46-27B6-D96ADA9752D6}"/>
              </a:ext>
            </a:extLst>
          </p:cNvPr>
          <p:cNvSpPr txBox="1"/>
          <p:nvPr/>
        </p:nvSpPr>
        <p:spPr>
          <a:xfrm>
            <a:off x="2592951" y="5067846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Taklit yapmak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A8F80-72BA-9BC8-B193-DE35FBAEB584}"/>
              </a:ext>
            </a:extLst>
          </p:cNvPr>
          <p:cNvSpPr txBox="1"/>
          <p:nvPr/>
        </p:nvSpPr>
        <p:spPr>
          <a:xfrm>
            <a:off x="2012404" y="2535936"/>
            <a:ext cx="855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Oyundan çok insanlarla birlikte eğlenmeyi seven çoklu oyunculu oyunları seven eğlence</a:t>
            </a:r>
          </a:p>
        </p:txBody>
      </p:sp>
      <p:pic>
        <p:nvPicPr>
          <p:cNvPr id="31" name="Graphic 30" descr="Boxing Glove outline">
            <a:extLst>
              <a:ext uri="{FF2B5EF4-FFF2-40B4-BE49-F238E27FC236}">
                <a16:creationId xmlns:a16="http://schemas.microsoft.com/office/drawing/2014/main" id="{A36A8CF7-912E-1AA6-D8CF-FCFD73486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301825" y="2417762"/>
            <a:ext cx="566270" cy="5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EC458D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949971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9" name="Minus Sign 8">
            <a:hlinkClick r:id="rId5" action="ppaction://hlinksldjump"/>
            <a:extLst>
              <a:ext uri="{FF2B5EF4-FFF2-40B4-BE49-F238E27FC236}">
                <a16:creationId xmlns:a16="http://schemas.microsoft.com/office/drawing/2014/main" id="{937A5777-9DFB-41F3-006B-7DF69BA5353A}"/>
              </a:ext>
            </a:extLst>
          </p:cNvPr>
          <p:cNvSpPr/>
          <p:nvPr/>
        </p:nvSpPr>
        <p:spPr>
          <a:xfrm>
            <a:off x="2056659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8" name="Minus Sign 17">
            <a:hlinkClick r:id="rId6" action="ppaction://hlinksldjump"/>
            <a:extLst>
              <a:ext uri="{FF2B5EF4-FFF2-40B4-BE49-F238E27FC236}">
                <a16:creationId xmlns:a16="http://schemas.microsoft.com/office/drawing/2014/main" id="{3D48F9FC-E612-AF10-55DB-303802B17DFE}"/>
              </a:ext>
            </a:extLst>
          </p:cNvPr>
          <p:cNvSpPr/>
          <p:nvPr/>
        </p:nvSpPr>
        <p:spPr>
          <a:xfrm>
            <a:off x="4040231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inus Sign 18">
            <a:hlinkClick r:id="rId7" action="ppaction://hlinksldjump"/>
            <a:extLst>
              <a:ext uri="{FF2B5EF4-FFF2-40B4-BE49-F238E27FC236}">
                <a16:creationId xmlns:a16="http://schemas.microsoft.com/office/drawing/2014/main" id="{387F58B8-5B65-17E5-00FE-B9AC24BF1327}"/>
              </a:ext>
            </a:extLst>
          </p:cNvPr>
          <p:cNvSpPr/>
          <p:nvPr/>
        </p:nvSpPr>
        <p:spPr>
          <a:xfrm>
            <a:off x="6023803" y="6411156"/>
            <a:ext cx="2127965" cy="2978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20" name="Minus Sign 19">
            <a:hlinkClick r:id="rId8" action="ppaction://hlinksldjump"/>
            <a:extLst>
              <a:ext uri="{FF2B5EF4-FFF2-40B4-BE49-F238E27FC236}">
                <a16:creationId xmlns:a16="http://schemas.microsoft.com/office/drawing/2014/main" id="{3B72352B-3738-94F8-C2BF-82E97231D4CE}"/>
              </a:ext>
            </a:extLst>
          </p:cNvPr>
          <p:cNvSpPr/>
          <p:nvPr/>
        </p:nvSpPr>
        <p:spPr>
          <a:xfrm>
            <a:off x="8007375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902BA3-4BD2-13F2-EAB8-A286FB91BD41}"/>
              </a:ext>
            </a:extLst>
          </p:cNvPr>
          <p:cNvGrpSpPr/>
          <p:nvPr/>
        </p:nvGrpSpPr>
        <p:grpSpPr>
          <a:xfrm>
            <a:off x="1219200" y="1643342"/>
            <a:ext cx="5189220" cy="584775"/>
            <a:chOff x="1219200" y="1643342"/>
            <a:chExt cx="5189220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0BB6BD-5536-96DD-68AE-6079492C403C}"/>
                </a:ext>
              </a:extLst>
            </p:cNvPr>
            <p:cNvSpPr txBox="1"/>
            <p:nvPr/>
          </p:nvSpPr>
          <p:spPr>
            <a:xfrm>
              <a:off x="1424590" y="1643342"/>
              <a:ext cx="4448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>
                  <a:latin typeface="Ink Free" panose="03080402000500000000" pitchFamily="66" charset="0"/>
                </a:rPr>
                <a:t>Zorlu Eğlence (Hard </a:t>
              </a:r>
              <a:r>
                <a:rPr lang="tr-TR" sz="3200" dirty="0" err="1">
                  <a:latin typeface="Ink Free" panose="03080402000500000000" pitchFamily="66" charset="0"/>
                </a:rPr>
                <a:t>fun</a:t>
              </a:r>
              <a:r>
                <a:rPr lang="tr-TR" sz="3200" dirty="0">
                  <a:latin typeface="Ink Free" panose="03080402000500000000" pitchFamily="66" charset="0"/>
                </a:rPr>
                <a:t>)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D1D4AC-4D93-82C5-1EA2-18D11D391A3D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228117"/>
              <a:ext cx="51892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E28138-AF85-760A-076C-549FEE4844FF}"/>
              </a:ext>
            </a:extLst>
          </p:cNvPr>
          <p:cNvSpPr txBox="1"/>
          <p:nvPr/>
        </p:nvSpPr>
        <p:spPr>
          <a:xfrm>
            <a:off x="2012404" y="2535936"/>
            <a:ext cx="855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Oyunda zor hedeflere hem </a:t>
            </a:r>
            <a:r>
              <a:rPr lang="tr-TR" dirty="0" err="1">
                <a:solidFill>
                  <a:schemeClr val="bg1"/>
                </a:solidFill>
                <a:latin typeface="Raleway" pitchFamily="2" charset="-94"/>
              </a:rPr>
              <a:t>mental</a:t>
            </a:r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 hem de fiziksel hazırlık yaparak strateji desteğiyle oynamayı seven eğlence </a:t>
            </a:r>
          </a:p>
        </p:txBody>
      </p:sp>
      <p:pic>
        <p:nvPicPr>
          <p:cNvPr id="13" name="Graphic 12" descr="Boxing Glove outline">
            <a:extLst>
              <a:ext uri="{FF2B5EF4-FFF2-40B4-BE49-F238E27FC236}">
                <a16:creationId xmlns:a16="http://schemas.microsoft.com/office/drawing/2014/main" id="{B095BE5D-642C-B633-8E44-062D5643E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301825" y="2417762"/>
            <a:ext cx="566270" cy="566270"/>
          </a:xfrm>
          <a:prstGeom prst="rect">
            <a:avLst/>
          </a:prstGeom>
        </p:spPr>
      </p:pic>
      <p:pic>
        <p:nvPicPr>
          <p:cNvPr id="16" name="Graphic 15" descr="Calligraphy Pen outline">
            <a:extLst>
              <a:ext uri="{FF2B5EF4-FFF2-40B4-BE49-F238E27FC236}">
                <a16:creationId xmlns:a16="http://schemas.microsoft.com/office/drawing/2014/main" id="{444BA41C-8EB4-98AD-EE22-E52B1B5973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3583161"/>
            <a:ext cx="308372" cy="308372"/>
          </a:xfrm>
          <a:prstGeom prst="rect">
            <a:avLst/>
          </a:prstGeom>
        </p:spPr>
      </p:pic>
      <p:pic>
        <p:nvPicPr>
          <p:cNvPr id="17" name="Graphic 16" descr="Calligraphy Pen outline">
            <a:extLst>
              <a:ext uri="{FF2B5EF4-FFF2-40B4-BE49-F238E27FC236}">
                <a16:creationId xmlns:a16="http://schemas.microsoft.com/office/drawing/2014/main" id="{4BEB182B-B4C2-A1F9-C444-F8F9D01CD4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4066664"/>
            <a:ext cx="308372" cy="308372"/>
          </a:xfrm>
          <a:prstGeom prst="rect">
            <a:avLst/>
          </a:prstGeom>
        </p:spPr>
      </p:pic>
      <p:pic>
        <p:nvPicPr>
          <p:cNvPr id="21" name="Graphic 20" descr="Calligraphy Pen outline">
            <a:extLst>
              <a:ext uri="{FF2B5EF4-FFF2-40B4-BE49-F238E27FC236}">
                <a16:creationId xmlns:a16="http://schemas.microsoft.com/office/drawing/2014/main" id="{481FCF35-BEE9-A4B9-FA7E-70219C4ACD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4550167"/>
            <a:ext cx="308372" cy="308372"/>
          </a:xfrm>
          <a:prstGeom prst="rect">
            <a:avLst/>
          </a:prstGeom>
        </p:spPr>
      </p:pic>
      <p:pic>
        <p:nvPicPr>
          <p:cNvPr id="22" name="Graphic 21" descr="Calligraphy Pen outline">
            <a:extLst>
              <a:ext uri="{FF2B5EF4-FFF2-40B4-BE49-F238E27FC236}">
                <a16:creationId xmlns:a16="http://schemas.microsoft.com/office/drawing/2014/main" id="{5BF463DF-5947-912F-5C9E-A1B557C4C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5033670"/>
            <a:ext cx="308372" cy="308372"/>
          </a:xfrm>
          <a:prstGeom prst="rect">
            <a:avLst/>
          </a:prstGeom>
        </p:spPr>
      </p:pic>
      <p:pic>
        <p:nvPicPr>
          <p:cNvPr id="23" name="Graphic 22" descr="Calligraphy Pen outline">
            <a:extLst>
              <a:ext uri="{FF2B5EF4-FFF2-40B4-BE49-F238E27FC236}">
                <a16:creationId xmlns:a16="http://schemas.microsoft.com/office/drawing/2014/main" id="{BA47AF4D-36DF-CD5B-EF08-F0D669B473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5517173"/>
            <a:ext cx="308372" cy="308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62A7A6-28CD-D678-1C98-198D49069FC6}"/>
              </a:ext>
            </a:extLst>
          </p:cNvPr>
          <p:cNvSpPr txBox="1"/>
          <p:nvPr/>
        </p:nvSpPr>
        <p:spPr>
          <a:xfrm>
            <a:off x="2575319" y="3555582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Dağda zirve yapma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24DBD-1A83-FEEF-5DD4-F5700B95730E}"/>
              </a:ext>
            </a:extLst>
          </p:cNvPr>
          <p:cNvSpPr txBox="1"/>
          <p:nvPr/>
        </p:nvSpPr>
        <p:spPr>
          <a:xfrm>
            <a:off x="2575319" y="4042883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Dalış yapmak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61FED-2516-6D02-8418-4A83DA0A9E1E}"/>
              </a:ext>
            </a:extLst>
          </p:cNvPr>
          <p:cNvSpPr txBox="1"/>
          <p:nvPr/>
        </p:nvSpPr>
        <p:spPr>
          <a:xfrm>
            <a:off x="2591361" y="4540611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Maraton koşmak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F7F8D-11B4-DC3D-5695-A9D1A1CD5C80}"/>
              </a:ext>
            </a:extLst>
          </p:cNvPr>
          <p:cNvSpPr txBox="1"/>
          <p:nvPr/>
        </p:nvSpPr>
        <p:spPr>
          <a:xfrm>
            <a:off x="2592951" y="5018579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Olimpiyatlar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F5B147-FDC6-5D09-93CC-4A81D0FC6058}"/>
              </a:ext>
            </a:extLst>
          </p:cNvPr>
          <p:cNvSpPr txBox="1"/>
          <p:nvPr/>
        </p:nvSpPr>
        <p:spPr>
          <a:xfrm>
            <a:off x="2599382" y="5455182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Satranç ve simülasyonlar</a:t>
            </a:r>
          </a:p>
        </p:txBody>
      </p:sp>
    </p:spTree>
    <p:extLst>
      <p:ext uri="{BB962C8B-B14F-4D97-AF65-F5344CB8AC3E}">
        <p14:creationId xmlns:p14="http://schemas.microsoft.com/office/powerpoint/2010/main" val="428336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EC458D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949971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9" name="Minus Sign 8">
            <a:hlinkClick r:id="rId5" action="ppaction://hlinksldjump"/>
            <a:extLst>
              <a:ext uri="{FF2B5EF4-FFF2-40B4-BE49-F238E27FC236}">
                <a16:creationId xmlns:a16="http://schemas.microsoft.com/office/drawing/2014/main" id="{1D3E5A39-C422-73AF-B71B-2C4CD011D469}"/>
              </a:ext>
            </a:extLst>
          </p:cNvPr>
          <p:cNvSpPr/>
          <p:nvPr/>
        </p:nvSpPr>
        <p:spPr>
          <a:xfrm>
            <a:off x="2056659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8" name="Minus Sign 17">
            <a:hlinkClick r:id="rId6" action="ppaction://hlinksldjump"/>
            <a:extLst>
              <a:ext uri="{FF2B5EF4-FFF2-40B4-BE49-F238E27FC236}">
                <a16:creationId xmlns:a16="http://schemas.microsoft.com/office/drawing/2014/main" id="{EB200032-4B72-B769-136E-EC92EC263671}"/>
              </a:ext>
            </a:extLst>
          </p:cNvPr>
          <p:cNvSpPr/>
          <p:nvPr/>
        </p:nvSpPr>
        <p:spPr>
          <a:xfrm>
            <a:off x="4040231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 useBgFill="1">
        <p:nvSpPr>
          <p:cNvPr id="19" name="Minus Sign 18">
            <a:hlinkClick r:id="rId7" action="ppaction://hlinksldjump"/>
            <a:extLst>
              <a:ext uri="{FF2B5EF4-FFF2-40B4-BE49-F238E27FC236}">
                <a16:creationId xmlns:a16="http://schemas.microsoft.com/office/drawing/2014/main" id="{72101673-2CEE-EBBD-787A-9D1D85790E4E}"/>
              </a:ext>
            </a:extLst>
          </p:cNvPr>
          <p:cNvSpPr/>
          <p:nvPr/>
        </p:nvSpPr>
        <p:spPr>
          <a:xfrm>
            <a:off x="6023803" y="6411156"/>
            <a:ext cx="2127965" cy="297896"/>
          </a:xfrm>
          <a:prstGeom prst="mathMinus">
            <a:avLst/>
          </a:prstGeom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inus Sign 19">
            <a:hlinkClick r:id="rId8" action="ppaction://hlinksldjump"/>
            <a:extLst>
              <a:ext uri="{FF2B5EF4-FFF2-40B4-BE49-F238E27FC236}">
                <a16:creationId xmlns:a16="http://schemas.microsoft.com/office/drawing/2014/main" id="{753ABD1C-CA04-5EC3-E916-D8354D57F011}"/>
              </a:ext>
            </a:extLst>
          </p:cNvPr>
          <p:cNvSpPr/>
          <p:nvPr/>
        </p:nvSpPr>
        <p:spPr>
          <a:xfrm>
            <a:off x="8007375" y="6411156"/>
            <a:ext cx="2127965" cy="2978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7000" sx="102000" sy="102000" algn="ctr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99D9E-E943-DCCE-9AC2-D459BA8B6873}"/>
              </a:ext>
            </a:extLst>
          </p:cNvPr>
          <p:cNvGrpSpPr/>
          <p:nvPr/>
        </p:nvGrpSpPr>
        <p:grpSpPr>
          <a:xfrm>
            <a:off x="1219200" y="1643342"/>
            <a:ext cx="5189220" cy="584775"/>
            <a:chOff x="1219200" y="1643342"/>
            <a:chExt cx="5189220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9800A1-F3F7-DE94-B699-761E0D11F223}"/>
                </a:ext>
              </a:extLst>
            </p:cNvPr>
            <p:cNvSpPr txBox="1"/>
            <p:nvPr/>
          </p:nvSpPr>
          <p:spPr>
            <a:xfrm>
              <a:off x="1424590" y="1643342"/>
              <a:ext cx="4410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>
                  <a:latin typeface="Ink Free" panose="03080402000500000000" pitchFamily="66" charset="0"/>
                </a:rPr>
                <a:t>Kolay Eğlence (</a:t>
              </a:r>
              <a:r>
                <a:rPr lang="tr-TR" sz="3200" dirty="0" err="1">
                  <a:latin typeface="Ink Free" panose="03080402000500000000" pitchFamily="66" charset="0"/>
                </a:rPr>
                <a:t>Easy</a:t>
              </a:r>
              <a:r>
                <a:rPr lang="tr-TR" sz="3200" dirty="0">
                  <a:latin typeface="Ink Free" panose="03080402000500000000" pitchFamily="66" charset="0"/>
                </a:rPr>
                <a:t> </a:t>
              </a:r>
              <a:r>
                <a:rPr lang="tr-TR" sz="3200" dirty="0" err="1">
                  <a:latin typeface="Ink Free" panose="03080402000500000000" pitchFamily="66" charset="0"/>
                </a:rPr>
                <a:t>fun</a:t>
              </a:r>
              <a:r>
                <a:rPr lang="tr-TR" sz="3200" dirty="0">
                  <a:latin typeface="Ink Free" panose="03080402000500000000" pitchFamily="66" charset="0"/>
                </a:rPr>
                <a:t>)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01B996-5DC8-4FD0-98CD-0F81671A5D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228117"/>
              <a:ext cx="51892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0AE16E-1F04-45E8-A0E7-8CA9775D237C}"/>
              </a:ext>
            </a:extLst>
          </p:cNvPr>
          <p:cNvSpPr txBox="1"/>
          <p:nvPr/>
        </p:nvSpPr>
        <p:spPr>
          <a:xfrm>
            <a:off x="2012404" y="2535936"/>
            <a:ext cx="85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FDE28E-2EC4-0364-DF4F-EA986A61FFBF}"/>
              </a:ext>
            </a:extLst>
          </p:cNvPr>
          <p:cNvSpPr txBox="1"/>
          <p:nvPr/>
        </p:nvSpPr>
        <p:spPr>
          <a:xfrm>
            <a:off x="2012404" y="2535936"/>
            <a:ext cx="85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Oyunda daha çok anlık ve basit görevlerle eğlenmeyi seven </a:t>
            </a:r>
          </a:p>
        </p:txBody>
      </p:sp>
      <p:pic>
        <p:nvPicPr>
          <p:cNvPr id="45" name="Graphic 44" descr="Boxing Glove outline">
            <a:extLst>
              <a:ext uri="{FF2B5EF4-FFF2-40B4-BE49-F238E27FC236}">
                <a16:creationId xmlns:a16="http://schemas.microsoft.com/office/drawing/2014/main" id="{8E918B40-3ED4-E4DF-63A6-398394F317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301825" y="2417762"/>
            <a:ext cx="566270" cy="566270"/>
          </a:xfrm>
          <a:prstGeom prst="rect">
            <a:avLst/>
          </a:prstGeom>
        </p:spPr>
      </p:pic>
      <p:pic>
        <p:nvPicPr>
          <p:cNvPr id="46" name="Graphic 45" descr="Calligraphy Pen outline">
            <a:extLst>
              <a:ext uri="{FF2B5EF4-FFF2-40B4-BE49-F238E27FC236}">
                <a16:creationId xmlns:a16="http://schemas.microsoft.com/office/drawing/2014/main" id="{83592AAB-8EF1-7B0F-2033-E30B91FB3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3265385"/>
            <a:ext cx="308372" cy="308372"/>
          </a:xfrm>
          <a:prstGeom prst="rect">
            <a:avLst/>
          </a:prstGeom>
        </p:spPr>
      </p:pic>
      <p:pic>
        <p:nvPicPr>
          <p:cNvPr id="47" name="Graphic 46" descr="Calligraphy Pen outline">
            <a:extLst>
              <a:ext uri="{FF2B5EF4-FFF2-40B4-BE49-F238E27FC236}">
                <a16:creationId xmlns:a16="http://schemas.microsoft.com/office/drawing/2014/main" id="{D5101730-366C-774C-7462-4F71F964A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3748888"/>
            <a:ext cx="308372" cy="308372"/>
          </a:xfrm>
          <a:prstGeom prst="rect">
            <a:avLst/>
          </a:prstGeom>
        </p:spPr>
      </p:pic>
      <p:pic>
        <p:nvPicPr>
          <p:cNvPr id="48" name="Graphic 47" descr="Calligraphy Pen outline">
            <a:extLst>
              <a:ext uri="{FF2B5EF4-FFF2-40B4-BE49-F238E27FC236}">
                <a16:creationId xmlns:a16="http://schemas.microsoft.com/office/drawing/2014/main" id="{EE93EB4F-0018-8B6A-DF6E-6CF6ADF32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4232391"/>
            <a:ext cx="308372" cy="308372"/>
          </a:xfrm>
          <a:prstGeom prst="rect">
            <a:avLst/>
          </a:prstGeom>
        </p:spPr>
      </p:pic>
      <p:pic>
        <p:nvPicPr>
          <p:cNvPr id="49" name="Graphic 48" descr="Calligraphy Pen outline">
            <a:extLst>
              <a:ext uri="{FF2B5EF4-FFF2-40B4-BE49-F238E27FC236}">
                <a16:creationId xmlns:a16="http://schemas.microsoft.com/office/drawing/2014/main" id="{CDB34CD3-5095-D8F6-995C-5F80EE93F9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4715894"/>
            <a:ext cx="308372" cy="308372"/>
          </a:xfrm>
          <a:prstGeom prst="rect">
            <a:avLst/>
          </a:prstGeom>
        </p:spPr>
      </p:pic>
      <p:pic>
        <p:nvPicPr>
          <p:cNvPr id="50" name="Graphic 49" descr="Calligraphy Pen outline">
            <a:extLst>
              <a:ext uri="{FF2B5EF4-FFF2-40B4-BE49-F238E27FC236}">
                <a16:creationId xmlns:a16="http://schemas.microsoft.com/office/drawing/2014/main" id="{6EE2AAD2-01FA-ECB5-C35B-25032D90D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5199397"/>
            <a:ext cx="308372" cy="308372"/>
          </a:xfrm>
          <a:prstGeom prst="rect">
            <a:avLst/>
          </a:prstGeom>
        </p:spPr>
      </p:pic>
      <p:pic>
        <p:nvPicPr>
          <p:cNvPr id="51" name="Graphic 50" descr="Calligraphy Pen outline">
            <a:extLst>
              <a:ext uri="{FF2B5EF4-FFF2-40B4-BE49-F238E27FC236}">
                <a16:creationId xmlns:a16="http://schemas.microsoft.com/office/drawing/2014/main" id="{B1581CD8-8323-DC8C-76B1-AECB7BE043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07821" y="5682900"/>
            <a:ext cx="308372" cy="30837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BF3E2C9-7D7B-6D08-81FC-39433BDB2AA2}"/>
              </a:ext>
            </a:extLst>
          </p:cNvPr>
          <p:cNvSpPr txBox="1"/>
          <p:nvPr/>
        </p:nvSpPr>
        <p:spPr>
          <a:xfrm>
            <a:off x="2562157" y="3234008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Kazı kazan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5F3C21-8E26-EC44-EAA4-B6CAF9C5DDE5}"/>
              </a:ext>
            </a:extLst>
          </p:cNvPr>
          <p:cNvSpPr txBox="1"/>
          <p:nvPr/>
        </p:nvSpPr>
        <p:spPr>
          <a:xfrm>
            <a:off x="2575319" y="3721309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Pinpon topunu kavanoza atmak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84EEC3-14B4-424E-02AB-2AED0B5B7069}"/>
              </a:ext>
            </a:extLst>
          </p:cNvPr>
          <p:cNvSpPr txBox="1"/>
          <p:nvPr/>
        </p:nvSpPr>
        <p:spPr>
          <a:xfrm>
            <a:off x="2575319" y="4208610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Deve – cüce oynamak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941D3F-7F5E-78C5-CF02-41673D6C2C58}"/>
              </a:ext>
            </a:extLst>
          </p:cNvPr>
          <p:cNvSpPr txBox="1"/>
          <p:nvPr/>
        </p:nvSpPr>
        <p:spPr>
          <a:xfrm>
            <a:off x="2591361" y="4706338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Tombala çekmek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15F27-6EEC-DBC1-AFCF-55A3B4BBC476}"/>
              </a:ext>
            </a:extLst>
          </p:cNvPr>
          <p:cNvSpPr txBox="1"/>
          <p:nvPr/>
        </p:nvSpPr>
        <p:spPr>
          <a:xfrm>
            <a:off x="2592951" y="5184306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Hediye kutusu açmak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E4DBD-2E55-CB84-104A-E3FE2EE4DE87}"/>
              </a:ext>
            </a:extLst>
          </p:cNvPr>
          <p:cNvSpPr txBox="1"/>
          <p:nvPr/>
        </p:nvSpPr>
        <p:spPr>
          <a:xfrm>
            <a:off x="2599382" y="5620909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Baloncuk patlatmak</a:t>
            </a:r>
          </a:p>
        </p:txBody>
      </p:sp>
    </p:spTree>
    <p:extLst>
      <p:ext uri="{BB962C8B-B14F-4D97-AF65-F5344CB8AC3E}">
        <p14:creationId xmlns:p14="http://schemas.microsoft.com/office/powerpoint/2010/main" val="246826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438284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8775463" y="1278899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9412274" y="78818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0864921" y="51338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9665370" y="28114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32BCA2-8CCD-A9BF-CCFE-7662ED4BBEBC}"/>
              </a:ext>
            </a:extLst>
          </p:cNvPr>
          <p:cNvGrpSpPr/>
          <p:nvPr/>
        </p:nvGrpSpPr>
        <p:grpSpPr>
          <a:xfrm>
            <a:off x="-1899281" y="5171255"/>
            <a:ext cx="3798562" cy="3373490"/>
            <a:chOff x="-1899281" y="5171255"/>
            <a:chExt cx="3798562" cy="337349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D4B89D0-365F-689A-E393-C3382D138E11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Touchscreen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B8342A67-AA1C-CCD9-3B39-46A2DC4B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23C430DB-5ED1-50F5-FE1C-F06C1BEF5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8251" y="2204919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133F7-EFCF-CA37-B8AC-A9DC63FB8E14}"/>
              </a:ext>
            </a:extLst>
          </p:cNvPr>
          <p:cNvSpPr txBox="1"/>
          <p:nvPr/>
        </p:nvSpPr>
        <p:spPr>
          <a:xfrm>
            <a:off x="1862899" y="2300618"/>
            <a:ext cx="84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Oyuncuları gruplarken analizleri için gerekli bazı araştırma yöntemleri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EDA9-216D-671B-B173-59D5F70C5E48}"/>
              </a:ext>
            </a:extLst>
          </p:cNvPr>
          <p:cNvSpPr txBox="1"/>
          <p:nvPr/>
        </p:nvSpPr>
        <p:spPr>
          <a:xfrm>
            <a:off x="1882479" y="293842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57A21CF0-4E41-9896-EC36-667453185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8251" y="2955701"/>
            <a:ext cx="560730" cy="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3276A-8812-E4EC-4DAB-45A86D79CC38}"/>
              </a:ext>
            </a:extLst>
          </p:cNvPr>
          <p:cNvSpPr txBox="1"/>
          <p:nvPr/>
        </p:nvSpPr>
        <p:spPr>
          <a:xfrm>
            <a:off x="1196690" y="1954430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Fiziksel anket / Online anket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1FD22-7320-7314-8FF1-1236DEE6CE91}"/>
              </a:ext>
            </a:extLst>
          </p:cNvPr>
          <p:cNvSpPr txBox="1"/>
          <p:nvPr/>
        </p:nvSpPr>
        <p:spPr>
          <a:xfrm>
            <a:off x="2175205" y="3270215"/>
            <a:ext cx="821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Oyuncuların hedeflenen iş hedeflerine ulaşmak amacıyla hem oyun kurgusu hem ödül gibi motivasyon kaynaklarını sorduğumuz ucu açık en fazla 4-5 adetli anketler </a:t>
            </a:r>
          </a:p>
        </p:txBody>
      </p:sp>
    </p:spTree>
    <p:extLst>
      <p:ext uri="{BB962C8B-B14F-4D97-AF65-F5344CB8AC3E}">
        <p14:creationId xmlns:p14="http://schemas.microsoft.com/office/powerpoint/2010/main" val="383595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5629E-2193-CDDF-FD9B-C67A9D9317AE}"/>
              </a:ext>
            </a:extLst>
          </p:cNvPr>
          <p:cNvSpPr txBox="1"/>
          <p:nvPr/>
        </p:nvSpPr>
        <p:spPr>
          <a:xfrm>
            <a:off x="1196690" y="1954430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Birebir yüz </a:t>
            </a:r>
            <a:r>
              <a:rPr lang="tr-TR" sz="2800" dirty="0" err="1">
                <a:latin typeface="Rustico" panose="00000500000000000000" pitchFamily="50" charset="0"/>
              </a:rPr>
              <a:t>yüzE</a:t>
            </a:r>
            <a:r>
              <a:rPr lang="tr-TR" sz="2800" dirty="0">
                <a:latin typeface="Rustico" panose="00000500000000000000" pitchFamily="50" charset="0"/>
              </a:rPr>
              <a:t> </a:t>
            </a:r>
            <a:r>
              <a:rPr lang="tr-TR" sz="2800" dirty="0" err="1">
                <a:latin typeface="Rustico" panose="00000500000000000000" pitchFamily="50" charset="0"/>
              </a:rPr>
              <a:t>görüSme</a:t>
            </a:r>
            <a:endParaRPr lang="tr-TR" sz="2800" dirty="0">
              <a:latin typeface="Rustico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EDAFB-0F42-BCC7-DC07-AB84E672AAF4}"/>
              </a:ext>
            </a:extLst>
          </p:cNvPr>
          <p:cNvSpPr txBox="1"/>
          <p:nvPr/>
        </p:nvSpPr>
        <p:spPr>
          <a:xfrm>
            <a:off x="2175205" y="3270215"/>
            <a:ext cx="821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Oyuncularla birebir hem onların oynamayı sevdikleri oyunlar, dijital okur yazarlık gibi kişisel bilgilerini hem de iş hedefleriyle ilgili önerileri, oyun kurgularını ve ödül fikirlerini kaydettiğimiz seanslar</a:t>
            </a:r>
          </a:p>
        </p:txBody>
      </p:sp>
    </p:spTree>
    <p:extLst>
      <p:ext uri="{BB962C8B-B14F-4D97-AF65-F5344CB8AC3E}">
        <p14:creationId xmlns:p14="http://schemas.microsoft.com/office/powerpoint/2010/main" val="28064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EB467-E57B-E9D3-9AC8-EC6F3FCD6122}"/>
              </a:ext>
            </a:extLst>
          </p:cNvPr>
          <p:cNvSpPr txBox="1"/>
          <p:nvPr/>
        </p:nvSpPr>
        <p:spPr>
          <a:xfrm>
            <a:off x="1196690" y="1954430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Birebir online </a:t>
            </a:r>
            <a:r>
              <a:rPr lang="tr-TR" sz="2800" dirty="0" err="1">
                <a:latin typeface="Rustico" panose="00000500000000000000" pitchFamily="50" charset="0"/>
              </a:rPr>
              <a:t>görüsme</a:t>
            </a:r>
            <a:endParaRPr lang="tr-TR" sz="2800" dirty="0">
              <a:latin typeface="Rustico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6320C-CE10-C253-D74F-0254BB7F2146}"/>
              </a:ext>
            </a:extLst>
          </p:cNvPr>
          <p:cNvSpPr txBox="1"/>
          <p:nvPr/>
        </p:nvSpPr>
        <p:spPr>
          <a:xfrm>
            <a:off x="2175205" y="3270215"/>
            <a:ext cx="821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Oyuncularla birebir hem onların oynamayı sevdikleri oyunlar, dijital okur yazarlık gibi kişisel bilgilerini hem de iş hedefleriyle ilgili önerileri, oyun kurgularını ve ödül fikirlerini kaydettiğimiz online seanslar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405EDC-1D66-E62B-AD3D-1A14FA612209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4C44813C-468E-9D37-BAD6-9FE7F77B328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Graphic 29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C01AF13-CA12-B760-DDEF-83A20497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1109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CC8F8-78B1-620B-09A5-FF882929125B}"/>
              </a:ext>
            </a:extLst>
          </p:cNvPr>
          <p:cNvSpPr txBox="1"/>
          <p:nvPr/>
        </p:nvSpPr>
        <p:spPr>
          <a:xfrm>
            <a:off x="1196690" y="195443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latin typeface="Rustico" panose="00000500000000000000" pitchFamily="50" charset="0"/>
              </a:rPr>
              <a:t>Acik</a:t>
            </a:r>
            <a:r>
              <a:rPr lang="tr-TR" sz="2800" dirty="0">
                <a:latin typeface="Rustico" panose="00000500000000000000" pitchFamily="50" charset="0"/>
              </a:rPr>
              <a:t> gözlem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9F52E-13BA-AACD-EAE9-2BCD0F34A3D3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Oyuncuların iş hedefleriyle ilgili süreçte onları da bilgilendirerek gözlemlemek ve kaydetmek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62BB49-BEDF-1F25-BDB8-5F6925C3202E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D0927238-BAFF-8227-5C29-4C65E8E8450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AA5FC61-BD9F-D477-7B61-72CF8AE1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6205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5F5CF16-DDB8-A046-97D2-B6F6CA58614C}"/>
              </a:ext>
            </a:extLst>
          </p:cNvPr>
          <p:cNvGrpSpPr/>
          <p:nvPr/>
        </p:nvGrpSpPr>
        <p:grpSpPr>
          <a:xfrm>
            <a:off x="5609802" y="2750264"/>
            <a:ext cx="916948" cy="846984"/>
            <a:chOff x="4224320" y="1632236"/>
            <a:chExt cx="3743360" cy="359272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689A2D-693B-AB10-EBCC-E32760749E3B}"/>
                </a:ext>
              </a:extLst>
            </p:cNvPr>
            <p:cNvSpPr/>
            <p:nvPr/>
          </p:nvSpPr>
          <p:spPr>
            <a:xfrm>
              <a:off x="4224320" y="1633041"/>
              <a:ext cx="3743360" cy="3591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6A04C3-2DAB-AE41-09B5-643A108C7A16}"/>
                </a:ext>
              </a:extLst>
            </p:cNvPr>
            <p:cNvSpPr/>
            <p:nvPr/>
          </p:nvSpPr>
          <p:spPr>
            <a:xfrm>
              <a:off x="7037751" y="2617108"/>
              <a:ext cx="864620" cy="8017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17FBDF-DA5D-EEEB-B437-3FC750C6B33A}"/>
                </a:ext>
              </a:extLst>
            </p:cNvPr>
            <p:cNvSpPr/>
            <p:nvPr/>
          </p:nvSpPr>
          <p:spPr>
            <a:xfrm>
              <a:off x="6518150" y="1914037"/>
              <a:ext cx="864620" cy="8017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25A6637-DC0E-EA22-BA8C-6D8375A9AE59}"/>
                </a:ext>
              </a:extLst>
            </p:cNvPr>
            <p:cNvSpPr/>
            <p:nvPr/>
          </p:nvSpPr>
          <p:spPr>
            <a:xfrm>
              <a:off x="5663690" y="1632236"/>
              <a:ext cx="864620" cy="801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805665-2247-E981-93E8-4691755AEBE3}"/>
                </a:ext>
              </a:extLst>
            </p:cNvPr>
            <p:cNvSpPr/>
            <p:nvPr/>
          </p:nvSpPr>
          <p:spPr>
            <a:xfrm rot="10800000">
              <a:off x="4294478" y="3438355"/>
              <a:ext cx="864620" cy="801732"/>
            </a:xfrm>
            <a:prstGeom prst="ellipse">
              <a:avLst/>
            </a:prstGeom>
            <a:solidFill>
              <a:srgbClr val="07F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5F0869-43FC-2AF9-84DA-BEC3FA8269D5}"/>
                </a:ext>
              </a:extLst>
            </p:cNvPr>
            <p:cNvSpPr/>
            <p:nvPr/>
          </p:nvSpPr>
          <p:spPr>
            <a:xfrm rot="10800000">
              <a:off x="4814079" y="4141426"/>
              <a:ext cx="864620" cy="8017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B4E76A-1AF2-42BA-BF36-9C6C31679841}"/>
                </a:ext>
              </a:extLst>
            </p:cNvPr>
            <p:cNvSpPr/>
            <p:nvPr/>
          </p:nvSpPr>
          <p:spPr>
            <a:xfrm rot="10800000">
              <a:off x="5668539" y="4423227"/>
              <a:ext cx="864620" cy="801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2694722-D9DF-AEB3-62AB-3743DEAD33D5}"/>
                </a:ext>
              </a:extLst>
            </p:cNvPr>
            <p:cNvSpPr/>
            <p:nvPr/>
          </p:nvSpPr>
          <p:spPr>
            <a:xfrm>
              <a:off x="7037751" y="3438355"/>
              <a:ext cx="864620" cy="801732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2818557-1FDA-CAF2-04A0-8568731D436A}"/>
                </a:ext>
              </a:extLst>
            </p:cNvPr>
            <p:cNvSpPr/>
            <p:nvPr/>
          </p:nvSpPr>
          <p:spPr>
            <a:xfrm>
              <a:off x="6533623" y="4131266"/>
              <a:ext cx="864620" cy="801732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E44C5D-2E86-B6B6-F2EE-5B8D8FE0C17E}"/>
                </a:ext>
              </a:extLst>
            </p:cNvPr>
            <p:cNvSpPr/>
            <p:nvPr/>
          </p:nvSpPr>
          <p:spPr>
            <a:xfrm rot="10800000">
              <a:off x="4296163" y="2617108"/>
              <a:ext cx="864620" cy="8017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251FCCB-E8E1-8E2F-A913-FEEC9AD934F6}"/>
                </a:ext>
              </a:extLst>
            </p:cNvPr>
            <p:cNvSpPr/>
            <p:nvPr/>
          </p:nvSpPr>
          <p:spPr>
            <a:xfrm rot="10800000">
              <a:off x="4800291" y="1924197"/>
              <a:ext cx="864620" cy="801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193E6-1D4B-83A7-A6DE-C22B21D01AFF}"/>
                </a:ext>
              </a:extLst>
            </p:cNvPr>
            <p:cNvSpPr/>
            <p:nvPr/>
          </p:nvSpPr>
          <p:spPr>
            <a:xfrm>
              <a:off x="4891905" y="2172487"/>
              <a:ext cx="2408190" cy="25130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D4828B-40E4-47AC-79C4-4B43054112F8}"/>
              </a:ext>
            </a:extLst>
          </p:cNvPr>
          <p:cNvCxnSpPr>
            <a:cxnSpLocks/>
          </p:cNvCxnSpPr>
          <p:nvPr/>
        </p:nvCxnSpPr>
        <p:spPr>
          <a:xfrm flipV="1">
            <a:off x="6068275" y="1650663"/>
            <a:ext cx="9077" cy="10307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4214BF-C0C7-3107-AD48-CBFF05001999}"/>
              </a:ext>
            </a:extLst>
          </p:cNvPr>
          <p:cNvCxnSpPr>
            <a:cxnSpLocks/>
          </p:cNvCxnSpPr>
          <p:nvPr/>
        </p:nvCxnSpPr>
        <p:spPr>
          <a:xfrm>
            <a:off x="6072813" y="3647906"/>
            <a:ext cx="4078" cy="15150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DD2EEB-2F02-DCF8-4F4F-1430344B8672}"/>
              </a:ext>
            </a:extLst>
          </p:cNvPr>
          <p:cNvCxnSpPr>
            <a:cxnSpLocks/>
          </p:cNvCxnSpPr>
          <p:nvPr/>
        </p:nvCxnSpPr>
        <p:spPr>
          <a:xfrm>
            <a:off x="6379431" y="3546145"/>
            <a:ext cx="941484" cy="13363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2892F8-849F-7049-1FFB-E37252FB6BD3}"/>
              </a:ext>
            </a:extLst>
          </p:cNvPr>
          <p:cNvCxnSpPr>
            <a:cxnSpLocks/>
          </p:cNvCxnSpPr>
          <p:nvPr/>
        </p:nvCxnSpPr>
        <p:spPr>
          <a:xfrm>
            <a:off x="6572526" y="3310386"/>
            <a:ext cx="1666599" cy="7289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ED5A0A-531B-5965-3FB3-EC82C97374CD}"/>
              </a:ext>
            </a:extLst>
          </p:cNvPr>
          <p:cNvCxnSpPr>
            <a:cxnSpLocks/>
          </p:cNvCxnSpPr>
          <p:nvPr/>
        </p:nvCxnSpPr>
        <p:spPr>
          <a:xfrm flipV="1">
            <a:off x="6590069" y="2750264"/>
            <a:ext cx="1616672" cy="2903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3195A30-A4AA-78D5-CBFC-881A35C6F6AC}"/>
              </a:ext>
            </a:extLst>
          </p:cNvPr>
          <p:cNvCxnSpPr>
            <a:cxnSpLocks/>
          </p:cNvCxnSpPr>
          <p:nvPr/>
        </p:nvCxnSpPr>
        <p:spPr>
          <a:xfrm flipV="1">
            <a:off x="6401017" y="2017747"/>
            <a:ext cx="840669" cy="7706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AC4607-A454-84CA-4F95-64EF28692B47}"/>
              </a:ext>
            </a:extLst>
          </p:cNvPr>
          <p:cNvCxnSpPr>
            <a:cxnSpLocks/>
          </p:cNvCxnSpPr>
          <p:nvPr/>
        </p:nvCxnSpPr>
        <p:spPr>
          <a:xfrm flipH="1" flipV="1">
            <a:off x="4958100" y="1939290"/>
            <a:ext cx="784130" cy="8720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7952E2-BF8B-033E-B28F-4D7909EB8BC1}"/>
              </a:ext>
            </a:extLst>
          </p:cNvPr>
          <p:cNvCxnSpPr>
            <a:cxnSpLocks/>
          </p:cNvCxnSpPr>
          <p:nvPr/>
        </p:nvCxnSpPr>
        <p:spPr>
          <a:xfrm flipH="1" flipV="1">
            <a:off x="4183088" y="2750264"/>
            <a:ext cx="1402373" cy="303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88078F4-76B6-9215-B42F-0D273E153CA6}"/>
              </a:ext>
            </a:extLst>
          </p:cNvPr>
          <p:cNvCxnSpPr>
            <a:cxnSpLocks/>
          </p:cNvCxnSpPr>
          <p:nvPr/>
        </p:nvCxnSpPr>
        <p:spPr>
          <a:xfrm flipH="1">
            <a:off x="4157517" y="3329885"/>
            <a:ext cx="1427944" cy="6148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9A6DEF-F577-7664-BE1C-44F62E73E10E}"/>
              </a:ext>
            </a:extLst>
          </p:cNvPr>
          <p:cNvCxnSpPr>
            <a:cxnSpLocks/>
          </p:cNvCxnSpPr>
          <p:nvPr/>
        </p:nvCxnSpPr>
        <p:spPr>
          <a:xfrm flipH="1">
            <a:off x="4867275" y="3567422"/>
            <a:ext cx="896010" cy="12008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1270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3" name="Slide Zoom 92">
                <a:extLst>
                  <a:ext uri="{FF2B5EF4-FFF2-40B4-BE49-F238E27FC236}">
                    <a16:creationId xmlns:a16="http://schemas.microsoft.com/office/drawing/2014/main" id="{4474D2F6-9897-2BFC-9C02-BC6D824384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010966"/>
                  </p:ext>
                </p:extLst>
              </p:nvPr>
            </p:nvGraphicFramePr>
            <p:xfrm>
              <a:off x="5080684" y="-23179"/>
              <a:ext cx="1926652" cy="1824258"/>
            </p:xfrm>
            <a:graphic>
              <a:graphicData uri="http://schemas.microsoft.com/office/powerpoint/2016/slidezoom">
                <pslz:sldZm>
                  <pslz:sldZmObj sldId="264" cId="4092742364">
                    <pslz:zmPr id="{5A515C1A-FFB5-41D6-9F46-0ADDA1546DE6}" imageType="cover" transitionDur="2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26652" cy="18242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3" name="Slide Zoom 9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74D2F6-9897-2BFC-9C02-BC6D824384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684" y="-23179"/>
                <a:ext cx="1926652" cy="18242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4" name="Slide Zoom 93">
                <a:extLst>
                  <a:ext uri="{FF2B5EF4-FFF2-40B4-BE49-F238E27FC236}">
                    <a16:creationId xmlns:a16="http://schemas.microsoft.com/office/drawing/2014/main" id="{1CAA06AF-26C3-BFE9-5A01-D5D7F89A77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9428980"/>
                  </p:ext>
                </p:extLst>
              </p:nvPr>
            </p:nvGraphicFramePr>
            <p:xfrm>
              <a:off x="6991434" y="618758"/>
              <a:ext cx="1808340" cy="1714500"/>
            </p:xfrm>
            <a:graphic>
              <a:graphicData uri="http://schemas.microsoft.com/office/powerpoint/2016/slidezoom">
                <pslz:sldZm>
                  <pslz:sldZmObj sldId="258" cId="1498638178">
                    <pslz:zmPr id="{6C3FA4FE-4ECF-43EC-A6C8-EFC984D881AE}" imageType="cover" transitionDur="2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4" name="Slide Zoom 9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CAA06AF-26C3-BFE9-5A01-D5D7F89A77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434" y="618758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5" name="Slide Zoom 94">
                <a:extLst>
                  <a:ext uri="{FF2B5EF4-FFF2-40B4-BE49-F238E27FC236}">
                    <a16:creationId xmlns:a16="http://schemas.microsoft.com/office/drawing/2014/main" id="{B32751A4-8823-9D9C-0689-644957708A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7334409"/>
                  </p:ext>
                </p:extLst>
              </p:nvPr>
            </p:nvGraphicFramePr>
            <p:xfrm>
              <a:off x="8100823" y="1740400"/>
              <a:ext cx="1811019" cy="1714500"/>
            </p:xfrm>
            <a:graphic>
              <a:graphicData uri="http://schemas.microsoft.com/office/powerpoint/2016/slidezoom">
                <pslz:sldZm>
                  <pslz:sldZmObj sldId="259" cId="1645234702">
                    <pslz:zmPr id="{33E3C0AF-8C30-4B3D-AAF1-4C25F6A2F359}" imageType="cover" transitionDur="2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5" name="Slide Zoom 9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32751A4-8823-9D9C-0689-644957708A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0823" y="1740400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6" name="Slide Zoom 95">
                <a:extLst>
                  <a:ext uri="{FF2B5EF4-FFF2-40B4-BE49-F238E27FC236}">
                    <a16:creationId xmlns:a16="http://schemas.microsoft.com/office/drawing/2014/main" id="{D605F605-426A-CFB8-396D-9F3E2C0220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4547917"/>
                  </p:ext>
                </p:extLst>
              </p:nvPr>
            </p:nvGraphicFramePr>
            <p:xfrm>
              <a:off x="8182833" y="3270696"/>
              <a:ext cx="1811019" cy="1714500"/>
            </p:xfrm>
            <a:graphic>
              <a:graphicData uri="http://schemas.microsoft.com/office/powerpoint/2016/slidezoom">
                <pslz:sldZm>
                  <pslz:sldZmObj sldId="266" cId="1599721873">
                    <pslz:zmPr id="{2F00FC5B-C0C7-41C8-B259-E6935ABBA78E}" imageType="cover" transitionDur="2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6" name="Slide Zoom 9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05F605-426A-CFB8-396D-9F3E2C022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2833" y="3270696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7" name="Slide Zoom 96">
                <a:extLst>
                  <a:ext uri="{FF2B5EF4-FFF2-40B4-BE49-F238E27FC236}">
                    <a16:creationId xmlns:a16="http://schemas.microsoft.com/office/drawing/2014/main" id="{853E7F13-3D63-8C7B-177B-016F443F65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8746685"/>
                  </p:ext>
                </p:extLst>
              </p:nvPr>
            </p:nvGraphicFramePr>
            <p:xfrm>
              <a:off x="7033689" y="4500848"/>
              <a:ext cx="1811019" cy="1714500"/>
            </p:xfrm>
            <a:graphic>
              <a:graphicData uri="http://schemas.microsoft.com/office/powerpoint/2016/slidezoom">
                <pslz:sldZm>
                  <pslz:sldZmObj sldId="262" cId="1203455114">
                    <pslz:zmPr id="{A8269C83-69DF-4320-8C54-6AE0F60414E4}" imageType="cover" transitionDur="2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7" name="Slide Zoom 9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853E7F13-3D63-8C7B-177B-016F443F65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3689" y="4500848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8" name="Slide Zoom 97">
                <a:extLst>
                  <a:ext uri="{FF2B5EF4-FFF2-40B4-BE49-F238E27FC236}">
                    <a16:creationId xmlns:a16="http://schemas.microsoft.com/office/drawing/2014/main" id="{015C8FD4-1FC7-E084-2C29-777AB3EED1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8818992"/>
                  </p:ext>
                </p:extLst>
              </p:nvPr>
            </p:nvGraphicFramePr>
            <p:xfrm>
              <a:off x="5181930" y="5050448"/>
              <a:ext cx="1811019" cy="1714500"/>
            </p:xfrm>
            <a:graphic>
              <a:graphicData uri="http://schemas.microsoft.com/office/powerpoint/2016/slidezoom">
                <pslz:sldZm>
                  <pslz:sldZmObj sldId="265" cId="3252082859">
                    <pslz:zmPr id="{9E617217-D29C-4816-BFBA-54B043419356}" imageType="cover" transitionDur="2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8" name="Slide Zoom 9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15C8FD4-1FC7-E084-2C29-777AB3EED1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930" y="5050448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9" name="Slide Zoom 98">
                <a:extLst>
                  <a:ext uri="{FF2B5EF4-FFF2-40B4-BE49-F238E27FC236}">
                    <a16:creationId xmlns:a16="http://schemas.microsoft.com/office/drawing/2014/main" id="{98AD73BD-C34B-C97B-B2E8-984AAB9975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805488"/>
                  </p:ext>
                </p:extLst>
              </p:nvPr>
            </p:nvGraphicFramePr>
            <p:xfrm>
              <a:off x="3483505" y="4476995"/>
              <a:ext cx="1811019" cy="1714500"/>
            </p:xfrm>
            <a:graphic>
              <a:graphicData uri="http://schemas.microsoft.com/office/powerpoint/2016/slidezoom">
                <pslz:sldZm>
                  <pslz:sldZmObj sldId="263" cId="603824497">
                    <pslz:zmPr id="{C7CAADCE-6AD8-4211-9ACF-BEE557A44514}" imageType="cover" transitionDur="2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9" name="Slide Zoom 98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8AD73BD-C34B-C97B-B2E8-984AAB9975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3505" y="4476995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0" name="Slide Zoom 99">
                <a:extLst>
                  <a:ext uri="{FF2B5EF4-FFF2-40B4-BE49-F238E27FC236}">
                    <a16:creationId xmlns:a16="http://schemas.microsoft.com/office/drawing/2014/main" id="{6FAD57C6-DAF8-E6C8-F7B4-95BA31B068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528415"/>
                  </p:ext>
                </p:extLst>
              </p:nvPr>
            </p:nvGraphicFramePr>
            <p:xfrm>
              <a:off x="2502106" y="3270559"/>
              <a:ext cx="1811019" cy="1714500"/>
            </p:xfrm>
            <a:graphic>
              <a:graphicData uri="http://schemas.microsoft.com/office/powerpoint/2016/slidezoom">
                <pslz:sldZm>
                  <pslz:sldZmObj sldId="257" cId="3713030775">
                    <pslz:zmPr id="{893EE71E-297A-479E-86BE-7CE60318E06B}" imageType="cover" transitionDur="20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01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0" name="Slide Zoom 99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6FAD57C6-DAF8-E6C8-F7B4-95BA31B068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2106" y="3270559"/>
                <a:ext cx="181101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1" name="Slide Zoom 100">
                <a:extLst>
                  <a:ext uri="{FF2B5EF4-FFF2-40B4-BE49-F238E27FC236}">
                    <a16:creationId xmlns:a16="http://schemas.microsoft.com/office/drawing/2014/main" id="{43EE3896-AFA5-3EF5-C37A-B07CC570CD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5144510"/>
                  </p:ext>
                </p:extLst>
              </p:nvPr>
            </p:nvGraphicFramePr>
            <p:xfrm>
              <a:off x="3389478" y="580041"/>
              <a:ext cx="1808340" cy="1714500"/>
            </p:xfrm>
            <a:graphic>
              <a:graphicData uri="http://schemas.microsoft.com/office/powerpoint/2016/slidezoom">
                <pslz:sldZm>
                  <pslz:sldZmObj sldId="260" cId="1423274782">
                    <pslz:zmPr id="{0078778D-BDFC-4342-B65B-95CFB763151F}" imageType="cover" transitionDur="2000">
                      <p166:blipFill xmlns:p166="http://schemas.microsoft.com/office/powerpoint/2016/6/main"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34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1" name="Slide Zoom 100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43EE3896-AFA5-3EF5-C37A-B07CC570CD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478" y="580041"/>
                <a:ext cx="180834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2" name="Slide Zoom 101">
                <a:extLst>
                  <a:ext uri="{FF2B5EF4-FFF2-40B4-BE49-F238E27FC236}">
                    <a16:creationId xmlns:a16="http://schemas.microsoft.com/office/drawing/2014/main" id="{E157FE7A-1A1A-DED8-4C81-506FF19AD3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47208"/>
                  </p:ext>
                </p:extLst>
              </p:nvPr>
            </p:nvGraphicFramePr>
            <p:xfrm>
              <a:off x="2432346" y="1784761"/>
              <a:ext cx="1811443" cy="1714500"/>
            </p:xfrm>
            <a:graphic>
              <a:graphicData uri="http://schemas.microsoft.com/office/powerpoint/2016/slidezoom">
                <pslz:sldZm>
                  <pslz:sldZmObj sldId="443" cId="1425682840">
                    <pslz:zmPr id="{C43ABBDD-7D85-46C1-B65D-826D4FBD6429}" imageType="cover" transitionDur="2000">
                      <p166:blipFill xmlns:p166="http://schemas.microsoft.com/office/powerpoint/2016/6/main"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1443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2" name="Slide Zoom 10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E157FE7A-1A1A-DED8-4C81-506FF19AD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2346" y="1784761"/>
                <a:ext cx="1811443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5" name="green1">
            <a:extLst>
              <a:ext uri="{FF2B5EF4-FFF2-40B4-BE49-F238E27FC236}">
                <a16:creationId xmlns:a16="http://schemas.microsoft.com/office/drawing/2014/main" id="{266B3DDB-064B-AAE3-F95D-9A514E3BCB54}"/>
              </a:ext>
            </a:extLst>
          </p:cNvPr>
          <p:cNvSpPr/>
          <p:nvPr/>
        </p:nvSpPr>
        <p:spPr>
          <a:xfrm>
            <a:off x="3189015" y="-7372830"/>
            <a:ext cx="532436" cy="52896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reen2">
            <a:extLst>
              <a:ext uri="{FF2B5EF4-FFF2-40B4-BE49-F238E27FC236}">
                <a16:creationId xmlns:a16="http://schemas.microsoft.com/office/drawing/2014/main" id="{61840E72-94DB-D4C3-CCB0-5F080BE2CDC7}"/>
              </a:ext>
            </a:extLst>
          </p:cNvPr>
          <p:cNvSpPr/>
          <p:nvPr/>
        </p:nvSpPr>
        <p:spPr>
          <a:xfrm>
            <a:off x="5829782" y="-7721228"/>
            <a:ext cx="532436" cy="3414531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reen3">
            <a:extLst>
              <a:ext uri="{FF2B5EF4-FFF2-40B4-BE49-F238E27FC236}">
                <a16:creationId xmlns:a16="http://schemas.microsoft.com/office/drawing/2014/main" id="{3066AB14-C566-675E-DABE-27FFD5FA664E}"/>
              </a:ext>
            </a:extLst>
          </p:cNvPr>
          <p:cNvSpPr/>
          <p:nvPr/>
        </p:nvSpPr>
        <p:spPr>
          <a:xfrm>
            <a:off x="8683809" y="-5892042"/>
            <a:ext cx="451413" cy="5868365"/>
          </a:xfrm>
          <a:prstGeom prst="rect">
            <a:avLst/>
          </a:prstGeom>
          <a:gradFill>
            <a:gsLst>
              <a:gs pos="0">
                <a:srgbClr val="00CC00"/>
              </a:gs>
              <a:gs pos="85000">
                <a:srgbClr val="00CC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6DFC977-F5AA-3695-D97B-83FD1F9527D2}"/>
              </a:ext>
            </a:extLst>
          </p:cNvPr>
          <p:cNvSpPr/>
          <p:nvPr/>
        </p:nvSpPr>
        <p:spPr>
          <a:xfrm>
            <a:off x="-121920" y="-12982116"/>
            <a:ext cx="12481560" cy="7090074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8734096" y="6555895"/>
                </a:moveTo>
                <a:lnTo>
                  <a:pt x="8729333" y="6560063"/>
                </a:lnTo>
                <a:lnTo>
                  <a:pt x="8720701" y="6563039"/>
                </a:lnTo>
                <a:lnTo>
                  <a:pt x="8724868" y="6569290"/>
                </a:lnTo>
                <a:lnTo>
                  <a:pt x="8734096" y="6569290"/>
                </a:lnTo>
                <a:lnTo>
                  <a:pt x="8738858" y="6565718"/>
                </a:lnTo>
                <a:lnTo>
                  <a:pt x="8739453" y="6560063"/>
                </a:lnTo>
                <a:close/>
                <a:moveTo>
                  <a:pt x="8812626" y="6419271"/>
                </a:moveTo>
                <a:lnTo>
                  <a:pt x="8818900" y="6425224"/>
                </a:lnTo>
                <a:lnTo>
                  <a:pt x="8821886" y="6433261"/>
                </a:lnTo>
                <a:lnTo>
                  <a:pt x="8823681" y="6446060"/>
                </a:lnTo>
                <a:lnTo>
                  <a:pt x="8824876" y="6468682"/>
                </a:lnTo>
                <a:lnTo>
                  <a:pt x="8824276" y="6480291"/>
                </a:lnTo>
                <a:lnTo>
                  <a:pt x="8824276" y="6491304"/>
                </a:lnTo>
                <a:lnTo>
                  <a:pt x="8826071" y="6501424"/>
                </a:lnTo>
                <a:lnTo>
                  <a:pt x="8824876" y="6513033"/>
                </a:lnTo>
                <a:lnTo>
                  <a:pt x="8821290" y="6524046"/>
                </a:lnTo>
                <a:lnTo>
                  <a:pt x="8807245" y="6526427"/>
                </a:lnTo>
                <a:lnTo>
                  <a:pt x="8793199" y="6527023"/>
                </a:lnTo>
                <a:lnTo>
                  <a:pt x="8782144" y="6524641"/>
                </a:lnTo>
                <a:lnTo>
                  <a:pt x="8768098" y="6516902"/>
                </a:lnTo>
                <a:lnTo>
                  <a:pt x="8760029" y="6505294"/>
                </a:lnTo>
                <a:lnTo>
                  <a:pt x="8752560" y="6498448"/>
                </a:lnTo>
                <a:lnTo>
                  <a:pt x="8748383" y="6490113"/>
                </a:lnTo>
                <a:lnTo>
                  <a:pt x="8750169" y="6480291"/>
                </a:lnTo>
                <a:lnTo>
                  <a:pt x="8750764" y="6468087"/>
                </a:lnTo>
                <a:lnTo>
                  <a:pt x="8765405" y="6445465"/>
                </a:lnTo>
                <a:lnTo>
                  <a:pt x="8778256" y="6440107"/>
                </a:lnTo>
                <a:lnTo>
                  <a:pt x="8787520" y="6431475"/>
                </a:lnTo>
                <a:lnTo>
                  <a:pt x="8796189" y="6426117"/>
                </a:lnTo>
                <a:lnTo>
                  <a:pt x="8804854" y="6421057"/>
                </a:lnTo>
                <a:close/>
                <a:moveTo>
                  <a:pt x="8775470" y="6371646"/>
                </a:moveTo>
                <a:lnTo>
                  <a:pt x="8751062" y="6376111"/>
                </a:lnTo>
                <a:lnTo>
                  <a:pt x="8747490" y="6382064"/>
                </a:lnTo>
                <a:lnTo>
                  <a:pt x="8742132" y="6385636"/>
                </a:lnTo>
                <a:lnTo>
                  <a:pt x="8733500" y="6391291"/>
                </a:lnTo>
                <a:lnTo>
                  <a:pt x="8731714" y="6402900"/>
                </a:lnTo>
                <a:lnTo>
                  <a:pt x="8724868" y="6411830"/>
                </a:lnTo>
                <a:lnTo>
                  <a:pt x="8714450" y="6419866"/>
                </a:lnTo>
                <a:lnTo>
                  <a:pt x="8710878" y="6430880"/>
                </a:lnTo>
                <a:lnTo>
                  <a:pt x="8706711" y="6446060"/>
                </a:lnTo>
                <a:lnTo>
                  <a:pt x="8706116" y="6464515"/>
                </a:lnTo>
                <a:lnTo>
                  <a:pt x="8706116" y="6468682"/>
                </a:lnTo>
                <a:lnTo>
                  <a:pt x="8710878" y="6481481"/>
                </a:lnTo>
                <a:lnTo>
                  <a:pt x="8713855" y="6488030"/>
                </a:lnTo>
                <a:lnTo>
                  <a:pt x="8712069" y="6499043"/>
                </a:lnTo>
                <a:lnTo>
                  <a:pt x="8717724" y="6508270"/>
                </a:lnTo>
                <a:lnTo>
                  <a:pt x="8723678" y="6518093"/>
                </a:lnTo>
                <a:lnTo>
                  <a:pt x="8733500" y="6523451"/>
                </a:lnTo>
                <a:lnTo>
                  <a:pt x="8742132" y="6529702"/>
                </a:lnTo>
                <a:lnTo>
                  <a:pt x="8756717" y="6538036"/>
                </a:lnTo>
                <a:lnTo>
                  <a:pt x="8770707" y="6541906"/>
                </a:lnTo>
                <a:lnTo>
                  <a:pt x="8784102" y="6544287"/>
                </a:lnTo>
                <a:lnTo>
                  <a:pt x="8801068" y="6541906"/>
                </a:lnTo>
                <a:lnTo>
                  <a:pt x="8815653" y="6537441"/>
                </a:lnTo>
                <a:lnTo>
                  <a:pt x="8827857" y="6529702"/>
                </a:lnTo>
                <a:lnTo>
                  <a:pt x="8827262" y="6546073"/>
                </a:lnTo>
                <a:lnTo>
                  <a:pt x="8827857" y="6553514"/>
                </a:lnTo>
                <a:lnTo>
                  <a:pt x="8829048" y="6564230"/>
                </a:lnTo>
                <a:lnTo>
                  <a:pt x="8829048" y="6575243"/>
                </a:lnTo>
                <a:lnTo>
                  <a:pt x="8827857" y="6591912"/>
                </a:lnTo>
                <a:lnTo>
                  <a:pt x="8826067" y="6608878"/>
                </a:lnTo>
                <a:lnTo>
                  <a:pt x="8824276" y="6622868"/>
                </a:lnTo>
                <a:lnTo>
                  <a:pt x="8818309" y="6636263"/>
                </a:lnTo>
                <a:lnTo>
                  <a:pt x="8813835" y="6647276"/>
                </a:lnTo>
                <a:lnTo>
                  <a:pt x="8806673" y="6658884"/>
                </a:lnTo>
                <a:lnTo>
                  <a:pt x="8799812" y="6668707"/>
                </a:lnTo>
                <a:lnTo>
                  <a:pt x="8789371" y="6677041"/>
                </a:lnTo>
                <a:lnTo>
                  <a:pt x="8779823" y="6682102"/>
                </a:lnTo>
                <a:lnTo>
                  <a:pt x="8766991" y="6685078"/>
                </a:lnTo>
                <a:lnTo>
                  <a:pt x="8751481" y="6686864"/>
                </a:lnTo>
                <a:lnTo>
                  <a:pt x="8736858" y="6682697"/>
                </a:lnTo>
                <a:lnTo>
                  <a:pt x="8726417" y="6681506"/>
                </a:lnTo>
                <a:lnTo>
                  <a:pt x="8718064" y="6675256"/>
                </a:lnTo>
                <a:lnTo>
                  <a:pt x="8710604" y="6670493"/>
                </a:lnTo>
                <a:lnTo>
                  <a:pt x="8705232" y="6663052"/>
                </a:lnTo>
                <a:lnTo>
                  <a:pt x="8700758" y="6658884"/>
                </a:lnTo>
                <a:lnTo>
                  <a:pt x="8696730" y="6655908"/>
                </a:lnTo>
                <a:lnTo>
                  <a:pt x="8692126" y="6657098"/>
                </a:lnTo>
                <a:lnTo>
                  <a:pt x="8692126" y="6664242"/>
                </a:lnTo>
                <a:lnTo>
                  <a:pt x="8695103" y="6672874"/>
                </a:lnTo>
                <a:lnTo>
                  <a:pt x="8700460" y="6679423"/>
                </a:lnTo>
                <a:lnTo>
                  <a:pt x="8708497" y="6686864"/>
                </a:lnTo>
                <a:lnTo>
                  <a:pt x="8717724" y="6690436"/>
                </a:lnTo>
                <a:lnTo>
                  <a:pt x="8729333" y="6695496"/>
                </a:lnTo>
                <a:lnTo>
                  <a:pt x="8742132" y="6696687"/>
                </a:lnTo>
                <a:lnTo>
                  <a:pt x="8757313" y="6697877"/>
                </a:lnTo>
                <a:lnTo>
                  <a:pt x="8774279" y="6696687"/>
                </a:lnTo>
                <a:lnTo>
                  <a:pt x="8787078" y="6692520"/>
                </a:lnTo>
                <a:lnTo>
                  <a:pt x="8799878" y="6687459"/>
                </a:lnTo>
                <a:lnTo>
                  <a:pt x="8807914" y="6681506"/>
                </a:lnTo>
                <a:lnTo>
                  <a:pt x="8821309" y="6668112"/>
                </a:lnTo>
                <a:lnTo>
                  <a:pt x="8827857" y="6656503"/>
                </a:lnTo>
                <a:lnTo>
                  <a:pt x="8834703" y="6640430"/>
                </a:lnTo>
                <a:lnTo>
                  <a:pt x="8840061" y="6626440"/>
                </a:lnTo>
                <a:lnTo>
                  <a:pt x="8843335" y="6616320"/>
                </a:lnTo>
                <a:lnTo>
                  <a:pt x="8846312" y="6605306"/>
                </a:lnTo>
                <a:lnTo>
                  <a:pt x="8847503" y="6588638"/>
                </a:lnTo>
                <a:lnTo>
                  <a:pt x="8849289" y="6575243"/>
                </a:lnTo>
                <a:lnTo>
                  <a:pt x="8850479" y="6560063"/>
                </a:lnTo>
                <a:lnTo>
                  <a:pt x="8849289" y="6549049"/>
                </a:lnTo>
                <a:lnTo>
                  <a:pt x="8851670" y="6540715"/>
                </a:lnTo>
                <a:lnTo>
                  <a:pt x="8850479" y="6527023"/>
                </a:lnTo>
                <a:lnTo>
                  <a:pt x="8851670" y="6513033"/>
                </a:lnTo>
                <a:lnTo>
                  <a:pt x="8850479" y="6495471"/>
                </a:lnTo>
                <a:lnTo>
                  <a:pt x="8851670" y="6480291"/>
                </a:lnTo>
                <a:lnTo>
                  <a:pt x="8849289" y="6463027"/>
                </a:lnTo>
                <a:lnTo>
                  <a:pt x="8849289" y="6444870"/>
                </a:lnTo>
                <a:lnTo>
                  <a:pt x="8847503" y="6430880"/>
                </a:lnTo>
                <a:lnTo>
                  <a:pt x="8847503" y="6417485"/>
                </a:lnTo>
                <a:lnTo>
                  <a:pt x="8846907" y="6405281"/>
                </a:lnTo>
                <a:lnTo>
                  <a:pt x="8849289" y="6396649"/>
                </a:lnTo>
                <a:lnTo>
                  <a:pt x="8852860" y="6391887"/>
                </a:lnTo>
                <a:lnTo>
                  <a:pt x="8856135" y="6386231"/>
                </a:lnTo>
                <a:lnTo>
                  <a:pt x="8854646" y="6380873"/>
                </a:lnTo>
                <a:lnTo>
                  <a:pt x="8850479" y="6376111"/>
                </a:lnTo>
                <a:lnTo>
                  <a:pt x="8843335" y="6374027"/>
                </a:lnTo>
                <a:lnTo>
                  <a:pt x="8835299" y="6375516"/>
                </a:lnTo>
                <a:lnTo>
                  <a:pt x="8832917" y="6380873"/>
                </a:lnTo>
                <a:lnTo>
                  <a:pt x="8827262" y="6385636"/>
                </a:lnTo>
                <a:lnTo>
                  <a:pt x="8821309" y="6386231"/>
                </a:lnTo>
                <a:lnTo>
                  <a:pt x="8815653" y="6382659"/>
                </a:lnTo>
                <a:lnTo>
                  <a:pt x="8809700" y="6378492"/>
                </a:lnTo>
                <a:lnTo>
                  <a:pt x="8801068" y="6375516"/>
                </a:lnTo>
                <a:lnTo>
                  <a:pt x="8791246" y="6374027"/>
                </a:lnTo>
                <a:close/>
                <a:moveTo>
                  <a:pt x="8835299" y="5807290"/>
                </a:moveTo>
                <a:lnTo>
                  <a:pt x="8830536" y="5812052"/>
                </a:lnTo>
                <a:lnTo>
                  <a:pt x="8832917" y="5816815"/>
                </a:lnTo>
                <a:lnTo>
                  <a:pt x="8835894" y="5815624"/>
                </a:lnTo>
                <a:lnTo>
                  <a:pt x="8838275" y="5812052"/>
                </a:lnTo>
                <a:close/>
                <a:moveTo>
                  <a:pt x="8724868" y="5623636"/>
                </a:moveTo>
                <a:lnTo>
                  <a:pt x="8716534" y="5624231"/>
                </a:lnTo>
                <a:lnTo>
                  <a:pt x="8709688" y="5629291"/>
                </a:lnTo>
                <a:lnTo>
                  <a:pt x="8706116" y="5632863"/>
                </a:lnTo>
                <a:lnTo>
                  <a:pt x="8703139" y="5638221"/>
                </a:lnTo>
                <a:lnTo>
                  <a:pt x="8702246" y="5643877"/>
                </a:lnTo>
                <a:lnTo>
                  <a:pt x="8703139" y="5651020"/>
                </a:lnTo>
                <a:lnTo>
                  <a:pt x="8705521" y="5657271"/>
                </a:lnTo>
                <a:lnTo>
                  <a:pt x="8707902" y="5662034"/>
                </a:lnTo>
                <a:lnTo>
                  <a:pt x="8711474" y="5667689"/>
                </a:lnTo>
                <a:lnTo>
                  <a:pt x="8713855" y="5674833"/>
                </a:lnTo>
                <a:lnTo>
                  <a:pt x="8713855" y="5712635"/>
                </a:lnTo>
                <a:lnTo>
                  <a:pt x="8714455" y="5722458"/>
                </a:lnTo>
                <a:lnTo>
                  <a:pt x="8714455" y="5733471"/>
                </a:lnTo>
                <a:lnTo>
                  <a:pt x="8716557" y="5742401"/>
                </a:lnTo>
                <a:lnTo>
                  <a:pt x="8717157" y="5750438"/>
                </a:lnTo>
                <a:lnTo>
                  <a:pt x="8717157" y="5758474"/>
                </a:lnTo>
                <a:lnTo>
                  <a:pt x="8718357" y="5768892"/>
                </a:lnTo>
                <a:lnTo>
                  <a:pt x="8718357" y="5780203"/>
                </a:lnTo>
                <a:lnTo>
                  <a:pt x="8719557" y="5790026"/>
                </a:lnTo>
                <a:lnTo>
                  <a:pt x="8720757" y="5797467"/>
                </a:lnTo>
                <a:lnTo>
                  <a:pt x="8720757" y="5804016"/>
                </a:lnTo>
                <a:lnTo>
                  <a:pt x="8723157" y="5821280"/>
                </a:lnTo>
                <a:lnTo>
                  <a:pt x="8724957" y="5829614"/>
                </a:lnTo>
                <a:lnTo>
                  <a:pt x="8728259" y="5840032"/>
                </a:lnTo>
                <a:lnTo>
                  <a:pt x="8731259" y="5843604"/>
                </a:lnTo>
                <a:lnTo>
                  <a:pt x="8734858" y="5846283"/>
                </a:lnTo>
                <a:lnTo>
                  <a:pt x="8740263" y="5846283"/>
                </a:lnTo>
                <a:lnTo>
                  <a:pt x="8745965" y="5845092"/>
                </a:lnTo>
                <a:lnTo>
                  <a:pt x="8748364" y="5841818"/>
                </a:lnTo>
                <a:lnTo>
                  <a:pt x="8751360" y="5838246"/>
                </a:lnTo>
                <a:lnTo>
                  <a:pt x="8750764" y="5830805"/>
                </a:lnTo>
                <a:lnTo>
                  <a:pt x="8748978" y="5823066"/>
                </a:lnTo>
                <a:lnTo>
                  <a:pt x="8746597" y="5813838"/>
                </a:lnTo>
                <a:lnTo>
                  <a:pt x="8746002" y="5803420"/>
                </a:lnTo>
                <a:lnTo>
                  <a:pt x="8746002" y="5792407"/>
                </a:lnTo>
                <a:lnTo>
                  <a:pt x="8746597" y="5780203"/>
                </a:lnTo>
                <a:lnTo>
                  <a:pt x="8747783" y="5766809"/>
                </a:lnTo>
                <a:lnTo>
                  <a:pt x="8747783" y="5756093"/>
                </a:lnTo>
                <a:lnTo>
                  <a:pt x="8748374" y="5745080"/>
                </a:lnTo>
                <a:lnTo>
                  <a:pt x="8750750" y="5735257"/>
                </a:lnTo>
                <a:lnTo>
                  <a:pt x="8756387" y="5728411"/>
                </a:lnTo>
                <a:lnTo>
                  <a:pt x="8761131" y="5721863"/>
                </a:lnTo>
                <a:lnTo>
                  <a:pt x="8762317" y="5715612"/>
                </a:lnTo>
                <a:lnTo>
                  <a:pt x="8764098" y="5709063"/>
                </a:lnTo>
                <a:lnTo>
                  <a:pt x="8767363" y="5701622"/>
                </a:lnTo>
                <a:lnTo>
                  <a:pt x="8775074" y="5690609"/>
                </a:lnTo>
                <a:lnTo>
                  <a:pt x="8781307" y="5683465"/>
                </a:lnTo>
                <a:lnTo>
                  <a:pt x="8787237" y="5676619"/>
                </a:lnTo>
                <a:lnTo>
                  <a:pt x="8794064" y="5674238"/>
                </a:lnTo>
                <a:lnTo>
                  <a:pt x="8803556" y="5671261"/>
                </a:lnTo>
                <a:lnTo>
                  <a:pt x="8809784" y="5674238"/>
                </a:lnTo>
                <a:lnTo>
                  <a:pt x="8813347" y="5679000"/>
                </a:lnTo>
                <a:lnTo>
                  <a:pt x="8821951" y="5682870"/>
                </a:lnTo>
                <a:lnTo>
                  <a:pt x="8829067" y="5689418"/>
                </a:lnTo>
                <a:lnTo>
                  <a:pt x="8834113" y="5704598"/>
                </a:lnTo>
                <a:lnTo>
                  <a:pt x="8835299" y="5726625"/>
                </a:lnTo>
                <a:lnTo>
                  <a:pt x="8840061" y="5741210"/>
                </a:lnTo>
                <a:lnTo>
                  <a:pt x="8840656" y="5750438"/>
                </a:lnTo>
                <a:lnTo>
                  <a:pt x="8843335" y="5758474"/>
                </a:lnTo>
                <a:lnTo>
                  <a:pt x="8843335" y="5766213"/>
                </a:lnTo>
                <a:lnTo>
                  <a:pt x="8843931" y="5774845"/>
                </a:lnTo>
                <a:lnTo>
                  <a:pt x="8846312" y="5783477"/>
                </a:lnTo>
                <a:lnTo>
                  <a:pt x="8846312" y="5790026"/>
                </a:lnTo>
                <a:lnTo>
                  <a:pt x="8846907" y="5798063"/>
                </a:lnTo>
                <a:lnTo>
                  <a:pt x="8848693" y="5803420"/>
                </a:lnTo>
                <a:lnTo>
                  <a:pt x="8854051" y="5808481"/>
                </a:lnTo>
                <a:lnTo>
                  <a:pt x="8860302" y="5809076"/>
                </a:lnTo>
                <a:lnTo>
                  <a:pt x="8863278" y="5806695"/>
                </a:lnTo>
                <a:lnTo>
                  <a:pt x="8865660" y="5803420"/>
                </a:lnTo>
                <a:lnTo>
                  <a:pt x="8865660" y="5798063"/>
                </a:lnTo>
                <a:lnTo>
                  <a:pt x="8863278" y="5791216"/>
                </a:lnTo>
                <a:lnTo>
                  <a:pt x="8858516" y="5784668"/>
                </a:lnTo>
                <a:lnTo>
                  <a:pt x="8857325" y="5776036"/>
                </a:lnTo>
                <a:lnTo>
                  <a:pt x="8854051" y="5767404"/>
                </a:lnTo>
                <a:lnTo>
                  <a:pt x="8852860" y="5759070"/>
                </a:lnTo>
                <a:lnTo>
                  <a:pt x="8852860" y="5750438"/>
                </a:lnTo>
                <a:lnTo>
                  <a:pt x="8852265" y="5742401"/>
                </a:lnTo>
                <a:lnTo>
                  <a:pt x="8849884" y="5734066"/>
                </a:lnTo>
                <a:lnTo>
                  <a:pt x="8849289" y="5724839"/>
                </a:lnTo>
                <a:lnTo>
                  <a:pt x="8847503" y="5715612"/>
                </a:lnTo>
                <a:lnTo>
                  <a:pt x="8846907" y="5706087"/>
                </a:lnTo>
                <a:lnTo>
                  <a:pt x="8846312" y="5697455"/>
                </a:lnTo>
                <a:lnTo>
                  <a:pt x="8843335" y="5687632"/>
                </a:lnTo>
                <a:lnTo>
                  <a:pt x="8838871" y="5680488"/>
                </a:lnTo>
                <a:lnTo>
                  <a:pt x="8835894" y="5674833"/>
                </a:lnTo>
                <a:lnTo>
                  <a:pt x="8834703" y="5666201"/>
                </a:lnTo>
                <a:lnTo>
                  <a:pt x="8831727" y="5660248"/>
                </a:lnTo>
                <a:lnTo>
                  <a:pt x="8827857" y="5651616"/>
                </a:lnTo>
                <a:lnTo>
                  <a:pt x="8823690" y="5646853"/>
                </a:lnTo>
                <a:lnTo>
                  <a:pt x="8815058" y="5643877"/>
                </a:lnTo>
                <a:lnTo>
                  <a:pt x="8806724" y="5645067"/>
                </a:lnTo>
                <a:lnTo>
                  <a:pt x="8796306" y="5646258"/>
                </a:lnTo>
                <a:lnTo>
                  <a:pt x="8788269" y="5648639"/>
                </a:lnTo>
                <a:lnTo>
                  <a:pt x="8779935" y="5651020"/>
                </a:lnTo>
                <a:lnTo>
                  <a:pt x="8771303" y="5652211"/>
                </a:lnTo>
                <a:lnTo>
                  <a:pt x="8765052" y="5654295"/>
                </a:lnTo>
                <a:lnTo>
                  <a:pt x="8758503" y="5651020"/>
                </a:lnTo>
                <a:lnTo>
                  <a:pt x="8756122" y="5643877"/>
                </a:lnTo>
                <a:lnTo>
                  <a:pt x="8752848" y="5639412"/>
                </a:lnTo>
                <a:lnTo>
                  <a:pt x="8746299" y="5632863"/>
                </a:lnTo>
                <a:lnTo>
                  <a:pt x="8740049" y="5628398"/>
                </a:lnTo>
                <a:lnTo>
                  <a:pt x="8733500" y="5624231"/>
                </a:lnTo>
                <a:close/>
                <a:moveTo>
                  <a:pt x="3429412" y="5040987"/>
                </a:moveTo>
                <a:lnTo>
                  <a:pt x="3424947" y="5046940"/>
                </a:lnTo>
                <a:lnTo>
                  <a:pt x="3430900" y="5051777"/>
                </a:lnTo>
                <a:lnTo>
                  <a:pt x="3436482" y="5048801"/>
                </a:lnTo>
                <a:lnTo>
                  <a:pt x="3436482" y="5042476"/>
                </a:lnTo>
                <a:close/>
                <a:moveTo>
                  <a:pt x="3551451" y="5024244"/>
                </a:moveTo>
                <a:lnTo>
                  <a:pt x="3538429" y="5027221"/>
                </a:lnTo>
                <a:lnTo>
                  <a:pt x="3523918" y="5031686"/>
                </a:lnTo>
                <a:lnTo>
                  <a:pt x="3512756" y="5033546"/>
                </a:lnTo>
                <a:lnTo>
                  <a:pt x="3502710" y="5034290"/>
                </a:lnTo>
                <a:lnTo>
                  <a:pt x="3494152" y="5038755"/>
                </a:lnTo>
                <a:lnTo>
                  <a:pt x="3485967" y="5040987"/>
                </a:lnTo>
                <a:lnTo>
                  <a:pt x="3483734" y="5048801"/>
                </a:lnTo>
                <a:lnTo>
                  <a:pt x="3476665" y="5048801"/>
                </a:lnTo>
                <a:lnTo>
                  <a:pt x="3471456" y="5055498"/>
                </a:lnTo>
                <a:lnTo>
                  <a:pt x="3469968" y="5059963"/>
                </a:lnTo>
                <a:lnTo>
                  <a:pt x="3463643" y="5068521"/>
                </a:lnTo>
                <a:lnTo>
                  <a:pt x="3457690" y="5077450"/>
                </a:lnTo>
                <a:lnTo>
                  <a:pt x="3453225" y="5088240"/>
                </a:lnTo>
                <a:lnTo>
                  <a:pt x="3452481" y="5097542"/>
                </a:lnTo>
                <a:lnTo>
                  <a:pt x="3449504" y="5107960"/>
                </a:lnTo>
                <a:lnTo>
                  <a:pt x="3450248" y="5119494"/>
                </a:lnTo>
                <a:lnTo>
                  <a:pt x="3453969" y="5129540"/>
                </a:lnTo>
                <a:lnTo>
                  <a:pt x="3459178" y="5136981"/>
                </a:lnTo>
                <a:lnTo>
                  <a:pt x="3464387" y="5146283"/>
                </a:lnTo>
                <a:lnTo>
                  <a:pt x="3472944" y="5151492"/>
                </a:lnTo>
                <a:lnTo>
                  <a:pt x="3482246" y="5156701"/>
                </a:lnTo>
                <a:lnTo>
                  <a:pt x="3488943" y="5157445"/>
                </a:lnTo>
                <a:lnTo>
                  <a:pt x="3498989" y="5160050"/>
                </a:lnTo>
                <a:lnTo>
                  <a:pt x="3505687" y="5163771"/>
                </a:lnTo>
                <a:lnTo>
                  <a:pt x="3516476" y="5168235"/>
                </a:lnTo>
                <a:lnTo>
                  <a:pt x="3526150" y="5174188"/>
                </a:lnTo>
                <a:lnTo>
                  <a:pt x="3539917" y="5181258"/>
                </a:lnTo>
                <a:lnTo>
                  <a:pt x="3544754" y="5185723"/>
                </a:lnTo>
                <a:lnTo>
                  <a:pt x="3557404" y="5192048"/>
                </a:lnTo>
                <a:lnTo>
                  <a:pt x="3568194" y="5195769"/>
                </a:lnTo>
                <a:lnTo>
                  <a:pt x="3576008" y="5205442"/>
                </a:lnTo>
                <a:lnTo>
                  <a:pt x="3579729" y="5214744"/>
                </a:lnTo>
                <a:lnTo>
                  <a:pt x="3579729" y="5227022"/>
                </a:lnTo>
                <a:lnTo>
                  <a:pt x="3578984" y="5237440"/>
                </a:lnTo>
                <a:lnTo>
                  <a:pt x="3573403" y="5243022"/>
                </a:lnTo>
                <a:lnTo>
                  <a:pt x="3565962" y="5248975"/>
                </a:lnTo>
                <a:lnTo>
                  <a:pt x="3555916" y="5256044"/>
                </a:lnTo>
                <a:lnTo>
                  <a:pt x="3548475" y="5260509"/>
                </a:lnTo>
                <a:lnTo>
                  <a:pt x="3538429" y="5263485"/>
                </a:lnTo>
                <a:lnTo>
                  <a:pt x="3526150" y="5266462"/>
                </a:lnTo>
                <a:lnTo>
                  <a:pt x="3516476" y="5261997"/>
                </a:lnTo>
                <a:lnTo>
                  <a:pt x="3501222" y="5260509"/>
                </a:lnTo>
                <a:lnTo>
                  <a:pt x="3491920" y="5256788"/>
                </a:lnTo>
                <a:lnTo>
                  <a:pt x="3481502" y="5252695"/>
                </a:lnTo>
                <a:lnTo>
                  <a:pt x="3471456" y="5248975"/>
                </a:lnTo>
                <a:lnTo>
                  <a:pt x="3466247" y="5240789"/>
                </a:lnTo>
                <a:lnTo>
                  <a:pt x="3466247" y="5229999"/>
                </a:lnTo>
                <a:lnTo>
                  <a:pt x="3466991" y="5220697"/>
                </a:lnTo>
                <a:lnTo>
                  <a:pt x="3469968" y="5212512"/>
                </a:lnTo>
                <a:lnTo>
                  <a:pt x="3466991" y="5206187"/>
                </a:lnTo>
                <a:lnTo>
                  <a:pt x="3460666" y="5207303"/>
                </a:lnTo>
                <a:lnTo>
                  <a:pt x="3455457" y="5214744"/>
                </a:lnTo>
                <a:lnTo>
                  <a:pt x="3452481" y="5221441"/>
                </a:lnTo>
                <a:lnTo>
                  <a:pt x="3448388" y="5232231"/>
                </a:lnTo>
                <a:lnTo>
                  <a:pt x="3448388" y="5243022"/>
                </a:lnTo>
                <a:lnTo>
                  <a:pt x="3452481" y="5251207"/>
                </a:lnTo>
                <a:lnTo>
                  <a:pt x="3456945" y="5259765"/>
                </a:lnTo>
                <a:lnTo>
                  <a:pt x="3464387" y="5262741"/>
                </a:lnTo>
                <a:lnTo>
                  <a:pt x="3471456" y="5268694"/>
                </a:lnTo>
                <a:lnTo>
                  <a:pt x="3483734" y="5273531"/>
                </a:lnTo>
                <a:lnTo>
                  <a:pt x="3498245" y="5277252"/>
                </a:lnTo>
                <a:lnTo>
                  <a:pt x="3508663" y="5277996"/>
                </a:lnTo>
                <a:lnTo>
                  <a:pt x="3516476" y="5283949"/>
                </a:lnTo>
                <a:lnTo>
                  <a:pt x="3539917" y="5283949"/>
                </a:lnTo>
                <a:lnTo>
                  <a:pt x="3551451" y="5283205"/>
                </a:lnTo>
                <a:lnTo>
                  <a:pt x="3559637" y="5279484"/>
                </a:lnTo>
                <a:lnTo>
                  <a:pt x="3568939" y="5274275"/>
                </a:lnTo>
                <a:lnTo>
                  <a:pt x="3577496" y="5271299"/>
                </a:lnTo>
                <a:lnTo>
                  <a:pt x="3587170" y="5262741"/>
                </a:lnTo>
                <a:lnTo>
                  <a:pt x="3594983" y="5255300"/>
                </a:lnTo>
                <a:lnTo>
                  <a:pt x="3600192" y="5245254"/>
                </a:lnTo>
                <a:lnTo>
                  <a:pt x="3603913" y="5233720"/>
                </a:lnTo>
                <a:lnTo>
                  <a:pt x="3605401" y="5223302"/>
                </a:lnTo>
                <a:lnTo>
                  <a:pt x="3603907" y="5212512"/>
                </a:lnTo>
                <a:lnTo>
                  <a:pt x="3601669" y="5200233"/>
                </a:lnTo>
                <a:lnTo>
                  <a:pt x="3600919" y="5189443"/>
                </a:lnTo>
                <a:lnTo>
                  <a:pt x="3594943" y="5182002"/>
                </a:lnTo>
                <a:lnTo>
                  <a:pt x="3587100" y="5175305"/>
                </a:lnTo>
                <a:lnTo>
                  <a:pt x="3580380" y="5171212"/>
                </a:lnTo>
                <a:lnTo>
                  <a:pt x="3573281" y="5168235"/>
                </a:lnTo>
                <a:lnTo>
                  <a:pt x="3568055" y="5161538"/>
                </a:lnTo>
                <a:lnTo>
                  <a:pt x="3562079" y="5158189"/>
                </a:lnTo>
                <a:lnTo>
                  <a:pt x="3554986" y="5156701"/>
                </a:lnTo>
                <a:lnTo>
                  <a:pt x="3548260" y="5149260"/>
                </a:lnTo>
                <a:lnTo>
                  <a:pt x="3540417" y="5142935"/>
                </a:lnTo>
                <a:lnTo>
                  <a:pt x="3533697" y="5136981"/>
                </a:lnTo>
                <a:lnTo>
                  <a:pt x="3526604" y="5131772"/>
                </a:lnTo>
                <a:lnTo>
                  <a:pt x="3516889" y="5129540"/>
                </a:lnTo>
                <a:lnTo>
                  <a:pt x="3509797" y="5123215"/>
                </a:lnTo>
                <a:lnTo>
                  <a:pt x="3505315" y="5115029"/>
                </a:lnTo>
                <a:lnTo>
                  <a:pt x="3508303" y="5104239"/>
                </a:lnTo>
                <a:lnTo>
                  <a:pt x="3515401" y="5096798"/>
                </a:lnTo>
                <a:lnTo>
                  <a:pt x="3522866" y="5091217"/>
                </a:lnTo>
                <a:lnTo>
                  <a:pt x="3533702" y="5086008"/>
                </a:lnTo>
                <a:lnTo>
                  <a:pt x="3545277" y="5083775"/>
                </a:lnTo>
                <a:lnTo>
                  <a:pt x="3555736" y="5084520"/>
                </a:lnTo>
                <a:lnTo>
                  <a:pt x="3568061" y="5086008"/>
                </a:lnTo>
                <a:lnTo>
                  <a:pt x="3583374" y="5084520"/>
                </a:lnTo>
                <a:lnTo>
                  <a:pt x="3592710" y="5080799"/>
                </a:lnTo>
                <a:lnTo>
                  <a:pt x="3597943" y="5075218"/>
                </a:lnTo>
                <a:lnTo>
                  <a:pt x="3603169" y="5067032"/>
                </a:lnTo>
                <a:lnTo>
                  <a:pt x="3603169" y="5056242"/>
                </a:lnTo>
                <a:lnTo>
                  <a:pt x="3600937" y="5051033"/>
                </a:lnTo>
                <a:lnTo>
                  <a:pt x="3594983" y="5042476"/>
                </a:lnTo>
                <a:lnTo>
                  <a:pt x="3589402" y="5038755"/>
                </a:lnTo>
                <a:lnTo>
                  <a:pt x="3580473" y="5031686"/>
                </a:lnTo>
                <a:lnTo>
                  <a:pt x="3572659" y="5027221"/>
                </a:lnTo>
                <a:lnTo>
                  <a:pt x="3562241" y="5024244"/>
                </a:lnTo>
                <a:close/>
                <a:moveTo>
                  <a:pt x="8720701" y="4888425"/>
                </a:moveTo>
                <a:lnTo>
                  <a:pt x="8713855" y="4890211"/>
                </a:lnTo>
                <a:lnTo>
                  <a:pt x="8709092" y="4891997"/>
                </a:lnTo>
                <a:lnTo>
                  <a:pt x="8705521" y="4897652"/>
                </a:lnTo>
                <a:lnTo>
                  <a:pt x="8703139" y="4904796"/>
                </a:lnTo>
                <a:lnTo>
                  <a:pt x="8705521" y="4911642"/>
                </a:lnTo>
                <a:lnTo>
                  <a:pt x="8706116" y="4918786"/>
                </a:lnTo>
                <a:lnTo>
                  <a:pt x="8707902" y="4929799"/>
                </a:lnTo>
                <a:lnTo>
                  <a:pt x="8706711" y="4940217"/>
                </a:lnTo>
                <a:lnTo>
                  <a:pt x="8706711" y="4964030"/>
                </a:lnTo>
                <a:lnTo>
                  <a:pt x="8707902" y="4970578"/>
                </a:lnTo>
                <a:lnTo>
                  <a:pt x="8711474" y="4982187"/>
                </a:lnTo>
                <a:lnTo>
                  <a:pt x="8715046" y="4986056"/>
                </a:lnTo>
                <a:lnTo>
                  <a:pt x="8720106" y="4989033"/>
                </a:lnTo>
                <a:lnTo>
                  <a:pt x="8723082" y="4994986"/>
                </a:lnTo>
                <a:lnTo>
                  <a:pt x="8723082" y="5002427"/>
                </a:lnTo>
                <a:lnTo>
                  <a:pt x="8723678" y="5011059"/>
                </a:lnTo>
                <a:lnTo>
                  <a:pt x="8723082" y="5018798"/>
                </a:lnTo>
                <a:lnTo>
                  <a:pt x="8723678" y="5030407"/>
                </a:lnTo>
                <a:lnTo>
                  <a:pt x="8724868" y="5035467"/>
                </a:lnTo>
                <a:lnTo>
                  <a:pt x="8726059" y="5053624"/>
                </a:lnTo>
                <a:lnTo>
                  <a:pt x="8728142" y="5061066"/>
                </a:lnTo>
                <a:lnTo>
                  <a:pt x="8728142" y="5069400"/>
                </a:lnTo>
                <a:lnTo>
                  <a:pt x="8729333" y="5075651"/>
                </a:lnTo>
                <a:lnTo>
                  <a:pt x="8729333" y="5083985"/>
                </a:lnTo>
                <a:lnTo>
                  <a:pt x="8733500" y="5093213"/>
                </a:lnTo>
                <a:lnTo>
                  <a:pt x="8733500" y="5098868"/>
                </a:lnTo>
                <a:lnTo>
                  <a:pt x="8736477" y="5104821"/>
                </a:lnTo>
                <a:lnTo>
                  <a:pt x="8737667" y="5110179"/>
                </a:lnTo>
                <a:lnTo>
                  <a:pt x="8739453" y="5117025"/>
                </a:lnTo>
                <a:lnTo>
                  <a:pt x="8742132" y="5122978"/>
                </a:lnTo>
                <a:lnTo>
                  <a:pt x="8744514" y="5124466"/>
                </a:lnTo>
                <a:lnTo>
                  <a:pt x="8748085" y="5122978"/>
                </a:lnTo>
                <a:lnTo>
                  <a:pt x="8751062" y="5117620"/>
                </a:lnTo>
                <a:lnTo>
                  <a:pt x="8748681" y="5112263"/>
                </a:lnTo>
                <a:lnTo>
                  <a:pt x="8748681" y="5106607"/>
                </a:lnTo>
                <a:lnTo>
                  <a:pt x="8746299" y="5100654"/>
                </a:lnTo>
                <a:lnTo>
                  <a:pt x="8745704" y="5092022"/>
                </a:lnTo>
                <a:lnTo>
                  <a:pt x="8743323" y="5083985"/>
                </a:lnTo>
                <a:lnTo>
                  <a:pt x="8742728" y="5078627"/>
                </a:lnTo>
                <a:lnTo>
                  <a:pt x="8742728" y="5064638"/>
                </a:lnTo>
                <a:lnTo>
                  <a:pt x="8739453" y="5056601"/>
                </a:lnTo>
                <a:lnTo>
                  <a:pt x="8742132" y="5047373"/>
                </a:lnTo>
                <a:lnTo>
                  <a:pt x="8739453" y="5039634"/>
                </a:lnTo>
                <a:lnTo>
                  <a:pt x="8737667" y="5031598"/>
                </a:lnTo>
                <a:lnTo>
                  <a:pt x="8737667" y="5021180"/>
                </a:lnTo>
                <a:lnTo>
                  <a:pt x="8738858" y="5011655"/>
                </a:lnTo>
                <a:lnTo>
                  <a:pt x="8737667" y="4998855"/>
                </a:lnTo>
                <a:lnTo>
                  <a:pt x="8737667" y="4988437"/>
                </a:lnTo>
                <a:lnTo>
                  <a:pt x="8738858" y="4978019"/>
                </a:lnTo>
                <a:lnTo>
                  <a:pt x="8739453" y="4968197"/>
                </a:lnTo>
                <a:lnTo>
                  <a:pt x="8742132" y="4961053"/>
                </a:lnTo>
                <a:lnTo>
                  <a:pt x="8740049" y="4952421"/>
                </a:lnTo>
                <a:lnTo>
                  <a:pt x="8743323" y="4942598"/>
                </a:lnTo>
                <a:lnTo>
                  <a:pt x="8744514" y="4932776"/>
                </a:lnTo>
                <a:lnTo>
                  <a:pt x="8746299" y="4925632"/>
                </a:lnTo>
                <a:lnTo>
                  <a:pt x="8750467" y="4922060"/>
                </a:lnTo>
                <a:lnTo>
                  <a:pt x="8756717" y="4918786"/>
                </a:lnTo>
                <a:lnTo>
                  <a:pt x="8758503" y="4915809"/>
                </a:lnTo>
                <a:lnTo>
                  <a:pt x="8758503" y="4910451"/>
                </a:lnTo>
                <a:lnTo>
                  <a:pt x="8754932" y="4907177"/>
                </a:lnTo>
                <a:lnTo>
                  <a:pt x="8750467" y="4904201"/>
                </a:lnTo>
                <a:lnTo>
                  <a:pt x="8745704" y="4899438"/>
                </a:lnTo>
                <a:lnTo>
                  <a:pt x="8738858" y="4899438"/>
                </a:lnTo>
                <a:lnTo>
                  <a:pt x="8733500" y="4894973"/>
                </a:lnTo>
                <a:lnTo>
                  <a:pt x="8728142" y="4890211"/>
                </a:lnTo>
                <a:close/>
                <a:moveTo>
                  <a:pt x="8746299" y="4781269"/>
                </a:moveTo>
                <a:lnTo>
                  <a:pt x="8738858" y="4781864"/>
                </a:lnTo>
                <a:lnTo>
                  <a:pt x="8728142" y="4784841"/>
                </a:lnTo>
                <a:lnTo>
                  <a:pt x="8717129" y="4786031"/>
                </a:lnTo>
                <a:lnTo>
                  <a:pt x="8709688" y="4787222"/>
                </a:lnTo>
                <a:lnTo>
                  <a:pt x="8701056" y="4791984"/>
                </a:lnTo>
                <a:lnTo>
                  <a:pt x="8696889" y="4797044"/>
                </a:lnTo>
                <a:lnTo>
                  <a:pt x="8693912" y="4803593"/>
                </a:lnTo>
                <a:lnTo>
                  <a:pt x="8692721" y="4809248"/>
                </a:lnTo>
                <a:lnTo>
                  <a:pt x="8693912" y="4815201"/>
                </a:lnTo>
                <a:lnTo>
                  <a:pt x="8696889" y="4823238"/>
                </a:lnTo>
                <a:lnTo>
                  <a:pt x="8703735" y="4831573"/>
                </a:lnTo>
                <a:lnTo>
                  <a:pt x="8709092" y="4837823"/>
                </a:lnTo>
                <a:lnTo>
                  <a:pt x="8715046" y="4841991"/>
                </a:lnTo>
                <a:lnTo>
                  <a:pt x="8720106" y="4845265"/>
                </a:lnTo>
                <a:lnTo>
                  <a:pt x="8728738" y="4845860"/>
                </a:lnTo>
                <a:lnTo>
                  <a:pt x="8736477" y="4845265"/>
                </a:lnTo>
                <a:lnTo>
                  <a:pt x="8742728" y="4840205"/>
                </a:lnTo>
                <a:lnTo>
                  <a:pt x="8747490" y="4834251"/>
                </a:lnTo>
                <a:lnTo>
                  <a:pt x="8750467" y="4826810"/>
                </a:lnTo>
                <a:lnTo>
                  <a:pt x="8750467" y="4818178"/>
                </a:lnTo>
                <a:lnTo>
                  <a:pt x="8747490" y="4814011"/>
                </a:lnTo>
                <a:lnTo>
                  <a:pt x="8744514" y="4808653"/>
                </a:lnTo>
                <a:lnTo>
                  <a:pt x="8744514" y="4802998"/>
                </a:lnTo>
                <a:lnTo>
                  <a:pt x="8748681" y="4797044"/>
                </a:lnTo>
                <a:lnTo>
                  <a:pt x="8753741" y="4791389"/>
                </a:lnTo>
                <a:lnTo>
                  <a:pt x="8754932" y="4786626"/>
                </a:lnTo>
                <a:lnTo>
                  <a:pt x="8751657" y="4781864"/>
                </a:lnTo>
                <a:close/>
                <a:moveTo>
                  <a:pt x="8720701" y="4770255"/>
                </a:moveTo>
                <a:lnTo>
                  <a:pt x="8716534" y="4772041"/>
                </a:lnTo>
                <a:lnTo>
                  <a:pt x="8715046" y="4777399"/>
                </a:lnTo>
                <a:lnTo>
                  <a:pt x="8720106" y="4778590"/>
                </a:lnTo>
                <a:lnTo>
                  <a:pt x="8724868" y="4775613"/>
                </a:lnTo>
                <a:close/>
                <a:moveTo>
                  <a:pt x="6000776" y="4600635"/>
                </a:moveTo>
                <a:lnTo>
                  <a:pt x="5985349" y="4608100"/>
                </a:lnTo>
                <a:lnTo>
                  <a:pt x="5971416" y="4613076"/>
                </a:lnTo>
                <a:lnTo>
                  <a:pt x="5962955" y="4619048"/>
                </a:lnTo>
                <a:lnTo>
                  <a:pt x="5957979" y="4628006"/>
                </a:lnTo>
                <a:lnTo>
                  <a:pt x="5955988" y="4640447"/>
                </a:lnTo>
                <a:lnTo>
                  <a:pt x="5956984" y="4653883"/>
                </a:lnTo>
                <a:lnTo>
                  <a:pt x="5960965" y="4665827"/>
                </a:lnTo>
                <a:lnTo>
                  <a:pt x="5967932" y="4677273"/>
                </a:lnTo>
                <a:lnTo>
                  <a:pt x="5976392" y="4691207"/>
                </a:lnTo>
                <a:lnTo>
                  <a:pt x="5977387" y="4702652"/>
                </a:lnTo>
                <a:lnTo>
                  <a:pt x="5979378" y="4715093"/>
                </a:lnTo>
                <a:lnTo>
                  <a:pt x="5979378" y="4730023"/>
                </a:lnTo>
                <a:lnTo>
                  <a:pt x="5980373" y="4748436"/>
                </a:lnTo>
                <a:lnTo>
                  <a:pt x="5979378" y="4764858"/>
                </a:lnTo>
                <a:lnTo>
                  <a:pt x="5977387" y="4781280"/>
                </a:lnTo>
                <a:lnTo>
                  <a:pt x="5977387" y="4795214"/>
                </a:lnTo>
                <a:lnTo>
                  <a:pt x="5976392" y="4811636"/>
                </a:lnTo>
                <a:lnTo>
                  <a:pt x="5975397" y="4824078"/>
                </a:lnTo>
                <a:lnTo>
                  <a:pt x="5976392" y="4835026"/>
                </a:lnTo>
                <a:lnTo>
                  <a:pt x="5976392" y="4858415"/>
                </a:lnTo>
                <a:lnTo>
                  <a:pt x="5977387" y="4874837"/>
                </a:lnTo>
                <a:lnTo>
                  <a:pt x="5976392" y="4886283"/>
                </a:lnTo>
                <a:lnTo>
                  <a:pt x="5980373" y="4896236"/>
                </a:lnTo>
                <a:lnTo>
                  <a:pt x="5984354" y="4905691"/>
                </a:lnTo>
                <a:lnTo>
                  <a:pt x="5991819" y="4913653"/>
                </a:lnTo>
                <a:lnTo>
                  <a:pt x="5999782" y="4915644"/>
                </a:lnTo>
                <a:lnTo>
                  <a:pt x="6008739" y="4913653"/>
                </a:lnTo>
                <a:lnTo>
                  <a:pt x="6022175" y="4909672"/>
                </a:lnTo>
                <a:lnTo>
                  <a:pt x="6031133" y="4901212"/>
                </a:lnTo>
                <a:lnTo>
                  <a:pt x="6038597" y="4886283"/>
                </a:lnTo>
                <a:lnTo>
                  <a:pt x="6038597" y="4871851"/>
                </a:lnTo>
                <a:lnTo>
                  <a:pt x="6040588" y="4856424"/>
                </a:lnTo>
                <a:lnTo>
                  <a:pt x="6041583" y="4842490"/>
                </a:lnTo>
                <a:lnTo>
                  <a:pt x="6045565" y="4828059"/>
                </a:lnTo>
                <a:lnTo>
                  <a:pt x="6046560" y="4813627"/>
                </a:lnTo>
                <a:lnTo>
                  <a:pt x="6046560" y="4781280"/>
                </a:lnTo>
                <a:lnTo>
                  <a:pt x="6047555" y="4766848"/>
                </a:lnTo>
                <a:lnTo>
                  <a:pt x="6051536" y="4753412"/>
                </a:lnTo>
                <a:lnTo>
                  <a:pt x="6056015" y="4741469"/>
                </a:lnTo>
                <a:lnTo>
                  <a:pt x="6059996" y="4730023"/>
                </a:lnTo>
                <a:lnTo>
                  <a:pt x="6059996" y="4715093"/>
                </a:lnTo>
                <a:lnTo>
                  <a:pt x="6063977" y="4703648"/>
                </a:lnTo>
                <a:lnTo>
                  <a:pt x="6069949" y="4691207"/>
                </a:lnTo>
                <a:lnTo>
                  <a:pt x="6083386" y="4679263"/>
                </a:lnTo>
                <a:lnTo>
                  <a:pt x="6090352" y="4670803"/>
                </a:lnTo>
                <a:lnTo>
                  <a:pt x="6106775" y="4663836"/>
                </a:lnTo>
                <a:lnTo>
                  <a:pt x="6114737" y="4652888"/>
                </a:lnTo>
                <a:lnTo>
                  <a:pt x="6131159" y="4643433"/>
                </a:lnTo>
                <a:lnTo>
                  <a:pt x="6144596" y="4641442"/>
                </a:lnTo>
                <a:lnTo>
                  <a:pt x="6153553" y="4641442"/>
                </a:lnTo>
                <a:lnTo>
                  <a:pt x="6163008" y="4642437"/>
                </a:lnTo>
                <a:lnTo>
                  <a:pt x="6169975" y="4640447"/>
                </a:lnTo>
                <a:lnTo>
                  <a:pt x="6169975" y="4633480"/>
                </a:lnTo>
                <a:lnTo>
                  <a:pt x="6165994" y="4626015"/>
                </a:lnTo>
                <a:lnTo>
                  <a:pt x="6153553" y="4622034"/>
                </a:lnTo>
                <a:lnTo>
                  <a:pt x="6144596" y="4622034"/>
                </a:lnTo>
                <a:lnTo>
                  <a:pt x="6128173" y="4626015"/>
                </a:lnTo>
                <a:lnTo>
                  <a:pt x="6112746" y="4628006"/>
                </a:lnTo>
                <a:lnTo>
                  <a:pt x="6099808" y="4635470"/>
                </a:lnTo>
                <a:lnTo>
                  <a:pt x="6084381" y="4642437"/>
                </a:lnTo>
                <a:lnTo>
                  <a:pt x="6070945" y="4650897"/>
                </a:lnTo>
                <a:lnTo>
                  <a:pt x="6060991" y="4658860"/>
                </a:lnTo>
                <a:lnTo>
                  <a:pt x="6052531" y="4660850"/>
                </a:lnTo>
                <a:lnTo>
                  <a:pt x="6046560" y="4659855"/>
                </a:lnTo>
                <a:lnTo>
                  <a:pt x="6040588" y="4653883"/>
                </a:lnTo>
                <a:lnTo>
                  <a:pt x="6040588" y="4633480"/>
                </a:lnTo>
                <a:lnTo>
                  <a:pt x="6033124" y="4620043"/>
                </a:lnTo>
                <a:lnTo>
                  <a:pt x="6031133" y="4610091"/>
                </a:lnTo>
                <a:lnTo>
                  <a:pt x="6014213" y="4602626"/>
                </a:lnTo>
                <a:close/>
                <a:moveTo>
                  <a:pt x="8835299" y="4349965"/>
                </a:moveTo>
                <a:lnTo>
                  <a:pt x="8830536" y="4354727"/>
                </a:lnTo>
                <a:lnTo>
                  <a:pt x="8832917" y="4359490"/>
                </a:lnTo>
                <a:lnTo>
                  <a:pt x="8835894" y="4358299"/>
                </a:lnTo>
                <a:lnTo>
                  <a:pt x="8838275" y="4354727"/>
                </a:lnTo>
                <a:close/>
                <a:moveTo>
                  <a:pt x="8724868" y="4166311"/>
                </a:moveTo>
                <a:lnTo>
                  <a:pt x="8716534" y="4166906"/>
                </a:lnTo>
                <a:lnTo>
                  <a:pt x="8709688" y="4171966"/>
                </a:lnTo>
                <a:lnTo>
                  <a:pt x="8706116" y="4175538"/>
                </a:lnTo>
                <a:lnTo>
                  <a:pt x="8703139" y="4180896"/>
                </a:lnTo>
                <a:lnTo>
                  <a:pt x="8702246" y="4186551"/>
                </a:lnTo>
                <a:lnTo>
                  <a:pt x="8703139" y="4193695"/>
                </a:lnTo>
                <a:lnTo>
                  <a:pt x="8705521" y="4199946"/>
                </a:lnTo>
                <a:lnTo>
                  <a:pt x="8707902" y="4204709"/>
                </a:lnTo>
                <a:lnTo>
                  <a:pt x="8711474" y="4210364"/>
                </a:lnTo>
                <a:lnTo>
                  <a:pt x="8713855" y="4217508"/>
                </a:lnTo>
                <a:lnTo>
                  <a:pt x="8713855" y="4255310"/>
                </a:lnTo>
                <a:lnTo>
                  <a:pt x="8714455" y="4265133"/>
                </a:lnTo>
                <a:lnTo>
                  <a:pt x="8714455" y="4276146"/>
                </a:lnTo>
                <a:lnTo>
                  <a:pt x="8716557" y="4285076"/>
                </a:lnTo>
                <a:lnTo>
                  <a:pt x="8717157" y="4293112"/>
                </a:lnTo>
                <a:lnTo>
                  <a:pt x="8717157" y="4301149"/>
                </a:lnTo>
                <a:lnTo>
                  <a:pt x="8718357" y="4311567"/>
                </a:lnTo>
                <a:lnTo>
                  <a:pt x="8718357" y="4322878"/>
                </a:lnTo>
                <a:lnTo>
                  <a:pt x="8719557" y="4332701"/>
                </a:lnTo>
                <a:lnTo>
                  <a:pt x="8720757" y="4340142"/>
                </a:lnTo>
                <a:lnTo>
                  <a:pt x="8720757" y="4346691"/>
                </a:lnTo>
                <a:lnTo>
                  <a:pt x="8723157" y="4363955"/>
                </a:lnTo>
                <a:lnTo>
                  <a:pt x="8724957" y="4372289"/>
                </a:lnTo>
                <a:lnTo>
                  <a:pt x="8728259" y="4382707"/>
                </a:lnTo>
                <a:lnTo>
                  <a:pt x="8731259" y="4386279"/>
                </a:lnTo>
                <a:lnTo>
                  <a:pt x="8734858" y="4388958"/>
                </a:lnTo>
                <a:lnTo>
                  <a:pt x="8740263" y="4388958"/>
                </a:lnTo>
                <a:lnTo>
                  <a:pt x="8745965" y="4387767"/>
                </a:lnTo>
                <a:lnTo>
                  <a:pt x="8748364" y="4384493"/>
                </a:lnTo>
                <a:lnTo>
                  <a:pt x="8751360" y="4380921"/>
                </a:lnTo>
                <a:lnTo>
                  <a:pt x="8750764" y="4373480"/>
                </a:lnTo>
                <a:lnTo>
                  <a:pt x="8748978" y="4365741"/>
                </a:lnTo>
                <a:lnTo>
                  <a:pt x="8746597" y="4356513"/>
                </a:lnTo>
                <a:lnTo>
                  <a:pt x="8746002" y="4346095"/>
                </a:lnTo>
                <a:lnTo>
                  <a:pt x="8746002" y="4335082"/>
                </a:lnTo>
                <a:lnTo>
                  <a:pt x="8746597" y="4322878"/>
                </a:lnTo>
                <a:lnTo>
                  <a:pt x="8747783" y="4309484"/>
                </a:lnTo>
                <a:lnTo>
                  <a:pt x="8747783" y="4298768"/>
                </a:lnTo>
                <a:lnTo>
                  <a:pt x="8748374" y="4287755"/>
                </a:lnTo>
                <a:lnTo>
                  <a:pt x="8750750" y="4277932"/>
                </a:lnTo>
                <a:lnTo>
                  <a:pt x="8756387" y="4271086"/>
                </a:lnTo>
                <a:lnTo>
                  <a:pt x="8761131" y="4264537"/>
                </a:lnTo>
                <a:lnTo>
                  <a:pt x="8762317" y="4258287"/>
                </a:lnTo>
                <a:lnTo>
                  <a:pt x="8764098" y="4251738"/>
                </a:lnTo>
                <a:lnTo>
                  <a:pt x="8767363" y="4244297"/>
                </a:lnTo>
                <a:lnTo>
                  <a:pt x="8775074" y="4233284"/>
                </a:lnTo>
                <a:lnTo>
                  <a:pt x="8781307" y="4226140"/>
                </a:lnTo>
                <a:lnTo>
                  <a:pt x="8787237" y="4219294"/>
                </a:lnTo>
                <a:lnTo>
                  <a:pt x="8794064" y="4216912"/>
                </a:lnTo>
                <a:lnTo>
                  <a:pt x="8803556" y="4213936"/>
                </a:lnTo>
                <a:lnTo>
                  <a:pt x="8809784" y="4216912"/>
                </a:lnTo>
                <a:lnTo>
                  <a:pt x="8813347" y="4221675"/>
                </a:lnTo>
                <a:lnTo>
                  <a:pt x="8821951" y="4225544"/>
                </a:lnTo>
                <a:lnTo>
                  <a:pt x="8829067" y="4232093"/>
                </a:lnTo>
                <a:lnTo>
                  <a:pt x="8834113" y="4247273"/>
                </a:lnTo>
                <a:lnTo>
                  <a:pt x="8835299" y="4269300"/>
                </a:lnTo>
                <a:lnTo>
                  <a:pt x="8840061" y="4283885"/>
                </a:lnTo>
                <a:lnTo>
                  <a:pt x="8840656" y="4293112"/>
                </a:lnTo>
                <a:lnTo>
                  <a:pt x="8843335" y="4301149"/>
                </a:lnTo>
                <a:lnTo>
                  <a:pt x="8843335" y="4308888"/>
                </a:lnTo>
                <a:lnTo>
                  <a:pt x="8843931" y="4317520"/>
                </a:lnTo>
                <a:lnTo>
                  <a:pt x="8846312" y="4326152"/>
                </a:lnTo>
                <a:lnTo>
                  <a:pt x="8846312" y="4332701"/>
                </a:lnTo>
                <a:lnTo>
                  <a:pt x="8846907" y="4340737"/>
                </a:lnTo>
                <a:lnTo>
                  <a:pt x="8848693" y="4346095"/>
                </a:lnTo>
                <a:lnTo>
                  <a:pt x="8854051" y="4351155"/>
                </a:lnTo>
                <a:lnTo>
                  <a:pt x="8860302" y="4351751"/>
                </a:lnTo>
                <a:lnTo>
                  <a:pt x="8863278" y="4349369"/>
                </a:lnTo>
                <a:lnTo>
                  <a:pt x="8865660" y="4346095"/>
                </a:lnTo>
                <a:lnTo>
                  <a:pt x="8865660" y="4340737"/>
                </a:lnTo>
                <a:lnTo>
                  <a:pt x="8863278" y="4333891"/>
                </a:lnTo>
                <a:lnTo>
                  <a:pt x="8858516" y="4327343"/>
                </a:lnTo>
                <a:lnTo>
                  <a:pt x="8857325" y="4318711"/>
                </a:lnTo>
                <a:lnTo>
                  <a:pt x="8854051" y="4310079"/>
                </a:lnTo>
                <a:lnTo>
                  <a:pt x="8852860" y="4301744"/>
                </a:lnTo>
                <a:lnTo>
                  <a:pt x="8852860" y="4293112"/>
                </a:lnTo>
                <a:lnTo>
                  <a:pt x="8852265" y="4285076"/>
                </a:lnTo>
                <a:lnTo>
                  <a:pt x="8849884" y="4276741"/>
                </a:lnTo>
                <a:lnTo>
                  <a:pt x="8849289" y="4267514"/>
                </a:lnTo>
                <a:lnTo>
                  <a:pt x="8847503" y="4258287"/>
                </a:lnTo>
                <a:lnTo>
                  <a:pt x="8846907" y="4248762"/>
                </a:lnTo>
                <a:lnTo>
                  <a:pt x="8846312" y="4240130"/>
                </a:lnTo>
                <a:lnTo>
                  <a:pt x="8843335" y="4230307"/>
                </a:lnTo>
                <a:lnTo>
                  <a:pt x="8838871" y="4223163"/>
                </a:lnTo>
                <a:lnTo>
                  <a:pt x="8835894" y="4217508"/>
                </a:lnTo>
                <a:lnTo>
                  <a:pt x="8834703" y="4208876"/>
                </a:lnTo>
                <a:lnTo>
                  <a:pt x="8831727" y="4202923"/>
                </a:lnTo>
                <a:lnTo>
                  <a:pt x="8827857" y="4194291"/>
                </a:lnTo>
                <a:lnTo>
                  <a:pt x="8823690" y="4189528"/>
                </a:lnTo>
                <a:lnTo>
                  <a:pt x="8815058" y="4186551"/>
                </a:lnTo>
                <a:lnTo>
                  <a:pt x="8806724" y="4187742"/>
                </a:lnTo>
                <a:lnTo>
                  <a:pt x="8796306" y="4188933"/>
                </a:lnTo>
                <a:lnTo>
                  <a:pt x="8788269" y="4191314"/>
                </a:lnTo>
                <a:lnTo>
                  <a:pt x="8779935" y="4193695"/>
                </a:lnTo>
                <a:lnTo>
                  <a:pt x="8771303" y="4194886"/>
                </a:lnTo>
                <a:lnTo>
                  <a:pt x="8765052" y="4196969"/>
                </a:lnTo>
                <a:lnTo>
                  <a:pt x="8758503" y="4193695"/>
                </a:lnTo>
                <a:lnTo>
                  <a:pt x="8756122" y="4186551"/>
                </a:lnTo>
                <a:lnTo>
                  <a:pt x="8752848" y="4182087"/>
                </a:lnTo>
                <a:lnTo>
                  <a:pt x="8746299" y="4175538"/>
                </a:lnTo>
                <a:lnTo>
                  <a:pt x="8740049" y="4171073"/>
                </a:lnTo>
                <a:lnTo>
                  <a:pt x="8733500" y="4166906"/>
                </a:lnTo>
                <a:close/>
                <a:moveTo>
                  <a:pt x="3491920" y="3885858"/>
                </a:moveTo>
                <a:lnTo>
                  <a:pt x="3481502" y="3889578"/>
                </a:lnTo>
                <a:lnTo>
                  <a:pt x="3472944" y="3899624"/>
                </a:lnTo>
                <a:lnTo>
                  <a:pt x="3465503" y="3909298"/>
                </a:lnTo>
                <a:lnTo>
                  <a:pt x="3457690" y="3917856"/>
                </a:lnTo>
                <a:lnTo>
                  <a:pt x="3453225" y="3928646"/>
                </a:lnTo>
                <a:lnTo>
                  <a:pt x="3455457" y="3943901"/>
                </a:lnTo>
                <a:lnTo>
                  <a:pt x="3452481" y="3961388"/>
                </a:lnTo>
                <a:lnTo>
                  <a:pt x="3453969" y="3974038"/>
                </a:lnTo>
                <a:lnTo>
                  <a:pt x="3453969" y="3987061"/>
                </a:lnTo>
                <a:lnTo>
                  <a:pt x="3453225" y="4007153"/>
                </a:lnTo>
                <a:lnTo>
                  <a:pt x="3461410" y="4019803"/>
                </a:lnTo>
                <a:lnTo>
                  <a:pt x="3459178" y="4042871"/>
                </a:lnTo>
                <a:lnTo>
                  <a:pt x="3463643" y="4060359"/>
                </a:lnTo>
                <a:lnTo>
                  <a:pt x="3463643" y="4083055"/>
                </a:lnTo>
                <a:lnTo>
                  <a:pt x="3464387" y="4096822"/>
                </a:lnTo>
                <a:lnTo>
                  <a:pt x="3468480" y="4109100"/>
                </a:lnTo>
                <a:lnTo>
                  <a:pt x="3469224" y="4123611"/>
                </a:lnTo>
                <a:lnTo>
                  <a:pt x="3468480" y="4131052"/>
                </a:lnTo>
                <a:lnTo>
                  <a:pt x="3467735" y="4148539"/>
                </a:lnTo>
                <a:lnTo>
                  <a:pt x="3467735" y="4164538"/>
                </a:lnTo>
                <a:lnTo>
                  <a:pt x="3470712" y="4178305"/>
                </a:lnTo>
                <a:lnTo>
                  <a:pt x="3469224" y="4191327"/>
                </a:lnTo>
                <a:lnTo>
                  <a:pt x="3468480" y="4205094"/>
                </a:lnTo>
                <a:lnTo>
                  <a:pt x="3468480" y="4226302"/>
                </a:lnTo>
                <a:lnTo>
                  <a:pt x="3469224" y="4243789"/>
                </a:lnTo>
                <a:lnTo>
                  <a:pt x="3476665" y="4260905"/>
                </a:lnTo>
                <a:lnTo>
                  <a:pt x="3479642" y="4285833"/>
                </a:lnTo>
                <a:lnTo>
                  <a:pt x="3480758" y="4306297"/>
                </a:lnTo>
                <a:lnTo>
                  <a:pt x="3480758" y="4327133"/>
                </a:lnTo>
                <a:lnTo>
                  <a:pt x="3479642" y="4345365"/>
                </a:lnTo>
                <a:lnTo>
                  <a:pt x="3480758" y="4359131"/>
                </a:lnTo>
                <a:lnTo>
                  <a:pt x="3478898" y="4374386"/>
                </a:lnTo>
                <a:lnTo>
                  <a:pt x="3478898" y="4387037"/>
                </a:lnTo>
                <a:lnTo>
                  <a:pt x="3475177" y="4400803"/>
                </a:lnTo>
                <a:lnTo>
                  <a:pt x="3467735" y="4416802"/>
                </a:lnTo>
                <a:lnTo>
                  <a:pt x="3467735" y="4429825"/>
                </a:lnTo>
                <a:lnTo>
                  <a:pt x="3469224" y="4437638"/>
                </a:lnTo>
                <a:lnTo>
                  <a:pt x="3475177" y="4439126"/>
                </a:lnTo>
                <a:lnTo>
                  <a:pt x="3482246" y="4437638"/>
                </a:lnTo>
                <a:lnTo>
                  <a:pt x="3485967" y="4428336"/>
                </a:lnTo>
                <a:lnTo>
                  <a:pt x="3486711" y="4418290"/>
                </a:lnTo>
                <a:lnTo>
                  <a:pt x="3493408" y="4388153"/>
                </a:lnTo>
                <a:lnTo>
                  <a:pt x="3495641" y="4376619"/>
                </a:lnTo>
                <a:lnTo>
                  <a:pt x="3497501" y="4351318"/>
                </a:lnTo>
                <a:lnTo>
                  <a:pt x="3499734" y="4340900"/>
                </a:lnTo>
                <a:lnTo>
                  <a:pt x="3499734" y="4306297"/>
                </a:lnTo>
                <a:lnTo>
                  <a:pt x="3501222" y="4296623"/>
                </a:lnTo>
                <a:lnTo>
                  <a:pt x="3503454" y="4245650"/>
                </a:lnTo>
                <a:lnTo>
                  <a:pt x="3516476" y="4259788"/>
                </a:lnTo>
                <a:lnTo>
                  <a:pt x="3531732" y="4274299"/>
                </a:lnTo>
                <a:lnTo>
                  <a:pt x="3541405" y="4280624"/>
                </a:lnTo>
                <a:lnTo>
                  <a:pt x="3549963" y="4288066"/>
                </a:lnTo>
                <a:lnTo>
                  <a:pt x="3560753" y="4295879"/>
                </a:lnTo>
                <a:lnTo>
                  <a:pt x="3569683" y="4303321"/>
                </a:lnTo>
                <a:lnTo>
                  <a:pt x="3574892" y="4312622"/>
                </a:lnTo>
                <a:lnTo>
                  <a:pt x="3588658" y="4332342"/>
                </a:lnTo>
                <a:lnTo>
                  <a:pt x="3598704" y="4341644"/>
                </a:lnTo>
                <a:lnTo>
                  <a:pt x="3606146" y="4352062"/>
                </a:lnTo>
                <a:lnTo>
                  <a:pt x="3615447" y="4359131"/>
                </a:lnTo>
                <a:lnTo>
                  <a:pt x="3618424" y="4365829"/>
                </a:lnTo>
                <a:lnTo>
                  <a:pt x="3629958" y="4372154"/>
                </a:lnTo>
                <a:lnTo>
                  <a:pt x="3640748" y="4376619"/>
                </a:lnTo>
                <a:lnTo>
                  <a:pt x="3650422" y="4376619"/>
                </a:lnTo>
                <a:lnTo>
                  <a:pt x="3656003" y="4375874"/>
                </a:lnTo>
                <a:lnTo>
                  <a:pt x="3657491" y="4370293"/>
                </a:lnTo>
                <a:lnTo>
                  <a:pt x="3654881" y="4365829"/>
                </a:lnTo>
                <a:lnTo>
                  <a:pt x="3648172" y="4359131"/>
                </a:lnTo>
                <a:lnTo>
                  <a:pt x="3643701" y="4351318"/>
                </a:lnTo>
                <a:lnTo>
                  <a:pt x="3634382" y="4346109"/>
                </a:lnTo>
                <a:lnTo>
                  <a:pt x="3625435" y="4338295"/>
                </a:lnTo>
                <a:lnTo>
                  <a:pt x="3616866" y="4333830"/>
                </a:lnTo>
                <a:lnTo>
                  <a:pt x="3609413" y="4323785"/>
                </a:lnTo>
                <a:lnTo>
                  <a:pt x="3599350" y="4313367"/>
                </a:lnTo>
                <a:lnTo>
                  <a:pt x="3594135" y="4303321"/>
                </a:lnTo>
                <a:lnTo>
                  <a:pt x="3569537" y="4274299"/>
                </a:lnTo>
                <a:lnTo>
                  <a:pt x="3559480" y="4265370"/>
                </a:lnTo>
                <a:lnTo>
                  <a:pt x="3552027" y="4254580"/>
                </a:lnTo>
                <a:lnTo>
                  <a:pt x="3541219" y="4246394"/>
                </a:lnTo>
                <a:lnTo>
                  <a:pt x="3535999" y="4242301"/>
                </a:lnTo>
                <a:lnTo>
                  <a:pt x="3530784" y="4234860"/>
                </a:lnTo>
                <a:lnTo>
                  <a:pt x="3530784" y="4228535"/>
                </a:lnTo>
                <a:lnTo>
                  <a:pt x="3533766" y="4222581"/>
                </a:lnTo>
                <a:lnTo>
                  <a:pt x="3538987" y="4215140"/>
                </a:lnTo>
                <a:lnTo>
                  <a:pt x="3549794" y="4205094"/>
                </a:lnTo>
                <a:lnTo>
                  <a:pt x="3559485" y="4196537"/>
                </a:lnTo>
                <a:lnTo>
                  <a:pt x="3569549" y="4189839"/>
                </a:lnTo>
                <a:lnTo>
                  <a:pt x="3577380" y="4183142"/>
                </a:lnTo>
                <a:lnTo>
                  <a:pt x="3584833" y="4182398"/>
                </a:lnTo>
                <a:lnTo>
                  <a:pt x="3594896" y="4176073"/>
                </a:lnTo>
                <a:lnTo>
                  <a:pt x="3601605" y="4169375"/>
                </a:lnTo>
                <a:lnTo>
                  <a:pt x="3611674" y="4164538"/>
                </a:lnTo>
                <a:lnTo>
                  <a:pt x="3622110" y="4159329"/>
                </a:lnTo>
                <a:lnTo>
                  <a:pt x="3632917" y="4155609"/>
                </a:lnTo>
                <a:lnTo>
                  <a:pt x="3638138" y="4151888"/>
                </a:lnTo>
                <a:lnTo>
                  <a:pt x="3641492" y="4145563"/>
                </a:lnTo>
                <a:lnTo>
                  <a:pt x="3640004" y="4140354"/>
                </a:lnTo>
                <a:lnTo>
                  <a:pt x="3634423" y="4134401"/>
                </a:lnTo>
                <a:lnTo>
                  <a:pt x="3626982" y="4131052"/>
                </a:lnTo>
                <a:lnTo>
                  <a:pt x="3618424" y="4130308"/>
                </a:lnTo>
                <a:lnTo>
                  <a:pt x="3608006" y="4131052"/>
                </a:lnTo>
                <a:lnTo>
                  <a:pt x="3598704" y="4132540"/>
                </a:lnTo>
                <a:lnTo>
                  <a:pt x="3590891" y="4136633"/>
                </a:lnTo>
                <a:lnTo>
                  <a:pt x="3583449" y="4137377"/>
                </a:lnTo>
                <a:lnTo>
                  <a:pt x="3576752" y="4143330"/>
                </a:lnTo>
                <a:lnTo>
                  <a:pt x="3556660" y="4151888"/>
                </a:lnTo>
                <a:lnTo>
                  <a:pt x="3549219" y="4157841"/>
                </a:lnTo>
                <a:lnTo>
                  <a:pt x="3541405" y="4160818"/>
                </a:lnTo>
                <a:lnTo>
                  <a:pt x="3530987" y="4171608"/>
                </a:lnTo>
                <a:lnTo>
                  <a:pt x="3503454" y="4186863"/>
                </a:lnTo>
                <a:lnTo>
                  <a:pt x="3504942" y="4169375"/>
                </a:lnTo>
                <a:lnTo>
                  <a:pt x="3502710" y="4151888"/>
                </a:lnTo>
                <a:lnTo>
                  <a:pt x="3503454" y="4141098"/>
                </a:lnTo>
                <a:lnTo>
                  <a:pt x="3503454" y="4103147"/>
                </a:lnTo>
                <a:lnTo>
                  <a:pt x="3502710" y="4091613"/>
                </a:lnTo>
                <a:lnTo>
                  <a:pt x="3504198" y="4084543"/>
                </a:lnTo>
                <a:lnTo>
                  <a:pt x="3504198" y="4065568"/>
                </a:lnTo>
                <a:lnTo>
                  <a:pt x="3512756" y="4052545"/>
                </a:lnTo>
                <a:lnTo>
                  <a:pt x="3517965" y="4037290"/>
                </a:lnTo>
                <a:lnTo>
                  <a:pt x="3516476" y="4025384"/>
                </a:lnTo>
                <a:lnTo>
                  <a:pt x="3520197" y="4008641"/>
                </a:lnTo>
                <a:lnTo>
                  <a:pt x="3523918" y="3997107"/>
                </a:lnTo>
                <a:lnTo>
                  <a:pt x="3524662" y="3984084"/>
                </a:lnTo>
                <a:lnTo>
                  <a:pt x="3530987" y="3971806"/>
                </a:lnTo>
                <a:lnTo>
                  <a:pt x="3535452" y="3958039"/>
                </a:lnTo>
                <a:lnTo>
                  <a:pt x="3538429" y="3947621"/>
                </a:lnTo>
                <a:lnTo>
                  <a:pt x="3542150" y="3936831"/>
                </a:lnTo>
                <a:lnTo>
                  <a:pt x="3541405" y="3926785"/>
                </a:lnTo>
                <a:lnTo>
                  <a:pt x="3537684" y="3917856"/>
                </a:lnTo>
                <a:lnTo>
                  <a:pt x="3530987" y="3907066"/>
                </a:lnTo>
                <a:lnTo>
                  <a:pt x="3521685" y="3898136"/>
                </a:lnTo>
                <a:lnTo>
                  <a:pt x="3510896" y="3891811"/>
                </a:lnTo>
                <a:lnTo>
                  <a:pt x="3503454" y="3888090"/>
                </a:lnTo>
                <a:close/>
                <a:moveTo>
                  <a:pt x="8841847" y="3599871"/>
                </a:moveTo>
                <a:lnTo>
                  <a:pt x="8840061" y="3603741"/>
                </a:lnTo>
                <a:lnTo>
                  <a:pt x="8843335" y="3606717"/>
                </a:lnTo>
                <a:lnTo>
                  <a:pt x="8846907" y="3603741"/>
                </a:lnTo>
                <a:lnTo>
                  <a:pt x="8846312" y="3599871"/>
                </a:lnTo>
                <a:close/>
                <a:moveTo>
                  <a:pt x="8779935" y="3481701"/>
                </a:moveTo>
                <a:lnTo>
                  <a:pt x="8789460" y="3481701"/>
                </a:lnTo>
                <a:lnTo>
                  <a:pt x="8799282" y="3482906"/>
                </a:lnTo>
                <a:lnTo>
                  <a:pt x="8807914" y="3486524"/>
                </a:lnTo>
                <a:lnTo>
                  <a:pt x="8815653" y="3490445"/>
                </a:lnTo>
                <a:lnTo>
                  <a:pt x="8820714" y="3495873"/>
                </a:lnTo>
                <a:lnTo>
                  <a:pt x="8819523" y="3502203"/>
                </a:lnTo>
                <a:lnTo>
                  <a:pt x="8810891" y="3504612"/>
                </a:lnTo>
                <a:lnTo>
                  <a:pt x="8801068" y="3507002"/>
                </a:lnTo>
                <a:lnTo>
                  <a:pt x="8790055" y="3507598"/>
                </a:lnTo>
                <a:lnTo>
                  <a:pt x="8779935" y="3507598"/>
                </a:lnTo>
                <a:lnTo>
                  <a:pt x="8770112" y="3505216"/>
                </a:lnTo>
                <a:lnTo>
                  <a:pt x="8758503" y="3505216"/>
                </a:lnTo>
                <a:lnTo>
                  <a:pt x="8751657" y="3504612"/>
                </a:lnTo>
                <a:lnTo>
                  <a:pt x="8747490" y="3505216"/>
                </a:lnTo>
                <a:lnTo>
                  <a:pt x="8745704" y="3501296"/>
                </a:lnTo>
                <a:lnTo>
                  <a:pt x="8750467" y="3495873"/>
                </a:lnTo>
                <a:lnTo>
                  <a:pt x="8754932" y="3493459"/>
                </a:lnTo>
                <a:lnTo>
                  <a:pt x="8762671" y="3487729"/>
                </a:lnTo>
                <a:lnTo>
                  <a:pt x="8771303" y="3484115"/>
                </a:lnTo>
                <a:close/>
                <a:moveTo>
                  <a:pt x="8787674" y="3451341"/>
                </a:moveTo>
                <a:lnTo>
                  <a:pt x="8776065" y="3451936"/>
                </a:lnTo>
                <a:lnTo>
                  <a:pt x="8762075" y="3451936"/>
                </a:lnTo>
                <a:lnTo>
                  <a:pt x="8751062" y="3453722"/>
                </a:lnTo>
                <a:lnTo>
                  <a:pt x="8742132" y="3458484"/>
                </a:lnTo>
                <a:lnTo>
                  <a:pt x="8733500" y="3465926"/>
                </a:lnTo>
                <a:lnTo>
                  <a:pt x="8726059" y="3476344"/>
                </a:lnTo>
                <a:lnTo>
                  <a:pt x="8721892" y="3476939"/>
                </a:lnTo>
                <a:lnTo>
                  <a:pt x="8716534" y="3481701"/>
                </a:lnTo>
                <a:lnTo>
                  <a:pt x="8713855" y="3485273"/>
                </a:lnTo>
                <a:lnTo>
                  <a:pt x="8710878" y="3492715"/>
                </a:lnTo>
                <a:lnTo>
                  <a:pt x="8707902" y="3499263"/>
                </a:lnTo>
                <a:lnTo>
                  <a:pt x="8705521" y="3509086"/>
                </a:lnTo>
                <a:lnTo>
                  <a:pt x="8703139" y="3520694"/>
                </a:lnTo>
                <a:lnTo>
                  <a:pt x="8702246" y="3531708"/>
                </a:lnTo>
                <a:lnTo>
                  <a:pt x="8703735" y="3541530"/>
                </a:lnTo>
                <a:lnTo>
                  <a:pt x="8707902" y="3554330"/>
                </a:lnTo>
                <a:lnTo>
                  <a:pt x="8714450" y="3570105"/>
                </a:lnTo>
                <a:lnTo>
                  <a:pt x="8721892" y="3588262"/>
                </a:lnTo>
                <a:lnTo>
                  <a:pt x="8725464" y="3590941"/>
                </a:lnTo>
                <a:lnTo>
                  <a:pt x="8730524" y="3598085"/>
                </a:lnTo>
                <a:lnTo>
                  <a:pt x="8736477" y="3603741"/>
                </a:lnTo>
                <a:lnTo>
                  <a:pt x="8744514" y="3609098"/>
                </a:lnTo>
                <a:lnTo>
                  <a:pt x="8756122" y="3618921"/>
                </a:lnTo>
                <a:lnTo>
                  <a:pt x="8768921" y="3627255"/>
                </a:lnTo>
                <a:lnTo>
                  <a:pt x="8779935" y="3632911"/>
                </a:lnTo>
                <a:lnTo>
                  <a:pt x="8793329" y="3635887"/>
                </a:lnTo>
                <a:lnTo>
                  <a:pt x="8806724" y="3636483"/>
                </a:lnTo>
                <a:lnTo>
                  <a:pt x="8815653" y="3634101"/>
                </a:lnTo>
                <a:lnTo>
                  <a:pt x="8824881" y="3630530"/>
                </a:lnTo>
                <a:lnTo>
                  <a:pt x="8834703" y="3625469"/>
                </a:lnTo>
                <a:lnTo>
                  <a:pt x="8843931" y="3620707"/>
                </a:lnTo>
                <a:lnTo>
                  <a:pt x="8849289" y="3617135"/>
                </a:lnTo>
                <a:lnTo>
                  <a:pt x="8852265" y="3613861"/>
                </a:lnTo>
                <a:lnTo>
                  <a:pt x="8851670" y="3611480"/>
                </a:lnTo>
                <a:lnTo>
                  <a:pt x="8846312" y="3611480"/>
                </a:lnTo>
                <a:lnTo>
                  <a:pt x="8837680" y="3613266"/>
                </a:lnTo>
                <a:lnTo>
                  <a:pt x="8829048" y="3616540"/>
                </a:lnTo>
                <a:lnTo>
                  <a:pt x="8821309" y="3617730"/>
                </a:lnTo>
                <a:lnTo>
                  <a:pt x="8812082" y="3620112"/>
                </a:lnTo>
                <a:lnTo>
                  <a:pt x="8802259" y="3620112"/>
                </a:lnTo>
                <a:lnTo>
                  <a:pt x="8793924" y="3616540"/>
                </a:lnTo>
                <a:lnTo>
                  <a:pt x="8787078" y="3613266"/>
                </a:lnTo>
                <a:lnTo>
                  <a:pt x="8774279" y="3606717"/>
                </a:lnTo>
                <a:lnTo>
                  <a:pt x="8767731" y="3600466"/>
                </a:lnTo>
                <a:lnTo>
                  <a:pt x="8754932" y="3586476"/>
                </a:lnTo>
                <a:lnTo>
                  <a:pt x="8748085" y="3578142"/>
                </a:lnTo>
                <a:lnTo>
                  <a:pt x="8744514" y="3571296"/>
                </a:lnTo>
                <a:lnTo>
                  <a:pt x="8743323" y="3558497"/>
                </a:lnTo>
                <a:lnTo>
                  <a:pt x="8746299" y="3551651"/>
                </a:lnTo>
                <a:lnTo>
                  <a:pt x="8752848" y="3549269"/>
                </a:lnTo>
                <a:lnTo>
                  <a:pt x="8760289" y="3548674"/>
                </a:lnTo>
                <a:lnTo>
                  <a:pt x="8771303" y="3549865"/>
                </a:lnTo>
                <a:lnTo>
                  <a:pt x="8785292" y="3549269"/>
                </a:lnTo>
                <a:lnTo>
                  <a:pt x="8793924" y="3546888"/>
                </a:lnTo>
                <a:lnTo>
                  <a:pt x="8804342" y="3543316"/>
                </a:lnTo>
                <a:lnTo>
                  <a:pt x="8813272" y="3538851"/>
                </a:lnTo>
                <a:lnTo>
                  <a:pt x="8826071" y="3535875"/>
                </a:lnTo>
                <a:lnTo>
                  <a:pt x="8840061" y="3534684"/>
                </a:lnTo>
                <a:lnTo>
                  <a:pt x="8852860" y="3530517"/>
                </a:lnTo>
                <a:lnTo>
                  <a:pt x="8863278" y="3526052"/>
                </a:lnTo>
                <a:lnTo>
                  <a:pt x="8871910" y="3521290"/>
                </a:lnTo>
                <a:lnTo>
                  <a:pt x="8877268" y="3513253"/>
                </a:lnTo>
                <a:lnTo>
                  <a:pt x="8877268" y="3504323"/>
                </a:lnTo>
                <a:lnTo>
                  <a:pt x="8874292" y="3493905"/>
                </a:lnTo>
                <a:lnTo>
                  <a:pt x="8869529" y="3487655"/>
                </a:lnTo>
                <a:lnTo>
                  <a:pt x="8860897" y="3479916"/>
                </a:lnTo>
                <a:lnTo>
                  <a:pt x="8851670" y="3474260"/>
                </a:lnTo>
                <a:lnTo>
                  <a:pt x="8816249" y="3456698"/>
                </a:lnTo>
                <a:lnTo>
                  <a:pt x="8803449" y="3453126"/>
                </a:lnTo>
                <a:close/>
                <a:moveTo>
                  <a:pt x="3614703" y="3426500"/>
                </a:moveTo>
                <a:lnTo>
                  <a:pt x="3608750" y="3432453"/>
                </a:lnTo>
                <a:lnTo>
                  <a:pt x="3611726" y="3438406"/>
                </a:lnTo>
                <a:lnTo>
                  <a:pt x="3615447" y="3436918"/>
                </a:lnTo>
                <a:lnTo>
                  <a:pt x="3618424" y="3432453"/>
                </a:lnTo>
                <a:close/>
                <a:moveTo>
                  <a:pt x="6097319" y="3425229"/>
                </a:moveTo>
                <a:lnTo>
                  <a:pt x="6093338" y="3429209"/>
                </a:lnTo>
                <a:lnTo>
                  <a:pt x="6099808" y="3434683"/>
                </a:lnTo>
                <a:lnTo>
                  <a:pt x="6105779" y="3432693"/>
                </a:lnTo>
                <a:lnTo>
                  <a:pt x="6103789" y="3426224"/>
                </a:lnTo>
                <a:close/>
                <a:moveTo>
                  <a:pt x="6039593" y="3379445"/>
                </a:moveTo>
                <a:lnTo>
                  <a:pt x="6021180" y="3383427"/>
                </a:lnTo>
                <a:lnTo>
                  <a:pt x="6008739" y="3390891"/>
                </a:lnTo>
                <a:lnTo>
                  <a:pt x="5995800" y="3399848"/>
                </a:lnTo>
                <a:lnTo>
                  <a:pt x="5985349" y="3407811"/>
                </a:lnTo>
                <a:lnTo>
                  <a:pt x="5983359" y="3419257"/>
                </a:lnTo>
                <a:lnTo>
                  <a:pt x="5972411" y="3429209"/>
                </a:lnTo>
                <a:lnTo>
                  <a:pt x="5961961" y="3460063"/>
                </a:lnTo>
                <a:lnTo>
                  <a:pt x="5955988" y="3479471"/>
                </a:lnTo>
                <a:lnTo>
                  <a:pt x="5955988" y="3498880"/>
                </a:lnTo>
                <a:lnTo>
                  <a:pt x="5951013" y="3518288"/>
                </a:lnTo>
                <a:lnTo>
                  <a:pt x="5948524" y="3532222"/>
                </a:lnTo>
                <a:lnTo>
                  <a:pt x="5950017" y="3551630"/>
                </a:lnTo>
                <a:lnTo>
                  <a:pt x="5951013" y="3567057"/>
                </a:lnTo>
                <a:lnTo>
                  <a:pt x="5957979" y="3580493"/>
                </a:lnTo>
                <a:lnTo>
                  <a:pt x="5963951" y="3594427"/>
                </a:lnTo>
                <a:lnTo>
                  <a:pt x="5972411" y="3607864"/>
                </a:lnTo>
                <a:lnTo>
                  <a:pt x="5984354" y="3614831"/>
                </a:lnTo>
                <a:lnTo>
                  <a:pt x="5995800" y="3628267"/>
                </a:lnTo>
                <a:lnTo>
                  <a:pt x="6008739" y="3640210"/>
                </a:lnTo>
                <a:lnTo>
                  <a:pt x="6021180" y="3645684"/>
                </a:lnTo>
                <a:lnTo>
                  <a:pt x="6036607" y="3651656"/>
                </a:lnTo>
                <a:lnTo>
                  <a:pt x="6052531" y="3654642"/>
                </a:lnTo>
                <a:lnTo>
                  <a:pt x="6071940" y="3658623"/>
                </a:lnTo>
                <a:lnTo>
                  <a:pt x="6090352" y="3656633"/>
                </a:lnTo>
                <a:lnTo>
                  <a:pt x="6109760" y="3653647"/>
                </a:lnTo>
                <a:lnTo>
                  <a:pt x="6129169" y="3651656"/>
                </a:lnTo>
                <a:lnTo>
                  <a:pt x="6145591" y="3645684"/>
                </a:lnTo>
                <a:lnTo>
                  <a:pt x="6162013" y="3637225"/>
                </a:lnTo>
                <a:lnTo>
                  <a:pt x="6169975" y="3625281"/>
                </a:lnTo>
                <a:lnTo>
                  <a:pt x="6181919" y="3616821"/>
                </a:lnTo>
                <a:lnTo>
                  <a:pt x="6190379" y="3602887"/>
                </a:lnTo>
                <a:lnTo>
                  <a:pt x="6195355" y="3589451"/>
                </a:lnTo>
                <a:lnTo>
                  <a:pt x="6202322" y="3577010"/>
                </a:lnTo>
                <a:lnTo>
                  <a:pt x="6205806" y="3561085"/>
                </a:lnTo>
                <a:lnTo>
                  <a:pt x="6207796" y="3543667"/>
                </a:lnTo>
                <a:lnTo>
                  <a:pt x="6204810" y="3525255"/>
                </a:lnTo>
                <a:lnTo>
                  <a:pt x="6200332" y="3513809"/>
                </a:lnTo>
                <a:lnTo>
                  <a:pt x="6192369" y="3501865"/>
                </a:lnTo>
                <a:lnTo>
                  <a:pt x="6183412" y="3488429"/>
                </a:lnTo>
                <a:lnTo>
                  <a:pt x="6175947" y="3477481"/>
                </a:lnTo>
                <a:lnTo>
                  <a:pt x="6164999" y="3469021"/>
                </a:lnTo>
                <a:lnTo>
                  <a:pt x="6148577" y="3458073"/>
                </a:lnTo>
                <a:lnTo>
                  <a:pt x="6140614" y="3451603"/>
                </a:lnTo>
                <a:lnTo>
                  <a:pt x="6128173" y="3446627"/>
                </a:lnTo>
                <a:lnTo>
                  <a:pt x="6119216" y="3440655"/>
                </a:lnTo>
                <a:lnTo>
                  <a:pt x="6109760" y="3440655"/>
                </a:lnTo>
                <a:lnTo>
                  <a:pt x="6105779" y="3447622"/>
                </a:lnTo>
                <a:lnTo>
                  <a:pt x="6107770" y="3458073"/>
                </a:lnTo>
                <a:lnTo>
                  <a:pt x="6114737" y="3464044"/>
                </a:lnTo>
                <a:lnTo>
                  <a:pt x="6124192" y="3471011"/>
                </a:lnTo>
                <a:lnTo>
                  <a:pt x="6136136" y="3480467"/>
                </a:lnTo>
                <a:lnTo>
                  <a:pt x="6147581" y="3491415"/>
                </a:lnTo>
                <a:lnTo>
                  <a:pt x="6156539" y="3503856"/>
                </a:lnTo>
                <a:lnTo>
                  <a:pt x="6164999" y="3519283"/>
                </a:lnTo>
                <a:lnTo>
                  <a:pt x="6169975" y="3531226"/>
                </a:lnTo>
                <a:lnTo>
                  <a:pt x="6169975" y="3551630"/>
                </a:lnTo>
                <a:lnTo>
                  <a:pt x="6166990" y="3567057"/>
                </a:lnTo>
                <a:lnTo>
                  <a:pt x="6158530" y="3583479"/>
                </a:lnTo>
                <a:lnTo>
                  <a:pt x="6147581" y="3594427"/>
                </a:lnTo>
                <a:lnTo>
                  <a:pt x="6129169" y="3606868"/>
                </a:lnTo>
                <a:lnTo>
                  <a:pt x="6112746" y="3609854"/>
                </a:lnTo>
                <a:lnTo>
                  <a:pt x="6094334" y="3610849"/>
                </a:lnTo>
                <a:lnTo>
                  <a:pt x="6092343" y="3607864"/>
                </a:lnTo>
                <a:lnTo>
                  <a:pt x="6075921" y="3606868"/>
                </a:lnTo>
                <a:lnTo>
                  <a:pt x="6062982" y="3602887"/>
                </a:lnTo>
                <a:lnTo>
                  <a:pt x="6052531" y="3592437"/>
                </a:lnTo>
                <a:lnTo>
                  <a:pt x="6041583" y="3584474"/>
                </a:lnTo>
                <a:lnTo>
                  <a:pt x="6033124" y="3574024"/>
                </a:lnTo>
                <a:lnTo>
                  <a:pt x="6026156" y="3561085"/>
                </a:lnTo>
                <a:lnTo>
                  <a:pt x="6023170" y="3544663"/>
                </a:lnTo>
                <a:lnTo>
                  <a:pt x="6023170" y="3529236"/>
                </a:lnTo>
                <a:lnTo>
                  <a:pt x="6024166" y="3510823"/>
                </a:lnTo>
                <a:lnTo>
                  <a:pt x="6029142" y="3498880"/>
                </a:lnTo>
                <a:lnTo>
                  <a:pt x="6034617" y="3480467"/>
                </a:lnTo>
                <a:lnTo>
                  <a:pt x="6044569" y="3471011"/>
                </a:lnTo>
                <a:lnTo>
                  <a:pt x="6045565" y="3458073"/>
                </a:lnTo>
                <a:lnTo>
                  <a:pt x="6051536" y="3444636"/>
                </a:lnTo>
                <a:lnTo>
                  <a:pt x="6060991" y="3432693"/>
                </a:lnTo>
                <a:lnTo>
                  <a:pt x="6068954" y="3422242"/>
                </a:lnTo>
                <a:lnTo>
                  <a:pt x="6069949" y="3408806"/>
                </a:lnTo>
                <a:lnTo>
                  <a:pt x="6067958" y="3398853"/>
                </a:lnTo>
                <a:lnTo>
                  <a:pt x="6061987" y="3387408"/>
                </a:lnTo>
                <a:lnTo>
                  <a:pt x="6051536" y="3381436"/>
                </a:lnTo>
                <a:close/>
                <a:moveTo>
                  <a:pt x="3476665" y="3196932"/>
                </a:moveTo>
                <a:lnTo>
                  <a:pt x="3466247" y="3197677"/>
                </a:lnTo>
                <a:lnTo>
                  <a:pt x="3457690" y="3204002"/>
                </a:lnTo>
                <a:lnTo>
                  <a:pt x="3453225" y="3208466"/>
                </a:lnTo>
                <a:lnTo>
                  <a:pt x="3449504" y="3215164"/>
                </a:lnTo>
                <a:lnTo>
                  <a:pt x="3448388" y="3222233"/>
                </a:lnTo>
                <a:lnTo>
                  <a:pt x="3449504" y="3231163"/>
                </a:lnTo>
                <a:lnTo>
                  <a:pt x="3452481" y="3238976"/>
                </a:lnTo>
                <a:lnTo>
                  <a:pt x="3455457" y="3244929"/>
                </a:lnTo>
                <a:lnTo>
                  <a:pt x="3459922" y="3251999"/>
                </a:lnTo>
                <a:lnTo>
                  <a:pt x="3462899" y="3260928"/>
                </a:lnTo>
                <a:lnTo>
                  <a:pt x="3462899" y="3308182"/>
                </a:lnTo>
                <a:lnTo>
                  <a:pt x="3463648" y="3320460"/>
                </a:lnTo>
                <a:lnTo>
                  <a:pt x="3463648" y="3334227"/>
                </a:lnTo>
                <a:lnTo>
                  <a:pt x="3466276" y="3345388"/>
                </a:lnTo>
                <a:lnTo>
                  <a:pt x="3467026" y="3355434"/>
                </a:lnTo>
                <a:lnTo>
                  <a:pt x="3467026" y="3365480"/>
                </a:lnTo>
                <a:lnTo>
                  <a:pt x="3468526" y="3378503"/>
                </a:lnTo>
                <a:lnTo>
                  <a:pt x="3468526" y="3392641"/>
                </a:lnTo>
                <a:lnTo>
                  <a:pt x="3470026" y="3404920"/>
                </a:lnTo>
                <a:lnTo>
                  <a:pt x="3471526" y="3414222"/>
                </a:lnTo>
                <a:lnTo>
                  <a:pt x="3471526" y="3422407"/>
                </a:lnTo>
                <a:lnTo>
                  <a:pt x="3474526" y="3443987"/>
                </a:lnTo>
                <a:lnTo>
                  <a:pt x="3476776" y="3454405"/>
                </a:lnTo>
                <a:lnTo>
                  <a:pt x="3480903" y="3467427"/>
                </a:lnTo>
                <a:lnTo>
                  <a:pt x="3484653" y="3471892"/>
                </a:lnTo>
                <a:lnTo>
                  <a:pt x="3489153" y="3475241"/>
                </a:lnTo>
                <a:lnTo>
                  <a:pt x="3495908" y="3475241"/>
                </a:lnTo>
                <a:lnTo>
                  <a:pt x="3503036" y="3473753"/>
                </a:lnTo>
                <a:lnTo>
                  <a:pt x="3506035" y="3469660"/>
                </a:lnTo>
                <a:lnTo>
                  <a:pt x="3509779" y="3465195"/>
                </a:lnTo>
                <a:lnTo>
                  <a:pt x="3509035" y="3455893"/>
                </a:lnTo>
                <a:lnTo>
                  <a:pt x="3506803" y="3446219"/>
                </a:lnTo>
                <a:lnTo>
                  <a:pt x="3503826" y="3434685"/>
                </a:lnTo>
                <a:lnTo>
                  <a:pt x="3503082" y="3421663"/>
                </a:lnTo>
                <a:lnTo>
                  <a:pt x="3503082" y="3407896"/>
                </a:lnTo>
                <a:lnTo>
                  <a:pt x="3503826" y="3392641"/>
                </a:lnTo>
                <a:lnTo>
                  <a:pt x="3505309" y="3375898"/>
                </a:lnTo>
                <a:lnTo>
                  <a:pt x="3505309" y="3362504"/>
                </a:lnTo>
                <a:lnTo>
                  <a:pt x="3506047" y="3348737"/>
                </a:lnTo>
                <a:lnTo>
                  <a:pt x="3509018" y="3336459"/>
                </a:lnTo>
                <a:lnTo>
                  <a:pt x="3516064" y="3327901"/>
                </a:lnTo>
                <a:lnTo>
                  <a:pt x="3521994" y="3319716"/>
                </a:lnTo>
                <a:lnTo>
                  <a:pt x="3523476" y="3311902"/>
                </a:lnTo>
                <a:lnTo>
                  <a:pt x="3525703" y="3303717"/>
                </a:lnTo>
                <a:lnTo>
                  <a:pt x="3529784" y="3294415"/>
                </a:lnTo>
                <a:lnTo>
                  <a:pt x="3539423" y="3280648"/>
                </a:lnTo>
                <a:lnTo>
                  <a:pt x="3547213" y="3271719"/>
                </a:lnTo>
                <a:lnTo>
                  <a:pt x="3554625" y="3263161"/>
                </a:lnTo>
                <a:lnTo>
                  <a:pt x="3563160" y="3260185"/>
                </a:lnTo>
                <a:lnTo>
                  <a:pt x="3575025" y="3256464"/>
                </a:lnTo>
                <a:lnTo>
                  <a:pt x="3582810" y="3260185"/>
                </a:lnTo>
                <a:lnTo>
                  <a:pt x="3587263" y="3266138"/>
                </a:lnTo>
                <a:lnTo>
                  <a:pt x="3598018" y="3270974"/>
                </a:lnTo>
                <a:lnTo>
                  <a:pt x="3606913" y="3279160"/>
                </a:lnTo>
                <a:lnTo>
                  <a:pt x="3613221" y="3298136"/>
                </a:lnTo>
                <a:lnTo>
                  <a:pt x="3614703" y="3325669"/>
                </a:lnTo>
                <a:lnTo>
                  <a:pt x="3620656" y="3343900"/>
                </a:lnTo>
                <a:lnTo>
                  <a:pt x="3621400" y="3355434"/>
                </a:lnTo>
                <a:lnTo>
                  <a:pt x="3624749" y="3365480"/>
                </a:lnTo>
                <a:lnTo>
                  <a:pt x="3624749" y="3375154"/>
                </a:lnTo>
                <a:lnTo>
                  <a:pt x="3625493" y="3385944"/>
                </a:lnTo>
                <a:lnTo>
                  <a:pt x="3628470" y="3396734"/>
                </a:lnTo>
                <a:lnTo>
                  <a:pt x="3628470" y="3404920"/>
                </a:lnTo>
                <a:lnTo>
                  <a:pt x="3629214" y="3414966"/>
                </a:lnTo>
                <a:lnTo>
                  <a:pt x="3631446" y="3421663"/>
                </a:lnTo>
                <a:lnTo>
                  <a:pt x="3638143" y="3427988"/>
                </a:lnTo>
                <a:lnTo>
                  <a:pt x="3645957" y="3428732"/>
                </a:lnTo>
                <a:lnTo>
                  <a:pt x="3649678" y="3425756"/>
                </a:lnTo>
                <a:lnTo>
                  <a:pt x="3652654" y="3421663"/>
                </a:lnTo>
                <a:lnTo>
                  <a:pt x="3652654" y="3414966"/>
                </a:lnTo>
                <a:lnTo>
                  <a:pt x="3649678" y="3406408"/>
                </a:lnTo>
                <a:lnTo>
                  <a:pt x="3643725" y="3398223"/>
                </a:lnTo>
                <a:lnTo>
                  <a:pt x="3642236" y="3387432"/>
                </a:lnTo>
                <a:lnTo>
                  <a:pt x="3638143" y="3376642"/>
                </a:lnTo>
                <a:lnTo>
                  <a:pt x="3636655" y="3366225"/>
                </a:lnTo>
                <a:lnTo>
                  <a:pt x="3636655" y="3355434"/>
                </a:lnTo>
                <a:lnTo>
                  <a:pt x="3635911" y="3345388"/>
                </a:lnTo>
                <a:lnTo>
                  <a:pt x="3632934" y="3334970"/>
                </a:lnTo>
                <a:lnTo>
                  <a:pt x="3632191" y="3323436"/>
                </a:lnTo>
                <a:lnTo>
                  <a:pt x="3629958" y="3311902"/>
                </a:lnTo>
                <a:lnTo>
                  <a:pt x="3629214" y="3299996"/>
                </a:lnTo>
                <a:lnTo>
                  <a:pt x="3628470" y="3289206"/>
                </a:lnTo>
                <a:lnTo>
                  <a:pt x="3624749" y="3276927"/>
                </a:lnTo>
                <a:lnTo>
                  <a:pt x="3619168" y="3267998"/>
                </a:lnTo>
                <a:lnTo>
                  <a:pt x="3615447" y="3260928"/>
                </a:lnTo>
                <a:lnTo>
                  <a:pt x="3613959" y="3250139"/>
                </a:lnTo>
                <a:lnTo>
                  <a:pt x="3610238" y="3242697"/>
                </a:lnTo>
                <a:lnTo>
                  <a:pt x="3605401" y="3231907"/>
                </a:lnTo>
                <a:lnTo>
                  <a:pt x="3600192" y="3225954"/>
                </a:lnTo>
                <a:lnTo>
                  <a:pt x="3589402" y="3222233"/>
                </a:lnTo>
                <a:lnTo>
                  <a:pt x="3578984" y="3223722"/>
                </a:lnTo>
                <a:lnTo>
                  <a:pt x="3565962" y="3225210"/>
                </a:lnTo>
                <a:lnTo>
                  <a:pt x="3555916" y="3228186"/>
                </a:lnTo>
                <a:lnTo>
                  <a:pt x="3545498" y="3231163"/>
                </a:lnTo>
                <a:lnTo>
                  <a:pt x="3534708" y="3232651"/>
                </a:lnTo>
                <a:lnTo>
                  <a:pt x="3526895" y="3235256"/>
                </a:lnTo>
                <a:lnTo>
                  <a:pt x="3518709" y="3231163"/>
                </a:lnTo>
                <a:lnTo>
                  <a:pt x="3515733" y="3222233"/>
                </a:lnTo>
                <a:lnTo>
                  <a:pt x="3511640" y="3216652"/>
                </a:lnTo>
                <a:lnTo>
                  <a:pt x="3503454" y="3208466"/>
                </a:lnTo>
                <a:lnTo>
                  <a:pt x="3495641" y="3202885"/>
                </a:lnTo>
                <a:lnTo>
                  <a:pt x="3487455" y="3197677"/>
                </a:lnTo>
                <a:close/>
                <a:moveTo>
                  <a:pt x="8840656" y="2750063"/>
                </a:moveTo>
                <a:lnTo>
                  <a:pt x="8835299" y="2751849"/>
                </a:lnTo>
                <a:lnTo>
                  <a:pt x="8836489" y="2757504"/>
                </a:lnTo>
                <a:lnTo>
                  <a:pt x="8843931" y="2758695"/>
                </a:lnTo>
                <a:lnTo>
                  <a:pt x="8847503" y="2752444"/>
                </a:lnTo>
                <a:close/>
                <a:moveTo>
                  <a:pt x="8746895" y="2637251"/>
                </a:moveTo>
                <a:lnTo>
                  <a:pt x="8737667" y="2640823"/>
                </a:lnTo>
                <a:lnTo>
                  <a:pt x="8731714" y="2647074"/>
                </a:lnTo>
                <a:lnTo>
                  <a:pt x="8723082" y="2651241"/>
                </a:lnTo>
                <a:lnTo>
                  <a:pt x="8719510" y="2658683"/>
                </a:lnTo>
                <a:lnTo>
                  <a:pt x="8719510" y="2665231"/>
                </a:lnTo>
                <a:lnTo>
                  <a:pt x="8721892" y="2672672"/>
                </a:lnTo>
                <a:lnTo>
                  <a:pt x="8723082" y="2680114"/>
                </a:lnTo>
                <a:lnTo>
                  <a:pt x="8723678" y="2688448"/>
                </a:lnTo>
                <a:lnTo>
                  <a:pt x="8723082" y="2701247"/>
                </a:lnTo>
                <a:lnTo>
                  <a:pt x="8721892" y="2711070"/>
                </a:lnTo>
                <a:lnTo>
                  <a:pt x="8723082" y="2719702"/>
                </a:lnTo>
                <a:lnTo>
                  <a:pt x="8721892" y="2725060"/>
                </a:lnTo>
                <a:lnTo>
                  <a:pt x="8712664" y="2725655"/>
                </a:lnTo>
                <a:lnTo>
                  <a:pt x="8704925" y="2726845"/>
                </a:lnTo>
                <a:lnTo>
                  <a:pt x="8696889" y="2728631"/>
                </a:lnTo>
                <a:lnTo>
                  <a:pt x="8690340" y="2728036"/>
                </a:lnTo>
                <a:lnTo>
                  <a:pt x="8684089" y="2731311"/>
                </a:lnTo>
                <a:lnTo>
                  <a:pt x="8680517" y="2734882"/>
                </a:lnTo>
                <a:lnTo>
                  <a:pt x="8679327" y="2740240"/>
                </a:lnTo>
                <a:lnTo>
                  <a:pt x="8679327" y="2743514"/>
                </a:lnTo>
                <a:lnTo>
                  <a:pt x="8681708" y="2746491"/>
                </a:lnTo>
                <a:lnTo>
                  <a:pt x="8685875" y="2747086"/>
                </a:lnTo>
                <a:lnTo>
                  <a:pt x="8691531" y="2745896"/>
                </a:lnTo>
                <a:lnTo>
                  <a:pt x="8697484" y="2741431"/>
                </a:lnTo>
                <a:lnTo>
                  <a:pt x="8706116" y="2738455"/>
                </a:lnTo>
                <a:lnTo>
                  <a:pt x="8713855" y="2736073"/>
                </a:lnTo>
                <a:lnTo>
                  <a:pt x="8721892" y="2734882"/>
                </a:lnTo>
                <a:lnTo>
                  <a:pt x="8721892" y="2773280"/>
                </a:lnTo>
                <a:lnTo>
                  <a:pt x="8719510" y="2784293"/>
                </a:lnTo>
                <a:lnTo>
                  <a:pt x="8718915" y="2794116"/>
                </a:lnTo>
                <a:lnTo>
                  <a:pt x="8719510" y="2804831"/>
                </a:lnTo>
                <a:lnTo>
                  <a:pt x="8720701" y="2818226"/>
                </a:lnTo>
                <a:lnTo>
                  <a:pt x="8723678" y="2829835"/>
                </a:lnTo>
                <a:lnTo>
                  <a:pt x="8721892" y="2838467"/>
                </a:lnTo>
                <a:lnTo>
                  <a:pt x="8723082" y="2847694"/>
                </a:lnTo>
                <a:lnTo>
                  <a:pt x="8723082" y="2859898"/>
                </a:lnTo>
                <a:lnTo>
                  <a:pt x="8721892" y="2871506"/>
                </a:lnTo>
                <a:lnTo>
                  <a:pt x="8724273" y="2879246"/>
                </a:lnTo>
                <a:lnTo>
                  <a:pt x="8726654" y="2890259"/>
                </a:lnTo>
                <a:lnTo>
                  <a:pt x="8727249" y="2901272"/>
                </a:lnTo>
                <a:lnTo>
                  <a:pt x="8731714" y="2911095"/>
                </a:lnTo>
                <a:lnTo>
                  <a:pt x="8740942" y="2920917"/>
                </a:lnTo>
                <a:lnTo>
                  <a:pt x="8749871" y="2923894"/>
                </a:lnTo>
                <a:lnTo>
                  <a:pt x="8758503" y="2929252"/>
                </a:lnTo>
                <a:lnTo>
                  <a:pt x="8767731" y="2932228"/>
                </a:lnTo>
                <a:lnTo>
                  <a:pt x="8776660" y="2933717"/>
                </a:lnTo>
                <a:lnTo>
                  <a:pt x="8790650" y="2933717"/>
                </a:lnTo>
                <a:lnTo>
                  <a:pt x="8801068" y="2929847"/>
                </a:lnTo>
                <a:lnTo>
                  <a:pt x="8804342" y="2925084"/>
                </a:lnTo>
                <a:lnTo>
                  <a:pt x="8791246" y="2925084"/>
                </a:lnTo>
                <a:lnTo>
                  <a:pt x="8784697" y="2925680"/>
                </a:lnTo>
                <a:lnTo>
                  <a:pt x="8773684" y="2921513"/>
                </a:lnTo>
                <a:lnTo>
                  <a:pt x="8767731" y="2917048"/>
                </a:lnTo>
                <a:lnTo>
                  <a:pt x="8763861" y="2908714"/>
                </a:lnTo>
                <a:lnTo>
                  <a:pt x="8761480" y="2903654"/>
                </a:lnTo>
                <a:lnTo>
                  <a:pt x="8759099" y="2883115"/>
                </a:lnTo>
                <a:lnTo>
                  <a:pt x="8760289" y="2871506"/>
                </a:lnTo>
                <a:lnTo>
                  <a:pt x="8760885" y="2864661"/>
                </a:lnTo>
                <a:lnTo>
                  <a:pt x="8763266" y="2856028"/>
                </a:lnTo>
                <a:lnTo>
                  <a:pt x="8763861" y="2844717"/>
                </a:lnTo>
                <a:lnTo>
                  <a:pt x="8763266" y="2835490"/>
                </a:lnTo>
                <a:lnTo>
                  <a:pt x="8763266" y="2797092"/>
                </a:lnTo>
                <a:lnTo>
                  <a:pt x="8764456" y="2787270"/>
                </a:lnTo>
                <a:lnTo>
                  <a:pt x="8767731" y="2775662"/>
                </a:lnTo>
                <a:lnTo>
                  <a:pt x="8769517" y="2767625"/>
                </a:lnTo>
                <a:lnTo>
                  <a:pt x="8769517" y="2760481"/>
                </a:lnTo>
                <a:lnTo>
                  <a:pt x="8771898" y="2755719"/>
                </a:lnTo>
                <a:lnTo>
                  <a:pt x="8772493" y="2746491"/>
                </a:lnTo>
                <a:lnTo>
                  <a:pt x="8772493" y="2740835"/>
                </a:lnTo>
                <a:lnTo>
                  <a:pt x="8775470" y="2736073"/>
                </a:lnTo>
                <a:lnTo>
                  <a:pt x="8781721" y="2731906"/>
                </a:lnTo>
                <a:lnTo>
                  <a:pt x="8790055" y="2729227"/>
                </a:lnTo>
                <a:lnTo>
                  <a:pt x="8796901" y="2731311"/>
                </a:lnTo>
                <a:lnTo>
                  <a:pt x="8808510" y="2728631"/>
                </a:lnTo>
                <a:lnTo>
                  <a:pt x="8817737" y="2728036"/>
                </a:lnTo>
                <a:lnTo>
                  <a:pt x="8826071" y="2728036"/>
                </a:lnTo>
                <a:lnTo>
                  <a:pt x="8835299" y="2725655"/>
                </a:lnTo>
                <a:lnTo>
                  <a:pt x="8843931" y="2725060"/>
                </a:lnTo>
                <a:lnTo>
                  <a:pt x="8851670" y="2723274"/>
                </a:lnTo>
                <a:lnTo>
                  <a:pt x="8856135" y="2720297"/>
                </a:lnTo>
                <a:lnTo>
                  <a:pt x="8856730" y="2715832"/>
                </a:lnTo>
                <a:lnTo>
                  <a:pt x="8851670" y="2714047"/>
                </a:lnTo>
                <a:lnTo>
                  <a:pt x="8847503" y="2713451"/>
                </a:lnTo>
                <a:lnTo>
                  <a:pt x="8838871" y="2711070"/>
                </a:lnTo>
                <a:lnTo>
                  <a:pt x="8827262" y="2710474"/>
                </a:lnTo>
                <a:lnTo>
                  <a:pt x="8820714" y="2709284"/>
                </a:lnTo>
                <a:lnTo>
                  <a:pt x="8798092" y="2709284"/>
                </a:lnTo>
                <a:lnTo>
                  <a:pt x="8790055" y="2710474"/>
                </a:lnTo>
                <a:lnTo>
                  <a:pt x="8781721" y="2708689"/>
                </a:lnTo>
                <a:lnTo>
                  <a:pt x="8776660" y="2705117"/>
                </a:lnTo>
                <a:lnTo>
                  <a:pt x="8775470" y="2699461"/>
                </a:lnTo>
                <a:lnTo>
                  <a:pt x="8778446" y="2693508"/>
                </a:lnTo>
                <a:lnTo>
                  <a:pt x="8779339" y="2686067"/>
                </a:lnTo>
                <a:lnTo>
                  <a:pt x="8781721" y="2679518"/>
                </a:lnTo>
                <a:lnTo>
                  <a:pt x="8782316" y="2670886"/>
                </a:lnTo>
                <a:lnTo>
                  <a:pt x="8781125" y="2667314"/>
                </a:lnTo>
                <a:lnTo>
                  <a:pt x="8776660" y="2659873"/>
                </a:lnTo>
                <a:lnTo>
                  <a:pt x="8774874" y="2655110"/>
                </a:lnTo>
                <a:lnTo>
                  <a:pt x="8770112" y="2649455"/>
                </a:lnTo>
                <a:lnTo>
                  <a:pt x="8767731" y="2645288"/>
                </a:lnTo>
                <a:lnTo>
                  <a:pt x="8760885" y="2640823"/>
                </a:lnTo>
                <a:lnTo>
                  <a:pt x="8754336" y="2637846"/>
                </a:lnTo>
                <a:close/>
                <a:moveTo>
                  <a:pt x="3597216" y="2509495"/>
                </a:moveTo>
                <a:lnTo>
                  <a:pt x="3592751" y="2512100"/>
                </a:lnTo>
                <a:lnTo>
                  <a:pt x="3590891" y="2516565"/>
                </a:lnTo>
                <a:lnTo>
                  <a:pt x="3597216" y="2518797"/>
                </a:lnTo>
                <a:lnTo>
                  <a:pt x="3600192" y="2516565"/>
                </a:lnTo>
                <a:close/>
                <a:moveTo>
                  <a:pt x="3628470" y="2446243"/>
                </a:moveTo>
                <a:lnTo>
                  <a:pt x="3621400" y="2449592"/>
                </a:lnTo>
                <a:lnTo>
                  <a:pt x="3621400" y="2454057"/>
                </a:lnTo>
                <a:lnTo>
                  <a:pt x="3625493" y="2455545"/>
                </a:lnTo>
                <a:lnTo>
                  <a:pt x="3629958" y="2452568"/>
                </a:lnTo>
                <a:close/>
                <a:moveTo>
                  <a:pt x="3566706" y="2432105"/>
                </a:moveTo>
                <a:lnTo>
                  <a:pt x="3577496" y="2435082"/>
                </a:lnTo>
                <a:lnTo>
                  <a:pt x="3580473" y="2439546"/>
                </a:lnTo>
                <a:lnTo>
                  <a:pt x="3579729" y="2448848"/>
                </a:lnTo>
                <a:lnTo>
                  <a:pt x="3578984" y="2459266"/>
                </a:lnTo>
                <a:lnTo>
                  <a:pt x="3572659" y="2467079"/>
                </a:lnTo>
                <a:lnTo>
                  <a:pt x="3566706" y="2476753"/>
                </a:lnTo>
                <a:lnTo>
                  <a:pt x="3558149" y="2482334"/>
                </a:lnTo>
                <a:lnTo>
                  <a:pt x="3540661" y="2494240"/>
                </a:lnTo>
                <a:lnTo>
                  <a:pt x="3533220" y="2496101"/>
                </a:lnTo>
                <a:lnTo>
                  <a:pt x="3527639" y="2502054"/>
                </a:lnTo>
                <a:lnTo>
                  <a:pt x="3515733" y="2505031"/>
                </a:lnTo>
                <a:lnTo>
                  <a:pt x="3504942" y="2505031"/>
                </a:lnTo>
                <a:lnTo>
                  <a:pt x="3494897" y="2502054"/>
                </a:lnTo>
                <a:lnTo>
                  <a:pt x="3491176" y="2494240"/>
                </a:lnTo>
                <a:lnTo>
                  <a:pt x="3491176" y="2485311"/>
                </a:lnTo>
                <a:lnTo>
                  <a:pt x="3494152" y="2478241"/>
                </a:lnTo>
                <a:lnTo>
                  <a:pt x="3495641" y="2470800"/>
                </a:lnTo>
                <a:lnTo>
                  <a:pt x="3501222" y="2462242"/>
                </a:lnTo>
                <a:lnTo>
                  <a:pt x="3505687" y="2455545"/>
                </a:lnTo>
                <a:lnTo>
                  <a:pt x="3512756" y="2450336"/>
                </a:lnTo>
                <a:lnTo>
                  <a:pt x="3520942" y="2446243"/>
                </a:lnTo>
                <a:lnTo>
                  <a:pt x="3530243" y="2444755"/>
                </a:lnTo>
                <a:lnTo>
                  <a:pt x="3539917" y="2439546"/>
                </a:lnTo>
                <a:lnTo>
                  <a:pt x="3549219" y="2436570"/>
                </a:lnTo>
                <a:lnTo>
                  <a:pt x="3557404" y="2432849"/>
                </a:lnTo>
                <a:close/>
                <a:moveTo>
                  <a:pt x="3527639" y="2284765"/>
                </a:moveTo>
                <a:lnTo>
                  <a:pt x="3509407" y="2286253"/>
                </a:lnTo>
                <a:lnTo>
                  <a:pt x="3488199" y="2290346"/>
                </a:lnTo>
                <a:lnTo>
                  <a:pt x="3476665" y="2295555"/>
                </a:lnTo>
                <a:lnTo>
                  <a:pt x="3464387" y="2305601"/>
                </a:lnTo>
                <a:lnTo>
                  <a:pt x="3453225" y="2311554"/>
                </a:lnTo>
                <a:lnTo>
                  <a:pt x="3443179" y="2319739"/>
                </a:lnTo>
                <a:lnTo>
                  <a:pt x="3434993" y="2330530"/>
                </a:lnTo>
                <a:lnTo>
                  <a:pt x="3427180" y="2339831"/>
                </a:lnTo>
                <a:lnTo>
                  <a:pt x="3424947" y="2348017"/>
                </a:lnTo>
                <a:lnTo>
                  <a:pt x="3425692" y="2357319"/>
                </a:lnTo>
                <a:lnTo>
                  <a:pt x="3432389" y="2364016"/>
                </a:lnTo>
                <a:lnTo>
                  <a:pt x="3441691" y="2368853"/>
                </a:lnTo>
                <a:lnTo>
                  <a:pt x="3453225" y="2368853"/>
                </a:lnTo>
                <a:lnTo>
                  <a:pt x="3466247" y="2365504"/>
                </a:lnTo>
                <a:lnTo>
                  <a:pt x="3477409" y="2365504"/>
                </a:lnTo>
                <a:lnTo>
                  <a:pt x="3487455" y="2364016"/>
                </a:lnTo>
                <a:lnTo>
                  <a:pt x="3495641" y="2358807"/>
                </a:lnTo>
                <a:lnTo>
                  <a:pt x="3504942" y="2354342"/>
                </a:lnTo>
                <a:lnTo>
                  <a:pt x="3512756" y="2354342"/>
                </a:lnTo>
                <a:lnTo>
                  <a:pt x="3517221" y="2353598"/>
                </a:lnTo>
                <a:lnTo>
                  <a:pt x="3529499" y="2354342"/>
                </a:lnTo>
                <a:lnTo>
                  <a:pt x="3544754" y="2358807"/>
                </a:lnTo>
                <a:lnTo>
                  <a:pt x="3559637" y="2372573"/>
                </a:lnTo>
                <a:lnTo>
                  <a:pt x="3566706" y="2382247"/>
                </a:lnTo>
                <a:lnTo>
                  <a:pt x="3572659" y="2393038"/>
                </a:lnTo>
                <a:lnTo>
                  <a:pt x="3569683" y="2400851"/>
                </a:lnTo>
                <a:lnTo>
                  <a:pt x="3562241" y="2403083"/>
                </a:lnTo>
                <a:lnTo>
                  <a:pt x="3555172" y="2406060"/>
                </a:lnTo>
                <a:lnTo>
                  <a:pt x="3540661" y="2413501"/>
                </a:lnTo>
                <a:lnTo>
                  <a:pt x="3529499" y="2420571"/>
                </a:lnTo>
                <a:lnTo>
                  <a:pt x="3516476" y="2423547"/>
                </a:lnTo>
                <a:lnTo>
                  <a:pt x="3504942" y="2425036"/>
                </a:lnTo>
                <a:lnTo>
                  <a:pt x="3491920" y="2427268"/>
                </a:lnTo>
                <a:lnTo>
                  <a:pt x="3482246" y="2434337"/>
                </a:lnTo>
                <a:lnTo>
                  <a:pt x="3472944" y="2442523"/>
                </a:lnTo>
                <a:lnTo>
                  <a:pt x="3466247" y="2454057"/>
                </a:lnTo>
                <a:lnTo>
                  <a:pt x="3459178" y="2466335"/>
                </a:lnTo>
                <a:lnTo>
                  <a:pt x="3456945" y="2478241"/>
                </a:lnTo>
                <a:lnTo>
                  <a:pt x="3456945" y="2489032"/>
                </a:lnTo>
                <a:lnTo>
                  <a:pt x="3457690" y="2505031"/>
                </a:lnTo>
                <a:lnTo>
                  <a:pt x="3462899" y="2515077"/>
                </a:lnTo>
                <a:lnTo>
                  <a:pt x="3469968" y="2524006"/>
                </a:lnTo>
                <a:lnTo>
                  <a:pt x="3481502" y="2531076"/>
                </a:lnTo>
                <a:lnTo>
                  <a:pt x="3494152" y="2536284"/>
                </a:lnTo>
                <a:lnTo>
                  <a:pt x="3504942" y="2537773"/>
                </a:lnTo>
                <a:lnTo>
                  <a:pt x="3512756" y="2540005"/>
                </a:lnTo>
                <a:lnTo>
                  <a:pt x="3520197" y="2537029"/>
                </a:lnTo>
                <a:lnTo>
                  <a:pt x="3530243" y="2534052"/>
                </a:lnTo>
                <a:lnTo>
                  <a:pt x="3541405" y="2530331"/>
                </a:lnTo>
                <a:lnTo>
                  <a:pt x="3554428" y="2525494"/>
                </a:lnTo>
                <a:lnTo>
                  <a:pt x="3565962" y="2519541"/>
                </a:lnTo>
                <a:lnTo>
                  <a:pt x="3572659" y="2512844"/>
                </a:lnTo>
                <a:lnTo>
                  <a:pt x="3583449" y="2506519"/>
                </a:lnTo>
                <a:lnTo>
                  <a:pt x="3590147" y="2498333"/>
                </a:lnTo>
                <a:lnTo>
                  <a:pt x="3596472" y="2494240"/>
                </a:lnTo>
                <a:lnTo>
                  <a:pt x="3600937" y="2492008"/>
                </a:lnTo>
                <a:lnTo>
                  <a:pt x="3603913" y="2494985"/>
                </a:lnTo>
                <a:lnTo>
                  <a:pt x="3606890" y="2505775"/>
                </a:lnTo>
                <a:lnTo>
                  <a:pt x="3611726" y="2513588"/>
                </a:lnTo>
                <a:lnTo>
                  <a:pt x="3614703" y="2523262"/>
                </a:lnTo>
                <a:lnTo>
                  <a:pt x="3620656" y="2529587"/>
                </a:lnTo>
                <a:lnTo>
                  <a:pt x="3626237" y="2529587"/>
                </a:lnTo>
                <a:lnTo>
                  <a:pt x="3631446" y="2524006"/>
                </a:lnTo>
                <a:lnTo>
                  <a:pt x="3632191" y="2518797"/>
                </a:lnTo>
                <a:lnTo>
                  <a:pt x="3631446" y="2508007"/>
                </a:lnTo>
                <a:lnTo>
                  <a:pt x="3628470" y="2494985"/>
                </a:lnTo>
                <a:lnTo>
                  <a:pt x="3624749" y="2484566"/>
                </a:lnTo>
                <a:lnTo>
                  <a:pt x="3620656" y="2473033"/>
                </a:lnTo>
                <a:lnTo>
                  <a:pt x="3613959" y="2442523"/>
                </a:lnTo>
                <a:lnTo>
                  <a:pt x="3611726" y="2425036"/>
                </a:lnTo>
                <a:lnTo>
                  <a:pt x="3608006" y="2408292"/>
                </a:lnTo>
                <a:lnTo>
                  <a:pt x="3608750" y="2393781"/>
                </a:lnTo>
                <a:lnTo>
                  <a:pt x="3608006" y="2382247"/>
                </a:lnTo>
                <a:lnTo>
                  <a:pt x="3603169" y="2368853"/>
                </a:lnTo>
                <a:lnTo>
                  <a:pt x="3597960" y="2350994"/>
                </a:lnTo>
                <a:lnTo>
                  <a:pt x="3594239" y="2337599"/>
                </a:lnTo>
                <a:lnTo>
                  <a:pt x="3589402" y="2323832"/>
                </a:lnTo>
                <a:lnTo>
                  <a:pt x="3582705" y="2313042"/>
                </a:lnTo>
                <a:lnTo>
                  <a:pt x="3576008" y="2306345"/>
                </a:lnTo>
                <a:lnTo>
                  <a:pt x="3562985" y="2297787"/>
                </a:lnTo>
                <a:lnTo>
                  <a:pt x="3551451" y="2294067"/>
                </a:lnTo>
                <a:lnTo>
                  <a:pt x="3540661" y="2288486"/>
                </a:lnTo>
                <a:close/>
                <a:moveTo>
                  <a:pt x="8720701" y="1964250"/>
                </a:moveTo>
                <a:lnTo>
                  <a:pt x="8713855" y="1966037"/>
                </a:lnTo>
                <a:lnTo>
                  <a:pt x="8709092" y="1967823"/>
                </a:lnTo>
                <a:lnTo>
                  <a:pt x="8705521" y="1973478"/>
                </a:lnTo>
                <a:lnTo>
                  <a:pt x="8703139" y="1980622"/>
                </a:lnTo>
                <a:lnTo>
                  <a:pt x="8705521" y="1987468"/>
                </a:lnTo>
                <a:lnTo>
                  <a:pt x="8706116" y="1994612"/>
                </a:lnTo>
                <a:lnTo>
                  <a:pt x="8707902" y="2005625"/>
                </a:lnTo>
                <a:lnTo>
                  <a:pt x="8706711" y="2016043"/>
                </a:lnTo>
                <a:lnTo>
                  <a:pt x="8706711" y="2039855"/>
                </a:lnTo>
                <a:lnTo>
                  <a:pt x="8707902" y="2046404"/>
                </a:lnTo>
                <a:lnTo>
                  <a:pt x="8711474" y="2058012"/>
                </a:lnTo>
                <a:lnTo>
                  <a:pt x="8715046" y="2061882"/>
                </a:lnTo>
                <a:lnTo>
                  <a:pt x="8720106" y="2064859"/>
                </a:lnTo>
                <a:lnTo>
                  <a:pt x="8723082" y="2070812"/>
                </a:lnTo>
                <a:lnTo>
                  <a:pt x="8723082" y="2078253"/>
                </a:lnTo>
                <a:lnTo>
                  <a:pt x="8723678" y="2086885"/>
                </a:lnTo>
                <a:lnTo>
                  <a:pt x="8723082" y="2094624"/>
                </a:lnTo>
                <a:lnTo>
                  <a:pt x="8723678" y="2106232"/>
                </a:lnTo>
                <a:lnTo>
                  <a:pt x="8724868" y="2111293"/>
                </a:lnTo>
                <a:lnTo>
                  <a:pt x="8726059" y="2129450"/>
                </a:lnTo>
                <a:lnTo>
                  <a:pt x="8728142" y="2136891"/>
                </a:lnTo>
                <a:lnTo>
                  <a:pt x="8728142" y="2145226"/>
                </a:lnTo>
                <a:lnTo>
                  <a:pt x="8729333" y="2151476"/>
                </a:lnTo>
                <a:lnTo>
                  <a:pt x="8729333" y="2159810"/>
                </a:lnTo>
                <a:lnTo>
                  <a:pt x="8733500" y="2169038"/>
                </a:lnTo>
                <a:lnTo>
                  <a:pt x="8733500" y="2174693"/>
                </a:lnTo>
                <a:lnTo>
                  <a:pt x="8736477" y="2180646"/>
                </a:lnTo>
                <a:lnTo>
                  <a:pt x="8737667" y="2186004"/>
                </a:lnTo>
                <a:lnTo>
                  <a:pt x="8739453" y="2192850"/>
                </a:lnTo>
                <a:lnTo>
                  <a:pt x="8742132" y="2198803"/>
                </a:lnTo>
                <a:lnTo>
                  <a:pt x="8744514" y="2200292"/>
                </a:lnTo>
                <a:lnTo>
                  <a:pt x="8748085" y="2198803"/>
                </a:lnTo>
                <a:lnTo>
                  <a:pt x="8751062" y="2193446"/>
                </a:lnTo>
                <a:lnTo>
                  <a:pt x="8748681" y="2188088"/>
                </a:lnTo>
                <a:lnTo>
                  <a:pt x="8748681" y="2182432"/>
                </a:lnTo>
                <a:lnTo>
                  <a:pt x="8746299" y="2176479"/>
                </a:lnTo>
                <a:lnTo>
                  <a:pt x="8745704" y="2167847"/>
                </a:lnTo>
                <a:lnTo>
                  <a:pt x="8743323" y="2159810"/>
                </a:lnTo>
                <a:lnTo>
                  <a:pt x="8742728" y="2154453"/>
                </a:lnTo>
                <a:lnTo>
                  <a:pt x="8742728" y="2140463"/>
                </a:lnTo>
                <a:lnTo>
                  <a:pt x="8739453" y="2132426"/>
                </a:lnTo>
                <a:lnTo>
                  <a:pt x="8742132" y="2123199"/>
                </a:lnTo>
                <a:lnTo>
                  <a:pt x="8739453" y="2115459"/>
                </a:lnTo>
                <a:lnTo>
                  <a:pt x="8737667" y="2107423"/>
                </a:lnTo>
                <a:lnTo>
                  <a:pt x="8737667" y="2097005"/>
                </a:lnTo>
                <a:lnTo>
                  <a:pt x="8738858" y="2087480"/>
                </a:lnTo>
                <a:lnTo>
                  <a:pt x="8737667" y="2074681"/>
                </a:lnTo>
                <a:lnTo>
                  <a:pt x="8737667" y="2064263"/>
                </a:lnTo>
                <a:lnTo>
                  <a:pt x="8738858" y="2053845"/>
                </a:lnTo>
                <a:lnTo>
                  <a:pt x="8739453" y="2044022"/>
                </a:lnTo>
                <a:lnTo>
                  <a:pt x="8742132" y="2036879"/>
                </a:lnTo>
                <a:lnTo>
                  <a:pt x="8740049" y="2028247"/>
                </a:lnTo>
                <a:lnTo>
                  <a:pt x="8743323" y="2018424"/>
                </a:lnTo>
                <a:lnTo>
                  <a:pt x="8744514" y="2008601"/>
                </a:lnTo>
                <a:lnTo>
                  <a:pt x="8746299" y="2001458"/>
                </a:lnTo>
                <a:lnTo>
                  <a:pt x="8750467" y="1997886"/>
                </a:lnTo>
                <a:lnTo>
                  <a:pt x="8756717" y="1994612"/>
                </a:lnTo>
                <a:lnTo>
                  <a:pt x="8758503" y="1991635"/>
                </a:lnTo>
                <a:lnTo>
                  <a:pt x="8758503" y="1986277"/>
                </a:lnTo>
                <a:lnTo>
                  <a:pt x="8754932" y="1983003"/>
                </a:lnTo>
                <a:lnTo>
                  <a:pt x="8750467" y="1980026"/>
                </a:lnTo>
                <a:lnTo>
                  <a:pt x="8745704" y="1975264"/>
                </a:lnTo>
                <a:lnTo>
                  <a:pt x="8738858" y="1975264"/>
                </a:lnTo>
                <a:lnTo>
                  <a:pt x="8733500" y="1970799"/>
                </a:lnTo>
                <a:lnTo>
                  <a:pt x="8728142" y="1966037"/>
                </a:lnTo>
                <a:close/>
                <a:moveTo>
                  <a:pt x="8746299" y="1857094"/>
                </a:moveTo>
                <a:lnTo>
                  <a:pt x="8738858" y="1857690"/>
                </a:lnTo>
                <a:lnTo>
                  <a:pt x="8728142" y="1860666"/>
                </a:lnTo>
                <a:lnTo>
                  <a:pt x="8717129" y="1861857"/>
                </a:lnTo>
                <a:lnTo>
                  <a:pt x="8709688" y="1863048"/>
                </a:lnTo>
                <a:lnTo>
                  <a:pt x="8701056" y="1867810"/>
                </a:lnTo>
                <a:lnTo>
                  <a:pt x="8696889" y="1872870"/>
                </a:lnTo>
                <a:lnTo>
                  <a:pt x="8693912" y="1879419"/>
                </a:lnTo>
                <a:lnTo>
                  <a:pt x="8692721" y="1885074"/>
                </a:lnTo>
                <a:lnTo>
                  <a:pt x="8693912" y="1891027"/>
                </a:lnTo>
                <a:lnTo>
                  <a:pt x="8696889" y="1899064"/>
                </a:lnTo>
                <a:lnTo>
                  <a:pt x="8703735" y="1907398"/>
                </a:lnTo>
                <a:lnTo>
                  <a:pt x="8709092" y="1913649"/>
                </a:lnTo>
                <a:lnTo>
                  <a:pt x="8715046" y="1917816"/>
                </a:lnTo>
                <a:lnTo>
                  <a:pt x="8720106" y="1921090"/>
                </a:lnTo>
                <a:lnTo>
                  <a:pt x="8728738" y="1921686"/>
                </a:lnTo>
                <a:lnTo>
                  <a:pt x="8736477" y="1921090"/>
                </a:lnTo>
                <a:lnTo>
                  <a:pt x="8742728" y="1916030"/>
                </a:lnTo>
                <a:lnTo>
                  <a:pt x="8747490" y="1910077"/>
                </a:lnTo>
                <a:lnTo>
                  <a:pt x="8750467" y="1902636"/>
                </a:lnTo>
                <a:lnTo>
                  <a:pt x="8750467" y="1894004"/>
                </a:lnTo>
                <a:lnTo>
                  <a:pt x="8747490" y="1889837"/>
                </a:lnTo>
                <a:lnTo>
                  <a:pt x="8744514" y="1884479"/>
                </a:lnTo>
                <a:lnTo>
                  <a:pt x="8744514" y="1878823"/>
                </a:lnTo>
                <a:lnTo>
                  <a:pt x="8748681" y="1872870"/>
                </a:lnTo>
                <a:lnTo>
                  <a:pt x="8753741" y="1867215"/>
                </a:lnTo>
                <a:lnTo>
                  <a:pt x="8754932" y="1862452"/>
                </a:lnTo>
                <a:lnTo>
                  <a:pt x="8751657" y="1857690"/>
                </a:lnTo>
                <a:close/>
                <a:moveTo>
                  <a:pt x="8720701" y="1846081"/>
                </a:moveTo>
                <a:lnTo>
                  <a:pt x="8716534" y="1847867"/>
                </a:lnTo>
                <a:lnTo>
                  <a:pt x="8715046" y="1853225"/>
                </a:lnTo>
                <a:lnTo>
                  <a:pt x="8720106" y="1854415"/>
                </a:lnTo>
                <a:lnTo>
                  <a:pt x="8724868" y="1851439"/>
                </a:lnTo>
                <a:close/>
                <a:moveTo>
                  <a:pt x="6150567" y="1730281"/>
                </a:moveTo>
                <a:lnTo>
                  <a:pt x="6136136" y="1736252"/>
                </a:lnTo>
                <a:lnTo>
                  <a:pt x="6122202" y="1745708"/>
                </a:lnTo>
                <a:lnTo>
                  <a:pt x="6112746" y="1758646"/>
                </a:lnTo>
                <a:lnTo>
                  <a:pt x="6092343" y="1775069"/>
                </a:lnTo>
                <a:lnTo>
                  <a:pt x="6077414" y="1784026"/>
                </a:lnTo>
                <a:lnTo>
                  <a:pt x="6062982" y="1793482"/>
                </a:lnTo>
                <a:lnTo>
                  <a:pt x="6057010" y="1801444"/>
                </a:lnTo>
                <a:lnTo>
                  <a:pt x="6046560" y="1802439"/>
                </a:lnTo>
                <a:lnTo>
                  <a:pt x="6037603" y="1807416"/>
                </a:lnTo>
                <a:lnTo>
                  <a:pt x="6017199" y="1807416"/>
                </a:lnTo>
                <a:lnTo>
                  <a:pt x="5999782" y="1814880"/>
                </a:lnTo>
                <a:lnTo>
                  <a:pt x="5989331" y="1831302"/>
                </a:lnTo>
                <a:lnTo>
                  <a:pt x="5983359" y="1861659"/>
                </a:lnTo>
                <a:lnTo>
                  <a:pt x="5975397" y="1885048"/>
                </a:lnTo>
                <a:lnTo>
                  <a:pt x="5978382" y="1901470"/>
                </a:lnTo>
                <a:lnTo>
                  <a:pt x="5971416" y="1928841"/>
                </a:lnTo>
                <a:lnTo>
                  <a:pt x="5968927" y="1952230"/>
                </a:lnTo>
                <a:lnTo>
                  <a:pt x="5968927" y="1979102"/>
                </a:lnTo>
                <a:lnTo>
                  <a:pt x="5974401" y="2052256"/>
                </a:lnTo>
                <a:lnTo>
                  <a:pt x="5971416" y="2080622"/>
                </a:lnTo>
                <a:lnTo>
                  <a:pt x="5978382" y="2150292"/>
                </a:lnTo>
                <a:lnTo>
                  <a:pt x="5980373" y="2184630"/>
                </a:lnTo>
                <a:lnTo>
                  <a:pt x="5985349" y="2205033"/>
                </a:lnTo>
                <a:lnTo>
                  <a:pt x="5985349" y="2232404"/>
                </a:lnTo>
                <a:lnTo>
                  <a:pt x="5992814" y="2260272"/>
                </a:lnTo>
                <a:lnTo>
                  <a:pt x="5995800" y="2283661"/>
                </a:lnTo>
                <a:lnTo>
                  <a:pt x="5997791" y="2319491"/>
                </a:lnTo>
                <a:lnTo>
                  <a:pt x="5998786" y="2356815"/>
                </a:lnTo>
                <a:lnTo>
                  <a:pt x="6003762" y="2407077"/>
                </a:lnTo>
                <a:lnTo>
                  <a:pt x="6006748" y="2441414"/>
                </a:lnTo>
                <a:lnTo>
                  <a:pt x="5998786" y="2452860"/>
                </a:lnTo>
                <a:lnTo>
                  <a:pt x="5993809" y="2464803"/>
                </a:lnTo>
                <a:lnTo>
                  <a:pt x="5995800" y="2483216"/>
                </a:lnTo>
                <a:lnTo>
                  <a:pt x="6003762" y="2501629"/>
                </a:lnTo>
                <a:lnTo>
                  <a:pt x="6014213" y="2514070"/>
                </a:lnTo>
                <a:lnTo>
                  <a:pt x="6030137" y="2528999"/>
                </a:lnTo>
                <a:lnTo>
                  <a:pt x="6037603" y="2533478"/>
                </a:lnTo>
                <a:lnTo>
                  <a:pt x="6044569" y="2531487"/>
                </a:lnTo>
                <a:lnTo>
                  <a:pt x="6050541" y="2525018"/>
                </a:lnTo>
                <a:lnTo>
                  <a:pt x="6053527" y="2516060"/>
                </a:lnTo>
                <a:lnTo>
                  <a:pt x="6059996" y="2501629"/>
                </a:lnTo>
                <a:lnTo>
                  <a:pt x="6059996" y="2483216"/>
                </a:lnTo>
                <a:lnTo>
                  <a:pt x="6053527" y="2468287"/>
                </a:lnTo>
                <a:lnTo>
                  <a:pt x="6044569" y="2448879"/>
                </a:lnTo>
                <a:lnTo>
                  <a:pt x="6042579" y="2418025"/>
                </a:lnTo>
                <a:lnTo>
                  <a:pt x="6037603" y="2382692"/>
                </a:lnTo>
                <a:lnTo>
                  <a:pt x="6036607" y="2344871"/>
                </a:lnTo>
                <a:lnTo>
                  <a:pt x="6036607" y="2310036"/>
                </a:lnTo>
                <a:lnTo>
                  <a:pt x="6035612" y="2279680"/>
                </a:lnTo>
                <a:lnTo>
                  <a:pt x="6032128" y="2248826"/>
                </a:lnTo>
                <a:lnTo>
                  <a:pt x="6030137" y="2211005"/>
                </a:lnTo>
                <a:lnTo>
                  <a:pt x="6028147" y="2195080"/>
                </a:lnTo>
                <a:lnTo>
                  <a:pt x="6030137" y="2180649"/>
                </a:lnTo>
                <a:lnTo>
                  <a:pt x="6041583" y="2171691"/>
                </a:lnTo>
                <a:lnTo>
                  <a:pt x="6053527" y="2159250"/>
                </a:lnTo>
                <a:lnTo>
                  <a:pt x="6054522" y="2144818"/>
                </a:lnTo>
                <a:lnTo>
                  <a:pt x="6062982" y="2135861"/>
                </a:lnTo>
                <a:lnTo>
                  <a:pt x="6082390" y="2137851"/>
                </a:lnTo>
                <a:lnTo>
                  <a:pt x="6100803" y="2133870"/>
                </a:lnTo>
                <a:lnTo>
                  <a:pt x="6139121" y="2133870"/>
                </a:lnTo>
                <a:lnTo>
                  <a:pt x="6166990" y="2134865"/>
                </a:lnTo>
                <a:lnTo>
                  <a:pt x="6204810" y="2134865"/>
                </a:lnTo>
                <a:lnTo>
                  <a:pt x="6220735" y="2125410"/>
                </a:lnTo>
                <a:lnTo>
                  <a:pt x="6218745" y="2113466"/>
                </a:lnTo>
                <a:lnTo>
                  <a:pt x="6205806" y="2108490"/>
                </a:lnTo>
                <a:lnTo>
                  <a:pt x="6191374" y="2111476"/>
                </a:lnTo>
                <a:lnTo>
                  <a:pt x="6180924" y="2106500"/>
                </a:lnTo>
                <a:lnTo>
                  <a:pt x="6158530" y="2103016"/>
                </a:lnTo>
                <a:lnTo>
                  <a:pt x="6141610" y="2099035"/>
                </a:lnTo>
                <a:lnTo>
                  <a:pt x="6122202" y="2099035"/>
                </a:lnTo>
                <a:lnTo>
                  <a:pt x="6089357" y="2103016"/>
                </a:lnTo>
                <a:lnTo>
                  <a:pt x="6069949" y="2099035"/>
                </a:lnTo>
                <a:lnTo>
                  <a:pt x="6059996" y="2093063"/>
                </a:lnTo>
                <a:lnTo>
                  <a:pt x="6054522" y="2082613"/>
                </a:lnTo>
                <a:lnTo>
                  <a:pt x="6057010" y="2065693"/>
                </a:lnTo>
                <a:lnTo>
                  <a:pt x="6057010" y="2043299"/>
                </a:lnTo>
                <a:lnTo>
                  <a:pt x="6059001" y="2019412"/>
                </a:lnTo>
                <a:lnTo>
                  <a:pt x="6062982" y="1996023"/>
                </a:lnTo>
                <a:lnTo>
                  <a:pt x="6067958" y="1975619"/>
                </a:lnTo>
                <a:lnTo>
                  <a:pt x="6065968" y="1953225"/>
                </a:lnTo>
                <a:lnTo>
                  <a:pt x="6067958" y="1934812"/>
                </a:lnTo>
                <a:lnTo>
                  <a:pt x="6077414" y="1917892"/>
                </a:lnTo>
                <a:lnTo>
                  <a:pt x="6083386" y="1901470"/>
                </a:lnTo>
                <a:lnTo>
                  <a:pt x="6091348" y="1887038"/>
                </a:lnTo>
                <a:lnTo>
                  <a:pt x="6103789" y="1874100"/>
                </a:lnTo>
                <a:lnTo>
                  <a:pt x="6129169" y="1854692"/>
                </a:lnTo>
                <a:lnTo>
                  <a:pt x="6139121" y="1850213"/>
                </a:lnTo>
                <a:lnTo>
                  <a:pt x="6143600" y="1844241"/>
                </a:lnTo>
                <a:lnTo>
                  <a:pt x="6158530" y="1838269"/>
                </a:lnTo>
                <a:lnTo>
                  <a:pt x="6173957" y="1830307"/>
                </a:lnTo>
                <a:lnTo>
                  <a:pt x="6188388" y="1825828"/>
                </a:lnTo>
                <a:lnTo>
                  <a:pt x="6209787" y="1825828"/>
                </a:lnTo>
                <a:lnTo>
                  <a:pt x="6235167" y="1833293"/>
                </a:lnTo>
                <a:lnTo>
                  <a:pt x="6269007" y="1837274"/>
                </a:lnTo>
                <a:lnTo>
                  <a:pt x="6280950" y="1836279"/>
                </a:lnTo>
                <a:lnTo>
                  <a:pt x="6290405" y="1830307"/>
                </a:lnTo>
                <a:lnTo>
                  <a:pt x="6299363" y="1820852"/>
                </a:lnTo>
                <a:lnTo>
                  <a:pt x="6302349" y="1808908"/>
                </a:lnTo>
                <a:lnTo>
                  <a:pt x="6299363" y="1797463"/>
                </a:lnTo>
                <a:lnTo>
                  <a:pt x="6292396" y="1787510"/>
                </a:lnTo>
                <a:lnTo>
                  <a:pt x="6280950" y="1784026"/>
                </a:lnTo>
                <a:lnTo>
                  <a:pt x="6270997" y="1774073"/>
                </a:lnTo>
                <a:lnTo>
                  <a:pt x="6266518" y="1767106"/>
                </a:lnTo>
                <a:lnTo>
                  <a:pt x="6251589" y="1764618"/>
                </a:lnTo>
                <a:lnTo>
                  <a:pt x="6245120" y="1756656"/>
                </a:lnTo>
                <a:lnTo>
                  <a:pt x="6200332" y="1746703"/>
                </a:lnTo>
                <a:lnTo>
                  <a:pt x="6187393" y="1736252"/>
                </a:lnTo>
                <a:lnTo>
                  <a:pt x="6166990" y="1730281"/>
                </a:lnTo>
                <a:close/>
                <a:moveTo>
                  <a:pt x="8886496" y="1284999"/>
                </a:moveTo>
                <a:lnTo>
                  <a:pt x="8882328" y="1290059"/>
                </a:lnTo>
                <a:lnTo>
                  <a:pt x="8885305" y="1295417"/>
                </a:lnTo>
                <a:lnTo>
                  <a:pt x="8888877" y="1296607"/>
                </a:lnTo>
                <a:lnTo>
                  <a:pt x="8890663" y="1293036"/>
                </a:lnTo>
                <a:lnTo>
                  <a:pt x="8890663" y="1287976"/>
                </a:lnTo>
                <a:close/>
                <a:moveTo>
                  <a:pt x="8707902" y="1203441"/>
                </a:moveTo>
                <a:lnTo>
                  <a:pt x="8704330" y="1208204"/>
                </a:lnTo>
                <a:lnTo>
                  <a:pt x="8707306" y="1212669"/>
                </a:lnTo>
                <a:lnTo>
                  <a:pt x="8712069" y="1209990"/>
                </a:lnTo>
                <a:lnTo>
                  <a:pt x="8712664" y="1206418"/>
                </a:lnTo>
                <a:close/>
                <a:moveTo>
                  <a:pt x="3471456" y="1131124"/>
                </a:moveTo>
                <a:lnTo>
                  <a:pt x="3459922" y="1134845"/>
                </a:lnTo>
                <a:lnTo>
                  <a:pt x="3453969" y="1145635"/>
                </a:lnTo>
                <a:lnTo>
                  <a:pt x="3450992" y="1151588"/>
                </a:lnTo>
                <a:lnTo>
                  <a:pt x="3445411" y="1149355"/>
                </a:lnTo>
                <a:lnTo>
                  <a:pt x="3441691" y="1158657"/>
                </a:lnTo>
                <a:lnTo>
                  <a:pt x="3433505" y="1170191"/>
                </a:lnTo>
                <a:lnTo>
                  <a:pt x="3434249" y="1181353"/>
                </a:lnTo>
                <a:lnTo>
                  <a:pt x="3437226" y="1196608"/>
                </a:lnTo>
                <a:lnTo>
                  <a:pt x="3440202" y="1211119"/>
                </a:lnTo>
                <a:lnTo>
                  <a:pt x="3439458" y="1218189"/>
                </a:lnTo>
                <a:lnTo>
                  <a:pt x="3442434" y="1224886"/>
                </a:lnTo>
                <a:lnTo>
                  <a:pt x="3444667" y="1239396"/>
                </a:lnTo>
                <a:lnTo>
                  <a:pt x="3450992" y="1252419"/>
                </a:lnTo>
                <a:lnTo>
                  <a:pt x="3451736" y="1265441"/>
                </a:lnTo>
                <a:lnTo>
                  <a:pt x="3448388" y="1272138"/>
                </a:lnTo>
                <a:lnTo>
                  <a:pt x="3451736" y="1280696"/>
                </a:lnTo>
                <a:lnTo>
                  <a:pt x="3450992" y="1299672"/>
                </a:lnTo>
                <a:lnTo>
                  <a:pt x="3450992" y="1314927"/>
                </a:lnTo>
                <a:lnTo>
                  <a:pt x="3453969" y="1329437"/>
                </a:lnTo>
                <a:lnTo>
                  <a:pt x="3456201" y="1346925"/>
                </a:lnTo>
                <a:lnTo>
                  <a:pt x="3461410" y="1357343"/>
                </a:lnTo>
                <a:lnTo>
                  <a:pt x="3459178" y="1380411"/>
                </a:lnTo>
                <a:lnTo>
                  <a:pt x="3462899" y="1407944"/>
                </a:lnTo>
                <a:lnTo>
                  <a:pt x="3465503" y="1415385"/>
                </a:lnTo>
                <a:lnTo>
                  <a:pt x="3464387" y="1431385"/>
                </a:lnTo>
                <a:lnTo>
                  <a:pt x="3465503" y="1445895"/>
                </a:lnTo>
                <a:lnTo>
                  <a:pt x="3469224" y="1460406"/>
                </a:lnTo>
                <a:lnTo>
                  <a:pt x="3471456" y="1471940"/>
                </a:lnTo>
                <a:lnTo>
                  <a:pt x="3471456" y="1487939"/>
                </a:lnTo>
                <a:lnTo>
                  <a:pt x="3473689" y="1496125"/>
                </a:lnTo>
                <a:lnTo>
                  <a:pt x="3480758" y="1528123"/>
                </a:lnTo>
                <a:lnTo>
                  <a:pt x="3482246" y="1535192"/>
                </a:lnTo>
                <a:lnTo>
                  <a:pt x="3482246" y="1551191"/>
                </a:lnTo>
                <a:lnTo>
                  <a:pt x="3485967" y="1568679"/>
                </a:lnTo>
                <a:lnTo>
                  <a:pt x="3486711" y="1583933"/>
                </a:lnTo>
                <a:lnTo>
                  <a:pt x="3491176" y="1596956"/>
                </a:lnTo>
                <a:lnTo>
                  <a:pt x="3488199" y="1606630"/>
                </a:lnTo>
                <a:lnTo>
                  <a:pt x="3491920" y="1619652"/>
                </a:lnTo>
                <a:lnTo>
                  <a:pt x="3493408" y="1645697"/>
                </a:lnTo>
                <a:lnTo>
                  <a:pt x="3495641" y="1656115"/>
                </a:lnTo>
                <a:lnTo>
                  <a:pt x="3492664" y="1667649"/>
                </a:lnTo>
                <a:lnTo>
                  <a:pt x="3498245" y="1674346"/>
                </a:lnTo>
                <a:lnTo>
                  <a:pt x="3504198" y="1677695"/>
                </a:lnTo>
                <a:lnTo>
                  <a:pt x="3512756" y="1676951"/>
                </a:lnTo>
                <a:lnTo>
                  <a:pt x="3517221" y="1668394"/>
                </a:lnTo>
                <a:lnTo>
                  <a:pt x="3520197" y="1661696"/>
                </a:lnTo>
                <a:lnTo>
                  <a:pt x="3520942" y="1649418"/>
                </a:lnTo>
                <a:lnTo>
                  <a:pt x="3520942" y="1640116"/>
                </a:lnTo>
                <a:lnTo>
                  <a:pt x="3519453" y="1627094"/>
                </a:lnTo>
                <a:lnTo>
                  <a:pt x="3518709" y="1614443"/>
                </a:lnTo>
                <a:lnTo>
                  <a:pt x="3514244" y="1585422"/>
                </a:lnTo>
                <a:lnTo>
                  <a:pt x="3514244" y="1542634"/>
                </a:lnTo>
                <a:lnTo>
                  <a:pt x="3515733" y="1529611"/>
                </a:lnTo>
                <a:lnTo>
                  <a:pt x="3515733" y="1519193"/>
                </a:lnTo>
                <a:lnTo>
                  <a:pt x="3516476" y="1505427"/>
                </a:lnTo>
                <a:lnTo>
                  <a:pt x="3518709" y="1492404"/>
                </a:lnTo>
                <a:lnTo>
                  <a:pt x="3521685" y="1485335"/>
                </a:lnTo>
                <a:lnTo>
                  <a:pt x="3524662" y="1471940"/>
                </a:lnTo>
                <a:lnTo>
                  <a:pt x="3531732" y="1451848"/>
                </a:lnTo>
                <a:lnTo>
                  <a:pt x="3541405" y="1436594"/>
                </a:lnTo>
                <a:lnTo>
                  <a:pt x="3549219" y="1432129"/>
                </a:lnTo>
                <a:lnTo>
                  <a:pt x="3568194" y="1428408"/>
                </a:lnTo>
                <a:lnTo>
                  <a:pt x="3578240" y="1428408"/>
                </a:lnTo>
                <a:lnTo>
                  <a:pt x="3583449" y="1433617"/>
                </a:lnTo>
                <a:lnTo>
                  <a:pt x="3593495" y="1442175"/>
                </a:lnTo>
                <a:lnTo>
                  <a:pt x="3595728" y="1453337"/>
                </a:lnTo>
                <a:lnTo>
                  <a:pt x="3603913" y="1466359"/>
                </a:lnTo>
                <a:lnTo>
                  <a:pt x="3608750" y="1473429"/>
                </a:lnTo>
                <a:lnTo>
                  <a:pt x="3615447" y="1480870"/>
                </a:lnTo>
                <a:lnTo>
                  <a:pt x="3618424" y="1490172"/>
                </a:lnTo>
                <a:lnTo>
                  <a:pt x="3618424" y="1502450"/>
                </a:lnTo>
                <a:lnTo>
                  <a:pt x="3622145" y="1511380"/>
                </a:lnTo>
                <a:lnTo>
                  <a:pt x="3619912" y="1518449"/>
                </a:lnTo>
                <a:lnTo>
                  <a:pt x="3621400" y="1528867"/>
                </a:lnTo>
                <a:lnTo>
                  <a:pt x="3630702" y="1540401"/>
                </a:lnTo>
                <a:lnTo>
                  <a:pt x="3627726" y="1552680"/>
                </a:lnTo>
                <a:lnTo>
                  <a:pt x="3631446" y="1581701"/>
                </a:lnTo>
                <a:lnTo>
                  <a:pt x="3632934" y="1599188"/>
                </a:lnTo>
                <a:lnTo>
                  <a:pt x="3636655" y="1617420"/>
                </a:lnTo>
                <a:lnTo>
                  <a:pt x="3635167" y="1623373"/>
                </a:lnTo>
                <a:lnTo>
                  <a:pt x="3634423" y="1631930"/>
                </a:lnTo>
                <a:lnTo>
                  <a:pt x="3624749" y="1638628"/>
                </a:lnTo>
                <a:lnTo>
                  <a:pt x="3631446" y="1644953"/>
                </a:lnTo>
                <a:lnTo>
                  <a:pt x="3638143" y="1644953"/>
                </a:lnTo>
                <a:lnTo>
                  <a:pt x="3641492" y="1642349"/>
                </a:lnTo>
                <a:lnTo>
                  <a:pt x="3647445" y="1634163"/>
                </a:lnTo>
                <a:lnTo>
                  <a:pt x="3649678" y="1622629"/>
                </a:lnTo>
                <a:lnTo>
                  <a:pt x="3647445" y="1611094"/>
                </a:lnTo>
                <a:lnTo>
                  <a:pt x="3646701" y="1597700"/>
                </a:lnTo>
                <a:lnTo>
                  <a:pt x="3644469" y="1580585"/>
                </a:lnTo>
                <a:lnTo>
                  <a:pt x="3646701" y="1558633"/>
                </a:lnTo>
                <a:lnTo>
                  <a:pt x="3646701" y="1542634"/>
                </a:lnTo>
                <a:lnTo>
                  <a:pt x="3645213" y="1528123"/>
                </a:lnTo>
                <a:lnTo>
                  <a:pt x="3645213" y="1512868"/>
                </a:lnTo>
                <a:lnTo>
                  <a:pt x="3644469" y="1494636"/>
                </a:lnTo>
                <a:lnTo>
                  <a:pt x="3642236" y="1474917"/>
                </a:lnTo>
                <a:lnTo>
                  <a:pt x="3642236" y="1459662"/>
                </a:lnTo>
                <a:lnTo>
                  <a:pt x="3638888" y="1444407"/>
                </a:lnTo>
                <a:lnTo>
                  <a:pt x="3635167" y="1423199"/>
                </a:lnTo>
                <a:lnTo>
                  <a:pt x="3629958" y="1413897"/>
                </a:lnTo>
                <a:lnTo>
                  <a:pt x="3618424" y="1397898"/>
                </a:lnTo>
                <a:lnTo>
                  <a:pt x="3601681" y="1387852"/>
                </a:lnTo>
                <a:lnTo>
                  <a:pt x="3587170" y="1382644"/>
                </a:lnTo>
                <a:lnTo>
                  <a:pt x="3571915" y="1380411"/>
                </a:lnTo>
                <a:lnTo>
                  <a:pt x="3549219" y="1378179"/>
                </a:lnTo>
                <a:lnTo>
                  <a:pt x="3527639" y="1385620"/>
                </a:lnTo>
                <a:lnTo>
                  <a:pt x="3517221" y="1399387"/>
                </a:lnTo>
                <a:lnTo>
                  <a:pt x="3508663" y="1408688"/>
                </a:lnTo>
                <a:lnTo>
                  <a:pt x="3508663" y="1368877"/>
                </a:lnTo>
                <a:lnTo>
                  <a:pt x="3509407" y="1350645"/>
                </a:lnTo>
                <a:lnTo>
                  <a:pt x="3508663" y="1333902"/>
                </a:lnTo>
                <a:lnTo>
                  <a:pt x="3508663" y="1314927"/>
                </a:lnTo>
                <a:lnTo>
                  <a:pt x="3507919" y="1297439"/>
                </a:lnTo>
                <a:lnTo>
                  <a:pt x="3504198" y="1283673"/>
                </a:lnTo>
                <a:lnTo>
                  <a:pt x="3507175" y="1265441"/>
                </a:lnTo>
                <a:lnTo>
                  <a:pt x="3507175" y="1245349"/>
                </a:lnTo>
                <a:lnTo>
                  <a:pt x="3508663" y="1230839"/>
                </a:lnTo>
                <a:lnTo>
                  <a:pt x="3510896" y="1213351"/>
                </a:lnTo>
                <a:lnTo>
                  <a:pt x="3514988" y="1198841"/>
                </a:lnTo>
                <a:lnTo>
                  <a:pt x="3519453" y="1189167"/>
                </a:lnTo>
                <a:lnTo>
                  <a:pt x="3522430" y="1179121"/>
                </a:lnTo>
                <a:lnTo>
                  <a:pt x="3520942" y="1163866"/>
                </a:lnTo>
                <a:lnTo>
                  <a:pt x="3516476" y="1154192"/>
                </a:lnTo>
                <a:lnTo>
                  <a:pt x="3507175" y="1141914"/>
                </a:lnTo>
                <a:lnTo>
                  <a:pt x="3496757" y="1134100"/>
                </a:lnTo>
                <a:lnTo>
                  <a:pt x="3484479" y="1133356"/>
                </a:lnTo>
                <a:close/>
                <a:moveTo>
                  <a:pt x="8765052" y="1006393"/>
                </a:moveTo>
                <a:lnTo>
                  <a:pt x="8757313" y="1008774"/>
                </a:lnTo>
                <a:lnTo>
                  <a:pt x="8749871" y="1009667"/>
                </a:lnTo>
                <a:lnTo>
                  <a:pt x="8743918" y="1012048"/>
                </a:lnTo>
                <a:lnTo>
                  <a:pt x="8737667" y="1017406"/>
                </a:lnTo>
                <a:lnTo>
                  <a:pt x="8732310" y="1024252"/>
                </a:lnTo>
                <a:lnTo>
                  <a:pt x="8732905" y="1029610"/>
                </a:lnTo>
                <a:lnTo>
                  <a:pt x="8732310" y="1037647"/>
                </a:lnTo>
                <a:lnTo>
                  <a:pt x="8732310" y="1046576"/>
                </a:lnTo>
                <a:lnTo>
                  <a:pt x="8729928" y="1054018"/>
                </a:lnTo>
                <a:lnTo>
                  <a:pt x="8729928" y="1060864"/>
                </a:lnTo>
                <a:lnTo>
                  <a:pt x="8726059" y="1066222"/>
                </a:lnTo>
                <a:lnTo>
                  <a:pt x="8727249" y="1072175"/>
                </a:lnTo>
                <a:lnTo>
                  <a:pt x="8731714" y="1077235"/>
                </a:lnTo>
                <a:lnTo>
                  <a:pt x="8728738" y="1082593"/>
                </a:lnTo>
                <a:lnTo>
                  <a:pt x="8728738" y="1090630"/>
                </a:lnTo>
                <a:lnTo>
                  <a:pt x="8729928" y="1099857"/>
                </a:lnTo>
                <a:lnTo>
                  <a:pt x="8730524" y="1108787"/>
                </a:lnTo>
                <a:lnTo>
                  <a:pt x="8730524" y="1118609"/>
                </a:lnTo>
                <a:lnTo>
                  <a:pt x="8731714" y="1127241"/>
                </a:lnTo>
                <a:lnTo>
                  <a:pt x="8734691" y="1133790"/>
                </a:lnTo>
                <a:lnTo>
                  <a:pt x="8732310" y="1141231"/>
                </a:lnTo>
                <a:lnTo>
                  <a:pt x="8732905" y="1147184"/>
                </a:lnTo>
                <a:lnTo>
                  <a:pt x="8731714" y="1155221"/>
                </a:lnTo>
                <a:lnTo>
                  <a:pt x="8730524" y="1161174"/>
                </a:lnTo>
                <a:lnTo>
                  <a:pt x="8731714" y="1166829"/>
                </a:lnTo>
                <a:lnTo>
                  <a:pt x="8730524" y="1176057"/>
                </a:lnTo>
                <a:lnTo>
                  <a:pt x="8729928" y="1185582"/>
                </a:lnTo>
                <a:lnTo>
                  <a:pt x="8729928" y="1196000"/>
                </a:lnTo>
                <a:lnTo>
                  <a:pt x="8728738" y="1204037"/>
                </a:lnTo>
                <a:lnTo>
                  <a:pt x="8729928" y="1212669"/>
                </a:lnTo>
                <a:lnTo>
                  <a:pt x="8730524" y="1221003"/>
                </a:lnTo>
                <a:lnTo>
                  <a:pt x="8729928" y="1229040"/>
                </a:lnTo>
                <a:lnTo>
                  <a:pt x="8728738" y="1241839"/>
                </a:lnTo>
                <a:lnTo>
                  <a:pt x="8727249" y="1251661"/>
                </a:lnTo>
                <a:lnTo>
                  <a:pt x="8727249" y="1265056"/>
                </a:lnTo>
                <a:lnTo>
                  <a:pt x="8726654" y="1275176"/>
                </a:lnTo>
                <a:lnTo>
                  <a:pt x="8726654" y="1298393"/>
                </a:lnTo>
                <a:lnTo>
                  <a:pt x="8727249" y="1304644"/>
                </a:lnTo>
                <a:lnTo>
                  <a:pt x="8726654" y="1315658"/>
                </a:lnTo>
                <a:lnTo>
                  <a:pt x="8724273" y="1324587"/>
                </a:lnTo>
                <a:lnTo>
                  <a:pt x="8723082" y="1335005"/>
                </a:lnTo>
                <a:lnTo>
                  <a:pt x="8721296" y="1344233"/>
                </a:lnTo>
                <a:lnTo>
                  <a:pt x="8721892" y="1354055"/>
                </a:lnTo>
                <a:lnTo>
                  <a:pt x="8721296" y="1365664"/>
                </a:lnTo>
                <a:lnTo>
                  <a:pt x="8718320" y="1376975"/>
                </a:lnTo>
                <a:lnTo>
                  <a:pt x="8718320" y="1386202"/>
                </a:lnTo>
                <a:lnTo>
                  <a:pt x="8716534" y="1393644"/>
                </a:lnTo>
                <a:lnTo>
                  <a:pt x="8715046" y="1399597"/>
                </a:lnTo>
                <a:lnTo>
                  <a:pt x="8716534" y="1406443"/>
                </a:lnTo>
                <a:lnTo>
                  <a:pt x="8713260" y="1412991"/>
                </a:lnTo>
                <a:lnTo>
                  <a:pt x="8712664" y="1419837"/>
                </a:lnTo>
                <a:lnTo>
                  <a:pt x="8712664" y="1427576"/>
                </a:lnTo>
                <a:lnTo>
                  <a:pt x="8712069" y="1434423"/>
                </a:lnTo>
                <a:lnTo>
                  <a:pt x="8715046" y="1439185"/>
                </a:lnTo>
                <a:lnTo>
                  <a:pt x="8721892" y="1441269"/>
                </a:lnTo>
                <a:lnTo>
                  <a:pt x="8732310" y="1439780"/>
                </a:lnTo>
                <a:lnTo>
                  <a:pt x="8741537" y="1443054"/>
                </a:lnTo>
                <a:lnTo>
                  <a:pt x="8749871" y="1444840"/>
                </a:lnTo>
                <a:lnTo>
                  <a:pt x="8759694" y="1445436"/>
                </a:lnTo>
                <a:lnTo>
                  <a:pt x="8771898" y="1445436"/>
                </a:lnTo>
                <a:lnTo>
                  <a:pt x="8782316" y="1447222"/>
                </a:lnTo>
                <a:lnTo>
                  <a:pt x="8799282" y="1447222"/>
                </a:lnTo>
                <a:lnTo>
                  <a:pt x="8808510" y="1441269"/>
                </a:lnTo>
                <a:lnTo>
                  <a:pt x="8819523" y="1434423"/>
                </a:lnTo>
                <a:lnTo>
                  <a:pt x="8831132" y="1430850"/>
                </a:lnTo>
                <a:lnTo>
                  <a:pt x="8839466" y="1425790"/>
                </a:lnTo>
                <a:lnTo>
                  <a:pt x="8849884" y="1422814"/>
                </a:lnTo>
                <a:lnTo>
                  <a:pt x="8859111" y="1422814"/>
                </a:lnTo>
                <a:lnTo>
                  <a:pt x="8873101" y="1420433"/>
                </a:lnTo>
                <a:lnTo>
                  <a:pt x="8885305" y="1421623"/>
                </a:lnTo>
                <a:lnTo>
                  <a:pt x="8895723" y="1421623"/>
                </a:lnTo>
                <a:lnTo>
                  <a:pt x="8904653" y="1418647"/>
                </a:lnTo>
                <a:lnTo>
                  <a:pt x="8912689" y="1416265"/>
                </a:lnTo>
                <a:lnTo>
                  <a:pt x="8921917" y="1416265"/>
                </a:lnTo>
                <a:lnTo>
                  <a:pt x="8927274" y="1411801"/>
                </a:lnTo>
                <a:lnTo>
                  <a:pt x="8929656" y="1406443"/>
                </a:lnTo>
                <a:lnTo>
                  <a:pt x="8934121" y="1399597"/>
                </a:lnTo>
                <a:lnTo>
                  <a:pt x="8934716" y="1391262"/>
                </a:lnTo>
                <a:lnTo>
                  <a:pt x="8934716" y="1383226"/>
                </a:lnTo>
                <a:lnTo>
                  <a:pt x="8932930" y="1375189"/>
                </a:lnTo>
                <a:lnTo>
                  <a:pt x="8931739" y="1368641"/>
                </a:lnTo>
                <a:lnTo>
                  <a:pt x="8925489" y="1362390"/>
                </a:lnTo>
                <a:lnTo>
                  <a:pt x="8921917" y="1355841"/>
                </a:lnTo>
                <a:lnTo>
                  <a:pt x="8915666" y="1351376"/>
                </a:lnTo>
                <a:lnTo>
                  <a:pt x="8907332" y="1349590"/>
                </a:lnTo>
                <a:lnTo>
                  <a:pt x="8900485" y="1352865"/>
                </a:lnTo>
                <a:lnTo>
                  <a:pt x="8891853" y="1357627"/>
                </a:lnTo>
                <a:lnTo>
                  <a:pt x="8890067" y="1362985"/>
                </a:lnTo>
                <a:lnTo>
                  <a:pt x="8882328" y="1366854"/>
                </a:lnTo>
                <a:lnTo>
                  <a:pt x="8872506" y="1371617"/>
                </a:lnTo>
                <a:lnTo>
                  <a:pt x="8859706" y="1374594"/>
                </a:lnTo>
                <a:lnTo>
                  <a:pt x="8848693" y="1376380"/>
                </a:lnTo>
                <a:lnTo>
                  <a:pt x="8837085" y="1374594"/>
                </a:lnTo>
                <a:lnTo>
                  <a:pt x="8827857" y="1373998"/>
                </a:lnTo>
                <a:lnTo>
                  <a:pt x="8821904" y="1376380"/>
                </a:lnTo>
                <a:lnTo>
                  <a:pt x="8810891" y="1380249"/>
                </a:lnTo>
                <a:lnTo>
                  <a:pt x="8802854" y="1380844"/>
                </a:lnTo>
                <a:lnTo>
                  <a:pt x="8796306" y="1383226"/>
                </a:lnTo>
                <a:lnTo>
                  <a:pt x="8786483" y="1383226"/>
                </a:lnTo>
                <a:lnTo>
                  <a:pt x="8777851" y="1379654"/>
                </a:lnTo>
                <a:lnTo>
                  <a:pt x="8771303" y="1379654"/>
                </a:lnTo>
                <a:lnTo>
                  <a:pt x="8759694" y="1380844"/>
                </a:lnTo>
                <a:lnTo>
                  <a:pt x="8749276" y="1382035"/>
                </a:lnTo>
                <a:lnTo>
                  <a:pt x="8742728" y="1385011"/>
                </a:lnTo>
                <a:lnTo>
                  <a:pt x="8737072" y="1383821"/>
                </a:lnTo>
                <a:lnTo>
                  <a:pt x="8735286" y="1380249"/>
                </a:lnTo>
                <a:lnTo>
                  <a:pt x="8735882" y="1372212"/>
                </a:lnTo>
                <a:lnTo>
                  <a:pt x="8737072" y="1365664"/>
                </a:lnTo>
                <a:lnTo>
                  <a:pt x="8737072" y="1361199"/>
                </a:lnTo>
                <a:lnTo>
                  <a:pt x="8738858" y="1354650"/>
                </a:lnTo>
                <a:lnTo>
                  <a:pt x="8740942" y="1345423"/>
                </a:lnTo>
                <a:lnTo>
                  <a:pt x="8741537" y="1333220"/>
                </a:lnTo>
                <a:lnTo>
                  <a:pt x="8740942" y="1325778"/>
                </a:lnTo>
                <a:lnTo>
                  <a:pt x="8743918" y="1315658"/>
                </a:lnTo>
                <a:lnTo>
                  <a:pt x="8745704" y="1306430"/>
                </a:lnTo>
                <a:lnTo>
                  <a:pt x="8746299" y="1298393"/>
                </a:lnTo>
                <a:lnTo>
                  <a:pt x="8748681" y="1290654"/>
                </a:lnTo>
                <a:lnTo>
                  <a:pt x="8748681" y="1281427"/>
                </a:lnTo>
                <a:lnTo>
                  <a:pt x="8749871" y="1275176"/>
                </a:lnTo>
                <a:lnTo>
                  <a:pt x="8751657" y="1268033"/>
                </a:lnTo>
                <a:lnTo>
                  <a:pt x="8751657" y="1258210"/>
                </a:lnTo>
                <a:lnTo>
                  <a:pt x="8754336" y="1247792"/>
                </a:lnTo>
                <a:lnTo>
                  <a:pt x="8755527" y="1236779"/>
                </a:lnTo>
                <a:lnTo>
                  <a:pt x="8758503" y="1228445"/>
                </a:lnTo>
                <a:lnTo>
                  <a:pt x="8758503" y="1218622"/>
                </a:lnTo>
                <a:lnTo>
                  <a:pt x="8760885" y="1198381"/>
                </a:lnTo>
                <a:lnTo>
                  <a:pt x="8762671" y="1188856"/>
                </a:lnTo>
                <a:lnTo>
                  <a:pt x="8763266" y="1180819"/>
                </a:lnTo>
                <a:lnTo>
                  <a:pt x="8766540" y="1175461"/>
                </a:lnTo>
                <a:lnTo>
                  <a:pt x="8768326" y="1169211"/>
                </a:lnTo>
                <a:lnTo>
                  <a:pt x="8771303" y="1161174"/>
                </a:lnTo>
                <a:lnTo>
                  <a:pt x="8771303" y="1152244"/>
                </a:lnTo>
                <a:lnTo>
                  <a:pt x="8773684" y="1134980"/>
                </a:lnTo>
                <a:lnTo>
                  <a:pt x="8776660" y="1125455"/>
                </a:lnTo>
                <a:lnTo>
                  <a:pt x="8776660" y="1115633"/>
                </a:lnTo>
                <a:lnTo>
                  <a:pt x="8779339" y="1107000"/>
                </a:lnTo>
                <a:lnTo>
                  <a:pt x="8781125" y="1098666"/>
                </a:lnTo>
                <a:lnTo>
                  <a:pt x="8782911" y="1090630"/>
                </a:lnTo>
                <a:lnTo>
                  <a:pt x="8785888" y="1082593"/>
                </a:lnTo>
                <a:lnTo>
                  <a:pt x="8787674" y="1070984"/>
                </a:lnTo>
                <a:lnTo>
                  <a:pt x="8792139" y="1063841"/>
                </a:lnTo>
                <a:lnTo>
                  <a:pt x="8799282" y="1057590"/>
                </a:lnTo>
                <a:lnTo>
                  <a:pt x="8800473" y="1051637"/>
                </a:lnTo>
                <a:lnTo>
                  <a:pt x="8802854" y="1043600"/>
                </a:lnTo>
                <a:lnTo>
                  <a:pt x="8801664" y="1037051"/>
                </a:lnTo>
                <a:lnTo>
                  <a:pt x="8799282" y="1028419"/>
                </a:lnTo>
                <a:lnTo>
                  <a:pt x="8793924" y="1020383"/>
                </a:lnTo>
                <a:lnTo>
                  <a:pt x="8785888" y="1015025"/>
                </a:lnTo>
                <a:lnTo>
                  <a:pt x="8779339" y="1011453"/>
                </a:lnTo>
                <a:lnTo>
                  <a:pt x="8772493" y="1006988"/>
                </a:lnTo>
                <a:close/>
                <a:moveTo>
                  <a:pt x="3574148" y="282952"/>
                </a:moveTo>
                <a:lnTo>
                  <a:pt x="3562241" y="284441"/>
                </a:lnTo>
                <a:lnTo>
                  <a:pt x="3552940" y="293742"/>
                </a:lnTo>
                <a:lnTo>
                  <a:pt x="3547731" y="302300"/>
                </a:lnTo>
                <a:lnTo>
                  <a:pt x="3547731" y="312718"/>
                </a:lnTo>
                <a:lnTo>
                  <a:pt x="3549219" y="324996"/>
                </a:lnTo>
                <a:lnTo>
                  <a:pt x="3555172" y="337275"/>
                </a:lnTo>
                <a:lnTo>
                  <a:pt x="3558892" y="353274"/>
                </a:lnTo>
                <a:lnTo>
                  <a:pt x="3565218" y="370761"/>
                </a:lnTo>
                <a:lnTo>
                  <a:pt x="3565962" y="388992"/>
                </a:lnTo>
                <a:lnTo>
                  <a:pt x="3565962" y="403503"/>
                </a:lnTo>
                <a:lnTo>
                  <a:pt x="3562985" y="415037"/>
                </a:lnTo>
                <a:lnTo>
                  <a:pt x="3563730" y="426944"/>
                </a:lnTo>
                <a:lnTo>
                  <a:pt x="3563730" y="459686"/>
                </a:lnTo>
                <a:lnTo>
                  <a:pt x="3565218" y="480522"/>
                </a:lnTo>
                <a:lnTo>
                  <a:pt x="3565218" y="500986"/>
                </a:lnTo>
                <a:lnTo>
                  <a:pt x="3563730" y="516241"/>
                </a:lnTo>
                <a:lnTo>
                  <a:pt x="3563730" y="531495"/>
                </a:lnTo>
                <a:lnTo>
                  <a:pt x="3565218" y="546006"/>
                </a:lnTo>
                <a:lnTo>
                  <a:pt x="3565218" y="563494"/>
                </a:lnTo>
                <a:lnTo>
                  <a:pt x="3566706" y="578004"/>
                </a:lnTo>
                <a:lnTo>
                  <a:pt x="3566706" y="591771"/>
                </a:lnTo>
                <a:lnTo>
                  <a:pt x="3569683" y="604049"/>
                </a:lnTo>
                <a:lnTo>
                  <a:pt x="3569683" y="642000"/>
                </a:lnTo>
                <a:lnTo>
                  <a:pt x="3571915" y="653535"/>
                </a:lnTo>
                <a:lnTo>
                  <a:pt x="3574148" y="661720"/>
                </a:lnTo>
                <a:lnTo>
                  <a:pt x="3573403" y="676231"/>
                </a:lnTo>
                <a:lnTo>
                  <a:pt x="3576752" y="684788"/>
                </a:lnTo>
                <a:lnTo>
                  <a:pt x="3576008" y="699299"/>
                </a:lnTo>
                <a:lnTo>
                  <a:pt x="3574148" y="711205"/>
                </a:lnTo>
                <a:lnTo>
                  <a:pt x="3576008" y="718275"/>
                </a:lnTo>
                <a:lnTo>
                  <a:pt x="3577496" y="721995"/>
                </a:lnTo>
                <a:lnTo>
                  <a:pt x="3582705" y="716786"/>
                </a:lnTo>
                <a:lnTo>
                  <a:pt x="3583449" y="700787"/>
                </a:lnTo>
                <a:lnTo>
                  <a:pt x="3582705" y="684788"/>
                </a:lnTo>
                <a:lnTo>
                  <a:pt x="3582705" y="667301"/>
                </a:lnTo>
                <a:lnTo>
                  <a:pt x="3581217" y="651302"/>
                </a:lnTo>
                <a:lnTo>
                  <a:pt x="3583449" y="634187"/>
                </a:lnTo>
                <a:lnTo>
                  <a:pt x="3583449" y="614467"/>
                </a:lnTo>
                <a:lnTo>
                  <a:pt x="3584938" y="596236"/>
                </a:lnTo>
                <a:lnTo>
                  <a:pt x="3583449" y="577260"/>
                </a:lnTo>
                <a:lnTo>
                  <a:pt x="3582705" y="559773"/>
                </a:lnTo>
                <a:lnTo>
                  <a:pt x="3582705" y="546006"/>
                </a:lnTo>
                <a:lnTo>
                  <a:pt x="3583449" y="529263"/>
                </a:lnTo>
                <a:lnTo>
                  <a:pt x="3586426" y="511776"/>
                </a:lnTo>
                <a:lnTo>
                  <a:pt x="3584938" y="496521"/>
                </a:lnTo>
                <a:lnTo>
                  <a:pt x="3586426" y="483498"/>
                </a:lnTo>
                <a:lnTo>
                  <a:pt x="3587914" y="466755"/>
                </a:lnTo>
                <a:lnTo>
                  <a:pt x="3590891" y="452244"/>
                </a:lnTo>
                <a:lnTo>
                  <a:pt x="3590891" y="440710"/>
                </a:lnTo>
                <a:lnTo>
                  <a:pt x="3592007" y="427688"/>
                </a:lnTo>
                <a:lnTo>
                  <a:pt x="3597216" y="418014"/>
                </a:lnTo>
                <a:lnTo>
                  <a:pt x="3594239" y="409456"/>
                </a:lnTo>
                <a:lnTo>
                  <a:pt x="3597216" y="399038"/>
                </a:lnTo>
                <a:lnTo>
                  <a:pt x="3598704" y="386760"/>
                </a:lnTo>
                <a:lnTo>
                  <a:pt x="3598704" y="371505"/>
                </a:lnTo>
                <a:lnTo>
                  <a:pt x="3600937" y="354018"/>
                </a:lnTo>
                <a:lnTo>
                  <a:pt x="3600937" y="340251"/>
                </a:lnTo>
                <a:lnTo>
                  <a:pt x="3603913" y="324996"/>
                </a:lnTo>
                <a:lnTo>
                  <a:pt x="3608006" y="318299"/>
                </a:lnTo>
                <a:lnTo>
                  <a:pt x="3602425" y="305277"/>
                </a:lnTo>
                <a:lnTo>
                  <a:pt x="3594239" y="295231"/>
                </a:lnTo>
                <a:lnTo>
                  <a:pt x="3583449" y="286301"/>
                </a:lnTo>
                <a:close/>
                <a:moveTo>
                  <a:pt x="3677955" y="223793"/>
                </a:moveTo>
                <a:lnTo>
                  <a:pt x="3660468" y="226770"/>
                </a:lnTo>
                <a:lnTo>
                  <a:pt x="3644469" y="225282"/>
                </a:lnTo>
                <a:lnTo>
                  <a:pt x="3632191" y="227514"/>
                </a:lnTo>
                <a:lnTo>
                  <a:pt x="3603913" y="228258"/>
                </a:lnTo>
                <a:lnTo>
                  <a:pt x="3569683" y="230490"/>
                </a:lnTo>
                <a:lnTo>
                  <a:pt x="3537684" y="230490"/>
                </a:lnTo>
                <a:lnTo>
                  <a:pt x="3505687" y="228258"/>
                </a:lnTo>
                <a:lnTo>
                  <a:pt x="3480758" y="228258"/>
                </a:lnTo>
                <a:lnTo>
                  <a:pt x="3457690" y="230490"/>
                </a:lnTo>
                <a:lnTo>
                  <a:pt x="3443179" y="234211"/>
                </a:lnTo>
                <a:lnTo>
                  <a:pt x="3427924" y="242025"/>
                </a:lnTo>
                <a:lnTo>
                  <a:pt x="3418250" y="245001"/>
                </a:lnTo>
                <a:lnTo>
                  <a:pt x="3411925" y="250954"/>
                </a:lnTo>
                <a:lnTo>
                  <a:pt x="3405228" y="260256"/>
                </a:lnTo>
                <a:lnTo>
                  <a:pt x="3403739" y="272534"/>
                </a:lnTo>
                <a:lnTo>
                  <a:pt x="3405228" y="282952"/>
                </a:lnTo>
                <a:lnTo>
                  <a:pt x="3414901" y="291510"/>
                </a:lnTo>
                <a:lnTo>
                  <a:pt x="3425692" y="298951"/>
                </a:lnTo>
                <a:lnTo>
                  <a:pt x="3436482" y="306021"/>
                </a:lnTo>
                <a:lnTo>
                  <a:pt x="3454713" y="311974"/>
                </a:lnTo>
                <a:lnTo>
                  <a:pt x="3475177" y="311230"/>
                </a:lnTo>
                <a:lnTo>
                  <a:pt x="3495641" y="308253"/>
                </a:lnTo>
                <a:lnTo>
                  <a:pt x="3510896" y="303788"/>
                </a:lnTo>
                <a:lnTo>
                  <a:pt x="3523918" y="296719"/>
                </a:lnTo>
                <a:lnTo>
                  <a:pt x="3533964" y="290766"/>
                </a:lnTo>
                <a:lnTo>
                  <a:pt x="3539173" y="284441"/>
                </a:lnTo>
                <a:lnTo>
                  <a:pt x="3555172" y="280720"/>
                </a:lnTo>
                <a:lnTo>
                  <a:pt x="3571915" y="276255"/>
                </a:lnTo>
                <a:lnTo>
                  <a:pt x="3594239" y="269186"/>
                </a:lnTo>
                <a:lnTo>
                  <a:pt x="3614703" y="265465"/>
                </a:lnTo>
                <a:lnTo>
                  <a:pt x="3640004" y="260256"/>
                </a:lnTo>
                <a:lnTo>
                  <a:pt x="3668653" y="259512"/>
                </a:lnTo>
                <a:lnTo>
                  <a:pt x="3700651" y="255047"/>
                </a:lnTo>
                <a:lnTo>
                  <a:pt x="3730417" y="253187"/>
                </a:lnTo>
                <a:lnTo>
                  <a:pt x="3754974" y="253187"/>
                </a:lnTo>
                <a:lnTo>
                  <a:pt x="3776182" y="255791"/>
                </a:lnTo>
                <a:lnTo>
                  <a:pt x="3791437" y="258024"/>
                </a:lnTo>
                <a:lnTo>
                  <a:pt x="3796646" y="259512"/>
                </a:lnTo>
                <a:lnTo>
                  <a:pt x="3803715" y="256535"/>
                </a:lnTo>
                <a:lnTo>
                  <a:pt x="3803715" y="250954"/>
                </a:lnTo>
                <a:lnTo>
                  <a:pt x="3799994" y="244257"/>
                </a:lnTo>
                <a:lnTo>
                  <a:pt x="3775438" y="231979"/>
                </a:lnTo>
                <a:lnTo>
                  <a:pt x="3760927" y="231979"/>
                </a:lnTo>
                <a:lnTo>
                  <a:pt x="3730417" y="228258"/>
                </a:lnTo>
                <a:lnTo>
                  <a:pt x="3714418" y="226770"/>
                </a:lnTo>
                <a:lnTo>
                  <a:pt x="3696931" y="227514"/>
                </a:lnTo>
                <a:close/>
                <a:moveTo>
                  <a:pt x="3507175" y="167983"/>
                </a:moveTo>
                <a:lnTo>
                  <a:pt x="3503454" y="175796"/>
                </a:lnTo>
                <a:lnTo>
                  <a:pt x="3509407" y="181749"/>
                </a:lnTo>
                <a:lnTo>
                  <a:pt x="3514244" y="175796"/>
                </a:lnTo>
                <a:lnTo>
                  <a:pt x="3514244" y="17021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5" descr="A picture containing scarf, laser">
            <a:extLst>
              <a:ext uri="{FF2B5EF4-FFF2-40B4-BE49-F238E27FC236}">
                <a16:creationId xmlns:a16="http://schemas.microsoft.com/office/drawing/2014/main" id="{1DA2E781-81B1-5028-547B-F900145E9B1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b="9742"/>
          <a:stretch>
            <a:fillRect/>
          </a:stretch>
        </p:blipFill>
        <p:spPr>
          <a:xfrm>
            <a:off x="11206479" y="7074690"/>
            <a:ext cx="985521" cy="765460"/>
          </a:xfrm>
          <a:custGeom>
            <a:avLst/>
            <a:gdLst>
              <a:gd name="connsiteX0" fmla="*/ 1752042 w 3379808"/>
              <a:gd name="connsiteY0" fmla="*/ 2206564 h 2476982"/>
              <a:gd name="connsiteX1" fmla="*/ 1752042 w 3379808"/>
              <a:gd name="connsiteY1" fmla="*/ 2216220 h 2476982"/>
              <a:gd name="connsiteX2" fmla="*/ 1752651 w 3379808"/>
              <a:gd name="connsiteY2" fmla="*/ 2228291 h 2476982"/>
              <a:gd name="connsiteX3" fmla="*/ 1756916 w 3379808"/>
              <a:gd name="connsiteY3" fmla="*/ 2240362 h 2476982"/>
              <a:gd name="connsiteX4" fmla="*/ 1761789 w 3379808"/>
              <a:gd name="connsiteY4" fmla="*/ 2240362 h 2476982"/>
              <a:gd name="connsiteX5" fmla="*/ 1720224 w 3379808"/>
              <a:gd name="connsiteY5" fmla="*/ 2203161 h 2476982"/>
              <a:gd name="connsiteX6" fmla="*/ 1724629 w 3379808"/>
              <a:gd name="connsiteY6" fmla="*/ 2227085 h 2476982"/>
              <a:gd name="connsiteX7" fmla="*/ 1726733 w 3379808"/>
              <a:gd name="connsiteY7" fmla="*/ 2238346 h 2476982"/>
              <a:gd name="connsiteX8" fmla="*/ 1721887 w 3379808"/>
              <a:gd name="connsiteY8" fmla="*/ 2220257 h 2476982"/>
              <a:gd name="connsiteX9" fmla="*/ 770021 w 3379808"/>
              <a:gd name="connsiteY9" fmla="*/ 2105169 h 2476982"/>
              <a:gd name="connsiteX10" fmla="*/ 772458 w 3379808"/>
              <a:gd name="connsiteY10" fmla="*/ 2108791 h 2476982"/>
              <a:gd name="connsiteX11" fmla="*/ 774895 w 3379808"/>
              <a:gd name="connsiteY11" fmla="*/ 2105169 h 2476982"/>
              <a:gd name="connsiteX12" fmla="*/ 772458 w 3379808"/>
              <a:gd name="connsiteY12" fmla="*/ 2105169 h 2476982"/>
              <a:gd name="connsiteX13" fmla="*/ 770021 w 3379808"/>
              <a:gd name="connsiteY13" fmla="*/ 2105169 h 2476982"/>
              <a:gd name="connsiteX14" fmla="*/ 765148 w 3379808"/>
              <a:gd name="connsiteY14" fmla="*/ 2105169 h 2476982"/>
              <a:gd name="connsiteX15" fmla="*/ 765148 w 3379808"/>
              <a:gd name="connsiteY15" fmla="*/ 2109998 h 2476982"/>
              <a:gd name="connsiteX16" fmla="*/ 765148 w 3379808"/>
              <a:gd name="connsiteY16" fmla="*/ 2114826 h 2476982"/>
              <a:gd name="connsiteX17" fmla="*/ 768804 w 3379808"/>
              <a:gd name="connsiteY17" fmla="*/ 2109998 h 2476982"/>
              <a:gd name="connsiteX18" fmla="*/ 765148 w 3379808"/>
              <a:gd name="connsiteY18" fmla="*/ 2105169 h 2476982"/>
              <a:gd name="connsiteX19" fmla="*/ 1805651 w 3379808"/>
              <a:gd name="connsiteY19" fmla="*/ 2100341 h 2476982"/>
              <a:gd name="connsiteX20" fmla="*/ 1801997 w 3379808"/>
              <a:gd name="connsiteY20" fmla="*/ 2105169 h 2476982"/>
              <a:gd name="connsiteX21" fmla="*/ 1805651 w 3379808"/>
              <a:gd name="connsiteY21" fmla="*/ 2109998 h 2476982"/>
              <a:gd name="connsiteX22" fmla="*/ 1805651 w 3379808"/>
              <a:gd name="connsiteY22" fmla="*/ 2100341 h 2476982"/>
              <a:gd name="connsiteX23" fmla="*/ 779768 w 3379808"/>
              <a:gd name="connsiteY23" fmla="*/ 2100341 h 2476982"/>
              <a:gd name="connsiteX24" fmla="*/ 776114 w 3379808"/>
              <a:gd name="connsiteY24" fmla="*/ 2102755 h 2476982"/>
              <a:gd name="connsiteX25" fmla="*/ 779768 w 3379808"/>
              <a:gd name="connsiteY25" fmla="*/ 2105169 h 2476982"/>
              <a:gd name="connsiteX26" fmla="*/ 783424 w 3379808"/>
              <a:gd name="connsiteY26" fmla="*/ 2102755 h 2476982"/>
              <a:gd name="connsiteX27" fmla="*/ 779768 w 3379808"/>
              <a:gd name="connsiteY27" fmla="*/ 2100341 h 2476982"/>
              <a:gd name="connsiteX28" fmla="*/ 852872 w 3379808"/>
              <a:gd name="connsiteY28" fmla="*/ 2095513 h 2476982"/>
              <a:gd name="connsiteX29" fmla="*/ 856527 w 3379808"/>
              <a:gd name="connsiteY29" fmla="*/ 2100341 h 2476982"/>
              <a:gd name="connsiteX30" fmla="*/ 852872 w 3379808"/>
              <a:gd name="connsiteY30" fmla="*/ 2105169 h 2476982"/>
              <a:gd name="connsiteX31" fmla="*/ 849217 w 3379808"/>
              <a:gd name="connsiteY31" fmla="*/ 2100341 h 2476982"/>
              <a:gd name="connsiteX32" fmla="*/ 852872 w 3379808"/>
              <a:gd name="connsiteY32" fmla="*/ 2095513 h 2476982"/>
              <a:gd name="connsiteX33" fmla="*/ 789516 w 3379808"/>
              <a:gd name="connsiteY33" fmla="*/ 2095513 h 2476982"/>
              <a:gd name="connsiteX34" fmla="*/ 785861 w 3379808"/>
              <a:gd name="connsiteY34" fmla="*/ 2100341 h 2476982"/>
              <a:gd name="connsiteX35" fmla="*/ 789516 w 3379808"/>
              <a:gd name="connsiteY35" fmla="*/ 2105169 h 2476982"/>
              <a:gd name="connsiteX36" fmla="*/ 793171 w 3379808"/>
              <a:gd name="connsiteY36" fmla="*/ 2100341 h 2476982"/>
              <a:gd name="connsiteX37" fmla="*/ 789516 w 3379808"/>
              <a:gd name="connsiteY37" fmla="*/ 2095513 h 2476982"/>
              <a:gd name="connsiteX38" fmla="*/ 860182 w 3379808"/>
              <a:gd name="connsiteY38" fmla="*/ 2091892 h 2476982"/>
              <a:gd name="connsiteX39" fmla="*/ 862619 w 3379808"/>
              <a:gd name="connsiteY39" fmla="*/ 2095513 h 2476982"/>
              <a:gd name="connsiteX40" fmla="*/ 860182 w 3379808"/>
              <a:gd name="connsiteY40" fmla="*/ 2095513 h 2476982"/>
              <a:gd name="connsiteX41" fmla="*/ 857745 w 3379808"/>
              <a:gd name="connsiteY41" fmla="*/ 2095513 h 2476982"/>
              <a:gd name="connsiteX42" fmla="*/ 860182 w 3379808"/>
              <a:gd name="connsiteY42" fmla="*/ 2091892 h 2476982"/>
              <a:gd name="connsiteX43" fmla="*/ 801699 w 3379808"/>
              <a:gd name="connsiteY43" fmla="*/ 2087064 h 2476982"/>
              <a:gd name="connsiteX44" fmla="*/ 799263 w 3379808"/>
              <a:gd name="connsiteY44" fmla="*/ 2090684 h 2476982"/>
              <a:gd name="connsiteX45" fmla="*/ 801699 w 3379808"/>
              <a:gd name="connsiteY45" fmla="*/ 2094306 h 2476982"/>
              <a:gd name="connsiteX46" fmla="*/ 804136 w 3379808"/>
              <a:gd name="connsiteY46" fmla="*/ 2090684 h 2476982"/>
              <a:gd name="connsiteX47" fmla="*/ 801699 w 3379808"/>
              <a:gd name="connsiteY47" fmla="*/ 2087064 h 2476982"/>
              <a:gd name="connsiteX48" fmla="*/ 867492 w 3379808"/>
              <a:gd name="connsiteY48" fmla="*/ 2085856 h 2476982"/>
              <a:gd name="connsiteX49" fmla="*/ 871148 w 3379808"/>
              <a:gd name="connsiteY49" fmla="*/ 2090684 h 2476982"/>
              <a:gd name="connsiteX50" fmla="*/ 867492 w 3379808"/>
              <a:gd name="connsiteY50" fmla="*/ 2095513 h 2476982"/>
              <a:gd name="connsiteX51" fmla="*/ 863838 w 3379808"/>
              <a:gd name="connsiteY51" fmla="*/ 2090684 h 2476982"/>
              <a:gd name="connsiteX52" fmla="*/ 867492 w 3379808"/>
              <a:gd name="connsiteY52" fmla="*/ 2085856 h 2476982"/>
              <a:gd name="connsiteX53" fmla="*/ 809010 w 3379808"/>
              <a:gd name="connsiteY53" fmla="*/ 2081028 h 2476982"/>
              <a:gd name="connsiteX54" fmla="*/ 805355 w 3379808"/>
              <a:gd name="connsiteY54" fmla="*/ 2085856 h 2476982"/>
              <a:gd name="connsiteX55" fmla="*/ 809010 w 3379808"/>
              <a:gd name="connsiteY55" fmla="*/ 2090684 h 2476982"/>
              <a:gd name="connsiteX56" fmla="*/ 812666 w 3379808"/>
              <a:gd name="connsiteY56" fmla="*/ 2085856 h 2476982"/>
              <a:gd name="connsiteX57" fmla="*/ 809010 w 3379808"/>
              <a:gd name="connsiteY57" fmla="*/ 2081028 h 2476982"/>
              <a:gd name="connsiteX58" fmla="*/ 862619 w 3379808"/>
              <a:gd name="connsiteY58" fmla="*/ 2023088 h 2476982"/>
              <a:gd name="connsiteX59" fmla="*/ 858964 w 3379808"/>
              <a:gd name="connsiteY59" fmla="*/ 2025502 h 2476982"/>
              <a:gd name="connsiteX60" fmla="*/ 862619 w 3379808"/>
              <a:gd name="connsiteY60" fmla="*/ 2027916 h 2476982"/>
              <a:gd name="connsiteX61" fmla="*/ 866275 w 3379808"/>
              <a:gd name="connsiteY61" fmla="*/ 2025502 h 2476982"/>
              <a:gd name="connsiteX62" fmla="*/ 862619 w 3379808"/>
              <a:gd name="connsiteY62" fmla="*/ 2023088 h 2476982"/>
              <a:gd name="connsiteX63" fmla="*/ 876631 w 3379808"/>
              <a:gd name="connsiteY63" fmla="*/ 2014639 h 2476982"/>
              <a:gd name="connsiteX64" fmla="*/ 872366 w 3379808"/>
              <a:gd name="connsiteY64" fmla="*/ 2018260 h 2476982"/>
              <a:gd name="connsiteX65" fmla="*/ 868711 w 3379808"/>
              <a:gd name="connsiteY65" fmla="*/ 2020674 h 2476982"/>
              <a:gd name="connsiteX66" fmla="*/ 872366 w 3379808"/>
              <a:gd name="connsiteY66" fmla="*/ 2023088 h 2476982"/>
              <a:gd name="connsiteX67" fmla="*/ 872366 w 3379808"/>
              <a:gd name="connsiteY67" fmla="*/ 2020674 h 2476982"/>
              <a:gd name="connsiteX68" fmla="*/ 872366 w 3379808"/>
              <a:gd name="connsiteY68" fmla="*/ 2018260 h 2476982"/>
              <a:gd name="connsiteX69" fmla="*/ 874803 w 3379808"/>
              <a:gd name="connsiteY69" fmla="*/ 2018260 h 2476982"/>
              <a:gd name="connsiteX70" fmla="*/ 877239 w 3379808"/>
              <a:gd name="connsiteY70" fmla="*/ 2018260 h 2476982"/>
              <a:gd name="connsiteX71" fmla="*/ 876631 w 3379808"/>
              <a:gd name="connsiteY71" fmla="*/ 2014639 h 2476982"/>
              <a:gd name="connsiteX72" fmla="*/ 884550 w 3379808"/>
              <a:gd name="connsiteY72" fmla="*/ 2009811 h 2476982"/>
              <a:gd name="connsiteX73" fmla="*/ 882113 w 3379808"/>
              <a:gd name="connsiteY73" fmla="*/ 2013431 h 2476982"/>
              <a:gd name="connsiteX74" fmla="*/ 884550 w 3379808"/>
              <a:gd name="connsiteY74" fmla="*/ 2013431 h 2476982"/>
              <a:gd name="connsiteX75" fmla="*/ 886987 w 3379808"/>
              <a:gd name="connsiteY75" fmla="*/ 2013431 h 2476982"/>
              <a:gd name="connsiteX76" fmla="*/ 884550 w 3379808"/>
              <a:gd name="connsiteY76" fmla="*/ 2009811 h 2476982"/>
              <a:gd name="connsiteX77" fmla="*/ 1727674 w 3379808"/>
              <a:gd name="connsiteY77" fmla="*/ 2008603 h 2476982"/>
              <a:gd name="connsiteX78" fmla="*/ 1720974 w 3379808"/>
              <a:gd name="connsiteY78" fmla="*/ 2042401 h 2476982"/>
              <a:gd name="connsiteX79" fmla="*/ 1717927 w 3379808"/>
              <a:gd name="connsiteY79" fmla="*/ 2076199 h 2476982"/>
              <a:gd name="connsiteX80" fmla="*/ 1722801 w 3379808"/>
              <a:gd name="connsiteY80" fmla="*/ 2090684 h 2476982"/>
              <a:gd name="connsiteX81" fmla="*/ 1719146 w 3379808"/>
              <a:gd name="connsiteY81" fmla="*/ 2192079 h 2476982"/>
              <a:gd name="connsiteX82" fmla="*/ 1720224 w 3379808"/>
              <a:gd name="connsiteY82" fmla="*/ 2203161 h 2476982"/>
              <a:gd name="connsiteX83" fmla="*/ 1718156 w 3379808"/>
              <a:gd name="connsiteY83" fmla="*/ 2191928 h 2476982"/>
              <a:gd name="connsiteX84" fmla="*/ 1713054 w 3379808"/>
              <a:gd name="connsiteY84" fmla="*/ 2163109 h 2476982"/>
              <a:gd name="connsiteX85" fmla="*/ 1710617 w 3379808"/>
              <a:gd name="connsiteY85" fmla="*/ 2153452 h 2476982"/>
              <a:gd name="connsiteX86" fmla="*/ 1708180 w 3379808"/>
              <a:gd name="connsiteY86" fmla="*/ 2143796 h 2476982"/>
              <a:gd name="connsiteX87" fmla="*/ 1708180 w 3379808"/>
              <a:gd name="connsiteY87" fmla="*/ 2148624 h 2476982"/>
              <a:gd name="connsiteX88" fmla="*/ 1708180 w 3379808"/>
              <a:gd name="connsiteY88" fmla="*/ 2153452 h 2476982"/>
              <a:gd name="connsiteX89" fmla="*/ 1711227 w 3379808"/>
              <a:gd name="connsiteY89" fmla="*/ 2217428 h 2476982"/>
              <a:gd name="connsiteX90" fmla="*/ 1732548 w 3379808"/>
              <a:gd name="connsiteY90" fmla="*/ 2274160 h 2476982"/>
              <a:gd name="connsiteX91" fmla="*/ 1732548 w 3379808"/>
              <a:gd name="connsiteY91" fmla="*/ 2269332 h 2476982"/>
              <a:gd name="connsiteX92" fmla="*/ 1727807 w 3379808"/>
              <a:gd name="connsiteY92" fmla="*/ 2244097 h 2476982"/>
              <a:gd name="connsiteX93" fmla="*/ 1726733 w 3379808"/>
              <a:gd name="connsiteY93" fmla="*/ 2238346 h 2476982"/>
              <a:gd name="connsiteX94" fmla="*/ 1728283 w 3379808"/>
              <a:gd name="connsiteY94" fmla="*/ 2244135 h 2476982"/>
              <a:gd name="connsiteX95" fmla="*/ 1752042 w 3379808"/>
              <a:gd name="connsiteY95" fmla="*/ 2278988 h 2476982"/>
              <a:gd name="connsiteX96" fmla="*/ 1752042 w 3379808"/>
              <a:gd name="connsiteY96" fmla="*/ 2276574 h 2476982"/>
              <a:gd name="connsiteX97" fmla="*/ 1752042 w 3379808"/>
              <a:gd name="connsiteY97" fmla="*/ 2274160 h 2476982"/>
              <a:gd name="connsiteX98" fmla="*/ 1738030 w 3379808"/>
              <a:gd name="connsiteY98" fmla="*/ 2141382 h 2476982"/>
              <a:gd name="connsiteX99" fmla="*/ 1727674 w 3379808"/>
              <a:gd name="connsiteY99" fmla="*/ 2008603 h 2476982"/>
              <a:gd name="connsiteX100" fmla="*/ 784642 w 3379808"/>
              <a:gd name="connsiteY100" fmla="*/ 2003775 h 2476982"/>
              <a:gd name="connsiteX101" fmla="*/ 787079 w 3379808"/>
              <a:gd name="connsiteY101" fmla="*/ 2007397 h 2476982"/>
              <a:gd name="connsiteX102" fmla="*/ 789516 w 3379808"/>
              <a:gd name="connsiteY102" fmla="*/ 2003775 h 2476982"/>
              <a:gd name="connsiteX103" fmla="*/ 787079 w 3379808"/>
              <a:gd name="connsiteY103" fmla="*/ 2003775 h 2476982"/>
              <a:gd name="connsiteX104" fmla="*/ 784642 w 3379808"/>
              <a:gd name="connsiteY104" fmla="*/ 2003775 h 2476982"/>
              <a:gd name="connsiteX105" fmla="*/ 930849 w 3379808"/>
              <a:gd name="connsiteY105" fmla="*/ 1989290 h 2476982"/>
              <a:gd name="connsiteX106" fmla="*/ 930849 w 3379808"/>
              <a:gd name="connsiteY106" fmla="*/ 1991704 h 2476982"/>
              <a:gd name="connsiteX107" fmla="*/ 930849 w 3379808"/>
              <a:gd name="connsiteY107" fmla="*/ 1994118 h 2476982"/>
              <a:gd name="connsiteX108" fmla="*/ 925975 w 3379808"/>
              <a:gd name="connsiteY108" fmla="*/ 1994118 h 2476982"/>
              <a:gd name="connsiteX109" fmla="*/ 930849 w 3379808"/>
              <a:gd name="connsiteY109" fmla="*/ 1989290 h 2476982"/>
              <a:gd name="connsiteX110" fmla="*/ 940596 w 3379808"/>
              <a:gd name="connsiteY110" fmla="*/ 1979633 h 2476982"/>
              <a:gd name="connsiteX111" fmla="*/ 943032 w 3379808"/>
              <a:gd name="connsiteY111" fmla="*/ 1979633 h 2476982"/>
              <a:gd name="connsiteX112" fmla="*/ 945469 w 3379808"/>
              <a:gd name="connsiteY112" fmla="*/ 1979633 h 2476982"/>
              <a:gd name="connsiteX113" fmla="*/ 943032 w 3379808"/>
              <a:gd name="connsiteY113" fmla="*/ 1983255 h 2476982"/>
              <a:gd name="connsiteX114" fmla="*/ 940596 w 3379808"/>
              <a:gd name="connsiteY114" fmla="*/ 1979633 h 2476982"/>
              <a:gd name="connsiteX115" fmla="*/ 935722 w 3379808"/>
              <a:gd name="connsiteY115" fmla="*/ 1979633 h 2476982"/>
              <a:gd name="connsiteX116" fmla="*/ 939378 w 3379808"/>
              <a:gd name="connsiteY116" fmla="*/ 1984461 h 2476982"/>
              <a:gd name="connsiteX117" fmla="*/ 935722 w 3379808"/>
              <a:gd name="connsiteY117" fmla="*/ 1989290 h 2476982"/>
              <a:gd name="connsiteX118" fmla="*/ 932068 w 3379808"/>
              <a:gd name="connsiteY118" fmla="*/ 1984461 h 2476982"/>
              <a:gd name="connsiteX119" fmla="*/ 935722 w 3379808"/>
              <a:gd name="connsiteY119" fmla="*/ 1979633 h 2476982"/>
              <a:gd name="connsiteX120" fmla="*/ 950343 w 3379808"/>
              <a:gd name="connsiteY120" fmla="*/ 1974805 h 2476982"/>
              <a:gd name="connsiteX121" fmla="*/ 955216 w 3379808"/>
              <a:gd name="connsiteY121" fmla="*/ 1974805 h 2476982"/>
              <a:gd name="connsiteX122" fmla="*/ 952779 w 3379808"/>
              <a:gd name="connsiteY122" fmla="*/ 1978427 h 2476982"/>
              <a:gd name="connsiteX123" fmla="*/ 950343 w 3379808"/>
              <a:gd name="connsiteY123" fmla="*/ 1974805 h 2476982"/>
              <a:gd name="connsiteX124" fmla="*/ 726159 w 3379808"/>
              <a:gd name="connsiteY124" fmla="*/ 1974805 h 2476982"/>
              <a:gd name="connsiteX125" fmla="*/ 722505 w 3379808"/>
              <a:gd name="connsiteY125" fmla="*/ 1979633 h 2476982"/>
              <a:gd name="connsiteX126" fmla="*/ 726159 w 3379808"/>
              <a:gd name="connsiteY126" fmla="*/ 1984461 h 2476982"/>
              <a:gd name="connsiteX127" fmla="*/ 729815 w 3379808"/>
              <a:gd name="connsiteY127" fmla="*/ 1979633 h 2476982"/>
              <a:gd name="connsiteX128" fmla="*/ 726159 w 3379808"/>
              <a:gd name="connsiteY128" fmla="*/ 1974805 h 2476982"/>
              <a:gd name="connsiteX129" fmla="*/ 955216 w 3379808"/>
              <a:gd name="connsiteY129" fmla="*/ 1969977 h 2476982"/>
              <a:gd name="connsiteX130" fmla="*/ 960090 w 3379808"/>
              <a:gd name="connsiteY130" fmla="*/ 1969977 h 2476982"/>
              <a:gd name="connsiteX131" fmla="*/ 957653 w 3379808"/>
              <a:gd name="connsiteY131" fmla="*/ 1973598 h 2476982"/>
              <a:gd name="connsiteX132" fmla="*/ 955216 w 3379808"/>
              <a:gd name="connsiteY132" fmla="*/ 1969977 h 2476982"/>
              <a:gd name="connsiteX133" fmla="*/ 731033 w 3379808"/>
              <a:gd name="connsiteY133" fmla="*/ 1969977 h 2476982"/>
              <a:gd name="connsiteX134" fmla="*/ 727378 w 3379808"/>
              <a:gd name="connsiteY134" fmla="*/ 1974805 h 2476982"/>
              <a:gd name="connsiteX135" fmla="*/ 731033 w 3379808"/>
              <a:gd name="connsiteY135" fmla="*/ 1979633 h 2476982"/>
              <a:gd name="connsiteX136" fmla="*/ 734689 w 3379808"/>
              <a:gd name="connsiteY136" fmla="*/ 1974805 h 2476982"/>
              <a:gd name="connsiteX137" fmla="*/ 731033 w 3379808"/>
              <a:gd name="connsiteY137" fmla="*/ 1969977 h 2476982"/>
              <a:gd name="connsiteX138" fmla="*/ 755401 w 3379808"/>
              <a:gd name="connsiteY138" fmla="*/ 1960320 h 2476982"/>
              <a:gd name="connsiteX139" fmla="*/ 745654 w 3379808"/>
              <a:gd name="connsiteY139" fmla="*/ 1965148 h 2476982"/>
              <a:gd name="connsiteX140" fmla="*/ 735906 w 3379808"/>
              <a:gd name="connsiteY140" fmla="*/ 1969977 h 2476982"/>
              <a:gd name="connsiteX141" fmla="*/ 740780 w 3379808"/>
              <a:gd name="connsiteY141" fmla="*/ 1969977 h 2476982"/>
              <a:gd name="connsiteX142" fmla="*/ 750527 w 3379808"/>
              <a:gd name="connsiteY142" fmla="*/ 1966959 h 2476982"/>
              <a:gd name="connsiteX143" fmla="*/ 760274 w 3379808"/>
              <a:gd name="connsiteY143" fmla="*/ 1960320 h 2476982"/>
              <a:gd name="connsiteX144" fmla="*/ 757837 w 3379808"/>
              <a:gd name="connsiteY144" fmla="*/ 1960320 h 2476982"/>
              <a:gd name="connsiteX145" fmla="*/ 755401 w 3379808"/>
              <a:gd name="connsiteY145" fmla="*/ 1960320 h 2476982"/>
              <a:gd name="connsiteX146" fmla="*/ 1722801 w 3379808"/>
              <a:gd name="connsiteY146" fmla="*/ 1955492 h 2476982"/>
              <a:gd name="connsiteX147" fmla="*/ 1722801 w 3379808"/>
              <a:gd name="connsiteY147" fmla="*/ 1965148 h 2476982"/>
              <a:gd name="connsiteX148" fmla="*/ 1722801 w 3379808"/>
              <a:gd name="connsiteY148" fmla="*/ 1974805 h 2476982"/>
              <a:gd name="connsiteX149" fmla="*/ 1726456 w 3379808"/>
              <a:gd name="connsiteY149" fmla="*/ 1965148 h 2476982"/>
              <a:gd name="connsiteX150" fmla="*/ 1722801 w 3379808"/>
              <a:gd name="connsiteY150" fmla="*/ 1955492 h 2476982"/>
              <a:gd name="connsiteX151" fmla="*/ 721286 w 3379808"/>
              <a:gd name="connsiteY151" fmla="*/ 1955492 h 2476982"/>
              <a:gd name="connsiteX152" fmla="*/ 717631 w 3379808"/>
              <a:gd name="connsiteY152" fmla="*/ 1960320 h 2476982"/>
              <a:gd name="connsiteX153" fmla="*/ 721286 w 3379808"/>
              <a:gd name="connsiteY153" fmla="*/ 1965148 h 2476982"/>
              <a:gd name="connsiteX154" fmla="*/ 724942 w 3379808"/>
              <a:gd name="connsiteY154" fmla="*/ 1960320 h 2476982"/>
              <a:gd name="connsiteX155" fmla="*/ 721286 w 3379808"/>
              <a:gd name="connsiteY155" fmla="*/ 1955492 h 2476982"/>
              <a:gd name="connsiteX156" fmla="*/ 1737421 w 3379808"/>
              <a:gd name="connsiteY156" fmla="*/ 1950663 h 2476982"/>
              <a:gd name="connsiteX157" fmla="*/ 1733767 w 3379808"/>
              <a:gd name="connsiteY157" fmla="*/ 1957906 h 2476982"/>
              <a:gd name="connsiteX158" fmla="*/ 1737421 w 3379808"/>
              <a:gd name="connsiteY158" fmla="*/ 1965148 h 2476982"/>
              <a:gd name="connsiteX159" fmla="*/ 1737421 w 3379808"/>
              <a:gd name="connsiteY159" fmla="*/ 1959717 h 2476982"/>
              <a:gd name="connsiteX160" fmla="*/ 1737421 w 3379808"/>
              <a:gd name="connsiteY160" fmla="*/ 1950663 h 2476982"/>
              <a:gd name="connsiteX161" fmla="*/ 989331 w 3379808"/>
              <a:gd name="connsiteY161" fmla="*/ 1950663 h 2476982"/>
              <a:gd name="connsiteX162" fmla="*/ 991768 w 3379808"/>
              <a:gd name="connsiteY162" fmla="*/ 1950663 h 2476982"/>
              <a:gd name="connsiteX163" fmla="*/ 994205 w 3379808"/>
              <a:gd name="connsiteY163" fmla="*/ 1950663 h 2476982"/>
              <a:gd name="connsiteX164" fmla="*/ 986285 w 3379808"/>
              <a:gd name="connsiteY164" fmla="*/ 1959717 h 2476982"/>
              <a:gd name="connsiteX165" fmla="*/ 974710 w 3379808"/>
              <a:gd name="connsiteY165" fmla="*/ 1965148 h 2476982"/>
              <a:gd name="connsiteX166" fmla="*/ 977147 w 3379808"/>
              <a:gd name="connsiteY166" fmla="*/ 1962734 h 2476982"/>
              <a:gd name="connsiteX167" fmla="*/ 979584 w 3379808"/>
              <a:gd name="connsiteY167" fmla="*/ 1960320 h 2476982"/>
              <a:gd name="connsiteX168" fmla="*/ 984458 w 3379808"/>
              <a:gd name="connsiteY168" fmla="*/ 1953681 h 2476982"/>
              <a:gd name="connsiteX169" fmla="*/ 989331 w 3379808"/>
              <a:gd name="connsiteY169" fmla="*/ 1950663 h 2476982"/>
              <a:gd name="connsiteX170" fmla="*/ 1742295 w 3379808"/>
              <a:gd name="connsiteY170" fmla="*/ 1931350 h 2476982"/>
              <a:gd name="connsiteX171" fmla="*/ 1738640 w 3379808"/>
              <a:gd name="connsiteY171" fmla="*/ 1936178 h 2476982"/>
              <a:gd name="connsiteX172" fmla="*/ 1742295 w 3379808"/>
              <a:gd name="connsiteY172" fmla="*/ 1941007 h 2476982"/>
              <a:gd name="connsiteX173" fmla="*/ 1745951 w 3379808"/>
              <a:gd name="connsiteY173" fmla="*/ 1936178 h 2476982"/>
              <a:gd name="connsiteX174" fmla="*/ 1742295 w 3379808"/>
              <a:gd name="connsiteY174" fmla="*/ 1931350 h 2476982"/>
              <a:gd name="connsiteX175" fmla="*/ 1727674 w 3379808"/>
              <a:gd name="connsiteY175" fmla="*/ 1931350 h 2476982"/>
              <a:gd name="connsiteX176" fmla="*/ 1727674 w 3379808"/>
              <a:gd name="connsiteY176" fmla="*/ 1942818 h 2476982"/>
              <a:gd name="connsiteX177" fmla="*/ 1727674 w 3379808"/>
              <a:gd name="connsiteY177" fmla="*/ 1950663 h 2476982"/>
              <a:gd name="connsiteX178" fmla="*/ 1731330 w 3379808"/>
              <a:gd name="connsiteY178" fmla="*/ 1942818 h 2476982"/>
              <a:gd name="connsiteX179" fmla="*/ 1727674 w 3379808"/>
              <a:gd name="connsiteY179" fmla="*/ 1931350 h 2476982"/>
              <a:gd name="connsiteX180" fmla="*/ 1052687 w 3379808"/>
              <a:gd name="connsiteY180" fmla="*/ 1931350 h 2476982"/>
              <a:gd name="connsiteX181" fmla="*/ 1055124 w 3379808"/>
              <a:gd name="connsiteY181" fmla="*/ 1931350 h 2476982"/>
              <a:gd name="connsiteX182" fmla="*/ 1057561 w 3379808"/>
              <a:gd name="connsiteY182" fmla="*/ 1931350 h 2476982"/>
              <a:gd name="connsiteX183" fmla="*/ 1036849 w 3379808"/>
              <a:gd name="connsiteY183" fmla="*/ 1951871 h 2476982"/>
              <a:gd name="connsiteX184" fmla="*/ 1008825 w 3379808"/>
              <a:gd name="connsiteY184" fmla="*/ 1965148 h 2476982"/>
              <a:gd name="connsiteX185" fmla="*/ 1030756 w 3379808"/>
              <a:gd name="connsiteY185" fmla="*/ 1944629 h 2476982"/>
              <a:gd name="connsiteX186" fmla="*/ 1052687 w 3379808"/>
              <a:gd name="connsiteY186" fmla="*/ 1931350 h 2476982"/>
              <a:gd name="connsiteX187" fmla="*/ 804136 w 3379808"/>
              <a:gd name="connsiteY187" fmla="*/ 1931350 h 2476982"/>
              <a:gd name="connsiteX188" fmla="*/ 780987 w 3379808"/>
              <a:gd name="connsiteY188" fmla="*/ 1939800 h 2476982"/>
              <a:gd name="connsiteX189" fmla="*/ 765148 w 3379808"/>
              <a:gd name="connsiteY189" fmla="*/ 1955492 h 2476982"/>
              <a:gd name="connsiteX190" fmla="*/ 786470 w 3379808"/>
              <a:gd name="connsiteY190" fmla="*/ 1947646 h 2476982"/>
              <a:gd name="connsiteX191" fmla="*/ 804136 w 3379808"/>
              <a:gd name="connsiteY191" fmla="*/ 1936178 h 2476982"/>
              <a:gd name="connsiteX192" fmla="*/ 804136 w 3379808"/>
              <a:gd name="connsiteY192" fmla="*/ 1933764 h 2476982"/>
              <a:gd name="connsiteX193" fmla="*/ 804136 w 3379808"/>
              <a:gd name="connsiteY193" fmla="*/ 1931350 h 2476982"/>
              <a:gd name="connsiteX194" fmla="*/ 302160 w 3379808"/>
              <a:gd name="connsiteY194" fmla="*/ 1931350 h 2476982"/>
              <a:gd name="connsiteX195" fmla="*/ 302160 w 3379808"/>
              <a:gd name="connsiteY195" fmla="*/ 1933764 h 2476982"/>
              <a:gd name="connsiteX196" fmla="*/ 302160 w 3379808"/>
              <a:gd name="connsiteY196" fmla="*/ 1936178 h 2476982"/>
              <a:gd name="connsiteX197" fmla="*/ 307034 w 3379808"/>
              <a:gd name="connsiteY197" fmla="*/ 1945835 h 2476982"/>
              <a:gd name="connsiteX198" fmla="*/ 303379 w 3379808"/>
              <a:gd name="connsiteY198" fmla="*/ 1950663 h 2476982"/>
              <a:gd name="connsiteX199" fmla="*/ 307034 w 3379808"/>
              <a:gd name="connsiteY199" fmla="*/ 1955492 h 2476982"/>
              <a:gd name="connsiteX200" fmla="*/ 307034 w 3379808"/>
              <a:gd name="connsiteY200" fmla="*/ 1950663 h 2476982"/>
              <a:gd name="connsiteX201" fmla="*/ 307034 w 3379808"/>
              <a:gd name="connsiteY201" fmla="*/ 1945835 h 2476982"/>
              <a:gd name="connsiteX202" fmla="*/ 307034 w 3379808"/>
              <a:gd name="connsiteY202" fmla="*/ 1941007 h 2476982"/>
              <a:gd name="connsiteX203" fmla="*/ 1062434 w 3379808"/>
              <a:gd name="connsiteY203" fmla="*/ 1916865 h 2476982"/>
              <a:gd name="connsiteX204" fmla="*/ 1066090 w 3379808"/>
              <a:gd name="connsiteY204" fmla="*/ 1921693 h 2476982"/>
              <a:gd name="connsiteX205" fmla="*/ 1062434 w 3379808"/>
              <a:gd name="connsiteY205" fmla="*/ 1926522 h 2476982"/>
              <a:gd name="connsiteX206" fmla="*/ 1062434 w 3379808"/>
              <a:gd name="connsiteY206" fmla="*/ 1931350 h 2476982"/>
              <a:gd name="connsiteX207" fmla="*/ 1058780 w 3379808"/>
              <a:gd name="connsiteY207" fmla="*/ 1926522 h 2476982"/>
              <a:gd name="connsiteX208" fmla="*/ 1062434 w 3379808"/>
              <a:gd name="connsiteY208" fmla="*/ 1921693 h 2476982"/>
              <a:gd name="connsiteX209" fmla="*/ 1062434 w 3379808"/>
              <a:gd name="connsiteY209" fmla="*/ 1916865 h 2476982"/>
              <a:gd name="connsiteX210" fmla="*/ 297287 w 3379808"/>
              <a:gd name="connsiteY210" fmla="*/ 1916865 h 2476982"/>
              <a:gd name="connsiteX211" fmla="*/ 293632 w 3379808"/>
              <a:gd name="connsiteY211" fmla="*/ 1921693 h 2476982"/>
              <a:gd name="connsiteX212" fmla="*/ 297287 w 3379808"/>
              <a:gd name="connsiteY212" fmla="*/ 1926522 h 2476982"/>
              <a:gd name="connsiteX213" fmla="*/ 300943 w 3379808"/>
              <a:gd name="connsiteY213" fmla="*/ 1921693 h 2476982"/>
              <a:gd name="connsiteX214" fmla="*/ 297287 w 3379808"/>
              <a:gd name="connsiteY214" fmla="*/ 1916865 h 2476982"/>
              <a:gd name="connsiteX215" fmla="*/ 1732548 w 3379808"/>
              <a:gd name="connsiteY215" fmla="*/ 1907209 h 2476982"/>
              <a:gd name="connsiteX216" fmla="*/ 1732548 w 3379808"/>
              <a:gd name="connsiteY216" fmla="*/ 1918676 h 2476982"/>
              <a:gd name="connsiteX217" fmla="*/ 1732548 w 3379808"/>
              <a:gd name="connsiteY217" fmla="*/ 1926522 h 2476982"/>
              <a:gd name="connsiteX218" fmla="*/ 1736204 w 3379808"/>
              <a:gd name="connsiteY218" fmla="*/ 1918676 h 2476982"/>
              <a:gd name="connsiteX219" fmla="*/ 1732548 w 3379808"/>
              <a:gd name="connsiteY219" fmla="*/ 1907209 h 2476982"/>
              <a:gd name="connsiteX220" fmla="*/ 843125 w 3379808"/>
              <a:gd name="connsiteY220" fmla="*/ 1907209 h 2476982"/>
              <a:gd name="connsiteX221" fmla="*/ 826676 w 3379808"/>
              <a:gd name="connsiteY221" fmla="*/ 1915054 h 2476982"/>
              <a:gd name="connsiteX222" fmla="*/ 813883 w 3379808"/>
              <a:gd name="connsiteY222" fmla="*/ 1926522 h 2476982"/>
              <a:gd name="connsiteX223" fmla="*/ 830941 w 3379808"/>
              <a:gd name="connsiteY223" fmla="*/ 1920487 h 2476982"/>
              <a:gd name="connsiteX224" fmla="*/ 847998 w 3379808"/>
              <a:gd name="connsiteY224" fmla="*/ 1907209 h 2476982"/>
              <a:gd name="connsiteX225" fmla="*/ 843125 w 3379808"/>
              <a:gd name="connsiteY225" fmla="*/ 1907209 h 2476982"/>
              <a:gd name="connsiteX226" fmla="*/ 287540 w 3379808"/>
              <a:gd name="connsiteY226" fmla="*/ 1907209 h 2476982"/>
              <a:gd name="connsiteX227" fmla="*/ 287540 w 3379808"/>
              <a:gd name="connsiteY227" fmla="*/ 1909623 h 2476982"/>
              <a:gd name="connsiteX228" fmla="*/ 287540 w 3379808"/>
              <a:gd name="connsiteY228" fmla="*/ 1912037 h 2476982"/>
              <a:gd name="connsiteX229" fmla="*/ 289976 w 3379808"/>
              <a:gd name="connsiteY229" fmla="*/ 1912640 h 2476982"/>
              <a:gd name="connsiteX230" fmla="*/ 292413 w 3379808"/>
              <a:gd name="connsiteY230" fmla="*/ 1916865 h 2476982"/>
              <a:gd name="connsiteX231" fmla="*/ 292413 w 3379808"/>
              <a:gd name="connsiteY231" fmla="*/ 1912037 h 2476982"/>
              <a:gd name="connsiteX232" fmla="*/ 289976 w 3379808"/>
              <a:gd name="connsiteY232" fmla="*/ 1909623 h 2476982"/>
              <a:gd name="connsiteX233" fmla="*/ 287540 w 3379808"/>
              <a:gd name="connsiteY233" fmla="*/ 1907209 h 2476982"/>
              <a:gd name="connsiteX234" fmla="*/ 1747168 w 3379808"/>
              <a:gd name="connsiteY234" fmla="*/ 1902380 h 2476982"/>
              <a:gd name="connsiteX235" fmla="*/ 1743514 w 3379808"/>
              <a:gd name="connsiteY235" fmla="*/ 1904794 h 2476982"/>
              <a:gd name="connsiteX236" fmla="*/ 1747168 w 3379808"/>
              <a:gd name="connsiteY236" fmla="*/ 1907209 h 2476982"/>
              <a:gd name="connsiteX237" fmla="*/ 1747168 w 3379808"/>
              <a:gd name="connsiteY237" fmla="*/ 1904794 h 2476982"/>
              <a:gd name="connsiteX238" fmla="*/ 1747168 w 3379808"/>
              <a:gd name="connsiteY238" fmla="*/ 1902380 h 2476982"/>
              <a:gd name="connsiteX239" fmla="*/ 1057561 w 3379808"/>
              <a:gd name="connsiteY239" fmla="*/ 1902380 h 2476982"/>
              <a:gd name="connsiteX240" fmla="*/ 1031365 w 3379808"/>
              <a:gd name="connsiteY240" fmla="*/ 1913848 h 2476982"/>
              <a:gd name="connsiteX241" fmla="*/ 1008825 w 3379808"/>
              <a:gd name="connsiteY241" fmla="*/ 1936178 h 2476982"/>
              <a:gd name="connsiteX242" fmla="*/ 1037458 w 3379808"/>
              <a:gd name="connsiteY242" fmla="*/ 1922901 h 2476982"/>
              <a:gd name="connsiteX243" fmla="*/ 1062434 w 3379808"/>
              <a:gd name="connsiteY243" fmla="*/ 1902380 h 2476982"/>
              <a:gd name="connsiteX244" fmla="*/ 1059998 w 3379808"/>
              <a:gd name="connsiteY244" fmla="*/ 1902380 h 2476982"/>
              <a:gd name="connsiteX245" fmla="*/ 1057561 w 3379808"/>
              <a:gd name="connsiteY245" fmla="*/ 1902380 h 2476982"/>
              <a:gd name="connsiteX246" fmla="*/ 302160 w 3379808"/>
              <a:gd name="connsiteY246" fmla="*/ 1902380 h 2476982"/>
              <a:gd name="connsiteX247" fmla="*/ 298506 w 3379808"/>
              <a:gd name="connsiteY247" fmla="*/ 1904794 h 2476982"/>
              <a:gd name="connsiteX248" fmla="*/ 302160 w 3379808"/>
              <a:gd name="connsiteY248" fmla="*/ 1907209 h 2476982"/>
              <a:gd name="connsiteX249" fmla="*/ 302160 w 3379808"/>
              <a:gd name="connsiteY249" fmla="*/ 1904794 h 2476982"/>
              <a:gd name="connsiteX250" fmla="*/ 302160 w 3379808"/>
              <a:gd name="connsiteY250" fmla="*/ 1902380 h 2476982"/>
              <a:gd name="connsiteX251" fmla="*/ 1766663 w 3379808"/>
              <a:gd name="connsiteY251" fmla="*/ 1892724 h 2476982"/>
              <a:gd name="connsiteX252" fmla="*/ 1766663 w 3379808"/>
              <a:gd name="connsiteY252" fmla="*/ 1895138 h 2476982"/>
              <a:gd name="connsiteX253" fmla="*/ 1766663 w 3379808"/>
              <a:gd name="connsiteY253" fmla="*/ 1897552 h 2476982"/>
              <a:gd name="connsiteX254" fmla="*/ 1763008 w 3379808"/>
              <a:gd name="connsiteY254" fmla="*/ 1895138 h 2476982"/>
              <a:gd name="connsiteX255" fmla="*/ 1766663 w 3379808"/>
              <a:gd name="connsiteY255" fmla="*/ 1892724 h 2476982"/>
              <a:gd name="connsiteX256" fmla="*/ 1067308 w 3379808"/>
              <a:gd name="connsiteY256" fmla="*/ 1892724 h 2476982"/>
              <a:gd name="connsiteX257" fmla="*/ 1066699 w 3379808"/>
              <a:gd name="connsiteY257" fmla="*/ 1895138 h 2476982"/>
              <a:gd name="connsiteX258" fmla="*/ 1062434 w 3379808"/>
              <a:gd name="connsiteY258" fmla="*/ 1897552 h 2476982"/>
              <a:gd name="connsiteX259" fmla="*/ 1067308 w 3379808"/>
              <a:gd name="connsiteY259" fmla="*/ 1897552 h 2476982"/>
              <a:gd name="connsiteX260" fmla="*/ 1069745 w 3379808"/>
              <a:gd name="connsiteY260" fmla="*/ 1895138 h 2476982"/>
              <a:gd name="connsiteX261" fmla="*/ 1072182 w 3379808"/>
              <a:gd name="connsiteY261" fmla="*/ 1892724 h 2476982"/>
              <a:gd name="connsiteX262" fmla="*/ 1069745 w 3379808"/>
              <a:gd name="connsiteY262" fmla="*/ 1892724 h 2476982"/>
              <a:gd name="connsiteX263" fmla="*/ 1067308 w 3379808"/>
              <a:gd name="connsiteY263" fmla="*/ 1892724 h 2476982"/>
              <a:gd name="connsiteX264" fmla="*/ 867492 w 3379808"/>
              <a:gd name="connsiteY264" fmla="*/ 1892724 h 2476982"/>
              <a:gd name="connsiteX265" fmla="*/ 863838 w 3379808"/>
              <a:gd name="connsiteY265" fmla="*/ 1897552 h 2476982"/>
              <a:gd name="connsiteX266" fmla="*/ 867492 w 3379808"/>
              <a:gd name="connsiteY266" fmla="*/ 1902380 h 2476982"/>
              <a:gd name="connsiteX267" fmla="*/ 871148 w 3379808"/>
              <a:gd name="connsiteY267" fmla="*/ 1897552 h 2476982"/>
              <a:gd name="connsiteX268" fmla="*/ 867492 w 3379808"/>
              <a:gd name="connsiteY268" fmla="*/ 1892724 h 2476982"/>
              <a:gd name="connsiteX269" fmla="*/ 877239 w 3379808"/>
              <a:gd name="connsiteY269" fmla="*/ 1887895 h 2476982"/>
              <a:gd name="connsiteX270" fmla="*/ 873585 w 3379808"/>
              <a:gd name="connsiteY270" fmla="*/ 1890309 h 2476982"/>
              <a:gd name="connsiteX271" fmla="*/ 877239 w 3379808"/>
              <a:gd name="connsiteY271" fmla="*/ 1892724 h 2476982"/>
              <a:gd name="connsiteX272" fmla="*/ 880895 w 3379808"/>
              <a:gd name="connsiteY272" fmla="*/ 1890309 h 2476982"/>
              <a:gd name="connsiteX273" fmla="*/ 877239 w 3379808"/>
              <a:gd name="connsiteY273" fmla="*/ 1887895 h 2476982"/>
              <a:gd name="connsiteX274" fmla="*/ 1098986 w 3379808"/>
              <a:gd name="connsiteY274" fmla="*/ 1884275 h 2476982"/>
              <a:gd name="connsiteX275" fmla="*/ 1101423 w 3379808"/>
              <a:gd name="connsiteY275" fmla="*/ 1887895 h 2476982"/>
              <a:gd name="connsiteX276" fmla="*/ 1098986 w 3379808"/>
              <a:gd name="connsiteY276" fmla="*/ 1887895 h 2476982"/>
              <a:gd name="connsiteX277" fmla="*/ 1096549 w 3379808"/>
              <a:gd name="connsiteY277" fmla="*/ 1887895 h 2476982"/>
              <a:gd name="connsiteX278" fmla="*/ 1098986 w 3379808"/>
              <a:gd name="connsiteY278" fmla="*/ 1884275 h 2476982"/>
              <a:gd name="connsiteX279" fmla="*/ 1752042 w 3379808"/>
              <a:gd name="connsiteY279" fmla="*/ 1883067 h 2476982"/>
              <a:gd name="connsiteX280" fmla="*/ 1748387 w 3379808"/>
              <a:gd name="connsiteY280" fmla="*/ 1887895 h 2476982"/>
              <a:gd name="connsiteX281" fmla="*/ 1752042 w 3379808"/>
              <a:gd name="connsiteY281" fmla="*/ 1892724 h 2476982"/>
              <a:gd name="connsiteX282" fmla="*/ 1752042 w 3379808"/>
              <a:gd name="connsiteY282" fmla="*/ 1887895 h 2476982"/>
              <a:gd name="connsiteX283" fmla="*/ 1752042 w 3379808"/>
              <a:gd name="connsiteY283" fmla="*/ 1883067 h 2476982"/>
              <a:gd name="connsiteX284" fmla="*/ 1106296 w 3379808"/>
              <a:gd name="connsiteY284" fmla="*/ 1878239 h 2476982"/>
              <a:gd name="connsiteX285" fmla="*/ 1109952 w 3379808"/>
              <a:gd name="connsiteY285" fmla="*/ 1883067 h 2476982"/>
              <a:gd name="connsiteX286" fmla="*/ 1106296 w 3379808"/>
              <a:gd name="connsiteY286" fmla="*/ 1887895 h 2476982"/>
              <a:gd name="connsiteX287" fmla="*/ 1102642 w 3379808"/>
              <a:gd name="connsiteY287" fmla="*/ 1883067 h 2476982"/>
              <a:gd name="connsiteX288" fmla="*/ 1106296 w 3379808"/>
              <a:gd name="connsiteY288" fmla="*/ 1878239 h 2476982"/>
              <a:gd name="connsiteX289" fmla="*/ 891860 w 3379808"/>
              <a:gd name="connsiteY289" fmla="*/ 1878239 h 2476982"/>
              <a:gd name="connsiteX290" fmla="*/ 888206 w 3379808"/>
              <a:gd name="connsiteY290" fmla="*/ 1883067 h 2476982"/>
              <a:gd name="connsiteX291" fmla="*/ 891860 w 3379808"/>
              <a:gd name="connsiteY291" fmla="*/ 1887895 h 2476982"/>
              <a:gd name="connsiteX292" fmla="*/ 895516 w 3379808"/>
              <a:gd name="connsiteY292" fmla="*/ 1883067 h 2476982"/>
              <a:gd name="connsiteX293" fmla="*/ 891860 w 3379808"/>
              <a:gd name="connsiteY293" fmla="*/ 1878239 h 2476982"/>
              <a:gd name="connsiteX294" fmla="*/ 268046 w 3379808"/>
              <a:gd name="connsiteY294" fmla="*/ 1878239 h 2476982"/>
              <a:gd name="connsiteX295" fmla="*/ 264391 w 3379808"/>
              <a:gd name="connsiteY295" fmla="*/ 1884878 h 2476982"/>
              <a:gd name="connsiteX296" fmla="*/ 268046 w 3379808"/>
              <a:gd name="connsiteY296" fmla="*/ 1887895 h 2476982"/>
              <a:gd name="connsiteX297" fmla="*/ 268046 w 3379808"/>
              <a:gd name="connsiteY297" fmla="*/ 1883067 h 2476982"/>
              <a:gd name="connsiteX298" fmla="*/ 268046 w 3379808"/>
              <a:gd name="connsiteY298" fmla="*/ 1878239 h 2476982"/>
              <a:gd name="connsiteX299" fmla="*/ 1768795 w 3379808"/>
              <a:gd name="connsiteY299" fmla="*/ 1872807 h 2476982"/>
              <a:gd name="connsiteX300" fmla="*/ 1771536 w 3379808"/>
              <a:gd name="connsiteY300" fmla="*/ 1873410 h 2476982"/>
              <a:gd name="connsiteX301" fmla="*/ 1771536 w 3379808"/>
              <a:gd name="connsiteY301" fmla="*/ 1875824 h 2476982"/>
              <a:gd name="connsiteX302" fmla="*/ 1771536 w 3379808"/>
              <a:gd name="connsiteY302" fmla="*/ 1878239 h 2476982"/>
              <a:gd name="connsiteX303" fmla="*/ 1767882 w 3379808"/>
              <a:gd name="connsiteY303" fmla="*/ 1875824 h 2476982"/>
              <a:gd name="connsiteX304" fmla="*/ 1768795 w 3379808"/>
              <a:gd name="connsiteY304" fmla="*/ 1872807 h 2476982"/>
              <a:gd name="connsiteX305" fmla="*/ 906481 w 3379808"/>
              <a:gd name="connsiteY305" fmla="*/ 1868582 h 2476982"/>
              <a:gd name="connsiteX306" fmla="*/ 908918 w 3379808"/>
              <a:gd name="connsiteY306" fmla="*/ 1872204 h 2476982"/>
              <a:gd name="connsiteX307" fmla="*/ 911354 w 3379808"/>
              <a:gd name="connsiteY307" fmla="*/ 1868582 h 2476982"/>
              <a:gd name="connsiteX308" fmla="*/ 908918 w 3379808"/>
              <a:gd name="connsiteY308" fmla="*/ 1868582 h 2476982"/>
              <a:gd name="connsiteX309" fmla="*/ 906481 w 3379808"/>
              <a:gd name="connsiteY309" fmla="*/ 1868582 h 2476982"/>
              <a:gd name="connsiteX310" fmla="*/ 901607 w 3379808"/>
              <a:gd name="connsiteY310" fmla="*/ 1868582 h 2476982"/>
              <a:gd name="connsiteX311" fmla="*/ 901607 w 3379808"/>
              <a:gd name="connsiteY311" fmla="*/ 1873410 h 2476982"/>
              <a:gd name="connsiteX312" fmla="*/ 901607 w 3379808"/>
              <a:gd name="connsiteY312" fmla="*/ 1878239 h 2476982"/>
              <a:gd name="connsiteX313" fmla="*/ 905263 w 3379808"/>
              <a:gd name="connsiteY313" fmla="*/ 1873410 h 2476982"/>
              <a:gd name="connsiteX314" fmla="*/ 901607 w 3379808"/>
              <a:gd name="connsiteY314" fmla="*/ 1868582 h 2476982"/>
              <a:gd name="connsiteX315" fmla="*/ 307034 w 3379808"/>
              <a:gd name="connsiteY315" fmla="*/ 1868582 h 2476982"/>
              <a:gd name="connsiteX316" fmla="*/ 303379 w 3379808"/>
              <a:gd name="connsiteY316" fmla="*/ 1870996 h 2476982"/>
              <a:gd name="connsiteX317" fmla="*/ 307034 w 3379808"/>
              <a:gd name="connsiteY317" fmla="*/ 1873410 h 2476982"/>
              <a:gd name="connsiteX318" fmla="*/ 307034 w 3379808"/>
              <a:gd name="connsiteY318" fmla="*/ 1870996 h 2476982"/>
              <a:gd name="connsiteX319" fmla="*/ 307034 w 3379808"/>
              <a:gd name="connsiteY319" fmla="*/ 1868582 h 2476982"/>
              <a:gd name="connsiteX320" fmla="*/ 1038067 w 3379808"/>
              <a:gd name="connsiteY320" fmla="*/ 1863754 h 2476982"/>
              <a:gd name="connsiteX321" fmla="*/ 1038067 w 3379808"/>
              <a:gd name="connsiteY321" fmla="*/ 1866168 h 2476982"/>
              <a:gd name="connsiteX322" fmla="*/ 1038067 w 3379808"/>
              <a:gd name="connsiteY322" fmla="*/ 1868582 h 2476982"/>
              <a:gd name="connsiteX323" fmla="*/ 1041722 w 3379808"/>
              <a:gd name="connsiteY323" fmla="*/ 1866168 h 2476982"/>
              <a:gd name="connsiteX324" fmla="*/ 1038067 w 3379808"/>
              <a:gd name="connsiteY324" fmla="*/ 1863754 h 2476982"/>
              <a:gd name="connsiteX325" fmla="*/ 984458 w 3379808"/>
              <a:gd name="connsiteY325" fmla="*/ 1863754 h 2476982"/>
              <a:gd name="connsiteX326" fmla="*/ 984458 w 3379808"/>
              <a:gd name="connsiteY326" fmla="*/ 1868582 h 2476982"/>
              <a:gd name="connsiteX327" fmla="*/ 984458 w 3379808"/>
              <a:gd name="connsiteY327" fmla="*/ 1873410 h 2476982"/>
              <a:gd name="connsiteX328" fmla="*/ 980803 w 3379808"/>
              <a:gd name="connsiteY328" fmla="*/ 1868582 h 2476982"/>
              <a:gd name="connsiteX329" fmla="*/ 984458 w 3379808"/>
              <a:gd name="connsiteY329" fmla="*/ 1863754 h 2476982"/>
              <a:gd name="connsiteX330" fmla="*/ 916228 w 3379808"/>
              <a:gd name="connsiteY330" fmla="*/ 1863754 h 2476982"/>
              <a:gd name="connsiteX331" fmla="*/ 912573 w 3379808"/>
              <a:gd name="connsiteY331" fmla="*/ 1866168 h 2476982"/>
              <a:gd name="connsiteX332" fmla="*/ 916228 w 3379808"/>
              <a:gd name="connsiteY332" fmla="*/ 1868582 h 2476982"/>
              <a:gd name="connsiteX333" fmla="*/ 919884 w 3379808"/>
              <a:gd name="connsiteY333" fmla="*/ 1866168 h 2476982"/>
              <a:gd name="connsiteX334" fmla="*/ 916228 w 3379808"/>
              <a:gd name="connsiteY334" fmla="*/ 1863754 h 2476982"/>
              <a:gd name="connsiteX335" fmla="*/ 243678 w 3379808"/>
              <a:gd name="connsiteY335" fmla="*/ 1863754 h 2476982"/>
              <a:gd name="connsiteX336" fmla="*/ 240023 w 3379808"/>
              <a:gd name="connsiteY336" fmla="*/ 1878239 h 2476982"/>
              <a:gd name="connsiteX337" fmla="*/ 243678 w 3379808"/>
              <a:gd name="connsiteY337" fmla="*/ 1892724 h 2476982"/>
              <a:gd name="connsiteX338" fmla="*/ 243678 w 3379808"/>
              <a:gd name="connsiteY338" fmla="*/ 1878239 h 2476982"/>
              <a:gd name="connsiteX339" fmla="*/ 243678 w 3379808"/>
              <a:gd name="connsiteY339" fmla="*/ 1863754 h 2476982"/>
              <a:gd name="connsiteX340" fmla="*/ 1150158 w 3379808"/>
              <a:gd name="connsiteY340" fmla="*/ 1858925 h 2476982"/>
              <a:gd name="connsiteX341" fmla="*/ 1134929 w 3379808"/>
              <a:gd name="connsiteY341" fmla="*/ 1872807 h 2476982"/>
              <a:gd name="connsiteX342" fmla="*/ 1116043 w 3379808"/>
              <a:gd name="connsiteY342" fmla="*/ 1883067 h 2476982"/>
              <a:gd name="connsiteX343" fmla="*/ 1116043 w 3379808"/>
              <a:gd name="connsiteY343" fmla="*/ 1880653 h 2476982"/>
              <a:gd name="connsiteX344" fmla="*/ 1116043 w 3379808"/>
              <a:gd name="connsiteY344" fmla="*/ 1878239 h 2476982"/>
              <a:gd name="connsiteX345" fmla="*/ 1129446 w 3379808"/>
              <a:gd name="connsiteY345" fmla="*/ 1866771 h 2476982"/>
              <a:gd name="connsiteX346" fmla="*/ 1150158 w 3379808"/>
              <a:gd name="connsiteY346" fmla="*/ 1858925 h 2476982"/>
              <a:gd name="connsiteX347" fmla="*/ 1077055 w 3379808"/>
              <a:gd name="connsiteY347" fmla="*/ 1858925 h 2476982"/>
              <a:gd name="connsiteX348" fmla="*/ 1080711 w 3379808"/>
              <a:gd name="connsiteY348" fmla="*/ 1861340 h 2476982"/>
              <a:gd name="connsiteX349" fmla="*/ 1077055 w 3379808"/>
              <a:gd name="connsiteY349" fmla="*/ 1863754 h 2476982"/>
              <a:gd name="connsiteX350" fmla="*/ 1073401 w 3379808"/>
              <a:gd name="connsiteY350" fmla="*/ 1861340 h 2476982"/>
              <a:gd name="connsiteX351" fmla="*/ 1077055 w 3379808"/>
              <a:gd name="connsiteY351" fmla="*/ 1858925 h 2476982"/>
              <a:gd name="connsiteX352" fmla="*/ 1042940 w 3379808"/>
              <a:gd name="connsiteY352" fmla="*/ 1858925 h 2476982"/>
              <a:gd name="connsiteX353" fmla="*/ 1039286 w 3379808"/>
              <a:gd name="connsiteY353" fmla="*/ 1861340 h 2476982"/>
              <a:gd name="connsiteX354" fmla="*/ 1042940 w 3379808"/>
              <a:gd name="connsiteY354" fmla="*/ 1863754 h 2476982"/>
              <a:gd name="connsiteX355" fmla="*/ 1046596 w 3379808"/>
              <a:gd name="connsiteY355" fmla="*/ 1861340 h 2476982"/>
              <a:gd name="connsiteX356" fmla="*/ 1042940 w 3379808"/>
              <a:gd name="connsiteY356" fmla="*/ 1858925 h 2476982"/>
              <a:gd name="connsiteX357" fmla="*/ 302160 w 3379808"/>
              <a:gd name="connsiteY357" fmla="*/ 1858925 h 2476982"/>
              <a:gd name="connsiteX358" fmla="*/ 298506 w 3379808"/>
              <a:gd name="connsiteY358" fmla="*/ 1861340 h 2476982"/>
              <a:gd name="connsiteX359" fmla="*/ 302160 w 3379808"/>
              <a:gd name="connsiteY359" fmla="*/ 1863754 h 2476982"/>
              <a:gd name="connsiteX360" fmla="*/ 305816 w 3379808"/>
              <a:gd name="connsiteY360" fmla="*/ 1861340 h 2476982"/>
              <a:gd name="connsiteX361" fmla="*/ 302160 w 3379808"/>
              <a:gd name="connsiteY361" fmla="*/ 1858925 h 2476982"/>
              <a:gd name="connsiteX362" fmla="*/ 1084365 w 3379808"/>
              <a:gd name="connsiteY362" fmla="*/ 1855305 h 2476982"/>
              <a:gd name="connsiteX363" fmla="*/ 1086802 w 3379808"/>
              <a:gd name="connsiteY363" fmla="*/ 1858925 h 2476982"/>
              <a:gd name="connsiteX364" fmla="*/ 1084365 w 3379808"/>
              <a:gd name="connsiteY364" fmla="*/ 1858925 h 2476982"/>
              <a:gd name="connsiteX365" fmla="*/ 1081929 w 3379808"/>
              <a:gd name="connsiteY365" fmla="*/ 1858925 h 2476982"/>
              <a:gd name="connsiteX366" fmla="*/ 1084365 w 3379808"/>
              <a:gd name="connsiteY366" fmla="*/ 1855305 h 2476982"/>
              <a:gd name="connsiteX367" fmla="*/ 1771536 w 3379808"/>
              <a:gd name="connsiteY367" fmla="*/ 1854097 h 2476982"/>
              <a:gd name="connsiteX368" fmla="*/ 1771536 w 3379808"/>
              <a:gd name="connsiteY368" fmla="*/ 1856511 h 2476982"/>
              <a:gd name="connsiteX369" fmla="*/ 1771536 w 3379808"/>
              <a:gd name="connsiteY369" fmla="*/ 1858925 h 2476982"/>
              <a:gd name="connsiteX370" fmla="*/ 1767882 w 3379808"/>
              <a:gd name="connsiteY370" fmla="*/ 1856511 h 2476982"/>
              <a:gd name="connsiteX371" fmla="*/ 1771536 w 3379808"/>
              <a:gd name="connsiteY371" fmla="*/ 1854097 h 2476982"/>
              <a:gd name="connsiteX372" fmla="*/ 1752042 w 3379808"/>
              <a:gd name="connsiteY372" fmla="*/ 1854097 h 2476982"/>
              <a:gd name="connsiteX373" fmla="*/ 1752042 w 3379808"/>
              <a:gd name="connsiteY373" fmla="*/ 1856511 h 2476982"/>
              <a:gd name="connsiteX374" fmla="*/ 1752042 w 3379808"/>
              <a:gd name="connsiteY374" fmla="*/ 1858925 h 2476982"/>
              <a:gd name="connsiteX375" fmla="*/ 1755698 w 3379808"/>
              <a:gd name="connsiteY375" fmla="*/ 1856511 h 2476982"/>
              <a:gd name="connsiteX376" fmla="*/ 1752042 w 3379808"/>
              <a:gd name="connsiteY376" fmla="*/ 1854097 h 2476982"/>
              <a:gd name="connsiteX377" fmla="*/ 1052687 w 3379808"/>
              <a:gd name="connsiteY377" fmla="*/ 1854097 h 2476982"/>
              <a:gd name="connsiteX378" fmla="*/ 1049033 w 3379808"/>
              <a:gd name="connsiteY378" fmla="*/ 1858925 h 2476982"/>
              <a:gd name="connsiteX379" fmla="*/ 1052687 w 3379808"/>
              <a:gd name="connsiteY379" fmla="*/ 1863754 h 2476982"/>
              <a:gd name="connsiteX380" fmla="*/ 1056343 w 3379808"/>
              <a:gd name="connsiteY380" fmla="*/ 1858925 h 2476982"/>
              <a:gd name="connsiteX381" fmla="*/ 1052687 w 3379808"/>
              <a:gd name="connsiteY381" fmla="*/ 1854097 h 2476982"/>
              <a:gd name="connsiteX382" fmla="*/ 272919 w 3379808"/>
              <a:gd name="connsiteY382" fmla="*/ 1854097 h 2476982"/>
              <a:gd name="connsiteX383" fmla="*/ 269265 w 3379808"/>
              <a:gd name="connsiteY383" fmla="*/ 1861340 h 2476982"/>
              <a:gd name="connsiteX384" fmla="*/ 272919 w 3379808"/>
              <a:gd name="connsiteY384" fmla="*/ 1868582 h 2476982"/>
              <a:gd name="connsiteX385" fmla="*/ 272919 w 3379808"/>
              <a:gd name="connsiteY385" fmla="*/ 1861340 h 2476982"/>
              <a:gd name="connsiteX386" fmla="*/ 272919 w 3379808"/>
              <a:gd name="connsiteY386" fmla="*/ 1854097 h 2476982"/>
              <a:gd name="connsiteX387" fmla="*/ 1116043 w 3379808"/>
              <a:gd name="connsiteY387" fmla="*/ 1849269 h 2476982"/>
              <a:gd name="connsiteX388" fmla="*/ 1116043 w 3379808"/>
              <a:gd name="connsiteY388" fmla="*/ 1851683 h 2476982"/>
              <a:gd name="connsiteX389" fmla="*/ 1116043 w 3379808"/>
              <a:gd name="connsiteY389" fmla="*/ 1854097 h 2476982"/>
              <a:gd name="connsiteX390" fmla="*/ 1113607 w 3379808"/>
              <a:gd name="connsiteY390" fmla="*/ 1854097 h 2476982"/>
              <a:gd name="connsiteX391" fmla="*/ 1111170 w 3379808"/>
              <a:gd name="connsiteY391" fmla="*/ 1854097 h 2476982"/>
              <a:gd name="connsiteX392" fmla="*/ 1111779 w 3379808"/>
              <a:gd name="connsiteY392" fmla="*/ 1851683 h 2476982"/>
              <a:gd name="connsiteX393" fmla="*/ 1116043 w 3379808"/>
              <a:gd name="connsiteY393" fmla="*/ 1849269 h 2476982"/>
              <a:gd name="connsiteX394" fmla="*/ 1091676 w 3379808"/>
              <a:gd name="connsiteY394" fmla="*/ 1849269 h 2476982"/>
              <a:gd name="connsiteX395" fmla="*/ 1091676 w 3379808"/>
              <a:gd name="connsiteY395" fmla="*/ 1854097 h 2476982"/>
              <a:gd name="connsiteX396" fmla="*/ 1091676 w 3379808"/>
              <a:gd name="connsiteY396" fmla="*/ 1858925 h 2476982"/>
              <a:gd name="connsiteX397" fmla="*/ 1088021 w 3379808"/>
              <a:gd name="connsiteY397" fmla="*/ 1854097 h 2476982"/>
              <a:gd name="connsiteX398" fmla="*/ 1091676 w 3379808"/>
              <a:gd name="connsiteY398" fmla="*/ 1849269 h 2476982"/>
              <a:gd name="connsiteX399" fmla="*/ 1062434 w 3379808"/>
              <a:gd name="connsiteY399" fmla="*/ 1849269 h 2476982"/>
              <a:gd name="connsiteX400" fmla="*/ 1058170 w 3379808"/>
              <a:gd name="connsiteY400" fmla="*/ 1851683 h 2476982"/>
              <a:gd name="connsiteX401" fmla="*/ 1057561 w 3379808"/>
              <a:gd name="connsiteY401" fmla="*/ 1854097 h 2476982"/>
              <a:gd name="connsiteX402" fmla="*/ 1059998 w 3379808"/>
              <a:gd name="connsiteY402" fmla="*/ 1854097 h 2476982"/>
              <a:gd name="connsiteX403" fmla="*/ 1062434 w 3379808"/>
              <a:gd name="connsiteY403" fmla="*/ 1854097 h 2476982"/>
              <a:gd name="connsiteX404" fmla="*/ 1062434 w 3379808"/>
              <a:gd name="connsiteY404" fmla="*/ 1851683 h 2476982"/>
              <a:gd name="connsiteX405" fmla="*/ 1062434 w 3379808"/>
              <a:gd name="connsiteY405" fmla="*/ 1849269 h 2476982"/>
              <a:gd name="connsiteX406" fmla="*/ 940596 w 3379808"/>
              <a:gd name="connsiteY406" fmla="*/ 1844440 h 2476982"/>
              <a:gd name="connsiteX407" fmla="*/ 936941 w 3379808"/>
              <a:gd name="connsiteY407" fmla="*/ 1849269 h 2476982"/>
              <a:gd name="connsiteX408" fmla="*/ 940596 w 3379808"/>
              <a:gd name="connsiteY408" fmla="*/ 1854097 h 2476982"/>
              <a:gd name="connsiteX409" fmla="*/ 944251 w 3379808"/>
              <a:gd name="connsiteY409" fmla="*/ 1849269 h 2476982"/>
              <a:gd name="connsiteX410" fmla="*/ 940596 w 3379808"/>
              <a:gd name="connsiteY410" fmla="*/ 1844440 h 2476982"/>
              <a:gd name="connsiteX411" fmla="*/ 1120917 w 3379808"/>
              <a:gd name="connsiteY411" fmla="*/ 1839612 h 2476982"/>
              <a:gd name="connsiteX412" fmla="*/ 1124573 w 3379808"/>
              <a:gd name="connsiteY412" fmla="*/ 1844440 h 2476982"/>
              <a:gd name="connsiteX413" fmla="*/ 1120917 w 3379808"/>
              <a:gd name="connsiteY413" fmla="*/ 1849269 h 2476982"/>
              <a:gd name="connsiteX414" fmla="*/ 1117263 w 3379808"/>
              <a:gd name="connsiteY414" fmla="*/ 1844440 h 2476982"/>
              <a:gd name="connsiteX415" fmla="*/ 1120917 w 3379808"/>
              <a:gd name="connsiteY415" fmla="*/ 1839612 h 2476982"/>
              <a:gd name="connsiteX416" fmla="*/ 1101423 w 3379808"/>
              <a:gd name="connsiteY416" fmla="*/ 1839612 h 2476982"/>
              <a:gd name="connsiteX417" fmla="*/ 1105079 w 3379808"/>
              <a:gd name="connsiteY417" fmla="*/ 1844440 h 2476982"/>
              <a:gd name="connsiteX418" fmla="*/ 1101423 w 3379808"/>
              <a:gd name="connsiteY418" fmla="*/ 1849269 h 2476982"/>
              <a:gd name="connsiteX419" fmla="*/ 1097768 w 3379808"/>
              <a:gd name="connsiteY419" fmla="*/ 1844440 h 2476982"/>
              <a:gd name="connsiteX420" fmla="*/ 1101423 w 3379808"/>
              <a:gd name="connsiteY420" fmla="*/ 1839612 h 2476982"/>
              <a:gd name="connsiteX421" fmla="*/ 1072182 w 3379808"/>
              <a:gd name="connsiteY421" fmla="*/ 1839612 h 2476982"/>
              <a:gd name="connsiteX422" fmla="*/ 1069745 w 3379808"/>
              <a:gd name="connsiteY422" fmla="*/ 1842026 h 2476982"/>
              <a:gd name="connsiteX423" fmla="*/ 1067308 w 3379808"/>
              <a:gd name="connsiteY423" fmla="*/ 1844440 h 2476982"/>
              <a:gd name="connsiteX424" fmla="*/ 1069745 w 3379808"/>
              <a:gd name="connsiteY424" fmla="*/ 1844440 h 2476982"/>
              <a:gd name="connsiteX425" fmla="*/ 1072182 w 3379808"/>
              <a:gd name="connsiteY425" fmla="*/ 1844440 h 2476982"/>
              <a:gd name="connsiteX426" fmla="*/ 1074618 w 3379808"/>
              <a:gd name="connsiteY426" fmla="*/ 1842026 h 2476982"/>
              <a:gd name="connsiteX427" fmla="*/ 1077055 w 3379808"/>
              <a:gd name="connsiteY427" fmla="*/ 1839612 h 2476982"/>
              <a:gd name="connsiteX428" fmla="*/ 1072182 w 3379808"/>
              <a:gd name="connsiteY428" fmla="*/ 1839612 h 2476982"/>
              <a:gd name="connsiteX429" fmla="*/ 1776410 w 3379808"/>
              <a:gd name="connsiteY429" fmla="*/ 1834784 h 2476982"/>
              <a:gd name="connsiteX430" fmla="*/ 1776410 w 3379808"/>
              <a:gd name="connsiteY430" fmla="*/ 1842026 h 2476982"/>
              <a:gd name="connsiteX431" fmla="*/ 1776410 w 3379808"/>
              <a:gd name="connsiteY431" fmla="*/ 1849269 h 2476982"/>
              <a:gd name="connsiteX432" fmla="*/ 1772755 w 3379808"/>
              <a:gd name="connsiteY432" fmla="*/ 1842026 h 2476982"/>
              <a:gd name="connsiteX433" fmla="*/ 1776410 w 3379808"/>
              <a:gd name="connsiteY433" fmla="*/ 1834784 h 2476982"/>
              <a:gd name="connsiteX434" fmla="*/ 1111170 w 3379808"/>
              <a:gd name="connsiteY434" fmla="*/ 1834784 h 2476982"/>
              <a:gd name="connsiteX435" fmla="*/ 1113607 w 3379808"/>
              <a:gd name="connsiteY435" fmla="*/ 1834784 h 2476982"/>
              <a:gd name="connsiteX436" fmla="*/ 1116043 w 3379808"/>
              <a:gd name="connsiteY436" fmla="*/ 1834784 h 2476982"/>
              <a:gd name="connsiteX437" fmla="*/ 1113607 w 3379808"/>
              <a:gd name="connsiteY437" fmla="*/ 1839009 h 2476982"/>
              <a:gd name="connsiteX438" fmla="*/ 1111170 w 3379808"/>
              <a:gd name="connsiteY438" fmla="*/ 1839612 h 2476982"/>
              <a:gd name="connsiteX439" fmla="*/ 1108733 w 3379808"/>
              <a:gd name="connsiteY439" fmla="*/ 1839612 h 2476982"/>
              <a:gd name="connsiteX440" fmla="*/ 1106296 w 3379808"/>
              <a:gd name="connsiteY440" fmla="*/ 1839612 h 2476982"/>
              <a:gd name="connsiteX441" fmla="*/ 1108733 w 3379808"/>
              <a:gd name="connsiteY441" fmla="*/ 1839009 h 2476982"/>
              <a:gd name="connsiteX442" fmla="*/ 1111170 w 3379808"/>
              <a:gd name="connsiteY442" fmla="*/ 1834784 h 2476982"/>
              <a:gd name="connsiteX443" fmla="*/ 960090 w 3379808"/>
              <a:gd name="connsiteY443" fmla="*/ 1834784 h 2476982"/>
              <a:gd name="connsiteX444" fmla="*/ 956435 w 3379808"/>
              <a:gd name="connsiteY444" fmla="*/ 1837198 h 2476982"/>
              <a:gd name="connsiteX445" fmla="*/ 960090 w 3379808"/>
              <a:gd name="connsiteY445" fmla="*/ 1839612 h 2476982"/>
              <a:gd name="connsiteX446" fmla="*/ 963746 w 3379808"/>
              <a:gd name="connsiteY446" fmla="*/ 1837198 h 2476982"/>
              <a:gd name="connsiteX447" fmla="*/ 960090 w 3379808"/>
              <a:gd name="connsiteY447" fmla="*/ 1834784 h 2476982"/>
              <a:gd name="connsiteX448" fmla="*/ 955216 w 3379808"/>
              <a:gd name="connsiteY448" fmla="*/ 1834784 h 2476982"/>
              <a:gd name="connsiteX449" fmla="*/ 951562 w 3379808"/>
              <a:gd name="connsiteY449" fmla="*/ 1839612 h 2476982"/>
              <a:gd name="connsiteX450" fmla="*/ 955216 w 3379808"/>
              <a:gd name="connsiteY450" fmla="*/ 1844440 h 2476982"/>
              <a:gd name="connsiteX451" fmla="*/ 955216 w 3379808"/>
              <a:gd name="connsiteY451" fmla="*/ 1839612 h 2476982"/>
              <a:gd name="connsiteX452" fmla="*/ 955216 w 3379808"/>
              <a:gd name="connsiteY452" fmla="*/ 1834784 h 2476982"/>
              <a:gd name="connsiteX453" fmla="*/ 248551 w 3379808"/>
              <a:gd name="connsiteY453" fmla="*/ 1834784 h 2476982"/>
              <a:gd name="connsiteX454" fmla="*/ 244897 w 3379808"/>
              <a:gd name="connsiteY454" fmla="*/ 1844440 h 2476982"/>
              <a:gd name="connsiteX455" fmla="*/ 248551 w 3379808"/>
              <a:gd name="connsiteY455" fmla="*/ 1854097 h 2476982"/>
              <a:gd name="connsiteX456" fmla="*/ 248551 w 3379808"/>
              <a:gd name="connsiteY456" fmla="*/ 1844440 h 2476982"/>
              <a:gd name="connsiteX457" fmla="*/ 248551 w 3379808"/>
              <a:gd name="connsiteY457" fmla="*/ 1834784 h 2476982"/>
              <a:gd name="connsiteX458" fmla="*/ 1747168 w 3379808"/>
              <a:gd name="connsiteY458" fmla="*/ 1829956 h 2476982"/>
              <a:gd name="connsiteX459" fmla="*/ 1738640 w 3379808"/>
              <a:gd name="connsiteY459" fmla="*/ 1863150 h 2476982"/>
              <a:gd name="connsiteX460" fmla="*/ 1737421 w 3379808"/>
              <a:gd name="connsiteY460" fmla="*/ 1892724 h 2476982"/>
              <a:gd name="connsiteX461" fmla="*/ 1737421 w 3379808"/>
              <a:gd name="connsiteY461" fmla="*/ 1897552 h 2476982"/>
              <a:gd name="connsiteX462" fmla="*/ 1737421 w 3379808"/>
              <a:gd name="connsiteY462" fmla="*/ 1902380 h 2476982"/>
              <a:gd name="connsiteX463" fmla="*/ 1744123 w 3379808"/>
              <a:gd name="connsiteY463" fmla="*/ 1871599 h 2476982"/>
              <a:gd name="connsiteX464" fmla="*/ 1747168 w 3379808"/>
              <a:gd name="connsiteY464" fmla="*/ 1844440 h 2476982"/>
              <a:gd name="connsiteX465" fmla="*/ 1747168 w 3379808"/>
              <a:gd name="connsiteY465" fmla="*/ 1835387 h 2476982"/>
              <a:gd name="connsiteX466" fmla="*/ 1747168 w 3379808"/>
              <a:gd name="connsiteY466" fmla="*/ 1829956 h 2476982"/>
              <a:gd name="connsiteX467" fmla="*/ 1120917 w 3379808"/>
              <a:gd name="connsiteY467" fmla="*/ 1829956 h 2476982"/>
              <a:gd name="connsiteX468" fmla="*/ 1123354 w 3379808"/>
              <a:gd name="connsiteY468" fmla="*/ 1829956 h 2476982"/>
              <a:gd name="connsiteX469" fmla="*/ 1125791 w 3379808"/>
              <a:gd name="connsiteY469" fmla="*/ 1829956 h 2476982"/>
              <a:gd name="connsiteX470" fmla="*/ 1125182 w 3379808"/>
              <a:gd name="connsiteY470" fmla="*/ 1832370 h 2476982"/>
              <a:gd name="connsiteX471" fmla="*/ 1120917 w 3379808"/>
              <a:gd name="connsiteY471" fmla="*/ 1834784 h 2476982"/>
              <a:gd name="connsiteX472" fmla="*/ 1116043 w 3379808"/>
              <a:gd name="connsiteY472" fmla="*/ 1834784 h 2476982"/>
              <a:gd name="connsiteX473" fmla="*/ 1120917 w 3379808"/>
              <a:gd name="connsiteY473" fmla="*/ 1829956 h 2476982"/>
              <a:gd name="connsiteX474" fmla="*/ 131586 w 3379808"/>
              <a:gd name="connsiteY474" fmla="*/ 1829956 h 2476982"/>
              <a:gd name="connsiteX475" fmla="*/ 127931 w 3379808"/>
              <a:gd name="connsiteY475" fmla="*/ 1842026 h 2476982"/>
              <a:gd name="connsiteX476" fmla="*/ 131586 w 3379808"/>
              <a:gd name="connsiteY476" fmla="*/ 1854097 h 2476982"/>
              <a:gd name="connsiteX477" fmla="*/ 131586 w 3379808"/>
              <a:gd name="connsiteY477" fmla="*/ 1842026 h 2476982"/>
              <a:gd name="connsiteX478" fmla="*/ 131586 w 3379808"/>
              <a:gd name="connsiteY478" fmla="*/ 1829956 h 2476982"/>
              <a:gd name="connsiteX479" fmla="*/ 1101423 w 3379808"/>
              <a:gd name="connsiteY479" fmla="*/ 1825127 h 2476982"/>
              <a:gd name="connsiteX480" fmla="*/ 1105079 w 3379808"/>
              <a:gd name="connsiteY480" fmla="*/ 1829956 h 2476982"/>
              <a:gd name="connsiteX481" fmla="*/ 1101423 w 3379808"/>
              <a:gd name="connsiteY481" fmla="*/ 1834784 h 2476982"/>
              <a:gd name="connsiteX482" fmla="*/ 1097768 w 3379808"/>
              <a:gd name="connsiteY482" fmla="*/ 1829956 h 2476982"/>
              <a:gd name="connsiteX483" fmla="*/ 1101423 w 3379808"/>
              <a:gd name="connsiteY483" fmla="*/ 1825127 h 2476982"/>
              <a:gd name="connsiteX484" fmla="*/ 1776410 w 3379808"/>
              <a:gd name="connsiteY484" fmla="*/ 1820299 h 2476982"/>
              <a:gd name="connsiteX485" fmla="*/ 1780066 w 3379808"/>
              <a:gd name="connsiteY485" fmla="*/ 1822713 h 2476982"/>
              <a:gd name="connsiteX486" fmla="*/ 1776410 w 3379808"/>
              <a:gd name="connsiteY486" fmla="*/ 1825127 h 2476982"/>
              <a:gd name="connsiteX487" fmla="*/ 1776410 w 3379808"/>
              <a:gd name="connsiteY487" fmla="*/ 1822713 h 2476982"/>
              <a:gd name="connsiteX488" fmla="*/ 1776410 w 3379808"/>
              <a:gd name="connsiteY488" fmla="*/ 1820299 h 2476982"/>
              <a:gd name="connsiteX489" fmla="*/ 1130664 w 3379808"/>
              <a:gd name="connsiteY489" fmla="*/ 1820299 h 2476982"/>
              <a:gd name="connsiteX490" fmla="*/ 1134320 w 3379808"/>
              <a:gd name="connsiteY490" fmla="*/ 1825127 h 2476982"/>
              <a:gd name="connsiteX491" fmla="*/ 1130664 w 3379808"/>
              <a:gd name="connsiteY491" fmla="*/ 1829956 h 2476982"/>
              <a:gd name="connsiteX492" fmla="*/ 1127010 w 3379808"/>
              <a:gd name="connsiteY492" fmla="*/ 1825127 h 2476982"/>
              <a:gd name="connsiteX493" fmla="*/ 1130664 w 3379808"/>
              <a:gd name="connsiteY493" fmla="*/ 1820299 h 2476982"/>
              <a:gd name="connsiteX494" fmla="*/ 979584 w 3379808"/>
              <a:gd name="connsiteY494" fmla="*/ 1820299 h 2476982"/>
              <a:gd name="connsiteX495" fmla="*/ 975929 w 3379808"/>
              <a:gd name="connsiteY495" fmla="*/ 1825127 h 2476982"/>
              <a:gd name="connsiteX496" fmla="*/ 979584 w 3379808"/>
              <a:gd name="connsiteY496" fmla="*/ 1829956 h 2476982"/>
              <a:gd name="connsiteX497" fmla="*/ 983240 w 3379808"/>
              <a:gd name="connsiteY497" fmla="*/ 1825127 h 2476982"/>
              <a:gd name="connsiteX498" fmla="*/ 979584 w 3379808"/>
              <a:gd name="connsiteY498" fmla="*/ 1820299 h 2476982"/>
              <a:gd name="connsiteX499" fmla="*/ 277793 w 3379808"/>
              <a:gd name="connsiteY499" fmla="*/ 1820299 h 2476982"/>
              <a:gd name="connsiteX500" fmla="*/ 274138 w 3379808"/>
              <a:gd name="connsiteY500" fmla="*/ 1829956 h 2476982"/>
              <a:gd name="connsiteX501" fmla="*/ 277793 w 3379808"/>
              <a:gd name="connsiteY501" fmla="*/ 1839612 h 2476982"/>
              <a:gd name="connsiteX502" fmla="*/ 277793 w 3379808"/>
              <a:gd name="connsiteY502" fmla="*/ 1831766 h 2476982"/>
              <a:gd name="connsiteX503" fmla="*/ 277793 w 3379808"/>
              <a:gd name="connsiteY503" fmla="*/ 1820299 h 2476982"/>
              <a:gd name="connsiteX504" fmla="*/ 1140411 w 3379808"/>
              <a:gd name="connsiteY504" fmla="*/ 1815471 h 2476982"/>
              <a:gd name="connsiteX505" fmla="*/ 1144067 w 3379808"/>
              <a:gd name="connsiteY505" fmla="*/ 1820299 h 2476982"/>
              <a:gd name="connsiteX506" fmla="*/ 1140411 w 3379808"/>
              <a:gd name="connsiteY506" fmla="*/ 1825127 h 2476982"/>
              <a:gd name="connsiteX507" fmla="*/ 1136757 w 3379808"/>
              <a:gd name="connsiteY507" fmla="*/ 1820299 h 2476982"/>
              <a:gd name="connsiteX508" fmla="*/ 1140411 w 3379808"/>
              <a:gd name="connsiteY508" fmla="*/ 1815471 h 2476982"/>
              <a:gd name="connsiteX509" fmla="*/ 1776410 w 3379808"/>
              <a:gd name="connsiteY509" fmla="*/ 1810642 h 2476982"/>
              <a:gd name="connsiteX510" fmla="*/ 1780066 w 3379808"/>
              <a:gd name="connsiteY510" fmla="*/ 1813056 h 2476982"/>
              <a:gd name="connsiteX511" fmla="*/ 1776410 w 3379808"/>
              <a:gd name="connsiteY511" fmla="*/ 1815471 h 2476982"/>
              <a:gd name="connsiteX512" fmla="*/ 1776410 w 3379808"/>
              <a:gd name="connsiteY512" fmla="*/ 1813056 h 2476982"/>
              <a:gd name="connsiteX513" fmla="*/ 1776410 w 3379808"/>
              <a:gd name="connsiteY513" fmla="*/ 1810642 h 2476982"/>
              <a:gd name="connsiteX514" fmla="*/ 1145285 w 3379808"/>
              <a:gd name="connsiteY514" fmla="*/ 1810642 h 2476982"/>
              <a:gd name="connsiteX515" fmla="*/ 1145285 w 3379808"/>
              <a:gd name="connsiteY515" fmla="*/ 1815471 h 2476982"/>
              <a:gd name="connsiteX516" fmla="*/ 1145285 w 3379808"/>
              <a:gd name="connsiteY516" fmla="*/ 1820299 h 2476982"/>
              <a:gd name="connsiteX517" fmla="*/ 1141630 w 3379808"/>
              <a:gd name="connsiteY517" fmla="*/ 1815471 h 2476982"/>
              <a:gd name="connsiteX518" fmla="*/ 1145285 w 3379808"/>
              <a:gd name="connsiteY518" fmla="*/ 1810642 h 2476982"/>
              <a:gd name="connsiteX519" fmla="*/ 994205 w 3379808"/>
              <a:gd name="connsiteY519" fmla="*/ 1810642 h 2476982"/>
              <a:gd name="connsiteX520" fmla="*/ 990550 w 3379808"/>
              <a:gd name="connsiteY520" fmla="*/ 1813056 h 2476982"/>
              <a:gd name="connsiteX521" fmla="*/ 994205 w 3379808"/>
              <a:gd name="connsiteY521" fmla="*/ 1815471 h 2476982"/>
              <a:gd name="connsiteX522" fmla="*/ 997860 w 3379808"/>
              <a:gd name="connsiteY522" fmla="*/ 1813056 h 2476982"/>
              <a:gd name="connsiteX523" fmla="*/ 994205 w 3379808"/>
              <a:gd name="connsiteY523" fmla="*/ 1810642 h 2476982"/>
              <a:gd name="connsiteX524" fmla="*/ 250684 w 3379808"/>
              <a:gd name="connsiteY524" fmla="*/ 1809360 h 2476982"/>
              <a:gd name="connsiteX525" fmla="*/ 249770 w 3379808"/>
              <a:gd name="connsiteY525" fmla="*/ 1811245 h 2476982"/>
              <a:gd name="connsiteX526" fmla="*/ 253425 w 3379808"/>
              <a:gd name="connsiteY526" fmla="*/ 1815471 h 2476982"/>
              <a:gd name="connsiteX527" fmla="*/ 253425 w 3379808"/>
              <a:gd name="connsiteY527" fmla="*/ 1813056 h 2476982"/>
              <a:gd name="connsiteX528" fmla="*/ 253425 w 3379808"/>
              <a:gd name="connsiteY528" fmla="*/ 1810642 h 2476982"/>
              <a:gd name="connsiteX529" fmla="*/ 250684 w 3379808"/>
              <a:gd name="connsiteY529" fmla="*/ 1809360 h 2476982"/>
              <a:gd name="connsiteX530" fmla="*/ 1155032 w 3379808"/>
              <a:gd name="connsiteY530" fmla="*/ 1805814 h 2476982"/>
              <a:gd name="connsiteX531" fmla="*/ 1159905 w 3379808"/>
              <a:gd name="connsiteY531" fmla="*/ 1805814 h 2476982"/>
              <a:gd name="connsiteX532" fmla="*/ 1156860 w 3379808"/>
              <a:gd name="connsiteY532" fmla="*/ 1808228 h 2476982"/>
              <a:gd name="connsiteX533" fmla="*/ 1150158 w 3379808"/>
              <a:gd name="connsiteY533" fmla="*/ 1810642 h 2476982"/>
              <a:gd name="connsiteX534" fmla="*/ 1147722 w 3379808"/>
              <a:gd name="connsiteY534" fmla="*/ 1810642 h 2476982"/>
              <a:gd name="connsiteX535" fmla="*/ 1145285 w 3379808"/>
              <a:gd name="connsiteY535" fmla="*/ 1810642 h 2476982"/>
              <a:gd name="connsiteX536" fmla="*/ 1151986 w 3379808"/>
              <a:gd name="connsiteY536" fmla="*/ 1808228 h 2476982"/>
              <a:gd name="connsiteX537" fmla="*/ 1155032 w 3379808"/>
              <a:gd name="connsiteY537" fmla="*/ 1805814 h 2476982"/>
              <a:gd name="connsiteX538" fmla="*/ 1752042 w 3379808"/>
              <a:gd name="connsiteY538" fmla="*/ 1800986 h 2476982"/>
              <a:gd name="connsiteX539" fmla="*/ 1748387 w 3379808"/>
              <a:gd name="connsiteY539" fmla="*/ 1812453 h 2476982"/>
              <a:gd name="connsiteX540" fmla="*/ 1752042 w 3379808"/>
              <a:gd name="connsiteY540" fmla="*/ 1820299 h 2476982"/>
              <a:gd name="connsiteX541" fmla="*/ 1752042 w 3379808"/>
              <a:gd name="connsiteY541" fmla="*/ 1812453 h 2476982"/>
              <a:gd name="connsiteX542" fmla="*/ 1752042 w 3379808"/>
              <a:gd name="connsiteY542" fmla="*/ 1800986 h 2476982"/>
              <a:gd name="connsiteX543" fmla="*/ 1125791 w 3379808"/>
              <a:gd name="connsiteY543" fmla="*/ 1800986 h 2476982"/>
              <a:gd name="connsiteX544" fmla="*/ 1130664 w 3379808"/>
              <a:gd name="connsiteY544" fmla="*/ 1800986 h 2476982"/>
              <a:gd name="connsiteX545" fmla="*/ 1128227 w 3379808"/>
              <a:gd name="connsiteY545" fmla="*/ 1803400 h 2476982"/>
              <a:gd name="connsiteX546" fmla="*/ 1125791 w 3379808"/>
              <a:gd name="connsiteY546" fmla="*/ 1805814 h 2476982"/>
              <a:gd name="connsiteX547" fmla="*/ 1123354 w 3379808"/>
              <a:gd name="connsiteY547" fmla="*/ 1805814 h 2476982"/>
              <a:gd name="connsiteX548" fmla="*/ 1120917 w 3379808"/>
              <a:gd name="connsiteY548" fmla="*/ 1805814 h 2476982"/>
              <a:gd name="connsiteX549" fmla="*/ 1123354 w 3379808"/>
              <a:gd name="connsiteY549" fmla="*/ 1803400 h 2476982"/>
              <a:gd name="connsiteX550" fmla="*/ 1125791 w 3379808"/>
              <a:gd name="connsiteY550" fmla="*/ 1800986 h 2476982"/>
              <a:gd name="connsiteX551" fmla="*/ 1013090 w 3379808"/>
              <a:gd name="connsiteY551" fmla="*/ 1797365 h 2476982"/>
              <a:gd name="connsiteX552" fmla="*/ 1008825 w 3379808"/>
              <a:gd name="connsiteY552" fmla="*/ 1800986 h 2476982"/>
              <a:gd name="connsiteX553" fmla="*/ 1005171 w 3379808"/>
              <a:gd name="connsiteY553" fmla="*/ 1805814 h 2476982"/>
              <a:gd name="connsiteX554" fmla="*/ 1008825 w 3379808"/>
              <a:gd name="connsiteY554" fmla="*/ 1810642 h 2476982"/>
              <a:gd name="connsiteX555" fmla="*/ 1008825 w 3379808"/>
              <a:gd name="connsiteY555" fmla="*/ 1805814 h 2476982"/>
              <a:gd name="connsiteX556" fmla="*/ 1008825 w 3379808"/>
              <a:gd name="connsiteY556" fmla="*/ 1800986 h 2476982"/>
              <a:gd name="connsiteX557" fmla="*/ 1011262 w 3379808"/>
              <a:gd name="connsiteY557" fmla="*/ 1800986 h 2476982"/>
              <a:gd name="connsiteX558" fmla="*/ 1013699 w 3379808"/>
              <a:gd name="connsiteY558" fmla="*/ 1800986 h 2476982"/>
              <a:gd name="connsiteX559" fmla="*/ 1013090 w 3379808"/>
              <a:gd name="connsiteY559" fmla="*/ 1797365 h 2476982"/>
              <a:gd name="connsiteX560" fmla="*/ 1781283 w 3379808"/>
              <a:gd name="connsiteY560" fmla="*/ 1796157 h 2476982"/>
              <a:gd name="connsiteX561" fmla="*/ 1784939 w 3379808"/>
              <a:gd name="connsiteY561" fmla="*/ 1798571 h 2476982"/>
              <a:gd name="connsiteX562" fmla="*/ 1781283 w 3379808"/>
              <a:gd name="connsiteY562" fmla="*/ 1800986 h 2476982"/>
              <a:gd name="connsiteX563" fmla="*/ 1781283 w 3379808"/>
              <a:gd name="connsiteY563" fmla="*/ 1796761 h 2476982"/>
              <a:gd name="connsiteX564" fmla="*/ 1164779 w 3379808"/>
              <a:gd name="connsiteY564" fmla="*/ 1796157 h 2476982"/>
              <a:gd name="connsiteX565" fmla="*/ 1168435 w 3379808"/>
              <a:gd name="connsiteY565" fmla="*/ 1800986 h 2476982"/>
              <a:gd name="connsiteX566" fmla="*/ 1164779 w 3379808"/>
              <a:gd name="connsiteY566" fmla="*/ 1805814 h 2476982"/>
              <a:gd name="connsiteX567" fmla="*/ 1161124 w 3379808"/>
              <a:gd name="connsiteY567" fmla="*/ 1800986 h 2476982"/>
              <a:gd name="connsiteX568" fmla="*/ 1164779 w 3379808"/>
              <a:gd name="connsiteY568" fmla="*/ 1796157 h 2476982"/>
              <a:gd name="connsiteX569" fmla="*/ 1822404 w 3379808"/>
              <a:gd name="connsiteY569" fmla="*/ 1794121 h 2476982"/>
              <a:gd name="connsiteX570" fmla="*/ 1825145 w 3379808"/>
              <a:gd name="connsiteY570" fmla="*/ 1796157 h 2476982"/>
              <a:gd name="connsiteX571" fmla="*/ 1821491 w 3379808"/>
              <a:gd name="connsiteY571" fmla="*/ 1794346 h 2476982"/>
              <a:gd name="connsiteX572" fmla="*/ 1822404 w 3379808"/>
              <a:gd name="connsiteY572" fmla="*/ 1794121 h 2476982"/>
              <a:gd name="connsiteX573" fmla="*/ 1170261 w 3379808"/>
              <a:gd name="connsiteY573" fmla="*/ 1792537 h 2476982"/>
              <a:gd name="connsiteX574" fmla="*/ 1174526 w 3379808"/>
              <a:gd name="connsiteY574" fmla="*/ 1796157 h 2476982"/>
              <a:gd name="connsiteX575" fmla="*/ 1172089 w 3379808"/>
              <a:gd name="connsiteY575" fmla="*/ 1796157 h 2476982"/>
              <a:gd name="connsiteX576" fmla="*/ 1169653 w 3379808"/>
              <a:gd name="connsiteY576" fmla="*/ 1796157 h 2476982"/>
              <a:gd name="connsiteX577" fmla="*/ 1170261 w 3379808"/>
              <a:gd name="connsiteY577" fmla="*/ 1792537 h 2476982"/>
              <a:gd name="connsiteX578" fmla="*/ 1140411 w 3379808"/>
              <a:gd name="connsiteY578" fmla="*/ 1791329 h 2476982"/>
              <a:gd name="connsiteX579" fmla="*/ 1142848 w 3379808"/>
              <a:gd name="connsiteY579" fmla="*/ 1791329 h 2476982"/>
              <a:gd name="connsiteX580" fmla="*/ 1145285 w 3379808"/>
              <a:gd name="connsiteY580" fmla="*/ 1791329 h 2476982"/>
              <a:gd name="connsiteX581" fmla="*/ 1141020 w 3379808"/>
              <a:gd name="connsiteY581" fmla="*/ 1793743 h 2476982"/>
              <a:gd name="connsiteX582" fmla="*/ 1140411 w 3379808"/>
              <a:gd name="connsiteY582" fmla="*/ 1796157 h 2476982"/>
              <a:gd name="connsiteX583" fmla="*/ 1137974 w 3379808"/>
              <a:gd name="connsiteY583" fmla="*/ 1796157 h 2476982"/>
              <a:gd name="connsiteX584" fmla="*/ 1135538 w 3379808"/>
              <a:gd name="connsiteY584" fmla="*/ 1796157 h 2476982"/>
              <a:gd name="connsiteX585" fmla="*/ 1137974 w 3379808"/>
              <a:gd name="connsiteY585" fmla="*/ 1793743 h 2476982"/>
              <a:gd name="connsiteX586" fmla="*/ 1140411 w 3379808"/>
              <a:gd name="connsiteY586" fmla="*/ 1791329 h 2476982"/>
              <a:gd name="connsiteX587" fmla="*/ 1023446 w 3379808"/>
              <a:gd name="connsiteY587" fmla="*/ 1791329 h 2476982"/>
              <a:gd name="connsiteX588" fmla="*/ 1025883 w 3379808"/>
              <a:gd name="connsiteY588" fmla="*/ 1794951 h 2476982"/>
              <a:gd name="connsiteX589" fmla="*/ 1028320 w 3379808"/>
              <a:gd name="connsiteY589" fmla="*/ 1791329 h 2476982"/>
              <a:gd name="connsiteX590" fmla="*/ 1025883 w 3379808"/>
              <a:gd name="connsiteY590" fmla="*/ 1791329 h 2476982"/>
              <a:gd name="connsiteX591" fmla="*/ 1023446 w 3379808"/>
              <a:gd name="connsiteY591" fmla="*/ 1791329 h 2476982"/>
              <a:gd name="connsiteX592" fmla="*/ 1018572 w 3379808"/>
              <a:gd name="connsiteY592" fmla="*/ 1791329 h 2476982"/>
              <a:gd name="connsiteX593" fmla="*/ 1014918 w 3379808"/>
              <a:gd name="connsiteY593" fmla="*/ 1796157 h 2476982"/>
              <a:gd name="connsiteX594" fmla="*/ 1018572 w 3379808"/>
              <a:gd name="connsiteY594" fmla="*/ 1800986 h 2476982"/>
              <a:gd name="connsiteX595" fmla="*/ 1022228 w 3379808"/>
              <a:gd name="connsiteY595" fmla="*/ 1796157 h 2476982"/>
              <a:gd name="connsiteX596" fmla="*/ 1018572 w 3379808"/>
              <a:gd name="connsiteY596" fmla="*/ 1791329 h 2476982"/>
              <a:gd name="connsiteX597" fmla="*/ 999078 w 3379808"/>
              <a:gd name="connsiteY597" fmla="*/ 1791329 h 2476982"/>
              <a:gd name="connsiteX598" fmla="*/ 995424 w 3379808"/>
              <a:gd name="connsiteY598" fmla="*/ 1796157 h 2476982"/>
              <a:gd name="connsiteX599" fmla="*/ 999078 w 3379808"/>
              <a:gd name="connsiteY599" fmla="*/ 1800986 h 2476982"/>
              <a:gd name="connsiteX600" fmla="*/ 1002734 w 3379808"/>
              <a:gd name="connsiteY600" fmla="*/ 1796157 h 2476982"/>
              <a:gd name="connsiteX601" fmla="*/ 999078 w 3379808"/>
              <a:gd name="connsiteY601" fmla="*/ 1791329 h 2476982"/>
              <a:gd name="connsiteX602" fmla="*/ 1752042 w 3379808"/>
              <a:gd name="connsiteY602" fmla="*/ 1786501 h 2476982"/>
              <a:gd name="connsiteX603" fmla="*/ 1752042 w 3379808"/>
              <a:gd name="connsiteY603" fmla="*/ 1791329 h 2476982"/>
              <a:gd name="connsiteX604" fmla="*/ 1752042 w 3379808"/>
              <a:gd name="connsiteY604" fmla="*/ 1796157 h 2476982"/>
              <a:gd name="connsiteX605" fmla="*/ 1755698 w 3379808"/>
              <a:gd name="connsiteY605" fmla="*/ 1791329 h 2476982"/>
              <a:gd name="connsiteX606" fmla="*/ 1752042 w 3379808"/>
              <a:gd name="connsiteY606" fmla="*/ 1786501 h 2476982"/>
              <a:gd name="connsiteX607" fmla="*/ 1003952 w 3379808"/>
              <a:gd name="connsiteY607" fmla="*/ 1786501 h 2476982"/>
              <a:gd name="connsiteX608" fmla="*/ 1000297 w 3379808"/>
              <a:gd name="connsiteY608" fmla="*/ 1791329 h 2476982"/>
              <a:gd name="connsiteX609" fmla="*/ 1003952 w 3379808"/>
              <a:gd name="connsiteY609" fmla="*/ 1796157 h 2476982"/>
              <a:gd name="connsiteX610" fmla="*/ 1007608 w 3379808"/>
              <a:gd name="connsiteY610" fmla="*/ 1791329 h 2476982"/>
              <a:gd name="connsiteX611" fmla="*/ 1003952 w 3379808"/>
              <a:gd name="connsiteY611" fmla="*/ 1786501 h 2476982"/>
              <a:gd name="connsiteX612" fmla="*/ 1034818 w 3379808"/>
              <a:gd name="connsiteY612" fmla="*/ 1783818 h 2476982"/>
              <a:gd name="connsiteX613" fmla="*/ 1035630 w 3379808"/>
              <a:gd name="connsiteY613" fmla="*/ 1784891 h 2476982"/>
              <a:gd name="connsiteX614" fmla="*/ 1034412 w 3379808"/>
              <a:gd name="connsiteY614" fmla="*/ 1784087 h 2476982"/>
              <a:gd name="connsiteX615" fmla="*/ 1174526 w 3379808"/>
              <a:gd name="connsiteY615" fmla="*/ 1781672 h 2476982"/>
              <a:gd name="connsiteX616" fmla="*/ 1174526 w 3379808"/>
              <a:gd name="connsiteY616" fmla="*/ 1784087 h 2476982"/>
              <a:gd name="connsiteX617" fmla="*/ 1174526 w 3379808"/>
              <a:gd name="connsiteY617" fmla="*/ 1786501 h 2476982"/>
              <a:gd name="connsiteX618" fmla="*/ 1170872 w 3379808"/>
              <a:gd name="connsiteY618" fmla="*/ 1784087 h 2476982"/>
              <a:gd name="connsiteX619" fmla="*/ 1174526 w 3379808"/>
              <a:gd name="connsiteY619" fmla="*/ 1781672 h 2476982"/>
              <a:gd name="connsiteX620" fmla="*/ 1145285 w 3379808"/>
              <a:gd name="connsiteY620" fmla="*/ 1781672 h 2476982"/>
              <a:gd name="connsiteX621" fmla="*/ 1146909 w 3379808"/>
              <a:gd name="connsiteY621" fmla="*/ 1783818 h 2476982"/>
              <a:gd name="connsiteX622" fmla="*/ 1150158 w 3379808"/>
              <a:gd name="connsiteY622" fmla="*/ 1781672 h 2476982"/>
              <a:gd name="connsiteX623" fmla="*/ 1153814 w 3379808"/>
              <a:gd name="connsiteY623" fmla="*/ 1784087 h 2476982"/>
              <a:gd name="connsiteX624" fmla="*/ 1150158 w 3379808"/>
              <a:gd name="connsiteY624" fmla="*/ 1786501 h 2476982"/>
              <a:gd name="connsiteX625" fmla="*/ 1147722 w 3379808"/>
              <a:gd name="connsiteY625" fmla="*/ 1784891 h 2476982"/>
              <a:gd name="connsiteX626" fmla="*/ 1148941 w 3379808"/>
              <a:gd name="connsiteY626" fmla="*/ 1786501 h 2476982"/>
              <a:gd name="connsiteX627" fmla="*/ 1145285 w 3379808"/>
              <a:gd name="connsiteY627" fmla="*/ 1791329 h 2476982"/>
              <a:gd name="connsiteX628" fmla="*/ 1145285 w 3379808"/>
              <a:gd name="connsiteY628" fmla="*/ 1786501 h 2476982"/>
              <a:gd name="connsiteX629" fmla="*/ 1145285 w 3379808"/>
              <a:gd name="connsiteY629" fmla="*/ 1781672 h 2476982"/>
              <a:gd name="connsiteX630" fmla="*/ 1033193 w 3379808"/>
              <a:gd name="connsiteY630" fmla="*/ 1781672 h 2476982"/>
              <a:gd name="connsiteX631" fmla="*/ 1029539 w 3379808"/>
              <a:gd name="connsiteY631" fmla="*/ 1786501 h 2476982"/>
              <a:gd name="connsiteX632" fmla="*/ 1033193 w 3379808"/>
              <a:gd name="connsiteY632" fmla="*/ 1791329 h 2476982"/>
              <a:gd name="connsiteX633" fmla="*/ 1036849 w 3379808"/>
              <a:gd name="connsiteY633" fmla="*/ 1786501 h 2476982"/>
              <a:gd name="connsiteX634" fmla="*/ 1035630 w 3379808"/>
              <a:gd name="connsiteY634" fmla="*/ 1784891 h 2476982"/>
              <a:gd name="connsiteX635" fmla="*/ 1038067 w 3379808"/>
              <a:gd name="connsiteY635" fmla="*/ 1786501 h 2476982"/>
              <a:gd name="connsiteX636" fmla="*/ 1038067 w 3379808"/>
              <a:gd name="connsiteY636" fmla="*/ 1784087 h 2476982"/>
              <a:gd name="connsiteX637" fmla="*/ 1038067 w 3379808"/>
              <a:gd name="connsiteY637" fmla="*/ 1781672 h 2476982"/>
              <a:gd name="connsiteX638" fmla="*/ 1034818 w 3379808"/>
              <a:gd name="connsiteY638" fmla="*/ 1783818 h 2476982"/>
              <a:gd name="connsiteX639" fmla="*/ 253425 w 3379808"/>
              <a:gd name="connsiteY639" fmla="*/ 1781672 h 2476982"/>
              <a:gd name="connsiteX640" fmla="*/ 253425 w 3379808"/>
              <a:gd name="connsiteY640" fmla="*/ 1791329 h 2476982"/>
              <a:gd name="connsiteX641" fmla="*/ 253425 w 3379808"/>
              <a:gd name="connsiteY641" fmla="*/ 1800986 h 2476982"/>
              <a:gd name="connsiteX642" fmla="*/ 257081 w 3379808"/>
              <a:gd name="connsiteY642" fmla="*/ 1791329 h 2476982"/>
              <a:gd name="connsiteX643" fmla="*/ 253425 w 3379808"/>
              <a:gd name="connsiteY643" fmla="*/ 1781672 h 2476982"/>
              <a:gd name="connsiteX644" fmla="*/ 1830019 w 3379808"/>
              <a:gd name="connsiteY644" fmla="*/ 1776844 h 2476982"/>
              <a:gd name="connsiteX645" fmla="*/ 1830019 w 3379808"/>
              <a:gd name="connsiteY645" fmla="*/ 1779258 h 2476982"/>
              <a:gd name="connsiteX646" fmla="*/ 1830019 w 3379808"/>
              <a:gd name="connsiteY646" fmla="*/ 1781672 h 2476982"/>
              <a:gd name="connsiteX647" fmla="*/ 1826364 w 3379808"/>
              <a:gd name="connsiteY647" fmla="*/ 1779258 h 2476982"/>
              <a:gd name="connsiteX648" fmla="*/ 1830019 w 3379808"/>
              <a:gd name="connsiteY648" fmla="*/ 1776844 h 2476982"/>
              <a:gd name="connsiteX649" fmla="*/ 1766663 w 3379808"/>
              <a:gd name="connsiteY649" fmla="*/ 1776844 h 2476982"/>
              <a:gd name="connsiteX650" fmla="*/ 1763008 w 3379808"/>
              <a:gd name="connsiteY650" fmla="*/ 1781672 h 2476982"/>
              <a:gd name="connsiteX651" fmla="*/ 1766663 w 3379808"/>
              <a:gd name="connsiteY651" fmla="*/ 1786501 h 2476982"/>
              <a:gd name="connsiteX652" fmla="*/ 1770318 w 3379808"/>
              <a:gd name="connsiteY652" fmla="*/ 1781672 h 2476982"/>
              <a:gd name="connsiteX653" fmla="*/ 1766663 w 3379808"/>
              <a:gd name="connsiteY653" fmla="*/ 1776844 h 2476982"/>
              <a:gd name="connsiteX654" fmla="*/ 1786157 w 3379808"/>
              <a:gd name="connsiteY654" fmla="*/ 1772016 h 2476982"/>
              <a:gd name="connsiteX655" fmla="*/ 1789813 w 3379808"/>
              <a:gd name="connsiteY655" fmla="*/ 1776844 h 2476982"/>
              <a:gd name="connsiteX656" fmla="*/ 1786157 w 3379808"/>
              <a:gd name="connsiteY656" fmla="*/ 1781672 h 2476982"/>
              <a:gd name="connsiteX657" fmla="*/ 1782502 w 3379808"/>
              <a:gd name="connsiteY657" fmla="*/ 1776844 h 2476982"/>
              <a:gd name="connsiteX658" fmla="*/ 1786157 w 3379808"/>
              <a:gd name="connsiteY658" fmla="*/ 1772016 h 2476982"/>
              <a:gd name="connsiteX659" fmla="*/ 1164779 w 3379808"/>
              <a:gd name="connsiteY659" fmla="*/ 1772016 h 2476982"/>
              <a:gd name="connsiteX660" fmla="*/ 1168435 w 3379808"/>
              <a:gd name="connsiteY660" fmla="*/ 1776844 h 2476982"/>
              <a:gd name="connsiteX661" fmla="*/ 1164779 w 3379808"/>
              <a:gd name="connsiteY661" fmla="*/ 1781672 h 2476982"/>
              <a:gd name="connsiteX662" fmla="*/ 1163154 w 3379808"/>
              <a:gd name="connsiteY662" fmla="*/ 1779527 h 2476982"/>
              <a:gd name="connsiteX663" fmla="*/ 1159905 w 3379808"/>
              <a:gd name="connsiteY663" fmla="*/ 1781672 h 2476982"/>
              <a:gd name="connsiteX664" fmla="*/ 1156251 w 3379808"/>
              <a:gd name="connsiteY664" fmla="*/ 1779258 h 2476982"/>
              <a:gd name="connsiteX665" fmla="*/ 1159905 w 3379808"/>
              <a:gd name="connsiteY665" fmla="*/ 1776844 h 2476982"/>
              <a:gd name="connsiteX666" fmla="*/ 1162342 w 3379808"/>
              <a:gd name="connsiteY666" fmla="*/ 1778454 h 2476982"/>
              <a:gd name="connsiteX667" fmla="*/ 1161124 w 3379808"/>
              <a:gd name="connsiteY667" fmla="*/ 1776844 h 2476982"/>
              <a:gd name="connsiteX668" fmla="*/ 1164779 w 3379808"/>
              <a:gd name="connsiteY668" fmla="*/ 1772016 h 2476982"/>
              <a:gd name="connsiteX669" fmla="*/ 1052687 w 3379808"/>
              <a:gd name="connsiteY669" fmla="*/ 1772016 h 2476982"/>
              <a:gd name="connsiteX670" fmla="*/ 1049033 w 3379808"/>
              <a:gd name="connsiteY670" fmla="*/ 1776844 h 2476982"/>
              <a:gd name="connsiteX671" fmla="*/ 1052687 w 3379808"/>
              <a:gd name="connsiteY671" fmla="*/ 1781672 h 2476982"/>
              <a:gd name="connsiteX672" fmla="*/ 1056343 w 3379808"/>
              <a:gd name="connsiteY672" fmla="*/ 1776844 h 2476982"/>
              <a:gd name="connsiteX673" fmla="*/ 1052687 w 3379808"/>
              <a:gd name="connsiteY673" fmla="*/ 1772016 h 2476982"/>
              <a:gd name="connsiteX674" fmla="*/ 1028320 w 3379808"/>
              <a:gd name="connsiteY674" fmla="*/ 1772016 h 2476982"/>
              <a:gd name="connsiteX675" fmla="*/ 1024665 w 3379808"/>
              <a:gd name="connsiteY675" fmla="*/ 1776844 h 2476982"/>
              <a:gd name="connsiteX676" fmla="*/ 1028320 w 3379808"/>
              <a:gd name="connsiteY676" fmla="*/ 1781672 h 2476982"/>
              <a:gd name="connsiteX677" fmla="*/ 1031975 w 3379808"/>
              <a:gd name="connsiteY677" fmla="*/ 1776844 h 2476982"/>
              <a:gd name="connsiteX678" fmla="*/ 1028320 w 3379808"/>
              <a:gd name="connsiteY678" fmla="*/ 1772016 h 2476982"/>
              <a:gd name="connsiteX679" fmla="*/ 1771536 w 3379808"/>
              <a:gd name="connsiteY679" fmla="*/ 1767187 h 2476982"/>
              <a:gd name="connsiteX680" fmla="*/ 1767882 w 3379808"/>
              <a:gd name="connsiteY680" fmla="*/ 1769602 h 2476982"/>
              <a:gd name="connsiteX681" fmla="*/ 1771536 w 3379808"/>
              <a:gd name="connsiteY681" fmla="*/ 1772016 h 2476982"/>
              <a:gd name="connsiteX682" fmla="*/ 1775192 w 3379808"/>
              <a:gd name="connsiteY682" fmla="*/ 1769602 h 2476982"/>
              <a:gd name="connsiteX683" fmla="*/ 1771536 w 3379808"/>
              <a:gd name="connsiteY683" fmla="*/ 1767187 h 2476982"/>
              <a:gd name="connsiteX684" fmla="*/ 1756916 w 3379808"/>
              <a:gd name="connsiteY684" fmla="*/ 1767187 h 2476982"/>
              <a:gd name="connsiteX685" fmla="*/ 1756916 w 3379808"/>
              <a:gd name="connsiteY685" fmla="*/ 1774430 h 2476982"/>
              <a:gd name="connsiteX686" fmla="*/ 1756916 w 3379808"/>
              <a:gd name="connsiteY686" fmla="*/ 1781672 h 2476982"/>
              <a:gd name="connsiteX687" fmla="*/ 1760571 w 3379808"/>
              <a:gd name="connsiteY687" fmla="*/ 1776241 h 2476982"/>
              <a:gd name="connsiteX688" fmla="*/ 1756916 w 3379808"/>
              <a:gd name="connsiteY688" fmla="*/ 1767187 h 2476982"/>
              <a:gd name="connsiteX689" fmla="*/ 1223262 w 3379808"/>
              <a:gd name="connsiteY689" fmla="*/ 1767187 h 2476982"/>
              <a:gd name="connsiteX690" fmla="*/ 1226917 w 3379808"/>
              <a:gd name="connsiteY690" fmla="*/ 1772016 h 2476982"/>
              <a:gd name="connsiteX691" fmla="*/ 1223262 w 3379808"/>
              <a:gd name="connsiteY691" fmla="*/ 1776844 h 2476982"/>
              <a:gd name="connsiteX692" fmla="*/ 1219607 w 3379808"/>
              <a:gd name="connsiteY692" fmla="*/ 1772016 h 2476982"/>
              <a:gd name="connsiteX693" fmla="*/ 1223262 w 3379808"/>
              <a:gd name="connsiteY693" fmla="*/ 1767187 h 2476982"/>
              <a:gd name="connsiteX694" fmla="*/ 1189147 w 3379808"/>
              <a:gd name="connsiteY694" fmla="*/ 1767187 h 2476982"/>
              <a:gd name="connsiteX695" fmla="*/ 1192803 w 3379808"/>
              <a:gd name="connsiteY695" fmla="*/ 1772016 h 2476982"/>
              <a:gd name="connsiteX696" fmla="*/ 1189147 w 3379808"/>
              <a:gd name="connsiteY696" fmla="*/ 1776844 h 2476982"/>
              <a:gd name="connsiteX697" fmla="*/ 1185492 w 3379808"/>
              <a:gd name="connsiteY697" fmla="*/ 1772016 h 2476982"/>
              <a:gd name="connsiteX698" fmla="*/ 1189147 w 3379808"/>
              <a:gd name="connsiteY698" fmla="*/ 1767187 h 2476982"/>
              <a:gd name="connsiteX699" fmla="*/ 1057561 w 3379808"/>
              <a:gd name="connsiteY699" fmla="*/ 1767187 h 2476982"/>
              <a:gd name="connsiteX700" fmla="*/ 1053906 w 3379808"/>
              <a:gd name="connsiteY700" fmla="*/ 1772016 h 2476982"/>
              <a:gd name="connsiteX701" fmla="*/ 1057561 w 3379808"/>
              <a:gd name="connsiteY701" fmla="*/ 1776844 h 2476982"/>
              <a:gd name="connsiteX702" fmla="*/ 1061217 w 3379808"/>
              <a:gd name="connsiteY702" fmla="*/ 1772016 h 2476982"/>
              <a:gd name="connsiteX703" fmla="*/ 1057561 w 3379808"/>
              <a:gd name="connsiteY703" fmla="*/ 1767187 h 2476982"/>
              <a:gd name="connsiteX704" fmla="*/ 1228135 w 3379808"/>
              <a:gd name="connsiteY704" fmla="*/ 1762359 h 2476982"/>
              <a:gd name="connsiteX705" fmla="*/ 1231791 w 3379808"/>
              <a:gd name="connsiteY705" fmla="*/ 1767187 h 2476982"/>
              <a:gd name="connsiteX706" fmla="*/ 1228135 w 3379808"/>
              <a:gd name="connsiteY706" fmla="*/ 1772016 h 2476982"/>
              <a:gd name="connsiteX707" fmla="*/ 1228135 w 3379808"/>
              <a:gd name="connsiteY707" fmla="*/ 1767187 h 2476982"/>
              <a:gd name="connsiteX708" fmla="*/ 1228135 w 3379808"/>
              <a:gd name="connsiteY708" fmla="*/ 1762359 h 2476982"/>
              <a:gd name="connsiteX709" fmla="*/ 1198894 w 3379808"/>
              <a:gd name="connsiteY709" fmla="*/ 1762359 h 2476982"/>
              <a:gd name="connsiteX710" fmla="*/ 1198894 w 3379808"/>
              <a:gd name="connsiteY710" fmla="*/ 1764773 h 2476982"/>
              <a:gd name="connsiteX711" fmla="*/ 1198894 w 3379808"/>
              <a:gd name="connsiteY711" fmla="*/ 1767187 h 2476982"/>
              <a:gd name="connsiteX712" fmla="*/ 1196457 w 3379808"/>
              <a:gd name="connsiteY712" fmla="*/ 1767187 h 2476982"/>
              <a:gd name="connsiteX713" fmla="*/ 1194020 w 3379808"/>
              <a:gd name="connsiteY713" fmla="*/ 1767187 h 2476982"/>
              <a:gd name="connsiteX714" fmla="*/ 1194629 w 3379808"/>
              <a:gd name="connsiteY714" fmla="*/ 1764773 h 2476982"/>
              <a:gd name="connsiteX715" fmla="*/ 1198894 w 3379808"/>
              <a:gd name="connsiteY715" fmla="*/ 1762359 h 2476982"/>
              <a:gd name="connsiteX716" fmla="*/ 287540 w 3379808"/>
              <a:gd name="connsiteY716" fmla="*/ 1762359 h 2476982"/>
              <a:gd name="connsiteX717" fmla="*/ 277793 w 3379808"/>
              <a:gd name="connsiteY717" fmla="*/ 1805814 h 2476982"/>
              <a:gd name="connsiteX718" fmla="*/ 277793 w 3379808"/>
              <a:gd name="connsiteY718" fmla="*/ 1810642 h 2476982"/>
              <a:gd name="connsiteX719" fmla="*/ 277793 w 3379808"/>
              <a:gd name="connsiteY719" fmla="*/ 1815471 h 2476982"/>
              <a:gd name="connsiteX720" fmla="*/ 284494 w 3379808"/>
              <a:gd name="connsiteY720" fmla="*/ 1796157 h 2476982"/>
              <a:gd name="connsiteX721" fmla="*/ 287540 w 3379808"/>
              <a:gd name="connsiteY721" fmla="*/ 1776844 h 2476982"/>
              <a:gd name="connsiteX722" fmla="*/ 287540 w 3379808"/>
              <a:gd name="connsiteY722" fmla="*/ 1767187 h 2476982"/>
              <a:gd name="connsiteX723" fmla="*/ 287540 w 3379808"/>
              <a:gd name="connsiteY723" fmla="*/ 1764773 h 2476982"/>
              <a:gd name="connsiteX724" fmla="*/ 287540 w 3379808"/>
              <a:gd name="connsiteY724" fmla="*/ 1762359 h 2476982"/>
              <a:gd name="connsiteX725" fmla="*/ 1893375 w 3379808"/>
              <a:gd name="connsiteY725" fmla="*/ 1757531 h 2476982"/>
              <a:gd name="connsiteX726" fmla="*/ 1893375 w 3379808"/>
              <a:gd name="connsiteY726" fmla="*/ 1759945 h 2476982"/>
              <a:gd name="connsiteX727" fmla="*/ 1893375 w 3379808"/>
              <a:gd name="connsiteY727" fmla="*/ 1762359 h 2476982"/>
              <a:gd name="connsiteX728" fmla="*/ 1897031 w 3379808"/>
              <a:gd name="connsiteY728" fmla="*/ 1759945 h 2476982"/>
              <a:gd name="connsiteX729" fmla="*/ 1893375 w 3379808"/>
              <a:gd name="connsiteY729" fmla="*/ 1757531 h 2476982"/>
              <a:gd name="connsiteX730" fmla="*/ 1791030 w 3379808"/>
              <a:gd name="connsiteY730" fmla="*/ 1757531 h 2476982"/>
              <a:gd name="connsiteX731" fmla="*/ 1791030 w 3379808"/>
              <a:gd name="connsiteY731" fmla="*/ 1762359 h 2476982"/>
              <a:gd name="connsiteX732" fmla="*/ 1791030 w 3379808"/>
              <a:gd name="connsiteY732" fmla="*/ 1767187 h 2476982"/>
              <a:gd name="connsiteX733" fmla="*/ 1787376 w 3379808"/>
              <a:gd name="connsiteY733" fmla="*/ 1764170 h 2476982"/>
              <a:gd name="connsiteX734" fmla="*/ 1791030 w 3379808"/>
              <a:gd name="connsiteY734" fmla="*/ 1757531 h 2476982"/>
              <a:gd name="connsiteX735" fmla="*/ 1237882 w 3379808"/>
              <a:gd name="connsiteY735" fmla="*/ 1757531 h 2476982"/>
              <a:gd name="connsiteX736" fmla="*/ 1237882 w 3379808"/>
              <a:gd name="connsiteY736" fmla="*/ 1762359 h 2476982"/>
              <a:gd name="connsiteX737" fmla="*/ 1233009 w 3379808"/>
              <a:gd name="connsiteY737" fmla="*/ 1762359 h 2476982"/>
              <a:gd name="connsiteX738" fmla="*/ 1077055 w 3379808"/>
              <a:gd name="connsiteY738" fmla="*/ 1757531 h 2476982"/>
              <a:gd name="connsiteX739" fmla="*/ 1073401 w 3379808"/>
              <a:gd name="connsiteY739" fmla="*/ 1759945 h 2476982"/>
              <a:gd name="connsiteX740" fmla="*/ 1077055 w 3379808"/>
              <a:gd name="connsiteY740" fmla="*/ 1762359 h 2476982"/>
              <a:gd name="connsiteX741" fmla="*/ 1080711 w 3379808"/>
              <a:gd name="connsiteY741" fmla="*/ 1759945 h 2476982"/>
              <a:gd name="connsiteX742" fmla="*/ 1077055 w 3379808"/>
              <a:gd name="connsiteY742" fmla="*/ 1757531 h 2476982"/>
              <a:gd name="connsiteX743" fmla="*/ 1067308 w 3379808"/>
              <a:gd name="connsiteY743" fmla="*/ 1757531 h 2476982"/>
              <a:gd name="connsiteX744" fmla="*/ 1063653 w 3379808"/>
              <a:gd name="connsiteY744" fmla="*/ 1762359 h 2476982"/>
              <a:gd name="connsiteX745" fmla="*/ 1067308 w 3379808"/>
              <a:gd name="connsiteY745" fmla="*/ 1767187 h 2476982"/>
              <a:gd name="connsiteX746" fmla="*/ 1070964 w 3379808"/>
              <a:gd name="connsiteY746" fmla="*/ 1762359 h 2476982"/>
              <a:gd name="connsiteX747" fmla="*/ 1067308 w 3379808"/>
              <a:gd name="connsiteY747" fmla="*/ 1757531 h 2476982"/>
              <a:gd name="connsiteX748" fmla="*/ 1761789 w 3379808"/>
              <a:gd name="connsiteY748" fmla="*/ 1752703 h 2476982"/>
              <a:gd name="connsiteX749" fmla="*/ 1761789 w 3379808"/>
              <a:gd name="connsiteY749" fmla="*/ 1759945 h 2476982"/>
              <a:gd name="connsiteX750" fmla="*/ 1761789 w 3379808"/>
              <a:gd name="connsiteY750" fmla="*/ 1767187 h 2476982"/>
              <a:gd name="connsiteX751" fmla="*/ 1765445 w 3379808"/>
              <a:gd name="connsiteY751" fmla="*/ 1758134 h 2476982"/>
              <a:gd name="connsiteX752" fmla="*/ 1761789 w 3379808"/>
              <a:gd name="connsiteY752" fmla="*/ 1752703 h 2476982"/>
              <a:gd name="connsiteX753" fmla="*/ 1213515 w 3379808"/>
              <a:gd name="connsiteY753" fmla="*/ 1752703 h 2476982"/>
              <a:gd name="connsiteX754" fmla="*/ 1215951 w 3379808"/>
              <a:gd name="connsiteY754" fmla="*/ 1752703 h 2476982"/>
              <a:gd name="connsiteX755" fmla="*/ 1218388 w 3379808"/>
              <a:gd name="connsiteY755" fmla="*/ 1752703 h 2476982"/>
              <a:gd name="connsiteX756" fmla="*/ 1213515 w 3379808"/>
              <a:gd name="connsiteY756" fmla="*/ 1755117 h 2476982"/>
              <a:gd name="connsiteX757" fmla="*/ 1208641 w 3379808"/>
              <a:gd name="connsiteY757" fmla="*/ 1757531 h 2476982"/>
              <a:gd name="connsiteX758" fmla="*/ 1206204 w 3379808"/>
              <a:gd name="connsiteY758" fmla="*/ 1757531 h 2476982"/>
              <a:gd name="connsiteX759" fmla="*/ 1203767 w 3379808"/>
              <a:gd name="connsiteY759" fmla="*/ 1757531 h 2476982"/>
              <a:gd name="connsiteX760" fmla="*/ 1208641 w 3379808"/>
              <a:gd name="connsiteY760" fmla="*/ 1755117 h 2476982"/>
              <a:gd name="connsiteX761" fmla="*/ 1213515 w 3379808"/>
              <a:gd name="connsiteY761" fmla="*/ 1752703 h 2476982"/>
              <a:gd name="connsiteX762" fmla="*/ 1081929 w 3379808"/>
              <a:gd name="connsiteY762" fmla="*/ 1752703 h 2476982"/>
              <a:gd name="connsiteX763" fmla="*/ 1078274 w 3379808"/>
              <a:gd name="connsiteY763" fmla="*/ 1755117 h 2476982"/>
              <a:gd name="connsiteX764" fmla="*/ 1081929 w 3379808"/>
              <a:gd name="connsiteY764" fmla="*/ 1757531 h 2476982"/>
              <a:gd name="connsiteX765" fmla="*/ 1085584 w 3379808"/>
              <a:gd name="connsiteY765" fmla="*/ 1755117 h 2476982"/>
              <a:gd name="connsiteX766" fmla="*/ 1081929 w 3379808"/>
              <a:gd name="connsiteY766" fmla="*/ 1752703 h 2476982"/>
              <a:gd name="connsiteX767" fmla="*/ 1795904 w 3379808"/>
              <a:gd name="connsiteY767" fmla="*/ 1743046 h 2476982"/>
              <a:gd name="connsiteX768" fmla="*/ 1795904 w 3379808"/>
              <a:gd name="connsiteY768" fmla="*/ 1752703 h 2476982"/>
              <a:gd name="connsiteX769" fmla="*/ 1792249 w 3379808"/>
              <a:gd name="connsiteY769" fmla="*/ 1747874 h 2476982"/>
              <a:gd name="connsiteX770" fmla="*/ 1795904 w 3379808"/>
              <a:gd name="connsiteY770" fmla="*/ 1743046 h 2476982"/>
              <a:gd name="connsiteX771" fmla="*/ 1228135 w 3379808"/>
              <a:gd name="connsiteY771" fmla="*/ 1743046 h 2476982"/>
              <a:gd name="connsiteX772" fmla="*/ 1228135 w 3379808"/>
              <a:gd name="connsiteY772" fmla="*/ 1745460 h 2476982"/>
              <a:gd name="connsiteX773" fmla="*/ 1228135 w 3379808"/>
              <a:gd name="connsiteY773" fmla="*/ 1747874 h 2476982"/>
              <a:gd name="connsiteX774" fmla="*/ 1223262 w 3379808"/>
              <a:gd name="connsiteY774" fmla="*/ 1747874 h 2476982"/>
              <a:gd name="connsiteX775" fmla="*/ 1223872 w 3379808"/>
              <a:gd name="connsiteY775" fmla="*/ 1745460 h 2476982"/>
              <a:gd name="connsiteX776" fmla="*/ 1228135 w 3379808"/>
              <a:gd name="connsiteY776" fmla="*/ 1743046 h 2476982"/>
              <a:gd name="connsiteX777" fmla="*/ 1091676 w 3379808"/>
              <a:gd name="connsiteY777" fmla="*/ 1743046 h 2476982"/>
              <a:gd name="connsiteX778" fmla="*/ 1091676 w 3379808"/>
              <a:gd name="connsiteY778" fmla="*/ 1747874 h 2476982"/>
              <a:gd name="connsiteX779" fmla="*/ 1088021 w 3379808"/>
              <a:gd name="connsiteY779" fmla="*/ 1752703 h 2476982"/>
              <a:gd name="connsiteX780" fmla="*/ 1091676 w 3379808"/>
              <a:gd name="connsiteY780" fmla="*/ 1757531 h 2476982"/>
              <a:gd name="connsiteX781" fmla="*/ 1091676 w 3379808"/>
              <a:gd name="connsiteY781" fmla="*/ 1752703 h 2476982"/>
              <a:gd name="connsiteX782" fmla="*/ 1095332 w 3379808"/>
              <a:gd name="connsiteY782" fmla="*/ 1747874 h 2476982"/>
              <a:gd name="connsiteX783" fmla="*/ 1091676 w 3379808"/>
              <a:gd name="connsiteY783" fmla="*/ 1743046 h 2476982"/>
              <a:gd name="connsiteX784" fmla="*/ 1101423 w 3379808"/>
              <a:gd name="connsiteY784" fmla="*/ 1738218 h 2476982"/>
              <a:gd name="connsiteX785" fmla="*/ 1097768 w 3379808"/>
              <a:gd name="connsiteY785" fmla="*/ 1743046 h 2476982"/>
              <a:gd name="connsiteX786" fmla="*/ 1101423 w 3379808"/>
              <a:gd name="connsiteY786" fmla="*/ 1747874 h 2476982"/>
              <a:gd name="connsiteX787" fmla="*/ 1105079 w 3379808"/>
              <a:gd name="connsiteY787" fmla="*/ 1743046 h 2476982"/>
              <a:gd name="connsiteX788" fmla="*/ 1101423 w 3379808"/>
              <a:gd name="connsiteY788" fmla="*/ 1738218 h 2476982"/>
              <a:gd name="connsiteX789" fmla="*/ 1776410 w 3379808"/>
              <a:gd name="connsiteY789" fmla="*/ 1733389 h 2476982"/>
              <a:gd name="connsiteX790" fmla="*/ 1776410 w 3379808"/>
              <a:gd name="connsiteY790" fmla="*/ 1738218 h 2476982"/>
              <a:gd name="connsiteX791" fmla="*/ 1776410 w 3379808"/>
              <a:gd name="connsiteY791" fmla="*/ 1743046 h 2476982"/>
              <a:gd name="connsiteX792" fmla="*/ 1780066 w 3379808"/>
              <a:gd name="connsiteY792" fmla="*/ 1738218 h 2476982"/>
              <a:gd name="connsiteX793" fmla="*/ 1776410 w 3379808"/>
              <a:gd name="connsiteY793" fmla="*/ 1733389 h 2476982"/>
              <a:gd name="connsiteX794" fmla="*/ 1237882 w 3379808"/>
              <a:gd name="connsiteY794" fmla="*/ 1733389 h 2476982"/>
              <a:gd name="connsiteX795" fmla="*/ 1241538 w 3379808"/>
              <a:gd name="connsiteY795" fmla="*/ 1738218 h 2476982"/>
              <a:gd name="connsiteX796" fmla="*/ 1237882 w 3379808"/>
              <a:gd name="connsiteY796" fmla="*/ 1743046 h 2476982"/>
              <a:gd name="connsiteX797" fmla="*/ 1234228 w 3379808"/>
              <a:gd name="connsiteY797" fmla="*/ 1738218 h 2476982"/>
              <a:gd name="connsiteX798" fmla="*/ 1237882 w 3379808"/>
              <a:gd name="connsiteY798" fmla="*/ 1733389 h 2476982"/>
              <a:gd name="connsiteX799" fmla="*/ 1111170 w 3379808"/>
              <a:gd name="connsiteY799" fmla="*/ 1733389 h 2476982"/>
              <a:gd name="connsiteX800" fmla="*/ 1108733 w 3379808"/>
              <a:gd name="connsiteY800" fmla="*/ 1735803 h 2476982"/>
              <a:gd name="connsiteX801" fmla="*/ 1106296 w 3379808"/>
              <a:gd name="connsiteY801" fmla="*/ 1738218 h 2476982"/>
              <a:gd name="connsiteX802" fmla="*/ 1108733 w 3379808"/>
              <a:gd name="connsiteY802" fmla="*/ 1738218 h 2476982"/>
              <a:gd name="connsiteX803" fmla="*/ 1111170 w 3379808"/>
              <a:gd name="connsiteY803" fmla="*/ 1738218 h 2476982"/>
              <a:gd name="connsiteX804" fmla="*/ 1113607 w 3379808"/>
              <a:gd name="connsiteY804" fmla="*/ 1735803 h 2476982"/>
              <a:gd name="connsiteX805" fmla="*/ 1116043 w 3379808"/>
              <a:gd name="connsiteY805" fmla="*/ 1733389 h 2476982"/>
              <a:gd name="connsiteX806" fmla="*/ 1113607 w 3379808"/>
              <a:gd name="connsiteY806" fmla="*/ 1733389 h 2476982"/>
              <a:gd name="connsiteX807" fmla="*/ 1111170 w 3379808"/>
              <a:gd name="connsiteY807" fmla="*/ 1733389 h 2476982"/>
              <a:gd name="connsiteX808" fmla="*/ 268046 w 3379808"/>
              <a:gd name="connsiteY808" fmla="*/ 1733389 h 2476982"/>
              <a:gd name="connsiteX809" fmla="*/ 264391 w 3379808"/>
              <a:gd name="connsiteY809" fmla="*/ 1735803 h 2476982"/>
              <a:gd name="connsiteX810" fmla="*/ 268046 w 3379808"/>
              <a:gd name="connsiteY810" fmla="*/ 1738218 h 2476982"/>
              <a:gd name="connsiteX811" fmla="*/ 268046 w 3379808"/>
              <a:gd name="connsiteY811" fmla="*/ 1735803 h 2476982"/>
              <a:gd name="connsiteX812" fmla="*/ 268046 w 3379808"/>
              <a:gd name="connsiteY812" fmla="*/ 1733389 h 2476982"/>
              <a:gd name="connsiteX813" fmla="*/ 297287 w 3379808"/>
              <a:gd name="connsiteY813" fmla="*/ 1728561 h 2476982"/>
              <a:gd name="connsiteX814" fmla="*/ 293632 w 3379808"/>
              <a:gd name="connsiteY814" fmla="*/ 1733389 h 2476982"/>
              <a:gd name="connsiteX815" fmla="*/ 297287 w 3379808"/>
              <a:gd name="connsiteY815" fmla="*/ 1738218 h 2476982"/>
              <a:gd name="connsiteX816" fmla="*/ 300943 w 3379808"/>
              <a:gd name="connsiteY816" fmla="*/ 1733389 h 2476982"/>
              <a:gd name="connsiteX817" fmla="*/ 297287 w 3379808"/>
              <a:gd name="connsiteY817" fmla="*/ 1728561 h 2476982"/>
              <a:gd name="connsiteX818" fmla="*/ 1174526 w 3379808"/>
              <a:gd name="connsiteY818" fmla="*/ 1718904 h 2476982"/>
              <a:gd name="connsiteX819" fmla="*/ 1178182 w 3379808"/>
              <a:gd name="connsiteY819" fmla="*/ 1723733 h 2476982"/>
              <a:gd name="connsiteX820" fmla="*/ 1174526 w 3379808"/>
              <a:gd name="connsiteY820" fmla="*/ 1728561 h 2476982"/>
              <a:gd name="connsiteX821" fmla="*/ 1174526 w 3379808"/>
              <a:gd name="connsiteY821" fmla="*/ 1723733 h 2476982"/>
              <a:gd name="connsiteX822" fmla="*/ 1174526 w 3379808"/>
              <a:gd name="connsiteY822" fmla="*/ 1718904 h 2476982"/>
              <a:gd name="connsiteX823" fmla="*/ 1135538 w 3379808"/>
              <a:gd name="connsiteY823" fmla="*/ 1718904 h 2476982"/>
              <a:gd name="connsiteX824" fmla="*/ 1133101 w 3379808"/>
              <a:gd name="connsiteY824" fmla="*/ 1721319 h 2476982"/>
              <a:gd name="connsiteX825" fmla="*/ 1130664 w 3379808"/>
              <a:gd name="connsiteY825" fmla="*/ 1723733 h 2476982"/>
              <a:gd name="connsiteX826" fmla="*/ 1135538 w 3379808"/>
              <a:gd name="connsiteY826" fmla="*/ 1723733 h 2476982"/>
              <a:gd name="connsiteX827" fmla="*/ 1137974 w 3379808"/>
              <a:gd name="connsiteY827" fmla="*/ 1721319 h 2476982"/>
              <a:gd name="connsiteX828" fmla="*/ 1140411 w 3379808"/>
              <a:gd name="connsiteY828" fmla="*/ 1718904 h 2476982"/>
              <a:gd name="connsiteX829" fmla="*/ 1137974 w 3379808"/>
              <a:gd name="connsiteY829" fmla="*/ 1718904 h 2476982"/>
              <a:gd name="connsiteX830" fmla="*/ 1135538 w 3379808"/>
              <a:gd name="connsiteY830" fmla="*/ 1718904 h 2476982"/>
              <a:gd name="connsiteX831" fmla="*/ 272919 w 3379808"/>
              <a:gd name="connsiteY831" fmla="*/ 1714076 h 2476982"/>
              <a:gd name="connsiteX832" fmla="*/ 269265 w 3379808"/>
              <a:gd name="connsiteY832" fmla="*/ 1718904 h 2476982"/>
              <a:gd name="connsiteX833" fmla="*/ 272919 w 3379808"/>
              <a:gd name="connsiteY833" fmla="*/ 1723733 h 2476982"/>
              <a:gd name="connsiteX834" fmla="*/ 272919 w 3379808"/>
              <a:gd name="connsiteY834" fmla="*/ 1714076 h 2476982"/>
              <a:gd name="connsiteX835" fmla="*/ 1145285 w 3379808"/>
              <a:gd name="connsiteY835" fmla="*/ 1709248 h 2476982"/>
              <a:gd name="connsiteX836" fmla="*/ 1145285 w 3379808"/>
              <a:gd name="connsiteY836" fmla="*/ 1711662 h 2476982"/>
              <a:gd name="connsiteX837" fmla="*/ 1145285 w 3379808"/>
              <a:gd name="connsiteY837" fmla="*/ 1714076 h 2476982"/>
              <a:gd name="connsiteX838" fmla="*/ 1149549 w 3379808"/>
              <a:gd name="connsiteY838" fmla="*/ 1711662 h 2476982"/>
              <a:gd name="connsiteX839" fmla="*/ 1150158 w 3379808"/>
              <a:gd name="connsiteY839" fmla="*/ 1709248 h 2476982"/>
              <a:gd name="connsiteX840" fmla="*/ 1147722 w 3379808"/>
              <a:gd name="connsiteY840" fmla="*/ 1709248 h 2476982"/>
              <a:gd name="connsiteX841" fmla="*/ 1145285 w 3379808"/>
              <a:gd name="connsiteY841" fmla="*/ 1709248 h 2476982"/>
              <a:gd name="connsiteX842" fmla="*/ 302160 w 3379808"/>
              <a:gd name="connsiteY842" fmla="*/ 1709248 h 2476982"/>
              <a:gd name="connsiteX843" fmla="*/ 298506 w 3379808"/>
              <a:gd name="connsiteY843" fmla="*/ 1714076 h 2476982"/>
              <a:gd name="connsiteX844" fmla="*/ 302160 w 3379808"/>
              <a:gd name="connsiteY844" fmla="*/ 1718904 h 2476982"/>
              <a:gd name="connsiteX845" fmla="*/ 305816 w 3379808"/>
              <a:gd name="connsiteY845" fmla="*/ 1714076 h 2476982"/>
              <a:gd name="connsiteX846" fmla="*/ 302160 w 3379808"/>
              <a:gd name="connsiteY846" fmla="*/ 1709248 h 2476982"/>
              <a:gd name="connsiteX847" fmla="*/ 1786157 w 3379808"/>
              <a:gd name="connsiteY847" fmla="*/ 1704419 h 2476982"/>
              <a:gd name="connsiteX848" fmla="*/ 1786157 w 3379808"/>
              <a:gd name="connsiteY848" fmla="*/ 1706834 h 2476982"/>
              <a:gd name="connsiteX849" fmla="*/ 1786157 w 3379808"/>
              <a:gd name="connsiteY849" fmla="*/ 1709248 h 2476982"/>
              <a:gd name="connsiteX850" fmla="*/ 1789813 w 3379808"/>
              <a:gd name="connsiteY850" fmla="*/ 1706834 h 2476982"/>
              <a:gd name="connsiteX851" fmla="*/ 1786157 w 3379808"/>
              <a:gd name="connsiteY851" fmla="*/ 1704419 h 2476982"/>
              <a:gd name="connsiteX852" fmla="*/ 1776410 w 3379808"/>
              <a:gd name="connsiteY852" fmla="*/ 1704419 h 2476982"/>
              <a:gd name="connsiteX853" fmla="*/ 1766663 w 3379808"/>
              <a:gd name="connsiteY853" fmla="*/ 1743046 h 2476982"/>
              <a:gd name="connsiteX854" fmla="*/ 1766663 w 3379808"/>
              <a:gd name="connsiteY854" fmla="*/ 1745460 h 2476982"/>
              <a:gd name="connsiteX855" fmla="*/ 1766663 w 3379808"/>
              <a:gd name="connsiteY855" fmla="*/ 1747874 h 2476982"/>
              <a:gd name="connsiteX856" fmla="*/ 1769710 w 3379808"/>
              <a:gd name="connsiteY856" fmla="*/ 1730975 h 2476982"/>
              <a:gd name="connsiteX857" fmla="*/ 1776410 w 3379808"/>
              <a:gd name="connsiteY857" fmla="*/ 1714076 h 2476982"/>
              <a:gd name="connsiteX858" fmla="*/ 1776410 w 3379808"/>
              <a:gd name="connsiteY858" fmla="*/ 1709248 h 2476982"/>
              <a:gd name="connsiteX859" fmla="*/ 1776410 w 3379808"/>
              <a:gd name="connsiteY859" fmla="*/ 1706834 h 2476982"/>
              <a:gd name="connsiteX860" fmla="*/ 1776410 w 3379808"/>
              <a:gd name="connsiteY860" fmla="*/ 1704419 h 2476982"/>
              <a:gd name="connsiteX861" fmla="*/ 1164779 w 3379808"/>
              <a:gd name="connsiteY861" fmla="*/ 1699591 h 2476982"/>
              <a:gd name="connsiteX862" fmla="*/ 1159905 w 3379808"/>
              <a:gd name="connsiteY862" fmla="*/ 1702005 h 2476982"/>
              <a:gd name="connsiteX863" fmla="*/ 1155032 w 3379808"/>
              <a:gd name="connsiteY863" fmla="*/ 1704419 h 2476982"/>
              <a:gd name="connsiteX864" fmla="*/ 1159905 w 3379808"/>
              <a:gd name="connsiteY864" fmla="*/ 1704419 h 2476982"/>
              <a:gd name="connsiteX865" fmla="*/ 1162951 w 3379808"/>
              <a:gd name="connsiteY865" fmla="*/ 1702005 h 2476982"/>
              <a:gd name="connsiteX866" fmla="*/ 1169653 w 3379808"/>
              <a:gd name="connsiteY866" fmla="*/ 1699591 h 2476982"/>
              <a:gd name="connsiteX867" fmla="*/ 1167216 w 3379808"/>
              <a:gd name="connsiteY867" fmla="*/ 1699591 h 2476982"/>
              <a:gd name="connsiteX868" fmla="*/ 1164779 w 3379808"/>
              <a:gd name="connsiteY868" fmla="*/ 1699591 h 2476982"/>
              <a:gd name="connsiteX869" fmla="*/ 277793 w 3379808"/>
              <a:gd name="connsiteY869" fmla="*/ 1699591 h 2476982"/>
              <a:gd name="connsiteX870" fmla="*/ 274138 w 3379808"/>
              <a:gd name="connsiteY870" fmla="*/ 1702005 h 2476982"/>
              <a:gd name="connsiteX871" fmla="*/ 277793 w 3379808"/>
              <a:gd name="connsiteY871" fmla="*/ 1704419 h 2476982"/>
              <a:gd name="connsiteX872" fmla="*/ 277793 w 3379808"/>
              <a:gd name="connsiteY872" fmla="*/ 1699591 h 2476982"/>
              <a:gd name="connsiteX873" fmla="*/ 1791030 w 3379808"/>
              <a:gd name="connsiteY873" fmla="*/ 1689934 h 2476982"/>
              <a:gd name="connsiteX874" fmla="*/ 1787376 w 3379808"/>
              <a:gd name="connsiteY874" fmla="*/ 1692349 h 2476982"/>
              <a:gd name="connsiteX875" fmla="*/ 1791030 w 3379808"/>
              <a:gd name="connsiteY875" fmla="*/ 1694763 h 2476982"/>
              <a:gd name="connsiteX876" fmla="*/ 1791030 w 3379808"/>
              <a:gd name="connsiteY876" fmla="*/ 1689934 h 2476982"/>
              <a:gd name="connsiteX877" fmla="*/ 1174526 w 3379808"/>
              <a:gd name="connsiteY877" fmla="*/ 1689934 h 2476982"/>
              <a:gd name="connsiteX878" fmla="*/ 1174526 w 3379808"/>
              <a:gd name="connsiteY878" fmla="*/ 1692349 h 2476982"/>
              <a:gd name="connsiteX879" fmla="*/ 1174526 w 3379808"/>
              <a:gd name="connsiteY879" fmla="*/ 1694763 h 2476982"/>
              <a:gd name="connsiteX880" fmla="*/ 1178791 w 3379808"/>
              <a:gd name="connsiteY880" fmla="*/ 1692349 h 2476982"/>
              <a:gd name="connsiteX881" fmla="*/ 1179400 w 3379808"/>
              <a:gd name="connsiteY881" fmla="*/ 1689934 h 2476982"/>
              <a:gd name="connsiteX882" fmla="*/ 1176963 w 3379808"/>
              <a:gd name="connsiteY882" fmla="*/ 1689934 h 2476982"/>
              <a:gd name="connsiteX883" fmla="*/ 1174526 w 3379808"/>
              <a:gd name="connsiteY883" fmla="*/ 1689934 h 2476982"/>
              <a:gd name="connsiteX884" fmla="*/ 302160 w 3379808"/>
              <a:gd name="connsiteY884" fmla="*/ 1689934 h 2476982"/>
              <a:gd name="connsiteX885" fmla="*/ 298506 w 3379808"/>
              <a:gd name="connsiteY885" fmla="*/ 1694763 h 2476982"/>
              <a:gd name="connsiteX886" fmla="*/ 302160 w 3379808"/>
              <a:gd name="connsiteY886" fmla="*/ 1699591 h 2476982"/>
              <a:gd name="connsiteX887" fmla="*/ 302160 w 3379808"/>
              <a:gd name="connsiteY887" fmla="*/ 1689934 h 2476982"/>
              <a:gd name="connsiteX888" fmla="*/ 1805651 w 3379808"/>
              <a:gd name="connsiteY888" fmla="*/ 1680278 h 2476982"/>
              <a:gd name="connsiteX889" fmla="*/ 1801386 w 3379808"/>
              <a:gd name="connsiteY889" fmla="*/ 1697177 h 2476982"/>
              <a:gd name="connsiteX890" fmla="*/ 1800777 w 3379808"/>
              <a:gd name="connsiteY890" fmla="*/ 1714076 h 2476982"/>
              <a:gd name="connsiteX891" fmla="*/ 1800777 w 3379808"/>
              <a:gd name="connsiteY891" fmla="*/ 1716490 h 2476982"/>
              <a:gd name="connsiteX892" fmla="*/ 1800777 w 3379808"/>
              <a:gd name="connsiteY892" fmla="*/ 1718904 h 2476982"/>
              <a:gd name="connsiteX893" fmla="*/ 1805651 w 3379808"/>
              <a:gd name="connsiteY893" fmla="*/ 1685106 h 2476982"/>
              <a:gd name="connsiteX894" fmla="*/ 1805651 w 3379808"/>
              <a:gd name="connsiteY894" fmla="*/ 1682692 h 2476982"/>
              <a:gd name="connsiteX895" fmla="*/ 1805651 w 3379808"/>
              <a:gd name="connsiteY895" fmla="*/ 1680278 h 2476982"/>
              <a:gd name="connsiteX896" fmla="*/ 1795904 w 3379808"/>
              <a:gd name="connsiteY896" fmla="*/ 1675450 h 2476982"/>
              <a:gd name="connsiteX897" fmla="*/ 1792249 w 3379808"/>
              <a:gd name="connsiteY897" fmla="*/ 1677864 h 2476982"/>
              <a:gd name="connsiteX898" fmla="*/ 1795904 w 3379808"/>
              <a:gd name="connsiteY898" fmla="*/ 1680278 h 2476982"/>
              <a:gd name="connsiteX899" fmla="*/ 1795904 w 3379808"/>
              <a:gd name="connsiteY899" fmla="*/ 1677864 h 2476982"/>
              <a:gd name="connsiteX900" fmla="*/ 1795904 w 3379808"/>
              <a:gd name="connsiteY900" fmla="*/ 1675450 h 2476982"/>
              <a:gd name="connsiteX901" fmla="*/ 1176963 w 3379808"/>
              <a:gd name="connsiteY901" fmla="*/ 1671829 h 2476982"/>
              <a:gd name="connsiteX902" fmla="*/ 1174526 w 3379808"/>
              <a:gd name="connsiteY902" fmla="*/ 1675450 h 2476982"/>
              <a:gd name="connsiteX903" fmla="*/ 1176963 w 3379808"/>
              <a:gd name="connsiteY903" fmla="*/ 1675450 h 2476982"/>
              <a:gd name="connsiteX904" fmla="*/ 1179400 w 3379808"/>
              <a:gd name="connsiteY904" fmla="*/ 1675450 h 2476982"/>
              <a:gd name="connsiteX905" fmla="*/ 1176963 w 3379808"/>
              <a:gd name="connsiteY905" fmla="*/ 1671829 h 2476982"/>
              <a:gd name="connsiteX906" fmla="*/ 307034 w 3379808"/>
              <a:gd name="connsiteY906" fmla="*/ 1660965 h 2476982"/>
              <a:gd name="connsiteX907" fmla="*/ 307034 w 3379808"/>
              <a:gd name="connsiteY907" fmla="*/ 1668207 h 2476982"/>
              <a:gd name="connsiteX908" fmla="*/ 307034 w 3379808"/>
              <a:gd name="connsiteY908" fmla="*/ 1675450 h 2476982"/>
              <a:gd name="connsiteX909" fmla="*/ 303379 w 3379808"/>
              <a:gd name="connsiteY909" fmla="*/ 1680278 h 2476982"/>
              <a:gd name="connsiteX910" fmla="*/ 307034 w 3379808"/>
              <a:gd name="connsiteY910" fmla="*/ 1685106 h 2476982"/>
              <a:gd name="connsiteX911" fmla="*/ 307034 w 3379808"/>
              <a:gd name="connsiteY911" fmla="*/ 1675450 h 2476982"/>
              <a:gd name="connsiteX912" fmla="*/ 310690 w 3379808"/>
              <a:gd name="connsiteY912" fmla="*/ 1666396 h 2476982"/>
              <a:gd name="connsiteX913" fmla="*/ 307034 w 3379808"/>
              <a:gd name="connsiteY913" fmla="*/ 1660965 h 2476982"/>
              <a:gd name="connsiteX914" fmla="*/ 180322 w 3379808"/>
              <a:gd name="connsiteY914" fmla="*/ 1656136 h 2476982"/>
              <a:gd name="connsiteX915" fmla="*/ 180322 w 3379808"/>
              <a:gd name="connsiteY915" fmla="*/ 1658550 h 2476982"/>
              <a:gd name="connsiteX916" fmla="*/ 180322 w 3379808"/>
              <a:gd name="connsiteY916" fmla="*/ 1660965 h 2476982"/>
              <a:gd name="connsiteX917" fmla="*/ 183977 w 3379808"/>
              <a:gd name="connsiteY917" fmla="*/ 1658550 h 2476982"/>
              <a:gd name="connsiteX918" fmla="*/ 180322 w 3379808"/>
              <a:gd name="connsiteY918" fmla="*/ 1656136 h 2476982"/>
              <a:gd name="connsiteX919" fmla="*/ 253425 w 3379808"/>
              <a:gd name="connsiteY919" fmla="*/ 1646480 h 2476982"/>
              <a:gd name="connsiteX920" fmla="*/ 253425 w 3379808"/>
              <a:gd name="connsiteY920" fmla="*/ 1651308 h 2476982"/>
              <a:gd name="connsiteX921" fmla="*/ 253425 w 3379808"/>
              <a:gd name="connsiteY921" fmla="*/ 1656136 h 2476982"/>
              <a:gd name="connsiteX922" fmla="*/ 257081 w 3379808"/>
              <a:gd name="connsiteY922" fmla="*/ 1651308 h 2476982"/>
              <a:gd name="connsiteX923" fmla="*/ 253425 w 3379808"/>
              <a:gd name="connsiteY923" fmla="*/ 1646480 h 2476982"/>
              <a:gd name="connsiteX924" fmla="*/ 182454 w 3379808"/>
              <a:gd name="connsiteY924" fmla="*/ 1645876 h 2476982"/>
              <a:gd name="connsiteX925" fmla="*/ 181541 w 3379808"/>
              <a:gd name="connsiteY925" fmla="*/ 1648894 h 2476982"/>
              <a:gd name="connsiteX926" fmla="*/ 185195 w 3379808"/>
              <a:gd name="connsiteY926" fmla="*/ 1651308 h 2476982"/>
              <a:gd name="connsiteX927" fmla="*/ 185195 w 3379808"/>
              <a:gd name="connsiteY927" fmla="*/ 1648894 h 2476982"/>
              <a:gd name="connsiteX928" fmla="*/ 185195 w 3379808"/>
              <a:gd name="connsiteY928" fmla="*/ 1646480 h 2476982"/>
              <a:gd name="connsiteX929" fmla="*/ 182454 w 3379808"/>
              <a:gd name="connsiteY929" fmla="*/ 1645876 h 2476982"/>
              <a:gd name="connsiteX930" fmla="*/ 1237882 w 3379808"/>
              <a:gd name="connsiteY930" fmla="*/ 1641651 h 2476982"/>
              <a:gd name="connsiteX931" fmla="*/ 1241538 w 3379808"/>
              <a:gd name="connsiteY931" fmla="*/ 1644066 h 2476982"/>
              <a:gd name="connsiteX932" fmla="*/ 1237882 w 3379808"/>
              <a:gd name="connsiteY932" fmla="*/ 1646480 h 2476982"/>
              <a:gd name="connsiteX933" fmla="*/ 1234228 w 3379808"/>
              <a:gd name="connsiteY933" fmla="*/ 1644066 h 2476982"/>
              <a:gd name="connsiteX934" fmla="*/ 1237882 w 3379808"/>
              <a:gd name="connsiteY934" fmla="*/ 1641651 h 2476982"/>
              <a:gd name="connsiteX935" fmla="*/ 258298 w 3379808"/>
              <a:gd name="connsiteY935" fmla="*/ 1641651 h 2476982"/>
              <a:gd name="connsiteX936" fmla="*/ 258298 w 3379808"/>
              <a:gd name="connsiteY936" fmla="*/ 1644066 h 2476982"/>
              <a:gd name="connsiteX937" fmla="*/ 258298 w 3379808"/>
              <a:gd name="connsiteY937" fmla="*/ 1646480 h 2476982"/>
              <a:gd name="connsiteX938" fmla="*/ 261954 w 3379808"/>
              <a:gd name="connsiteY938" fmla="*/ 1644066 h 2476982"/>
              <a:gd name="connsiteX939" fmla="*/ 258298 w 3379808"/>
              <a:gd name="connsiteY939" fmla="*/ 1641651 h 2476982"/>
              <a:gd name="connsiteX940" fmla="*/ 1252503 w 3379808"/>
              <a:gd name="connsiteY940" fmla="*/ 1631995 h 2476982"/>
              <a:gd name="connsiteX941" fmla="*/ 1252503 w 3379808"/>
              <a:gd name="connsiteY941" fmla="*/ 1636823 h 2476982"/>
              <a:gd name="connsiteX942" fmla="*/ 1252503 w 3379808"/>
              <a:gd name="connsiteY942" fmla="*/ 1641651 h 2476982"/>
              <a:gd name="connsiteX943" fmla="*/ 1248848 w 3379808"/>
              <a:gd name="connsiteY943" fmla="*/ 1636823 h 2476982"/>
              <a:gd name="connsiteX944" fmla="*/ 1252503 w 3379808"/>
              <a:gd name="connsiteY944" fmla="*/ 1631995 h 2476982"/>
              <a:gd name="connsiteX945" fmla="*/ 1257376 w 3379808"/>
              <a:gd name="connsiteY945" fmla="*/ 1627166 h 2476982"/>
              <a:gd name="connsiteX946" fmla="*/ 1261032 w 3379808"/>
              <a:gd name="connsiteY946" fmla="*/ 1631995 h 2476982"/>
              <a:gd name="connsiteX947" fmla="*/ 1257376 w 3379808"/>
              <a:gd name="connsiteY947" fmla="*/ 1636823 h 2476982"/>
              <a:gd name="connsiteX948" fmla="*/ 1253722 w 3379808"/>
              <a:gd name="connsiteY948" fmla="*/ 1631995 h 2476982"/>
              <a:gd name="connsiteX949" fmla="*/ 1257376 w 3379808"/>
              <a:gd name="connsiteY949" fmla="*/ 1627166 h 2476982"/>
              <a:gd name="connsiteX950" fmla="*/ 1271997 w 3379808"/>
              <a:gd name="connsiteY950" fmla="*/ 1622338 h 2476982"/>
              <a:gd name="connsiteX951" fmla="*/ 1275653 w 3379808"/>
              <a:gd name="connsiteY951" fmla="*/ 1624752 h 2476982"/>
              <a:gd name="connsiteX952" fmla="*/ 1271997 w 3379808"/>
              <a:gd name="connsiteY952" fmla="*/ 1627166 h 2476982"/>
              <a:gd name="connsiteX953" fmla="*/ 1268343 w 3379808"/>
              <a:gd name="connsiteY953" fmla="*/ 1624752 h 2476982"/>
              <a:gd name="connsiteX954" fmla="*/ 1271997 w 3379808"/>
              <a:gd name="connsiteY954" fmla="*/ 1622338 h 2476982"/>
              <a:gd name="connsiteX955" fmla="*/ 1262250 w 3379808"/>
              <a:gd name="connsiteY955" fmla="*/ 1622338 h 2476982"/>
              <a:gd name="connsiteX956" fmla="*/ 1265906 w 3379808"/>
              <a:gd name="connsiteY956" fmla="*/ 1627166 h 2476982"/>
              <a:gd name="connsiteX957" fmla="*/ 1262250 w 3379808"/>
              <a:gd name="connsiteY957" fmla="*/ 1631995 h 2476982"/>
              <a:gd name="connsiteX958" fmla="*/ 1258596 w 3379808"/>
              <a:gd name="connsiteY958" fmla="*/ 1627166 h 2476982"/>
              <a:gd name="connsiteX959" fmla="*/ 1262250 w 3379808"/>
              <a:gd name="connsiteY959" fmla="*/ 1622338 h 2476982"/>
              <a:gd name="connsiteX960" fmla="*/ 321654 w 3379808"/>
              <a:gd name="connsiteY960" fmla="*/ 1622338 h 2476982"/>
              <a:gd name="connsiteX961" fmla="*/ 316781 w 3379808"/>
              <a:gd name="connsiteY961" fmla="*/ 1636823 h 2476982"/>
              <a:gd name="connsiteX962" fmla="*/ 316781 w 3379808"/>
              <a:gd name="connsiteY962" fmla="*/ 1641651 h 2476982"/>
              <a:gd name="connsiteX963" fmla="*/ 316781 w 3379808"/>
              <a:gd name="connsiteY963" fmla="*/ 1646480 h 2476982"/>
              <a:gd name="connsiteX964" fmla="*/ 319218 w 3379808"/>
              <a:gd name="connsiteY964" fmla="*/ 1637426 h 2476982"/>
              <a:gd name="connsiteX965" fmla="*/ 321654 w 3379808"/>
              <a:gd name="connsiteY965" fmla="*/ 1631995 h 2476982"/>
              <a:gd name="connsiteX966" fmla="*/ 321654 w 3379808"/>
              <a:gd name="connsiteY966" fmla="*/ 1629581 h 2476982"/>
              <a:gd name="connsiteX967" fmla="*/ 321654 w 3379808"/>
              <a:gd name="connsiteY967" fmla="*/ 1627166 h 2476982"/>
              <a:gd name="connsiteX968" fmla="*/ 321654 w 3379808"/>
              <a:gd name="connsiteY968" fmla="*/ 1622338 h 2476982"/>
              <a:gd name="connsiteX969" fmla="*/ 302160 w 3379808"/>
              <a:gd name="connsiteY969" fmla="*/ 1617510 h 2476982"/>
              <a:gd name="connsiteX970" fmla="*/ 297896 w 3379808"/>
              <a:gd name="connsiteY970" fmla="*/ 1622338 h 2476982"/>
              <a:gd name="connsiteX971" fmla="*/ 297287 w 3379808"/>
              <a:gd name="connsiteY971" fmla="*/ 1627166 h 2476982"/>
              <a:gd name="connsiteX972" fmla="*/ 297287 w 3379808"/>
              <a:gd name="connsiteY972" fmla="*/ 1629581 h 2476982"/>
              <a:gd name="connsiteX973" fmla="*/ 297287 w 3379808"/>
              <a:gd name="connsiteY973" fmla="*/ 1631995 h 2476982"/>
              <a:gd name="connsiteX974" fmla="*/ 301551 w 3379808"/>
              <a:gd name="connsiteY974" fmla="*/ 1627166 h 2476982"/>
              <a:gd name="connsiteX975" fmla="*/ 302160 w 3379808"/>
              <a:gd name="connsiteY975" fmla="*/ 1622338 h 2476982"/>
              <a:gd name="connsiteX976" fmla="*/ 302160 w 3379808"/>
              <a:gd name="connsiteY976" fmla="*/ 1617510 h 2476982"/>
              <a:gd name="connsiteX977" fmla="*/ 268046 w 3379808"/>
              <a:gd name="connsiteY977" fmla="*/ 1617510 h 2476982"/>
              <a:gd name="connsiteX978" fmla="*/ 264391 w 3379808"/>
              <a:gd name="connsiteY978" fmla="*/ 1619924 h 2476982"/>
              <a:gd name="connsiteX979" fmla="*/ 268046 w 3379808"/>
              <a:gd name="connsiteY979" fmla="*/ 1622338 h 2476982"/>
              <a:gd name="connsiteX980" fmla="*/ 268046 w 3379808"/>
              <a:gd name="connsiteY980" fmla="*/ 1617510 h 2476982"/>
              <a:gd name="connsiteX981" fmla="*/ 1830019 w 3379808"/>
              <a:gd name="connsiteY981" fmla="*/ 1607853 h 2476982"/>
              <a:gd name="connsiteX982" fmla="*/ 1820272 w 3379808"/>
              <a:gd name="connsiteY982" fmla="*/ 1634409 h 2476982"/>
              <a:gd name="connsiteX983" fmla="*/ 1810525 w 3379808"/>
              <a:gd name="connsiteY983" fmla="*/ 1660965 h 2476982"/>
              <a:gd name="connsiteX984" fmla="*/ 1810525 w 3379808"/>
              <a:gd name="connsiteY984" fmla="*/ 1670018 h 2476982"/>
              <a:gd name="connsiteX985" fmla="*/ 1810525 w 3379808"/>
              <a:gd name="connsiteY985" fmla="*/ 1675450 h 2476982"/>
              <a:gd name="connsiteX986" fmla="*/ 1815398 w 3379808"/>
              <a:gd name="connsiteY986" fmla="*/ 1675450 h 2476982"/>
              <a:gd name="connsiteX987" fmla="*/ 1812961 w 3379808"/>
              <a:gd name="connsiteY987" fmla="*/ 1708645 h 2476982"/>
              <a:gd name="connsiteX988" fmla="*/ 1795904 w 3379808"/>
              <a:gd name="connsiteY988" fmla="*/ 1738218 h 2476982"/>
              <a:gd name="connsiteX989" fmla="*/ 1795904 w 3379808"/>
              <a:gd name="connsiteY989" fmla="*/ 1723733 h 2476982"/>
              <a:gd name="connsiteX990" fmla="*/ 1776410 w 3379808"/>
              <a:gd name="connsiteY990" fmla="*/ 1796157 h 2476982"/>
              <a:gd name="connsiteX991" fmla="*/ 1750214 w 3379808"/>
              <a:gd name="connsiteY991" fmla="*/ 1929539 h 2476982"/>
              <a:gd name="connsiteX992" fmla="*/ 1742295 w 3379808"/>
              <a:gd name="connsiteY992" fmla="*/ 2081028 h 2476982"/>
              <a:gd name="connsiteX993" fmla="*/ 1742295 w 3379808"/>
              <a:gd name="connsiteY993" fmla="*/ 2094909 h 2476982"/>
              <a:gd name="connsiteX994" fmla="*/ 1742295 w 3379808"/>
              <a:gd name="connsiteY994" fmla="*/ 2105169 h 2476982"/>
              <a:gd name="connsiteX995" fmla="*/ 1747168 w 3379808"/>
              <a:gd name="connsiteY995" fmla="*/ 2109998 h 2476982"/>
              <a:gd name="connsiteX996" fmla="*/ 1747168 w 3379808"/>
              <a:gd name="connsiteY996" fmla="*/ 2018260 h 2476982"/>
              <a:gd name="connsiteX997" fmla="*/ 1752042 w 3379808"/>
              <a:gd name="connsiteY997" fmla="*/ 2114826 h 2476982"/>
              <a:gd name="connsiteX998" fmla="*/ 1785548 w 3379808"/>
              <a:gd name="connsiteY998" fmla="*/ 1866771 h 2476982"/>
              <a:gd name="connsiteX999" fmla="*/ 1844639 w 3379808"/>
              <a:gd name="connsiteY999" fmla="*/ 1622338 h 2476982"/>
              <a:gd name="connsiteX1000" fmla="*/ 1844639 w 3379808"/>
              <a:gd name="connsiteY1000" fmla="*/ 1607853 h 2476982"/>
              <a:gd name="connsiteX1001" fmla="*/ 1834892 w 3379808"/>
              <a:gd name="connsiteY1001" fmla="*/ 1622338 h 2476982"/>
              <a:gd name="connsiteX1002" fmla="*/ 1296365 w 3379808"/>
              <a:gd name="connsiteY1002" fmla="*/ 1603025 h 2476982"/>
              <a:gd name="connsiteX1003" fmla="*/ 1298802 w 3379808"/>
              <a:gd name="connsiteY1003" fmla="*/ 1603025 h 2476982"/>
              <a:gd name="connsiteX1004" fmla="*/ 1301238 w 3379808"/>
              <a:gd name="connsiteY1004" fmla="*/ 1603025 h 2476982"/>
              <a:gd name="connsiteX1005" fmla="*/ 1290882 w 3379808"/>
              <a:gd name="connsiteY1005" fmla="*/ 1614492 h 2476982"/>
              <a:gd name="connsiteX1006" fmla="*/ 1276871 w 3379808"/>
              <a:gd name="connsiteY1006" fmla="*/ 1622338 h 2476982"/>
              <a:gd name="connsiteX1007" fmla="*/ 1281744 w 3379808"/>
              <a:gd name="connsiteY1007" fmla="*/ 1617510 h 2476982"/>
              <a:gd name="connsiteX1008" fmla="*/ 1289055 w 3379808"/>
              <a:gd name="connsiteY1008" fmla="*/ 1608456 h 2476982"/>
              <a:gd name="connsiteX1009" fmla="*/ 1296365 w 3379808"/>
              <a:gd name="connsiteY1009" fmla="*/ 1603025 h 2476982"/>
              <a:gd name="connsiteX1010" fmla="*/ 307034 w 3379808"/>
              <a:gd name="connsiteY1010" fmla="*/ 1598197 h 2476982"/>
              <a:gd name="connsiteX1011" fmla="*/ 303379 w 3379808"/>
              <a:gd name="connsiteY1011" fmla="*/ 1603025 h 2476982"/>
              <a:gd name="connsiteX1012" fmla="*/ 307034 w 3379808"/>
              <a:gd name="connsiteY1012" fmla="*/ 1607853 h 2476982"/>
              <a:gd name="connsiteX1013" fmla="*/ 307034 w 3379808"/>
              <a:gd name="connsiteY1013" fmla="*/ 1603025 h 2476982"/>
              <a:gd name="connsiteX1014" fmla="*/ 307034 w 3379808"/>
              <a:gd name="connsiteY1014" fmla="*/ 1598197 h 2476982"/>
              <a:gd name="connsiteX1015" fmla="*/ 199816 w 3379808"/>
              <a:gd name="connsiteY1015" fmla="*/ 1598197 h 2476982"/>
              <a:gd name="connsiteX1016" fmla="*/ 191288 w 3379808"/>
              <a:gd name="connsiteY1016" fmla="*/ 1615096 h 2476982"/>
              <a:gd name="connsiteX1017" fmla="*/ 190069 w 3379808"/>
              <a:gd name="connsiteY1017" fmla="*/ 1631995 h 2476982"/>
              <a:gd name="connsiteX1018" fmla="*/ 190069 w 3379808"/>
              <a:gd name="connsiteY1018" fmla="*/ 1634409 h 2476982"/>
              <a:gd name="connsiteX1019" fmla="*/ 190069 w 3379808"/>
              <a:gd name="connsiteY1019" fmla="*/ 1636823 h 2476982"/>
              <a:gd name="connsiteX1020" fmla="*/ 196770 w 3379808"/>
              <a:gd name="connsiteY1020" fmla="*/ 1620527 h 2476982"/>
              <a:gd name="connsiteX1021" fmla="*/ 199816 w 3379808"/>
              <a:gd name="connsiteY1021" fmla="*/ 1607853 h 2476982"/>
              <a:gd name="connsiteX1022" fmla="*/ 199816 w 3379808"/>
              <a:gd name="connsiteY1022" fmla="*/ 1598197 h 2476982"/>
              <a:gd name="connsiteX1023" fmla="*/ 1849513 w 3379808"/>
              <a:gd name="connsiteY1023" fmla="*/ 1593368 h 2476982"/>
              <a:gd name="connsiteX1024" fmla="*/ 1845858 w 3379808"/>
              <a:gd name="connsiteY1024" fmla="*/ 1595782 h 2476982"/>
              <a:gd name="connsiteX1025" fmla="*/ 1849513 w 3379808"/>
              <a:gd name="connsiteY1025" fmla="*/ 1598197 h 2476982"/>
              <a:gd name="connsiteX1026" fmla="*/ 1849513 w 3379808"/>
              <a:gd name="connsiteY1026" fmla="*/ 1595782 h 2476982"/>
              <a:gd name="connsiteX1027" fmla="*/ 1849513 w 3379808"/>
              <a:gd name="connsiteY1027" fmla="*/ 1593368 h 2476982"/>
              <a:gd name="connsiteX1028" fmla="*/ 1306112 w 3379808"/>
              <a:gd name="connsiteY1028" fmla="*/ 1593368 h 2476982"/>
              <a:gd name="connsiteX1029" fmla="*/ 1306112 w 3379808"/>
              <a:gd name="connsiteY1029" fmla="*/ 1598197 h 2476982"/>
              <a:gd name="connsiteX1030" fmla="*/ 1306112 w 3379808"/>
              <a:gd name="connsiteY1030" fmla="*/ 1603025 h 2476982"/>
              <a:gd name="connsiteX1031" fmla="*/ 1302457 w 3379808"/>
              <a:gd name="connsiteY1031" fmla="*/ 1598197 h 2476982"/>
              <a:gd name="connsiteX1032" fmla="*/ 1306112 w 3379808"/>
              <a:gd name="connsiteY1032" fmla="*/ 1593368 h 2476982"/>
              <a:gd name="connsiteX1033" fmla="*/ 1281744 w 3379808"/>
              <a:gd name="connsiteY1033" fmla="*/ 1593368 h 2476982"/>
              <a:gd name="connsiteX1034" fmla="*/ 1285400 w 3379808"/>
              <a:gd name="connsiteY1034" fmla="*/ 1595782 h 2476982"/>
              <a:gd name="connsiteX1035" fmla="*/ 1281744 w 3379808"/>
              <a:gd name="connsiteY1035" fmla="*/ 1598197 h 2476982"/>
              <a:gd name="connsiteX1036" fmla="*/ 1281744 w 3379808"/>
              <a:gd name="connsiteY1036" fmla="*/ 1595782 h 2476982"/>
              <a:gd name="connsiteX1037" fmla="*/ 1281744 w 3379808"/>
              <a:gd name="connsiteY1037" fmla="*/ 1593368 h 2476982"/>
              <a:gd name="connsiteX1038" fmla="*/ 1318296 w 3379808"/>
              <a:gd name="connsiteY1038" fmla="*/ 1589748 h 2476982"/>
              <a:gd name="connsiteX1039" fmla="*/ 1320733 w 3379808"/>
              <a:gd name="connsiteY1039" fmla="*/ 1593368 h 2476982"/>
              <a:gd name="connsiteX1040" fmla="*/ 1318296 w 3379808"/>
              <a:gd name="connsiteY1040" fmla="*/ 1593368 h 2476982"/>
              <a:gd name="connsiteX1041" fmla="*/ 1315859 w 3379808"/>
              <a:gd name="connsiteY1041" fmla="*/ 1593368 h 2476982"/>
              <a:gd name="connsiteX1042" fmla="*/ 1318296 w 3379808"/>
              <a:gd name="connsiteY1042" fmla="*/ 1589748 h 2476982"/>
              <a:gd name="connsiteX1043" fmla="*/ 1286618 w 3379808"/>
              <a:gd name="connsiteY1043" fmla="*/ 1588540 h 2476982"/>
              <a:gd name="connsiteX1044" fmla="*/ 1290274 w 3379808"/>
              <a:gd name="connsiteY1044" fmla="*/ 1590954 h 2476982"/>
              <a:gd name="connsiteX1045" fmla="*/ 1286618 w 3379808"/>
              <a:gd name="connsiteY1045" fmla="*/ 1593368 h 2476982"/>
              <a:gd name="connsiteX1046" fmla="*/ 1282963 w 3379808"/>
              <a:gd name="connsiteY1046" fmla="*/ 1590954 h 2476982"/>
              <a:gd name="connsiteX1047" fmla="*/ 1286618 w 3379808"/>
              <a:gd name="connsiteY1047" fmla="*/ 1588540 h 2476982"/>
              <a:gd name="connsiteX1048" fmla="*/ 307034 w 3379808"/>
              <a:gd name="connsiteY1048" fmla="*/ 1588540 h 2476982"/>
              <a:gd name="connsiteX1049" fmla="*/ 307034 w 3379808"/>
              <a:gd name="connsiteY1049" fmla="*/ 1590954 h 2476982"/>
              <a:gd name="connsiteX1050" fmla="*/ 307034 w 3379808"/>
              <a:gd name="connsiteY1050" fmla="*/ 1593368 h 2476982"/>
              <a:gd name="connsiteX1051" fmla="*/ 310690 w 3379808"/>
              <a:gd name="connsiteY1051" fmla="*/ 1590954 h 2476982"/>
              <a:gd name="connsiteX1052" fmla="*/ 307034 w 3379808"/>
              <a:gd name="connsiteY1052" fmla="*/ 1588540 h 2476982"/>
              <a:gd name="connsiteX1053" fmla="*/ 277793 w 3379808"/>
              <a:gd name="connsiteY1053" fmla="*/ 1588540 h 2476982"/>
              <a:gd name="connsiteX1054" fmla="*/ 274138 w 3379808"/>
              <a:gd name="connsiteY1054" fmla="*/ 1590954 h 2476982"/>
              <a:gd name="connsiteX1055" fmla="*/ 277793 w 3379808"/>
              <a:gd name="connsiteY1055" fmla="*/ 1593368 h 2476982"/>
              <a:gd name="connsiteX1056" fmla="*/ 277793 w 3379808"/>
              <a:gd name="connsiteY1056" fmla="*/ 1590954 h 2476982"/>
              <a:gd name="connsiteX1057" fmla="*/ 277793 w 3379808"/>
              <a:gd name="connsiteY1057" fmla="*/ 1588540 h 2476982"/>
              <a:gd name="connsiteX1058" fmla="*/ 1301238 w 3379808"/>
              <a:gd name="connsiteY1058" fmla="*/ 1578883 h 2476982"/>
              <a:gd name="connsiteX1059" fmla="*/ 1304894 w 3379808"/>
              <a:gd name="connsiteY1059" fmla="*/ 1583712 h 2476982"/>
              <a:gd name="connsiteX1060" fmla="*/ 1301238 w 3379808"/>
              <a:gd name="connsiteY1060" fmla="*/ 1588540 h 2476982"/>
              <a:gd name="connsiteX1061" fmla="*/ 1297584 w 3379808"/>
              <a:gd name="connsiteY1061" fmla="*/ 1583712 h 2476982"/>
              <a:gd name="connsiteX1062" fmla="*/ 1301238 w 3379808"/>
              <a:gd name="connsiteY1062" fmla="*/ 1578883 h 2476982"/>
              <a:gd name="connsiteX1063" fmla="*/ 1854387 w 3379808"/>
              <a:gd name="connsiteY1063" fmla="*/ 1574055 h 2476982"/>
              <a:gd name="connsiteX1064" fmla="*/ 1850732 w 3379808"/>
              <a:gd name="connsiteY1064" fmla="*/ 1580694 h 2476982"/>
              <a:gd name="connsiteX1065" fmla="*/ 1854387 w 3379808"/>
              <a:gd name="connsiteY1065" fmla="*/ 1583712 h 2476982"/>
              <a:gd name="connsiteX1066" fmla="*/ 1854387 w 3379808"/>
              <a:gd name="connsiteY1066" fmla="*/ 1578883 h 2476982"/>
              <a:gd name="connsiteX1067" fmla="*/ 1854387 w 3379808"/>
              <a:gd name="connsiteY1067" fmla="*/ 1574055 h 2476982"/>
              <a:gd name="connsiteX1068" fmla="*/ 277793 w 3379808"/>
              <a:gd name="connsiteY1068" fmla="*/ 1574055 h 2476982"/>
              <a:gd name="connsiteX1069" fmla="*/ 277793 w 3379808"/>
              <a:gd name="connsiteY1069" fmla="*/ 1576469 h 2476982"/>
              <a:gd name="connsiteX1070" fmla="*/ 277793 w 3379808"/>
              <a:gd name="connsiteY1070" fmla="*/ 1578883 h 2476982"/>
              <a:gd name="connsiteX1071" fmla="*/ 281448 w 3379808"/>
              <a:gd name="connsiteY1071" fmla="*/ 1576469 h 2476982"/>
              <a:gd name="connsiteX1072" fmla="*/ 277793 w 3379808"/>
              <a:gd name="connsiteY1072" fmla="*/ 1574055 h 2476982"/>
              <a:gd name="connsiteX1073" fmla="*/ 311907 w 3379808"/>
              <a:gd name="connsiteY1073" fmla="*/ 1569227 h 2476982"/>
              <a:gd name="connsiteX1074" fmla="*/ 308253 w 3379808"/>
              <a:gd name="connsiteY1074" fmla="*/ 1574055 h 2476982"/>
              <a:gd name="connsiteX1075" fmla="*/ 311907 w 3379808"/>
              <a:gd name="connsiteY1075" fmla="*/ 1578883 h 2476982"/>
              <a:gd name="connsiteX1076" fmla="*/ 315563 w 3379808"/>
              <a:gd name="connsiteY1076" fmla="*/ 1574055 h 2476982"/>
              <a:gd name="connsiteX1077" fmla="*/ 311907 w 3379808"/>
              <a:gd name="connsiteY1077" fmla="*/ 1569227 h 2476982"/>
              <a:gd name="connsiteX1078" fmla="*/ 1815398 w 3379808"/>
              <a:gd name="connsiteY1078" fmla="*/ 1559570 h 2476982"/>
              <a:gd name="connsiteX1079" fmla="*/ 1776410 w 3379808"/>
              <a:gd name="connsiteY1079" fmla="*/ 1689934 h 2476982"/>
              <a:gd name="connsiteX1080" fmla="*/ 1776410 w 3379808"/>
              <a:gd name="connsiteY1080" fmla="*/ 1699591 h 2476982"/>
              <a:gd name="connsiteX1081" fmla="*/ 1799560 w 3379808"/>
              <a:gd name="connsiteY1081" fmla="*/ 1636220 h 2476982"/>
              <a:gd name="connsiteX1082" fmla="*/ 1815398 w 3379808"/>
              <a:gd name="connsiteY1082" fmla="*/ 1569227 h 2476982"/>
              <a:gd name="connsiteX1083" fmla="*/ 1815398 w 3379808"/>
              <a:gd name="connsiteY1083" fmla="*/ 1564398 h 2476982"/>
              <a:gd name="connsiteX1084" fmla="*/ 1815398 w 3379808"/>
              <a:gd name="connsiteY1084" fmla="*/ 1559570 h 2476982"/>
              <a:gd name="connsiteX1085" fmla="*/ 1325606 w 3379808"/>
              <a:gd name="connsiteY1085" fmla="*/ 1559570 h 2476982"/>
              <a:gd name="connsiteX1086" fmla="*/ 1328043 w 3379808"/>
              <a:gd name="connsiteY1086" fmla="*/ 1559570 h 2476982"/>
              <a:gd name="connsiteX1087" fmla="*/ 1330480 w 3379808"/>
              <a:gd name="connsiteY1087" fmla="*/ 1559570 h 2476982"/>
              <a:gd name="connsiteX1088" fmla="*/ 1331089 w 3379808"/>
              <a:gd name="connsiteY1088" fmla="*/ 1561984 h 2476982"/>
              <a:gd name="connsiteX1089" fmla="*/ 1335353 w 3379808"/>
              <a:gd name="connsiteY1089" fmla="*/ 1564398 h 2476982"/>
              <a:gd name="connsiteX1090" fmla="*/ 1320733 w 3379808"/>
              <a:gd name="connsiteY1090" fmla="*/ 1573452 h 2476982"/>
              <a:gd name="connsiteX1091" fmla="*/ 1306112 w 3379808"/>
              <a:gd name="connsiteY1091" fmla="*/ 1578883 h 2476982"/>
              <a:gd name="connsiteX1092" fmla="*/ 287540 w 3379808"/>
              <a:gd name="connsiteY1092" fmla="*/ 1549913 h 2476982"/>
              <a:gd name="connsiteX1093" fmla="*/ 287540 w 3379808"/>
              <a:gd name="connsiteY1093" fmla="*/ 1552328 h 2476982"/>
              <a:gd name="connsiteX1094" fmla="*/ 287540 w 3379808"/>
              <a:gd name="connsiteY1094" fmla="*/ 1554742 h 2476982"/>
              <a:gd name="connsiteX1095" fmla="*/ 291196 w 3379808"/>
              <a:gd name="connsiteY1095" fmla="*/ 1552328 h 2476982"/>
              <a:gd name="connsiteX1096" fmla="*/ 287540 w 3379808"/>
              <a:gd name="connsiteY1096" fmla="*/ 1549913 h 2476982"/>
              <a:gd name="connsiteX1097" fmla="*/ 1820272 w 3379808"/>
              <a:gd name="connsiteY1097" fmla="*/ 1545085 h 2476982"/>
              <a:gd name="connsiteX1098" fmla="*/ 1816617 w 3379808"/>
              <a:gd name="connsiteY1098" fmla="*/ 1552328 h 2476982"/>
              <a:gd name="connsiteX1099" fmla="*/ 1820272 w 3379808"/>
              <a:gd name="connsiteY1099" fmla="*/ 1559570 h 2476982"/>
              <a:gd name="connsiteX1100" fmla="*/ 1820272 w 3379808"/>
              <a:gd name="connsiteY1100" fmla="*/ 1550517 h 2476982"/>
              <a:gd name="connsiteX1101" fmla="*/ 1820272 w 3379808"/>
              <a:gd name="connsiteY1101" fmla="*/ 1545085 h 2476982"/>
              <a:gd name="connsiteX1102" fmla="*/ 1335353 w 3379808"/>
              <a:gd name="connsiteY1102" fmla="*/ 1545085 h 2476982"/>
              <a:gd name="connsiteX1103" fmla="*/ 1339009 w 3379808"/>
              <a:gd name="connsiteY1103" fmla="*/ 1549913 h 2476982"/>
              <a:gd name="connsiteX1104" fmla="*/ 1335353 w 3379808"/>
              <a:gd name="connsiteY1104" fmla="*/ 1554742 h 2476982"/>
              <a:gd name="connsiteX1105" fmla="*/ 1335353 w 3379808"/>
              <a:gd name="connsiteY1105" fmla="*/ 1549913 h 2476982"/>
              <a:gd name="connsiteX1106" fmla="*/ 1335353 w 3379808"/>
              <a:gd name="connsiteY1106" fmla="*/ 1545085 h 2476982"/>
              <a:gd name="connsiteX1107" fmla="*/ 321654 w 3379808"/>
              <a:gd name="connsiteY1107" fmla="*/ 1545085 h 2476982"/>
              <a:gd name="connsiteX1108" fmla="*/ 318000 w 3379808"/>
              <a:gd name="connsiteY1108" fmla="*/ 1549913 h 2476982"/>
              <a:gd name="connsiteX1109" fmla="*/ 321654 w 3379808"/>
              <a:gd name="connsiteY1109" fmla="*/ 1554742 h 2476982"/>
              <a:gd name="connsiteX1110" fmla="*/ 321654 w 3379808"/>
              <a:gd name="connsiteY1110" fmla="*/ 1545085 h 2476982"/>
              <a:gd name="connsiteX1111" fmla="*/ 1859260 w 3379808"/>
              <a:gd name="connsiteY1111" fmla="*/ 1540257 h 2476982"/>
              <a:gd name="connsiteX1112" fmla="*/ 1854387 w 3379808"/>
              <a:gd name="connsiteY1112" fmla="*/ 1559570 h 2476982"/>
              <a:gd name="connsiteX1113" fmla="*/ 1854387 w 3379808"/>
              <a:gd name="connsiteY1113" fmla="*/ 1561984 h 2476982"/>
              <a:gd name="connsiteX1114" fmla="*/ 1854387 w 3379808"/>
              <a:gd name="connsiteY1114" fmla="*/ 1564398 h 2476982"/>
              <a:gd name="connsiteX1115" fmla="*/ 1859260 w 3379808"/>
              <a:gd name="connsiteY1115" fmla="*/ 1545085 h 2476982"/>
              <a:gd name="connsiteX1116" fmla="*/ 1859260 w 3379808"/>
              <a:gd name="connsiteY1116" fmla="*/ 1542671 h 2476982"/>
              <a:gd name="connsiteX1117" fmla="*/ 1859260 w 3379808"/>
              <a:gd name="connsiteY1117" fmla="*/ 1540257 h 2476982"/>
              <a:gd name="connsiteX1118" fmla="*/ 372522 w 3379808"/>
              <a:gd name="connsiteY1118" fmla="*/ 1538900 h 2476982"/>
              <a:gd name="connsiteX1119" fmla="*/ 375264 w 3379808"/>
              <a:gd name="connsiteY1119" fmla="*/ 1540257 h 2476982"/>
              <a:gd name="connsiteX1120" fmla="*/ 371609 w 3379808"/>
              <a:gd name="connsiteY1120" fmla="*/ 1540257 h 2476982"/>
              <a:gd name="connsiteX1121" fmla="*/ 372522 w 3379808"/>
              <a:gd name="connsiteY1121" fmla="*/ 1538900 h 2476982"/>
              <a:gd name="connsiteX1122" fmla="*/ 323787 w 3379808"/>
              <a:gd name="connsiteY1122" fmla="*/ 1538900 h 2476982"/>
              <a:gd name="connsiteX1123" fmla="*/ 322874 w 3379808"/>
              <a:gd name="connsiteY1123" fmla="*/ 1540257 h 2476982"/>
              <a:gd name="connsiteX1124" fmla="*/ 326528 w 3379808"/>
              <a:gd name="connsiteY1124" fmla="*/ 1540257 h 2476982"/>
              <a:gd name="connsiteX1125" fmla="*/ 323787 w 3379808"/>
              <a:gd name="connsiteY1125" fmla="*/ 1538900 h 2476982"/>
              <a:gd name="connsiteX1126" fmla="*/ 297287 w 3379808"/>
              <a:gd name="connsiteY1126" fmla="*/ 1530600 h 2476982"/>
              <a:gd name="connsiteX1127" fmla="*/ 293632 w 3379808"/>
              <a:gd name="connsiteY1127" fmla="*/ 1533014 h 2476982"/>
              <a:gd name="connsiteX1128" fmla="*/ 297287 w 3379808"/>
              <a:gd name="connsiteY1128" fmla="*/ 1535429 h 2476982"/>
              <a:gd name="connsiteX1129" fmla="*/ 297287 w 3379808"/>
              <a:gd name="connsiteY1129" fmla="*/ 1533014 h 2476982"/>
              <a:gd name="connsiteX1130" fmla="*/ 297287 w 3379808"/>
              <a:gd name="connsiteY1130" fmla="*/ 1530600 h 2476982"/>
              <a:gd name="connsiteX1131" fmla="*/ 1325606 w 3379808"/>
              <a:gd name="connsiteY1131" fmla="*/ 1525772 h 2476982"/>
              <a:gd name="connsiteX1132" fmla="*/ 1329262 w 3379808"/>
              <a:gd name="connsiteY1132" fmla="*/ 1530600 h 2476982"/>
              <a:gd name="connsiteX1133" fmla="*/ 1325606 w 3379808"/>
              <a:gd name="connsiteY1133" fmla="*/ 1535429 h 2476982"/>
              <a:gd name="connsiteX1134" fmla="*/ 1321952 w 3379808"/>
              <a:gd name="connsiteY1134" fmla="*/ 1530600 h 2476982"/>
              <a:gd name="connsiteX1135" fmla="*/ 1325606 w 3379808"/>
              <a:gd name="connsiteY1135" fmla="*/ 1525772 h 2476982"/>
              <a:gd name="connsiteX1136" fmla="*/ 1301238 w 3379808"/>
              <a:gd name="connsiteY1136" fmla="*/ 1525772 h 2476982"/>
              <a:gd name="connsiteX1137" fmla="*/ 1297584 w 3379808"/>
              <a:gd name="connsiteY1137" fmla="*/ 1530600 h 2476982"/>
              <a:gd name="connsiteX1138" fmla="*/ 1301238 w 3379808"/>
              <a:gd name="connsiteY1138" fmla="*/ 1535429 h 2476982"/>
              <a:gd name="connsiteX1139" fmla="*/ 1304894 w 3379808"/>
              <a:gd name="connsiteY1139" fmla="*/ 1530600 h 2476982"/>
              <a:gd name="connsiteX1140" fmla="*/ 1301238 w 3379808"/>
              <a:gd name="connsiteY1140" fmla="*/ 1525772 h 2476982"/>
              <a:gd name="connsiteX1141" fmla="*/ 331402 w 3379808"/>
              <a:gd name="connsiteY1141" fmla="*/ 1525772 h 2476982"/>
              <a:gd name="connsiteX1142" fmla="*/ 327747 w 3379808"/>
              <a:gd name="connsiteY1142" fmla="*/ 1530600 h 2476982"/>
              <a:gd name="connsiteX1143" fmla="*/ 331402 w 3379808"/>
              <a:gd name="connsiteY1143" fmla="*/ 1535429 h 2476982"/>
              <a:gd name="connsiteX1144" fmla="*/ 331402 w 3379808"/>
              <a:gd name="connsiteY1144" fmla="*/ 1525772 h 2476982"/>
              <a:gd name="connsiteX1145" fmla="*/ 380137 w 3379808"/>
              <a:gd name="connsiteY1145" fmla="*/ 1520944 h 2476982"/>
              <a:gd name="connsiteX1146" fmla="*/ 380137 w 3379808"/>
              <a:gd name="connsiteY1146" fmla="*/ 1523358 h 2476982"/>
              <a:gd name="connsiteX1147" fmla="*/ 380137 w 3379808"/>
              <a:gd name="connsiteY1147" fmla="*/ 1525772 h 2476982"/>
              <a:gd name="connsiteX1148" fmla="*/ 376483 w 3379808"/>
              <a:gd name="connsiteY1148" fmla="*/ 1523358 h 2476982"/>
              <a:gd name="connsiteX1149" fmla="*/ 380137 w 3379808"/>
              <a:gd name="connsiteY1149" fmla="*/ 1520944 h 2476982"/>
              <a:gd name="connsiteX1150" fmla="*/ 331402 w 3379808"/>
              <a:gd name="connsiteY1150" fmla="*/ 1516115 h 2476982"/>
              <a:gd name="connsiteX1151" fmla="*/ 331402 w 3379808"/>
              <a:gd name="connsiteY1151" fmla="*/ 1518529 h 2476982"/>
              <a:gd name="connsiteX1152" fmla="*/ 331402 w 3379808"/>
              <a:gd name="connsiteY1152" fmla="*/ 1520944 h 2476982"/>
              <a:gd name="connsiteX1153" fmla="*/ 335057 w 3379808"/>
              <a:gd name="connsiteY1153" fmla="*/ 1518529 h 2476982"/>
              <a:gd name="connsiteX1154" fmla="*/ 331402 w 3379808"/>
              <a:gd name="connsiteY1154" fmla="*/ 1516115 h 2476982"/>
              <a:gd name="connsiteX1155" fmla="*/ 302160 w 3379808"/>
              <a:gd name="connsiteY1155" fmla="*/ 1516115 h 2476982"/>
              <a:gd name="connsiteX1156" fmla="*/ 298506 w 3379808"/>
              <a:gd name="connsiteY1156" fmla="*/ 1518529 h 2476982"/>
              <a:gd name="connsiteX1157" fmla="*/ 302160 w 3379808"/>
              <a:gd name="connsiteY1157" fmla="*/ 1520944 h 2476982"/>
              <a:gd name="connsiteX1158" fmla="*/ 302160 w 3379808"/>
              <a:gd name="connsiteY1158" fmla="*/ 1518529 h 2476982"/>
              <a:gd name="connsiteX1159" fmla="*/ 302160 w 3379808"/>
              <a:gd name="connsiteY1159" fmla="*/ 1516115 h 2476982"/>
              <a:gd name="connsiteX1160" fmla="*/ 1330480 w 3379808"/>
              <a:gd name="connsiteY1160" fmla="*/ 1511287 h 2476982"/>
              <a:gd name="connsiteX1161" fmla="*/ 1334136 w 3379808"/>
              <a:gd name="connsiteY1161" fmla="*/ 1513701 h 2476982"/>
              <a:gd name="connsiteX1162" fmla="*/ 1330480 w 3379808"/>
              <a:gd name="connsiteY1162" fmla="*/ 1516115 h 2476982"/>
              <a:gd name="connsiteX1163" fmla="*/ 1326825 w 3379808"/>
              <a:gd name="connsiteY1163" fmla="*/ 1513701 h 2476982"/>
              <a:gd name="connsiteX1164" fmla="*/ 1330480 w 3379808"/>
              <a:gd name="connsiteY1164" fmla="*/ 1511287 h 2476982"/>
              <a:gd name="connsiteX1165" fmla="*/ 385011 w 3379808"/>
              <a:gd name="connsiteY1165" fmla="*/ 1511287 h 2476982"/>
              <a:gd name="connsiteX1166" fmla="*/ 385011 w 3379808"/>
              <a:gd name="connsiteY1166" fmla="*/ 1516115 h 2476982"/>
              <a:gd name="connsiteX1167" fmla="*/ 381356 w 3379808"/>
              <a:gd name="connsiteY1167" fmla="*/ 1513701 h 2476982"/>
              <a:gd name="connsiteX1168" fmla="*/ 385011 w 3379808"/>
              <a:gd name="connsiteY1168" fmla="*/ 1511287 h 2476982"/>
              <a:gd name="connsiteX1169" fmla="*/ 389884 w 3379808"/>
              <a:gd name="connsiteY1169" fmla="*/ 1496802 h 2476982"/>
              <a:gd name="connsiteX1170" fmla="*/ 389884 w 3379808"/>
              <a:gd name="connsiteY1170" fmla="*/ 1499216 h 2476982"/>
              <a:gd name="connsiteX1171" fmla="*/ 389884 w 3379808"/>
              <a:gd name="connsiteY1171" fmla="*/ 1501630 h 2476982"/>
              <a:gd name="connsiteX1172" fmla="*/ 386230 w 3379808"/>
              <a:gd name="connsiteY1172" fmla="*/ 1499216 h 2476982"/>
              <a:gd name="connsiteX1173" fmla="*/ 389884 w 3379808"/>
              <a:gd name="connsiteY1173" fmla="*/ 1496802 h 2476982"/>
              <a:gd name="connsiteX1174" fmla="*/ 336275 w 3379808"/>
              <a:gd name="connsiteY1174" fmla="*/ 1496802 h 2476982"/>
              <a:gd name="connsiteX1175" fmla="*/ 332621 w 3379808"/>
              <a:gd name="connsiteY1175" fmla="*/ 1501630 h 2476982"/>
              <a:gd name="connsiteX1176" fmla="*/ 336275 w 3379808"/>
              <a:gd name="connsiteY1176" fmla="*/ 1506459 h 2476982"/>
              <a:gd name="connsiteX1177" fmla="*/ 339931 w 3379808"/>
              <a:gd name="connsiteY1177" fmla="*/ 1501630 h 2476982"/>
              <a:gd name="connsiteX1178" fmla="*/ 336275 w 3379808"/>
              <a:gd name="connsiteY1178" fmla="*/ 1496802 h 2476982"/>
              <a:gd name="connsiteX1179" fmla="*/ 1869007 w 3379808"/>
              <a:gd name="connsiteY1179" fmla="*/ 1472660 h 2476982"/>
              <a:gd name="connsiteX1180" fmla="*/ 1872663 w 3379808"/>
              <a:gd name="connsiteY1180" fmla="*/ 1475075 h 2476982"/>
              <a:gd name="connsiteX1181" fmla="*/ 1869007 w 3379808"/>
              <a:gd name="connsiteY1181" fmla="*/ 1477489 h 2476982"/>
              <a:gd name="connsiteX1182" fmla="*/ 1865353 w 3379808"/>
              <a:gd name="connsiteY1182" fmla="*/ 1475075 h 2476982"/>
              <a:gd name="connsiteX1183" fmla="*/ 1869007 w 3379808"/>
              <a:gd name="connsiteY1183" fmla="*/ 1472660 h 2476982"/>
              <a:gd name="connsiteX1184" fmla="*/ 316781 w 3379808"/>
              <a:gd name="connsiteY1184" fmla="*/ 1463004 h 2476982"/>
              <a:gd name="connsiteX1185" fmla="*/ 313126 w 3379808"/>
              <a:gd name="connsiteY1185" fmla="*/ 1467832 h 2476982"/>
              <a:gd name="connsiteX1186" fmla="*/ 316781 w 3379808"/>
              <a:gd name="connsiteY1186" fmla="*/ 1472660 h 2476982"/>
              <a:gd name="connsiteX1187" fmla="*/ 320437 w 3379808"/>
              <a:gd name="connsiteY1187" fmla="*/ 1467832 h 2476982"/>
              <a:gd name="connsiteX1188" fmla="*/ 316781 w 3379808"/>
              <a:gd name="connsiteY1188" fmla="*/ 1463004 h 2476982"/>
              <a:gd name="connsiteX1189" fmla="*/ 1966478 w 3379808"/>
              <a:gd name="connsiteY1189" fmla="*/ 1453347 h 2476982"/>
              <a:gd name="connsiteX1190" fmla="*/ 1970134 w 3379808"/>
              <a:gd name="connsiteY1190" fmla="*/ 1458176 h 2476982"/>
              <a:gd name="connsiteX1191" fmla="*/ 1966478 w 3379808"/>
              <a:gd name="connsiteY1191" fmla="*/ 1463004 h 2476982"/>
              <a:gd name="connsiteX1192" fmla="*/ 1962824 w 3379808"/>
              <a:gd name="connsiteY1192" fmla="*/ 1458176 h 2476982"/>
              <a:gd name="connsiteX1193" fmla="*/ 1966478 w 3379808"/>
              <a:gd name="connsiteY1193" fmla="*/ 1453347 h 2476982"/>
              <a:gd name="connsiteX1194" fmla="*/ 1873881 w 3379808"/>
              <a:gd name="connsiteY1194" fmla="*/ 1453347 h 2476982"/>
              <a:gd name="connsiteX1195" fmla="*/ 1873881 w 3379808"/>
              <a:gd name="connsiteY1195" fmla="*/ 1462401 h 2476982"/>
              <a:gd name="connsiteX1196" fmla="*/ 1873881 w 3379808"/>
              <a:gd name="connsiteY1196" fmla="*/ 1467832 h 2476982"/>
              <a:gd name="connsiteX1197" fmla="*/ 1870226 w 3379808"/>
              <a:gd name="connsiteY1197" fmla="*/ 1460590 h 2476982"/>
              <a:gd name="connsiteX1198" fmla="*/ 1873881 w 3379808"/>
              <a:gd name="connsiteY1198" fmla="*/ 1453347 h 2476982"/>
              <a:gd name="connsiteX1199" fmla="*/ 1854387 w 3379808"/>
              <a:gd name="connsiteY1199" fmla="*/ 1453347 h 2476982"/>
              <a:gd name="connsiteX1200" fmla="*/ 1854387 w 3379808"/>
              <a:gd name="connsiteY1200" fmla="*/ 1455761 h 2476982"/>
              <a:gd name="connsiteX1201" fmla="*/ 1854387 w 3379808"/>
              <a:gd name="connsiteY1201" fmla="*/ 1458176 h 2476982"/>
              <a:gd name="connsiteX1202" fmla="*/ 1858042 w 3379808"/>
              <a:gd name="connsiteY1202" fmla="*/ 1455761 h 2476982"/>
              <a:gd name="connsiteX1203" fmla="*/ 1854387 w 3379808"/>
              <a:gd name="connsiteY1203" fmla="*/ 1453347 h 2476982"/>
              <a:gd name="connsiteX1204" fmla="*/ 1878754 w 3379808"/>
              <a:gd name="connsiteY1204" fmla="*/ 1443691 h 2476982"/>
              <a:gd name="connsiteX1205" fmla="*/ 1878754 w 3379808"/>
              <a:gd name="connsiteY1205" fmla="*/ 1453347 h 2476982"/>
              <a:gd name="connsiteX1206" fmla="*/ 1875100 w 3379808"/>
              <a:gd name="connsiteY1206" fmla="*/ 1448519 h 2476982"/>
              <a:gd name="connsiteX1207" fmla="*/ 1878754 w 3379808"/>
              <a:gd name="connsiteY1207" fmla="*/ 1443691 h 2476982"/>
              <a:gd name="connsiteX1208" fmla="*/ 1859260 w 3379808"/>
              <a:gd name="connsiteY1208" fmla="*/ 1438862 h 2476982"/>
              <a:gd name="connsiteX1209" fmla="*/ 1855606 w 3379808"/>
              <a:gd name="connsiteY1209" fmla="*/ 1443691 h 2476982"/>
              <a:gd name="connsiteX1210" fmla="*/ 1859260 w 3379808"/>
              <a:gd name="connsiteY1210" fmla="*/ 1448519 h 2476982"/>
              <a:gd name="connsiteX1211" fmla="*/ 1862916 w 3379808"/>
              <a:gd name="connsiteY1211" fmla="*/ 1443691 h 2476982"/>
              <a:gd name="connsiteX1212" fmla="*/ 1859260 w 3379808"/>
              <a:gd name="connsiteY1212" fmla="*/ 1438862 h 2476982"/>
              <a:gd name="connsiteX1213" fmla="*/ 1854387 w 3379808"/>
              <a:gd name="connsiteY1213" fmla="*/ 1434034 h 2476982"/>
              <a:gd name="connsiteX1214" fmla="*/ 1849513 w 3379808"/>
              <a:gd name="connsiteY1214" fmla="*/ 1438862 h 2476982"/>
              <a:gd name="connsiteX1215" fmla="*/ 1833675 w 3379808"/>
              <a:gd name="connsiteY1215" fmla="*/ 1477489 h 2476982"/>
              <a:gd name="connsiteX1216" fmla="*/ 1825145 w 3379808"/>
              <a:gd name="connsiteY1216" fmla="*/ 1530600 h 2476982"/>
              <a:gd name="connsiteX1217" fmla="*/ 1825145 w 3379808"/>
              <a:gd name="connsiteY1217" fmla="*/ 1535429 h 2476982"/>
              <a:gd name="connsiteX1218" fmla="*/ 1825145 w 3379808"/>
              <a:gd name="connsiteY1218" fmla="*/ 1540257 h 2476982"/>
              <a:gd name="connsiteX1219" fmla="*/ 360643 w 3379808"/>
              <a:gd name="connsiteY1219" fmla="*/ 1434034 h 2476982"/>
              <a:gd name="connsiteX1220" fmla="*/ 356988 w 3379808"/>
              <a:gd name="connsiteY1220" fmla="*/ 1438862 h 2476982"/>
              <a:gd name="connsiteX1221" fmla="*/ 360643 w 3379808"/>
              <a:gd name="connsiteY1221" fmla="*/ 1443691 h 2476982"/>
              <a:gd name="connsiteX1222" fmla="*/ 360643 w 3379808"/>
              <a:gd name="connsiteY1222" fmla="*/ 1438862 h 2476982"/>
              <a:gd name="connsiteX1223" fmla="*/ 360643 w 3379808"/>
              <a:gd name="connsiteY1223" fmla="*/ 1434034 h 2476982"/>
              <a:gd name="connsiteX1224" fmla="*/ 453240 w 3379808"/>
              <a:gd name="connsiteY1224" fmla="*/ 1419549 h 2476982"/>
              <a:gd name="connsiteX1225" fmla="*/ 450804 w 3379808"/>
              <a:gd name="connsiteY1225" fmla="*/ 1421963 h 2476982"/>
              <a:gd name="connsiteX1226" fmla="*/ 448367 w 3379808"/>
              <a:gd name="connsiteY1226" fmla="*/ 1424377 h 2476982"/>
              <a:gd name="connsiteX1227" fmla="*/ 443493 w 3379808"/>
              <a:gd name="connsiteY1227" fmla="*/ 1438259 h 2476982"/>
              <a:gd name="connsiteX1228" fmla="*/ 438620 w 3379808"/>
              <a:gd name="connsiteY1228" fmla="*/ 1448519 h 2476982"/>
              <a:gd name="connsiteX1229" fmla="*/ 350896 w 3379808"/>
              <a:gd name="connsiteY1229" fmla="*/ 1718904 h 2476982"/>
              <a:gd name="connsiteX1230" fmla="*/ 338103 w 3379808"/>
              <a:gd name="connsiteY1230" fmla="*/ 1770809 h 2476982"/>
              <a:gd name="connsiteX1231" fmla="*/ 321654 w 3379808"/>
              <a:gd name="connsiteY1231" fmla="*/ 1844440 h 2476982"/>
              <a:gd name="connsiteX1232" fmla="*/ 319218 w 3379808"/>
              <a:gd name="connsiteY1232" fmla="*/ 1856511 h 2476982"/>
              <a:gd name="connsiteX1233" fmla="*/ 316781 w 3379808"/>
              <a:gd name="connsiteY1233" fmla="*/ 1868582 h 2476982"/>
              <a:gd name="connsiteX1234" fmla="*/ 316781 w 3379808"/>
              <a:gd name="connsiteY1234" fmla="*/ 1870996 h 2476982"/>
              <a:gd name="connsiteX1235" fmla="*/ 316781 w 3379808"/>
              <a:gd name="connsiteY1235" fmla="*/ 1873410 h 2476982"/>
              <a:gd name="connsiteX1236" fmla="*/ 316781 w 3379808"/>
              <a:gd name="connsiteY1236" fmla="*/ 1875824 h 2476982"/>
              <a:gd name="connsiteX1237" fmla="*/ 316781 w 3379808"/>
              <a:gd name="connsiteY1237" fmla="*/ 1878239 h 2476982"/>
              <a:gd name="connsiteX1238" fmla="*/ 321654 w 3379808"/>
              <a:gd name="connsiteY1238" fmla="*/ 1868582 h 2476982"/>
              <a:gd name="connsiteX1239" fmla="*/ 380746 w 3379808"/>
              <a:gd name="connsiteY1239" fmla="*/ 1642859 h 2476982"/>
              <a:gd name="connsiteX1240" fmla="*/ 458114 w 3379808"/>
              <a:gd name="connsiteY1240" fmla="*/ 1424377 h 2476982"/>
              <a:gd name="connsiteX1241" fmla="*/ 389366 w 3379808"/>
              <a:gd name="connsiteY1241" fmla="*/ 1415832 h 2476982"/>
              <a:gd name="connsiteX1242" fmla="*/ 386762 w 3379808"/>
              <a:gd name="connsiteY1242" fmla="*/ 1421417 h 2476982"/>
              <a:gd name="connsiteX1243" fmla="*/ 369172 w 3379808"/>
              <a:gd name="connsiteY1243" fmla="*/ 1472057 h 2476982"/>
              <a:gd name="connsiteX1244" fmla="*/ 341149 w 3379808"/>
              <a:gd name="connsiteY1244" fmla="*/ 1554742 h 2476982"/>
              <a:gd name="connsiteX1245" fmla="*/ 338712 w 3379808"/>
              <a:gd name="connsiteY1245" fmla="*/ 1561984 h 2476982"/>
              <a:gd name="connsiteX1246" fmla="*/ 336275 w 3379808"/>
              <a:gd name="connsiteY1246" fmla="*/ 1569227 h 2476982"/>
              <a:gd name="connsiteX1247" fmla="*/ 336275 w 3379808"/>
              <a:gd name="connsiteY1247" fmla="*/ 1571641 h 2476982"/>
              <a:gd name="connsiteX1248" fmla="*/ 336275 w 3379808"/>
              <a:gd name="connsiteY1248" fmla="*/ 1574055 h 2476982"/>
              <a:gd name="connsiteX1249" fmla="*/ 372218 w 3379808"/>
              <a:gd name="connsiteY1249" fmla="*/ 1499216 h 2476982"/>
              <a:gd name="connsiteX1250" fmla="*/ 388380 w 3379808"/>
              <a:gd name="connsiteY1250" fmla="*/ 1427131 h 2476982"/>
              <a:gd name="connsiteX1251" fmla="*/ 414252 w 3379808"/>
              <a:gd name="connsiteY1251" fmla="*/ 1409892 h 2476982"/>
              <a:gd name="connsiteX1252" fmla="*/ 404505 w 3379808"/>
              <a:gd name="connsiteY1252" fmla="*/ 1424377 h 2476982"/>
              <a:gd name="connsiteX1253" fmla="*/ 356378 w 3379808"/>
              <a:gd name="connsiteY1253" fmla="*/ 1560778 h 2476982"/>
              <a:gd name="connsiteX1254" fmla="*/ 311907 w 3379808"/>
              <a:gd name="connsiteY1254" fmla="*/ 1704419 h 2476982"/>
              <a:gd name="connsiteX1255" fmla="*/ 297896 w 3379808"/>
              <a:gd name="connsiteY1255" fmla="*/ 1770205 h 2476982"/>
              <a:gd name="connsiteX1256" fmla="*/ 287540 w 3379808"/>
              <a:gd name="connsiteY1256" fmla="*/ 1810642 h 2476982"/>
              <a:gd name="connsiteX1257" fmla="*/ 287540 w 3379808"/>
              <a:gd name="connsiteY1257" fmla="*/ 1825127 h 2476982"/>
              <a:gd name="connsiteX1258" fmla="*/ 321654 w 3379808"/>
              <a:gd name="connsiteY1258" fmla="*/ 1685106 h 2476982"/>
              <a:gd name="connsiteX1259" fmla="*/ 370390 w 3379808"/>
              <a:gd name="connsiteY1259" fmla="*/ 1545085 h 2476982"/>
              <a:gd name="connsiteX1260" fmla="*/ 370390 w 3379808"/>
              <a:gd name="connsiteY1260" fmla="*/ 1559570 h 2476982"/>
              <a:gd name="connsiteX1261" fmla="*/ 307034 w 3379808"/>
              <a:gd name="connsiteY1261" fmla="*/ 1805814 h 2476982"/>
              <a:gd name="connsiteX1262" fmla="*/ 307034 w 3379808"/>
              <a:gd name="connsiteY1262" fmla="*/ 1825127 h 2476982"/>
              <a:gd name="connsiteX1263" fmla="*/ 307034 w 3379808"/>
              <a:gd name="connsiteY1263" fmla="*/ 1844440 h 2476982"/>
              <a:gd name="connsiteX1264" fmla="*/ 307034 w 3379808"/>
              <a:gd name="connsiteY1264" fmla="*/ 1849872 h 2476982"/>
              <a:gd name="connsiteX1265" fmla="*/ 307034 w 3379808"/>
              <a:gd name="connsiteY1265" fmla="*/ 1858925 h 2476982"/>
              <a:gd name="connsiteX1266" fmla="*/ 315563 w 3379808"/>
              <a:gd name="connsiteY1266" fmla="*/ 1830559 h 2476982"/>
              <a:gd name="connsiteX1267" fmla="*/ 316781 w 3379808"/>
              <a:gd name="connsiteY1267" fmla="*/ 1805814 h 2476982"/>
              <a:gd name="connsiteX1268" fmla="*/ 363080 w 3379808"/>
              <a:gd name="connsiteY1268" fmla="*/ 1615699 h 2476982"/>
              <a:gd name="connsiteX1269" fmla="*/ 423999 w 3379808"/>
              <a:gd name="connsiteY1269" fmla="*/ 1429206 h 2476982"/>
              <a:gd name="connsiteX1270" fmla="*/ 423999 w 3379808"/>
              <a:gd name="connsiteY1270" fmla="*/ 1414721 h 2476982"/>
              <a:gd name="connsiteX1271" fmla="*/ 406942 w 3379808"/>
              <a:gd name="connsiteY1271" fmla="*/ 1453347 h 2476982"/>
              <a:gd name="connsiteX1272" fmla="*/ 389884 w 3379808"/>
              <a:gd name="connsiteY1272" fmla="*/ 1491974 h 2476982"/>
              <a:gd name="connsiteX1273" fmla="*/ 389884 w 3379808"/>
              <a:gd name="connsiteY1273" fmla="*/ 1482317 h 2476982"/>
              <a:gd name="connsiteX1274" fmla="*/ 414252 w 3379808"/>
              <a:gd name="connsiteY1274" fmla="*/ 1419549 h 2476982"/>
              <a:gd name="connsiteX1275" fmla="*/ 375264 w 3379808"/>
              <a:gd name="connsiteY1275" fmla="*/ 1409892 h 2476982"/>
              <a:gd name="connsiteX1276" fmla="*/ 371609 w 3379808"/>
              <a:gd name="connsiteY1276" fmla="*/ 1414721 h 2476982"/>
              <a:gd name="connsiteX1277" fmla="*/ 375264 w 3379808"/>
              <a:gd name="connsiteY1277" fmla="*/ 1419549 h 2476982"/>
              <a:gd name="connsiteX1278" fmla="*/ 378919 w 3379808"/>
              <a:gd name="connsiteY1278" fmla="*/ 1414721 h 2476982"/>
              <a:gd name="connsiteX1279" fmla="*/ 375264 w 3379808"/>
              <a:gd name="connsiteY1279" fmla="*/ 1409892 h 2476982"/>
              <a:gd name="connsiteX1280" fmla="*/ 380137 w 3379808"/>
              <a:gd name="connsiteY1280" fmla="*/ 1405064 h 2476982"/>
              <a:gd name="connsiteX1281" fmla="*/ 376483 w 3379808"/>
              <a:gd name="connsiteY1281" fmla="*/ 1407478 h 2476982"/>
              <a:gd name="connsiteX1282" fmla="*/ 380137 w 3379808"/>
              <a:gd name="connsiteY1282" fmla="*/ 1409892 h 2476982"/>
              <a:gd name="connsiteX1283" fmla="*/ 383793 w 3379808"/>
              <a:gd name="connsiteY1283" fmla="*/ 1407478 h 2476982"/>
              <a:gd name="connsiteX1284" fmla="*/ 380137 w 3379808"/>
              <a:gd name="connsiteY1284" fmla="*/ 1405064 h 2476982"/>
              <a:gd name="connsiteX1285" fmla="*/ 1903122 w 3379808"/>
              <a:gd name="connsiteY1285" fmla="*/ 1390579 h 2476982"/>
              <a:gd name="connsiteX1286" fmla="*/ 1893375 w 3379808"/>
              <a:gd name="connsiteY1286" fmla="*/ 1409892 h 2476982"/>
              <a:gd name="connsiteX1287" fmla="*/ 1883628 w 3379808"/>
              <a:gd name="connsiteY1287" fmla="*/ 1429206 h 2476982"/>
              <a:gd name="connsiteX1288" fmla="*/ 1883628 w 3379808"/>
              <a:gd name="connsiteY1288" fmla="*/ 1414721 h 2476982"/>
              <a:gd name="connsiteX1289" fmla="*/ 1863525 w 3379808"/>
              <a:gd name="connsiteY1289" fmla="*/ 1455761 h 2476982"/>
              <a:gd name="connsiteX1290" fmla="*/ 1854387 w 3379808"/>
              <a:gd name="connsiteY1290" fmla="*/ 1496802 h 2476982"/>
              <a:gd name="connsiteX1291" fmla="*/ 1854387 w 3379808"/>
              <a:gd name="connsiteY1291" fmla="*/ 1506459 h 2476982"/>
              <a:gd name="connsiteX1292" fmla="*/ 1864134 w 3379808"/>
              <a:gd name="connsiteY1292" fmla="*/ 1482317 h 2476982"/>
              <a:gd name="connsiteX1293" fmla="*/ 1864134 w 3379808"/>
              <a:gd name="connsiteY1293" fmla="*/ 1491974 h 2476982"/>
              <a:gd name="connsiteX1294" fmla="*/ 1861697 w 3379808"/>
              <a:gd name="connsiteY1294" fmla="*/ 1506459 h 2476982"/>
              <a:gd name="connsiteX1295" fmla="*/ 1859260 w 3379808"/>
              <a:gd name="connsiteY1295" fmla="*/ 1520944 h 2476982"/>
              <a:gd name="connsiteX1296" fmla="*/ 1859869 w 3379808"/>
              <a:gd name="connsiteY1296" fmla="*/ 1525772 h 2476982"/>
              <a:gd name="connsiteX1297" fmla="*/ 1864134 w 3379808"/>
              <a:gd name="connsiteY1297" fmla="*/ 1530600 h 2476982"/>
              <a:gd name="connsiteX1298" fmla="*/ 1895203 w 3379808"/>
              <a:gd name="connsiteY1298" fmla="*/ 1464815 h 2476982"/>
              <a:gd name="connsiteX1299" fmla="*/ 1907996 w 3379808"/>
              <a:gd name="connsiteY1299" fmla="*/ 1395408 h 2476982"/>
              <a:gd name="connsiteX1300" fmla="*/ 1905559 w 3379808"/>
              <a:gd name="connsiteY1300" fmla="*/ 1392993 h 2476982"/>
              <a:gd name="connsiteX1301" fmla="*/ 1903122 w 3379808"/>
              <a:gd name="connsiteY1301" fmla="*/ 1390579 h 2476982"/>
              <a:gd name="connsiteX1302" fmla="*/ 1888501 w 3379808"/>
              <a:gd name="connsiteY1302" fmla="*/ 1390579 h 2476982"/>
              <a:gd name="connsiteX1303" fmla="*/ 1883628 w 3379808"/>
              <a:gd name="connsiteY1303" fmla="*/ 1405064 h 2476982"/>
              <a:gd name="connsiteX1304" fmla="*/ 1883628 w 3379808"/>
              <a:gd name="connsiteY1304" fmla="*/ 1407478 h 2476982"/>
              <a:gd name="connsiteX1305" fmla="*/ 1883628 w 3379808"/>
              <a:gd name="connsiteY1305" fmla="*/ 1409892 h 2476982"/>
              <a:gd name="connsiteX1306" fmla="*/ 1887893 w 3379808"/>
              <a:gd name="connsiteY1306" fmla="*/ 1405064 h 2476982"/>
              <a:gd name="connsiteX1307" fmla="*/ 1888501 w 3379808"/>
              <a:gd name="connsiteY1307" fmla="*/ 1400236 h 2476982"/>
              <a:gd name="connsiteX1308" fmla="*/ 1888501 w 3379808"/>
              <a:gd name="connsiteY1308" fmla="*/ 1397822 h 2476982"/>
              <a:gd name="connsiteX1309" fmla="*/ 1888501 w 3379808"/>
              <a:gd name="connsiteY1309" fmla="*/ 1395408 h 2476982"/>
              <a:gd name="connsiteX1310" fmla="*/ 1888501 w 3379808"/>
              <a:gd name="connsiteY1310" fmla="*/ 1392993 h 2476982"/>
              <a:gd name="connsiteX1311" fmla="*/ 1888501 w 3379808"/>
              <a:gd name="connsiteY1311" fmla="*/ 1390579 h 2476982"/>
              <a:gd name="connsiteX1312" fmla="*/ 331402 w 3379808"/>
              <a:gd name="connsiteY1312" fmla="*/ 1390579 h 2476982"/>
              <a:gd name="connsiteX1313" fmla="*/ 326528 w 3379808"/>
              <a:gd name="connsiteY1313" fmla="*/ 1395408 h 2476982"/>
              <a:gd name="connsiteX1314" fmla="*/ 295459 w 3379808"/>
              <a:gd name="connsiteY1314" fmla="*/ 1476282 h 2476982"/>
              <a:gd name="connsiteX1315" fmla="*/ 253425 w 3379808"/>
              <a:gd name="connsiteY1315" fmla="*/ 1593368 h 2476982"/>
              <a:gd name="connsiteX1316" fmla="*/ 222966 w 3379808"/>
              <a:gd name="connsiteY1316" fmla="*/ 1705627 h 2476982"/>
              <a:gd name="connsiteX1317" fmla="*/ 199816 w 3379808"/>
              <a:gd name="connsiteY1317" fmla="*/ 1825127 h 2476982"/>
              <a:gd name="connsiteX1318" fmla="*/ 197988 w 3379808"/>
              <a:gd name="connsiteY1318" fmla="*/ 1857114 h 2476982"/>
              <a:gd name="connsiteX1319" fmla="*/ 199816 w 3379808"/>
              <a:gd name="connsiteY1319" fmla="*/ 1878239 h 2476982"/>
              <a:gd name="connsiteX1320" fmla="*/ 199816 w 3379808"/>
              <a:gd name="connsiteY1320" fmla="*/ 1887895 h 2476982"/>
              <a:gd name="connsiteX1321" fmla="*/ 249160 w 3379808"/>
              <a:gd name="connsiteY1321" fmla="*/ 1641048 h 2476982"/>
              <a:gd name="connsiteX1322" fmla="*/ 331402 w 3379808"/>
              <a:gd name="connsiteY1322" fmla="*/ 1405064 h 2476982"/>
              <a:gd name="connsiteX1323" fmla="*/ 1990846 w 3379808"/>
              <a:gd name="connsiteY1323" fmla="*/ 1376094 h 2476982"/>
              <a:gd name="connsiteX1324" fmla="*/ 1990846 w 3379808"/>
              <a:gd name="connsiteY1324" fmla="*/ 1378508 h 2476982"/>
              <a:gd name="connsiteX1325" fmla="*/ 1990846 w 3379808"/>
              <a:gd name="connsiteY1325" fmla="*/ 1380923 h 2476982"/>
              <a:gd name="connsiteX1326" fmla="*/ 1987191 w 3379808"/>
              <a:gd name="connsiteY1326" fmla="*/ 1378508 h 2476982"/>
              <a:gd name="connsiteX1327" fmla="*/ 1990846 w 3379808"/>
              <a:gd name="connsiteY1327" fmla="*/ 1376094 h 2476982"/>
              <a:gd name="connsiteX1328" fmla="*/ 1937237 w 3379808"/>
              <a:gd name="connsiteY1328" fmla="*/ 1376094 h 2476982"/>
              <a:gd name="connsiteX1329" fmla="*/ 1923835 w 3379808"/>
              <a:gd name="connsiteY1329" fmla="*/ 1390579 h 2476982"/>
              <a:gd name="connsiteX1330" fmla="*/ 1917743 w 3379808"/>
              <a:gd name="connsiteY1330" fmla="*/ 1405064 h 2476982"/>
              <a:gd name="connsiteX1331" fmla="*/ 1805651 w 3379808"/>
              <a:gd name="connsiteY1331" fmla="*/ 1810642 h 2476982"/>
              <a:gd name="connsiteX1332" fmla="*/ 1795904 w 3379808"/>
              <a:gd name="connsiteY1332" fmla="*/ 1874014 h 2476982"/>
              <a:gd name="connsiteX1333" fmla="*/ 1786157 w 3379808"/>
              <a:gd name="connsiteY1333" fmla="*/ 1941007 h 2476982"/>
              <a:gd name="connsiteX1334" fmla="*/ 1786766 w 3379808"/>
              <a:gd name="connsiteY1334" fmla="*/ 1952474 h 2476982"/>
              <a:gd name="connsiteX1335" fmla="*/ 1791030 w 3379808"/>
              <a:gd name="connsiteY1335" fmla="*/ 1960320 h 2476982"/>
              <a:gd name="connsiteX1336" fmla="*/ 1791030 w 3379808"/>
              <a:gd name="connsiteY1336" fmla="*/ 1965148 h 2476982"/>
              <a:gd name="connsiteX1337" fmla="*/ 1786157 w 3379808"/>
              <a:gd name="connsiteY1337" fmla="*/ 1991101 h 2476982"/>
              <a:gd name="connsiteX1338" fmla="*/ 1781283 w 3379808"/>
              <a:gd name="connsiteY1338" fmla="*/ 2013431 h 2476982"/>
              <a:gd name="connsiteX1339" fmla="*/ 1781283 w 3379808"/>
              <a:gd name="connsiteY1339" fmla="*/ 1994118 h 2476982"/>
              <a:gd name="connsiteX1340" fmla="*/ 1776410 w 3379808"/>
              <a:gd name="connsiteY1340" fmla="*/ 2143796 h 2476982"/>
              <a:gd name="connsiteX1341" fmla="*/ 1779455 w 3379808"/>
              <a:gd name="connsiteY1341" fmla="*/ 2163109 h 2476982"/>
              <a:gd name="connsiteX1342" fmla="*/ 1786157 w 3379808"/>
              <a:gd name="connsiteY1342" fmla="*/ 2182422 h 2476982"/>
              <a:gd name="connsiteX1343" fmla="*/ 1786157 w 3379808"/>
              <a:gd name="connsiteY1343" fmla="*/ 2109998 h 2476982"/>
              <a:gd name="connsiteX1344" fmla="*/ 1834892 w 3379808"/>
              <a:gd name="connsiteY1344" fmla="*/ 1796157 h 2476982"/>
              <a:gd name="connsiteX1345" fmla="*/ 1951858 w 3379808"/>
              <a:gd name="connsiteY1345" fmla="*/ 1376094 h 2476982"/>
              <a:gd name="connsiteX1346" fmla="*/ 1946984 w 3379808"/>
              <a:gd name="connsiteY1346" fmla="*/ 1376094 h 2476982"/>
              <a:gd name="connsiteX1347" fmla="*/ 1834892 w 3379808"/>
              <a:gd name="connsiteY1347" fmla="*/ 1752703 h 2476982"/>
              <a:gd name="connsiteX1348" fmla="*/ 1834892 w 3379808"/>
              <a:gd name="connsiteY1348" fmla="*/ 1743046 h 2476982"/>
              <a:gd name="connsiteX1349" fmla="*/ 1937237 w 3379808"/>
              <a:gd name="connsiteY1349" fmla="*/ 1390579 h 2476982"/>
              <a:gd name="connsiteX1350" fmla="*/ 277793 w 3379808"/>
              <a:gd name="connsiteY1350" fmla="*/ 1361609 h 2476982"/>
              <a:gd name="connsiteX1351" fmla="*/ 272919 w 3379808"/>
              <a:gd name="connsiteY1351" fmla="*/ 1366438 h 2476982"/>
              <a:gd name="connsiteX1352" fmla="*/ 224184 w 3379808"/>
              <a:gd name="connsiteY1352" fmla="*/ 1496802 h 2476982"/>
              <a:gd name="connsiteX1353" fmla="*/ 224184 w 3379808"/>
              <a:gd name="connsiteY1353" fmla="*/ 1516115 h 2476982"/>
              <a:gd name="connsiteX1354" fmla="*/ 206517 w 3379808"/>
              <a:gd name="connsiteY1354" fmla="*/ 1550517 h 2476982"/>
              <a:gd name="connsiteX1355" fmla="*/ 199816 w 3379808"/>
              <a:gd name="connsiteY1355" fmla="*/ 1588540 h 2476982"/>
              <a:gd name="connsiteX1356" fmla="*/ 199816 w 3379808"/>
              <a:gd name="connsiteY1356" fmla="*/ 1590954 h 2476982"/>
              <a:gd name="connsiteX1357" fmla="*/ 199816 w 3379808"/>
              <a:gd name="connsiteY1357" fmla="*/ 1593368 h 2476982"/>
              <a:gd name="connsiteX1358" fmla="*/ 224184 w 3379808"/>
              <a:gd name="connsiteY1358" fmla="*/ 1530600 h 2476982"/>
              <a:gd name="connsiteX1359" fmla="*/ 224184 w 3379808"/>
              <a:gd name="connsiteY1359" fmla="*/ 1516115 h 2476982"/>
              <a:gd name="connsiteX1360" fmla="*/ 2015214 w 3379808"/>
              <a:gd name="connsiteY1360" fmla="*/ 1356781 h 2476982"/>
              <a:gd name="connsiteX1361" fmla="*/ 1984755 w 3379808"/>
              <a:gd name="connsiteY1361" fmla="*/ 1364627 h 2476982"/>
              <a:gd name="connsiteX1362" fmla="*/ 1961605 w 3379808"/>
              <a:gd name="connsiteY1362" fmla="*/ 1376094 h 2476982"/>
              <a:gd name="connsiteX1363" fmla="*/ 1834892 w 3379808"/>
              <a:gd name="connsiteY1363" fmla="*/ 1825127 h 2476982"/>
              <a:gd name="connsiteX1364" fmla="*/ 1805651 w 3379808"/>
              <a:gd name="connsiteY1364" fmla="*/ 2047230 h 2476982"/>
              <a:gd name="connsiteX1365" fmla="*/ 1805651 w 3379808"/>
              <a:gd name="connsiteY1365" fmla="*/ 2081028 h 2476982"/>
              <a:gd name="connsiteX1366" fmla="*/ 1809916 w 3379808"/>
              <a:gd name="connsiteY1366" fmla="*/ 2076199 h 2476982"/>
              <a:gd name="connsiteX1367" fmla="*/ 1810525 w 3379808"/>
              <a:gd name="connsiteY1367" fmla="*/ 2071371 h 2476982"/>
              <a:gd name="connsiteX1368" fmla="*/ 1822100 w 3379808"/>
              <a:gd name="connsiteY1368" fmla="*/ 2020674 h 2476982"/>
              <a:gd name="connsiteX1369" fmla="*/ 1830019 w 3379808"/>
              <a:gd name="connsiteY1369" fmla="*/ 1969977 h 2476982"/>
              <a:gd name="connsiteX1370" fmla="*/ 1834892 w 3379808"/>
              <a:gd name="connsiteY1370" fmla="*/ 1965148 h 2476982"/>
              <a:gd name="connsiteX1371" fmla="*/ 1861697 w 3379808"/>
              <a:gd name="connsiteY1371" fmla="*/ 1855305 h 2476982"/>
              <a:gd name="connsiteX1372" fmla="*/ 1888501 w 3379808"/>
              <a:gd name="connsiteY1372" fmla="*/ 1738218 h 2476982"/>
              <a:gd name="connsiteX1373" fmla="*/ 1912869 w 3379808"/>
              <a:gd name="connsiteY1373" fmla="*/ 1660965 h 2476982"/>
              <a:gd name="connsiteX1374" fmla="*/ 1912869 w 3379808"/>
              <a:gd name="connsiteY1374" fmla="*/ 1663379 h 2476982"/>
              <a:gd name="connsiteX1375" fmla="*/ 1912869 w 3379808"/>
              <a:gd name="connsiteY1375" fmla="*/ 1665793 h 2476982"/>
              <a:gd name="connsiteX1376" fmla="*/ 1905559 w 3379808"/>
              <a:gd name="connsiteY1376" fmla="*/ 1706834 h 2476982"/>
              <a:gd name="connsiteX1377" fmla="*/ 1898249 w 3379808"/>
              <a:gd name="connsiteY1377" fmla="*/ 1747874 h 2476982"/>
              <a:gd name="connsiteX1378" fmla="*/ 1898249 w 3379808"/>
              <a:gd name="connsiteY1378" fmla="*/ 1750288 h 2476982"/>
              <a:gd name="connsiteX1379" fmla="*/ 1898249 w 3379808"/>
              <a:gd name="connsiteY1379" fmla="*/ 1752703 h 2476982"/>
              <a:gd name="connsiteX1380" fmla="*/ 1915916 w 3379808"/>
              <a:gd name="connsiteY1380" fmla="*/ 1698988 h 2476982"/>
              <a:gd name="connsiteX1381" fmla="*/ 1937237 w 3379808"/>
              <a:gd name="connsiteY1381" fmla="*/ 1641651 h 2476982"/>
              <a:gd name="connsiteX1382" fmla="*/ 1937237 w 3379808"/>
              <a:gd name="connsiteY1382" fmla="*/ 1633806 h 2476982"/>
              <a:gd name="connsiteX1383" fmla="*/ 1937237 w 3379808"/>
              <a:gd name="connsiteY1383" fmla="*/ 1622338 h 2476982"/>
              <a:gd name="connsiteX1384" fmla="*/ 1978053 w 3379808"/>
              <a:gd name="connsiteY1384" fmla="*/ 1497405 h 2476982"/>
              <a:gd name="connsiteX1385" fmla="*/ 2015214 w 3379808"/>
              <a:gd name="connsiteY1385" fmla="*/ 1376094 h 2476982"/>
              <a:gd name="connsiteX1386" fmla="*/ 2019478 w 3379808"/>
              <a:gd name="connsiteY1386" fmla="*/ 1366438 h 2476982"/>
              <a:gd name="connsiteX1387" fmla="*/ 2020087 w 3379808"/>
              <a:gd name="connsiteY1387" fmla="*/ 1356781 h 2476982"/>
              <a:gd name="connsiteX1388" fmla="*/ 2017651 w 3379808"/>
              <a:gd name="connsiteY1388" fmla="*/ 1356781 h 2476982"/>
              <a:gd name="connsiteX1389" fmla="*/ 2015214 w 3379808"/>
              <a:gd name="connsiteY1389" fmla="*/ 1356781 h 2476982"/>
              <a:gd name="connsiteX1390" fmla="*/ 263172 w 3379808"/>
              <a:gd name="connsiteY1390" fmla="*/ 1351953 h 2476982"/>
              <a:gd name="connsiteX1391" fmla="*/ 258298 w 3379808"/>
              <a:gd name="connsiteY1391" fmla="*/ 1356781 h 2476982"/>
              <a:gd name="connsiteX1392" fmla="*/ 165701 w 3379808"/>
              <a:gd name="connsiteY1392" fmla="*/ 1651308 h 2476982"/>
              <a:gd name="connsiteX1393" fmla="*/ 136460 w 3379808"/>
              <a:gd name="connsiteY1393" fmla="*/ 1781672 h 2476982"/>
              <a:gd name="connsiteX1394" fmla="*/ 136460 w 3379808"/>
              <a:gd name="connsiteY1394" fmla="*/ 1820299 h 2476982"/>
              <a:gd name="connsiteX1395" fmla="*/ 160827 w 3379808"/>
              <a:gd name="connsiteY1395" fmla="*/ 1694763 h 2476982"/>
              <a:gd name="connsiteX1396" fmla="*/ 193114 w 3379808"/>
              <a:gd name="connsiteY1396" fmla="*/ 1582505 h 2476982"/>
              <a:gd name="connsiteX1397" fmla="*/ 243678 w 3379808"/>
              <a:gd name="connsiteY1397" fmla="*/ 1419549 h 2476982"/>
              <a:gd name="connsiteX1398" fmla="*/ 251597 w 3379808"/>
              <a:gd name="connsiteY1398" fmla="*/ 1390579 h 2476982"/>
              <a:gd name="connsiteX1399" fmla="*/ 263172 w 3379808"/>
              <a:gd name="connsiteY1399" fmla="*/ 1361609 h 2476982"/>
              <a:gd name="connsiteX1400" fmla="*/ 2161420 w 3379808"/>
              <a:gd name="connsiteY1400" fmla="*/ 1260215 h 2476982"/>
              <a:gd name="connsiteX1401" fmla="*/ 2138272 w 3379808"/>
              <a:gd name="connsiteY1401" fmla="*/ 1262629 h 2476982"/>
              <a:gd name="connsiteX1402" fmla="*/ 2122432 w 3379808"/>
              <a:gd name="connsiteY1402" fmla="*/ 1265043 h 2476982"/>
              <a:gd name="connsiteX1403" fmla="*/ 2122432 w 3379808"/>
              <a:gd name="connsiteY1403" fmla="*/ 1269871 h 2476982"/>
              <a:gd name="connsiteX1404" fmla="*/ 2204673 w 3379808"/>
              <a:gd name="connsiteY1404" fmla="*/ 1270475 h 2476982"/>
              <a:gd name="connsiteX1405" fmla="*/ 2283259 w 3379808"/>
              <a:gd name="connsiteY1405" fmla="*/ 1260215 h 2476982"/>
              <a:gd name="connsiteX1406" fmla="*/ 2254018 w 3379808"/>
              <a:gd name="connsiteY1406" fmla="*/ 1260215 h 2476982"/>
              <a:gd name="connsiteX1407" fmla="*/ 2224776 w 3379808"/>
              <a:gd name="connsiteY1407" fmla="*/ 1260215 h 2476982"/>
              <a:gd name="connsiteX1408" fmla="*/ 2185788 w 3379808"/>
              <a:gd name="connsiteY1408" fmla="*/ 1260215 h 2476982"/>
              <a:gd name="connsiteX1409" fmla="*/ 2161420 w 3379808"/>
              <a:gd name="connsiteY1409" fmla="*/ 1260215 h 2476982"/>
              <a:gd name="connsiteX1410" fmla="*/ 614068 w 3379808"/>
              <a:gd name="connsiteY1410" fmla="*/ 1245730 h 2476982"/>
              <a:gd name="connsiteX1411" fmla="*/ 616504 w 3379808"/>
              <a:gd name="connsiteY1411" fmla="*/ 1249352 h 2476982"/>
              <a:gd name="connsiteX1412" fmla="*/ 618941 w 3379808"/>
              <a:gd name="connsiteY1412" fmla="*/ 1245730 h 2476982"/>
              <a:gd name="connsiteX1413" fmla="*/ 616504 w 3379808"/>
              <a:gd name="connsiteY1413" fmla="*/ 1245730 h 2476982"/>
              <a:gd name="connsiteX1414" fmla="*/ 614068 w 3379808"/>
              <a:gd name="connsiteY1414" fmla="*/ 1245730 h 2476982"/>
              <a:gd name="connsiteX1415" fmla="*/ 2297880 w 3379808"/>
              <a:gd name="connsiteY1415" fmla="*/ 1240902 h 2476982"/>
              <a:gd name="connsiteX1416" fmla="*/ 2294225 w 3379808"/>
              <a:gd name="connsiteY1416" fmla="*/ 1245730 h 2476982"/>
              <a:gd name="connsiteX1417" fmla="*/ 2297880 w 3379808"/>
              <a:gd name="connsiteY1417" fmla="*/ 1250558 h 2476982"/>
              <a:gd name="connsiteX1418" fmla="*/ 2301535 w 3379808"/>
              <a:gd name="connsiteY1418" fmla="*/ 1245730 h 2476982"/>
              <a:gd name="connsiteX1419" fmla="*/ 2297880 w 3379808"/>
              <a:gd name="connsiteY1419" fmla="*/ 1240902 h 2476982"/>
              <a:gd name="connsiteX1420" fmla="*/ 2005467 w 3379808"/>
              <a:gd name="connsiteY1420" fmla="*/ 1240902 h 2476982"/>
              <a:gd name="connsiteX1421" fmla="*/ 2001812 w 3379808"/>
              <a:gd name="connsiteY1421" fmla="*/ 1243316 h 2476982"/>
              <a:gd name="connsiteX1422" fmla="*/ 2005467 w 3379808"/>
              <a:gd name="connsiteY1422" fmla="*/ 1245730 h 2476982"/>
              <a:gd name="connsiteX1423" fmla="*/ 2009122 w 3379808"/>
              <a:gd name="connsiteY1423" fmla="*/ 1243316 h 2476982"/>
              <a:gd name="connsiteX1424" fmla="*/ 2005467 w 3379808"/>
              <a:gd name="connsiteY1424" fmla="*/ 1240902 h 2476982"/>
              <a:gd name="connsiteX1425" fmla="*/ 1976225 w 3379808"/>
              <a:gd name="connsiteY1425" fmla="*/ 1240902 h 2476982"/>
              <a:gd name="connsiteX1426" fmla="*/ 1973789 w 3379808"/>
              <a:gd name="connsiteY1426" fmla="*/ 1245127 h 2476982"/>
              <a:gd name="connsiteX1427" fmla="*/ 1971352 w 3379808"/>
              <a:gd name="connsiteY1427" fmla="*/ 1245730 h 2476982"/>
              <a:gd name="connsiteX1428" fmla="*/ 1976225 w 3379808"/>
              <a:gd name="connsiteY1428" fmla="*/ 1245730 h 2476982"/>
              <a:gd name="connsiteX1429" fmla="*/ 1978662 w 3379808"/>
              <a:gd name="connsiteY1429" fmla="*/ 1245127 h 2476982"/>
              <a:gd name="connsiteX1430" fmla="*/ 1981099 w 3379808"/>
              <a:gd name="connsiteY1430" fmla="*/ 1240902 h 2476982"/>
              <a:gd name="connsiteX1431" fmla="*/ 1978662 w 3379808"/>
              <a:gd name="connsiteY1431" fmla="*/ 1240902 h 2476982"/>
              <a:gd name="connsiteX1432" fmla="*/ 1976225 w 3379808"/>
              <a:gd name="connsiteY1432" fmla="*/ 1240902 h 2476982"/>
              <a:gd name="connsiteX1433" fmla="*/ 635999 w 3379808"/>
              <a:gd name="connsiteY1433" fmla="*/ 1237281 h 2476982"/>
              <a:gd name="connsiteX1434" fmla="*/ 633562 w 3379808"/>
              <a:gd name="connsiteY1434" fmla="*/ 1240902 h 2476982"/>
              <a:gd name="connsiteX1435" fmla="*/ 635999 w 3379808"/>
              <a:gd name="connsiteY1435" fmla="*/ 1240902 h 2476982"/>
              <a:gd name="connsiteX1436" fmla="*/ 638435 w 3379808"/>
              <a:gd name="connsiteY1436" fmla="*/ 1240902 h 2476982"/>
              <a:gd name="connsiteX1437" fmla="*/ 635999 w 3379808"/>
              <a:gd name="connsiteY1437" fmla="*/ 1237281 h 2476982"/>
              <a:gd name="connsiteX1438" fmla="*/ 2063949 w 3379808"/>
              <a:gd name="connsiteY1438" fmla="*/ 1226417 h 2476982"/>
              <a:gd name="connsiteX1439" fmla="*/ 2052376 w 3379808"/>
              <a:gd name="connsiteY1439" fmla="*/ 1230038 h 2476982"/>
              <a:gd name="connsiteX1440" fmla="*/ 2044455 w 3379808"/>
              <a:gd name="connsiteY1440" fmla="*/ 1240902 h 2476982"/>
              <a:gd name="connsiteX1441" fmla="*/ 2049329 w 3379808"/>
              <a:gd name="connsiteY1441" fmla="*/ 1240902 h 2476982"/>
              <a:gd name="connsiteX1442" fmla="*/ 2054202 w 3379808"/>
              <a:gd name="connsiteY1442" fmla="*/ 1240902 h 2476982"/>
              <a:gd name="connsiteX1443" fmla="*/ 2063949 w 3379808"/>
              <a:gd name="connsiteY1443" fmla="*/ 1226417 h 2476982"/>
              <a:gd name="connsiteX1444" fmla="*/ 2317374 w 3379808"/>
              <a:gd name="connsiteY1444" fmla="*/ 1211932 h 2476982"/>
              <a:gd name="connsiteX1445" fmla="*/ 2233915 w 3379808"/>
              <a:gd name="connsiteY1445" fmla="*/ 1212535 h 2476982"/>
              <a:gd name="connsiteX1446" fmla="*/ 2146800 w 3379808"/>
              <a:gd name="connsiteY1446" fmla="*/ 1216760 h 2476982"/>
              <a:gd name="connsiteX1447" fmla="*/ 2135835 w 3379808"/>
              <a:gd name="connsiteY1447" fmla="*/ 1222796 h 2476982"/>
              <a:gd name="connsiteX1448" fmla="*/ 2132179 w 3379808"/>
              <a:gd name="connsiteY1448" fmla="*/ 1236073 h 2476982"/>
              <a:gd name="connsiteX1449" fmla="*/ 2268638 w 3379808"/>
              <a:gd name="connsiteY1449" fmla="*/ 1240902 h 2476982"/>
              <a:gd name="connsiteX1450" fmla="*/ 2151673 w 3379808"/>
              <a:gd name="connsiteY1450" fmla="*/ 1240902 h 2476982"/>
              <a:gd name="connsiteX1451" fmla="*/ 2127305 w 3379808"/>
              <a:gd name="connsiteY1451" fmla="*/ 1245730 h 2476982"/>
              <a:gd name="connsiteX1452" fmla="*/ 2132179 w 3379808"/>
              <a:gd name="connsiteY1452" fmla="*/ 1250558 h 2476982"/>
              <a:gd name="connsiteX1453" fmla="*/ 2137052 w 3379808"/>
              <a:gd name="connsiteY1453" fmla="*/ 1250558 h 2476982"/>
              <a:gd name="connsiteX1454" fmla="*/ 2141926 w 3379808"/>
              <a:gd name="connsiteY1454" fmla="*/ 1250558 h 2476982"/>
              <a:gd name="connsiteX1455" fmla="*/ 2153501 w 3379808"/>
              <a:gd name="connsiteY1455" fmla="*/ 1250558 h 2476982"/>
              <a:gd name="connsiteX1456" fmla="*/ 2161420 w 3379808"/>
              <a:gd name="connsiteY1456" fmla="*/ 1250558 h 2476982"/>
              <a:gd name="connsiteX1457" fmla="*/ 2224776 w 3379808"/>
              <a:gd name="connsiteY1457" fmla="*/ 1248144 h 2476982"/>
              <a:gd name="connsiteX1458" fmla="*/ 2288133 w 3379808"/>
              <a:gd name="connsiteY1458" fmla="*/ 1245730 h 2476982"/>
              <a:gd name="connsiteX1459" fmla="*/ 2288133 w 3379808"/>
              <a:gd name="connsiteY1459" fmla="*/ 1240902 h 2476982"/>
              <a:gd name="connsiteX1460" fmla="*/ 2268638 w 3379808"/>
              <a:gd name="connsiteY1460" fmla="*/ 1240902 h 2476982"/>
              <a:gd name="connsiteX1461" fmla="*/ 2405098 w 3379808"/>
              <a:gd name="connsiteY1461" fmla="*/ 1216760 h 2476982"/>
              <a:gd name="connsiteX1462" fmla="*/ 2375857 w 3379808"/>
              <a:gd name="connsiteY1462" fmla="*/ 1216760 h 2476982"/>
              <a:gd name="connsiteX1463" fmla="*/ 2350271 w 3379808"/>
              <a:gd name="connsiteY1463" fmla="*/ 1214346 h 2476982"/>
              <a:gd name="connsiteX1464" fmla="*/ 2317374 w 3379808"/>
              <a:gd name="connsiteY1464" fmla="*/ 1211932 h 2476982"/>
              <a:gd name="connsiteX1465" fmla="*/ 2068823 w 3379808"/>
              <a:gd name="connsiteY1465" fmla="*/ 1211932 h 2476982"/>
              <a:gd name="connsiteX1466" fmla="*/ 2065168 w 3379808"/>
              <a:gd name="connsiteY1466" fmla="*/ 1214346 h 2476982"/>
              <a:gd name="connsiteX1467" fmla="*/ 2068823 w 3379808"/>
              <a:gd name="connsiteY1467" fmla="*/ 1216760 h 2476982"/>
              <a:gd name="connsiteX1468" fmla="*/ 2068823 w 3379808"/>
              <a:gd name="connsiteY1468" fmla="*/ 1214346 h 2476982"/>
              <a:gd name="connsiteX1469" fmla="*/ 2068823 w 3379808"/>
              <a:gd name="connsiteY1469" fmla="*/ 1211932 h 2476982"/>
              <a:gd name="connsiteX1470" fmla="*/ 2146800 w 3379808"/>
              <a:gd name="connsiteY1470" fmla="*/ 1192618 h 2476982"/>
              <a:gd name="connsiteX1471" fmla="*/ 2142535 w 3379808"/>
              <a:gd name="connsiteY1471" fmla="*/ 1200464 h 2476982"/>
              <a:gd name="connsiteX1472" fmla="*/ 2141926 w 3379808"/>
              <a:gd name="connsiteY1472" fmla="*/ 1211932 h 2476982"/>
              <a:gd name="connsiteX1473" fmla="*/ 2256454 w 3379808"/>
              <a:gd name="connsiteY1473" fmla="*/ 1208914 h 2476982"/>
              <a:gd name="connsiteX1474" fmla="*/ 2370983 w 3379808"/>
              <a:gd name="connsiteY1474" fmla="*/ 1202275 h 2476982"/>
              <a:gd name="connsiteX1475" fmla="*/ 2351489 w 3379808"/>
              <a:gd name="connsiteY1475" fmla="*/ 1202275 h 2476982"/>
              <a:gd name="connsiteX1476" fmla="*/ 2356362 w 3379808"/>
              <a:gd name="connsiteY1476" fmla="*/ 1192618 h 2476982"/>
              <a:gd name="connsiteX1477" fmla="*/ 2434339 w 3379808"/>
              <a:gd name="connsiteY1477" fmla="*/ 1168477 h 2476982"/>
              <a:gd name="connsiteX1478" fmla="*/ 2473328 w 3379808"/>
              <a:gd name="connsiteY1478" fmla="*/ 1181151 h 2476982"/>
              <a:gd name="connsiteX1479" fmla="*/ 2512316 w 3379808"/>
              <a:gd name="connsiteY1479" fmla="*/ 1182962 h 2476982"/>
              <a:gd name="connsiteX1480" fmla="*/ 2521454 w 3379808"/>
              <a:gd name="connsiteY1480" fmla="*/ 1182962 h 2476982"/>
              <a:gd name="connsiteX1481" fmla="*/ 2526937 w 3379808"/>
              <a:gd name="connsiteY1481" fmla="*/ 1182962 h 2476982"/>
              <a:gd name="connsiteX1482" fmla="*/ 2489776 w 3379808"/>
              <a:gd name="connsiteY1482" fmla="*/ 1173908 h 2476982"/>
              <a:gd name="connsiteX1483" fmla="*/ 2448960 w 3379808"/>
              <a:gd name="connsiteY1483" fmla="*/ 1168477 h 2476982"/>
              <a:gd name="connsiteX1484" fmla="*/ 2441649 w 3379808"/>
              <a:gd name="connsiteY1484" fmla="*/ 1168477 h 2476982"/>
              <a:gd name="connsiteX1485" fmla="*/ 2434339 w 3379808"/>
              <a:gd name="connsiteY1485" fmla="*/ 1168477 h 2476982"/>
              <a:gd name="connsiteX1486" fmla="*/ 2312500 w 3379808"/>
              <a:gd name="connsiteY1486" fmla="*/ 1163649 h 2476982"/>
              <a:gd name="connsiteX1487" fmla="*/ 2322247 w 3379808"/>
              <a:gd name="connsiteY1487" fmla="*/ 1167270 h 2476982"/>
              <a:gd name="connsiteX1488" fmla="*/ 2331995 w 3379808"/>
              <a:gd name="connsiteY1488" fmla="*/ 1163649 h 2476982"/>
              <a:gd name="connsiteX1489" fmla="*/ 2322247 w 3379808"/>
              <a:gd name="connsiteY1489" fmla="*/ 1163649 h 2476982"/>
              <a:gd name="connsiteX1490" fmla="*/ 2312500 w 3379808"/>
              <a:gd name="connsiteY1490" fmla="*/ 1163649 h 2476982"/>
              <a:gd name="connsiteX1491" fmla="*/ 2293006 w 3379808"/>
              <a:gd name="connsiteY1491" fmla="*/ 1163649 h 2476982"/>
              <a:gd name="connsiteX1492" fmla="*/ 2300316 w 3379808"/>
              <a:gd name="connsiteY1492" fmla="*/ 1167270 h 2476982"/>
              <a:gd name="connsiteX1493" fmla="*/ 2307627 w 3379808"/>
              <a:gd name="connsiteY1493" fmla="*/ 1163649 h 2476982"/>
              <a:gd name="connsiteX1494" fmla="*/ 2298489 w 3379808"/>
              <a:gd name="connsiteY1494" fmla="*/ 1163649 h 2476982"/>
              <a:gd name="connsiteX1495" fmla="*/ 2293006 w 3379808"/>
              <a:gd name="connsiteY1495" fmla="*/ 1163649 h 2476982"/>
              <a:gd name="connsiteX1496" fmla="*/ 2268638 w 3379808"/>
              <a:gd name="connsiteY1496" fmla="*/ 1163649 h 2476982"/>
              <a:gd name="connsiteX1497" fmla="*/ 2273512 w 3379808"/>
              <a:gd name="connsiteY1497" fmla="*/ 1167270 h 2476982"/>
              <a:gd name="connsiteX1498" fmla="*/ 2278385 w 3379808"/>
              <a:gd name="connsiteY1498" fmla="*/ 1163649 h 2476982"/>
              <a:gd name="connsiteX1499" fmla="*/ 2268638 w 3379808"/>
              <a:gd name="connsiteY1499" fmla="*/ 1163649 h 2476982"/>
              <a:gd name="connsiteX1500" fmla="*/ 2448960 w 3379808"/>
              <a:gd name="connsiteY1500" fmla="*/ 1158820 h 2476982"/>
              <a:gd name="connsiteX1501" fmla="*/ 2512316 w 3379808"/>
              <a:gd name="connsiteY1501" fmla="*/ 1168477 h 2476982"/>
              <a:gd name="connsiteX1502" fmla="*/ 2517190 w 3379808"/>
              <a:gd name="connsiteY1502" fmla="*/ 1168477 h 2476982"/>
              <a:gd name="connsiteX1503" fmla="*/ 2522063 w 3379808"/>
              <a:gd name="connsiteY1503" fmla="*/ 1168477 h 2476982"/>
              <a:gd name="connsiteX1504" fmla="*/ 2490385 w 3379808"/>
              <a:gd name="connsiteY1504" fmla="*/ 1161838 h 2476982"/>
              <a:gd name="connsiteX1505" fmla="*/ 2458707 w 3379808"/>
              <a:gd name="connsiteY1505" fmla="*/ 1158820 h 2476982"/>
              <a:gd name="connsiteX1506" fmla="*/ 2453833 w 3379808"/>
              <a:gd name="connsiteY1506" fmla="*/ 1158820 h 2476982"/>
              <a:gd name="connsiteX1507" fmla="*/ 2448960 w 3379808"/>
              <a:gd name="connsiteY1507" fmla="*/ 1158820 h 2476982"/>
              <a:gd name="connsiteX1508" fmla="*/ 2551304 w 3379808"/>
              <a:gd name="connsiteY1508" fmla="*/ 1144335 h 2476982"/>
              <a:gd name="connsiteX1509" fmla="*/ 2575672 w 3379808"/>
              <a:gd name="connsiteY1509" fmla="*/ 1153992 h 2476982"/>
              <a:gd name="connsiteX1510" fmla="*/ 2569581 w 3379808"/>
              <a:gd name="connsiteY1510" fmla="*/ 1145543 h 2476982"/>
              <a:gd name="connsiteX1511" fmla="*/ 2556178 w 3379808"/>
              <a:gd name="connsiteY1511" fmla="*/ 1144335 h 2476982"/>
              <a:gd name="connsiteX1512" fmla="*/ 2553741 w 3379808"/>
              <a:gd name="connsiteY1512" fmla="*/ 1144335 h 2476982"/>
              <a:gd name="connsiteX1513" fmla="*/ 2551304 w 3379808"/>
              <a:gd name="connsiteY1513" fmla="*/ 1144335 h 2476982"/>
              <a:gd name="connsiteX1514" fmla="*/ 1162951 w 3379808"/>
              <a:gd name="connsiteY1514" fmla="*/ 1133472 h 2476982"/>
              <a:gd name="connsiteX1515" fmla="*/ 1159905 w 3379808"/>
              <a:gd name="connsiteY1515" fmla="*/ 1139507 h 2476982"/>
              <a:gd name="connsiteX1516" fmla="*/ 1162342 w 3379808"/>
              <a:gd name="connsiteY1516" fmla="*/ 1139507 h 2476982"/>
              <a:gd name="connsiteX1517" fmla="*/ 1164779 w 3379808"/>
              <a:gd name="connsiteY1517" fmla="*/ 1139507 h 2476982"/>
              <a:gd name="connsiteX1518" fmla="*/ 1169653 w 3379808"/>
              <a:gd name="connsiteY1518" fmla="*/ 1135282 h 2476982"/>
              <a:gd name="connsiteX1519" fmla="*/ 1174526 w 3379808"/>
              <a:gd name="connsiteY1519" fmla="*/ 1134679 h 2476982"/>
              <a:gd name="connsiteX1520" fmla="*/ 1172089 w 3379808"/>
              <a:gd name="connsiteY1520" fmla="*/ 1134679 h 2476982"/>
              <a:gd name="connsiteX1521" fmla="*/ 1169653 w 3379808"/>
              <a:gd name="connsiteY1521" fmla="*/ 1134679 h 2476982"/>
              <a:gd name="connsiteX1522" fmla="*/ 1162951 w 3379808"/>
              <a:gd name="connsiteY1522" fmla="*/ 1133472 h 2476982"/>
              <a:gd name="connsiteX1523" fmla="*/ 2536684 w 3379808"/>
              <a:gd name="connsiteY1523" fmla="*/ 1129850 h 2476982"/>
              <a:gd name="connsiteX1524" fmla="*/ 2561051 w 3379808"/>
              <a:gd name="connsiteY1524" fmla="*/ 1136490 h 2476982"/>
              <a:gd name="connsiteX1525" fmla="*/ 2585419 w 3379808"/>
              <a:gd name="connsiteY1525" fmla="*/ 1139507 h 2476982"/>
              <a:gd name="connsiteX1526" fmla="*/ 2565316 w 3379808"/>
              <a:gd name="connsiteY1526" fmla="*/ 1132868 h 2476982"/>
              <a:gd name="connsiteX1527" fmla="*/ 2541557 w 3379808"/>
              <a:gd name="connsiteY1527" fmla="*/ 1129850 h 2476982"/>
              <a:gd name="connsiteX1528" fmla="*/ 2539120 w 3379808"/>
              <a:gd name="connsiteY1528" fmla="*/ 1129850 h 2476982"/>
              <a:gd name="connsiteX1529" fmla="*/ 2536684 w 3379808"/>
              <a:gd name="connsiteY1529" fmla="*/ 1129850 h 2476982"/>
              <a:gd name="connsiteX1530" fmla="*/ 1072182 w 3379808"/>
              <a:gd name="connsiteY1530" fmla="*/ 1125022 h 2476982"/>
              <a:gd name="connsiteX1531" fmla="*/ 1074618 w 3379808"/>
              <a:gd name="connsiteY1531" fmla="*/ 1125022 h 2476982"/>
              <a:gd name="connsiteX1532" fmla="*/ 1077055 w 3379808"/>
              <a:gd name="connsiteY1532" fmla="*/ 1125022 h 2476982"/>
              <a:gd name="connsiteX1533" fmla="*/ 1074618 w 3379808"/>
              <a:gd name="connsiteY1533" fmla="*/ 1128644 h 2476982"/>
              <a:gd name="connsiteX1534" fmla="*/ 1072182 w 3379808"/>
              <a:gd name="connsiteY1534" fmla="*/ 1125022 h 2476982"/>
              <a:gd name="connsiteX1535" fmla="*/ 2421546 w 3379808"/>
              <a:gd name="connsiteY1535" fmla="*/ 1121401 h 2476982"/>
              <a:gd name="connsiteX1536" fmla="*/ 2414845 w 3379808"/>
              <a:gd name="connsiteY1536" fmla="*/ 1125022 h 2476982"/>
              <a:gd name="connsiteX1537" fmla="*/ 2419718 w 3379808"/>
              <a:gd name="connsiteY1537" fmla="*/ 1125022 h 2476982"/>
              <a:gd name="connsiteX1538" fmla="*/ 2424592 w 3379808"/>
              <a:gd name="connsiteY1538" fmla="*/ 1125022 h 2476982"/>
              <a:gd name="connsiteX1539" fmla="*/ 2421546 w 3379808"/>
              <a:gd name="connsiteY1539" fmla="*/ 1121401 h 2476982"/>
              <a:gd name="connsiteX1540" fmla="*/ 1820272 w 3379808"/>
              <a:gd name="connsiteY1540" fmla="*/ 1115365 h 2476982"/>
              <a:gd name="connsiteX1541" fmla="*/ 1816617 w 3379808"/>
              <a:gd name="connsiteY1541" fmla="*/ 1120194 h 2476982"/>
              <a:gd name="connsiteX1542" fmla="*/ 1820272 w 3379808"/>
              <a:gd name="connsiteY1542" fmla="*/ 1125022 h 2476982"/>
              <a:gd name="connsiteX1543" fmla="*/ 1823927 w 3379808"/>
              <a:gd name="connsiteY1543" fmla="*/ 1120194 h 2476982"/>
              <a:gd name="connsiteX1544" fmla="*/ 1820272 w 3379808"/>
              <a:gd name="connsiteY1544" fmla="*/ 1115365 h 2476982"/>
              <a:gd name="connsiteX1545" fmla="*/ 2347644 w 3379808"/>
              <a:gd name="connsiteY1545" fmla="*/ 1110481 h 2476982"/>
              <a:gd name="connsiteX1546" fmla="*/ 2331995 w 3379808"/>
              <a:gd name="connsiteY1546" fmla="*/ 1110537 h 2476982"/>
              <a:gd name="connsiteX1547" fmla="*/ 2305190 w 3379808"/>
              <a:gd name="connsiteY1547" fmla="*/ 1110537 h 2476982"/>
              <a:gd name="connsiteX1548" fmla="*/ 2278385 w 3379808"/>
              <a:gd name="connsiteY1548" fmla="*/ 1110537 h 2476982"/>
              <a:gd name="connsiteX1549" fmla="*/ 2400224 w 3379808"/>
              <a:gd name="connsiteY1549" fmla="*/ 1114762 h 2476982"/>
              <a:gd name="connsiteX1550" fmla="*/ 2522063 w 3379808"/>
              <a:gd name="connsiteY1550" fmla="*/ 1129850 h 2476982"/>
              <a:gd name="connsiteX1551" fmla="*/ 2522063 w 3379808"/>
              <a:gd name="connsiteY1551" fmla="*/ 1125022 h 2476982"/>
              <a:gd name="connsiteX1552" fmla="*/ 2434339 w 3379808"/>
              <a:gd name="connsiteY1552" fmla="*/ 1112348 h 2476982"/>
              <a:gd name="connsiteX1553" fmla="*/ 2347644 w 3379808"/>
              <a:gd name="connsiteY1553" fmla="*/ 1110481 h 2476982"/>
              <a:gd name="connsiteX1554" fmla="*/ 2271075 w 3379808"/>
              <a:gd name="connsiteY1554" fmla="*/ 1106917 h 2476982"/>
              <a:gd name="connsiteX1555" fmla="*/ 2268638 w 3379808"/>
              <a:gd name="connsiteY1555" fmla="*/ 1110537 h 2476982"/>
              <a:gd name="connsiteX1556" fmla="*/ 2271075 w 3379808"/>
              <a:gd name="connsiteY1556" fmla="*/ 1110537 h 2476982"/>
              <a:gd name="connsiteX1557" fmla="*/ 2273512 w 3379808"/>
              <a:gd name="connsiteY1557" fmla="*/ 1110537 h 2476982"/>
              <a:gd name="connsiteX1558" fmla="*/ 2271075 w 3379808"/>
              <a:gd name="connsiteY1558" fmla="*/ 1106917 h 2476982"/>
              <a:gd name="connsiteX1559" fmla="*/ 2258282 w 3379808"/>
              <a:gd name="connsiteY1559" fmla="*/ 1106917 h 2476982"/>
              <a:gd name="connsiteX1560" fmla="*/ 2254018 w 3379808"/>
              <a:gd name="connsiteY1560" fmla="*/ 1110537 h 2476982"/>
              <a:gd name="connsiteX1561" fmla="*/ 2256454 w 3379808"/>
              <a:gd name="connsiteY1561" fmla="*/ 1110537 h 2476982"/>
              <a:gd name="connsiteX1562" fmla="*/ 2258891 w 3379808"/>
              <a:gd name="connsiteY1562" fmla="*/ 1110537 h 2476982"/>
              <a:gd name="connsiteX1563" fmla="*/ 2258282 w 3379808"/>
              <a:gd name="connsiteY1563" fmla="*/ 1106917 h 2476982"/>
              <a:gd name="connsiteX1564" fmla="*/ 1094113 w 3379808"/>
              <a:gd name="connsiteY1564" fmla="*/ 1106917 h 2476982"/>
              <a:gd name="connsiteX1565" fmla="*/ 1101423 w 3379808"/>
              <a:gd name="connsiteY1565" fmla="*/ 1110537 h 2476982"/>
              <a:gd name="connsiteX1566" fmla="*/ 1094113 w 3379808"/>
              <a:gd name="connsiteY1566" fmla="*/ 1110537 h 2476982"/>
              <a:gd name="connsiteX1567" fmla="*/ 1086802 w 3379808"/>
              <a:gd name="connsiteY1567" fmla="*/ 1110537 h 2476982"/>
              <a:gd name="connsiteX1568" fmla="*/ 1094113 w 3379808"/>
              <a:gd name="connsiteY1568" fmla="*/ 1106917 h 2476982"/>
              <a:gd name="connsiteX1569" fmla="*/ 1122745 w 3379808"/>
              <a:gd name="connsiteY1569" fmla="*/ 1102088 h 2476982"/>
              <a:gd name="connsiteX1570" fmla="*/ 1125791 w 3379808"/>
              <a:gd name="connsiteY1570" fmla="*/ 1105709 h 2476982"/>
              <a:gd name="connsiteX1571" fmla="*/ 1120917 w 3379808"/>
              <a:gd name="connsiteY1571" fmla="*/ 1105709 h 2476982"/>
              <a:gd name="connsiteX1572" fmla="*/ 1116043 w 3379808"/>
              <a:gd name="connsiteY1572" fmla="*/ 1105709 h 2476982"/>
              <a:gd name="connsiteX1573" fmla="*/ 1122745 w 3379808"/>
              <a:gd name="connsiteY1573" fmla="*/ 1102088 h 2476982"/>
              <a:gd name="connsiteX1574" fmla="*/ 1291491 w 3379808"/>
              <a:gd name="connsiteY1574" fmla="*/ 1100881 h 2476982"/>
              <a:gd name="connsiteX1575" fmla="*/ 1295147 w 3379808"/>
              <a:gd name="connsiteY1575" fmla="*/ 1105709 h 2476982"/>
              <a:gd name="connsiteX1576" fmla="*/ 1291491 w 3379808"/>
              <a:gd name="connsiteY1576" fmla="*/ 1110537 h 2476982"/>
              <a:gd name="connsiteX1577" fmla="*/ 1287837 w 3379808"/>
              <a:gd name="connsiteY1577" fmla="*/ 1105709 h 2476982"/>
              <a:gd name="connsiteX1578" fmla="*/ 1291491 w 3379808"/>
              <a:gd name="connsiteY1578" fmla="*/ 1100881 h 2476982"/>
              <a:gd name="connsiteX1579" fmla="*/ 1142848 w 3379808"/>
              <a:gd name="connsiteY1579" fmla="*/ 1097260 h 2476982"/>
              <a:gd name="connsiteX1580" fmla="*/ 1150158 w 3379808"/>
              <a:gd name="connsiteY1580" fmla="*/ 1100881 h 2476982"/>
              <a:gd name="connsiteX1581" fmla="*/ 1142848 w 3379808"/>
              <a:gd name="connsiteY1581" fmla="*/ 1100881 h 2476982"/>
              <a:gd name="connsiteX1582" fmla="*/ 1135538 w 3379808"/>
              <a:gd name="connsiteY1582" fmla="*/ 1100881 h 2476982"/>
              <a:gd name="connsiteX1583" fmla="*/ 1142848 w 3379808"/>
              <a:gd name="connsiteY1583" fmla="*/ 1097260 h 2476982"/>
              <a:gd name="connsiteX1584" fmla="*/ 755401 w 3379808"/>
              <a:gd name="connsiteY1584" fmla="*/ 1096052 h 2476982"/>
              <a:gd name="connsiteX1585" fmla="*/ 751746 w 3379808"/>
              <a:gd name="connsiteY1585" fmla="*/ 1100881 h 2476982"/>
              <a:gd name="connsiteX1586" fmla="*/ 755401 w 3379808"/>
              <a:gd name="connsiteY1586" fmla="*/ 1105709 h 2476982"/>
              <a:gd name="connsiteX1587" fmla="*/ 759056 w 3379808"/>
              <a:gd name="connsiteY1587" fmla="*/ 1100881 h 2476982"/>
              <a:gd name="connsiteX1588" fmla="*/ 755401 w 3379808"/>
              <a:gd name="connsiteY1588" fmla="*/ 1096052 h 2476982"/>
              <a:gd name="connsiteX1589" fmla="*/ 1834892 w 3379808"/>
              <a:gd name="connsiteY1589" fmla="*/ 1091224 h 2476982"/>
              <a:gd name="connsiteX1590" fmla="*/ 1727674 w 3379808"/>
              <a:gd name="connsiteY1590" fmla="*/ 1115365 h 2476982"/>
              <a:gd name="connsiteX1591" fmla="*/ 1737421 w 3379808"/>
              <a:gd name="connsiteY1591" fmla="*/ 1115365 h 2476982"/>
              <a:gd name="connsiteX1592" fmla="*/ 1783720 w 3379808"/>
              <a:gd name="connsiteY1592" fmla="*/ 1109934 h 2476982"/>
              <a:gd name="connsiteX1593" fmla="*/ 1830019 w 3379808"/>
              <a:gd name="connsiteY1593" fmla="*/ 1100881 h 2476982"/>
              <a:gd name="connsiteX1594" fmla="*/ 1832456 w 3379808"/>
              <a:gd name="connsiteY1594" fmla="*/ 1098466 h 2476982"/>
              <a:gd name="connsiteX1595" fmla="*/ 1834892 w 3379808"/>
              <a:gd name="connsiteY1595" fmla="*/ 1096052 h 2476982"/>
              <a:gd name="connsiteX1596" fmla="*/ 1834892 w 3379808"/>
              <a:gd name="connsiteY1596" fmla="*/ 1093638 h 2476982"/>
              <a:gd name="connsiteX1597" fmla="*/ 1834892 w 3379808"/>
              <a:gd name="connsiteY1597" fmla="*/ 1091224 h 2476982"/>
              <a:gd name="connsiteX1598" fmla="*/ 1218388 w 3379808"/>
              <a:gd name="connsiteY1598" fmla="*/ 1091224 h 2476982"/>
              <a:gd name="connsiteX1599" fmla="*/ 1220825 w 3379808"/>
              <a:gd name="connsiteY1599" fmla="*/ 1094846 h 2476982"/>
              <a:gd name="connsiteX1600" fmla="*/ 1223262 w 3379808"/>
              <a:gd name="connsiteY1600" fmla="*/ 1091224 h 2476982"/>
              <a:gd name="connsiteX1601" fmla="*/ 1220825 w 3379808"/>
              <a:gd name="connsiteY1601" fmla="*/ 1091224 h 2476982"/>
              <a:gd name="connsiteX1602" fmla="*/ 1218388 w 3379808"/>
              <a:gd name="connsiteY1602" fmla="*/ 1091224 h 2476982"/>
              <a:gd name="connsiteX1603" fmla="*/ 1169653 w 3379808"/>
              <a:gd name="connsiteY1603" fmla="*/ 1091224 h 2476982"/>
              <a:gd name="connsiteX1604" fmla="*/ 1173308 w 3379808"/>
              <a:gd name="connsiteY1604" fmla="*/ 1096052 h 2476982"/>
              <a:gd name="connsiteX1605" fmla="*/ 1169653 w 3379808"/>
              <a:gd name="connsiteY1605" fmla="*/ 1100881 h 2476982"/>
              <a:gd name="connsiteX1606" fmla="*/ 1165998 w 3379808"/>
              <a:gd name="connsiteY1606" fmla="*/ 1096052 h 2476982"/>
              <a:gd name="connsiteX1607" fmla="*/ 1169653 w 3379808"/>
              <a:gd name="connsiteY1607" fmla="*/ 1091224 h 2476982"/>
              <a:gd name="connsiteX1608" fmla="*/ 2039582 w 3379808"/>
              <a:gd name="connsiteY1608" fmla="*/ 1086396 h 2476982"/>
              <a:gd name="connsiteX1609" fmla="*/ 2039582 w 3379808"/>
              <a:gd name="connsiteY1609" fmla="*/ 1091224 h 2476982"/>
              <a:gd name="connsiteX1610" fmla="*/ 2039582 w 3379808"/>
              <a:gd name="connsiteY1610" fmla="*/ 1096052 h 2476982"/>
              <a:gd name="connsiteX1611" fmla="*/ 2043237 w 3379808"/>
              <a:gd name="connsiteY1611" fmla="*/ 1091224 h 2476982"/>
              <a:gd name="connsiteX1612" fmla="*/ 2039582 w 3379808"/>
              <a:gd name="connsiteY1612" fmla="*/ 1086396 h 2476982"/>
              <a:gd name="connsiteX1613" fmla="*/ 1208641 w 3379808"/>
              <a:gd name="connsiteY1613" fmla="*/ 1086396 h 2476982"/>
              <a:gd name="connsiteX1614" fmla="*/ 1209628 w 3379808"/>
              <a:gd name="connsiteY1614" fmla="*/ 1087700 h 2476982"/>
              <a:gd name="connsiteX1615" fmla="*/ 1206999 w 3379808"/>
              <a:gd name="connsiteY1615" fmla="*/ 1088565 h 2476982"/>
              <a:gd name="connsiteX1616" fmla="*/ 799263 w 3379808"/>
              <a:gd name="connsiteY1616" fmla="*/ 1086396 h 2476982"/>
              <a:gd name="connsiteX1617" fmla="*/ 804136 w 3379808"/>
              <a:gd name="connsiteY1617" fmla="*/ 1090017 h 2476982"/>
              <a:gd name="connsiteX1618" fmla="*/ 809010 w 3379808"/>
              <a:gd name="connsiteY1618" fmla="*/ 1086396 h 2476982"/>
              <a:gd name="connsiteX1619" fmla="*/ 804136 w 3379808"/>
              <a:gd name="connsiteY1619" fmla="*/ 1086396 h 2476982"/>
              <a:gd name="connsiteX1620" fmla="*/ 799263 w 3379808"/>
              <a:gd name="connsiteY1620" fmla="*/ 1086396 h 2476982"/>
              <a:gd name="connsiteX1621" fmla="*/ 2105374 w 3379808"/>
              <a:gd name="connsiteY1621" fmla="*/ 1082775 h 2476982"/>
              <a:gd name="connsiteX1622" fmla="*/ 2102938 w 3379808"/>
              <a:gd name="connsiteY1622" fmla="*/ 1086396 h 2476982"/>
              <a:gd name="connsiteX1623" fmla="*/ 2105374 w 3379808"/>
              <a:gd name="connsiteY1623" fmla="*/ 1086396 h 2476982"/>
              <a:gd name="connsiteX1624" fmla="*/ 2107811 w 3379808"/>
              <a:gd name="connsiteY1624" fmla="*/ 1086396 h 2476982"/>
              <a:gd name="connsiteX1625" fmla="*/ 2105374 w 3379808"/>
              <a:gd name="connsiteY1625" fmla="*/ 1082775 h 2476982"/>
              <a:gd name="connsiteX1626" fmla="*/ 818757 w 3379808"/>
              <a:gd name="connsiteY1626" fmla="*/ 1081567 h 2476982"/>
              <a:gd name="connsiteX1627" fmla="*/ 815102 w 3379808"/>
              <a:gd name="connsiteY1627" fmla="*/ 1083981 h 2476982"/>
              <a:gd name="connsiteX1628" fmla="*/ 818757 w 3379808"/>
              <a:gd name="connsiteY1628" fmla="*/ 1086396 h 2476982"/>
              <a:gd name="connsiteX1629" fmla="*/ 818757 w 3379808"/>
              <a:gd name="connsiteY1629" fmla="*/ 1083981 h 2476982"/>
              <a:gd name="connsiteX1630" fmla="*/ 818757 w 3379808"/>
              <a:gd name="connsiteY1630" fmla="*/ 1081567 h 2476982"/>
              <a:gd name="connsiteX1631" fmla="*/ 833377 w 3379808"/>
              <a:gd name="connsiteY1631" fmla="*/ 1077947 h 2476982"/>
              <a:gd name="connsiteX1632" fmla="*/ 828504 w 3379808"/>
              <a:gd name="connsiteY1632" fmla="*/ 1081567 h 2476982"/>
              <a:gd name="connsiteX1633" fmla="*/ 833377 w 3379808"/>
              <a:gd name="connsiteY1633" fmla="*/ 1081567 h 2476982"/>
              <a:gd name="connsiteX1634" fmla="*/ 838251 w 3379808"/>
              <a:gd name="connsiteY1634" fmla="*/ 1081567 h 2476982"/>
              <a:gd name="connsiteX1635" fmla="*/ 833377 w 3379808"/>
              <a:gd name="connsiteY1635" fmla="*/ 1077947 h 2476982"/>
              <a:gd name="connsiteX1636" fmla="*/ 736515 w 3379808"/>
              <a:gd name="connsiteY1636" fmla="*/ 1077947 h 2476982"/>
              <a:gd name="connsiteX1637" fmla="*/ 735906 w 3379808"/>
              <a:gd name="connsiteY1637" fmla="*/ 1081567 h 2476982"/>
              <a:gd name="connsiteX1638" fmla="*/ 738343 w 3379808"/>
              <a:gd name="connsiteY1638" fmla="*/ 1081567 h 2476982"/>
              <a:gd name="connsiteX1639" fmla="*/ 740780 w 3379808"/>
              <a:gd name="connsiteY1639" fmla="*/ 1081567 h 2476982"/>
              <a:gd name="connsiteX1640" fmla="*/ 736515 w 3379808"/>
              <a:gd name="connsiteY1640" fmla="*/ 1077947 h 2476982"/>
              <a:gd name="connsiteX1641" fmla="*/ 850435 w 3379808"/>
              <a:gd name="connsiteY1641" fmla="*/ 1073118 h 2476982"/>
              <a:gd name="connsiteX1642" fmla="*/ 847998 w 3379808"/>
              <a:gd name="connsiteY1642" fmla="*/ 1076739 h 2476982"/>
              <a:gd name="connsiteX1643" fmla="*/ 850435 w 3379808"/>
              <a:gd name="connsiteY1643" fmla="*/ 1076739 h 2476982"/>
              <a:gd name="connsiteX1644" fmla="*/ 852872 w 3379808"/>
              <a:gd name="connsiteY1644" fmla="*/ 1076739 h 2476982"/>
              <a:gd name="connsiteX1645" fmla="*/ 850435 w 3379808"/>
              <a:gd name="connsiteY1645" fmla="*/ 1073118 h 2476982"/>
              <a:gd name="connsiteX1646" fmla="*/ 770021 w 3379808"/>
              <a:gd name="connsiteY1646" fmla="*/ 1071911 h 2476982"/>
              <a:gd name="connsiteX1647" fmla="*/ 760274 w 3379808"/>
              <a:gd name="connsiteY1647" fmla="*/ 1072514 h 2476982"/>
              <a:gd name="connsiteX1648" fmla="*/ 750527 w 3379808"/>
              <a:gd name="connsiteY1648" fmla="*/ 1076739 h 2476982"/>
              <a:gd name="connsiteX1649" fmla="*/ 752964 w 3379808"/>
              <a:gd name="connsiteY1649" fmla="*/ 1076739 h 2476982"/>
              <a:gd name="connsiteX1650" fmla="*/ 755401 w 3379808"/>
              <a:gd name="connsiteY1650" fmla="*/ 1076739 h 2476982"/>
              <a:gd name="connsiteX1651" fmla="*/ 774895 w 3379808"/>
              <a:gd name="connsiteY1651" fmla="*/ 1071911 h 2476982"/>
              <a:gd name="connsiteX1652" fmla="*/ 772458 w 3379808"/>
              <a:gd name="connsiteY1652" fmla="*/ 1071911 h 2476982"/>
              <a:gd name="connsiteX1653" fmla="*/ 770021 w 3379808"/>
              <a:gd name="connsiteY1653" fmla="*/ 1071911 h 2476982"/>
              <a:gd name="connsiteX1654" fmla="*/ 2374714 w 3379808"/>
              <a:gd name="connsiteY1654" fmla="*/ 1070553 h 2476982"/>
              <a:gd name="connsiteX1655" fmla="*/ 2302753 w 3379808"/>
              <a:gd name="connsiteY1655" fmla="*/ 1071911 h 2476982"/>
              <a:gd name="connsiteX1656" fmla="*/ 2246707 w 3379808"/>
              <a:gd name="connsiteY1656" fmla="*/ 1072514 h 2476982"/>
              <a:gd name="connsiteX1657" fmla="*/ 2190662 w 3379808"/>
              <a:gd name="connsiteY1657" fmla="*/ 1076739 h 2476982"/>
              <a:gd name="connsiteX1658" fmla="*/ 2190662 w 3379808"/>
              <a:gd name="connsiteY1658" fmla="*/ 1081567 h 2476982"/>
              <a:gd name="connsiteX1659" fmla="*/ 2397179 w 3379808"/>
              <a:gd name="connsiteY1659" fmla="*/ 1098466 h 2476982"/>
              <a:gd name="connsiteX1660" fmla="*/ 2600040 w 3379808"/>
              <a:gd name="connsiteY1660" fmla="*/ 1115365 h 2476982"/>
              <a:gd name="connsiteX1661" fmla="*/ 2609787 w 3379808"/>
              <a:gd name="connsiteY1661" fmla="*/ 1115365 h 2476982"/>
              <a:gd name="connsiteX1662" fmla="*/ 2461753 w 3379808"/>
              <a:gd name="connsiteY1662" fmla="*/ 1071911 h 2476982"/>
              <a:gd name="connsiteX1663" fmla="*/ 2374714 w 3379808"/>
              <a:gd name="connsiteY1663" fmla="*/ 1070553 h 2476982"/>
              <a:gd name="connsiteX1664" fmla="*/ 869929 w 3379808"/>
              <a:gd name="connsiteY1664" fmla="*/ 1068290 h 2476982"/>
              <a:gd name="connsiteX1665" fmla="*/ 867492 w 3379808"/>
              <a:gd name="connsiteY1665" fmla="*/ 1071911 h 2476982"/>
              <a:gd name="connsiteX1666" fmla="*/ 869929 w 3379808"/>
              <a:gd name="connsiteY1666" fmla="*/ 1075533 h 2476982"/>
              <a:gd name="connsiteX1667" fmla="*/ 872366 w 3379808"/>
              <a:gd name="connsiteY1667" fmla="*/ 1071911 h 2476982"/>
              <a:gd name="connsiteX1668" fmla="*/ 869929 w 3379808"/>
              <a:gd name="connsiteY1668" fmla="*/ 1068290 h 2476982"/>
              <a:gd name="connsiteX1669" fmla="*/ 877239 w 3379808"/>
              <a:gd name="connsiteY1669" fmla="*/ 1067082 h 2476982"/>
              <a:gd name="connsiteX1670" fmla="*/ 884550 w 3379808"/>
              <a:gd name="connsiteY1670" fmla="*/ 1070704 h 2476982"/>
              <a:gd name="connsiteX1671" fmla="*/ 891860 w 3379808"/>
              <a:gd name="connsiteY1671" fmla="*/ 1067082 h 2476982"/>
              <a:gd name="connsiteX1672" fmla="*/ 886378 w 3379808"/>
              <a:gd name="connsiteY1672" fmla="*/ 1067082 h 2476982"/>
              <a:gd name="connsiteX1673" fmla="*/ 877239 w 3379808"/>
              <a:gd name="connsiteY1673" fmla="*/ 1067082 h 2476982"/>
              <a:gd name="connsiteX1674" fmla="*/ 896734 w 3379808"/>
              <a:gd name="connsiteY1674" fmla="*/ 1062254 h 2476982"/>
              <a:gd name="connsiteX1675" fmla="*/ 901607 w 3379808"/>
              <a:gd name="connsiteY1675" fmla="*/ 1065876 h 2476982"/>
              <a:gd name="connsiteX1676" fmla="*/ 906481 w 3379808"/>
              <a:gd name="connsiteY1676" fmla="*/ 1062254 h 2476982"/>
              <a:gd name="connsiteX1677" fmla="*/ 901607 w 3379808"/>
              <a:gd name="connsiteY1677" fmla="*/ 1062254 h 2476982"/>
              <a:gd name="connsiteX1678" fmla="*/ 896734 w 3379808"/>
              <a:gd name="connsiteY1678" fmla="*/ 1062254 h 2476982"/>
              <a:gd name="connsiteX1679" fmla="*/ 911354 w 3379808"/>
              <a:gd name="connsiteY1679" fmla="*/ 1057426 h 2476982"/>
              <a:gd name="connsiteX1680" fmla="*/ 918665 w 3379808"/>
              <a:gd name="connsiteY1680" fmla="*/ 1061048 h 2476982"/>
              <a:gd name="connsiteX1681" fmla="*/ 925975 w 3379808"/>
              <a:gd name="connsiteY1681" fmla="*/ 1057426 h 2476982"/>
              <a:gd name="connsiteX1682" fmla="*/ 916837 w 3379808"/>
              <a:gd name="connsiteY1682" fmla="*/ 1057426 h 2476982"/>
              <a:gd name="connsiteX1683" fmla="*/ 911354 w 3379808"/>
              <a:gd name="connsiteY1683" fmla="*/ 1057426 h 2476982"/>
              <a:gd name="connsiteX1684" fmla="*/ 939987 w 3379808"/>
              <a:gd name="connsiteY1684" fmla="*/ 1053805 h 2476982"/>
              <a:gd name="connsiteX1685" fmla="*/ 930849 w 3379808"/>
              <a:gd name="connsiteY1685" fmla="*/ 1057426 h 2476982"/>
              <a:gd name="connsiteX1686" fmla="*/ 938159 w 3379808"/>
              <a:gd name="connsiteY1686" fmla="*/ 1057426 h 2476982"/>
              <a:gd name="connsiteX1687" fmla="*/ 945469 w 3379808"/>
              <a:gd name="connsiteY1687" fmla="*/ 1057426 h 2476982"/>
              <a:gd name="connsiteX1688" fmla="*/ 939987 w 3379808"/>
              <a:gd name="connsiteY1688" fmla="*/ 1053805 h 2476982"/>
              <a:gd name="connsiteX1689" fmla="*/ 2287524 w 3379808"/>
              <a:gd name="connsiteY1689" fmla="*/ 1048977 h 2476982"/>
              <a:gd name="connsiteX1690" fmla="*/ 2200409 w 3379808"/>
              <a:gd name="connsiteY1690" fmla="*/ 1052597 h 2476982"/>
              <a:gd name="connsiteX1691" fmla="*/ 2206275 w 3379808"/>
              <a:gd name="connsiteY1691" fmla="*/ 1052597 h 2476982"/>
              <a:gd name="connsiteX1692" fmla="*/ 2239217 w 3379808"/>
              <a:gd name="connsiteY1692" fmla="*/ 1052597 h 2476982"/>
              <a:gd name="connsiteX1693" fmla="*/ 2332175 w 3379808"/>
              <a:gd name="connsiteY1693" fmla="*/ 1052597 h 2476982"/>
              <a:gd name="connsiteX1694" fmla="*/ 2365117 w 3379808"/>
              <a:gd name="connsiteY1694" fmla="*/ 1052597 h 2476982"/>
              <a:gd name="connsiteX1695" fmla="*/ 2370983 w 3379808"/>
              <a:gd name="connsiteY1695" fmla="*/ 1052597 h 2476982"/>
              <a:gd name="connsiteX1696" fmla="*/ 2287524 w 3379808"/>
              <a:gd name="connsiteY1696" fmla="*/ 1048977 h 2476982"/>
              <a:gd name="connsiteX1697" fmla="*/ 955216 w 3379808"/>
              <a:gd name="connsiteY1697" fmla="*/ 1048977 h 2476982"/>
              <a:gd name="connsiteX1698" fmla="*/ 950343 w 3379808"/>
              <a:gd name="connsiteY1698" fmla="*/ 1052597 h 2476982"/>
              <a:gd name="connsiteX1699" fmla="*/ 955216 w 3379808"/>
              <a:gd name="connsiteY1699" fmla="*/ 1052597 h 2476982"/>
              <a:gd name="connsiteX1700" fmla="*/ 960090 w 3379808"/>
              <a:gd name="connsiteY1700" fmla="*/ 1052597 h 2476982"/>
              <a:gd name="connsiteX1701" fmla="*/ 955216 w 3379808"/>
              <a:gd name="connsiteY1701" fmla="*/ 1048977 h 2476982"/>
              <a:gd name="connsiteX1702" fmla="*/ 974710 w 3379808"/>
              <a:gd name="connsiteY1702" fmla="*/ 1044148 h 2476982"/>
              <a:gd name="connsiteX1703" fmla="*/ 964963 w 3379808"/>
              <a:gd name="connsiteY1703" fmla="*/ 1047769 h 2476982"/>
              <a:gd name="connsiteX1704" fmla="*/ 974710 w 3379808"/>
              <a:gd name="connsiteY1704" fmla="*/ 1047769 h 2476982"/>
              <a:gd name="connsiteX1705" fmla="*/ 984458 w 3379808"/>
              <a:gd name="connsiteY1705" fmla="*/ 1047769 h 2476982"/>
              <a:gd name="connsiteX1706" fmla="*/ 974710 w 3379808"/>
              <a:gd name="connsiteY1706" fmla="*/ 1044148 h 2476982"/>
              <a:gd name="connsiteX1707" fmla="*/ 1281744 w 3379808"/>
              <a:gd name="connsiteY1707" fmla="*/ 1033284 h 2476982"/>
              <a:gd name="connsiteX1708" fmla="*/ 1281744 w 3379808"/>
              <a:gd name="connsiteY1708" fmla="*/ 1035698 h 2476982"/>
              <a:gd name="connsiteX1709" fmla="*/ 1281744 w 3379808"/>
              <a:gd name="connsiteY1709" fmla="*/ 1038112 h 2476982"/>
              <a:gd name="connsiteX1710" fmla="*/ 1285400 w 3379808"/>
              <a:gd name="connsiteY1710" fmla="*/ 1035698 h 2476982"/>
              <a:gd name="connsiteX1711" fmla="*/ 1281744 w 3379808"/>
              <a:gd name="connsiteY1711" fmla="*/ 1033284 h 2476982"/>
              <a:gd name="connsiteX1712" fmla="*/ 1995720 w 3379808"/>
              <a:gd name="connsiteY1712" fmla="*/ 1004314 h 2476982"/>
              <a:gd name="connsiteX1713" fmla="*/ 1992065 w 3379808"/>
              <a:gd name="connsiteY1713" fmla="*/ 1006728 h 2476982"/>
              <a:gd name="connsiteX1714" fmla="*/ 1995720 w 3379808"/>
              <a:gd name="connsiteY1714" fmla="*/ 1009143 h 2476982"/>
              <a:gd name="connsiteX1715" fmla="*/ 1999375 w 3379808"/>
              <a:gd name="connsiteY1715" fmla="*/ 1006728 h 2476982"/>
              <a:gd name="connsiteX1716" fmla="*/ 1995720 w 3379808"/>
              <a:gd name="connsiteY1716" fmla="*/ 1004314 h 2476982"/>
              <a:gd name="connsiteX1717" fmla="*/ 453240 w 3379808"/>
              <a:gd name="connsiteY1717" fmla="*/ 1004314 h 2476982"/>
              <a:gd name="connsiteX1718" fmla="*/ 448976 w 3379808"/>
              <a:gd name="connsiteY1718" fmla="*/ 1009143 h 2476982"/>
              <a:gd name="connsiteX1719" fmla="*/ 448367 w 3379808"/>
              <a:gd name="connsiteY1719" fmla="*/ 1013971 h 2476982"/>
              <a:gd name="connsiteX1720" fmla="*/ 448367 w 3379808"/>
              <a:gd name="connsiteY1720" fmla="*/ 1016385 h 2476982"/>
              <a:gd name="connsiteX1721" fmla="*/ 448367 w 3379808"/>
              <a:gd name="connsiteY1721" fmla="*/ 1018799 h 2476982"/>
              <a:gd name="connsiteX1722" fmla="*/ 453240 w 3379808"/>
              <a:gd name="connsiteY1722" fmla="*/ 1004314 h 2476982"/>
              <a:gd name="connsiteX1723" fmla="*/ 404505 w 3379808"/>
              <a:gd name="connsiteY1723" fmla="*/ 1004314 h 2476982"/>
              <a:gd name="connsiteX1724" fmla="*/ 394758 w 3379808"/>
              <a:gd name="connsiteY1724" fmla="*/ 1023628 h 2476982"/>
              <a:gd name="connsiteX1725" fmla="*/ 394758 w 3379808"/>
              <a:gd name="connsiteY1725" fmla="*/ 1026042 h 2476982"/>
              <a:gd name="connsiteX1726" fmla="*/ 394758 w 3379808"/>
              <a:gd name="connsiteY1726" fmla="*/ 1028456 h 2476982"/>
              <a:gd name="connsiteX1727" fmla="*/ 401459 w 3379808"/>
              <a:gd name="connsiteY1727" fmla="*/ 1016385 h 2476982"/>
              <a:gd name="connsiteX1728" fmla="*/ 404505 w 3379808"/>
              <a:gd name="connsiteY1728" fmla="*/ 1004314 h 2476982"/>
              <a:gd name="connsiteX1729" fmla="*/ 2034708 w 3379808"/>
              <a:gd name="connsiteY1729" fmla="*/ 999486 h 2476982"/>
              <a:gd name="connsiteX1730" fmla="*/ 2031053 w 3379808"/>
              <a:gd name="connsiteY1730" fmla="*/ 1003711 h 2476982"/>
              <a:gd name="connsiteX1731" fmla="*/ 2034708 w 3379808"/>
              <a:gd name="connsiteY1731" fmla="*/ 1004314 h 2476982"/>
              <a:gd name="connsiteX1732" fmla="*/ 2034708 w 3379808"/>
              <a:gd name="connsiteY1732" fmla="*/ 1001900 h 2476982"/>
              <a:gd name="connsiteX1733" fmla="*/ 2034708 w 3379808"/>
              <a:gd name="connsiteY1733" fmla="*/ 999486 h 2476982"/>
              <a:gd name="connsiteX1734" fmla="*/ 545838 w 3379808"/>
              <a:gd name="connsiteY1734" fmla="*/ 999486 h 2476982"/>
              <a:gd name="connsiteX1735" fmla="*/ 542183 w 3379808"/>
              <a:gd name="connsiteY1735" fmla="*/ 1001900 h 2476982"/>
              <a:gd name="connsiteX1736" fmla="*/ 545838 w 3379808"/>
              <a:gd name="connsiteY1736" fmla="*/ 1004314 h 2476982"/>
              <a:gd name="connsiteX1737" fmla="*/ 549494 w 3379808"/>
              <a:gd name="connsiteY1737" fmla="*/ 1001900 h 2476982"/>
              <a:gd name="connsiteX1738" fmla="*/ 545838 w 3379808"/>
              <a:gd name="connsiteY1738" fmla="*/ 999486 h 2476982"/>
              <a:gd name="connsiteX1739" fmla="*/ 550711 w 3379808"/>
              <a:gd name="connsiteY1739" fmla="*/ 994658 h 2476982"/>
              <a:gd name="connsiteX1740" fmla="*/ 547057 w 3379808"/>
              <a:gd name="connsiteY1740" fmla="*/ 997072 h 2476982"/>
              <a:gd name="connsiteX1741" fmla="*/ 550711 w 3379808"/>
              <a:gd name="connsiteY1741" fmla="*/ 999486 h 2476982"/>
              <a:gd name="connsiteX1742" fmla="*/ 550711 w 3379808"/>
              <a:gd name="connsiteY1742" fmla="*/ 997072 h 2476982"/>
              <a:gd name="connsiteX1743" fmla="*/ 550711 w 3379808"/>
              <a:gd name="connsiteY1743" fmla="*/ 994658 h 2476982"/>
              <a:gd name="connsiteX1744" fmla="*/ 458114 w 3379808"/>
              <a:gd name="connsiteY1744" fmla="*/ 994658 h 2476982"/>
              <a:gd name="connsiteX1745" fmla="*/ 454459 w 3379808"/>
              <a:gd name="connsiteY1745" fmla="*/ 997072 h 2476982"/>
              <a:gd name="connsiteX1746" fmla="*/ 458114 w 3379808"/>
              <a:gd name="connsiteY1746" fmla="*/ 999486 h 2476982"/>
              <a:gd name="connsiteX1747" fmla="*/ 458114 w 3379808"/>
              <a:gd name="connsiteY1747" fmla="*/ 997072 h 2476982"/>
              <a:gd name="connsiteX1748" fmla="*/ 458114 w 3379808"/>
              <a:gd name="connsiteY1748" fmla="*/ 994658 h 2476982"/>
              <a:gd name="connsiteX1749" fmla="*/ 409378 w 3379808"/>
              <a:gd name="connsiteY1749" fmla="*/ 994658 h 2476982"/>
              <a:gd name="connsiteX1750" fmla="*/ 405724 w 3379808"/>
              <a:gd name="connsiteY1750" fmla="*/ 997072 h 2476982"/>
              <a:gd name="connsiteX1751" fmla="*/ 409378 w 3379808"/>
              <a:gd name="connsiteY1751" fmla="*/ 999486 h 2476982"/>
              <a:gd name="connsiteX1752" fmla="*/ 409378 w 3379808"/>
              <a:gd name="connsiteY1752" fmla="*/ 997072 h 2476982"/>
              <a:gd name="connsiteX1753" fmla="*/ 409378 w 3379808"/>
              <a:gd name="connsiteY1753" fmla="*/ 994658 h 2476982"/>
              <a:gd name="connsiteX1754" fmla="*/ 2107811 w 3379808"/>
              <a:gd name="connsiteY1754" fmla="*/ 989829 h 2476982"/>
              <a:gd name="connsiteX1755" fmla="*/ 2102938 w 3379808"/>
              <a:gd name="connsiteY1755" fmla="*/ 999486 h 2476982"/>
              <a:gd name="connsiteX1756" fmla="*/ 2107811 w 3379808"/>
              <a:gd name="connsiteY1756" fmla="*/ 999486 h 2476982"/>
              <a:gd name="connsiteX1757" fmla="*/ 2000593 w 3379808"/>
              <a:gd name="connsiteY1757" fmla="*/ 989829 h 2476982"/>
              <a:gd name="connsiteX1758" fmla="*/ 1996939 w 3379808"/>
              <a:gd name="connsiteY1758" fmla="*/ 994658 h 2476982"/>
              <a:gd name="connsiteX1759" fmla="*/ 2000593 w 3379808"/>
              <a:gd name="connsiteY1759" fmla="*/ 999486 h 2476982"/>
              <a:gd name="connsiteX1760" fmla="*/ 2004249 w 3379808"/>
              <a:gd name="connsiteY1760" fmla="*/ 994658 h 2476982"/>
              <a:gd name="connsiteX1761" fmla="*/ 2000593 w 3379808"/>
              <a:gd name="connsiteY1761" fmla="*/ 989829 h 2476982"/>
              <a:gd name="connsiteX1762" fmla="*/ 2093191 w 3379808"/>
              <a:gd name="connsiteY1762" fmla="*/ 985001 h 2476982"/>
              <a:gd name="connsiteX1763" fmla="*/ 2088927 w 3379808"/>
              <a:gd name="connsiteY1763" fmla="*/ 989829 h 2476982"/>
              <a:gd name="connsiteX1764" fmla="*/ 2088317 w 3379808"/>
              <a:gd name="connsiteY1764" fmla="*/ 994658 h 2476982"/>
              <a:gd name="connsiteX1765" fmla="*/ 2088317 w 3379808"/>
              <a:gd name="connsiteY1765" fmla="*/ 997072 h 2476982"/>
              <a:gd name="connsiteX1766" fmla="*/ 2088317 w 3379808"/>
              <a:gd name="connsiteY1766" fmla="*/ 999486 h 2476982"/>
              <a:gd name="connsiteX1767" fmla="*/ 2092582 w 3379808"/>
              <a:gd name="connsiteY1767" fmla="*/ 994658 h 2476982"/>
              <a:gd name="connsiteX1768" fmla="*/ 2093191 w 3379808"/>
              <a:gd name="connsiteY1768" fmla="*/ 989829 h 2476982"/>
              <a:gd name="connsiteX1769" fmla="*/ 2093191 w 3379808"/>
              <a:gd name="connsiteY1769" fmla="*/ 987415 h 2476982"/>
              <a:gd name="connsiteX1770" fmla="*/ 2093191 w 3379808"/>
              <a:gd name="connsiteY1770" fmla="*/ 985001 h 2476982"/>
              <a:gd name="connsiteX1771" fmla="*/ 2078570 w 3379808"/>
              <a:gd name="connsiteY1771" fmla="*/ 985001 h 2476982"/>
              <a:gd name="connsiteX1772" fmla="*/ 2078570 w 3379808"/>
              <a:gd name="connsiteY1772" fmla="*/ 987415 h 2476982"/>
              <a:gd name="connsiteX1773" fmla="*/ 2078570 w 3379808"/>
              <a:gd name="connsiteY1773" fmla="*/ 989829 h 2476982"/>
              <a:gd name="connsiteX1774" fmla="*/ 2082226 w 3379808"/>
              <a:gd name="connsiteY1774" fmla="*/ 987415 h 2476982"/>
              <a:gd name="connsiteX1775" fmla="*/ 2078570 w 3379808"/>
              <a:gd name="connsiteY1775" fmla="*/ 985001 h 2476982"/>
              <a:gd name="connsiteX1776" fmla="*/ 2039582 w 3379808"/>
              <a:gd name="connsiteY1776" fmla="*/ 985001 h 2476982"/>
              <a:gd name="connsiteX1777" fmla="*/ 2035927 w 3379808"/>
              <a:gd name="connsiteY1777" fmla="*/ 989829 h 2476982"/>
              <a:gd name="connsiteX1778" fmla="*/ 2039582 w 3379808"/>
              <a:gd name="connsiteY1778" fmla="*/ 994658 h 2476982"/>
              <a:gd name="connsiteX1779" fmla="*/ 2039582 w 3379808"/>
              <a:gd name="connsiteY1779" fmla="*/ 985001 h 2476982"/>
              <a:gd name="connsiteX1780" fmla="*/ 1374342 w 3379808"/>
              <a:gd name="connsiteY1780" fmla="*/ 980173 h 2476982"/>
              <a:gd name="connsiteX1781" fmla="*/ 1330480 w 3379808"/>
              <a:gd name="connsiteY1781" fmla="*/ 986812 h 2476982"/>
              <a:gd name="connsiteX1782" fmla="*/ 1286618 w 3379808"/>
              <a:gd name="connsiteY1782" fmla="*/ 989829 h 2476982"/>
              <a:gd name="connsiteX1783" fmla="*/ 1047814 w 3379808"/>
              <a:gd name="connsiteY1783" fmla="*/ 1028456 h 2476982"/>
              <a:gd name="connsiteX1784" fmla="*/ 1016136 w 3379808"/>
              <a:gd name="connsiteY1784" fmla="*/ 1033887 h 2476982"/>
              <a:gd name="connsiteX1785" fmla="*/ 984458 w 3379808"/>
              <a:gd name="connsiteY1785" fmla="*/ 1042941 h 2476982"/>
              <a:gd name="connsiteX1786" fmla="*/ 1003952 w 3379808"/>
              <a:gd name="connsiteY1786" fmla="*/ 1042941 h 2476982"/>
              <a:gd name="connsiteX1787" fmla="*/ 1306112 w 3379808"/>
              <a:gd name="connsiteY1787" fmla="*/ 999486 h 2476982"/>
              <a:gd name="connsiteX1788" fmla="*/ 1352411 w 3379808"/>
              <a:gd name="connsiteY1788" fmla="*/ 992243 h 2476982"/>
              <a:gd name="connsiteX1789" fmla="*/ 1398709 w 3379808"/>
              <a:gd name="connsiteY1789" fmla="*/ 985001 h 2476982"/>
              <a:gd name="connsiteX1790" fmla="*/ 1386526 w 3379808"/>
              <a:gd name="connsiteY1790" fmla="*/ 980776 h 2476982"/>
              <a:gd name="connsiteX1791" fmla="*/ 1374342 w 3379808"/>
              <a:gd name="connsiteY1791" fmla="*/ 980173 h 2476982"/>
              <a:gd name="connsiteX1792" fmla="*/ 555585 w 3379808"/>
              <a:gd name="connsiteY1792" fmla="*/ 980173 h 2476982"/>
              <a:gd name="connsiteX1793" fmla="*/ 550711 w 3379808"/>
              <a:gd name="connsiteY1793" fmla="*/ 985001 h 2476982"/>
              <a:gd name="connsiteX1794" fmla="*/ 550711 w 3379808"/>
              <a:gd name="connsiteY1794" fmla="*/ 987415 h 2476982"/>
              <a:gd name="connsiteX1795" fmla="*/ 550711 w 3379808"/>
              <a:gd name="connsiteY1795" fmla="*/ 989829 h 2476982"/>
              <a:gd name="connsiteX1796" fmla="*/ 555585 w 3379808"/>
              <a:gd name="connsiteY1796" fmla="*/ 980173 h 2476982"/>
              <a:gd name="connsiteX1797" fmla="*/ 462988 w 3379808"/>
              <a:gd name="connsiteY1797" fmla="*/ 980173 h 2476982"/>
              <a:gd name="connsiteX1798" fmla="*/ 459333 w 3379808"/>
              <a:gd name="connsiteY1798" fmla="*/ 982587 h 2476982"/>
              <a:gd name="connsiteX1799" fmla="*/ 462988 w 3379808"/>
              <a:gd name="connsiteY1799" fmla="*/ 985001 h 2476982"/>
              <a:gd name="connsiteX1800" fmla="*/ 462988 w 3379808"/>
              <a:gd name="connsiteY1800" fmla="*/ 982587 h 2476982"/>
              <a:gd name="connsiteX1801" fmla="*/ 462988 w 3379808"/>
              <a:gd name="connsiteY1801" fmla="*/ 980173 h 2476982"/>
              <a:gd name="connsiteX1802" fmla="*/ 2109944 w 3379808"/>
              <a:gd name="connsiteY1802" fmla="*/ 979569 h 2476982"/>
              <a:gd name="connsiteX1803" fmla="*/ 2109030 w 3379808"/>
              <a:gd name="connsiteY1803" fmla="*/ 982587 h 2476982"/>
              <a:gd name="connsiteX1804" fmla="*/ 2112685 w 3379808"/>
              <a:gd name="connsiteY1804" fmla="*/ 985001 h 2476982"/>
              <a:gd name="connsiteX1805" fmla="*/ 2112685 w 3379808"/>
              <a:gd name="connsiteY1805" fmla="*/ 982587 h 2476982"/>
              <a:gd name="connsiteX1806" fmla="*/ 2112685 w 3379808"/>
              <a:gd name="connsiteY1806" fmla="*/ 980173 h 2476982"/>
              <a:gd name="connsiteX1807" fmla="*/ 2109944 w 3379808"/>
              <a:gd name="connsiteY1807" fmla="*/ 979569 h 2476982"/>
              <a:gd name="connsiteX1808" fmla="*/ 2093191 w 3379808"/>
              <a:gd name="connsiteY1808" fmla="*/ 975344 h 2476982"/>
              <a:gd name="connsiteX1809" fmla="*/ 2093191 w 3379808"/>
              <a:gd name="connsiteY1809" fmla="*/ 977759 h 2476982"/>
              <a:gd name="connsiteX1810" fmla="*/ 2093191 w 3379808"/>
              <a:gd name="connsiteY1810" fmla="*/ 980173 h 2476982"/>
              <a:gd name="connsiteX1811" fmla="*/ 2096846 w 3379808"/>
              <a:gd name="connsiteY1811" fmla="*/ 977759 h 2476982"/>
              <a:gd name="connsiteX1812" fmla="*/ 2093191 w 3379808"/>
              <a:gd name="connsiteY1812" fmla="*/ 975344 h 2476982"/>
              <a:gd name="connsiteX1813" fmla="*/ 2083443 w 3379808"/>
              <a:gd name="connsiteY1813" fmla="*/ 975344 h 2476982"/>
              <a:gd name="connsiteX1814" fmla="*/ 2079789 w 3379808"/>
              <a:gd name="connsiteY1814" fmla="*/ 977759 h 2476982"/>
              <a:gd name="connsiteX1815" fmla="*/ 2083443 w 3379808"/>
              <a:gd name="connsiteY1815" fmla="*/ 980173 h 2476982"/>
              <a:gd name="connsiteX1816" fmla="*/ 2083443 w 3379808"/>
              <a:gd name="connsiteY1816" fmla="*/ 975344 h 2476982"/>
              <a:gd name="connsiteX1817" fmla="*/ 2039582 w 3379808"/>
              <a:gd name="connsiteY1817" fmla="*/ 975344 h 2476982"/>
              <a:gd name="connsiteX1818" fmla="*/ 2039582 w 3379808"/>
              <a:gd name="connsiteY1818" fmla="*/ 977759 h 2476982"/>
              <a:gd name="connsiteX1819" fmla="*/ 2039582 w 3379808"/>
              <a:gd name="connsiteY1819" fmla="*/ 980173 h 2476982"/>
              <a:gd name="connsiteX1820" fmla="*/ 2043237 w 3379808"/>
              <a:gd name="connsiteY1820" fmla="*/ 977759 h 2476982"/>
              <a:gd name="connsiteX1821" fmla="*/ 2039582 w 3379808"/>
              <a:gd name="connsiteY1821" fmla="*/ 975344 h 2476982"/>
              <a:gd name="connsiteX1822" fmla="*/ 2005467 w 3379808"/>
              <a:gd name="connsiteY1822" fmla="*/ 975344 h 2476982"/>
              <a:gd name="connsiteX1823" fmla="*/ 2001812 w 3379808"/>
              <a:gd name="connsiteY1823" fmla="*/ 977759 h 2476982"/>
              <a:gd name="connsiteX1824" fmla="*/ 2005467 w 3379808"/>
              <a:gd name="connsiteY1824" fmla="*/ 980173 h 2476982"/>
              <a:gd name="connsiteX1825" fmla="*/ 2009122 w 3379808"/>
              <a:gd name="connsiteY1825" fmla="*/ 977759 h 2476982"/>
              <a:gd name="connsiteX1826" fmla="*/ 2005467 w 3379808"/>
              <a:gd name="connsiteY1826" fmla="*/ 975344 h 2476982"/>
              <a:gd name="connsiteX1827" fmla="*/ 467861 w 3379808"/>
              <a:gd name="connsiteY1827" fmla="*/ 975344 h 2476982"/>
              <a:gd name="connsiteX1828" fmla="*/ 464207 w 3379808"/>
              <a:gd name="connsiteY1828" fmla="*/ 977759 h 2476982"/>
              <a:gd name="connsiteX1829" fmla="*/ 467861 w 3379808"/>
              <a:gd name="connsiteY1829" fmla="*/ 980173 h 2476982"/>
              <a:gd name="connsiteX1830" fmla="*/ 467861 w 3379808"/>
              <a:gd name="connsiteY1830" fmla="*/ 975344 h 2476982"/>
              <a:gd name="connsiteX1831" fmla="*/ 1359721 w 3379808"/>
              <a:gd name="connsiteY1831" fmla="*/ 965688 h 2476982"/>
              <a:gd name="connsiteX1832" fmla="*/ 1057561 w 3379808"/>
              <a:gd name="connsiteY1832" fmla="*/ 1004314 h 2476982"/>
              <a:gd name="connsiteX1833" fmla="*/ 774895 w 3379808"/>
              <a:gd name="connsiteY1833" fmla="*/ 1067082 h 2476982"/>
              <a:gd name="connsiteX1834" fmla="*/ 794389 w 3379808"/>
              <a:gd name="connsiteY1834" fmla="*/ 1067082 h 2476982"/>
              <a:gd name="connsiteX1835" fmla="*/ 1067308 w 3379808"/>
              <a:gd name="connsiteY1835" fmla="*/ 1004314 h 2476982"/>
              <a:gd name="connsiteX1836" fmla="*/ 1086802 w 3379808"/>
              <a:gd name="connsiteY1836" fmla="*/ 1004314 h 2476982"/>
              <a:gd name="connsiteX1837" fmla="*/ 1359721 w 3379808"/>
              <a:gd name="connsiteY1837" fmla="*/ 975344 h 2476982"/>
              <a:gd name="connsiteX1838" fmla="*/ 1372514 w 3379808"/>
              <a:gd name="connsiteY1838" fmla="*/ 970516 h 2476982"/>
              <a:gd name="connsiteX1839" fmla="*/ 1388962 w 3379808"/>
              <a:gd name="connsiteY1839" fmla="*/ 965688 h 2476982"/>
              <a:gd name="connsiteX1840" fmla="*/ 560459 w 3379808"/>
              <a:gd name="connsiteY1840" fmla="*/ 965688 h 2476982"/>
              <a:gd name="connsiteX1841" fmla="*/ 556804 w 3379808"/>
              <a:gd name="connsiteY1841" fmla="*/ 970516 h 2476982"/>
              <a:gd name="connsiteX1842" fmla="*/ 560459 w 3379808"/>
              <a:gd name="connsiteY1842" fmla="*/ 975344 h 2476982"/>
              <a:gd name="connsiteX1843" fmla="*/ 564114 w 3379808"/>
              <a:gd name="connsiteY1843" fmla="*/ 970516 h 2476982"/>
              <a:gd name="connsiteX1844" fmla="*/ 560459 w 3379808"/>
              <a:gd name="connsiteY1844" fmla="*/ 965688 h 2476982"/>
              <a:gd name="connsiteX1845" fmla="*/ 467861 w 3379808"/>
              <a:gd name="connsiteY1845" fmla="*/ 965688 h 2476982"/>
              <a:gd name="connsiteX1846" fmla="*/ 467861 w 3379808"/>
              <a:gd name="connsiteY1846" fmla="*/ 968102 h 2476982"/>
              <a:gd name="connsiteX1847" fmla="*/ 467861 w 3379808"/>
              <a:gd name="connsiteY1847" fmla="*/ 970516 h 2476982"/>
              <a:gd name="connsiteX1848" fmla="*/ 471517 w 3379808"/>
              <a:gd name="connsiteY1848" fmla="*/ 968102 h 2476982"/>
              <a:gd name="connsiteX1849" fmla="*/ 467861 w 3379808"/>
              <a:gd name="connsiteY1849" fmla="*/ 965688 h 2476982"/>
              <a:gd name="connsiteX1850" fmla="*/ 438620 w 3379808"/>
              <a:gd name="connsiteY1850" fmla="*/ 965688 h 2476982"/>
              <a:gd name="connsiteX1851" fmla="*/ 433746 w 3379808"/>
              <a:gd name="connsiteY1851" fmla="*/ 970516 h 2476982"/>
              <a:gd name="connsiteX1852" fmla="*/ 399631 w 3379808"/>
              <a:gd name="connsiteY1852" fmla="*/ 1038112 h 2476982"/>
              <a:gd name="connsiteX1853" fmla="*/ 399631 w 3379808"/>
              <a:gd name="connsiteY1853" fmla="*/ 1042941 h 2476982"/>
              <a:gd name="connsiteX1854" fmla="*/ 422781 w 3379808"/>
              <a:gd name="connsiteY1854" fmla="*/ 1010350 h 2476982"/>
              <a:gd name="connsiteX1855" fmla="*/ 438620 w 3379808"/>
              <a:gd name="connsiteY1855" fmla="*/ 970516 h 2476982"/>
              <a:gd name="connsiteX1856" fmla="*/ 438620 w 3379808"/>
              <a:gd name="connsiteY1856" fmla="*/ 968102 h 2476982"/>
              <a:gd name="connsiteX1857" fmla="*/ 438620 w 3379808"/>
              <a:gd name="connsiteY1857" fmla="*/ 965688 h 2476982"/>
              <a:gd name="connsiteX1858" fmla="*/ 419126 w 3379808"/>
              <a:gd name="connsiteY1858" fmla="*/ 965688 h 2476982"/>
              <a:gd name="connsiteX1859" fmla="*/ 419126 w 3379808"/>
              <a:gd name="connsiteY1859" fmla="*/ 968102 h 2476982"/>
              <a:gd name="connsiteX1860" fmla="*/ 419126 w 3379808"/>
              <a:gd name="connsiteY1860" fmla="*/ 970516 h 2476982"/>
              <a:gd name="connsiteX1861" fmla="*/ 422781 w 3379808"/>
              <a:gd name="connsiteY1861" fmla="*/ 968102 h 2476982"/>
              <a:gd name="connsiteX1862" fmla="*/ 419126 w 3379808"/>
              <a:gd name="connsiteY1862" fmla="*/ 965688 h 2476982"/>
              <a:gd name="connsiteX1863" fmla="*/ 2098064 w 3379808"/>
              <a:gd name="connsiteY1863" fmla="*/ 960859 h 2476982"/>
              <a:gd name="connsiteX1864" fmla="*/ 2094410 w 3379808"/>
              <a:gd name="connsiteY1864" fmla="*/ 965688 h 2476982"/>
              <a:gd name="connsiteX1865" fmla="*/ 2098064 w 3379808"/>
              <a:gd name="connsiteY1865" fmla="*/ 970516 h 2476982"/>
              <a:gd name="connsiteX1866" fmla="*/ 2101720 w 3379808"/>
              <a:gd name="connsiteY1866" fmla="*/ 965688 h 2476982"/>
              <a:gd name="connsiteX1867" fmla="*/ 2098064 w 3379808"/>
              <a:gd name="connsiteY1867" fmla="*/ 960859 h 2476982"/>
              <a:gd name="connsiteX1868" fmla="*/ 2044455 w 3379808"/>
              <a:gd name="connsiteY1868" fmla="*/ 960859 h 2476982"/>
              <a:gd name="connsiteX1869" fmla="*/ 2044455 w 3379808"/>
              <a:gd name="connsiteY1869" fmla="*/ 965688 h 2476982"/>
              <a:gd name="connsiteX1870" fmla="*/ 2044455 w 3379808"/>
              <a:gd name="connsiteY1870" fmla="*/ 970516 h 2476982"/>
              <a:gd name="connsiteX1871" fmla="*/ 2048111 w 3379808"/>
              <a:gd name="connsiteY1871" fmla="*/ 965688 h 2476982"/>
              <a:gd name="connsiteX1872" fmla="*/ 2044455 w 3379808"/>
              <a:gd name="connsiteY1872" fmla="*/ 960859 h 2476982"/>
              <a:gd name="connsiteX1873" fmla="*/ 2010340 w 3379808"/>
              <a:gd name="connsiteY1873" fmla="*/ 960859 h 2476982"/>
              <a:gd name="connsiteX1874" fmla="*/ 2006686 w 3379808"/>
              <a:gd name="connsiteY1874" fmla="*/ 965688 h 2476982"/>
              <a:gd name="connsiteX1875" fmla="*/ 2010340 w 3379808"/>
              <a:gd name="connsiteY1875" fmla="*/ 970516 h 2476982"/>
              <a:gd name="connsiteX1876" fmla="*/ 2010340 w 3379808"/>
              <a:gd name="connsiteY1876" fmla="*/ 965688 h 2476982"/>
              <a:gd name="connsiteX1877" fmla="*/ 2010340 w 3379808"/>
              <a:gd name="connsiteY1877" fmla="*/ 960859 h 2476982"/>
              <a:gd name="connsiteX1878" fmla="*/ 609194 w 3379808"/>
              <a:gd name="connsiteY1878" fmla="*/ 960859 h 2476982"/>
              <a:gd name="connsiteX1879" fmla="*/ 606757 w 3379808"/>
              <a:gd name="connsiteY1879" fmla="*/ 970516 h 2476982"/>
              <a:gd name="connsiteX1880" fmla="*/ 604321 w 3379808"/>
              <a:gd name="connsiteY1880" fmla="*/ 980173 h 2476982"/>
              <a:gd name="connsiteX1881" fmla="*/ 608585 w 3379808"/>
              <a:gd name="connsiteY1881" fmla="*/ 974741 h 2476982"/>
              <a:gd name="connsiteX1882" fmla="*/ 609194 w 3379808"/>
              <a:gd name="connsiteY1882" fmla="*/ 965688 h 2476982"/>
              <a:gd name="connsiteX1883" fmla="*/ 609194 w 3379808"/>
              <a:gd name="connsiteY1883" fmla="*/ 963274 h 2476982"/>
              <a:gd name="connsiteX1884" fmla="*/ 609194 w 3379808"/>
              <a:gd name="connsiteY1884" fmla="*/ 960859 h 2476982"/>
              <a:gd name="connsiteX1885" fmla="*/ 565332 w 3379808"/>
              <a:gd name="connsiteY1885" fmla="*/ 956031 h 2476982"/>
              <a:gd name="connsiteX1886" fmla="*/ 561678 w 3379808"/>
              <a:gd name="connsiteY1886" fmla="*/ 958445 h 2476982"/>
              <a:gd name="connsiteX1887" fmla="*/ 565332 w 3379808"/>
              <a:gd name="connsiteY1887" fmla="*/ 960859 h 2476982"/>
              <a:gd name="connsiteX1888" fmla="*/ 565332 w 3379808"/>
              <a:gd name="connsiteY1888" fmla="*/ 958445 h 2476982"/>
              <a:gd name="connsiteX1889" fmla="*/ 565332 w 3379808"/>
              <a:gd name="connsiteY1889" fmla="*/ 956031 h 2476982"/>
              <a:gd name="connsiteX1890" fmla="*/ 575079 w 3379808"/>
              <a:gd name="connsiteY1890" fmla="*/ 951203 h 2476982"/>
              <a:gd name="connsiteX1891" fmla="*/ 555585 w 3379808"/>
              <a:gd name="connsiteY1891" fmla="*/ 999486 h 2476982"/>
              <a:gd name="connsiteX1892" fmla="*/ 555585 w 3379808"/>
              <a:gd name="connsiteY1892" fmla="*/ 1004314 h 2476982"/>
              <a:gd name="connsiteX1893" fmla="*/ 573251 w 3379808"/>
              <a:gd name="connsiteY1893" fmla="*/ 981984 h 2476982"/>
              <a:gd name="connsiteX1894" fmla="*/ 579953 w 3379808"/>
              <a:gd name="connsiteY1894" fmla="*/ 956031 h 2476982"/>
              <a:gd name="connsiteX1895" fmla="*/ 577516 w 3379808"/>
              <a:gd name="connsiteY1895" fmla="*/ 955428 h 2476982"/>
              <a:gd name="connsiteX1896" fmla="*/ 575079 w 3379808"/>
              <a:gd name="connsiteY1896" fmla="*/ 951203 h 2476982"/>
              <a:gd name="connsiteX1897" fmla="*/ 570206 w 3379808"/>
              <a:gd name="connsiteY1897" fmla="*/ 951203 h 2476982"/>
              <a:gd name="connsiteX1898" fmla="*/ 566551 w 3379808"/>
              <a:gd name="connsiteY1898" fmla="*/ 953617 h 2476982"/>
              <a:gd name="connsiteX1899" fmla="*/ 570206 w 3379808"/>
              <a:gd name="connsiteY1899" fmla="*/ 956031 h 2476982"/>
              <a:gd name="connsiteX1900" fmla="*/ 573861 w 3379808"/>
              <a:gd name="connsiteY1900" fmla="*/ 953617 h 2476982"/>
              <a:gd name="connsiteX1901" fmla="*/ 570206 w 3379808"/>
              <a:gd name="connsiteY1901" fmla="*/ 951203 h 2476982"/>
              <a:gd name="connsiteX1902" fmla="*/ 443493 w 3379808"/>
              <a:gd name="connsiteY1902" fmla="*/ 951203 h 2476982"/>
              <a:gd name="connsiteX1903" fmla="*/ 439839 w 3379808"/>
              <a:gd name="connsiteY1903" fmla="*/ 956031 h 2476982"/>
              <a:gd name="connsiteX1904" fmla="*/ 443493 w 3379808"/>
              <a:gd name="connsiteY1904" fmla="*/ 960859 h 2476982"/>
              <a:gd name="connsiteX1905" fmla="*/ 443493 w 3379808"/>
              <a:gd name="connsiteY1905" fmla="*/ 956031 h 2476982"/>
              <a:gd name="connsiteX1906" fmla="*/ 443493 w 3379808"/>
              <a:gd name="connsiteY1906" fmla="*/ 951203 h 2476982"/>
              <a:gd name="connsiteX1907" fmla="*/ 1374342 w 3379808"/>
              <a:gd name="connsiteY1907" fmla="*/ 941546 h 2476982"/>
              <a:gd name="connsiteX1908" fmla="*/ 1374342 w 3379808"/>
              <a:gd name="connsiteY1908" fmla="*/ 951203 h 2476982"/>
              <a:gd name="connsiteX1909" fmla="*/ 1398709 w 3379808"/>
              <a:gd name="connsiteY1909" fmla="*/ 951203 h 2476982"/>
              <a:gd name="connsiteX1910" fmla="*/ 1396273 w 3379808"/>
              <a:gd name="connsiteY1910" fmla="*/ 946978 h 2476982"/>
              <a:gd name="connsiteX1911" fmla="*/ 1393836 w 3379808"/>
              <a:gd name="connsiteY1911" fmla="*/ 946375 h 2476982"/>
              <a:gd name="connsiteX1912" fmla="*/ 1385917 w 3379808"/>
              <a:gd name="connsiteY1912" fmla="*/ 943960 h 2476982"/>
              <a:gd name="connsiteX1913" fmla="*/ 1374342 w 3379808"/>
              <a:gd name="connsiteY1913" fmla="*/ 941546 h 2476982"/>
              <a:gd name="connsiteX1914" fmla="*/ 511723 w 3379808"/>
              <a:gd name="connsiteY1914" fmla="*/ 941546 h 2476982"/>
              <a:gd name="connsiteX1915" fmla="*/ 504413 w 3379808"/>
              <a:gd name="connsiteY1915" fmla="*/ 954825 h 2476982"/>
              <a:gd name="connsiteX1916" fmla="*/ 497102 w 3379808"/>
              <a:gd name="connsiteY1916" fmla="*/ 975344 h 2476982"/>
              <a:gd name="connsiteX1917" fmla="*/ 481264 w 3379808"/>
              <a:gd name="connsiteY1917" fmla="*/ 1003108 h 2476982"/>
              <a:gd name="connsiteX1918" fmla="*/ 472735 w 3379808"/>
              <a:gd name="connsiteY1918" fmla="*/ 1023628 h 2476982"/>
              <a:gd name="connsiteX1919" fmla="*/ 472735 w 3379808"/>
              <a:gd name="connsiteY1919" fmla="*/ 1028456 h 2476982"/>
              <a:gd name="connsiteX1920" fmla="*/ 477608 w 3379808"/>
              <a:gd name="connsiteY1920" fmla="*/ 1028456 h 2476982"/>
              <a:gd name="connsiteX1921" fmla="*/ 483091 w 3379808"/>
              <a:gd name="connsiteY1921" fmla="*/ 1018196 h 2476982"/>
              <a:gd name="connsiteX1922" fmla="*/ 492229 w 3379808"/>
              <a:gd name="connsiteY1922" fmla="*/ 1004314 h 2476982"/>
              <a:gd name="connsiteX1923" fmla="*/ 502585 w 3379808"/>
              <a:gd name="connsiteY1923" fmla="*/ 972930 h 2476982"/>
              <a:gd name="connsiteX1924" fmla="*/ 516597 w 3379808"/>
              <a:gd name="connsiteY1924" fmla="*/ 941546 h 2476982"/>
              <a:gd name="connsiteX1925" fmla="*/ 477608 w 3379808"/>
              <a:gd name="connsiteY1925" fmla="*/ 941546 h 2476982"/>
              <a:gd name="connsiteX1926" fmla="*/ 473954 w 3379808"/>
              <a:gd name="connsiteY1926" fmla="*/ 946375 h 2476982"/>
              <a:gd name="connsiteX1927" fmla="*/ 477608 w 3379808"/>
              <a:gd name="connsiteY1927" fmla="*/ 951203 h 2476982"/>
              <a:gd name="connsiteX1928" fmla="*/ 481264 w 3379808"/>
              <a:gd name="connsiteY1928" fmla="*/ 946375 h 2476982"/>
              <a:gd name="connsiteX1929" fmla="*/ 477608 w 3379808"/>
              <a:gd name="connsiteY1929" fmla="*/ 941546 h 2476982"/>
              <a:gd name="connsiteX1930" fmla="*/ 2054202 w 3379808"/>
              <a:gd name="connsiteY1930" fmla="*/ 936718 h 2476982"/>
              <a:gd name="connsiteX1931" fmla="*/ 2051765 w 3379808"/>
              <a:gd name="connsiteY1931" fmla="*/ 942149 h 2476982"/>
              <a:gd name="connsiteX1932" fmla="*/ 2049329 w 3379808"/>
              <a:gd name="connsiteY1932" fmla="*/ 951203 h 2476982"/>
              <a:gd name="connsiteX1933" fmla="*/ 2049329 w 3379808"/>
              <a:gd name="connsiteY1933" fmla="*/ 956031 h 2476982"/>
              <a:gd name="connsiteX1934" fmla="*/ 2053593 w 3379808"/>
              <a:gd name="connsiteY1934" fmla="*/ 950600 h 2476982"/>
              <a:gd name="connsiteX1935" fmla="*/ 2054202 w 3379808"/>
              <a:gd name="connsiteY1935" fmla="*/ 941546 h 2476982"/>
              <a:gd name="connsiteX1936" fmla="*/ 2054202 w 3379808"/>
              <a:gd name="connsiteY1936" fmla="*/ 939132 h 2476982"/>
              <a:gd name="connsiteX1937" fmla="*/ 2054202 w 3379808"/>
              <a:gd name="connsiteY1937" fmla="*/ 936718 h 2476982"/>
              <a:gd name="connsiteX1938" fmla="*/ 2015214 w 3379808"/>
              <a:gd name="connsiteY1938" fmla="*/ 936718 h 2476982"/>
              <a:gd name="connsiteX1939" fmla="*/ 2015214 w 3379808"/>
              <a:gd name="connsiteY1939" fmla="*/ 939132 h 2476982"/>
              <a:gd name="connsiteX1940" fmla="*/ 2015214 w 3379808"/>
              <a:gd name="connsiteY1940" fmla="*/ 941546 h 2476982"/>
              <a:gd name="connsiteX1941" fmla="*/ 2018870 w 3379808"/>
              <a:gd name="connsiteY1941" fmla="*/ 939132 h 2476982"/>
              <a:gd name="connsiteX1942" fmla="*/ 2015214 w 3379808"/>
              <a:gd name="connsiteY1942" fmla="*/ 936718 h 2476982"/>
              <a:gd name="connsiteX1943" fmla="*/ 1330480 w 3379808"/>
              <a:gd name="connsiteY1943" fmla="*/ 936718 h 2476982"/>
              <a:gd name="connsiteX1944" fmla="*/ 1332917 w 3379808"/>
              <a:gd name="connsiteY1944" fmla="*/ 940340 h 2476982"/>
              <a:gd name="connsiteX1945" fmla="*/ 1335353 w 3379808"/>
              <a:gd name="connsiteY1945" fmla="*/ 936718 h 2476982"/>
              <a:gd name="connsiteX1946" fmla="*/ 1332917 w 3379808"/>
              <a:gd name="connsiteY1946" fmla="*/ 936718 h 2476982"/>
              <a:gd name="connsiteX1947" fmla="*/ 1330480 w 3379808"/>
              <a:gd name="connsiteY1947" fmla="*/ 936718 h 2476982"/>
              <a:gd name="connsiteX1948" fmla="*/ 575079 w 3379808"/>
              <a:gd name="connsiteY1948" fmla="*/ 927061 h 2476982"/>
              <a:gd name="connsiteX1949" fmla="*/ 575079 w 3379808"/>
              <a:gd name="connsiteY1949" fmla="*/ 936718 h 2476982"/>
              <a:gd name="connsiteX1950" fmla="*/ 575079 w 3379808"/>
              <a:gd name="connsiteY1950" fmla="*/ 941546 h 2476982"/>
              <a:gd name="connsiteX1951" fmla="*/ 579953 w 3379808"/>
              <a:gd name="connsiteY1951" fmla="*/ 931890 h 2476982"/>
              <a:gd name="connsiteX1952" fmla="*/ 577516 w 3379808"/>
              <a:gd name="connsiteY1952" fmla="*/ 929475 h 2476982"/>
              <a:gd name="connsiteX1953" fmla="*/ 575079 w 3379808"/>
              <a:gd name="connsiteY1953" fmla="*/ 927061 h 2476982"/>
              <a:gd name="connsiteX1954" fmla="*/ 438620 w 3379808"/>
              <a:gd name="connsiteY1954" fmla="*/ 927061 h 2476982"/>
              <a:gd name="connsiteX1955" fmla="*/ 429482 w 3379808"/>
              <a:gd name="connsiteY1955" fmla="*/ 940943 h 2476982"/>
              <a:gd name="connsiteX1956" fmla="*/ 423999 w 3379808"/>
              <a:gd name="connsiteY1956" fmla="*/ 951203 h 2476982"/>
              <a:gd name="connsiteX1957" fmla="*/ 423999 w 3379808"/>
              <a:gd name="connsiteY1957" fmla="*/ 953617 h 2476982"/>
              <a:gd name="connsiteX1958" fmla="*/ 423999 w 3379808"/>
              <a:gd name="connsiteY1958" fmla="*/ 956031 h 2476982"/>
              <a:gd name="connsiteX1959" fmla="*/ 423999 w 3379808"/>
              <a:gd name="connsiteY1959" fmla="*/ 958445 h 2476982"/>
              <a:gd name="connsiteX1960" fmla="*/ 423999 w 3379808"/>
              <a:gd name="connsiteY1960" fmla="*/ 960859 h 2476982"/>
              <a:gd name="connsiteX1961" fmla="*/ 431309 w 3379808"/>
              <a:gd name="connsiteY1961" fmla="*/ 948789 h 2476982"/>
              <a:gd name="connsiteX1962" fmla="*/ 438620 w 3379808"/>
              <a:gd name="connsiteY1962" fmla="*/ 936718 h 2476982"/>
              <a:gd name="connsiteX1963" fmla="*/ 438620 w 3379808"/>
              <a:gd name="connsiteY1963" fmla="*/ 934304 h 2476982"/>
              <a:gd name="connsiteX1964" fmla="*/ 438620 w 3379808"/>
              <a:gd name="connsiteY1964" fmla="*/ 931890 h 2476982"/>
              <a:gd name="connsiteX1965" fmla="*/ 438620 w 3379808"/>
              <a:gd name="connsiteY1965" fmla="*/ 929475 h 2476982"/>
              <a:gd name="connsiteX1966" fmla="*/ 438620 w 3379808"/>
              <a:gd name="connsiteY1966" fmla="*/ 927061 h 2476982"/>
              <a:gd name="connsiteX1967" fmla="*/ 487355 w 3379808"/>
              <a:gd name="connsiteY1967" fmla="*/ 922233 h 2476982"/>
              <a:gd name="connsiteX1968" fmla="*/ 482482 w 3379808"/>
              <a:gd name="connsiteY1968" fmla="*/ 936718 h 2476982"/>
              <a:gd name="connsiteX1969" fmla="*/ 482482 w 3379808"/>
              <a:gd name="connsiteY1969" fmla="*/ 939132 h 2476982"/>
              <a:gd name="connsiteX1970" fmla="*/ 482482 w 3379808"/>
              <a:gd name="connsiteY1970" fmla="*/ 941546 h 2476982"/>
              <a:gd name="connsiteX1971" fmla="*/ 487355 w 3379808"/>
              <a:gd name="connsiteY1971" fmla="*/ 927061 h 2476982"/>
              <a:gd name="connsiteX1972" fmla="*/ 487355 w 3379808"/>
              <a:gd name="connsiteY1972" fmla="*/ 922233 h 2476982"/>
              <a:gd name="connsiteX1973" fmla="*/ 2024961 w 3379808"/>
              <a:gd name="connsiteY1973" fmla="*/ 912576 h 2476982"/>
              <a:gd name="connsiteX1974" fmla="*/ 2024961 w 3379808"/>
              <a:gd name="connsiteY1974" fmla="*/ 914990 h 2476982"/>
              <a:gd name="connsiteX1975" fmla="*/ 2024961 w 3379808"/>
              <a:gd name="connsiteY1975" fmla="*/ 917405 h 2476982"/>
              <a:gd name="connsiteX1976" fmla="*/ 2028617 w 3379808"/>
              <a:gd name="connsiteY1976" fmla="*/ 914990 h 2476982"/>
              <a:gd name="connsiteX1977" fmla="*/ 2024961 w 3379808"/>
              <a:gd name="connsiteY1977" fmla="*/ 912576 h 2476982"/>
              <a:gd name="connsiteX1978" fmla="*/ 584826 w 3379808"/>
              <a:gd name="connsiteY1978" fmla="*/ 912576 h 2476982"/>
              <a:gd name="connsiteX1979" fmla="*/ 584826 w 3379808"/>
              <a:gd name="connsiteY1979" fmla="*/ 914990 h 2476982"/>
              <a:gd name="connsiteX1980" fmla="*/ 584826 w 3379808"/>
              <a:gd name="connsiteY1980" fmla="*/ 917405 h 2476982"/>
              <a:gd name="connsiteX1981" fmla="*/ 588482 w 3379808"/>
              <a:gd name="connsiteY1981" fmla="*/ 914990 h 2476982"/>
              <a:gd name="connsiteX1982" fmla="*/ 584826 w 3379808"/>
              <a:gd name="connsiteY1982" fmla="*/ 912576 h 2476982"/>
              <a:gd name="connsiteX1983" fmla="*/ 2068823 w 3379808"/>
              <a:gd name="connsiteY1983" fmla="*/ 902920 h 2476982"/>
              <a:gd name="connsiteX1984" fmla="*/ 2063949 w 3379808"/>
              <a:gd name="connsiteY1984" fmla="*/ 917405 h 2476982"/>
              <a:gd name="connsiteX1985" fmla="*/ 2063949 w 3379808"/>
              <a:gd name="connsiteY1985" fmla="*/ 922233 h 2476982"/>
              <a:gd name="connsiteX1986" fmla="*/ 2063949 w 3379808"/>
              <a:gd name="connsiteY1986" fmla="*/ 927061 h 2476982"/>
              <a:gd name="connsiteX1987" fmla="*/ 2064559 w 3379808"/>
              <a:gd name="connsiteY1987" fmla="*/ 918008 h 2476982"/>
              <a:gd name="connsiteX1988" fmla="*/ 2068823 w 3379808"/>
              <a:gd name="connsiteY1988" fmla="*/ 912576 h 2476982"/>
              <a:gd name="connsiteX1989" fmla="*/ 2068823 w 3379808"/>
              <a:gd name="connsiteY1989" fmla="*/ 910162 h 2476982"/>
              <a:gd name="connsiteX1990" fmla="*/ 2068823 w 3379808"/>
              <a:gd name="connsiteY1990" fmla="*/ 907748 h 2476982"/>
              <a:gd name="connsiteX1991" fmla="*/ 2068823 w 3379808"/>
              <a:gd name="connsiteY1991" fmla="*/ 905334 h 2476982"/>
              <a:gd name="connsiteX1992" fmla="*/ 2068823 w 3379808"/>
              <a:gd name="connsiteY1992" fmla="*/ 902920 h 2476982"/>
              <a:gd name="connsiteX1993" fmla="*/ 2027093 w 3379808"/>
              <a:gd name="connsiteY1993" fmla="*/ 900883 h 2476982"/>
              <a:gd name="connsiteX1994" fmla="*/ 2026180 w 3379808"/>
              <a:gd name="connsiteY1994" fmla="*/ 901109 h 2476982"/>
              <a:gd name="connsiteX1995" fmla="*/ 2029834 w 3379808"/>
              <a:gd name="connsiteY1995" fmla="*/ 902920 h 2476982"/>
              <a:gd name="connsiteX1996" fmla="*/ 2027093 w 3379808"/>
              <a:gd name="connsiteY1996" fmla="*/ 900883 h 2476982"/>
              <a:gd name="connsiteX1997" fmla="*/ 2054202 w 3379808"/>
              <a:gd name="connsiteY1997" fmla="*/ 898091 h 2476982"/>
              <a:gd name="connsiteX1998" fmla="*/ 2050548 w 3379808"/>
              <a:gd name="connsiteY1998" fmla="*/ 900506 h 2476982"/>
              <a:gd name="connsiteX1999" fmla="*/ 2054202 w 3379808"/>
              <a:gd name="connsiteY1999" fmla="*/ 902920 h 2476982"/>
              <a:gd name="connsiteX2000" fmla="*/ 2057858 w 3379808"/>
              <a:gd name="connsiteY2000" fmla="*/ 900506 h 2476982"/>
              <a:gd name="connsiteX2001" fmla="*/ 2054202 w 3379808"/>
              <a:gd name="connsiteY2001" fmla="*/ 898091 h 2476982"/>
              <a:gd name="connsiteX2002" fmla="*/ 448367 w 3379808"/>
              <a:gd name="connsiteY2002" fmla="*/ 898091 h 2476982"/>
              <a:gd name="connsiteX2003" fmla="*/ 441665 w 3379808"/>
              <a:gd name="connsiteY2003" fmla="*/ 910162 h 2476982"/>
              <a:gd name="connsiteX2004" fmla="*/ 438620 w 3379808"/>
              <a:gd name="connsiteY2004" fmla="*/ 922233 h 2476982"/>
              <a:gd name="connsiteX2005" fmla="*/ 443493 w 3379808"/>
              <a:gd name="connsiteY2005" fmla="*/ 922233 h 2476982"/>
              <a:gd name="connsiteX2006" fmla="*/ 448367 w 3379808"/>
              <a:gd name="connsiteY2006" fmla="*/ 902920 h 2476982"/>
              <a:gd name="connsiteX2007" fmla="*/ 448367 w 3379808"/>
              <a:gd name="connsiteY2007" fmla="*/ 898091 h 2476982"/>
              <a:gd name="connsiteX2008" fmla="*/ 2068823 w 3379808"/>
              <a:gd name="connsiteY2008" fmla="*/ 893263 h 2476982"/>
              <a:gd name="connsiteX2009" fmla="*/ 2068823 w 3379808"/>
              <a:gd name="connsiteY2009" fmla="*/ 895677 h 2476982"/>
              <a:gd name="connsiteX2010" fmla="*/ 2068823 w 3379808"/>
              <a:gd name="connsiteY2010" fmla="*/ 898091 h 2476982"/>
              <a:gd name="connsiteX2011" fmla="*/ 2072479 w 3379808"/>
              <a:gd name="connsiteY2011" fmla="*/ 895677 h 2476982"/>
              <a:gd name="connsiteX2012" fmla="*/ 2068823 w 3379808"/>
              <a:gd name="connsiteY2012" fmla="*/ 893263 h 2476982"/>
              <a:gd name="connsiteX2013" fmla="*/ 594573 w 3379808"/>
              <a:gd name="connsiteY2013" fmla="*/ 893263 h 2476982"/>
              <a:gd name="connsiteX2014" fmla="*/ 590919 w 3379808"/>
              <a:gd name="connsiteY2014" fmla="*/ 895677 h 2476982"/>
              <a:gd name="connsiteX2015" fmla="*/ 594573 w 3379808"/>
              <a:gd name="connsiteY2015" fmla="*/ 898091 h 2476982"/>
              <a:gd name="connsiteX2016" fmla="*/ 594573 w 3379808"/>
              <a:gd name="connsiteY2016" fmla="*/ 893263 h 2476982"/>
              <a:gd name="connsiteX2017" fmla="*/ 2122432 w 3379808"/>
              <a:gd name="connsiteY2017" fmla="*/ 888435 h 2476982"/>
              <a:gd name="connsiteX2018" fmla="*/ 2111467 w 3379808"/>
              <a:gd name="connsiteY2018" fmla="*/ 914990 h 2476982"/>
              <a:gd name="connsiteX2019" fmla="*/ 2107811 w 3379808"/>
              <a:gd name="connsiteY2019" fmla="*/ 941546 h 2476982"/>
              <a:gd name="connsiteX2020" fmla="*/ 2107811 w 3379808"/>
              <a:gd name="connsiteY2020" fmla="*/ 946375 h 2476982"/>
              <a:gd name="connsiteX2021" fmla="*/ 2107811 w 3379808"/>
              <a:gd name="connsiteY2021" fmla="*/ 951203 h 2476982"/>
              <a:gd name="connsiteX2022" fmla="*/ 2116949 w 3379808"/>
              <a:gd name="connsiteY2022" fmla="*/ 922233 h 2476982"/>
              <a:gd name="connsiteX2023" fmla="*/ 2122432 w 3379808"/>
              <a:gd name="connsiteY2023" fmla="*/ 893263 h 2476982"/>
              <a:gd name="connsiteX2024" fmla="*/ 2122432 w 3379808"/>
              <a:gd name="connsiteY2024" fmla="*/ 890849 h 2476982"/>
              <a:gd name="connsiteX2025" fmla="*/ 2122432 w 3379808"/>
              <a:gd name="connsiteY2025" fmla="*/ 888435 h 2476982"/>
              <a:gd name="connsiteX2026" fmla="*/ 2034708 w 3379808"/>
              <a:gd name="connsiteY2026" fmla="*/ 888435 h 2476982"/>
              <a:gd name="connsiteX2027" fmla="*/ 2031053 w 3379808"/>
              <a:gd name="connsiteY2027" fmla="*/ 893263 h 2476982"/>
              <a:gd name="connsiteX2028" fmla="*/ 2034708 w 3379808"/>
              <a:gd name="connsiteY2028" fmla="*/ 898091 h 2476982"/>
              <a:gd name="connsiteX2029" fmla="*/ 2038364 w 3379808"/>
              <a:gd name="connsiteY2029" fmla="*/ 893263 h 2476982"/>
              <a:gd name="connsiteX2030" fmla="*/ 2034708 w 3379808"/>
              <a:gd name="connsiteY2030" fmla="*/ 888435 h 2476982"/>
              <a:gd name="connsiteX2031" fmla="*/ 2146800 w 3379808"/>
              <a:gd name="connsiteY2031" fmla="*/ 878778 h 2476982"/>
              <a:gd name="connsiteX2032" fmla="*/ 2141926 w 3379808"/>
              <a:gd name="connsiteY2032" fmla="*/ 883606 h 2476982"/>
              <a:gd name="connsiteX2033" fmla="*/ 2117558 w 3379808"/>
              <a:gd name="connsiteY2033" fmla="*/ 960859 h 2476982"/>
              <a:gd name="connsiteX2034" fmla="*/ 2117558 w 3379808"/>
              <a:gd name="connsiteY2034" fmla="*/ 975344 h 2476982"/>
              <a:gd name="connsiteX2035" fmla="*/ 2132179 w 3379808"/>
              <a:gd name="connsiteY2035" fmla="*/ 933097 h 2476982"/>
              <a:gd name="connsiteX2036" fmla="*/ 2146800 w 3379808"/>
              <a:gd name="connsiteY2036" fmla="*/ 883606 h 2476982"/>
              <a:gd name="connsiteX2037" fmla="*/ 2146800 w 3379808"/>
              <a:gd name="connsiteY2037" fmla="*/ 881192 h 2476982"/>
              <a:gd name="connsiteX2038" fmla="*/ 2146800 w 3379808"/>
              <a:gd name="connsiteY2038" fmla="*/ 878778 h 2476982"/>
              <a:gd name="connsiteX2039" fmla="*/ 2073696 w 3379808"/>
              <a:gd name="connsiteY2039" fmla="*/ 878778 h 2476982"/>
              <a:gd name="connsiteX2040" fmla="*/ 2073696 w 3379808"/>
              <a:gd name="connsiteY2040" fmla="*/ 881192 h 2476982"/>
              <a:gd name="connsiteX2041" fmla="*/ 2073696 w 3379808"/>
              <a:gd name="connsiteY2041" fmla="*/ 883606 h 2476982"/>
              <a:gd name="connsiteX2042" fmla="*/ 2077352 w 3379808"/>
              <a:gd name="connsiteY2042" fmla="*/ 881192 h 2476982"/>
              <a:gd name="connsiteX2043" fmla="*/ 2073696 w 3379808"/>
              <a:gd name="connsiteY2043" fmla="*/ 878778 h 2476982"/>
              <a:gd name="connsiteX2044" fmla="*/ 2127305 w 3379808"/>
              <a:gd name="connsiteY2044" fmla="*/ 873950 h 2476982"/>
              <a:gd name="connsiteX2045" fmla="*/ 2127305 w 3379808"/>
              <a:gd name="connsiteY2045" fmla="*/ 876364 h 2476982"/>
              <a:gd name="connsiteX2046" fmla="*/ 2127305 w 3379808"/>
              <a:gd name="connsiteY2046" fmla="*/ 878778 h 2476982"/>
              <a:gd name="connsiteX2047" fmla="*/ 2130961 w 3379808"/>
              <a:gd name="connsiteY2047" fmla="*/ 876364 h 2476982"/>
              <a:gd name="connsiteX2048" fmla="*/ 2127305 w 3379808"/>
              <a:gd name="connsiteY2048" fmla="*/ 873950 h 2476982"/>
              <a:gd name="connsiteX2049" fmla="*/ 2039582 w 3379808"/>
              <a:gd name="connsiteY2049" fmla="*/ 873950 h 2476982"/>
              <a:gd name="connsiteX2050" fmla="*/ 2035927 w 3379808"/>
              <a:gd name="connsiteY2050" fmla="*/ 876364 h 2476982"/>
              <a:gd name="connsiteX2051" fmla="*/ 2039582 w 3379808"/>
              <a:gd name="connsiteY2051" fmla="*/ 878778 h 2476982"/>
              <a:gd name="connsiteX2052" fmla="*/ 2039582 w 3379808"/>
              <a:gd name="connsiteY2052" fmla="*/ 873950 h 2476982"/>
              <a:gd name="connsiteX2053" fmla="*/ 604321 w 3379808"/>
              <a:gd name="connsiteY2053" fmla="*/ 869122 h 2476982"/>
              <a:gd name="connsiteX2054" fmla="*/ 600666 w 3379808"/>
              <a:gd name="connsiteY2054" fmla="*/ 871536 h 2476982"/>
              <a:gd name="connsiteX2055" fmla="*/ 604321 w 3379808"/>
              <a:gd name="connsiteY2055" fmla="*/ 873950 h 2476982"/>
              <a:gd name="connsiteX2056" fmla="*/ 604321 w 3379808"/>
              <a:gd name="connsiteY2056" fmla="*/ 871536 h 2476982"/>
              <a:gd name="connsiteX2057" fmla="*/ 604321 w 3379808"/>
              <a:gd name="connsiteY2057" fmla="*/ 869122 h 2476982"/>
              <a:gd name="connsiteX2058" fmla="*/ 589700 w 3379808"/>
              <a:gd name="connsiteY2058" fmla="*/ 869122 h 2476982"/>
              <a:gd name="connsiteX2059" fmla="*/ 586654 w 3379808"/>
              <a:gd name="connsiteY2059" fmla="*/ 881192 h 2476982"/>
              <a:gd name="connsiteX2060" fmla="*/ 579953 w 3379808"/>
              <a:gd name="connsiteY2060" fmla="*/ 893263 h 2476982"/>
              <a:gd name="connsiteX2061" fmla="*/ 579953 w 3379808"/>
              <a:gd name="connsiteY2061" fmla="*/ 898091 h 2476982"/>
              <a:gd name="connsiteX2062" fmla="*/ 588482 w 3379808"/>
              <a:gd name="connsiteY2062" fmla="*/ 888435 h 2476982"/>
              <a:gd name="connsiteX2063" fmla="*/ 589700 w 3379808"/>
              <a:gd name="connsiteY2063" fmla="*/ 878778 h 2476982"/>
              <a:gd name="connsiteX2064" fmla="*/ 589700 w 3379808"/>
              <a:gd name="connsiteY2064" fmla="*/ 869122 h 2476982"/>
              <a:gd name="connsiteX2065" fmla="*/ 462988 w 3379808"/>
              <a:gd name="connsiteY2065" fmla="*/ 869122 h 2476982"/>
              <a:gd name="connsiteX2066" fmla="*/ 456286 w 3379808"/>
              <a:gd name="connsiteY2066" fmla="*/ 881192 h 2476982"/>
              <a:gd name="connsiteX2067" fmla="*/ 453240 w 3379808"/>
              <a:gd name="connsiteY2067" fmla="*/ 893263 h 2476982"/>
              <a:gd name="connsiteX2068" fmla="*/ 453240 w 3379808"/>
              <a:gd name="connsiteY2068" fmla="*/ 898091 h 2476982"/>
              <a:gd name="connsiteX2069" fmla="*/ 459942 w 3379808"/>
              <a:gd name="connsiteY2069" fmla="*/ 886021 h 2476982"/>
              <a:gd name="connsiteX2070" fmla="*/ 462988 w 3379808"/>
              <a:gd name="connsiteY2070" fmla="*/ 873950 h 2476982"/>
              <a:gd name="connsiteX2071" fmla="*/ 462988 w 3379808"/>
              <a:gd name="connsiteY2071" fmla="*/ 869122 h 2476982"/>
              <a:gd name="connsiteX2072" fmla="*/ 2039582 w 3379808"/>
              <a:gd name="connsiteY2072" fmla="*/ 864293 h 2476982"/>
              <a:gd name="connsiteX2073" fmla="*/ 2039582 w 3379808"/>
              <a:gd name="connsiteY2073" fmla="*/ 866707 h 2476982"/>
              <a:gd name="connsiteX2074" fmla="*/ 2039582 w 3379808"/>
              <a:gd name="connsiteY2074" fmla="*/ 869122 h 2476982"/>
              <a:gd name="connsiteX2075" fmla="*/ 2043237 w 3379808"/>
              <a:gd name="connsiteY2075" fmla="*/ 866707 h 2476982"/>
              <a:gd name="connsiteX2076" fmla="*/ 2039582 w 3379808"/>
              <a:gd name="connsiteY2076" fmla="*/ 864293 h 2476982"/>
              <a:gd name="connsiteX2077" fmla="*/ 516597 w 3379808"/>
              <a:gd name="connsiteY2077" fmla="*/ 864293 h 2476982"/>
              <a:gd name="connsiteX2078" fmla="*/ 507458 w 3379808"/>
              <a:gd name="connsiteY2078" fmla="*/ 873950 h 2476982"/>
              <a:gd name="connsiteX2079" fmla="*/ 501976 w 3379808"/>
              <a:gd name="connsiteY2079" fmla="*/ 883606 h 2476982"/>
              <a:gd name="connsiteX2080" fmla="*/ 501976 w 3379808"/>
              <a:gd name="connsiteY2080" fmla="*/ 888435 h 2476982"/>
              <a:gd name="connsiteX2081" fmla="*/ 511114 w 3379808"/>
              <a:gd name="connsiteY2081" fmla="*/ 876967 h 2476982"/>
              <a:gd name="connsiteX2082" fmla="*/ 516597 w 3379808"/>
              <a:gd name="connsiteY2082" fmla="*/ 869122 h 2476982"/>
              <a:gd name="connsiteX2083" fmla="*/ 516597 w 3379808"/>
              <a:gd name="connsiteY2083" fmla="*/ 866707 h 2476982"/>
              <a:gd name="connsiteX2084" fmla="*/ 516597 w 3379808"/>
              <a:gd name="connsiteY2084" fmla="*/ 864293 h 2476982"/>
              <a:gd name="connsiteX2085" fmla="*/ 2146800 w 3379808"/>
              <a:gd name="connsiteY2085" fmla="*/ 859465 h 2476982"/>
              <a:gd name="connsiteX2086" fmla="*/ 2146800 w 3379808"/>
              <a:gd name="connsiteY2086" fmla="*/ 864293 h 2476982"/>
              <a:gd name="connsiteX2087" fmla="*/ 2146800 w 3379808"/>
              <a:gd name="connsiteY2087" fmla="*/ 869122 h 2476982"/>
              <a:gd name="connsiteX2088" fmla="*/ 2150455 w 3379808"/>
              <a:gd name="connsiteY2088" fmla="*/ 864293 h 2476982"/>
              <a:gd name="connsiteX2089" fmla="*/ 2146800 w 3379808"/>
              <a:gd name="connsiteY2089" fmla="*/ 859465 h 2476982"/>
              <a:gd name="connsiteX2090" fmla="*/ 2132179 w 3379808"/>
              <a:gd name="connsiteY2090" fmla="*/ 859465 h 2476982"/>
              <a:gd name="connsiteX2091" fmla="*/ 2132179 w 3379808"/>
              <a:gd name="connsiteY2091" fmla="*/ 864293 h 2476982"/>
              <a:gd name="connsiteX2092" fmla="*/ 2132179 w 3379808"/>
              <a:gd name="connsiteY2092" fmla="*/ 869122 h 2476982"/>
              <a:gd name="connsiteX2093" fmla="*/ 2135835 w 3379808"/>
              <a:gd name="connsiteY2093" fmla="*/ 864293 h 2476982"/>
              <a:gd name="connsiteX2094" fmla="*/ 2132179 w 3379808"/>
              <a:gd name="connsiteY2094" fmla="*/ 859465 h 2476982"/>
              <a:gd name="connsiteX2095" fmla="*/ 618941 w 3379808"/>
              <a:gd name="connsiteY2095" fmla="*/ 859465 h 2476982"/>
              <a:gd name="connsiteX2096" fmla="*/ 584826 w 3379808"/>
              <a:gd name="connsiteY2096" fmla="*/ 931890 h 2476982"/>
              <a:gd name="connsiteX2097" fmla="*/ 584826 w 3379808"/>
              <a:gd name="connsiteY2097" fmla="*/ 941546 h 2476982"/>
              <a:gd name="connsiteX2098" fmla="*/ 606148 w 3379808"/>
              <a:gd name="connsiteY2098" fmla="*/ 900506 h 2476982"/>
              <a:gd name="connsiteX2099" fmla="*/ 623815 w 3379808"/>
              <a:gd name="connsiteY2099" fmla="*/ 859465 h 2476982"/>
              <a:gd name="connsiteX2100" fmla="*/ 609194 w 3379808"/>
              <a:gd name="connsiteY2100" fmla="*/ 854637 h 2476982"/>
              <a:gd name="connsiteX2101" fmla="*/ 609194 w 3379808"/>
              <a:gd name="connsiteY2101" fmla="*/ 857051 h 2476982"/>
              <a:gd name="connsiteX2102" fmla="*/ 609194 w 3379808"/>
              <a:gd name="connsiteY2102" fmla="*/ 859465 h 2476982"/>
              <a:gd name="connsiteX2103" fmla="*/ 612850 w 3379808"/>
              <a:gd name="connsiteY2103" fmla="*/ 857051 h 2476982"/>
              <a:gd name="connsiteX2104" fmla="*/ 609194 w 3379808"/>
              <a:gd name="connsiteY2104" fmla="*/ 854637 h 2476982"/>
              <a:gd name="connsiteX2105" fmla="*/ 599447 w 3379808"/>
              <a:gd name="connsiteY2105" fmla="*/ 854637 h 2476982"/>
              <a:gd name="connsiteX2106" fmla="*/ 597010 w 3379808"/>
              <a:gd name="connsiteY2106" fmla="*/ 859465 h 2476982"/>
              <a:gd name="connsiteX2107" fmla="*/ 594573 w 3379808"/>
              <a:gd name="connsiteY2107" fmla="*/ 864293 h 2476982"/>
              <a:gd name="connsiteX2108" fmla="*/ 594573 w 3379808"/>
              <a:gd name="connsiteY2108" fmla="*/ 866707 h 2476982"/>
              <a:gd name="connsiteX2109" fmla="*/ 594573 w 3379808"/>
              <a:gd name="connsiteY2109" fmla="*/ 869122 h 2476982"/>
              <a:gd name="connsiteX2110" fmla="*/ 598838 w 3379808"/>
              <a:gd name="connsiteY2110" fmla="*/ 864293 h 2476982"/>
              <a:gd name="connsiteX2111" fmla="*/ 599447 w 3379808"/>
              <a:gd name="connsiteY2111" fmla="*/ 859465 h 2476982"/>
              <a:gd name="connsiteX2112" fmla="*/ 599447 w 3379808"/>
              <a:gd name="connsiteY2112" fmla="*/ 857051 h 2476982"/>
              <a:gd name="connsiteX2113" fmla="*/ 599447 w 3379808"/>
              <a:gd name="connsiteY2113" fmla="*/ 854637 h 2476982"/>
              <a:gd name="connsiteX2114" fmla="*/ 2137052 w 3379808"/>
              <a:gd name="connsiteY2114" fmla="*/ 849808 h 2476982"/>
              <a:gd name="connsiteX2115" fmla="*/ 2133398 w 3379808"/>
              <a:gd name="connsiteY2115" fmla="*/ 852222 h 2476982"/>
              <a:gd name="connsiteX2116" fmla="*/ 2137052 w 3379808"/>
              <a:gd name="connsiteY2116" fmla="*/ 854637 h 2476982"/>
              <a:gd name="connsiteX2117" fmla="*/ 2140708 w 3379808"/>
              <a:gd name="connsiteY2117" fmla="*/ 852222 h 2476982"/>
              <a:gd name="connsiteX2118" fmla="*/ 2137052 w 3379808"/>
              <a:gd name="connsiteY2118" fmla="*/ 849808 h 2476982"/>
              <a:gd name="connsiteX2119" fmla="*/ 604321 w 3379808"/>
              <a:gd name="connsiteY2119" fmla="*/ 844980 h 2476982"/>
              <a:gd name="connsiteX2120" fmla="*/ 600666 w 3379808"/>
              <a:gd name="connsiteY2120" fmla="*/ 847394 h 2476982"/>
              <a:gd name="connsiteX2121" fmla="*/ 604321 w 3379808"/>
              <a:gd name="connsiteY2121" fmla="*/ 849808 h 2476982"/>
              <a:gd name="connsiteX2122" fmla="*/ 604321 w 3379808"/>
              <a:gd name="connsiteY2122" fmla="*/ 844980 h 2476982"/>
              <a:gd name="connsiteX2123" fmla="*/ 472735 w 3379808"/>
              <a:gd name="connsiteY2123" fmla="*/ 844980 h 2476982"/>
              <a:gd name="connsiteX2124" fmla="*/ 467861 w 3379808"/>
              <a:gd name="connsiteY2124" fmla="*/ 864293 h 2476982"/>
              <a:gd name="connsiteX2125" fmla="*/ 467861 w 3379808"/>
              <a:gd name="connsiteY2125" fmla="*/ 866707 h 2476982"/>
              <a:gd name="connsiteX2126" fmla="*/ 467861 w 3379808"/>
              <a:gd name="connsiteY2126" fmla="*/ 869122 h 2476982"/>
              <a:gd name="connsiteX2127" fmla="*/ 472126 w 3379808"/>
              <a:gd name="connsiteY2127" fmla="*/ 857051 h 2476982"/>
              <a:gd name="connsiteX2128" fmla="*/ 472735 w 3379808"/>
              <a:gd name="connsiteY2128" fmla="*/ 844980 h 2476982"/>
              <a:gd name="connsiteX2129" fmla="*/ 2156547 w 3379808"/>
              <a:gd name="connsiteY2129" fmla="*/ 840152 h 2476982"/>
              <a:gd name="connsiteX2130" fmla="*/ 2156547 w 3379808"/>
              <a:gd name="connsiteY2130" fmla="*/ 842566 h 2476982"/>
              <a:gd name="connsiteX2131" fmla="*/ 2156547 w 3379808"/>
              <a:gd name="connsiteY2131" fmla="*/ 844980 h 2476982"/>
              <a:gd name="connsiteX2132" fmla="*/ 2160202 w 3379808"/>
              <a:gd name="connsiteY2132" fmla="*/ 842566 h 2476982"/>
              <a:gd name="connsiteX2133" fmla="*/ 2156547 w 3379808"/>
              <a:gd name="connsiteY2133" fmla="*/ 840152 h 2476982"/>
              <a:gd name="connsiteX2134" fmla="*/ 2049329 w 3379808"/>
              <a:gd name="connsiteY2134" fmla="*/ 840152 h 2476982"/>
              <a:gd name="connsiteX2135" fmla="*/ 2049329 w 3379808"/>
              <a:gd name="connsiteY2135" fmla="*/ 842566 h 2476982"/>
              <a:gd name="connsiteX2136" fmla="*/ 2049329 w 3379808"/>
              <a:gd name="connsiteY2136" fmla="*/ 844980 h 2476982"/>
              <a:gd name="connsiteX2137" fmla="*/ 2052984 w 3379808"/>
              <a:gd name="connsiteY2137" fmla="*/ 842566 h 2476982"/>
              <a:gd name="connsiteX2138" fmla="*/ 2049329 w 3379808"/>
              <a:gd name="connsiteY2138" fmla="*/ 840152 h 2476982"/>
              <a:gd name="connsiteX2139" fmla="*/ 2127305 w 3379808"/>
              <a:gd name="connsiteY2139" fmla="*/ 830495 h 2476982"/>
              <a:gd name="connsiteX2140" fmla="*/ 2110248 w 3379808"/>
              <a:gd name="connsiteY2140" fmla="*/ 887832 h 2476982"/>
              <a:gd name="connsiteX2141" fmla="*/ 2093191 w 3379808"/>
              <a:gd name="connsiteY2141" fmla="*/ 941546 h 2476982"/>
              <a:gd name="connsiteX2142" fmla="*/ 2088927 w 3379808"/>
              <a:gd name="connsiteY2142" fmla="*/ 953617 h 2476982"/>
              <a:gd name="connsiteX2143" fmla="*/ 2088317 w 3379808"/>
              <a:gd name="connsiteY2143" fmla="*/ 965688 h 2476982"/>
              <a:gd name="connsiteX2144" fmla="*/ 2088317 w 3379808"/>
              <a:gd name="connsiteY2144" fmla="*/ 968102 h 2476982"/>
              <a:gd name="connsiteX2145" fmla="*/ 2088317 w 3379808"/>
              <a:gd name="connsiteY2145" fmla="*/ 970516 h 2476982"/>
              <a:gd name="connsiteX2146" fmla="*/ 2109639 w 3379808"/>
              <a:gd name="connsiteY2146" fmla="*/ 905937 h 2476982"/>
              <a:gd name="connsiteX2147" fmla="*/ 2127305 w 3379808"/>
              <a:gd name="connsiteY2147" fmla="*/ 844980 h 2476982"/>
              <a:gd name="connsiteX2148" fmla="*/ 2054202 w 3379808"/>
              <a:gd name="connsiteY2148" fmla="*/ 825667 h 2476982"/>
              <a:gd name="connsiteX2149" fmla="*/ 2054202 w 3379808"/>
              <a:gd name="connsiteY2149" fmla="*/ 828081 h 2476982"/>
              <a:gd name="connsiteX2150" fmla="*/ 2054202 w 3379808"/>
              <a:gd name="connsiteY2150" fmla="*/ 830495 h 2476982"/>
              <a:gd name="connsiteX2151" fmla="*/ 2057858 w 3379808"/>
              <a:gd name="connsiteY2151" fmla="*/ 828081 h 2476982"/>
              <a:gd name="connsiteX2152" fmla="*/ 2054202 w 3379808"/>
              <a:gd name="connsiteY2152" fmla="*/ 825667 h 2476982"/>
              <a:gd name="connsiteX2153" fmla="*/ 2161420 w 3379808"/>
              <a:gd name="connsiteY2153" fmla="*/ 820838 h 2476982"/>
              <a:gd name="connsiteX2154" fmla="*/ 2157766 w 3379808"/>
              <a:gd name="connsiteY2154" fmla="*/ 823253 h 2476982"/>
              <a:gd name="connsiteX2155" fmla="*/ 2161420 w 3379808"/>
              <a:gd name="connsiteY2155" fmla="*/ 825667 h 2476982"/>
              <a:gd name="connsiteX2156" fmla="*/ 2161420 w 3379808"/>
              <a:gd name="connsiteY2156" fmla="*/ 820838 h 2476982"/>
              <a:gd name="connsiteX2157" fmla="*/ 2173300 w 3379808"/>
              <a:gd name="connsiteY2157" fmla="*/ 820235 h 2476982"/>
              <a:gd name="connsiteX2158" fmla="*/ 2172386 w 3379808"/>
              <a:gd name="connsiteY2158" fmla="*/ 823253 h 2476982"/>
              <a:gd name="connsiteX2159" fmla="*/ 2176041 w 3379808"/>
              <a:gd name="connsiteY2159" fmla="*/ 825667 h 2476982"/>
              <a:gd name="connsiteX2160" fmla="*/ 2176041 w 3379808"/>
              <a:gd name="connsiteY2160" fmla="*/ 823253 h 2476982"/>
              <a:gd name="connsiteX2161" fmla="*/ 2176041 w 3379808"/>
              <a:gd name="connsiteY2161" fmla="*/ 820838 h 2476982"/>
              <a:gd name="connsiteX2162" fmla="*/ 2173300 w 3379808"/>
              <a:gd name="connsiteY2162" fmla="*/ 820235 h 2476982"/>
              <a:gd name="connsiteX2163" fmla="*/ 2144058 w 3379808"/>
              <a:gd name="connsiteY2163" fmla="*/ 819481 h 2476982"/>
              <a:gd name="connsiteX2164" fmla="*/ 2143145 w 3379808"/>
              <a:gd name="connsiteY2164" fmla="*/ 820838 h 2476982"/>
              <a:gd name="connsiteX2165" fmla="*/ 2146800 w 3379808"/>
              <a:gd name="connsiteY2165" fmla="*/ 820838 h 2476982"/>
              <a:gd name="connsiteX2166" fmla="*/ 2144058 w 3379808"/>
              <a:gd name="connsiteY2166" fmla="*/ 819481 h 2476982"/>
              <a:gd name="connsiteX2167" fmla="*/ 2059076 w 3379808"/>
              <a:gd name="connsiteY2167" fmla="*/ 816010 h 2476982"/>
              <a:gd name="connsiteX2168" fmla="*/ 2055421 w 3379808"/>
              <a:gd name="connsiteY2168" fmla="*/ 820235 h 2476982"/>
              <a:gd name="connsiteX2169" fmla="*/ 2059076 w 3379808"/>
              <a:gd name="connsiteY2169" fmla="*/ 820838 h 2476982"/>
              <a:gd name="connsiteX2170" fmla="*/ 2059076 w 3379808"/>
              <a:gd name="connsiteY2170" fmla="*/ 818424 h 2476982"/>
              <a:gd name="connsiteX2171" fmla="*/ 2059076 w 3379808"/>
              <a:gd name="connsiteY2171" fmla="*/ 816010 h 2476982"/>
              <a:gd name="connsiteX2172" fmla="*/ 618941 w 3379808"/>
              <a:gd name="connsiteY2172" fmla="*/ 806353 h 2476982"/>
              <a:gd name="connsiteX2173" fmla="*/ 609194 w 3379808"/>
              <a:gd name="connsiteY2173" fmla="*/ 830495 h 2476982"/>
              <a:gd name="connsiteX2174" fmla="*/ 609194 w 3379808"/>
              <a:gd name="connsiteY2174" fmla="*/ 832909 h 2476982"/>
              <a:gd name="connsiteX2175" fmla="*/ 609194 w 3379808"/>
              <a:gd name="connsiteY2175" fmla="*/ 835323 h 2476982"/>
              <a:gd name="connsiteX2176" fmla="*/ 623815 w 3379808"/>
              <a:gd name="connsiteY2176" fmla="*/ 811182 h 2476982"/>
              <a:gd name="connsiteX2177" fmla="*/ 2146800 w 3379808"/>
              <a:gd name="connsiteY2177" fmla="*/ 801525 h 2476982"/>
              <a:gd name="connsiteX2178" fmla="*/ 2146800 w 3379808"/>
              <a:gd name="connsiteY2178" fmla="*/ 803939 h 2476982"/>
              <a:gd name="connsiteX2179" fmla="*/ 2146800 w 3379808"/>
              <a:gd name="connsiteY2179" fmla="*/ 806353 h 2476982"/>
              <a:gd name="connsiteX2180" fmla="*/ 2150455 w 3379808"/>
              <a:gd name="connsiteY2180" fmla="*/ 803939 h 2476982"/>
              <a:gd name="connsiteX2181" fmla="*/ 2146800 w 3379808"/>
              <a:gd name="connsiteY2181" fmla="*/ 801525 h 2476982"/>
              <a:gd name="connsiteX2182" fmla="*/ 2063949 w 3379808"/>
              <a:gd name="connsiteY2182" fmla="*/ 801525 h 2476982"/>
              <a:gd name="connsiteX2183" fmla="*/ 2060295 w 3379808"/>
              <a:gd name="connsiteY2183" fmla="*/ 806353 h 2476982"/>
              <a:gd name="connsiteX2184" fmla="*/ 2063949 w 3379808"/>
              <a:gd name="connsiteY2184" fmla="*/ 811182 h 2476982"/>
              <a:gd name="connsiteX2185" fmla="*/ 2063949 w 3379808"/>
              <a:gd name="connsiteY2185" fmla="*/ 806353 h 2476982"/>
              <a:gd name="connsiteX2186" fmla="*/ 2063949 w 3379808"/>
              <a:gd name="connsiteY2186" fmla="*/ 801525 h 2476982"/>
              <a:gd name="connsiteX2187" fmla="*/ 2171167 w 3379808"/>
              <a:gd name="connsiteY2187" fmla="*/ 796697 h 2476982"/>
              <a:gd name="connsiteX2188" fmla="*/ 2166903 w 3379808"/>
              <a:gd name="connsiteY2188" fmla="*/ 802128 h 2476982"/>
              <a:gd name="connsiteX2189" fmla="*/ 2166294 w 3379808"/>
              <a:gd name="connsiteY2189" fmla="*/ 811182 h 2476982"/>
              <a:gd name="connsiteX2190" fmla="*/ 2166294 w 3379808"/>
              <a:gd name="connsiteY2190" fmla="*/ 813596 h 2476982"/>
              <a:gd name="connsiteX2191" fmla="*/ 2166294 w 3379808"/>
              <a:gd name="connsiteY2191" fmla="*/ 816010 h 2476982"/>
              <a:gd name="connsiteX2192" fmla="*/ 2171167 w 3379808"/>
              <a:gd name="connsiteY2192" fmla="*/ 801525 h 2476982"/>
              <a:gd name="connsiteX2193" fmla="*/ 2171167 w 3379808"/>
              <a:gd name="connsiteY2193" fmla="*/ 799111 h 2476982"/>
              <a:gd name="connsiteX2194" fmla="*/ 2171167 w 3379808"/>
              <a:gd name="connsiteY2194" fmla="*/ 796697 h 2476982"/>
              <a:gd name="connsiteX2195" fmla="*/ 2151673 w 3379808"/>
              <a:gd name="connsiteY2195" fmla="*/ 791869 h 2476982"/>
              <a:gd name="connsiteX2196" fmla="*/ 2151673 w 3379808"/>
              <a:gd name="connsiteY2196" fmla="*/ 794283 h 2476982"/>
              <a:gd name="connsiteX2197" fmla="*/ 2151673 w 3379808"/>
              <a:gd name="connsiteY2197" fmla="*/ 796697 h 2476982"/>
              <a:gd name="connsiteX2198" fmla="*/ 2155329 w 3379808"/>
              <a:gd name="connsiteY2198" fmla="*/ 794283 h 2476982"/>
              <a:gd name="connsiteX2199" fmla="*/ 2151673 w 3379808"/>
              <a:gd name="connsiteY2199" fmla="*/ 791869 h 2476982"/>
              <a:gd name="connsiteX2200" fmla="*/ 2066082 w 3379808"/>
              <a:gd name="connsiteY2200" fmla="*/ 791265 h 2476982"/>
              <a:gd name="connsiteX2201" fmla="*/ 2065168 w 3379808"/>
              <a:gd name="connsiteY2201" fmla="*/ 794283 h 2476982"/>
              <a:gd name="connsiteX2202" fmla="*/ 2068823 w 3379808"/>
              <a:gd name="connsiteY2202" fmla="*/ 796697 h 2476982"/>
              <a:gd name="connsiteX2203" fmla="*/ 2068823 w 3379808"/>
              <a:gd name="connsiteY2203" fmla="*/ 794283 h 2476982"/>
              <a:gd name="connsiteX2204" fmla="*/ 2068823 w 3379808"/>
              <a:gd name="connsiteY2204" fmla="*/ 791869 h 2476982"/>
              <a:gd name="connsiteX2205" fmla="*/ 2066082 w 3379808"/>
              <a:gd name="connsiteY2205" fmla="*/ 791265 h 2476982"/>
              <a:gd name="connsiteX2206" fmla="*/ 2156547 w 3379808"/>
              <a:gd name="connsiteY2206" fmla="*/ 777384 h 2476982"/>
              <a:gd name="connsiteX2207" fmla="*/ 2156547 w 3379808"/>
              <a:gd name="connsiteY2207" fmla="*/ 782212 h 2476982"/>
              <a:gd name="connsiteX2208" fmla="*/ 2156547 w 3379808"/>
              <a:gd name="connsiteY2208" fmla="*/ 787040 h 2476982"/>
              <a:gd name="connsiteX2209" fmla="*/ 2160202 w 3379808"/>
              <a:gd name="connsiteY2209" fmla="*/ 782212 h 2476982"/>
              <a:gd name="connsiteX2210" fmla="*/ 2156547 w 3379808"/>
              <a:gd name="connsiteY2210" fmla="*/ 777384 h 2476982"/>
              <a:gd name="connsiteX2211" fmla="*/ 501976 w 3379808"/>
              <a:gd name="connsiteY2211" fmla="*/ 777384 h 2476982"/>
              <a:gd name="connsiteX2212" fmla="*/ 497102 w 3379808"/>
              <a:gd name="connsiteY2212" fmla="*/ 787040 h 2476982"/>
              <a:gd name="connsiteX2213" fmla="*/ 497102 w 3379808"/>
              <a:gd name="connsiteY2213" fmla="*/ 791869 h 2476982"/>
              <a:gd name="connsiteX2214" fmla="*/ 483701 w 3379808"/>
              <a:gd name="connsiteY2214" fmla="*/ 813596 h 2476982"/>
              <a:gd name="connsiteX2215" fmla="*/ 477608 w 3379808"/>
              <a:gd name="connsiteY2215" fmla="*/ 835323 h 2476982"/>
              <a:gd name="connsiteX2216" fmla="*/ 477608 w 3379808"/>
              <a:gd name="connsiteY2216" fmla="*/ 837738 h 2476982"/>
              <a:gd name="connsiteX2217" fmla="*/ 477608 w 3379808"/>
              <a:gd name="connsiteY2217" fmla="*/ 840152 h 2476982"/>
              <a:gd name="connsiteX2218" fmla="*/ 489183 w 3379808"/>
              <a:gd name="connsiteY2218" fmla="*/ 818424 h 2476982"/>
              <a:gd name="connsiteX2219" fmla="*/ 497102 w 3379808"/>
              <a:gd name="connsiteY2219" fmla="*/ 796697 h 2476982"/>
              <a:gd name="connsiteX2220" fmla="*/ 497102 w 3379808"/>
              <a:gd name="connsiteY2220" fmla="*/ 791869 h 2476982"/>
              <a:gd name="connsiteX2221" fmla="*/ 501976 w 3379808"/>
              <a:gd name="connsiteY2221" fmla="*/ 782212 h 2476982"/>
              <a:gd name="connsiteX2222" fmla="*/ 501976 w 3379808"/>
              <a:gd name="connsiteY2222" fmla="*/ 777384 h 2476982"/>
              <a:gd name="connsiteX2223" fmla="*/ 2107811 w 3379808"/>
              <a:gd name="connsiteY2223" fmla="*/ 772555 h 2476982"/>
              <a:gd name="connsiteX2224" fmla="*/ 2104157 w 3379808"/>
              <a:gd name="connsiteY2224" fmla="*/ 777384 h 2476982"/>
              <a:gd name="connsiteX2225" fmla="*/ 2107811 w 3379808"/>
              <a:gd name="connsiteY2225" fmla="*/ 782212 h 2476982"/>
              <a:gd name="connsiteX2226" fmla="*/ 2111467 w 3379808"/>
              <a:gd name="connsiteY2226" fmla="*/ 777384 h 2476982"/>
              <a:gd name="connsiteX2227" fmla="*/ 2107811 w 3379808"/>
              <a:gd name="connsiteY2227" fmla="*/ 772555 h 2476982"/>
              <a:gd name="connsiteX2228" fmla="*/ 2158679 w 3379808"/>
              <a:gd name="connsiteY2228" fmla="*/ 767124 h 2476982"/>
              <a:gd name="connsiteX2229" fmla="*/ 2157766 w 3379808"/>
              <a:gd name="connsiteY2229" fmla="*/ 770141 h 2476982"/>
              <a:gd name="connsiteX2230" fmla="*/ 2161420 w 3379808"/>
              <a:gd name="connsiteY2230" fmla="*/ 772555 h 2476982"/>
              <a:gd name="connsiteX2231" fmla="*/ 2165076 w 3379808"/>
              <a:gd name="connsiteY2231" fmla="*/ 770141 h 2476982"/>
              <a:gd name="connsiteX2232" fmla="*/ 2161420 w 3379808"/>
              <a:gd name="connsiteY2232" fmla="*/ 767727 h 2476982"/>
              <a:gd name="connsiteX2233" fmla="*/ 2158679 w 3379808"/>
              <a:gd name="connsiteY2233" fmla="*/ 767124 h 2476982"/>
              <a:gd name="connsiteX2234" fmla="*/ 2112685 w 3379808"/>
              <a:gd name="connsiteY2234" fmla="*/ 762899 h 2476982"/>
              <a:gd name="connsiteX2235" fmla="*/ 2109030 w 3379808"/>
              <a:gd name="connsiteY2235" fmla="*/ 765313 h 2476982"/>
              <a:gd name="connsiteX2236" fmla="*/ 2112685 w 3379808"/>
              <a:gd name="connsiteY2236" fmla="*/ 767727 h 2476982"/>
              <a:gd name="connsiteX2237" fmla="*/ 2112685 w 3379808"/>
              <a:gd name="connsiteY2237" fmla="*/ 765313 h 2476982"/>
              <a:gd name="connsiteX2238" fmla="*/ 2112685 w 3379808"/>
              <a:gd name="connsiteY2238" fmla="*/ 762899 h 2476982"/>
              <a:gd name="connsiteX2239" fmla="*/ 2073696 w 3379808"/>
              <a:gd name="connsiteY2239" fmla="*/ 762899 h 2476982"/>
              <a:gd name="connsiteX2240" fmla="*/ 2071260 w 3379808"/>
              <a:gd name="connsiteY2240" fmla="*/ 767727 h 2476982"/>
              <a:gd name="connsiteX2241" fmla="*/ 2068823 w 3379808"/>
              <a:gd name="connsiteY2241" fmla="*/ 772555 h 2476982"/>
              <a:gd name="connsiteX2242" fmla="*/ 2068823 w 3379808"/>
              <a:gd name="connsiteY2242" fmla="*/ 774969 h 2476982"/>
              <a:gd name="connsiteX2243" fmla="*/ 2068823 w 3379808"/>
              <a:gd name="connsiteY2243" fmla="*/ 777384 h 2476982"/>
              <a:gd name="connsiteX2244" fmla="*/ 2068823 w 3379808"/>
              <a:gd name="connsiteY2244" fmla="*/ 779798 h 2476982"/>
              <a:gd name="connsiteX2245" fmla="*/ 2068823 w 3379808"/>
              <a:gd name="connsiteY2245" fmla="*/ 782212 h 2476982"/>
              <a:gd name="connsiteX2246" fmla="*/ 2073696 w 3379808"/>
              <a:gd name="connsiteY2246" fmla="*/ 767727 h 2476982"/>
              <a:gd name="connsiteX2247" fmla="*/ 2073696 w 3379808"/>
              <a:gd name="connsiteY2247" fmla="*/ 765313 h 2476982"/>
              <a:gd name="connsiteX2248" fmla="*/ 2073696 w 3379808"/>
              <a:gd name="connsiteY2248" fmla="*/ 762899 h 2476982"/>
              <a:gd name="connsiteX2249" fmla="*/ 506850 w 3379808"/>
              <a:gd name="connsiteY2249" fmla="*/ 762899 h 2476982"/>
              <a:gd name="connsiteX2250" fmla="*/ 503195 w 3379808"/>
              <a:gd name="connsiteY2250" fmla="*/ 767727 h 2476982"/>
              <a:gd name="connsiteX2251" fmla="*/ 506850 w 3379808"/>
              <a:gd name="connsiteY2251" fmla="*/ 772555 h 2476982"/>
              <a:gd name="connsiteX2252" fmla="*/ 510505 w 3379808"/>
              <a:gd name="connsiteY2252" fmla="*/ 767727 h 2476982"/>
              <a:gd name="connsiteX2253" fmla="*/ 506850 w 3379808"/>
              <a:gd name="connsiteY2253" fmla="*/ 762899 h 2476982"/>
              <a:gd name="connsiteX2254" fmla="*/ 511723 w 3379808"/>
              <a:gd name="connsiteY2254" fmla="*/ 758070 h 2476982"/>
              <a:gd name="connsiteX2255" fmla="*/ 508069 w 3379808"/>
              <a:gd name="connsiteY2255" fmla="*/ 760485 h 2476982"/>
              <a:gd name="connsiteX2256" fmla="*/ 511723 w 3379808"/>
              <a:gd name="connsiteY2256" fmla="*/ 762899 h 2476982"/>
              <a:gd name="connsiteX2257" fmla="*/ 511723 w 3379808"/>
              <a:gd name="connsiteY2257" fmla="*/ 758070 h 2476982"/>
              <a:gd name="connsiteX2258" fmla="*/ 2195535 w 3379808"/>
              <a:gd name="connsiteY2258" fmla="*/ 753242 h 2476982"/>
              <a:gd name="connsiteX2259" fmla="*/ 2185788 w 3379808"/>
              <a:gd name="connsiteY2259" fmla="*/ 779195 h 2476982"/>
              <a:gd name="connsiteX2260" fmla="*/ 2176041 w 3379808"/>
              <a:gd name="connsiteY2260" fmla="*/ 801525 h 2476982"/>
              <a:gd name="connsiteX2261" fmla="*/ 2176041 w 3379808"/>
              <a:gd name="connsiteY2261" fmla="*/ 811182 h 2476982"/>
              <a:gd name="connsiteX2262" fmla="*/ 2176041 w 3379808"/>
              <a:gd name="connsiteY2262" fmla="*/ 813596 h 2476982"/>
              <a:gd name="connsiteX2263" fmla="*/ 2176041 w 3379808"/>
              <a:gd name="connsiteY2263" fmla="*/ 816010 h 2476982"/>
              <a:gd name="connsiteX2264" fmla="*/ 2191270 w 3379808"/>
              <a:gd name="connsiteY2264" fmla="*/ 788851 h 2476982"/>
              <a:gd name="connsiteX2265" fmla="*/ 2195535 w 3379808"/>
              <a:gd name="connsiteY2265" fmla="*/ 758070 h 2476982"/>
              <a:gd name="connsiteX2266" fmla="*/ 2195535 w 3379808"/>
              <a:gd name="connsiteY2266" fmla="*/ 755656 h 2476982"/>
              <a:gd name="connsiteX2267" fmla="*/ 2195535 w 3379808"/>
              <a:gd name="connsiteY2267" fmla="*/ 753242 h 2476982"/>
              <a:gd name="connsiteX2268" fmla="*/ 2180914 w 3379808"/>
              <a:gd name="connsiteY2268" fmla="*/ 753242 h 2476982"/>
              <a:gd name="connsiteX2269" fmla="*/ 2174214 w 3379808"/>
              <a:gd name="connsiteY2269" fmla="*/ 769538 h 2476982"/>
              <a:gd name="connsiteX2270" fmla="*/ 2171167 w 3379808"/>
              <a:gd name="connsiteY2270" fmla="*/ 782212 h 2476982"/>
              <a:gd name="connsiteX2271" fmla="*/ 2173604 w 3379808"/>
              <a:gd name="connsiteY2271" fmla="*/ 788851 h 2476982"/>
              <a:gd name="connsiteX2272" fmla="*/ 2176041 w 3379808"/>
              <a:gd name="connsiteY2272" fmla="*/ 791869 h 2476982"/>
              <a:gd name="connsiteX2273" fmla="*/ 2180306 w 3379808"/>
              <a:gd name="connsiteY2273" fmla="*/ 774969 h 2476982"/>
              <a:gd name="connsiteX2274" fmla="*/ 2180914 w 3379808"/>
              <a:gd name="connsiteY2274" fmla="*/ 758070 h 2476982"/>
              <a:gd name="connsiteX2275" fmla="*/ 2180914 w 3379808"/>
              <a:gd name="connsiteY2275" fmla="*/ 755656 h 2476982"/>
              <a:gd name="connsiteX2276" fmla="*/ 2180914 w 3379808"/>
              <a:gd name="connsiteY2276" fmla="*/ 753242 h 2476982"/>
              <a:gd name="connsiteX2277" fmla="*/ 2166294 w 3379808"/>
              <a:gd name="connsiteY2277" fmla="*/ 753242 h 2476982"/>
              <a:gd name="connsiteX2278" fmla="*/ 2162639 w 3379808"/>
              <a:gd name="connsiteY2278" fmla="*/ 758070 h 2476982"/>
              <a:gd name="connsiteX2279" fmla="*/ 2166294 w 3379808"/>
              <a:gd name="connsiteY2279" fmla="*/ 762899 h 2476982"/>
              <a:gd name="connsiteX2280" fmla="*/ 2166294 w 3379808"/>
              <a:gd name="connsiteY2280" fmla="*/ 758070 h 2476982"/>
              <a:gd name="connsiteX2281" fmla="*/ 2166294 w 3379808"/>
              <a:gd name="connsiteY2281" fmla="*/ 753242 h 2476982"/>
              <a:gd name="connsiteX2282" fmla="*/ 2078570 w 3379808"/>
              <a:gd name="connsiteY2282" fmla="*/ 753242 h 2476982"/>
              <a:gd name="connsiteX2283" fmla="*/ 2078570 w 3379808"/>
              <a:gd name="connsiteY2283" fmla="*/ 755656 h 2476982"/>
              <a:gd name="connsiteX2284" fmla="*/ 2078570 w 3379808"/>
              <a:gd name="connsiteY2284" fmla="*/ 758070 h 2476982"/>
              <a:gd name="connsiteX2285" fmla="*/ 2082226 w 3379808"/>
              <a:gd name="connsiteY2285" fmla="*/ 755656 h 2476982"/>
              <a:gd name="connsiteX2286" fmla="*/ 2078570 w 3379808"/>
              <a:gd name="connsiteY2286" fmla="*/ 753242 h 2476982"/>
              <a:gd name="connsiteX2287" fmla="*/ 2185788 w 3379808"/>
              <a:gd name="connsiteY2287" fmla="*/ 743585 h 2476982"/>
              <a:gd name="connsiteX2288" fmla="*/ 2185788 w 3379808"/>
              <a:gd name="connsiteY2288" fmla="*/ 746000 h 2476982"/>
              <a:gd name="connsiteX2289" fmla="*/ 2185788 w 3379808"/>
              <a:gd name="connsiteY2289" fmla="*/ 748414 h 2476982"/>
              <a:gd name="connsiteX2290" fmla="*/ 2189444 w 3379808"/>
              <a:gd name="connsiteY2290" fmla="*/ 746000 h 2476982"/>
              <a:gd name="connsiteX2291" fmla="*/ 2185788 w 3379808"/>
              <a:gd name="connsiteY2291" fmla="*/ 743585 h 2476982"/>
              <a:gd name="connsiteX2292" fmla="*/ 2197667 w 3379808"/>
              <a:gd name="connsiteY2292" fmla="*/ 742982 h 2476982"/>
              <a:gd name="connsiteX2293" fmla="*/ 2196754 w 3379808"/>
              <a:gd name="connsiteY2293" fmla="*/ 746000 h 2476982"/>
              <a:gd name="connsiteX2294" fmla="*/ 2200409 w 3379808"/>
              <a:gd name="connsiteY2294" fmla="*/ 748414 h 2476982"/>
              <a:gd name="connsiteX2295" fmla="*/ 2200409 w 3379808"/>
              <a:gd name="connsiteY2295" fmla="*/ 746000 h 2476982"/>
              <a:gd name="connsiteX2296" fmla="*/ 2200409 w 3379808"/>
              <a:gd name="connsiteY2296" fmla="*/ 743585 h 2476982"/>
              <a:gd name="connsiteX2297" fmla="*/ 2197667 w 3379808"/>
              <a:gd name="connsiteY2297" fmla="*/ 742982 h 2476982"/>
              <a:gd name="connsiteX2298" fmla="*/ 2168426 w 3379808"/>
              <a:gd name="connsiteY2298" fmla="*/ 742228 h 2476982"/>
              <a:gd name="connsiteX2299" fmla="*/ 2167513 w 3379808"/>
              <a:gd name="connsiteY2299" fmla="*/ 743585 h 2476982"/>
              <a:gd name="connsiteX2300" fmla="*/ 2171167 w 3379808"/>
              <a:gd name="connsiteY2300" fmla="*/ 743585 h 2476982"/>
              <a:gd name="connsiteX2301" fmla="*/ 2168426 w 3379808"/>
              <a:gd name="connsiteY2301" fmla="*/ 742228 h 2476982"/>
              <a:gd name="connsiteX2302" fmla="*/ 2080702 w 3379808"/>
              <a:gd name="connsiteY2302" fmla="*/ 738154 h 2476982"/>
              <a:gd name="connsiteX2303" fmla="*/ 2079789 w 3379808"/>
              <a:gd name="connsiteY2303" fmla="*/ 741171 h 2476982"/>
              <a:gd name="connsiteX2304" fmla="*/ 2083443 w 3379808"/>
              <a:gd name="connsiteY2304" fmla="*/ 743585 h 2476982"/>
              <a:gd name="connsiteX2305" fmla="*/ 2083443 w 3379808"/>
              <a:gd name="connsiteY2305" fmla="*/ 741171 h 2476982"/>
              <a:gd name="connsiteX2306" fmla="*/ 2083443 w 3379808"/>
              <a:gd name="connsiteY2306" fmla="*/ 738757 h 2476982"/>
              <a:gd name="connsiteX2307" fmla="*/ 2080702 w 3379808"/>
              <a:gd name="connsiteY2307" fmla="*/ 738154 h 2476982"/>
              <a:gd name="connsiteX2308" fmla="*/ 2190662 w 3379808"/>
              <a:gd name="connsiteY2308" fmla="*/ 729101 h 2476982"/>
              <a:gd name="connsiteX2309" fmla="*/ 2187007 w 3379808"/>
              <a:gd name="connsiteY2309" fmla="*/ 733929 h 2476982"/>
              <a:gd name="connsiteX2310" fmla="*/ 2190662 w 3379808"/>
              <a:gd name="connsiteY2310" fmla="*/ 738757 h 2476982"/>
              <a:gd name="connsiteX2311" fmla="*/ 2190662 w 3379808"/>
              <a:gd name="connsiteY2311" fmla="*/ 729101 h 2476982"/>
              <a:gd name="connsiteX2312" fmla="*/ 521470 w 3379808"/>
              <a:gd name="connsiteY2312" fmla="*/ 729101 h 2476982"/>
              <a:gd name="connsiteX2313" fmla="*/ 521470 w 3379808"/>
              <a:gd name="connsiteY2313" fmla="*/ 733929 h 2476982"/>
              <a:gd name="connsiteX2314" fmla="*/ 521470 w 3379808"/>
              <a:gd name="connsiteY2314" fmla="*/ 738757 h 2476982"/>
              <a:gd name="connsiteX2315" fmla="*/ 517816 w 3379808"/>
              <a:gd name="connsiteY2315" fmla="*/ 741171 h 2476982"/>
              <a:gd name="connsiteX2316" fmla="*/ 521470 w 3379808"/>
              <a:gd name="connsiteY2316" fmla="*/ 743585 h 2476982"/>
              <a:gd name="connsiteX2317" fmla="*/ 521470 w 3379808"/>
              <a:gd name="connsiteY2317" fmla="*/ 741171 h 2476982"/>
              <a:gd name="connsiteX2318" fmla="*/ 521470 w 3379808"/>
              <a:gd name="connsiteY2318" fmla="*/ 738757 h 2476982"/>
              <a:gd name="connsiteX2319" fmla="*/ 525126 w 3379808"/>
              <a:gd name="connsiteY2319" fmla="*/ 733929 h 2476982"/>
              <a:gd name="connsiteX2320" fmla="*/ 521470 w 3379808"/>
              <a:gd name="connsiteY2320" fmla="*/ 729101 h 2476982"/>
              <a:gd name="connsiteX2321" fmla="*/ 2088317 w 3379808"/>
              <a:gd name="connsiteY2321" fmla="*/ 724272 h 2476982"/>
              <a:gd name="connsiteX2322" fmla="*/ 2084663 w 3379808"/>
              <a:gd name="connsiteY2322" fmla="*/ 729101 h 2476982"/>
              <a:gd name="connsiteX2323" fmla="*/ 2088317 w 3379808"/>
              <a:gd name="connsiteY2323" fmla="*/ 733929 h 2476982"/>
              <a:gd name="connsiteX2324" fmla="*/ 2088317 w 3379808"/>
              <a:gd name="connsiteY2324" fmla="*/ 729101 h 2476982"/>
              <a:gd name="connsiteX2325" fmla="*/ 2088317 w 3379808"/>
              <a:gd name="connsiteY2325" fmla="*/ 724272 h 2476982"/>
              <a:gd name="connsiteX2326" fmla="*/ 2176041 w 3379808"/>
              <a:gd name="connsiteY2326" fmla="*/ 714616 h 2476982"/>
              <a:gd name="connsiteX2327" fmla="*/ 2176041 w 3379808"/>
              <a:gd name="connsiteY2327" fmla="*/ 719444 h 2476982"/>
              <a:gd name="connsiteX2328" fmla="*/ 2176041 w 3379808"/>
              <a:gd name="connsiteY2328" fmla="*/ 724272 h 2476982"/>
              <a:gd name="connsiteX2329" fmla="*/ 2179697 w 3379808"/>
              <a:gd name="connsiteY2329" fmla="*/ 719444 h 2476982"/>
              <a:gd name="connsiteX2330" fmla="*/ 2176041 w 3379808"/>
              <a:gd name="connsiteY2330" fmla="*/ 714616 h 2476982"/>
              <a:gd name="connsiteX2331" fmla="*/ 526344 w 3379808"/>
              <a:gd name="connsiteY2331" fmla="*/ 714616 h 2476982"/>
              <a:gd name="connsiteX2332" fmla="*/ 522689 w 3379808"/>
              <a:gd name="connsiteY2332" fmla="*/ 719444 h 2476982"/>
              <a:gd name="connsiteX2333" fmla="*/ 526344 w 3379808"/>
              <a:gd name="connsiteY2333" fmla="*/ 724272 h 2476982"/>
              <a:gd name="connsiteX2334" fmla="*/ 530000 w 3379808"/>
              <a:gd name="connsiteY2334" fmla="*/ 719444 h 2476982"/>
              <a:gd name="connsiteX2335" fmla="*/ 526344 w 3379808"/>
              <a:gd name="connsiteY2335" fmla="*/ 714616 h 2476982"/>
              <a:gd name="connsiteX2336" fmla="*/ 2180914 w 3379808"/>
              <a:gd name="connsiteY2336" fmla="*/ 704959 h 2476982"/>
              <a:gd name="connsiteX2337" fmla="*/ 2180914 w 3379808"/>
              <a:gd name="connsiteY2337" fmla="*/ 707373 h 2476982"/>
              <a:gd name="connsiteX2338" fmla="*/ 2180914 w 3379808"/>
              <a:gd name="connsiteY2338" fmla="*/ 709787 h 2476982"/>
              <a:gd name="connsiteX2339" fmla="*/ 2184570 w 3379808"/>
              <a:gd name="connsiteY2339" fmla="*/ 707373 h 2476982"/>
              <a:gd name="connsiteX2340" fmla="*/ 2180914 w 3379808"/>
              <a:gd name="connsiteY2340" fmla="*/ 704959 h 2476982"/>
              <a:gd name="connsiteX2341" fmla="*/ 2210156 w 3379808"/>
              <a:gd name="connsiteY2341" fmla="*/ 700131 h 2476982"/>
              <a:gd name="connsiteX2342" fmla="*/ 2210156 w 3379808"/>
              <a:gd name="connsiteY2342" fmla="*/ 702545 h 2476982"/>
              <a:gd name="connsiteX2343" fmla="*/ 2210156 w 3379808"/>
              <a:gd name="connsiteY2343" fmla="*/ 704959 h 2476982"/>
              <a:gd name="connsiteX2344" fmla="*/ 2213812 w 3379808"/>
              <a:gd name="connsiteY2344" fmla="*/ 702545 h 2476982"/>
              <a:gd name="connsiteX2345" fmla="*/ 2210156 w 3379808"/>
              <a:gd name="connsiteY2345" fmla="*/ 700131 h 2476982"/>
              <a:gd name="connsiteX2346" fmla="*/ 2200409 w 3379808"/>
              <a:gd name="connsiteY2346" fmla="*/ 700131 h 2476982"/>
              <a:gd name="connsiteX2347" fmla="*/ 2196145 w 3379808"/>
              <a:gd name="connsiteY2347" fmla="*/ 709787 h 2476982"/>
              <a:gd name="connsiteX2348" fmla="*/ 2195535 w 3379808"/>
              <a:gd name="connsiteY2348" fmla="*/ 719444 h 2476982"/>
              <a:gd name="connsiteX2349" fmla="*/ 2195535 w 3379808"/>
              <a:gd name="connsiteY2349" fmla="*/ 721858 h 2476982"/>
              <a:gd name="connsiteX2350" fmla="*/ 2195535 w 3379808"/>
              <a:gd name="connsiteY2350" fmla="*/ 724272 h 2476982"/>
              <a:gd name="connsiteX2351" fmla="*/ 2200409 w 3379808"/>
              <a:gd name="connsiteY2351" fmla="*/ 704959 h 2476982"/>
              <a:gd name="connsiteX2352" fmla="*/ 2200409 w 3379808"/>
              <a:gd name="connsiteY2352" fmla="*/ 702545 h 2476982"/>
              <a:gd name="connsiteX2353" fmla="*/ 2200409 w 3379808"/>
              <a:gd name="connsiteY2353" fmla="*/ 700131 h 2476982"/>
              <a:gd name="connsiteX2354" fmla="*/ 2200409 w 3379808"/>
              <a:gd name="connsiteY2354" fmla="*/ 690474 h 2476982"/>
              <a:gd name="connsiteX2355" fmla="*/ 2200409 w 3379808"/>
              <a:gd name="connsiteY2355" fmla="*/ 692888 h 2476982"/>
              <a:gd name="connsiteX2356" fmla="*/ 2200409 w 3379808"/>
              <a:gd name="connsiteY2356" fmla="*/ 695302 h 2476982"/>
              <a:gd name="connsiteX2357" fmla="*/ 2204064 w 3379808"/>
              <a:gd name="connsiteY2357" fmla="*/ 692888 h 2476982"/>
              <a:gd name="connsiteX2358" fmla="*/ 2200409 w 3379808"/>
              <a:gd name="connsiteY2358" fmla="*/ 690474 h 2476982"/>
              <a:gd name="connsiteX2359" fmla="*/ 2176041 w 3379808"/>
              <a:gd name="connsiteY2359" fmla="*/ 690474 h 2476982"/>
              <a:gd name="connsiteX2360" fmla="*/ 2154719 w 3379808"/>
              <a:gd name="connsiteY2360" fmla="*/ 743585 h 2476982"/>
              <a:gd name="connsiteX2361" fmla="*/ 2137052 w 3379808"/>
              <a:gd name="connsiteY2361" fmla="*/ 796697 h 2476982"/>
              <a:gd name="connsiteX2362" fmla="*/ 2132788 w 3379808"/>
              <a:gd name="connsiteY2362" fmla="*/ 810579 h 2476982"/>
              <a:gd name="connsiteX2363" fmla="*/ 2132179 w 3379808"/>
              <a:gd name="connsiteY2363" fmla="*/ 820838 h 2476982"/>
              <a:gd name="connsiteX2364" fmla="*/ 2132179 w 3379808"/>
              <a:gd name="connsiteY2364" fmla="*/ 823253 h 2476982"/>
              <a:gd name="connsiteX2365" fmla="*/ 2132179 w 3379808"/>
              <a:gd name="connsiteY2365" fmla="*/ 825667 h 2476982"/>
              <a:gd name="connsiteX2366" fmla="*/ 2176041 w 3379808"/>
              <a:gd name="connsiteY2366" fmla="*/ 700131 h 2476982"/>
              <a:gd name="connsiteX2367" fmla="*/ 540964 w 3379808"/>
              <a:gd name="connsiteY2367" fmla="*/ 690474 h 2476982"/>
              <a:gd name="connsiteX2368" fmla="*/ 537310 w 3379808"/>
              <a:gd name="connsiteY2368" fmla="*/ 695302 h 2476982"/>
              <a:gd name="connsiteX2369" fmla="*/ 540964 w 3379808"/>
              <a:gd name="connsiteY2369" fmla="*/ 700131 h 2476982"/>
              <a:gd name="connsiteX2370" fmla="*/ 544620 w 3379808"/>
              <a:gd name="connsiteY2370" fmla="*/ 695302 h 2476982"/>
              <a:gd name="connsiteX2371" fmla="*/ 540964 w 3379808"/>
              <a:gd name="connsiteY2371" fmla="*/ 690474 h 2476982"/>
              <a:gd name="connsiteX2372" fmla="*/ 2205282 w 3379808"/>
              <a:gd name="connsiteY2372" fmla="*/ 675989 h 2476982"/>
              <a:gd name="connsiteX2373" fmla="*/ 2205282 w 3379808"/>
              <a:gd name="connsiteY2373" fmla="*/ 678403 h 2476982"/>
              <a:gd name="connsiteX2374" fmla="*/ 2205282 w 3379808"/>
              <a:gd name="connsiteY2374" fmla="*/ 680817 h 2476982"/>
              <a:gd name="connsiteX2375" fmla="*/ 2208938 w 3379808"/>
              <a:gd name="connsiteY2375" fmla="*/ 678403 h 2476982"/>
              <a:gd name="connsiteX2376" fmla="*/ 2205282 w 3379808"/>
              <a:gd name="connsiteY2376" fmla="*/ 675989 h 2476982"/>
              <a:gd name="connsiteX2377" fmla="*/ 2190662 w 3379808"/>
              <a:gd name="connsiteY2377" fmla="*/ 675989 h 2476982"/>
              <a:gd name="connsiteX2378" fmla="*/ 2187007 w 3379808"/>
              <a:gd name="connsiteY2378" fmla="*/ 680817 h 2476982"/>
              <a:gd name="connsiteX2379" fmla="*/ 2190662 w 3379808"/>
              <a:gd name="connsiteY2379" fmla="*/ 685646 h 2476982"/>
              <a:gd name="connsiteX2380" fmla="*/ 2194317 w 3379808"/>
              <a:gd name="connsiteY2380" fmla="*/ 680817 h 2476982"/>
              <a:gd name="connsiteX2381" fmla="*/ 2190662 w 3379808"/>
              <a:gd name="connsiteY2381" fmla="*/ 675989 h 2476982"/>
              <a:gd name="connsiteX2382" fmla="*/ 2234524 w 3379808"/>
              <a:gd name="connsiteY2382" fmla="*/ 671161 h 2476982"/>
              <a:gd name="connsiteX2383" fmla="*/ 2210156 w 3379808"/>
              <a:gd name="connsiteY2383" fmla="*/ 754450 h 2476982"/>
              <a:gd name="connsiteX2384" fmla="*/ 2171167 w 3379808"/>
              <a:gd name="connsiteY2384" fmla="*/ 844980 h 2476982"/>
              <a:gd name="connsiteX2385" fmla="*/ 2171167 w 3379808"/>
              <a:gd name="connsiteY2385" fmla="*/ 854637 h 2476982"/>
              <a:gd name="connsiteX2386" fmla="*/ 2166294 w 3379808"/>
              <a:gd name="connsiteY2386" fmla="*/ 849808 h 2476982"/>
              <a:gd name="connsiteX2387" fmla="*/ 2166294 w 3379808"/>
              <a:gd name="connsiteY2387" fmla="*/ 864293 h 2476982"/>
              <a:gd name="connsiteX2388" fmla="*/ 2161420 w 3379808"/>
              <a:gd name="connsiteY2388" fmla="*/ 864293 h 2476982"/>
              <a:gd name="connsiteX2389" fmla="*/ 2117558 w 3379808"/>
              <a:gd name="connsiteY2389" fmla="*/ 994658 h 2476982"/>
              <a:gd name="connsiteX2390" fmla="*/ 2122432 w 3379808"/>
              <a:gd name="connsiteY2390" fmla="*/ 994658 h 2476982"/>
              <a:gd name="connsiteX2391" fmla="*/ 2141926 w 3379808"/>
              <a:gd name="connsiteY2391" fmla="*/ 951203 h 2476982"/>
              <a:gd name="connsiteX2392" fmla="*/ 2146800 w 3379808"/>
              <a:gd name="connsiteY2392" fmla="*/ 951203 h 2476982"/>
              <a:gd name="connsiteX2393" fmla="*/ 2141926 w 3379808"/>
              <a:gd name="connsiteY2393" fmla="*/ 972930 h 2476982"/>
              <a:gd name="connsiteX2394" fmla="*/ 2137052 w 3379808"/>
              <a:gd name="connsiteY2394" fmla="*/ 994658 h 2476982"/>
              <a:gd name="connsiteX2395" fmla="*/ 2146800 w 3379808"/>
              <a:gd name="connsiteY2395" fmla="*/ 989829 h 2476982"/>
              <a:gd name="connsiteX2396" fmla="*/ 2164543 w 3379808"/>
              <a:gd name="connsiteY2396" fmla="*/ 937472 h 2476982"/>
              <a:gd name="connsiteX2397" fmla="*/ 2173544 w 3379808"/>
              <a:gd name="connsiteY2397" fmla="*/ 909439 h 2476982"/>
              <a:gd name="connsiteX2398" fmla="*/ 2171167 w 3379808"/>
              <a:gd name="connsiteY2398" fmla="*/ 912576 h 2476982"/>
              <a:gd name="connsiteX2399" fmla="*/ 2167513 w 3379808"/>
              <a:gd name="connsiteY2399" fmla="*/ 907748 h 2476982"/>
              <a:gd name="connsiteX2400" fmla="*/ 2171167 w 3379808"/>
              <a:gd name="connsiteY2400" fmla="*/ 902920 h 2476982"/>
              <a:gd name="connsiteX2401" fmla="*/ 2174305 w 3379808"/>
              <a:gd name="connsiteY2401" fmla="*/ 907065 h 2476982"/>
              <a:gd name="connsiteX2402" fmla="*/ 2176326 w 3379808"/>
              <a:gd name="connsiteY2402" fmla="*/ 900770 h 2476982"/>
              <a:gd name="connsiteX2403" fmla="*/ 2190053 w 3379808"/>
              <a:gd name="connsiteY2403" fmla="*/ 857051 h 2476982"/>
              <a:gd name="connsiteX2404" fmla="*/ 2229650 w 3379808"/>
              <a:gd name="connsiteY2404" fmla="*/ 724272 h 2476982"/>
              <a:gd name="connsiteX2405" fmla="*/ 2238179 w 3379808"/>
              <a:gd name="connsiteY2405" fmla="*/ 697716 h 2476982"/>
              <a:gd name="connsiteX2406" fmla="*/ 2239397 w 3379808"/>
              <a:gd name="connsiteY2406" fmla="*/ 671161 h 2476982"/>
              <a:gd name="connsiteX2407" fmla="*/ 2210156 w 3379808"/>
              <a:gd name="connsiteY2407" fmla="*/ 666332 h 2476982"/>
              <a:gd name="connsiteX2408" fmla="*/ 2206501 w 3379808"/>
              <a:gd name="connsiteY2408" fmla="*/ 668747 h 2476982"/>
              <a:gd name="connsiteX2409" fmla="*/ 2210156 w 3379808"/>
              <a:gd name="connsiteY2409" fmla="*/ 671161 h 2476982"/>
              <a:gd name="connsiteX2410" fmla="*/ 2213812 w 3379808"/>
              <a:gd name="connsiteY2410" fmla="*/ 668747 h 2476982"/>
              <a:gd name="connsiteX2411" fmla="*/ 2210156 w 3379808"/>
              <a:gd name="connsiteY2411" fmla="*/ 666332 h 2476982"/>
              <a:gd name="connsiteX2412" fmla="*/ 2200409 w 3379808"/>
              <a:gd name="connsiteY2412" fmla="*/ 651848 h 2476982"/>
              <a:gd name="connsiteX2413" fmla="*/ 2196754 w 3379808"/>
              <a:gd name="connsiteY2413" fmla="*/ 656676 h 2476982"/>
              <a:gd name="connsiteX2414" fmla="*/ 2200409 w 3379808"/>
              <a:gd name="connsiteY2414" fmla="*/ 661504 h 2476982"/>
              <a:gd name="connsiteX2415" fmla="*/ 2200409 w 3379808"/>
              <a:gd name="connsiteY2415" fmla="*/ 656676 h 2476982"/>
              <a:gd name="connsiteX2416" fmla="*/ 2200409 w 3379808"/>
              <a:gd name="connsiteY2416" fmla="*/ 651848 h 2476982"/>
              <a:gd name="connsiteX2417" fmla="*/ 2215029 w 3379808"/>
              <a:gd name="connsiteY2417" fmla="*/ 647019 h 2476982"/>
              <a:gd name="connsiteX2418" fmla="*/ 2211375 w 3379808"/>
              <a:gd name="connsiteY2418" fmla="*/ 651848 h 2476982"/>
              <a:gd name="connsiteX2419" fmla="*/ 2215029 w 3379808"/>
              <a:gd name="connsiteY2419" fmla="*/ 656676 h 2476982"/>
              <a:gd name="connsiteX2420" fmla="*/ 2215029 w 3379808"/>
              <a:gd name="connsiteY2420" fmla="*/ 651848 h 2476982"/>
              <a:gd name="connsiteX2421" fmla="*/ 2215029 w 3379808"/>
              <a:gd name="connsiteY2421" fmla="*/ 647019 h 2476982"/>
              <a:gd name="connsiteX2422" fmla="*/ 2217162 w 3379808"/>
              <a:gd name="connsiteY2422" fmla="*/ 636759 h 2476982"/>
              <a:gd name="connsiteX2423" fmla="*/ 2216248 w 3379808"/>
              <a:gd name="connsiteY2423" fmla="*/ 639777 h 2476982"/>
              <a:gd name="connsiteX2424" fmla="*/ 2219903 w 3379808"/>
              <a:gd name="connsiteY2424" fmla="*/ 642191 h 2476982"/>
              <a:gd name="connsiteX2425" fmla="*/ 2219903 w 3379808"/>
              <a:gd name="connsiteY2425" fmla="*/ 639777 h 2476982"/>
              <a:gd name="connsiteX2426" fmla="*/ 2219903 w 3379808"/>
              <a:gd name="connsiteY2426" fmla="*/ 637363 h 2476982"/>
              <a:gd name="connsiteX2427" fmla="*/ 2217162 w 3379808"/>
              <a:gd name="connsiteY2427" fmla="*/ 636759 h 2476982"/>
              <a:gd name="connsiteX2428" fmla="*/ 2117558 w 3379808"/>
              <a:gd name="connsiteY2428" fmla="*/ 632534 h 2476982"/>
              <a:gd name="connsiteX2429" fmla="*/ 2099892 w 3379808"/>
              <a:gd name="connsiteY2429" fmla="*/ 669350 h 2476982"/>
              <a:gd name="connsiteX2430" fmla="*/ 2093191 w 3379808"/>
              <a:gd name="connsiteY2430" fmla="*/ 709787 h 2476982"/>
              <a:gd name="connsiteX2431" fmla="*/ 2093191 w 3379808"/>
              <a:gd name="connsiteY2431" fmla="*/ 719444 h 2476982"/>
              <a:gd name="connsiteX2432" fmla="*/ 2117558 w 3379808"/>
              <a:gd name="connsiteY2432" fmla="*/ 642191 h 2476982"/>
              <a:gd name="connsiteX2433" fmla="*/ 2195535 w 3379808"/>
              <a:gd name="connsiteY2433" fmla="*/ 622878 h 2476982"/>
              <a:gd name="connsiteX2434" fmla="*/ 2183961 w 3379808"/>
              <a:gd name="connsiteY2434" fmla="*/ 650037 h 2476982"/>
              <a:gd name="connsiteX2435" fmla="*/ 2176041 w 3379808"/>
              <a:gd name="connsiteY2435" fmla="*/ 680817 h 2476982"/>
              <a:gd name="connsiteX2436" fmla="*/ 2176041 w 3379808"/>
              <a:gd name="connsiteY2436" fmla="*/ 683232 h 2476982"/>
              <a:gd name="connsiteX2437" fmla="*/ 2176041 w 3379808"/>
              <a:gd name="connsiteY2437" fmla="*/ 685646 h 2476982"/>
              <a:gd name="connsiteX2438" fmla="*/ 2191270 w 3379808"/>
              <a:gd name="connsiteY2438" fmla="*/ 658487 h 2476982"/>
              <a:gd name="connsiteX2439" fmla="*/ 2195535 w 3379808"/>
              <a:gd name="connsiteY2439" fmla="*/ 627706 h 2476982"/>
              <a:gd name="connsiteX2440" fmla="*/ 2195535 w 3379808"/>
              <a:gd name="connsiteY2440" fmla="*/ 625292 h 2476982"/>
              <a:gd name="connsiteX2441" fmla="*/ 2195535 w 3379808"/>
              <a:gd name="connsiteY2441" fmla="*/ 622878 h 2476982"/>
              <a:gd name="connsiteX2442" fmla="*/ 2176041 w 3379808"/>
              <a:gd name="connsiteY2442" fmla="*/ 613221 h 2476982"/>
              <a:gd name="connsiteX2443" fmla="*/ 2122432 w 3379808"/>
              <a:gd name="connsiteY2443" fmla="*/ 782212 h 2476982"/>
              <a:gd name="connsiteX2444" fmla="*/ 2054202 w 3379808"/>
              <a:gd name="connsiteY2444" fmla="*/ 999486 h 2476982"/>
              <a:gd name="connsiteX2445" fmla="*/ 2054202 w 3379808"/>
              <a:gd name="connsiteY2445" fmla="*/ 1004314 h 2476982"/>
              <a:gd name="connsiteX2446" fmla="*/ 2059076 w 3379808"/>
              <a:gd name="connsiteY2446" fmla="*/ 1001900 h 2476982"/>
              <a:gd name="connsiteX2447" fmla="*/ 2063949 w 3379808"/>
              <a:gd name="connsiteY2447" fmla="*/ 999486 h 2476982"/>
              <a:gd name="connsiteX2448" fmla="*/ 2095627 w 3379808"/>
              <a:gd name="connsiteY2448" fmla="*/ 899299 h 2476982"/>
              <a:gd name="connsiteX2449" fmla="*/ 2127305 w 3379808"/>
              <a:gd name="connsiteY2449" fmla="*/ 791869 h 2476982"/>
              <a:gd name="connsiteX2450" fmla="*/ 2127305 w 3379808"/>
              <a:gd name="connsiteY2450" fmla="*/ 789454 h 2476982"/>
              <a:gd name="connsiteX2451" fmla="*/ 2127305 w 3379808"/>
              <a:gd name="connsiteY2451" fmla="*/ 787040 h 2476982"/>
              <a:gd name="connsiteX2452" fmla="*/ 2126697 w 3379808"/>
              <a:gd name="connsiteY2452" fmla="*/ 784626 h 2476982"/>
              <a:gd name="connsiteX2453" fmla="*/ 2122432 w 3379808"/>
              <a:gd name="connsiteY2453" fmla="*/ 782212 h 2476982"/>
              <a:gd name="connsiteX2454" fmla="*/ 2132179 w 3379808"/>
              <a:gd name="connsiteY2454" fmla="*/ 772555 h 2476982"/>
              <a:gd name="connsiteX2455" fmla="*/ 2166294 w 3379808"/>
              <a:gd name="connsiteY2455" fmla="*/ 680817 h 2476982"/>
              <a:gd name="connsiteX2456" fmla="*/ 2169339 w 3379808"/>
              <a:gd name="connsiteY2456" fmla="*/ 651848 h 2476982"/>
              <a:gd name="connsiteX2457" fmla="*/ 2176041 w 3379808"/>
              <a:gd name="connsiteY2457" fmla="*/ 622878 h 2476982"/>
              <a:gd name="connsiteX2458" fmla="*/ 2176041 w 3379808"/>
              <a:gd name="connsiteY2458" fmla="*/ 613221 h 2476982"/>
              <a:gd name="connsiteX2459" fmla="*/ 2197667 w 3379808"/>
              <a:gd name="connsiteY2459" fmla="*/ 607790 h 2476982"/>
              <a:gd name="connsiteX2460" fmla="*/ 2196754 w 3379808"/>
              <a:gd name="connsiteY2460" fmla="*/ 610807 h 2476982"/>
              <a:gd name="connsiteX2461" fmla="*/ 2200409 w 3379808"/>
              <a:gd name="connsiteY2461" fmla="*/ 613221 h 2476982"/>
              <a:gd name="connsiteX2462" fmla="*/ 2200409 w 3379808"/>
              <a:gd name="connsiteY2462" fmla="*/ 610807 h 2476982"/>
              <a:gd name="connsiteX2463" fmla="*/ 2200409 w 3379808"/>
              <a:gd name="connsiteY2463" fmla="*/ 608393 h 2476982"/>
              <a:gd name="connsiteX2464" fmla="*/ 2197667 w 3379808"/>
              <a:gd name="connsiteY2464" fmla="*/ 607790 h 2476982"/>
              <a:gd name="connsiteX2465" fmla="*/ 2210156 w 3379808"/>
              <a:gd name="connsiteY2465" fmla="*/ 603564 h 2476982"/>
              <a:gd name="connsiteX2466" fmla="*/ 2210156 w 3379808"/>
              <a:gd name="connsiteY2466" fmla="*/ 605979 h 2476982"/>
              <a:gd name="connsiteX2467" fmla="*/ 2210156 w 3379808"/>
              <a:gd name="connsiteY2467" fmla="*/ 608393 h 2476982"/>
              <a:gd name="connsiteX2468" fmla="*/ 2213812 w 3379808"/>
              <a:gd name="connsiteY2468" fmla="*/ 605979 h 2476982"/>
              <a:gd name="connsiteX2469" fmla="*/ 2210156 w 3379808"/>
              <a:gd name="connsiteY2469" fmla="*/ 603564 h 2476982"/>
              <a:gd name="connsiteX2470" fmla="*/ 2200409 w 3379808"/>
              <a:gd name="connsiteY2470" fmla="*/ 593908 h 2476982"/>
              <a:gd name="connsiteX2471" fmla="*/ 2200409 w 3379808"/>
              <a:gd name="connsiteY2471" fmla="*/ 596322 h 2476982"/>
              <a:gd name="connsiteX2472" fmla="*/ 2200409 w 3379808"/>
              <a:gd name="connsiteY2472" fmla="*/ 598736 h 2476982"/>
              <a:gd name="connsiteX2473" fmla="*/ 2204064 w 3379808"/>
              <a:gd name="connsiteY2473" fmla="*/ 596322 h 2476982"/>
              <a:gd name="connsiteX2474" fmla="*/ 2200409 w 3379808"/>
              <a:gd name="connsiteY2474" fmla="*/ 593908 h 2476982"/>
              <a:gd name="connsiteX2475" fmla="*/ 2185788 w 3379808"/>
              <a:gd name="connsiteY2475" fmla="*/ 584251 h 2476982"/>
              <a:gd name="connsiteX2476" fmla="*/ 2180914 w 3379808"/>
              <a:gd name="connsiteY2476" fmla="*/ 603564 h 2476982"/>
              <a:gd name="connsiteX2477" fmla="*/ 2180914 w 3379808"/>
              <a:gd name="connsiteY2477" fmla="*/ 613221 h 2476982"/>
              <a:gd name="connsiteX2478" fmla="*/ 2185788 w 3379808"/>
              <a:gd name="connsiteY2478" fmla="*/ 593908 h 2476982"/>
              <a:gd name="connsiteX2479" fmla="*/ 2185788 w 3379808"/>
              <a:gd name="connsiteY2479" fmla="*/ 584251 h 2476982"/>
              <a:gd name="connsiteX2480" fmla="*/ 2176041 w 3379808"/>
              <a:gd name="connsiteY2480" fmla="*/ 564938 h 2476982"/>
              <a:gd name="connsiteX2481" fmla="*/ 2172386 w 3379808"/>
              <a:gd name="connsiteY2481" fmla="*/ 569766 h 2476982"/>
              <a:gd name="connsiteX2482" fmla="*/ 2176041 w 3379808"/>
              <a:gd name="connsiteY2482" fmla="*/ 574595 h 2476982"/>
              <a:gd name="connsiteX2483" fmla="*/ 2176041 w 3379808"/>
              <a:gd name="connsiteY2483" fmla="*/ 569766 h 2476982"/>
              <a:gd name="connsiteX2484" fmla="*/ 2176041 w 3379808"/>
              <a:gd name="connsiteY2484" fmla="*/ 564938 h 2476982"/>
              <a:gd name="connsiteX2485" fmla="*/ 2229650 w 3379808"/>
              <a:gd name="connsiteY2485" fmla="*/ 540796 h 2476982"/>
              <a:gd name="connsiteX2486" fmla="*/ 2225995 w 3379808"/>
              <a:gd name="connsiteY2486" fmla="*/ 545625 h 2476982"/>
              <a:gd name="connsiteX2487" fmla="*/ 2229650 w 3379808"/>
              <a:gd name="connsiteY2487" fmla="*/ 550453 h 2476982"/>
              <a:gd name="connsiteX2488" fmla="*/ 2229650 w 3379808"/>
              <a:gd name="connsiteY2488" fmla="*/ 545625 h 2476982"/>
              <a:gd name="connsiteX2489" fmla="*/ 2229650 w 3379808"/>
              <a:gd name="connsiteY2489" fmla="*/ 540796 h 2476982"/>
              <a:gd name="connsiteX2490" fmla="*/ 2180914 w 3379808"/>
              <a:gd name="connsiteY2490" fmla="*/ 540796 h 2476982"/>
              <a:gd name="connsiteX2491" fmla="*/ 2180914 w 3379808"/>
              <a:gd name="connsiteY2491" fmla="*/ 543211 h 2476982"/>
              <a:gd name="connsiteX2492" fmla="*/ 2180914 w 3379808"/>
              <a:gd name="connsiteY2492" fmla="*/ 545625 h 2476982"/>
              <a:gd name="connsiteX2493" fmla="*/ 2184570 w 3379808"/>
              <a:gd name="connsiteY2493" fmla="*/ 543211 h 2476982"/>
              <a:gd name="connsiteX2494" fmla="*/ 2180914 w 3379808"/>
              <a:gd name="connsiteY2494" fmla="*/ 540796 h 2476982"/>
              <a:gd name="connsiteX2495" fmla="*/ 2200409 w 3379808"/>
              <a:gd name="connsiteY2495" fmla="*/ 535968 h 2476982"/>
              <a:gd name="connsiteX2496" fmla="*/ 2193707 w 3379808"/>
              <a:gd name="connsiteY2496" fmla="*/ 555281 h 2476982"/>
              <a:gd name="connsiteX2497" fmla="*/ 2190662 w 3379808"/>
              <a:gd name="connsiteY2497" fmla="*/ 574595 h 2476982"/>
              <a:gd name="connsiteX2498" fmla="*/ 2190662 w 3379808"/>
              <a:gd name="connsiteY2498" fmla="*/ 584251 h 2476982"/>
              <a:gd name="connsiteX2499" fmla="*/ 2193707 w 3379808"/>
              <a:gd name="connsiteY2499" fmla="*/ 569766 h 2476982"/>
              <a:gd name="connsiteX2500" fmla="*/ 2200409 w 3379808"/>
              <a:gd name="connsiteY2500" fmla="*/ 555281 h 2476982"/>
              <a:gd name="connsiteX2501" fmla="*/ 2200409 w 3379808"/>
              <a:gd name="connsiteY2501" fmla="*/ 550453 h 2476982"/>
              <a:gd name="connsiteX2502" fmla="*/ 2200409 w 3379808"/>
              <a:gd name="connsiteY2502" fmla="*/ 545625 h 2476982"/>
              <a:gd name="connsiteX2503" fmla="*/ 2200409 w 3379808"/>
              <a:gd name="connsiteY2503" fmla="*/ 540796 h 2476982"/>
              <a:gd name="connsiteX2504" fmla="*/ 2200409 w 3379808"/>
              <a:gd name="connsiteY2504" fmla="*/ 538382 h 2476982"/>
              <a:gd name="connsiteX2505" fmla="*/ 2200409 w 3379808"/>
              <a:gd name="connsiteY2505" fmla="*/ 535968 h 2476982"/>
              <a:gd name="connsiteX2506" fmla="*/ 2200409 w 3379808"/>
              <a:gd name="connsiteY2506" fmla="*/ 521483 h 2476982"/>
              <a:gd name="connsiteX2507" fmla="*/ 2200409 w 3379808"/>
              <a:gd name="connsiteY2507" fmla="*/ 528122 h 2476982"/>
              <a:gd name="connsiteX2508" fmla="*/ 2200409 w 3379808"/>
              <a:gd name="connsiteY2508" fmla="*/ 531140 h 2476982"/>
              <a:gd name="connsiteX2509" fmla="*/ 2204064 w 3379808"/>
              <a:gd name="connsiteY2509" fmla="*/ 526311 h 2476982"/>
              <a:gd name="connsiteX2510" fmla="*/ 2200409 w 3379808"/>
              <a:gd name="connsiteY2510" fmla="*/ 521483 h 2476982"/>
              <a:gd name="connsiteX2511" fmla="*/ 2234524 w 3379808"/>
              <a:gd name="connsiteY2511" fmla="*/ 516655 h 2476982"/>
              <a:gd name="connsiteX2512" fmla="*/ 2234524 w 3379808"/>
              <a:gd name="connsiteY2512" fmla="*/ 519069 h 2476982"/>
              <a:gd name="connsiteX2513" fmla="*/ 2234524 w 3379808"/>
              <a:gd name="connsiteY2513" fmla="*/ 521483 h 2476982"/>
              <a:gd name="connsiteX2514" fmla="*/ 2238179 w 3379808"/>
              <a:gd name="connsiteY2514" fmla="*/ 519069 h 2476982"/>
              <a:gd name="connsiteX2515" fmla="*/ 2234524 w 3379808"/>
              <a:gd name="connsiteY2515" fmla="*/ 516655 h 2476982"/>
              <a:gd name="connsiteX2516" fmla="*/ 2205282 w 3379808"/>
              <a:gd name="connsiteY2516" fmla="*/ 506998 h 2476982"/>
              <a:gd name="connsiteX2517" fmla="*/ 2205282 w 3379808"/>
              <a:gd name="connsiteY2517" fmla="*/ 510017 h 2476982"/>
              <a:gd name="connsiteX2518" fmla="*/ 2205282 w 3379808"/>
              <a:gd name="connsiteY2518" fmla="*/ 516655 h 2476982"/>
              <a:gd name="connsiteX2519" fmla="*/ 2208938 w 3379808"/>
              <a:gd name="connsiteY2519" fmla="*/ 511826 h 2476982"/>
              <a:gd name="connsiteX2520" fmla="*/ 2205282 w 3379808"/>
              <a:gd name="connsiteY2520" fmla="*/ 506998 h 2476982"/>
              <a:gd name="connsiteX2521" fmla="*/ 2254018 w 3379808"/>
              <a:gd name="connsiteY2521" fmla="*/ 487685 h 2476982"/>
              <a:gd name="connsiteX2522" fmla="*/ 2251581 w 3379808"/>
              <a:gd name="connsiteY2522" fmla="*/ 504584 h 2476982"/>
              <a:gd name="connsiteX2523" fmla="*/ 2249144 w 3379808"/>
              <a:gd name="connsiteY2523" fmla="*/ 521483 h 2476982"/>
              <a:gd name="connsiteX2524" fmla="*/ 2249144 w 3379808"/>
              <a:gd name="connsiteY2524" fmla="*/ 523897 h 2476982"/>
              <a:gd name="connsiteX2525" fmla="*/ 2249144 w 3379808"/>
              <a:gd name="connsiteY2525" fmla="*/ 526311 h 2476982"/>
              <a:gd name="connsiteX2526" fmla="*/ 2249144 w 3379808"/>
              <a:gd name="connsiteY2526" fmla="*/ 528726 h 2476982"/>
              <a:gd name="connsiteX2527" fmla="*/ 2249144 w 3379808"/>
              <a:gd name="connsiteY2527" fmla="*/ 531140 h 2476982"/>
              <a:gd name="connsiteX2528" fmla="*/ 2254018 w 3379808"/>
              <a:gd name="connsiteY2528" fmla="*/ 497342 h 2476982"/>
              <a:gd name="connsiteX2529" fmla="*/ 2254018 w 3379808"/>
              <a:gd name="connsiteY2529" fmla="*/ 492513 h 2476982"/>
              <a:gd name="connsiteX2530" fmla="*/ 2254018 w 3379808"/>
              <a:gd name="connsiteY2530" fmla="*/ 487685 h 2476982"/>
              <a:gd name="connsiteX2531" fmla="*/ 2210156 w 3379808"/>
              <a:gd name="connsiteY2531" fmla="*/ 487685 h 2476982"/>
              <a:gd name="connsiteX2532" fmla="*/ 2210156 w 3379808"/>
              <a:gd name="connsiteY2532" fmla="*/ 492513 h 2476982"/>
              <a:gd name="connsiteX2533" fmla="*/ 2210156 w 3379808"/>
              <a:gd name="connsiteY2533" fmla="*/ 497342 h 2476982"/>
              <a:gd name="connsiteX2534" fmla="*/ 2213812 w 3379808"/>
              <a:gd name="connsiteY2534" fmla="*/ 492513 h 2476982"/>
              <a:gd name="connsiteX2535" fmla="*/ 2210156 w 3379808"/>
              <a:gd name="connsiteY2535" fmla="*/ 487685 h 2476982"/>
              <a:gd name="connsiteX2536" fmla="*/ 2215029 w 3379808"/>
              <a:gd name="connsiteY2536" fmla="*/ 478028 h 2476982"/>
              <a:gd name="connsiteX2537" fmla="*/ 2211375 w 3379808"/>
              <a:gd name="connsiteY2537" fmla="*/ 480442 h 2476982"/>
              <a:gd name="connsiteX2538" fmla="*/ 2215029 w 3379808"/>
              <a:gd name="connsiteY2538" fmla="*/ 482857 h 2476982"/>
              <a:gd name="connsiteX2539" fmla="*/ 2215029 w 3379808"/>
              <a:gd name="connsiteY2539" fmla="*/ 478028 h 2476982"/>
              <a:gd name="connsiteX2540" fmla="*/ 633562 w 3379808"/>
              <a:gd name="connsiteY2540" fmla="*/ 429745 h 2476982"/>
              <a:gd name="connsiteX2541" fmla="*/ 629907 w 3379808"/>
              <a:gd name="connsiteY2541" fmla="*/ 434574 h 2476982"/>
              <a:gd name="connsiteX2542" fmla="*/ 633562 w 3379808"/>
              <a:gd name="connsiteY2542" fmla="*/ 439402 h 2476982"/>
              <a:gd name="connsiteX2543" fmla="*/ 637218 w 3379808"/>
              <a:gd name="connsiteY2543" fmla="*/ 434574 h 2476982"/>
              <a:gd name="connsiteX2544" fmla="*/ 633562 w 3379808"/>
              <a:gd name="connsiteY2544" fmla="*/ 429745 h 2476982"/>
              <a:gd name="connsiteX2545" fmla="*/ 657930 w 3379808"/>
              <a:gd name="connsiteY2545" fmla="*/ 405604 h 2476982"/>
              <a:gd name="connsiteX2546" fmla="*/ 654275 w 3379808"/>
              <a:gd name="connsiteY2546" fmla="*/ 410432 h 2476982"/>
              <a:gd name="connsiteX2547" fmla="*/ 657930 w 3379808"/>
              <a:gd name="connsiteY2547" fmla="*/ 415260 h 2476982"/>
              <a:gd name="connsiteX2548" fmla="*/ 657930 w 3379808"/>
              <a:gd name="connsiteY2548" fmla="*/ 410432 h 2476982"/>
              <a:gd name="connsiteX2549" fmla="*/ 657930 w 3379808"/>
              <a:gd name="connsiteY2549" fmla="*/ 405604 h 2476982"/>
              <a:gd name="connsiteX2550" fmla="*/ 687171 w 3379808"/>
              <a:gd name="connsiteY2550" fmla="*/ 400775 h 2476982"/>
              <a:gd name="connsiteX2551" fmla="*/ 687780 w 3379808"/>
              <a:gd name="connsiteY2551" fmla="*/ 404397 h 2476982"/>
              <a:gd name="connsiteX2552" fmla="*/ 692044 w 3379808"/>
              <a:gd name="connsiteY2552" fmla="*/ 400775 h 2476982"/>
              <a:gd name="connsiteX2553" fmla="*/ 689608 w 3379808"/>
              <a:gd name="connsiteY2553" fmla="*/ 400775 h 2476982"/>
              <a:gd name="connsiteX2554" fmla="*/ 687171 w 3379808"/>
              <a:gd name="connsiteY2554" fmla="*/ 400775 h 2476982"/>
              <a:gd name="connsiteX2555" fmla="*/ 833377 w 3379808"/>
              <a:gd name="connsiteY2555" fmla="*/ 395947 h 2476982"/>
              <a:gd name="connsiteX2556" fmla="*/ 829723 w 3379808"/>
              <a:gd name="connsiteY2556" fmla="*/ 400775 h 2476982"/>
              <a:gd name="connsiteX2557" fmla="*/ 833377 w 3379808"/>
              <a:gd name="connsiteY2557" fmla="*/ 405604 h 2476982"/>
              <a:gd name="connsiteX2558" fmla="*/ 837033 w 3379808"/>
              <a:gd name="connsiteY2558" fmla="*/ 400775 h 2476982"/>
              <a:gd name="connsiteX2559" fmla="*/ 833377 w 3379808"/>
              <a:gd name="connsiteY2559" fmla="*/ 395947 h 2476982"/>
              <a:gd name="connsiteX2560" fmla="*/ 701792 w 3379808"/>
              <a:gd name="connsiteY2560" fmla="*/ 395947 h 2476982"/>
              <a:gd name="connsiteX2561" fmla="*/ 704228 w 3379808"/>
              <a:gd name="connsiteY2561" fmla="*/ 399569 h 2476982"/>
              <a:gd name="connsiteX2562" fmla="*/ 706665 w 3379808"/>
              <a:gd name="connsiteY2562" fmla="*/ 395947 h 2476982"/>
              <a:gd name="connsiteX2563" fmla="*/ 704228 w 3379808"/>
              <a:gd name="connsiteY2563" fmla="*/ 395947 h 2476982"/>
              <a:gd name="connsiteX2564" fmla="*/ 701792 w 3379808"/>
              <a:gd name="connsiteY2564" fmla="*/ 395947 h 2476982"/>
              <a:gd name="connsiteX2565" fmla="*/ 847998 w 3379808"/>
              <a:gd name="connsiteY2565" fmla="*/ 391119 h 2476982"/>
              <a:gd name="connsiteX2566" fmla="*/ 844344 w 3379808"/>
              <a:gd name="connsiteY2566" fmla="*/ 395947 h 2476982"/>
              <a:gd name="connsiteX2567" fmla="*/ 847998 w 3379808"/>
              <a:gd name="connsiteY2567" fmla="*/ 400775 h 2476982"/>
              <a:gd name="connsiteX2568" fmla="*/ 847998 w 3379808"/>
              <a:gd name="connsiteY2568" fmla="*/ 395947 h 2476982"/>
              <a:gd name="connsiteX2569" fmla="*/ 847998 w 3379808"/>
              <a:gd name="connsiteY2569" fmla="*/ 391119 h 2476982"/>
              <a:gd name="connsiteX2570" fmla="*/ 711539 w 3379808"/>
              <a:gd name="connsiteY2570" fmla="*/ 391119 h 2476982"/>
              <a:gd name="connsiteX2571" fmla="*/ 717021 w 3379808"/>
              <a:gd name="connsiteY2571" fmla="*/ 394741 h 2476982"/>
              <a:gd name="connsiteX2572" fmla="*/ 726159 w 3379808"/>
              <a:gd name="connsiteY2572" fmla="*/ 391119 h 2476982"/>
              <a:gd name="connsiteX2573" fmla="*/ 717021 w 3379808"/>
              <a:gd name="connsiteY2573" fmla="*/ 391119 h 2476982"/>
              <a:gd name="connsiteX2574" fmla="*/ 711539 w 3379808"/>
              <a:gd name="connsiteY2574" fmla="*/ 391119 h 2476982"/>
              <a:gd name="connsiteX2575" fmla="*/ 731033 w 3379808"/>
              <a:gd name="connsiteY2575" fmla="*/ 386290 h 2476982"/>
              <a:gd name="connsiteX2576" fmla="*/ 733470 w 3379808"/>
              <a:gd name="connsiteY2576" fmla="*/ 389912 h 2476982"/>
              <a:gd name="connsiteX2577" fmla="*/ 735906 w 3379808"/>
              <a:gd name="connsiteY2577" fmla="*/ 386290 h 2476982"/>
              <a:gd name="connsiteX2578" fmla="*/ 733470 w 3379808"/>
              <a:gd name="connsiteY2578" fmla="*/ 386290 h 2476982"/>
              <a:gd name="connsiteX2579" fmla="*/ 731033 w 3379808"/>
              <a:gd name="connsiteY2579" fmla="*/ 386290 h 2476982"/>
              <a:gd name="connsiteX2580" fmla="*/ 748090 w 3379808"/>
              <a:gd name="connsiteY2580" fmla="*/ 382670 h 2476982"/>
              <a:gd name="connsiteX2581" fmla="*/ 745654 w 3379808"/>
              <a:gd name="connsiteY2581" fmla="*/ 386290 h 2476982"/>
              <a:gd name="connsiteX2582" fmla="*/ 748090 w 3379808"/>
              <a:gd name="connsiteY2582" fmla="*/ 386290 h 2476982"/>
              <a:gd name="connsiteX2583" fmla="*/ 750527 w 3379808"/>
              <a:gd name="connsiteY2583" fmla="*/ 386290 h 2476982"/>
              <a:gd name="connsiteX2584" fmla="*/ 748090 w 3379808"/>
              <a:gd name="connsiteY2584" fmla="*/ 382670 h 2476982"/>
              <a:gd name="connsiteX2585" fmla="*/ 699355 w 3379808"/>
              <a:gd name="connsiteY2585" fmla="*/ 382670 h 2476982"/>
              <a:gd name="connsiteX2586" fmla="*/ 696918 w 3379808"/>
              <a:gd name="connsiteY2586" fmla="*/ 386290 h 2476982"/>
              <a:gd name="connsiteX2587" fmla="*/ 699355 w 3379808"/>
              <a:gd name="connsiteY2587" fmla="*/ 386290 h 2476982"/>
              <a:gd name="connsiteX2588" fmla="*/ 701792 w 3379808"/>
              <a:gd name="connsiteY2588" fmla="*/ 386290 h 2476982"/>
              <a:gd name="connsiteX2589" fmla="*/ 699355 w 3379808"/>
              <a:gd name="connsiteY2589" fmla="*/ 382670 h 2476982"/>
              <a:gd name="connsiteX2590" fmla="*/ 762711 w 3379808"/>
              <a:gd name="connsiteY2590" fmla="*/ 377841 h 2476982"/>
              <a:gd name="connsiteX2591" fmla="*/ 760274 w 3379808"/>
              <a:gd name="connsiteY2591" fmla="*/ 381462 h 2476982"/>
              <a:gd name="connsiteX2592" fmla="*/ 764539 w 3379808"/>
              <a:gd name="connsiteY2592" fmla="*/ 381462 h 2476982"/>
              <a:gd name="connsiteX2593" fmla="*/ 765148 w 3379808"/>
              <a:gd name="connsiteY2593" fmla="*/ 381462 h 2476982"/>
              <a:gd name="connsiteX2594" fmla="*/ 762711 w 3379808"/>
              <a:gd name="connsiteY2594" fmla="*/ 377841 h 2476982"/>
              <a:gd name="connsiteX2595" fmla="*/ 517206 w 3379808"/>
              <a:gd name="connsiteY2595" fmla="*/ 377841 h 2476982"/>
              <a:gd name="connsiteX2596" fmla="*/ 516597 w 3379808"/>
              <a:gd name="connsiteY2596" fmla="*/ 381462 h 2476982"/>
              <a:gd name="connsiteX2597" fmla="*/ 519033 w 3379808"/>
              <a:gd name="connsiteY2597" fmla="*/ 381462 h 2476982"/>
              <a:gd name="connsiteX2598" fmla="*/ 521470 w 3379808"/>
              <a:gd name="connsiteY2598" fmla="*/ 381462 h 2476982"/>
              <a:gd name="connsiteX2599" fmla="*/ 517206 w 3379808"/>
              <a:gd name="connsiteY2599" fmla="*/ 377841 h 2476982"/>
              <a:gd name="connsiteX2600" fmla="*/ 716412 w 3379808"/>
              <a:gd name="connsiteY2600" fmla="*/ 376634 h 2476982"/>
              <a:gd name="connsiteX2601" fmla="*/ 712758 w 3379808"/>
              <a:gd name="connsiteY2601" fmla="*/ 381462 h 2476982"/>
              <a:gd name="connsiteX2602" fmla="*/ 716412 w 3379808"/>
              <a:gd name="connsiteY2602" fmla="*/ 386290 h 2476982"/>
              <a:gd name="connsiteX2603" fmla="*/ 720068 w 3379808"/>
              <a:gd name="connsiteY2603" fmla="*/ 381462 h 2476982"/>
              <a:gd name="connsiteX2604" fmla="*/ 716412 w 3379808"/>
              <a:gd name="connsiteY2604" fmla="*/ 376634 h 2476982"/>
              <a:gd name="connsiteX2605" fmla="*/ 776723 w 3379808"/>
              <a:gd name="connsiteY2605" fmla="*/ 373013 h 2476982"/>
              <a:gd name="connsiteX2606" fmla="*/ 770021 w 3379808"/>
              <a:gd name="connsiteY2606" fmla="*/ 376634 h 2476982"/>
              <a:gd name="connsiteX2607" fmla="*/ 774895 w 3379808"/>
              <a:gd name="connsiteY2607" fmla="*/ 376634 h 2476982"/>
              <a:gd name="connsiteX2608" fmla="*/ 779768 w 3379808"/>
              <a:gd name="connsiteY2608" fmla="*/ 376634 h 2476982"/>
              <a:gd name="connsiteX2609" fmla="*/ 776723 w 3379808"/>
              <a:gd name="connsiteY2609" fmla="*/ 373013 h 2476982"/>
              <a:gd name="connsiteX2610" fmla="*/ 726159 w 3379808"/>
              <a:gd name="connsiteY2610" fmla="*/ 373013 h 2476982"/>
              <a:gd name="connsiteX2611" fmla="*/ 721286 w 3379808"/>
              <a:gd name="connsiteY2611" fmla="*/ 376634 h 2476982"/>
              <a:gd name="connsiteX2612" fmla="*/ 726159 w 3379808"/>
              <a:gd name="connsiteY2612" fmla="*/ 376634 h 2476982"/>
              <a:gd name="connsiteX2613" fmla="*/ 731033 w 3379808"/>
              <a:gd name="connsiteY2613" fmla="*/ 376634 h 2476982"/>
              <a:gd name="connsiteX2614" fmla="*/ 726159 w 3379808"/>
              <a:gd name="connsiteY2614" fmla="*/ 373013 h 2476982"/>
              <a:gd name="connsiteX2615" fmla="*/ 528780 w 3379808"/>
              <a:gd name="connsiteY2615" fmla="*/ 373013 h 2476982"/>
              <a:gd name="connsiteX2616" fmla="*/ 526344 w 3379808"/>
              <a:gd name="connsiteY2616" fmla="*/ 376634 h 2476982"/>
              <a:gd name="connsiteX2617" fmla="*/ 528780 w 3379808"/>
              <a:gd name="connsiteY2617" fmla="*/ 376634 h 2476982"/>
              <a:gd name="connsiteX2618" fmla="*/ 531217 w 3379808"/>
              <a:gd name="connsiteY2618" fmla="*/ 376634 h 2476982"/>
              <a:gd name="connsiteX2619" fmla="*/ 528780 w 3379808"/>
              <a:gd name="connsiteY2619" fmla="*/ 373013 h 2476982"/>
              <a:gd name="connsiteX2620" fmla="*/ 740780 w 3379808"/>
              <a:gd name="connsiteY2620" fmla="*/ 371805 h 2476982"/>
              <a:gd name="connsiteX2621" fmla="*/ 741389 w 3379808"/>
              <a:gd name="connsiteY2621" fmla="*/ 375427 h 2476982"/>
              <a:gd name="connsiteX2622" fmla="*/ 745654 w 3379808"/>
              <a:gd name="connsiteY2622" fmla="*/ 371805 h 2476982"/>
              <a:gd name="connsiteX2623" fmla="*/ 743217 w 3379808"/>
              <a:gd name="connsiteY2623" fmla="*/ 371805 h 2476982"/>
              <a:gd name="connsiteX2624" fmla="*/ 740780 w 3379808"/>
              <a:gd name="connsiteY2624" fmla="*/ 371805 h 2476982"/>
              <a:gd name="connsiteX2625" fmla="*/ 545838 w 3379808"/>
              <a:gd name="connsiteY2625" fmla="*/ 371805 h 2476982"/>
              <a:gd name="connsiteX2626" fmla="*/ 548275 w 3379808"/>
              <a:gd name="connsiteY2626" fmla="*/ 375427 h 2476982"/>
              <a:gd name="connsiteX2627" fmla="*/ 550711 w 3379808"/>
              <a:gd name="connsiteY2627" fmla="*/ 371805 h 2476982"/>
              <a:gd name="connsiteX2628" fmla="*/ 545838 w 3379808"/>
              <a:gd name="connsiteY2628" fmla="*/ 371805 h 2476982"/>
              <a:gd name="connsiteX2629" fmla="*/ 750527 w 3379808"/>
              <a:gd name="connsiteY2629" fmla="*/ 366977 h 2476982"/>
              <a:gd name="connsiteX2630" fmla="*/ 755401 w 3379808"/>
              <a:gd name="connsiteY2630" fmla="*/ 370599 h 2476982"/>
              <a:gd name="connsiteX2631" fmla="*/ 760274 w 3379808"/>
              <a:gd name="connsiteY2631" fmla="*/ 366977 h 2476982"/>
              <a:gd name="connsiteX2632" fmla="*/ 755401 w 3379808"/>
              <a:gd name="connsiteY2632" fmla="*/ 366977 h 2476982"/>
              <a:gd name="connsiteX2633" fmla="*/ 750527 w 3379808"/>
              <a:gd name="connsiteY2633" fmla="*/ 366977 h 2476982"/>
              <a:gd name="connsiteX2634" fmla="*/ 555585 w 3379808"/>
              <a:gd name="connsiteY2634" fmla="*/ 366977 h 2476982"/>
              <a:gd name="connsiteX2635" fmla="*/ 558022 w 3379808"/>
              <a:gd name="connsiteY2635" fmla="*/ 370599 h 2476982"/>
              <a:gd name="connsiteX2636" fmla="*/ 560459 w 3379808"/>
              <a:gd name="connsiteY2636" fmla="*/ 366977 h 2476982"/>
              <a:gd name="connsiteX2637" fmla="*/ 558022 w 3379808"/>
              <a:gd name="connsiteY2637" fmla="*/ 366977 h 2476982"/>
              <a:gd name="connsiteX2638" fmla="*/ 555585 w 3379808"/>
              <a:gd name="connsiteY2638" fmla="*/ 366977 h 2476982"/>
              <a:gd name="connsiteX2639" fmla="*/ 833377 w 3379808"/>
              <a:gd name="connsiteY2639" fmla="*/ 362149 h 2476982"/>
              <a:gd name="connsiteX2640" fmla="*/ 821194 w 3379808"/>
              <a:gd name="connsiteY2640" fmla="*/ 364563 h 2476982"/>
              <a:gd name="connsiteX2641" fmla="*/ 809010 w 3379808"/>
              <a:gd name="connsiteY2641" fmla="*/ 366977 h 2476982"/>
              <a:gd name="connsiteX2642" fmla="*/ 818757 w 3379808"/>
              <a:gd name="connsiteY2642" fmla="*/ 366977 h 2476982"/>
              <a:gd name="connsiteX2643" fmla="*/ 838251 w 3379808"/>
              <a:gd name="connsiteY2643" fmla="*/ 362149 h 2476982"/>
              <a:gd name="connsiteX2644" fmla="*/ 835814 w 3379808"/>
              <a:gd name="connsiteY2644" fmla="*/ 362149 h 2476982"/>
              <a:gd name="connsiteX2645" fmla="*/ 833377 w 3379808"/>
              <a:gd name="connsiteY2645" fmla="*/ 362149 h 2476982"/>
              <a:gd name="connsiteX2646" fmla="*/ 765148 w 3379808"/>
              <a:gd name="connsiteY2646" fmla="*/ 362149 h 2476982"/>
              <a:gd name="connsiteX2647" fmla="*/ 772458 w 3379808"/>
              <a:gd name="connsiteY2647" fmla="*/ 365771 h 2476982"/>
              <a:gd name="connsiteX2648" fmla="*/ 779768 w 3379808"/>
              <a:gd name="connsiteY2648" fmla="*/ 362149 h 2476982"/>
              <a:gd name="connsiteX2649" fmla="*/ 774286 w 3379808"/>
              <a:gd name="connsiteY2649" fmla="*/ 362149 h 2476982"/>
              <a:gd name="connsiteX2650" fmla="*/ 765148 w 3379808"/>
              <a:gd name="connsiteY2650" fmla="*/ 362149 h 2476982"/>
              <a:gd name="connsiteX2651" fmla="*/ 794389 w 3379808"/>
              <a:gd name="connsiteY2651" fmla="*/ 358528 h 2476982"/>
              <a:gd name="connsiteX2652" fmla="*/ 789516 w 3379808"/>
              <a:gd name="connsiteY2652" fmla="*/ 362149 h 2476982"/>
              <a:gd name="connsiteX2653" fmla="*/ 794389 w 3379808"/>
              <a:gd name="connsiteY2653" fmla="*/ 362149 h 2476982"/>
              <a:gd name="connsiteX2654" fmla="*/ 799263 w 3379808"/>
              <a:gd name="connsiteY2654" fmla="*/ 362149 h 2476982"/>
              <a:gd name="connsiteX2655" fmla="*/ 794389 w 3379808"/>
              <a:gd name="connsiteY2655" fmla="*/ 358528 h 2476982"/>
              <a:gd name="connsiteX2656" fmla="*/ 674987 w 3379808"/>
              <a:gd name="connsiteY2656" fmla="*/ 358528 h 2476982"/>
              <a:gd name="connsiteX2657" fmla="*/ 672550 w 3379808"/>
              <a:gd name="connsiteY2657" fmla="*/ 362149 h 2476982"/>
              <a:gd name="connsiteX2658" fmla="*/ 674987 w 3379808"/>
              <a:gd name="connsiteY2658" fmla="*/ 362149 h 2476982"/>
              <a:gd name="connsiteX2659" fmla="*/ 677424 w 3379808"/>
              <a:gd name="connsiteY2659" fmla="*/ 362149 h 2476982"/>
              <a:gd name="connsiteX2660" fmla="*/ 674987 w 3379808"/>
              <a:gd name="connsiteY2660" fmla="*/ 358528 h 2476982"/>
              <a:gd name="connsiteX2661" fmla="*/ 586654 w 3379808"/>
              <a:gd name="connsiteY2661" fmla="*/ 358528 h 2476982"/>
              <a:gd name="connsiteX2662" fmla="*/ 579953 w 3379808"/>
              <a:gd name="connsiteY2662" fmla="*/ 362149 h 2476982"/>
              <a:gd name="connsiteX2663" fmla="*/ 584826 w 3379808"/>
              <a:gd name="connsiteY2663" fmla="*/ 362149 h 2476982"/>
              <a:gd name="connsiteX2664" fmla="*/ 589700 w 3379808"/>
              <a:gd name="connsiteY2664" fmla="*/ 362149 h 2476982"/>
              <a:gd name="connsiteX2665" fmla="*/ 586654 w 3379808"/>
              <a:gd name="connsiteY2665" fmla="*/ 358528 h 2476982"/>
              <a:gd name="connsiteX2666" fmla="*/ 862619 w 3379808"/>
              <a:gd name="connsiteY2666" fmla="*/ 357321 h 2476982"/>
              <a:gd name="connsiteX2667" fmla="*/ 843125 w 3379808"/>
              <a:gd name="connsiteY2667" fmla="*/ 362149 h 2476982"/>
              <a:gd name="connsiteX2668" fmla="*/ 845561 w 3379808"/>
              <a:gd name="connsiteY2668" fmla="*/ 362149 h 2476982"/>
              <a:gd name="connsiteX2669" fmla="*/ 847998 w 3379808"/>
              <a:gd name="connsiteY2669" fmla="*/ 362149 h 2476982"/>
              <a:gd name="connsiteX2670" fmla="*/ 860182 w 3379808"/>
              <a:gd name="connsiteY2670" fmla="*/ 361546 h 2476982"/>
              <a:gd name="connsiteX2671" fmla="*/ 872366 w 3379808"/>
              <a:gd name="connsiteY2671" fmla="*/ 357321 h 2476982"/>
              <a:gd name="connsiteX2672" fmla="*/ 867492 w 3379808"/>
              <a:gd name="connsiteY2672" fmla="*/ 357321 h 2476982"/>
              <a:gd name="connsiteX2673" fmla="*/ 862619 w 3379808"/>
              <a:gd name="connsiteY2673" fmla="*/ 357321 h 2476982"/>
              <a:gd name="connsiteX2674" fmla="*/ 1159905 w 3379808"/>
              <a:gd name="connsiteY2674" fmla="*/ 352492 h 2476982"/>
              <a:gd name="connsiteX2675" fmla="*/ 1121526 w 3379808"/>
              <a:gd name="connsiteY2675" fmla="*/ 355510 h 2476982"/>
              <a:gd name="connsiteX2676" fmla="*/ 1086802 w 3379808"/>
              <a:gd name="connsiteY2676" fmla="*/ 362149 h 2476982"/>
              <a:gd name="connsiteX2677" fmla="*/ 1089239 w 3379808"/>
              <a:gd name="connsiteY2677" fmla="*/ 362149 h 2476982"/>
              <a:gd name="connsiteX2678" fmla="*/ 1091676 w 3379808"/>
              <a:gd name="connsiteY2678" fmla="*/ 362149 h 2476982"/>
              <a:gd name="connsiteX2679" fmla="*/ 1130055 w 3379808"/>
              <a:gd name="connsiteY2679" fmla="*/ 360942 h 2476982"/>
              <a:gd name="connsiteX2680" fmla="*/ 1164779 w 3379808"/>
              <a:gd name="connsiteY2680" fmla="*/ 352492 h 2476982"/>
              <a:gd name="connsiteX2681" fmla="*/ 1162342 w 3379808"/>
              <a:gd name="connsiteY2681" fmla="*/ 352492 h 2476982"/>
              <a:gd name="connsiteX2682" fmla="*/ 1159905 w 3379808"/>
              <a:gd name="connsiteY2682" fmla="*/ 352492 h 2476982"/>
              <a:gd name="connsiteX2683" fmla="*/ 823630 w 3379808"/>
              <a:gd name="connsiteY2683" fmla="*/ 352492 h 2476982"/>
              <a:gd name="connsiteX2684" fmla="*/ 804136 w 3379808"/>
              <a:gd name="connsiteY2684" fmla="*/ 357321 h 2476982"/>
              <a:gd name="connsiteX2685" fmla="*/ 806573 w 3379808"/>
              <a:gd name="connsiteY2685" fmla="*/ 357321 h 2476982"/>
              <a:gd name="connsiteX2686" fmla="*/ 809010 w 3379808"/>
              <a:gd name="connsiteY2686" fmla="*/ 357321 h 2476982"/>
              <a:gd name="connsiteX2687" fmla="*/ 821194 w 3379808"/>
              <a:gd name="connsiteY2687" fmla="*/ 356717 h 2476982"/>
              <a:gd name="connsiteX2688" fmla="*/ 833377 w 3379808"/>
              <a:gd name="connsiteY2688" fmla="*/ 352492 h 2476982"/>
              <a:gd name="connsiteX2689" fmla="*/ 823630 w 3379808"/>
              <a:gd name="connsiteY2689" fmla="*/ 352492 h 2476982"/>
              <a:gd name="connsiteX2690" fmla="*/ 611631 w 3379808"/>
              <a:gd name="connsiteY2690" fmla="*/ 348872 h 2476982"/>
              <a:gd name="connsiteX2691" fmla="*/ 609194 w 3379808"/>
              <a:gd name="connsiteY2691" fmla="*/ 352492 h 2476982"/>
              <a:gd name="connsiteX2692" fmla="*/ 611631 w 3379808"/>
              <a:gd name="connsiteY2692" fmla="*/ 352492 h 2476982"/>
              <a:gd name="connsiteX2693" fmla="*/ 614068 w 3379808"/>
              <a:gd name="connsiteY2693" fmla="*/ 352492 h 2476982"/>
              <a:gd name="connsiteX2694" fmla="*/ 611631 w 3379808"/>
              <a:gd name="connsiteY2694" fmla="*/ 348872 h 2476982"/>
              <a:gd name="connsiteX2695" fmla="*/ 1179400 w 3379808"/>
              <a:gd name="connsiteY2695" fmla="*/ 347664 h 2476982"/>
              <a:gd name="connsiteX2696" fmla="*/ 1184273 w 3379808"/>
              <a:gd name="connsiteY2696" fmla="*/ 352492 h 2476982"/>
              <a:gd name="connsiteX2697" fmla="*/ 1208641 w 3379808"/>
              <a:gd name="connsiteY2697" fmla="*/ 347664 h 2476982"/>
              <a:gd name="connsiteX2698" fmla="*/ 633562 w 3379808"/>
              <a:gd name="connsiteY2698" fmla="*/ 342836 h 2476982"/>
              <a:gd name="connsiteX2699" fmla="*/ 638435 w 3379808"/>
              <a:gd name="connsiteY2699" fmla="*/ 346457 h 2476982"/>
              <a:gd name="connsiteX2700" fmla="*/ 643309 w 3379808"/>
              <a:gd name="connsiteY2700" fmla="*/ 342836 h 2476982"/>
              <a:gd name="connsiteX2701" fmla="*/ 633562 w 3379808"/>
              <a:gd name="connsiteY2701" fmla="*/ 342836 h 2476982"/>
              <a:gd name="connsiteX2702" fmla="*/ 1159905 w 3379808"/>
              <a:gd name="connsiteY2702" fmla="*/ 338007 h 2476982"/>
              <a:gd name="connsiteX2703" fmla="*/ 1080711 w 3379808"/>
              <a:gd name="connsiteY2703" fmla="*/ 344647 h 2476982"/>
              <a:gd name="connsiteX2704" fmla="*/ 1008825 w 3379808"/>
              <a:gd name="connsiteY2704" fmla="*/ 362149 h 2476982"/>
              <a:gd name="connsiteX2705" fmla="*/ 1028320 w 3379808"/>
              <a:gd name="connsiteY2705" fmla="*/ 362149 h 2476982"/>
              <a:gd name="connsiteX2706" fmla="*/ 1081929 w 3379808"/>
              <a:gd name="connsiteY2706" fmla="*/ 354303 h 2476982"/>
              <a:gd name="connsiteX2707" fmla="*/ 1164779 w 3379808"/>
              <a:gd name="connsiteY2707" fmla="*/ 342836 h 2476982"/>
              <a:gd name="connsiteX2708" fmla="*/ 1172089 w 3379808"/>
              <a:gd name="connsiteY2708" fmla="*/ 340421 h 2476982"/>
              <a:gd name="connsiteX2709" fmla="*/ 1179400 w 3379808"/>
              <a:gd name="connsiteY2709" fmla="*/ 338007 h 2476982"/>
              <a:gd name="connsiteX2710" fmla="*/ 1167825 w 3379808"/>
              <a:gd name="connsiteY2710" fmla="*/ 338007 h 2476982"/>
              <a:gd name="connsiteX2711" fmla="*/ 1159905 w 3379808"/>
              <a:gd name="connsiteY2711" fmla="*/ 338007 h 2476982"/>
              <a:gd name="connsiteX2712" fmla="*/ 872366 w 3379808"/>
              <a:gd name="connsiteY2712" fmla="*/ 338007 h 2476982"/>
              <a:gd name="connsiteX2713" fmla="*/ 855308 w 3379808"/>
              <a:gd name="connsiteY2713" fmla="*/ 344647 h 2476982"/>
              <a:gd name="connsiteX2714" fmla="*/ 838251 w 3379808"/>
              <a:gd name="connsiteY2714" fmla="*/ 347664 h 2476982"/>
              <a:gd name="connsiteX2715" fmla="*/ 847998 w 3379808"/>
              <a:gd name="connsiteY2715" fmla="*/ 347664 h 2476982"/>
              <a:gd name="connsiteX2716" fmla="*/ 865056 w 3379808"/>
              <a:gd name="connsiteY2716" fmla="*/ 346457 h 2476982"/>
              <a:gd name="connsiteX2717" fmla="*/ 882113 w 3379808"/>
              <a:gd name="connsiteY2717" fmla="*/ 338007 h 2476982"/>
              <a:gd name="connsiteX2718" fmla="*/ 879676 w 3379808"/>
              <a:gd name="connsiteY2718" fmla="*/ 338007 h 2476982"/>
              <a:gd name="connsiteX2719" fmla="*/ 877239 w 3379808"/>
              <a:gd name="connsiteY2719" fmla="*/ 338007 h 2476982"/>
              <a:gd name="connsiteX2720" fmla="*/ 874803 w 3379808"/>
              <a:gd name="connsiteY2720" fmla="*/ 338007 h 2476982"/>
              <a:gd name="connsiteX2721" fmla="*/ 872366 w 3379808"/>
              <a:gd name="connsiteY2721" fmla="*/ 338007 h 2476982"/>
              <a:gd name="connsiteX2722" fmla="*/ 443493 w 3379808"/>
              <a:gd name="connsiteY2722" fmla="*/ 338007 h 2476982"/>
              <a:gd name="connsiteX2723" fmla="*/ 448367 w 3379808"/>
              <a:gd name="connsiteY2723" fmla="*/ 341629 h 2476982"/>
              <a:gd name="connsiteX2724" fmla="*/ 453240 w 3379808"/>
              <a:gd name="connsiteY2724" fmla="*/ 338007 h 2476982"/>
              <a:gd name="connsiteX2725" fmla="*/ 443493 w 3379808"/>
              <a:gd name="connsiteY2725" fmla="*/ 338007 h 2476982"/>
              <a:gd name="connsiteX2726" fmla="*/ 1018572 w 3379808"/>
              <a:gd name="connsiteY2726" fmla="*/ 333179 h 2476982"/>
              <a:gd name="connsiteX2727" fmla="*/ 1024055 w 3379808"/>
              <a:gd name="connsiteY2727" fmla="*/ 333179 h 2476982"/>
              <a:gd name="connsiteX2728" fmla="*/ 1033193 w 3379808"/>
              <a:gd name="connsiteY2728" fmla="*/ 333179 h 2476982"/>
              <a:gd name="connsiteX2729" fmla="*/ 1016136 w 3379808"/>
              <a:gd name="connsiteY2729" fmla="*/ 337404 h 2476982"/>
              <a:gd name="connsiteX2730" fmla="*/ 999078 w 3379808"/>
              <a:gd name="connsiteY2730" fmla="*/ 338007 h 2476982"/>
              <a:gd name="connsiteX2731" fmla="*/ 989331 w 3379808"/>
              <a:gd name="connsiteY2731" fmla="*/ 338007 h 2476982"/>
              <a:gd name="connsiteX2732" fmla="*/ 1018572 w 3379808"/>
              <a:gd name="connsiteY2732" fmla="*/ 333179 h 2476982"/>
              <a:gd name="connsiteX2733" fmla="*/ 891860 w 3379808"/>
              <a:gd name="connsiteY2733" fmla="*/ 333179 h 2476982"/>
              <a:gd name="connsiteX2734" fmla="*/ 896734 w 3379808"/>
              <a:gd name="connsiteY2734" fmla="*/ 335593 h 2476982"/>
              <a:gd name="connsiteX2735" fmla="*/ 901607 w 3379808"/>
              <a:gd name="connsiteY2735" fmla="*/ 338007 h 2476982"/>
              <a:gd name="connsiteX2736" fmla="*/ 913791 w 3379808"/>
              <a:gd name="connsiteY2736" fmla="*/ 337404 h 2476982"/>
              <a:gd name="connsiteX2737" fmla="*/ 925975 w 3379808"/>
              <a:gd name="connsiteY2737" fmla="*/ 333179 h 2476982"/>
              <a:gd name="connsiteX2738" fmla="*/ 921101 w 3379808"/>
              <a:gd name="connsiteY2738" fmla="*/ 333179 h 2476982"/>
              <a:gd name="connsiteX2739" fmla="*/ 916228 w 3379808"/>
              <a:gd name="connsiteY2739" fmla="*/ 333179 h 2476982"/>
              <a:gd name="connsiteX2740" fmla="*/ 904044 w 3379808"/>
              <a:gd name="connsiteY2740" fmla="*/ 333179 h 2476982"/>
              <a:gd name="connsiteX2741" fmla="*/ 891860 w 3379808"/>
              <a:gd name="connsiteY2741" fmla="*/ 333179 h 2476982"/>
              <a:gd name="connsiteX2742" fmla="*/ 667677 w 3379808"/>
              <a:gd name="connsiteY2742" fmla="*/ 333179 h 2476982"/>
              <a:gd name="connsiteX2743" fmla="*/ 672550 w 3379808"/>
              <a:gd name="connsiteY2743" fmla="*/ 336801 h 2476982"/>
              <a:gd name="connsiteX2744" fmla="*/ 677424 w 3379808"/>
              <a:gd name="connsiteY2744" fmla="*/ 333179 h 2476982"/>
              <a:gd name="connsiteX2745" fmla="*/ 672550 w 3379808"/>
              <a:gd name="connsiteY2745" fmla="*/ 333179 h 2476982"/>
              <a:gd name="connsiteX2746" fmla="*/ 667677 w 3379808"/>
              <a:gd name="connsiteY2746" fmla="*/ 333179 h 2476982"/>
              <a:gd name="connsiteX2747" fmla="*/ 662803 w 3379808"/>
              <a:gd name="connsiteY2747" fmla="*/ 333179 h 2476982"/>
              <a:gd name="connsiteX2748" fmla="*/ 659149 w 3379808"/>
              <a:gd name="connsiteY2748" fmla="*/ 338007 h 2476982"/>
              <a:gd name="connsiteX2749" fmla="*/ 662803 w 3379808"/>
              <a:gd name="connsiteY2749" fmla="*/ 342836 h 2476982"/>
              <a:gd name="connsiteX2750" fmla="*/ 666459 w 3379808"/>
              <a:gd name="connsiteY2750" fmla="*/ 338007 h 2476982"/>
              <a:gd name="connsiteX2751" fmla="*/ 662803 w 3379808"/>
              <a:gd name="connsiteY2751" fmla="*/ 333179 h 2476982"/>
              <a:gd name="connsiteX2752" fmla="*/ 687171 w 3379808"/>
              <a:gd name="connsiteY2752" fmla="*/ 329558 h 2476982"/>
              <a:gd name="connsiteX2753" fmla="*/ 682297 w 3379808"/>
              <a:gd name="connsiteY2753" fmla="*/ 333179 h 2476982"/>
              <a:gd name="connsiteX2754" fmla="*/ 687171 w 3379808"/>
              <a:gd name="connsiteY2754" fmla="*/ 333179 h 2476982"/>
              <a:gd name="connsiteX2755" fmla="*/ 692044 w 3379808"/>
              <a:gd name="connsiteY2755" fmla="*/ 333179 h 2476982"/>
              <a:gd name="connsiteX2756" fmla="*/ 687171 w 3379808"/>
              <a:gd name="connsiteY2756" fmla="*/ 329558 h 2476982"/>
              <a:gd name="connsiteX2757" fmla="*/ 699964 w 3379808"/>
              <a:gd name="connsiteY2757" fmla="*/ 324730 h 2476982"/>
              <a:gd name="connsiteX2758" fmla="*/ 696918 w 3379808"/>
              <a:gd name="connsiteY2758" fmla="*/ 328351 h 2476982"/>
              <a:gd name="connsiteX2759" fmla="*/ 701792 w 3379808"/>
              <a:gd name="connsiteY2759" fmla="*/ 328351 h 2476982"/>
              <a:gd name="connsiteX2760" fmla="*/ 706665 w 3379808"/>
              <a:gd name="connsiteY2760" fmla="*/ 328351 h 2476982"/>
              <a:gd name="connsiteX2761" fmla="*/ 699964 w 3379808"/>
              <a:gd name="connsiteY2761" fmla="*/ 324730 h 2476982"/>
              <a:gd name="connsiteX2762" fmla="*/ 2005467 w 3379808"/>
              <a:gd name="connsiteY2762" fmla="*/ 323522 h 2476982"/>
              <a:gd name="connsiteX2763" fmla="*/ 2001812 w 3379808"/>
              <a:gd name="connsiteY2763" fmla="*/ 325936 h 2476982"/>
              <a:gd name="connsiteX2764" fmla="*/ 2005467 w 3379808"/>
              <a:gd name="connsiteY2764" fmla="*/ 328351 h 2476982"/>
              <a:gd name="connsiteX2765" fmla="*/ 2009122 w 3379808"/>
              <a:gd name="connsiteY2765" fmla="*/ 325936 h 2476982"/>
              <a:gd name="connsiteX2766" fmla="*/ 2005467 w 3379808"/>
              <a:gd name="connsiteY2766" fmla="*/ 323522 h 2476982"/>
              <a:gd name="connsiteX2767" fmla="*/ 1995720 w 3379808"/>
              <a:gd name="connsiteY2767" fmla="*/ 323522 h 2476982"/>
              <a:gd name="connsiteX2768" fmla="*/ 1992065 w 3379808"/>
              <a:gd name="connsiteY2768" fmla="*/ 328351 h 2476982"/>
              <a:gd name="connsiteX2769" fmla="*/ 1995720 w 3379808"/>
              <a:gd name="connsiteY2769" fmla="*/ 333179 h 2476982"/>
              <a:gd name="connsiteX2770" fmla="*/ 1999375 w 3379808"/>
              <a:gd name="connsiteY2770" fmla="*/ 328351 h 2476982"/>
              <a:gd name="connsiteX2771" fmla="*/ 1995720 w 3379808"/>
              <a:gd name="connsiteY2771" fmla="*/ 323522 h 2476982"/>
              <a:gd name="connsiteX2772" fmla="*/ 1091676 w 3379808"/>
              <a:gd name="connsiteY2772" fmla="*/ 323522 h 2476982"/>
              <a:gd name="connsiteX2773" fmla="*/ 1101423 w 3379808"/>
              <a:gd name="connsiteY2773" fmla="*/ 323522 h 2476982"/>
              <a:gd name="connsiteX2774" fmla="*/ 1111170 w 3379808"/>
              <a:gd name="connsiteY2774" fmla="*/ 323522 h 2476982"/>
              <a:gd name="connsiteX2775" fmla="*/ 1079492 w 3379808"/>
              <a:gd name="connsiteY2775" fmla="*/ 330162 h 2476982"/>
              <a:gd name="connsiteX2776" fmla="*/ 1047814 w 3379808"/>
              <a:gd name="connsiteY2776" fmla="*/ 333179 h 2476982"/>
              <a:gd name="connsiteX2777" fmla="*/ 1042940 w 3379808"/>
              <a:gd name="connsiteY2777" fmla="*/ 333179 h 2476982"/>
              <a:gd name="connsiteX2778" fmla="*/ 1038067 w 3379808"/>
              <a:gd name="connsiteY2778" fmla="*/ 333179 h 2476982"/>
              <a:gd name="connsiteX2779" fmla="*/ 1063043 w 3379808"/>
              <a:gd name="connsiteY2779" fmla="*/ 324730 h 2476982"/>
              <a:gd name="connsiteX2780" fmla="*/ 1091676 w 3379808"/>
              <a:gd name="connsiteY2780" fmla="*/ 323522 h 2476982"/>
              <a:gd name="connsiteX2781" fmla="*/ 731033 w 3379808"/>
              <a:gd name="connsiteY2781" fmla="*/ 318694 h 2476982"/>
              <a:gd name="connsiteX2782" fmla="*/ 716412 w 3379808"/>
              <a:gd name="connsiteY2782" fmla="*/ 323522 h 2476982"/>
              <a:gd name="connsiteX2783" fmla="*/ 718849 w 3379808"/>
              <a:gd name="connsiteY2783" fmla="*/ 323522 h 2476982"/>
              <a:gd name="connsiteX2784" fmla="*/ 721286 w 3379808"/>
              <a:gd name="connsiteY2784" fmla="*/ 323522 h 2476982"/>
              <a:gd name="connsiteX2785" fmla="*/ 723723 w 3379808"/>
              <a:gd name="connsiteY2785" fmla="*/ 323522 h 2476982"/>
              <a:gd name="connsiteX2786" fmla="*/ 726159 w 3379808"/>
              <a:gd name="connsiteY2786" fmla="*/ 323522 h 2476982"/>
              <a:gd name="connsiteX2787" fmla="*/ 731642 w 3379808"/>
              <a:gd name="connsiteY2787" fmla="*/ 321108 h 2476982"/>
              <a:gd name="connsiteX2788" fmla="*/ 740780 w 3379808"/>
              <a:gd name="connsiteY2788" fmla="*/ 318694 h 2476982"/>
              <a:gd name="connsiteX2789" fmla="*/ 731033 w 3379808"/>
              <a:gd name="connsiteY2789" fmla="*/ 318694 h 2476982"/>
              <a:gd name="connsiteX2790" fmla="*/ 1388962 w 3379808"/>
              <a:gd name="connsiteY2790" fmla="*/ 313866 h 2476982"/>
              <a:gd name="connsiteX2791" fmla="*/ 1292102 w 3379808"/>
              <a:gd name="connsiteY2791" fmla="*/ 316280 h 2476982"/>
              <a:gd name="connsiteX2792" fmla="*/ 1198894 w 3379808"/>
              <a:gd name="connsiteY2792" fmla="*/ 333179 h 2476982"/>
              <a:gd name="connsiteX2793" fmla="*/ 1233009 w 3379808"/>
              <a:gd name="connsiteY2793" fmla="*/ 333179 h 2476982"/>
              <a:gd name="connsiteX2794" fmla="*/ 1413330 w 3379808"/>
              <a:gd name="connsiteY2794" fmla="*/ 313866 h 2476982"/>
              <a:gd name="connsiteX2795" fmla="*/ 1401146 w 3379808"/>
              <a:gd name="connsiteY2795" fmla="*/ 313866 h 2476982"/>
              <a:gd name="connsiteX2796" fmla="*/ 1388962 w 3379808"/>
              <a:gd name="connsiteY2796" fmla="*/ 313866 h 2476982"/>
              <a:gd name="connsiteX2797" fmla="*/ 1437698 w 3379808"/>
              <a:gd name="connsiteY2797" fmla="*/ 309037 h 2476982"/>
              <a:gd name="connsiteX2798" fmla="*/ 1437698 w 3379808"/>
              <a:gd name="connsiteY2798" fmla="*/ 313866 h 2476982"/>
              <a:gd name="connsiteX2799" fmla="*/ 1442571 w 3379808"/>
              <a:gd name="connsiteY2799" fmla="*/ 313866 h 2476982"/>
              <a:gd name="connsiteX2800" fmla="*/ 1466939 w 3379808"/>
              <a:gd name="connsiteY2800" fmla="*/ 313262 h 2476982"/>
              <a:gd name="connsiteX2801" fmla="*/ 1491307 w 3379808"/>
              <a:gd name="connsiteY2801" fmla="*/ 309037 h 2476982"/>
              <a:gd name="connsiteX2802" fmla="*/ 745654 w 3379808"/>
              <a:gd name="connsiteY2802" fmla="*/ 309037 h 2476982"/>
              <a:gd name="connsiteX2803" fmla="*/ 741999 w 3379808"/>
              <a:gd name="connsiteY2803" fmla="*/ 313866 h 2476982"/>
              <a:gd name="connsiteX2804" fmla="*/ 745654 w 3379808"/>
              <a:gd name="connsiteY2804" fmla="*/ 318694 h 2476982"/>
              <a:gd name="connsiteX2805" fmla="*/ 749309 w 3379808"/>
              <a:gd name="connsiteY2805" fmla="*/ 313866 h 2476982"/>
              <a:gd name="connsiteX2806" fmla="*/ 745654 w 3379808"/>
              <a:gd name="connsiteY2806" fmla="*/ 309037 h 2476982"/>
              <a:gd name="connsiteX2807" fmla="*/ 2039582 w 3379808"/>
              <a:gd name="connsiteY2807" fmla="*/ 304209 h 2476982"/>
              <a:gd name="connsiteX2808" fmla="*/ 2039582 w 3379808"/>
              <a:gd name="connsiteY2808" fmla="*/ 309037 h 2476982"/>
              <a:gd name="connsiteX2809" fmla="*/ 2039582 w 3379808"/>
              <a:gd name="connsiteY2809" fmla="*/ 313866 h 2476982"/>
              <a:gd name="connsiteX2810" fmla="*/ 2043237 w 3379808"/>
              <a:gd name="connsiteY2810" fmla="*/ 309037 h 2476982"/>
              <a:gd name="connsiteX2811" fmla="*/ 2039582 w 3379808"/>
              <a:gd name="connsiteY2811" fmla="*/ 304209 h 2476982"/>
              <a:gd name="connsiteX2812" fmla="*/ 789516 w 3379808"/>
              <a:gd name="connsiteY2812" fmla="*/ 304209 h 2476982"/>
              <a:gd name="connsiteX2813" fmla="*/ 785861 w 3379808"/>
              <a:gd name="connsiteY2813" fmla="*/ 306623 h 2476982"/>
              <a:gd name="connsiteX2814" fmla="*/ 789516 w 3379808"/>
              <a:gd name="connsiteY2814" fmla="*/ 309037 h 2476982"/>
              <a:gd name="connsiteX2815" fmla="*/ 793171 w 3379808"/>
              <a:gd name="connsiteY2815" fmla="*/ 306623 h 2476982"/>
              <a:gd name="connsiteX2816" fmla="*/ 789516 w 3379808"/>
              <a:gd name="connsiteY2816" fmla="*/ 304209 h 2476982"/>
              <a:gd name="connsiteX2817" fmla="*/ 830941 w 3379808"/>
              <a:gd name="connsiteY2817" fmla="*/ 295760 h 2476982"/>
              <a:gd name="connsiteX2818" fmla="*/ 828504 w 3379808"/>
              <a:gd name="connsiteY2818" fmla="*/ 299381 h 2476982"/>
              <a:gd name="connsiteX2819" fmla="*/ 830941 w 3379808"/>
              <a:gd name="connsiteY2819" fmla="*/ 299381 h 2476982"/>
              <a:gd name="connsiteX2820" fmla="*/ 833377 w 3379808"/>
              <a:gd name="connsiteY2820" fmla="*/ 299381 h 2476982"/>
              <a:gd name="connsiteX2821" fmla="*/ 830941 w 3379808"/>
              <a:gd name="connsiteY2821" fmla="*/ 295760 h 2476982"/>
              <a:gd name="connsiteX2822" fmla="*/ 1325606 w 3379808"/>
              <a:gd name="connsiteY2822" fmla="*/ 294552 h 2476982"/>
              <a:gd name="connsiteX2823" fmla="*/ 1334744 w 3379808"/>
              <a:gd name="connsiteY2823" fmla="*/ 294552 h 2476982"/>
              <a:gd name="connsiteX2824" fmla="*/ 1340227 w 3379808"/>
              <a:gd name="connsiteY2824" fmla="*/ 294552 h 2476982"/>
              <a:gd name="connsiteX2825" fmla="*/ 1332308 w 3379808"/>
              <a:gd name="connsiteY2825" fmla="*/ 296967 h 2476982"/>
              <a:gd name="connsiteX2826" fmla="*/ 1320733 w 3379808"/>
              <a:gd name="connsiteY2826" fmla="*/ 299381 h 2476982"/>
              <a:gd name="connsiteX2827" fmla="*/ 1214734 w 3379808"/>
              <a:gd name="connsiteY2827" fmla="*/ 310848 h 2476982"/>
              <a:gd name="connsiteX2828" fmla="*/ 1145285 w 3379808"/>
              <a:gd name="connsiteY2828" fmla="*/ 318694 h 2476982"/>
              <a:gd name="connsiteX2829" fmla="*/ 1116043 w 3379808"/>
              <a:gd name="connsiteY2829" fmla="*/ 318694 h 2476982"/>
              <a:gd name="connsiteX2830" fmla="*/ 1267124 w 3379808"/>
              <a:gd name="connsiteY2830" fmla="*/ 299381 h 2476982"/>
              <a:gd name="connsiteX2831" fmla="*/ 1296365 w 3379808"/>
              <a:gd name="connsiteY2831" fmla="*/ 296967 h 2476982"/>
              <a:gd name="connsiteX2832" fmla="*/ 1325606 w 3379808"/>
              <a:gd name="connsiteY2832" fmla="*/ 294552 h 2476982"/>
              <a:gd name="connsiteX2833" fmla="*/ 1471813 w 3379808"/>
              <a:gd name="connsiteY2833" fmla="*/ 289724 h 2476982"/>
              <a:gd name="connsiteX2834" fmla="*/ 1491917 w 3379808"/>
              <a:gd name="connsiteY2834" fmla="*/ 289724 h 2476982"/>
              <a:gd name="connsiteX2835" fmla="*/ 1515675 w 3379808"/>
              <a:gd name="connsiteY2835" fmla="*/ 289724 h 2476982"/>
              <a:gd name="connsiteX2836" fmla="*/ 1491917 w 3379808"/>
              <a:gd name="connsiteY2836" fmla="*/ 293346 h 2476982"/>
              <a:gd name="connsiteX2837" fmla="*/ 1471813 w 3379808"/>
              <a:gd name="connsiteY2837" fmla="*/ 289724 h 2476982"/>
              <a:gd name="connsiteX2838" fmla="*/ 852872 w 3379808"/>
              <a:gd name="connsiteY2838" fmla="*/ 289724 h 2476982"/>
              <a:gd name="connsiteX2839" fmla="*/ 857745 w 3379808"/>
              <a:gd name="connsiteY2839" fmla="*/ 293346 h 2476982"/>
              <a:gd name="connsiteX2840" fmla="*/ 862619 w 3379808"/>
              <a:gd name="connsiteY2840" fmla="*/ 289724 h 2476982"/>
              <a:gd name="connsiteX2841" fmla="*/ 852872 w 3379808"/>
              <a:gd name="connsiteY2841" fmla="*/ 289724 h 2476982"/>
              <a:gd name="connsiteX2842" fmla="*/ 2039582 w 3379808"/>
              <a:gd name="connsiteY2842" fmla="*/ 284896 h 2476982"/>
              <a:gd name="connsiteX2843" fmla="*/ 2039582 w 3379808"/>
              <a:gd name="connsiteY2843" fmla="*/ 289724 h 2476982"/>
              <a:gd name="connsiteX2844" fmla="*/ 2039582 w 3379808"/>
              <a:gd name="connsiteY2844" fmla="*/ 294552 h 2476982"/>
              <a:gd name="connsiteX2845" fmla="*/ 2043237 w 3379808"/>
              <a:gd name="connsiteY2845" fmla="*/ 289724 h 2476982"/>
              <a:gd name="connsiteX2846" fmla="*/ 2039582 w 3379808"/>
              <a:gd name="connsiteY2846" fmla="*/ 284896 h 2476982"/>
              <a:gd name="connsiteX2847" fmla="*/ 877239 w 3379808"/>
              <a:gd name="connsiteY2847" fmla="*/ 284896 h 2476982"/>
              <a:gd name="connsiteX2848" fmla="*/ 879676 w 3379808"/>
              <a:gd name="connsiteY2848" fmla="*/ 288518 h 2476982"/>
              <a:gd name="connsiteX2849" fmla="*/ 882113 w 3379808"/>
              <a:gd name="connsiteY2849" fmla="*/ 284896 h 2476982"/>
              <a:gd name="connsiteX2850" fmla="*/ 879676 w 3379808"/>
              <a:gd name="connsiteY2850" fmla="*/ 284896 h 2476982"/>
              <a:gd name="connsiteX2851" fmla="*/ 877239 w 3379808"/>
              <a:gd name="connsiteY2851" fmla="*/ 284896 h 2476982"/>
              <a:gd name="connsiteX2852" fmla="*/ 1271338 w 3379808"/>
              <a:gd name="connsiteY2852" fmla="*/ 281607 h 2476982"/>
              <a:gd name="connsiteX2853" fmla="*/ 1086802 w 3379808"/>
              <a:gd name="connsiteY2853" fmla="*/ 299381 h 2476982"/>
              <a:gd name="connsiteX2854" fmla="*/ 1031975 w 3379808"/>
              <a:gd name="connsiteY2854" fmla="*/ 307831 h 2476982"/>
              <a:gd name="connsiteX2855" fmla="*/ 955216 w 3379808"/>
              <a:gd name="connsiteY2855" fmla="*/ 323522 h 2476982"/>
              <a:gd name="connsiteX2856" fmla="*/ 945469 w 3379808"/>
              <a:gd name="connsiteY2856" fmla="*/ 325936 h 2476982"/>
              <a:gd name="connsiteX2857" fmla="*/ 935722 w 3379808"/>
              <a:gd name="connsiteY2857" fmla="*/ 328351 h 2476982"/>
              <a:gd name="connsiteX2858" fmla="*/ 955216 w 3379808"/>
              <a:gd name="connsiteY2858" fmla="*/ 328351 h 2476982"/>
              <a:gd name="connsiteX2859" fmla="*/ 2989924 w 3379808"/>
              <a:gd name="connsiteY2859" fmla="*/ 275239 h 2476982"/>
              <a:gd name="connsiteX2860" fmla="*/ 2992361 w 3379808"/>
              <a:gd name="connsiteY2860" fmla="*/ 278861 h 2476982"/>
              <a:gd name="connsiteX2861" fmla="*/ 2994798 w 3379808"/>
              <a:gd name="connsiteY2861" fmla="*/ 275239 h 2476982"/>
              <a:gd name="connsiteX2862" fmla="*/ 2992361 w 3379808"/>
              <a:gd name="connsiteY2862" fmla="*/ 275239 h 2476982"/>
              <a:gd name="connsiteX2863" fmla="*/ 2989924 w 3379808"/>
              <a:gd name="connsiteY2863" fmla="*/ 275239 h 2476982"/>
              <a:gd name="connsiteX2864" fmla="*/ 2843717 w 3379808"/>
              <a:gd name="connsiteY2864" fmla="*/ 275239 h 2476982"/>
              <a:gd name="connsiteX2865" fmla="*/ 2846154 w 3379808"/>
              <a:gd name="connsiteY2865" fmla="*/ 278861 h 2476982"/>
              <a:gd name="connsiteX2866" fmla="*/ 2848591 w 3379808"/>
              <a:gd name="connsiteY2866" fmla="*/ 275239 h 2476982"/>
              <a:gd name="connsiteX2867" fmla="*/ 2846154 w 3379808"/>
              <a:gd name="connsiteY2867" fmla="*/ 275239 h 2476982"/>
              <a:gd name="connsiteX2868" fmla="*/ 2843717 w 3379808"/>
              <a:gd name="connsiteY2868" fmla="*/ 275239 h 2476982"/>
              <a:gd name="connsiteX2869" fmla="*/ 2541557 w 3379808"/>
              <a:gd name="connsiteY2869" fmla="*/ 275239 h 2476982"/>
              <a:gd name="connsiteX2870" fmla="*/ 2546431 w 3379808"/>
              <a:gd name="connsiteY2870" fmla="*/ 278861 h 2476982"/>
              <a:gd name="connsiteX2871" fmla="*/ 2551304 w 3379808"/>
              <a:gd name="connsiteY2871" fmla="*/ 275239 h 2476982"/>
              <a:gd name="connsiteX2872" fmla="*/ 2546431 w 3379808"/>
              <a:gd name="connsiteY2872" fmla="*/ 275239 h 2476982"/>
              <a:gd name="connsiteX2873" fmla="*/ 2541557 w 3379808"/>
              <a:gd name="connsiteY2873" fmla="*/ 275239 h 2476982"/>
              <a:gd name="connsiteX2874" fmla="*/ 2531810 w 3379808"/>
              <a:gd name="connsiteY2874" fmla="*/ 275239 h 2476982"/>
              <a:gd name="connsiteX2875" fmla="*/ 2528156 w 3379808"/>
              <a:gd name="connsiteY2875" fmla="*/ 280068 h 2476982"/>
              <a:gd name="connsiteX2876" fmla="*/ 2531810 w 3379808"/>
              <a:gd name="connsiteY2876" fmla="*/ 284896 h 2476982"/>
              <a:gd name="connsiteX2877" fmla="*/ 2535466 w 3379808"/>
              <a:gd name="connsiteY2877" fmla="*/ 280068 h 2476982"/>
              <a:gd name="connsiteX2878" fmla="*/ 2531810 w 3379808"/>
              <a:gd name="connsiteY2878" fmla="*/ 275239 h 2476982"/>
              <a:gd name="connsiteX2879" fmla="*/ 3248222 w 3379808"/>
              <a:gd name="connsiteY2879" fmla="*/ 270411 h 2476982"/>
              <a:gd name="connsiteX2880" fmla="*/ 3251878 w 3379808"/>
              <a:gd name="connsiteY2880" fmla="*/ 275239 h 2476982"/>
              <a:gd name="connsiteX2881" fmla="*/ 3248222 w 3379808"/>
              <a:gd name="connsiteY2881" fmla="*/ 280068 h 2476982"/>
              <a:gd name="connsiteX2882" fmla="*/ 3244568 w 3379808"/>
              <a:gd name="connsiteY2882" fmla="*/ 275239 h 2476982"/>
              <a:gd name="connsiteX2883" fmla="*/ 3248222 w 3379808"/>
              <a:gd name="connsiteY2883" fmla="*/ 270411 h 2476982"/>
              <a:gd name="connsiteX2884" fmla="*/ 2965556 w 3379808"/>
              <a:gd name="connsiteY2884" fmla="*/ 270411 h 2476982"/>
              <a:gd name="connsiteX2885" fmla="*/ 2972867 w 3379808"/>
              <a:gd name="connsiteY2885" fmla="*/ 274033 h 2476982"/>
              <a:gd name="connsiteX2886" fmla="*/ 2980177 w 3379808"/>
              <a:gd name="connsiteY2886" fmla="*/ 270411 h 2476982"/>
              <a:gd name="connsiteX2887" fmla="*/ 2972867 w 3379808"/>
              <a:gd name="connsiteY2887" fmla="*/ 270411 h 2476982"/>
              <a:gd name="connsiteX2888" fmla="*/ 2965556 w 3379808"/>
              <a:gd name="connsiteY2888" fmla="*/ 270411 h 2476982"/>
              <a:gd name="connsiteX2889" fmla="*/ 3209234 w 3379808"/>
              <a:gd name="connsiteY2889" fmla="*/ 265583 h 2476982"/>
              <a:gd name="connsiteX2890" fmla="*/ 3218981 w 3379808"/>
              <a:gd name="connsiteY2890" fmla="*/ 266186 h 2476982"/>
              <a:gd name="connsiteX2891" fmla="*/ 3228728 w 3379808"/>
              <a:gd name="connsiteY2891" fmla="*/ 270411 h 2476982"/>
              <a:gd name="connsiteX2892" fmla="*/ 3226291 w 3379808"/>
              <a:gd name="connsiteY2892" fmla="*/ 270411 h 2476982"/>
              <a:gd name="connsiteX2893" fmla="*/ 3223854 w 3379808"/>
              <a:gd name="connsiteY2893" fmla="*/ 270411 h 2476982"/>
              <a:gd name="connsiteX2894" fmla="*/ 3214718 w 3379808"/>
              <a:gd name="connsiteY2894" fmla="*/ 267997 h 2476982"/>
              <a:gd name="connsiteX2895" fmla="*/ 3209234 w 3379808"/>
              <a:gd name="connsiteY2895" fmla="*/ 265583 h 2476982"/>
              <a:gd name="connsiteX2896" fmla="*/ 1437698 w 3379808"/>
              <a:gd name="connsiteY2896" fmla="*/ 265583 h 2476982"/>
              <a:gd name="connsiteX2897" fmla="*/ 1301405 w 3379808"/>
              <a:gd name="connsiteY2897" fmla="*/ 278710 h 2476982"/>
              <a:gd name="connsiteX2898" fmla="*/ 1322179 w 3379808"/>
              <a:gd name="connsiteY2898" fmla="*/ 277277 h 2476982"/>
              <a:gd name="connsiteX2899" fmla="*/ 1367640 w 3379808"/>
              <a:gd name="connsiteY2899" fmla="*/ 275842 h 2476982"/>
              <a:gd name="connsiteX2900" fmla="*/ 1457192 w 3379808"/>
              <a:gd name="connsiteY2900" fmla="*/ 275239 h 2476982"/>
              <a:gd name="connsiteX2901" fmla="*/ 1501054 w 3379808"/>
              <a:gd name="connsiteY2901" fmla="*/ 274033 h 2476982"/>
              <a:gd name="connsiteX2902" fmla="*/ 1544916 w 3379808"/>
              <a:gd name="connsiteY2902" fmla="*/ 280068 h 2476982"/>
              <a:gd name="connsiteX2903" fmla="*/ 1282353 w 3379808"/>
              <a:gd name="connsiteY2903" fmla="*/ 289121 h 2476982"/>
              <a:gd name="connsiteX2904" fmla="*/ 1023446 w 3379808"/>
              <a:gd name="connsiteY2904" fmla="*/ 323522 h 2476982"/>
              <a:gd name="connsiteX2905" fmla="*/ 933894 w 3379808"/>
              <a:gd name="connsiteY2905" fmla="*/ 338007 h 2476982"/>
              <a:gd name="connsiteX2906" fmla="*/ 877239 w 3379808"/>
              <a:gd name="connsiteY2906" fmla="*/ 352492 h 2476982"/>
              <a:gd name="connsiteX2907" fmla="*/ 877239 w 3379808"/>
              <a:gd name="connsiteY2907" fmla="*/ 357321 h 2476982"/>
              <a:gd name="connsiteX2908" fmla="*/ 925366 w 3379808"/>
              <a:gd name="connsiteY2908" fmla="*/ 350078 h 2476982"/>
              <a:gd name="connsiteX2909" fmla="*/ 969837 w 3379808"/>
              <a:gd name="connsiteY2909" fmla="*/ 342836 h 2476982"/>
              <a:gd name="connsiteX2910" fmla="*/ 978975 w 3379808"/>
              <a:gd name="connsiteY2910" fmla="*/ 342836 h 2476982"/>
              <a:gd name="connsiteX2911" fmla="*/ 984458 w 3379808"/>
              <a:gd name="connsiteY2911" fmla="*/ 342836 h 2476982"/>
              <a:gd name="connsiteX2912" fmla="*/ 872975 w 3379808"/>
              <a:gd name="connsiteY2912" fmla="*/ 368788 h 2476982"/>
              <a:gd name="connsiteX2913" fmla="*/ 765148 w 3379808"/>
              <a:gd name="connsiteY2913" fmla="*/ 391119 h 2476982"/>
              <a:gd name="connsiteX2914" fmla="*/ 699964 w 3379808"/>
              <a:gd name="connsiteY2914" fmla="*/ 409829 h 2476982"/>
              <a:gd name="connsiteX2915" fmla="*/ 653056 w 3379808"/>
              <a:gd name="connsiteY2915" fmla="*/ 424917 h 2476982"/>
              <a:gd name="connsiteX2916" fmla="*/ 638435 w 3379808"/>
              <a:gd name="connsiteY2916" fmla="*/ 434574 h 2476982"/>
              <a:gd name="connsiteX2917" fmla="*/ 1042940 w 3379808"/>
              <a:gd name="connsiteY2917" fmla="*/ 342836 h 2476982"/>
              <a:gd name="connsiteX2918" fmla="*/ 1047814 w 3379808"/>
              <a:gd name="connsiteY2918" fmla="*/ 342836 h 2476982"/>
              <a:gd name="connsiteX2919" fmla="*/ 1354848 w 3379808"/>
              <a:gd name="connsiteY2919" fmla="*/ 309037 h 2476982"/>
              <a:gd name="connsiteX2920" fmla="*/ 1459629 w 3379808"/>
              <a:gd name="connsiteY2920" fmla="*/ 304209 h 2476982"/>
              <a:gd name="connsiteX2921" fmla="*/ 1564410 w 3379808"/>
              <a:gd name="connsiteY2921" fmla="*/ 299381 h 2476982"/>
              <a:gd name="connsiteX2922" fmla="*/ 1583904 w 3379808"/>
              <a:gd name="connsiteY2922" fmla="*/ 299381 h 2476982"/>
              <a:gd name="connsiteX2923" fmla="*/ 1603399 w 3379808"/>
              <a:gd name="connsiteY2923" fmla="*/ 299381 h 2476982"/>
              <a:gd name="connsiteX2924" fmla="*/ 1613146 w 3379808"/>
              <a:gd name="connsiteY2924" fmla="*/ 301795 h 2476982"/>
              <a:gd name="connsiteX2925" fmla="*/ 1622893 w 3379808"/>
              <a:gd name="connsiteY2925" fmla="*/ 304209 h 2476982"/>
              <a:gd name="connsiteX2926" fmla="*/ 1625330 w 3379808"/>
              <a:gd name="connsiteY2926" fmla="*/ 304209 h 2476982"/>
              <a:gd name="connsiteX2927" fmla="*/ 1627766 w 3379808"/>
              <a:gd name="connsiteY2927" fmla="*/ 304209 h 2476982"/>
              <a:gd name="connsiteX2928" fmla="*/ 1613146 w 3379808"/>
              <a:gd name="connsiteY2928" fmla="*/ 284896 h 2476982"/>
              <a:gd name="connsiteX2929" fmla="*/ 1662491 w 3379808"/>
              <a:gd name="connsiteY2929" fmla="*/ 287310 h 2476982"/>
              <a:gd name="connsiteX2930" fmla="*/ 1679860 w 3379808"/>
              <a:gd name="connsiteY2930" fmla="*/ 288102 h 2476982"/>
              <a:gd name="connsiteX2931" fmla="*/ 1682594 w 3379808"/>
              <a:gd name="connsiteY2931" fmla="*/ 284293 h 2476982"/>
              <a:gd name="connsiteX2932" fmla="*/ 1688557 w 3379808"/>
              <a:gd name="connsiteY2932" fmla="*/ 279159 h 2476982"/>
              <a:gd name="connsiteX2933" fmla="*/ 1655713 w 3379808"/>
              <a:gd name="connsiteY2933" fmla="*/ 277804 h 2476982"/>
              <a:gd name="connsiteX2934" fmla="*/ 1600353 w 3379808"/>
              <a:gd name="connsiteY2934" fmla="*/ 272825 h 2476982"/>
              <a:gd name="connsiteX2935" fmla="*/ 1486433 w 3379808"/>
              <a:gd name="connsiteY2935" fmla="*/ 265583 h 2476982"/>
              <a:gd name="connsiteX2936" fmla="*/ 1458411 w 3379808"/>
              <a:gd name="connsiteY2936" fmla="*/ 265583 h 2476982"/>
              <a:gd name="connsiteX2937" fmla="*/ 1437698 w 3379808"/>
              <a:gd name="connsiteY2937" fmla="*/ 265583 h 2476982"/>
              <a:gd name="connsiteX2938" fmla="*/ 2684718 w 3379808"/>
              <a:gd name="connsiteY2938" fmla="*/ 261962 h 2476982"/>
              <a:gd name="connsiteX2939" fmla="*/ 2658522 w 3379808"/>
              <a:gd name="connsiteY2939" fmla="*/ 265583 h 2476982"/>
              <a:gd name="connsiteX2940" fmla="*/ 2684718 w 3379808"/>
              <a:gd name="connsiteY2940" fmla="*/ 265583 h 2476982"/>
              <a:gd name="connsiteX2941" fmla="*/ 2707258 w 3379808"/>
              <a:gd name="connsiteY2941" fmla="*/ 265583 h 2476982"/>
              <a:gd name="connsiteX2942" fmla="*/ 2684718 w 3379808"/>
              <a:gd name="connsiteY2942" fmla="*/ 261962 h 2476982"/>
              <a:gd name="connsiteX2943" fmla="*/ 2794982 w 3379808"/>
              <a:gd name="connsiteY2943" fmla="*/ 260754 h 2476982"/>
              <a:gd name="connsiteX2944" fmla="*/ 2809603 w 3379808"/>
              <a:gd name="connsiteY2944" fmla="*/ 265583 h 2476982"/>
              <a:gd name="connsiteX2945" fmla="*/ 2859557 w 3379808"/>
              <a:gd name="connsiteY2945" fmla="*/ 267997 h 2476982"/>
              <a:gd name="connsiteX2946" fmla="*/ 2931441 w 3379808"/>
              <a:gd name="connsiteY2946" fmla="*/ 270411 h 2476982"/>
              <a:gd name="connsiteX2947" fmla="*/ 2939361 w 3379808"/>
              <a:gd name="connsiteY2947" fmla="*/ 270411 h 2476982"/>
              <a:gd name="connsiteX2948" fmla="*/ 2950936 w 3379808"/>
              <a:gd name="connsiteY2948" fmla="*/ 270411 h 2476982"/>
              <a:gd name="connsiteX2949" fmla="*/ 2875396 w 3379808"/>
              <a:gd name="connsiteY2949" fmla="*/ 261962 h 2476982"/>
              <a:gd name="connsiteX2950" fmla="*/ 2799855 w 3379808"/>
              <a:gd name="connsiteY2950" fmla="*/ 260754 h 2476982"/>
              <a:gd name="connsiteX2951" fmla="*/ 2797419 w 3379808"/>
              <a:gd name="connsiteY2951" fmla="*/ 260754 h 2476982"/>
              <a:gd name="connsiteX2952" fmla="*/ 2794982 w 3379808"/>
              <a:gd name="connsiteY2952" fmla="*/ 260754 h 2476982"/>
              <a:gd name="connsiteX2953" fmla="*/ 1281744 w 3379808"/>
              <a:gd name="connsiteY2953" fmla="*/ 260754 h 2476982"/>
              <a:gd name="connsiteX2954" fmla="*/ 1278090 w 3379808"/>
              <a:gd name="connsiteY2954" fmla="*/ 265583 h 2476982"/>
              <a:gd name="connsiteX2955" fmla="*/ 1281744 w 3379808"/>
              <a:gd name="connsiteY2955" fmla="*/ 270411 h 2476982"/>
              <a:gd name="connsiteX2956" fmla="*/ 1281744 w 3379808"/>
              <a:gd name="connsiteY2956" fmla="*/ 265583 h 2476982"/>
              <a:gd name="connsiteX2957" fmla="*/ 1281744 w 3379808"/>
              <a:gd name="connsiteY2957" fmla="*/ 260754 h 2476982"/>
              <a:gd name="connsiteX2958" fmla="*/ 2582982 w 3379808"/>
              <a:gd name="connsiteY2958" fmla="*/ 257134 h 2476982"/>
              <a:gd name="connsiteX2959" fmla="*/ 2580546 w 3379808"/>
              <a:gd name="connsiteY2959" fmla="*/ 260754 h 2476982"/>
              <a:gd name="connsiteX2960" fmla="*/ 2582982 w 3379808"/>
              <a:gd name="connsiteY2960" fmla="*/ 260754 h 2476982"/>
              <a:gd name="connsiteX2961" fmla="*/ 2585419 w 3379808"/>
              <a:gd name="connsiteY2961" fmla="*/ 260754 h 2476982"/>
              <a:gd name="connsiteX2962" fmla="*/ 2582982 w 3379808"/>
              <a:gd name="connsiteY2962" fmla="*/ 257134 h 2476982"/>
              <a:gd name="connsiteX2963" fmla="*/ 3199487 w 3379808"/>
              <a:gd name="connsiteY2963" fmla="*/ 255926 h 2476982"/>
              <a:gd name="connsiteX2964" fmla="*/ 3203143 w 3379808"/>
              <a:gd name="connsiteY2964" fmla="*/ 260754 h 2476982"/>
              <a:gd name="connsiteX2965" fmla="*/ 3199487 w 3379808"/>
              <a:gd name="connsiteY2965" fmla="*/ 265583 h 2476982"/>
              <a:gd name="connsiteX2966" fmla="*/ 3195832 w 3379808"/>
              <a:gd name="connsiteY2966" fmla="*/ 260754 h 2476982"/>
              <a:gd name="connsiteX2967" fmla="*/ 3199487 w 3379808"/>
              <a:gd name="connsiteY2967" fmla="*/ 255926 h 2476982"/>
              <a:gd name="connsiteX2968" fmla="*/ 2775488 w 3379808"/>
              <a:gd name="connsiteY2968" fmla="*/ 255926 h 2476982"/>
              <a:gd name="connsiteX2969" fmla="*/ 2771833 w 3379808"/>
              <a:gd name="connsiteY2969" fmla="*/ 260754 h 2476982"/>
              <a:gd name="connsiteX2970" fmla="*/ 2775488 w 3379808"/>
              <a:gd name="connsiteY2970" fmla="*/ 265583 h 2476982"/>
              <a:gd name="connsiteX2971" fmla="*/ 2779144 w 3379808"/>
              <a:gd name="connsiteY2971" fmla="*/ 260754 h 2476982"/>
              <a:gd name="connsiteX2972" fmla="*/ 2775488 w 3379808"/>
              <a:gd name="connsiteY2972" fmla="*/ 255926 h 2476982"/>
              <a:gd name="connsiteX2973" fmla="*/ 2755994 w 3379808"/>
              <a:gd name="connsiteY2973" fmla="*/ 255926 h 2476982"/>
              <a:gd name="connsiteX2974" fmla="*/ 2752339 w 3379808"/>
              <a:gd name="connsiteY2974" fmla="*/ 260754 h 2476982"/>
              <a:gd name="connsiteX2975" fmla="*/ 2755994 w 3379808"/>
              <a:gd name="connsiteY2975" fmla="*/ 265583 h 2476982"/>
              <a:gd name="connsiteX2976" fmla="*/ 2755994 w 3379808"/>
              <a:gd name="connsiteY2976" fmla="*/ 260754 h 2476982"/>
              <a:gd name="connsiteX2977" fmla="*/ 2755994 w 3379808"/>
              <a:gd name="connsiteY2977" fmla="*/ 255926 h 2476982"/>
              <a:gd name="connsiteX2978" fmla="*/ 2736499 w 3379808"/>
              <a:gd name="connsiteY2978" fmla="*/ 255926 h 2476982"/>
              <a:gd name="connsiteX2979" fmla="*/ 2732845 w 3379808"/>
              <a:gd name="connsiteY2979" fmla="*/ 260754 h 2476982"/>
              <a:gd name="connsiteX2980" fmla="*/ 2736499 w 3379808"/>
              <a:gd name="connsiteY2980" fmla="*/ 265583 h 2476982"/>
              <a:gd name="connsiteX2981" fmla="*/ 2740155 w 3379808"/>
              <a:gd name="connsiteY2981" fmla="*/ 260754 h 2476982"/>
              <a:gd name="connsiteX2982" fmla="*/ 2736499 w 3379808"/>
              <a:gd name="connsiteY2982" fmla="*/ 255926 h 2476982"/>
              <a:gd name="connsiteX2983" fmla="*/ 2624408 w 3379808"/>
              <a:gd name="connsiteY2983" fmla="*/ 255926 h 2476982"/>
              <a:gd name="connsiteX2984" fmla="*/ 2631718 w 3379808"/>
              <a:gd name="connsiteY2984" fmla="*/ 259548 h 2476982"/>
              <a:gd name="connsiteX2985" fmla="*/ 2639028 w 3379808"/>
              <a:gd name="connsiteY2985" fmla="*/ 255926 h 2476982"/>
              <a:gd name="connsiteX2986" fmla="*/ 2633546 w 3379808"/>
              <a:gd name="connsiteY2986" fmla="*/ 255926 h 2476982"/>
              <a:gd name="connsiteX2987" fmla="*/ 2624408 w 3379808"/>
              <a:gd name="connsiteY2987" fmla="*/ 255926 h 2476982"/>
              <a:gd name="connsiteX2988" fmla="*/ 1627766 w 3379808"/>
              <a:gd name="connsiteY2988" fmla="*/ 255926 h 2476982"/>
              <a:gd name="connsiteX2989" fmla="*/ 1647871 w 3379808"/>
              <a:gd name="connsiteY2989" fmla="*/ 266790 h 2476982"/>
              <a:gd name="connsiteX2990" fmla="*/ 1671628 w 3379808"/>
              <a:gd name="connsiteY2990" fmla="*/ 270411 h 2476982"/>
              <a:gd name="connsiteX2991" fmla="*/ 1652134 w 3379808"/>
              <a:gd name="connsiteY2991" fmla="*/ 257737 h 2476982"/>
              <a:gd name="connsiteX2992" fmla="*/ 1632640 w 3379808"/>
              <a:gd name="connsiteY2992" fmla="*/ 255926 h 2476982"/>
              <a:gd name="connsiteX2993" fmla="*/ 1630203 w 3379808"/>
              <a:gd name="connsiteY2993" fmla="*/ 255926 h 2476982"/>
              <a:gd name="connsiteX2994" fmla="*/ 1627766 w 3379808"/>
              <a:gd name="connsiteY2994" fmla="*/ 255926 h 2476982"/>
              <a:gd name="connsiteX2995" fmla="*/ 2755994 w 3379808"/>
              <a:gd name="connsiteY2995" fmla="*/ 251098 h 2476982"/>
              <a:gd name="connsiteX2996" fmla="*/ 2868694 w 3379808"/>
              <a:gd name="connsiteY2996" fmla="*/ 260151 h 2476982"/>
              <a:gd name="connsiteX2997" fmla="*/ 2985050 w 3379808"/>
              <a:gd name="connsiteY2997" fmla="*/ 265583 h 2476982"/>
              <a:gd name="connsiteX2998" fmla="*/ 2992361 w 3379808"/>
              <a:gd name="connsiteY2998" fmla="*/ 265583 h 2476982"/>
              <a:gd name="connsiteX2999" fmla="*/ 2999671 w 3379808"/>
              <a:gd name="connsiteY2999" fmla="*/ 265583 h 2476982"/>
              <a:gd name="connsiteX3000" fmla="*/ 2814476 w 3379808"/>
              <a:gd name="connsiteY3000" fmla="*/ 251098 h 2476982"/>
              <a:gd name="connsiteX3001" fmla="*/ 2785235 w 3379808"/>
              <a:gd name="connsiteY3001" fmla="*/ 251098 h 2476982"/>
              <a:gd name="connsiteX3002" fmla="*/ 2755994 w 3379808"/>
              <a:gd name="connsiteY3002" fmla="*/ 251098 h 2476982"/>
              <a:gd name="connsiteX3003" fmla="*/ 2687764 w 3379808"/>
              <a:gd name="connsiteY3003" fmla="*/ 251098 h 2476982"/>
              <a:gd name="connsiteX3004" fmla="*/ 2696902 w 3379808"/>
              <a:gd name="connsiteY3004" fmla="*/ 254720 h 2476982"/>
              <a:gd name="connsiteX3005" fmla="*/ 2702384 w 3379808"/>
              <a:gd name="connsiteY3005" fmla="*/ 251098 h 2476982"/>
              <a:gd name="connsiteX3006" fmla="*/ 2696902 w 3379808"/>
              <a:gd name="connsiteY3006" fmla="*/ 251098 h 2476982"/>
              <a:gd name="connsiteX3007" fmla="*/ 2687764 w 3379808"/>
              <a:gd name="connsiteY3007" fmla="*/ 251098 h 2476982"/>
              <a:gd name="connsiteX3008" fmla="*/ 2648775 w 3379808"/>
              <a:gd name="connsiteY3008" fmla="*/ 251098 h 2476982"/>
              <a:gd name="connsiteX3009" fmla="*/ 2661568 w 3379808"/>
              <a:gd name="connsiteY3009" fmla="*/ 254720 h 2476982"/>
              <a:gd name="connsiteX3010" fmla="*/ 2678017 w 3379808"/>
              <a:gd name="connsiteY3010" fmla="*/ 251098 h 2476982"/>
              <a:gd name="connsiteX3011" fmla="*/ 2663396 w 3379808"/>
              <a:gd name="connsiteY3011" fmla="*/ 251098 h 2476982"/>
              <a:gd name="connsiteX3012" fmla="*/ 2648775 w 3379808"/>
              <a:gd name="connsiteY3012" fmla="*/ 251098 h 2476982"/>
              <a:gd name="connsiteX3013" fmla="*/ 1081929 w 3379808"/>
              <a:gd name="connsiteY3013" fmla="*/ 249891 h 2476982"/>
              <a:gd name="connsiteX3014" fmla="*/ 1067308 w 3379808"/>
              <a:gd name="connsiteY3014" fmla="*/ 255926 h 2476982"/>
              <a:gd name="connsiteX3015" fmla="*/ 1072182 w 3379808"/>
              <a:gd name="connsiteY3015" fmla="*/ 255926 h 2476982"/>
              <a:gd name="connsiteX3016" fmla="*/ 1077055 w 3379808"/>
              <a:gd name="connsiteY3016" fmla="*/ 255926 h 2476982"/>
              <a:gd name="connsiteX3017" fmla="*/ 1079492 w 3379808"/>
              <a:gd name="connsiteY3017" fmla="*/ 255926 h 2476982"/>
              <a:gd name="connsiteX3018" fmla="*/ 1081929 w 3379808"/>
              <a:gd name="connsiteY3018" fmla="*/ 255926 h 2476982"/>
              <a:gd name="connsiteX3019" fmla="*/ 1096549 w 3379808"/>
              <a:gd name="connsiteY3019" fmla="*/ 251701 h 2476982"/>
              <a:gd name="connsiteX3020" fmla="*/ 1111170 w 3379808"/>
              <a:gd name="connsiteY3020" fmla="*/ 251098 h 2476982"/>
              <a:gd name="connsiteX3021" fmla="*/ 1102032 w 3379808"/>
              <a:gd name="connsiteY3021" fmla="*/ 251098 h 2476982"/>
              <a:gd name="connsiteX3022" fmla="*/ 1096549 w 3379808"/>
              <a:gd name="connsiteY3022" fmla="*/ 251098 h 2476982"/>
              <a:gd name="connsiteX3023" fmla="*/ 1081929 w 3379808"/>
              <a:gd name="connsiteY3023" fmla="*/ 249891 h 2476982"/>
              <a:gd name="connsiteX3024" fmla="*/ 2865648 w 3379808"/>
              <a:gd name="connsiteY3024" fmla="*/ 242649 h 2476982"/>
              <a:gd name="connsiteX3025" fmla="*/ 2858338 w 3379808"/>
              <a:gd name="connsiteY3025" fmla="*/ 246269 h 2476982"/>
              <a:gd name="connsiteX3026" fmla="*/ 2865648 w 3379808"/>
              <a:gd name="connsiteY3026" fmla="*/ 246269 h 2476982"/>
              <a:gd name="connsiteX3027" fmla="*/ 2872959 w 3379808"/>
              <a:gd name="connsiteY3027" fmla="*/ 246269 h 2476982"/>
              <a:gd name="connsiteX3028" fmla="*/ 2865648 w 3379808"/>
              <a:gd name="connsiteY3028" fmla="*/ 242649 h 2476982"/>
              <a:gd name="connsiteX3029" fmla="*/ 1128227 w 3379808"/>
              <a:gd name="connsiteY3029" fmla="*/ 242649 h 2476982"/>
              <a:gd name="connsiteX3030" fmla="*/ 1116043 w 3379808"/>
              <a:gd name="connsiteY3030" fmla="*/ 246269 h 2476982"/>
              <a:gd name="connsiteX3031" fmla="*/ 1128227 w 3379808"/>
              <a:gd name="connsiteY3031" fmla="*/ 246269 h 2476982"/>
              <a:gd name="connsiteX3032" fmla="*/ 1140411 w 3379808"/>
              <a:gd name="connsiteY3032" fmla="*/ 246269 h 2476982"/>
              <a:gd name="connsiteX3033" fmla="*/ 1128227 w 3379808"/>
              <a:gd name="connsiteY3033" fmla="*/ 242649 h 2476982"/>
              <a:gd name="connsiteX3034" fmla="*/ 3253096 w 3379808"/>
              <a:gd name="connsiteY3034" fmla="*/ 241441 h 2476982"/>
              <a:gd name="connsiteX3035" fmla="*/ 3255533 w 3379808"/>
              <a:gd name="connsiteY3035" fmla="*/ 242045 h 2476982"/>
              <a:gd name="connsiteX3036" fmla="*/ 3257969 w 3379808"/>
              <a:gd name="connsiteY3036" fmla="*/ 246269 h 2476982"/>
              <a:gd name="connsiteX3037" fmla="*/ 3262843 w 3379808"/>
              <a:gd name="connsiteY3037" fmla="*/ 246269 h 2476982"/>
              <a:gd name="connsiteX3038" fmla="*/ 3257969 w 3379808"/>
              <a:gd name="connsiteY3038" fmla="*/ 241441 h 2476982"/>
              <a:gd name="connsiteX3039" fmla="*/ 3255533 w 3379808"/>
              <a:gd name="connsiteY3039" fmla="*/ 241441 h 2476982"/>
              <a:gd name="connsiteX3040" fmla="*/ 3253096 w 3379808"/>
              <a:gd name="connsiteY3040" fmla="*/ 241441 h 2476982"/>
              <a:gd name="connsiteX3041" fmla="*/ 2838844 w 3379808"/>
              <a:gd name="connsiteY3041" fmla="*/ 241441 h 2476982"/>
              <a:gd name="connsiteX3042" fmla="*/ 2838844 w 3379808"/>
              <a:gd name="connsiteY3042" fmla="*/ 243855 h 2476982"/>
              <a:gd name="connsiteX3043" fmla="*/ 2838844 w 3379808"/>
              <a:gd name="connsiteY3043" fmla="*/ 246269 h 2476982"/>
              <a:gd name="connsiteX3044" fmla="*/ 2842500 w 3379808"/>
              <a:gd name="connsiteY3044" fmla="*/ 243855 h 2476982"/>
              <a:gd name="connsiteX3045" fmla="*/ 2838844 w 3379808"/>
              <a:gd name="connsiteY3045" fmla="*/ 241441 h 2476982"/>
              <a:gd name="connsiteX3046" fmla="*/ 1157469 w 3379808"/>
              <a:gd name="connsiteY3046" fmla="*/ 237820 h 2476982"/>
              <a:gd name="connsiteX3047" fmla="*/ 1145285 w 3379808"/>
              <a:gd name="connsiteY3047" fmla="*/ 241441 h 2476982"/>
              <a:gd name="connsiteX3048" fmla="*/ 1157469 w 3379808"/>
              <a:gd name="connsiteY3048" fmla="*/ 241441 h 2476982"/>
              <a:gd name="connsiteX3049" fmla="*/ 1169653 w 3379808"/>
              <a:gd name="connsiteY3049" fmla="*/ 241441 h 2476982"/>
              <a:gd name="connsiteX3050" fmla="*/ 1157469 w 3379808"/>
              <a:gd name="connsiteY3050" fmla="*/ 237820 h 2476982"/>
              <a:gd name="connsiteX3051" fmla="*/ 3199487 w 3379808"/>
              <a:gd name="connsiteY3051" fmla="*/ 236613 h 2476982"/>
              <a:gd name="connsiteX3052" fmla="*/ 3202969 w 3379808"/>
              <a:gd name="connsiteY3052" fmla="*/ 241212 h 2476982"/>
              <a:gd name="connsiteX3053" fmla="*/ 3197681 w 3379808"/>
              <a:gd name="connsiteY3053" fmla="*/ 238999 h 2476982"/>
              <a:gd name="connsiteX3054" fmla="*/ 1189147 w 3379808"/>
              <a:gd name="connsiteY3054" fmla="*/ 236613 h 2476982"/>
              <a:gd name="connsiteX3055" fmla="*/ 1195848 w 3379808"/>
              <a:gd name="connsiteY3055" fmla="*/ 240235 h 2476982"/>
              <a:gd name="connsiteX3056" fmla="*/ 1198894 w 3379808"/>
              <a:gd name="connsiteY3056" fmla="*/ 236613 h 2476982"/>
              <a:gd name="connsiteX3057" fmla="*/ 1194020 w 3379808"/>
              <a:gd name="connsiteY3057" fmla="*/ 236613 h 2476982"/>
              <a:gd name="connsiteX3058" fmla="*/ 1189147 w 3379808"/>
              <a:gd name="connsiteY3058" fmla="*/ 236613 h 2476982"/>
              <a:gd name="connsiteX3059" fmla="*/ 2983240 w 3379808"/>
              <a:gd name="connsiteY3059" fmla="*/ 234263 h 2476982"/>
              <a:gd name="connsiteX3060" fmla="*/ 3016805 w 3379808"/>
              <a:gd name="connsiteY3060" fmla="*/ 236840 h 2476982"/>
              <a:gd name="connsiteX3061" fmla="*/ 3090441 w 3379808"/>
              <a:gd name="connsiteY3061" fmla="*/ 246873 h 2476982"/>
              <a:gd name="connsiteX3062" fmla="*/ 3161336 w 3379808"/>
              <a:gd name="connsiteY3062" fmla="*/ 265055 h 2476982"/>
              <a:gd name="connsiteX3063" fmla="*/ 3165939 w 3379808"/>
              <a:gd name="connsiteY3063" fmla="*/ 267069 h 2476982"/>
              <a:gd name="connsiteX3064" fmla="*/ 3163951 w 3379808"/>
              <a:gd name="connsiteY3064" fmla="*/ 266768 h 2476982"/>
              <a:gd name="connsiteX3065" fmla="*/ 3106889 w 3379808"/>
              <a:gd name="connsiteY3065" fmla="*/ 257357 h 2476982"/>
              <a:gd name="connsiteX3066" fmla="*/ 2857729 w 3379808"/>
              <a:gd name="connsiteY3066" fmla="*/ 232992 h 2476982"/>
              <a:gd name="connsiteX3067" fmla="*/ 2848591 w 3379808"/>
              <a:gd name="connsiteY3067" fmla="*/ 236613 h 2476982"/>
              <a:gd name="connsiteX3068" fmla="*/ 2857729 w 3379808"/>
              <a:gd name="connsiteY3068" fmla="*/ 236613 h 2476982"/>
              <a:gd name="connsiteX3069" fmla="*/ 2863212 w 3379808"/>
              <a:gd name="connsiteY3069" fmla="*/ 236613 h 2476982"/>
              <a:gd name="connsiteX3070" fmla="*/ 2857729 w 3379808"/>
              <a:gd name="connsiteY3070" fmla="*/ 232992 h 2476982"/>
              <a:gd name="connsiteX3071" fmla="*/ 2833970 w 3379808"/>
              <a:gd name="connsiteY3071" fmla="*/ 231784 h 2476982"/>
              <a:gd name="connsiteX3072" fmla="*/ 2830316 w 3379808"/>
              <a:gd name="connsiteY3072" fmla="*/ 236613 h 2476982"/>
              <a:gd name="connsiteX3073" fmla="*/ 2833970 w 3379808"/>
              <a:gd name="connsiteY3073" fmla="*/ 241441 h 2476982"/>
              <a:gd name="connsiteX3074" fmla="*/ 2837626 w 3379808"/>
              <a:gd name="connsiteY3074" fmla="*/ 236613 h 2476982"/>
              <a:gd name="connsiteX3075" fmla="*/ 2833970 w 3379808"/>
              <a:gd name="connsiteY3075" fmla="*/ 231784 h 2476982"/>
              <a:gd name="connsiteX3076" fmla="*/ 1242756 w 3379808"/>
              <a:gd name="connsiteY3076" fmla="*/ 231784 h 2476982"/>
              <a:gd name="connsiteX3077" fmla="*/ 1247629 w 3379808"/>
              <a:gd name="connsiteY3077" fmla="*/ 235406 h 2476982"/>
              <a:gd name="connsiteX3078" fmla="*/ 1252503 w 3379808"/>
              <a:gd name="connsiteY3078" fmla="*/ 231784 h 2476982"/>
              <a:gd name="connsiteX3079" fmla="*/ 1242756 w 3379808"/>
              <a:gd name="connsiteY3079" fmla="*/ 231784 h 2476982"/>
              <a:gd name="connsiteX3080" fmla="*/ 1228135 w 3379808"/>
              <a:gd name="connsiteY3080" fmla="*/ 231784 h 2476982"/>
              <a:gd name="connsiteX3081" fmla="*/ 1230572 w 3379808"/>
              <a:gd name="connsiteY3081" fmla="*/ 235406 h 2476982"/>
              <a:gd name="connsiteX3082" fmla="*/ 1233009 w 3379808"/>
              <a:gd name="connsiteY3082" fmla="*/ 231784 h 2476982"/>
              <a:gd name="connsiteX3083" fmla="*/ 1230572 w 3379808"/>
              <a:gd name="connsiteY3083" fmla="*/ 231784 h 2476982"/>
              <a:gd name="connsiteX3084" fmla="*/ 1228135 w 3379808"/>
              <a:gd name="connsiteY3084" fmla="*/ 231784 h 2476982"/>
              <a:gd name="connsiteX3085" fmla="*/ 653056 w 3379808"/>
              <a:gd name="connsiteY3085" fmla="*/ 231784 h 2476982"/>
              <a:gd name="connsiteX3086" fmla="*/ 655493 w 3379808"/>
              <a:gd name="connsiteY3086" fmla="*/ 235406 h 2476982"/>
              <a:gd name="connsiteX3087" fmla="*/ 657930 w 3379808"/>
              <a:gd name="connsiteY3087" fmla="*/ 231784 h 2476982"/>
              <a:gd name="connsiteX3088" fmla="*/ 653056 w 3379808"/>
              <a:gd name="connsiteY3088" fmla="*/ 231784 h 2476982"/>
              <a:gd name="connsiteX3089" fmla="*/ 3179993 w 3379808"/>
              <a:gd name="connsiteY3089" fmla="*/ 226956 h 2476982"/>
              <a:gd name="connsiteX3090" fmla="*/ 3183648 w 3379808"/>
              <a:gd name="connsiteY3090" fmla="*/ 231784 h 2476982"/>
              <a:gd name="connsiteX3091" fmla="*/ 3182876 w 3379808"/>
              <a:gd name="connsiteY3091" fmla="*/ 232805 h 2476982"/>
              <a:gd name="connsiteX3092" fmla="*/ 3179993 w 3379808"/>
              <a:gd name="connsiteY3092" fmla="*/ 231597 h 2476982"/>
              <a:gd name="connsiteX3093" fmla="*/ 1276871 w 3379808"/>
              <a:gd name="connsiteY3093" fmla="*/ 226956 h 2476982"/>
              <a:gd name="connsiteX3094" fmla="*/ 1289055 w 3379808"/>
              <a:gd name="connsiteY3094" fmla="*/ 230578 h 2476982"/>
              <a:gd name="connsiteX3095" fmla="*/ 1301238 w 3379808"/>
              <a:gd name="connsiteY3095" fmla="*/ 226956 h 2476982"/>
              <a:gd name="connsiteX3096" fmla="*/ 1287227 w 3379808"/>
              <a:gd name="connsiteY3096" fmla="*/ 226956 h 2476982"/>
              <a:gd name="connsiteX3097" fmla="*/ 1276871 w 3379808"/>
              <a:gd name="connsiteY3097" fmla="*/ 226956 h 2476982"/>
              <a:gd name="connsiteX3098" fmla="*/ 662803 w 3379808"/>
              <a:gd name="connsiteY3098" fmla="*/ 226956 h 2476982"/>
              <a:gd name="connsiteX3099" fmla="*/ 665240 w 3379808"/>
              <a:gd name="connsiteY3099" fmla="*/ 230578 h 2476982"/>
              <a:gd name="connsiteX3100" fmla="*/ 667677 w 3379808"/>
              <a:gd name="connsiteY3100" fmla="*/ 226956 h 2476982"/>
              <a:gd name="connsiteX3101" fmla="*/ 665240 w 3379808"/>
              <a:gd name="connsiteY3101" fmla="*/ 226956 h 2476982"/>
              <a:gd name="connsiteX3102" fmla="*/ 662803 w 3379808"/>
              <a:gd name="connsiteY3102" fmla="*/ 226956 h 2476982"/>
              <a:gd name="connsiteX3103" fmla="*/ 1359721 w 3379808"/>
              <a:gd name="connsiteY3103" fmla="*/ 222128 h 2476982"/>
              <a:gd name="connsiteX3104" fmla="*/ 1356067 w 3379808"/>
              <a:gd name="connsiteY3104" fmla="*/ 224542 h 2476982"/>
              <a:gd name="connsiteX3105" fmla="*/ 1359721 w 3379808"/>
              <a:gd name="connsiteY3105" fmla="*/ 226956 h 2476982"/>
              <a:gd name="connsiteX3106" fmla="*/ 1359721 w 3379808"/>
              <a:gd name="connsiteY3106" fmla="*/ 224542 h 2476982"/>
              <a:gd name="connsiteX3107" fmla="*/ 1359721 w 3379808"/>
              <a:gd name="connsiteY3107" fmla="*/ 222128 h 2476982"/>
              <a:gd name="connsiteX3108" fmla="*/ 682297 w 3379808"/>
              <a:gd name="connsiteY3108" fmla="*/ 222128 h 2476982"/>
              <a:gd name="connsiteX3109" fmla="*/ 678643 w 3379808"/>
              <a:gd name="connsiteY3109" fmla="*/ 224542 h 2476982"/>
              <a:gd name="connsiteX3110" fmla="*/ 682297 w 3379808"/>
              <a:gd name="connsiteY3110" fmla="*/ 226956 h 2476982"/>
              <a:gd name="connsiteX3111" fmla="*/ 685953 w 3379808"/>
              <a:gd name="connsiteY3111" fmla="*/ 224542 h 2476982"/>
              <a:gd name="connsiteX3112" fmla="*/ 682297 w 3379808"/>
              <a:gd name="connsiteY3112" fmla="*/ 222128 h 2476982"/>
              <a:gd name="connsiteX3113" fmla="*/ 3238475 w 3379808"/>
              <a:gd name="connsiteY3113" fmla="*/ 217299 h 2476982"/>
              <a:gd name="connsiteX3114" fmla="*/ 3234821 w 3379808"/>
              <a:gd name="connsiteY3114" fmla="*/ 222128 h 2476982"/>
              <a:gd name="connsiteX3115" fmla="*/ 3238475 w 3379808"/>
              <a:gd name="connsiteY3115" fmla="*/ 226956 h 2476982"/>
              <a:gd name="connsiteX3116" fmla="*/ 3242131 w 3379808"/>
              <a:gd name="connsiteY3116" fmla="*/ 222128 h 2476982"/>
              <a:gd name="connsiteX3117" fmla="*/ 3238475 w 3379808"/>
              <a:gd name="connsiteY3117" fmla="*/ 217299 h 2476982"/>
              <a:gd name="connsiteX3118" fmla="*/ 3136131 w 3379808"/>
              <a:gd name="connsiteY3118" fmla="*/ 217299 h 2476982"/>
              <a:gd name="connsiteX3119" fmla="*/ 3138567 w 3379808"/>
              <a:gd name="connsiteY3119" fmla="*/ 220921 h 2476982"/>
              <a:gd name="connsiteX3120" fmla="*/ 3141004 w 3379808"/>
              <a:gd name="connsiteY3120" fmla="*/ 217299 h 2476982"/>
              <a:gd name="connsiteX3121" fmla="*/ 3138567 w 3379808"/>
              <a:gd name="connsiteY3121" fmla="*/ 217299 h 2476982"/>
              <a:gd name="connsiteX3122" fmla="*/ 3136131 w 3379808"/>
              <a:gd name="connsiteY3122" fmla="*/ 217299 h 2476982"/>
              <a:gd name="connsiteX3123" fmla="*/ 2576281 w 3379808"/>
              <a:gd name="connsiteY3123" fmla="*/ 213679 h 2476982"/>
              <a:gd name="connsiteX3124" fmla="*/ 2570799 w 3379808"/>
              <a:gd name="connsiteY3124" fmla="*/ 217299 h 2476982"/>
              <a:gd name="connsiteX3125" fmla="*/ 2578109 w 3379808"/>
              <a:gd name="connsiteY3125" fmla="*/ 217299 h 2476982"/>
              <a:gd name="connsiteX3126" fmla="*/ 2585419 w 3379808"/>
              <a:gd name="connsiteY3126" fmla="*/ 217299 h 2476982"/>
              <a:gd name="connsiteX3127" fmla="*/ 2576281 w 3379808"/>
              <a:gd name="connsiteY3127" fmla="*/ 213679 h 2476982"/>
              <a:gd name="connsiteX3128" fmla="*/ 3126383 w 3379808"/>
              <a:gd name="connsiteY3128" fmla="*/ 212471 h 2476982"/>
              <a:gd name="connsiteX3129" fmla="*/ 3122729 w 3379808"/>
              <a:gd name="connsiteY3129" fmla="*/ 214885 h 2476982"/>
              <a:gd name="connsiteX3130" fmla="*/ 3126383 w 3379808"/>
              <a:gd name="connsiteY3130" fmla="*/ 217299 h 2476982"/>
              <a:gd name="connsiteX3131" fmla="*/ 3130039 w 3379808"/>
              <a:gd name="connsiteY3131" fmla="*/ 214885 h 2476982"/>
              <a:gd name="connsiteX3132" fmla="*/ 3126383 w 3379808"/>
              <a:gd name="connsiteY3132" fmla="*/ 212471 h 2476982"/>
              <a:gd name="connsiteX3133" fmla="*/ 2624408 w 3379808"/>
              <a:gd name="connsiteY3133" fmla="*/ 212471 h 2476982"/>
              <a:gd name="connsiteX3134" fmla="*/ 2624408 w 3379808"/>
              <a:gd name="connsiteY3134" fmla="*/ 217299 h 2476982"/>
              <a:gd name="connsiteX3135" fmla="*/ 2633546 w 3379808"/>
              <a:gd name="connsiteY3135" fmla="*/ 217299 h 2476982"/>
              <a:gd name="connsiteX3136" fmla="*/ 2639028 w 3379808"/>
              <a:gd name="connsiteY3136" fmla="*/ 217299 h 2476982"/>
              <a:gd name="connsiteX3137" fmla="*/ 2663396 w 3379808"/>
              <a:gd name="connsiteY3137" fmla="*/ 212471 h 2476982"/>
              <a:gd name="connsiteX3138" fmla="*/ 1310986 w 3379808"/>
              <a:gd name="connsiteY3138" fmla="*/ 212471 h 2476982"/>
              <a:gd name="connsiteX3139" fmla="*/ 1307331 w 3379808"/>
              <a:gd name="connsiteY3139" fmla="*/ 217299 h 2476982"/>
              <a:gd name="connsiteX3140" fmla="*/ 1310986 w 3379808"/>
              <a:gd name="connsiteY3140" fmla="*/ 222128 h 2476982"/>
              <a:gd name="connsiteX3141" fmla="*/ 1314641 w 3379808"/>
              <a:gd name="connsiteY3141" fmla="*/ 217299 h 2476982"/>
              <a:gd name="connsiteX3142" fmla="*/ 1310986 w 3379808"/>
              <a:gd name="connsiteY3142" fmla="*/ 212471 h 2476982"/>
              <a:gd name="connsiteX3143" fmla="*/ 2704821 w 3379808"/>
              <a:gd name="connsiteY3143" fmla="*/ 208851 h 2476982"/>
              <a:gd name="connsiteX3144" fmla="*/ 2692637 w 3379808"/>
              <a:gd name="connsiteY3144" fmla="*/ 212471 h 2476982"/>
              <a:gd name="connsiteX3145" fmla="*/ 2704821 w 3379808"/>
              <a:gd name="connsiteY3145" fmla="*/ 212471 h 2476982"/>
              <a:gd name="connsiteX3146" fmla="*/ 2717005 w 3379808"/>
              <a:gd name="connsiteY3146" fmla="*/ 212471 h 2476982"/>
              <a:gd name="connsiteX3147" fmla="*/ 2704821 w 3379808"/>
              <a:gd name="connsiteY3147" fmla="*/ 208851 h 2476982"/>
              <a:gd name="connsiteX3148" fmla="*/ 2882706 w 3379808"/>
              <a:gd name="connsiteY3148" fmla="*/ 207643 h 2476982"/>
              <a:gd name="connsiteX3149" fmla="*/ 2962307 w 3379808"/>
              <a:gd name="connsiteY3149" fmla="*/ 230354 h 2476982"/>
              <a:gd name="connsiteX3150" fmla="*/ 2983240 w 3379808"/>
              <a:gd name="connsiteY3150" fmla="*/ 234263 h 2476982"/>
              <a:gd name="connsiteX3151" fmla="*/ 2950936 w 3379808"/>
              <a:gd name="connsiteY3151" fmla="*/ 231784 h 2476982"/>
              <a:gd name="connsiteX3152" fmla="*/ 2944234 w 3379808"/>
              <a:gd name="connsiteY3152" fmla="*/ 231784 h 2476982"/>
              <a:gd name="connsiteX3153" fmla="*/ 2936315 w 3379808"/>
              <a:gd name="connsiteY3153" fmla="*/ 231784 h 2476982"/>
              <a:gd name="connsiteX3154" fmla="*/ 2872959 w 3379808"/>
              <a:gd name="connsiteY3154" fmla="*/ 236613 h 2476982"/>
              <a:gd name="connsiteX3155" fmla="*/ 2904028 w 3379808"/>
              <a:gd name="connsiteY3155" fmla="*/ 241441 h 2476982"/>
              <a:gd name="connsiteX3156" fmla="*/ 2931441 w 3379808"/>
              <a:gd name="connsiteY3156" fmla="*/ 246269 h 2476982"/>
              <a:gd name="connsiteX3157" fmla="*/ 3077648 w 3379808"/>
              <a:gd name="connsiteY3157" fmla="*/ 270411 h 2476982"/>
              <a:gd name="connsiteX3158" fmla="*/ 3082521 w 3379808"/>
              <a:gd name="connsiteY3158" fmla="*/ 274636 h 2476982"/>
              <a:gd name="connsiteX3159" fmla="*/ 3087395 w 3379808"/>
              <a:gd name="connsiteY3159" fmla="*/ 275239 h 2476982"/>
              <a:gd name="connsiteX3160" fmla="*/ 3097142 w 3379808"/>
              <a:gd name="connsiteY3160" fmla="*/ 275239 h 2476982"/>
              <a:gd name="connsiteX3161" fmla="*/ 3087395 w 3379808"/>
              <a:gd name="connsiteY3161" fmla="*/ 270411 h 2476982"/>
              <a:gd name="connsiteX3162" fmla="*/ 3089832 w 3379808"/>
              <a:gd name="connsiteY3162" fmla="*/ 270411 h 2476982"/>
              <a:gd name="connsiteX3163" fmla="*/ 3092269 w 3379808"/>
              <a:gd name="connsiteY3163" fmla="*/ 270411 h 2476982"/>
              <a:gd name="connsiteX3164" fmla="*/ 3155016 w 3379808"/>
              <a:gd name="connsiteY3164" fmla="*/ 282482 h 2476982"/>
              <a:gd name="connsiteX3165" fmla="*/ 3214107 w 3379808"/>
              <a:gd name="connsiteY3165" fmla="*/ 294552 h 2476982"/>
              <a:gd name="connsiteX3166" fmla="*/ 3216544 w 3379808"/>
              <a:gd name="connsiteY3166" fmla="*/ 294552 h 2476982"/>
              <a:gd name="connsiteX3167" fmla="*/ 3218981 w 3379808"/>
              <a:gd name="connsiteY3167" fmla="*/ 294552 h 2476982"/>
              <a:gd name="connsiteX3168" fmla="*/ 3191814 w 3379808"/>
              <a:gd name="connsiteY3168" fmla="*/ 278390 h 2476982"/>
              <a:gd name="connsiteX3169" fmla="*/ 3165939 w 3379808"/>
              <a:gd name="connsiteY3169" fmla="*/ 267069 h 2476982"/>
              <a:gd name="connsiteX3170" fmla="*/ 3180754 w 3379808"/>
              <a:gd name="connsiteY3170" fmla="*/ 269311 h 2476982"/>
              <a:gd name="connsiteX3171" fmla="*/ 3189740 w 3379808"/>
              <a:gd name="connsiteY3171" fmla="*/ 270411 h 2476982"/>
              <a:gd name="connsiteX3172" fmla="*/ 3218981 w 3379808"/>
              <a:gd name="connsiteY3172" fmla="*/ 283690 h 2476982"/>
              <a:gd name="connsiteX3173" fmla="*/ 3248222 w 3379808"/>
              <a:gd name="connsiteY3173" fmla="*/ 289724 h 2476982"/>
              <a:gd name="connsiteX3174" fmla="*/ 3253705 w 3379808"/>
              <a:gd name="connsiteY3174" fmla="*/ 289724 h 2476982"/>
              <a:gd name="connsiteX3175" fmla="*/ 3262843 w 3379808"/>
              <a:gd name="connsiteY3175" fmla="*/ 289724 h 2476982"/>
              <a:gd name="connsiteX3176" fmla="*/ 3258578 w 3379808"/>
              <a:gd name="connsiteY3176" fmla="*/ 284896 h 2476982"/>
              <a:gd name="connsiteX3177" fmla="*/ 3257969 w 3379808"/>
              <a:gd name="connsiteY3177" fmla="*/ 280068 h 2476982"/>
              <a:gd name="connsiteX3178" fmla="*/ 3258578 w 3379808"/>
              <a:gd name="connsiteY3178" fmla="*/ 277653 h 2476982"/>
              <a:gd name="connsiteX3179" fmla="*/ 3262843 w 3379808"/>
              <a:gd name="connsiteY3179" fmla="*/ 275239 h 2476982"/>
              <a:gd name="connsiteX3180" fmla="*/ 3248222 w 3379808"/>
              <a:gd name="connsiteY3180" fmla="*/ 266186 h 2476982"/>
              <a:gd name="connsiteX3181" fmla="*/ 3233602 w 3379808"/>
              <a:gd name="connsiteY3181" fmla="*/ 260754 h 2476982"/>
              <a:gd name="connsiteX3182" fmla="*/ 3194613 w 3379808"/>
              <a:gd name="connsiteY3182" fmla="*/ 248684 h 2476982"/>
              <a:gd name="connsiteX3183" fmla="*/ 3155625 w 3379808"/>
              <a:gd name="connsiteY3183" fmla="*/ 236613 h 2476982"/>
              <a:gd name="connsiteX3184" fmla="*/ 3150142 w 3379808"/>
              <a:gd name="connsiteY3184" fmla="*/ 239027 h 2476982"/>
              <a:gd name="connsiteX3185" fmla="*/ 3141004 w 3379808"/>
              <a:gd name="connsiteY3185" fmla="*/ 241441 h 2476982"/>
              <a:gd name="connsiteX3186" fmla="*/ 3131257 w 3379808"/>
              <a:gd name="connsiteY3186" fmla="*/ 241441 h 2476982"/>
              <a:gd name="connsiteX3187" fmla="*/ 3017337 w 3379808"/>
              <a:gd name="connsiteY3187" fmla="*/ 220921 h 2476982"/>
              <a:gd name="connsiteX3188" fmla="*/ 2892453 w 3379808"/>
              <a:gd name="connsiteY3188" fmla="*/ 207643 h 2476982"/>
              <a:gd name="connsiteX3189" fmla="*/ 2887579 w 3379808"/>
              <a:gd name="connsiteY3189" fmla="*/ 207643 h 2476982"/>
              <a:gd name="connsiteX3190" fmla="*/ 2882706 w 3379808"/>
              <a:gd name="connsiteY3190" fmla="*/ 207643 h 2476982"/>
              <a:gd name="connsiteX3191" fmla="*/ 2853465 w 3379808"/>
              <a:gd name="connsiteY3191" fmla="*/ 207643 h 2476982"/>
              <a:gd name="connsiteX3192" fmla="*/ 2860775 w 3379808"/>
              <a:gd name="connsiteY3192" fmla="*/ 216093 h 2476982"/>
              <a:gd name="connsiteX3193" fmla="*/ 2868085 w 3379808"/>
              <a:gd name="connsiteY3193" fmla="*/ 217299 h 2476982"/>
              <a:gd name="connsiteX3194" fmla="*/ 2877832 w 3379808"/>
              <a:gd name="connsiteY3194" fmla="*/ 217299 h 2476982"/>
              <a:gd name="connsiteX3195" fmla="*/ 2872959 w 3379808"/>
              <a:gd name="connsiteY3195" fmla="*/ 207643 h 2476982"/>
              <a:gd name="connsiteX3196" fmla="*/ 2755994 w 3379808"/>
              <a:gd name="connsiteY3196" fmla="*/ 207643 h 2476982"/>
              <a:gd name="connsiteX3197" fmla="*/ 2755994 w 3379808"/>
              <a:gd name="connsiteY3197" fmla="*/ 212471 h 2476982"/>
              <a:gd name="connsiteX3198" fmla="*/ 2782189 w 3379808"/>
              <a:gd name="connsiteY3198" fmla="*/ 213075 h 2476982"/>
              <a:gd name="connsiteX3199" fmla="*/ 2819350 w 3379808"/>
              <a:gd name="connsiteY3199" fmla="*/ 217299 h 2476982"/>
              <a:gd name="connsiteX3200" fmla="*/ 2824832 w 3379808"/>
              <a:gd name="connsiteY3200" fmla="*/ 217299 h 2476982"/>
              <a:gd name="connsiteX3201" fmla="*/ 2833970 w 3379808"/>
              <a:gd name="connsiteY3201" fmla="*/ 217299 h 2476982"/>
              <a:gd name="connsiteX3202" fmla="*/ 2843109 w 3379808"/>
              <a:gd name="connsiteY3202" fmla="*/ 217299 h 2476982"/>
              <a:gd name="connsiteX3203" fmla="*/ 2848591 w 3379808"/>
              <a:gd name="connsiteY3203" fmla="*/ 217299 h 2476982"/>
              <a:gd name="connsiteX3204" fmla="*/ 2838844 w 3379808"/>
              <a:gd name="connsiteY3204" fmla="*/ 207643 h 2476982"/>
              <a:gd name="connsiteX3205" fmla="*/ 2838844 w 3379808"/>
              <a:gd name="connsiteY3205" fmla="*/ 212471 h 2476982"/>
              <a:gd name="connsiteX3206" fmla="*/ 2804729 w 3379808"/>
              <a:gd name="connsiteY3206" fmla="*/ 210057 h 2476982"/>
              <a:gd name="connsiteX3207" fmla="*/ 2770614 w 3379808"/>
              <a:gd name="connsiteY3207" fmla="*/ 207643 h 2476982"/>
              <a:gd name="connsiteX3208" fmla="*/ 2760867 w 3379808"/>
              <a:gd name="connsiteY3208" fmla="*/ 207643 h 2476982"/>
              <a:gd name="connsiteX3209" fmla="*/ 2758430 w 3379808"/>
              <a:gd name="connsiteY3209" fmla="*/ 207643 h 2476982"/>
              <a:gd name="connsiteX3210" fmla="*/ 2755994 w 3379808"/>
              <a:gd name="connsiteY3210" fmla="*/ 207643 h 2476982"/>
              <a:gd name="connsiteX3211" fmla="*/ 3097142 w 3379808"/>
              <a:gd name="connsiteY3211" fmla="*/ 202815 h 2476982"/>
              <a:gd name="connsiteX3212" fmla="*/ 3093488 w 3379808"/>
              <a:gd name="connsiteY3212" fmla="*/ 207643 h 2476982"/>
              <a:gd name="connsiteX3213" fmla="*/ 3097142 w 3379808"/>
              <a:gd name="connsiteY3213" fmla="*/ 212471 h 2476982"/>
              <a:gd name="connsiteX3214" fmla="*/ 3100798 w 3379808"/>
              <a:gd name="connsiteY3214" fmla="*/ 207643 h 2476982"/>
              <a:gd name="connsiteX3215" fmla="*/ 3097142 w 3379808"/>
              <a:gd name="connsiteY3215" fmla="*/ 202815 h 2476982"/>
              <a:gd name="connsiteX3216" fmla="*/ 3092269 w 3379808"/>
              <a:gd name="connsiteY3216" fmla="*/ 197986 h 2476982"/>
              <a:gd name="connsiteX3217" fmla="*/ 3177556 w 3379808"/>
              <a:gd name="connsiteY3217" fmla="*/ 230578 h 2476982"/>
              <a:gd name="connsiteX3218" fmla="*/ 3179993 w 3379808"/>
              <a:gd name="connsiteY3218" fmla="*/ 231597 h 2476982"/>
              <a:gd name="connsiteX3219" fmla="*/ 3179993 w 3379808"/>
              <a:gd name="connsiteY3219" fmla="*/ 231784 h 2476982"/>
              <a:gd name="connsiteX3220" fmla="*/ 3179993 w 3379808"/>
              <a:gd name="connsiteY3220" fmla="*/ 236613 h 2476982"/>
              <a:gd name="connsiteX3221" fmla="*/ 3182876 w 3379808"/>
              <a:gd name="connsiteY3221" fmla="*/ 232805 h 2476982"/>
              <a:gd name="connsiteX3222" fmla="*/ 3197681 w 3379808"/>
              <a:gd name="connsiteY3222" fmla="*/ 238999 h 2476982"/>
              <a:gd name="connsiteX3223" fmla="*/ 3195832 w 3379808"/>
              <a:gd name="connsiteY3223" fmla="*/ 241441 h 2476982"/>
              <a:gd name="connsiteX3224" fmla="*/ 3199487 w 3379808"/>
              <a:gd name="connsiteY3224" fmla="*/ 246269 h 2476982"/>
              <a:gd name="connsiteX3225" fmla="*/ 3203143 w 3379808"/>
              <a:gd name="connsiteY3225" fmla="*/ 241441 h 2476982"/>
              <a:gd name="connsiteX3226" fmla="*/ 3202969 w 3379808"/>
              <a:gd name="connsiteY3226" fmla="*/ 241212 h 2476982"/>
              <a:gd name="connsiteX3227" fmla="*/ 3219742 w 3379808"/>
              <a:gd name="connsiteY3227" fmla="*/ 248231 h 2476982"/>
              <a:gd name="connsiteX3228" fmla="*/ 3262843 w 3379808"/>
              <a:gd name="connsiteY3228" fmla="*/ 270411 h 2476982"/>
              <a:gd name="connsiteX3229" fmla="*/ 3187303 w 3379808"/>
              <a:gd name="connsiteY3229" fmla="*/ 217903 h 2476982"/>
              <a:gd name="connsiteX3230" fmla="*/ 3097142 w 3379808"/>
              <a:gd name="connsiteY3230" fmla="*/ 197986 h 2476982"/>
              <a:gd name="connsiteX3231" fmla="*/ 3094705 w 3379808"/>
              <a:gd name="connsiteY3231" fmla="*/ 197986 h 2476982"/>
              <a:gd name="connsiteX3232" fmla="*/ 3092269 w 3379808"/>
              <a:gd name="connsiteY3232" fmla="*/ 197986 h 2476982"/>
              <a:gd name="connsiteX3233" fmla="*/ 3077648 w 3379808"/>
              <a:gd name="connsiteY3233" fmla="*/ 193158 h 2476982"/>
              <a:gd name="connsiteX3234" fmla="*/ 3080085 w 3379808"/>
              <a:gd name="connsiteY3234" fmla="*/ 196780 h 2476982"/>
              <a:gd name="connsiteX3235" fmla="*/ 3082521 w 3379808"/>
              <a:gd name="connsiteY3235" fmla="*/ 193158 h 2476982"/>
              <a:gd name="connsiteX3236" fmla="*/ 3080085 w 3379808"/>
              <a:gd name="connsiteY3236" fmla="*/ 193158 h 2476982"/>
              <a:gd name="connsiteX3237" fmla="*/ 3077648 w 3379808"/>
              <a:gd name="connsiteY3237" fmla="*/ 193158 h 2476982"/>
              <a:gd name="connsiteX3238" fmla="*/ 1600962 w 3379808"/>
              <a:gd name="connsiteY3238" fmla="*/ 184709 h 2476982"/>
              <a:gd name="connsiteX3239" fmla="*/ 1603399 w 3379808"/>
              <a:gd name="connsiteY3239" fmla="*/ 188330 h 2476982"/>
              <a:gd name="connsiteX3240" fmla="*/ 1600962 w 3379808"/>
              <a:gd name="connsiteY3240" fmla="*/ 188330 h 2476982"/>
              <a:gd name="connsiteX3241" fmla="*/ 1598525 w 3379808"/>
              <a:gd name="connsiteY3241" fmla="*/ 188330 h 2476982"/>
              <a:gd name="connsiteX3242" fmla="*/ 1600962 w 3379808"/>
              <a:gd name="connsiteY3242" fmla="*/ 184709 h 2476982"/>
              <a:gd name="connsiteX3243" fmla="*/ 1583904 w 3379808"/>
              <a:gd name="connsiteY3243" fmla="*/ 178673 h 2476982"/>
              <a:gd name="connsiteX3244" fmla="*/ 1587560 w 3379808"/>
              <a:gd name="connsiteY3244" fmla="*/ 183502 h 2476982"/>
              <a:gd name="connsiteX3245" fmla="*/ 1583904 w 3379808"/>
              <a:gd name="connsiteY3245" fmla="*/ 188330 h 2476982"/>
              <a:gd name="connsiteX3246" fmla="*/ 1580250 w 3379808"/>
              <a:gd name="connsiteY3246" fmla="*/ 183502 h 2476982"/>
              <a:gd name="connsiteX3247" fmla="*/ 1583904 w 3379808"/>
              <a:gd name="connsiteY3247" fmla="*/ 178673 h 2476982"/>
              <a:gd name="connsiteX3248" fmla="*/ 1544916 w 3379808"/>
              <a:gd name="connsiteY3248" fmla="*/ 178673 h 2476982"/>
              <a:gd name="connsiteX3249" fmla="*/ 1547353 w 3379808"/>
              <a:gd name="connsiteY3249" fmla="*/ 178673 h 2476982"/>
              <a:gd name="connsiteX3250" fmla="*/ 1549790 w 3379808"/>
              <a:gd name="connsiteY3250" fmla="*/ 178673 h 2476982"/>
              <a:gd name="connsiteX3251" fmla="*/ 1549181 w 3379808"/>
              <a:gd name="connsiteY3251" fmla="*/ 182295 h 2476982"/>
              <a:gd name="connsiteX3252" fmla="*/ 1544916 w 3379808"/>
              <a:gd name="connsiteY3252" fmla="*/ 178673 h 2476982"/>
              <a:gd name="connsiteX3253" fmla="*/ 2838844 w 3379808"/>
              <a:gd name="connsiteY3253" fmla="*/ 169017 h 2476982"/>
              <a:gd name="connsiteX3254" fmla="*/ 2843717 w 3379808"/>
              <a:gd name="connsiteY3254" fmla="*/ 172638 h 2476982"/>
              <a:gd name="connsiteX3255" fmla="*/ 2848591 w 3379808"/>
              <a:gd name="connsiteY3255" fmla="*/ 169017 h 2476982"/>
              <a:gd name="connsiteX3256" fmla="*/ 2838844 w 3379808"/>
              <a:gd name="connsiteY3256" fmla="*/ 169017 h 2476982"/>
              <a:gd name="connsiteX3257" fmla="*/ 1437698 w 3379808"/>
              <a:gd name="connsiteY3257" fmla="*/ 169017 h 2476982"/>
              <a:gd name="connsiteX3258" fmla="*/ 1470595 w 3379808"/>
              <a:gd name="connsiteY3258" fmla="*/ 171431 h 2476982"/>
              <a:gd name="connsiteX3259" fmla="*/ 1496181 w 3379808"/>
              <a:gd name="connsiteY3259" fmla="*/ 173845 h 2476982"/>
              <a:gd name="connsiteX3260" fmla="*/ 1525422 w 3379808"/>
              <a:gd name="connsiteY3260" fmla="*/ 173845 h 2476982"/>
              <a:gd name="connsiteX3261" fmla="*/ 1398709 w 3379808"/>
              <a:gd name="connsiteY3261" fmla="*/ 176259 h 2476982"/>
              <a:gd name="connsiteX3262" fmla="*/ 1271997 w 3379808"/>
              <a:gd name="connsiteY3262" fmla="*/ 178673 h 2476982"/>
              <a:gd name="connsiteX3263" fmla="*/ 1259813 w 3379808"/>
              <a:gd name="connsiteY3263" fmla="*/ 178673 h 2476982"/>
              <a:gd name="connsiteX3264" fmla="*/ 1247629 w 3379808"/>
              <a:gd name="connsiteY3264" fmla="*/ 178673 h 2476982"/>
              <a:gd name="connsiteX3265" fmla="*/ 1342664 w 3379808"/>
              <a:gd name="connsiteY3265" fmla="*/ 170224 h 2476982"/>
              <a:gd name="connsiteX3266" fmla="*/ 1437698 w 3379808"/>
              <a:gd name="connsiteY3266" fmla="*/ 169017 h 2476982"/>
              <a:gd name="connsiteX3267" fmla="*/ 3028912 w 3379808"/>
              <a:gd name="connsiteY3267" fmla="*/ 164188 h 2476982"/>
              <a:gd name="connsiteX3268" fmla="*/ 3092269 w 3379808"/>
              <a:gd name="connsiteY3268" fmla="*/ 178673 h 2476982"/>
              <a:gd name="connsiteX3269" fmla="*/ 3155625 w 3379808"/>
              <a:gd name="connsiteY3269" fmla="*/ 193158 h 2476982"/>
              <a:gd name="connsiteX3270" fmla="*/ 3177556 w 3379808"/>
              <a:gd name="connsiteY3270" fmla="*/ 202815 h 2476982"/>
              <a:gd name="connsiteX3271" fmla="*/ 3199487 w 3379808"/>
              <a:gd name="connsiteY3271" fmla="*/ 212471 h 2476982"/>
              <a:gd name="connsiteX3272" fmla="*/ 3201923 w 3379808"/>
              <a:gd name="connsiteY3272" fmla="*/ 212471 h 2476982"/>
              <a:gd name="connsiteX3273" fmla="*/ 3204360 w 3379808"/>
              <a:gd name="connsiteY3273" fmla="*/ 212471 h 2476982"/>
              <a:gd name="connsiteX3274" fmla="*/ 3123338 w 3379808"/>
              <a:gd name="connsiteY3274" fmla="*/ 177467 h 2476982"/>
              <a:gd name="connsiteX3275" fmla="*/ 3038660 w 3379808"/>
              <a:gd name="connsiteY3275" fmla="*/ 164188 h 2476982"/>
              <a:gd name="connsiteX3276" fmla="*/ 3033786 w 3379808"/>
              <a:gd name="connsiteY3276" fmla="*/ 164188 h 2476982"/>
              <a:gd name="connsiteX3277" fmla="*/ 3028912 w 3379808"/>
              <a:gd name="connsiteY3277" fmla="*/ 164188 h 2476982"/>
              <a:gd name="connsiteX3278" fmla="*/ 1325606 w 3379808"/>
              <a:gd name="connsiteY3278" fmla="*/ 164188 h 2476982"/>
              <a:gd name="connsiteX3279" fmla="*/ 892469 w 3379808"/>
              <a:gd name="connsiteY3279" fmla="*/ 210057 h 2476982"/>
              <a:gd name="connsiteX3280" fmla="*/ 477608 w 3379808"/>
              <a:gd name="connsiteY3280" fmla="*/ 328351 h 2476982"/>
              <a:gd name="connsiteX3281" fmla="*/ 458114 w 3379808"/>
              <a:gd name="connsiteY3281" fmla="*/ 333179 h 2476982"/>
              <a:gd name="connsiteX3282" fmla="*/ 467861 w 3379808"/>
              <a:gd name="connsiteY3282" fmla="*/ 333179 h 2476982"/>
              <a:gd name="connsiteX3283" fmla="*/ 755401 w 3379808"/>
              <a:gd name="connsiteY3283" fmla="*/ 255926 h 2476982"/>
              <a:gd name="connsiteX3284" fmla="*/ 1120917 w 3379808"/>
              <a:gd name="connsiteY3284" fmla="*/ 193158 h 2476982"/>
              <a:gd name="connsiteX3285" fmla="*/ 1223262 w 3379808"/>
              <a:gd name="connsiteY3285" fmla="*/ 183502 h 2476982"/>
              <a:gd name="connsiteX3286" fmla="*/ 1233009 w 3379808"/>
              <a:gd name="connsiteY3286" fmla="*/ 183502 h 2476982"/>
              <a:gd name="connsiteX3287" fmla="*/ 1242756 w 3379808"/>
              <a:gd name="connsiteY3287" fmla="*/ 183502 h 2476982"/>
              <a:gd name="connsiteX3288" fmla="*/ 886987 w 3379808"/>
              <a:gd name="connsiteY3288" fmla="*/ 236613 h 2476982"/>
              <a:gd name="connsiteX3289" fmla="*/ 833377 w 3379808"/>
              <a:gd name="connsiteY3289" fmla="*/ 251098 h 2476982"/>
              <a:gd name="connsiteX3290" fmla="*/ 852872 w 3379808"/>
              <a:gd name="connsiteY3290" fmla="*/ 251098 h 2476982"/>
              <a:gd name="connsiteX3291" fmla="*/ 1330480 w 3379808"/>
              <a:gd name="connsiteY3291" fmla="*/ 183502 h 2476982"/>
              <a:gd name="connsiteX3292" fmla="*/ 1525422 w 3379808"/>
              <a:gd name="connsiteY3292" fmla="*/ 183502 h 2476982"/>
              <a:gd name="connsiteX3293" fmla="*/ 1593043 w 3379808"/>
              <a:gd name="connsiteY3293" fmla="*/ 193158 h 2476982"/>
              <a:gd name="connsiteX3294" fmla="*/ 1657008 w 3379808"/>
              <a:gd name="connsiteY3294" fmla="*/ 202815 h 2476982"/>
              <a:gd name="connsiteX3295" fmla="*/ 1661881 w 3379808"/>
              <a:gd name="connsiteY3295" fmla="*/ 202815 h 2476982"/>
              <a:gd name="connsiteX3296" fmla="*/ 1589997 w 3379808"/>
              <a:gd name="connsiteY3296" fmla="*/ 172638 h 2476982"/>
              <a:gd name="connsiteX3297" fmla="*/ 1510801 w 3379808"/>
              <a:gd name="connsiteY3297" fmla="*/ 164188 h 2476982"/>
              <a:gd name="connsiteX3298" fmla="*/ 3014901 w 3379808"/>
              <a:gd name="connsiteY3298" fmla="*/ 155739 h 2476982"/>
              <a:gd name="connsiteX3299" fmla="*/ 3009418 w 3379808"/>
              <a:gd name="connsiteY3299" fmla="*/ 159360 h 2476982"/>
              <a:gd name="connsiteX3300" fmla="*/ 3016729 w 3379808"/>
              <a:gd name="connsiteY3300" fmla="*/ 159360 h 2476982"/>
              <a:gd name="connsiteX3301" fmla="*/ 3024039 w 3379808"/>
              <a:gd name="connsiteY3301" fmla="*/ 159360 h 2476982"/>
              <a:gd name="connsiteX3302" fmla="*/ 3014901 w 3379808"/>
              <a:gd name="connsiteY3302" fmla="*/ 155739 h 2476982"/>
              <a:gd name="connsiteX3303" fmla="*/ 2984442 w 3379808"/>
              <a:gd name="connsiteY3303" fmla="*/ 150911 h 2476982"/>
              <a:gd name="connsiteX3304" fmla="*/ 2970430 w 3379808"/>
              <a:gd name="connsiteY3304" fmla="*/ 154532 h 2476982"/>
              <a:gd name="connsiteX3305" fmla="*/ 2984442 w 3379808"/>
              <a:gd name="connsiteY3305" fmla="*/ 154532 h 2476982"/>
              <a:gd name="connsiteX3306" fmla="*/ 2994798 w 3379808"/>
              <a:gd name="connsiteY3306" fmla="*/ 154532 h 2476982"/>
              <a:gd name="connsiteX3307" fmla="*/ 2984442 w 3379808"/>
              <a:gd name="connsiteY3307" fmla="*/ 150911 h 2476982"/>
              <a:gd name="connsiteX3308" fmla="*/ 2946062 w 3379808"/>
              <a:gd name="connsiteY3308" fmla="*/ 149703 h 2476982"/>
              <a:gd name="connsiteX3309" fmla="*/ 2953372 w 3379808"/>
              <a:gd name="connsiteY3309" fmla="*/ 153325 h 2476982"/>
              <a:gd name="connsiteX3310" fmla="*/ 2960683 w 3379808"/>
              <a:gd name="connsiteY3310" fmla="*/ 149703 h 2476982"/>
              <a:gd name="connsiteX3311" fmla="*/ 2946062 w 3379808"/>
              <a:gd name="connsiteY3311" fmla="*/ 149703 h 2476982"/>
              <a:gd name="connsiteX3312" fmla="*/ 2921694 w 3379808"/>
              <a:gd name="connsiteY3312" fmla="*/ 144875 h 2476982"/>
              <a:gd name="connsiteX3313" fmla="*/ 2929005 w 3379808"/>
              <a:gd name="connsiteY3313" fmla="*/ 148497 h 2476982"/>
              <a:gd name="connsiteX3314" fmla="*/ 2936315 w 3379808"/>
              <a:gd name="connsiteY3314" fmla="*/ 144875 h 2476982"/>
              <a:gd name="connsiteX3315" fmla="*/ 2921694 w 3379808"/>
              <a:gd name="connsiteY3315" fmla="*/ 144875 h 2476982"/>
              <a:gd name="connsiteX3316" fmla="*/ 2882706 w 3379808"/>
              <a:gd name="connsiteY3316" fmla="*/ 140047 h 2476982"/>
              <a:gd name="connsiteX3317" fmla="*/ 2890016 w 3379808"/>
              <a:gd name="connsiteY3317" fmla="*/ 143669 h 2476982"/>
              <a:gd name="connsiteX3318" fmla="*/ 2897327 w 3379808"/>
              <a:gd name="connsiteY3318" fmla="*/ 140047 h 2476982"/>
              <a:gd name="connsiteX3319" fmla="*/ 2890016 w 3379808"/>
              <a:gd name="connsiteY3319" fmla="*/ 140047 h 2476982"/>
              <a:gd name="connsiteX3320" fmla="*/ 2882706 w 3379808"/>
              <a:gd name="connsiteY3320" fmla="*/ 140047 h 2476982"/>
              <a:gd name="connsiteX3321" fmla="*/ 2843717 w 3379808"/>
              <a:gd name="connsiteY3321" fmla="*/ 136426 h 2476982"/>
              <a:gd name="connsiteX3322" fmla="*/ 2829097 w 3379808"/>
              <a:gd name="connsiteY3322" fmla="*/ 140047 h 2476982"/>
              <a:gd name="connsiteX3323" fmla="*/ 2843717 w 3379808"/>
              <a:gd name="connsiteY3323" fmla="*/ 140047 h 2476982"/>
              <a:gd name="connsiteX3324" fmla="*/ 2858338 w 3379808"/>
              <a:gd name="connsiteY3324" fmla="*/ 140047 h 2476982"/>
              <a:gd name="connsiteX3325" fmla="*/ 2843717 w 3379808"/>
              <a:gd name="connsiteY3325" fmla="*/ 136426 h 2476982"/>
              <a:gd name="connsiteX3326" fmla="*/ 2451397 w 3379808"/>
              <a:gd name="connsiteY3326" fmla="*/ 83315 h 2476982"/>
              <a:gd name="connsiteX3327" fmla="*/ 2448960 w 3379808"/>
              <a:gd name="connsiteY3327" fmla="*/ 86935 h 2476982"/>
              <a:gd name="connsiteX3328" fmla="*/ 2451397 w 3379808"/>
              <a:gd name="connsiteY3328" fmla="*/ 86935 h 2476982"/>
              <a:gd name="connsiteX3329" fmla="*/ 2453833 w 3379808"/>
              <a:gd name="connsiteY3329" fmla="*/ 86935 h 2476982"/>
              <a:gd name="connsiteX3330" fmla="*/ 2451397 w 3379808"/>
              <a:gd name="connsiteY3330" fmla="*/ 83315 h 2476982"/>
              <a:gd name="connsiteX3331" fmla="*/ 2502569 w 3379808"/>
              <a:gd name="connsiteY3331" fmla="*/ 78486 h 2476982"/>
              <a:gd name="connsiteX3332" fmla="*/ 2468454 w 3379808"/>
              <a:gd name="connsiteY3332" fmla="*/ 82107 h 2476982"/>
              <a:gd name="connsiteX3333" fmla="*/ 2502569 w 3379808"/>
              <a:gd name="connsiteY3333" fmla="*/ 82107 h 2476982"/>
              <a:gd name="connsiteX3334" fmla="*/ 2536684 w 3379808"/>
              <a:gd name="connsiteY3334" fmla="*/ 82107 h 2476982"/>
              <a:gd name="connsiteX3335" fmla="*/ 2502569 w 3379808"/>
              <a:gd name="connsiteY3335" fmla="*/ 78486 h 2476982"/>
              <a:gd name="connsiteX3336" fmla="*/ 2463580 w 3379808"/>
              <a:gd name="connsiteY3336" fmla="*/ 77278 h 2476982"/>
              <a:gd name="connsiteX3337" fmla="*/ 2459926 w 3379808"/>
              <a:gd name="connsiteY3337" fmla="*/ 82107 h 2476982"/>
              <a:gd name="connsiteX3338" fmla="*/ 2463580 w 3379808"/>
              <a:gd name="connsiteY3338" fmla="*/ 86935 h 2476982"/>
              <a:gd name="connsiteX3339" fmla="*/ 2467236 w 3379808"/>
              <a:gd name="connsiteY3339" fmla="*/ 82107 h 2476982"/>
              <a:gd name="connsiteX3340" fmla="*/ 2463580 w 3379808"/>
              <a:gd name="connsiteY3340" fmla="*/ 77278 h 2476982"/>
              <a:gd name="connsiteX3341" fmla="*/ 2709695 w 3379808"/>
              <a:gd name="connsiteY3341" fmla="*/ 73658 h 2476982"/>
              <a:gd name="connsiteX3342" fmla="*/ 2707258 w 3379808"/>
              <a:gd name="connsiteY3342" fmla="*/ 77278 h 2476982"/>
              <a:gd name="connsiteX3343" fmla="*/ 2709695 w 3379808"/>
              <a:gd name="connsiteY3343" fmla="*/ 77278 h 2476982"/>
              <a:gd name="connsiteX3344" fmla="*/ 2712132 w 3379808"/>
              <a:gd name="connsiteY3344" fmla="*/ 77278 h 2476982"/>
              <a:gd name="connsiteX3345" fmla="*/ 2709695 w 3379808"/>
              <a:gd name="connsiteY3345" fmla="*/ 73658 h 2476982"/>
              <a:gd name="connsiteX3346" fmla="*/ 2600649 w 3379808"/>
              <a:gd name="connsiteY3346" fmla="*/ 73658 h 2476982"/>
              <a:gd name="connsiteX3347" fmla="*/ 2551304 w 3379808"/>
              <a:gd name="connsiteY3347" fmla="*/ 77278 h 2476982"/>
              <a:gd name="connsiteX3348" fmla="*/ 2602477 w 3379808"/>
              <a:gd name="connsiteY3348" fmla="*/ 77278 h 2476982"/>
              <a:gd name="connsiteX3349" fmla="*/ 2653649 w 3379808"/>
              <a:gd name="connsiteY3349" fmla="*/ 77278 h 2476982"/>
              <a:gd name="connsiteX3350" fmla="*/ 2600649 w 3379808"/>
              <a:gd name="connsiteY3350" fmla="*/ 73658 h 2476982"/>
              <a:gd name="connsiteX3351" fmla="*/ 2731626 w 3379808"/>
              <a:gd name="connsiteY3351" fmla="*/ 72450 h 2476982"/>
              <a:gd name="connsiteX3352" fmla="*/ 2727971 w 3379808"/>
              <a:gd name="connsiteY3352" fmla="*/ 77278 h 2476982"/>
              <a:gd name="connsiteX3353" fmla="*/ 2731626 w 3379808"/>
              <a:gd name="connsiteY3353" fmla="*/ 82107 h 2476982"/>
              <a:gd name="connsiteX3354" fmla="*/ 2731626 w 3379808"/>
              <a:gd name="connsiteY3354" fmla="*/ 77278 h 2476982"/>
              <a:gd name="connsiteX3355" fmla="*/ 2731626 w 3379808"/>
              <a:gd name="connsiteY3355" fmla="*/ 72450 h 2476982"/>
              <a:gd name="connsiteX3356" fmla="*/ 2668270 w 3379808"/>
              <a:gd name="connsiteY3356" fmla="*/ 72450 h 2476982"/>
              <a:gd name="connsiteX3357" fmla="*/ 2664615 w 3379808"/>
              <a:gd name="connsiteY3357" fmla="*/ 77278 h 2476982"/>
              <a:gd name="connsiteX3358" fmla="*/ 2668270 w 3379808"/>
              <a:gd name="connsiteY3358" fmla="*/ 82107 h 2476982"/>
              <a:gd name="connsiteX3359" fmla="*/ 2671925 w 3379808"/>
              <a:gd name="connsiteY3359" fmla="*/ 77278 h 2476982"/>
              <a:gd name="connsiteX3360" fmla="*/ 2668270 w 3379808"/>
              <a:gd name="connsiteY3360" fmla="*/ 72450 h 2476982"/>
              <a:gd name="connsiteX3361" fmla="*/ 2568077 w 3379808"/>
              <a:gd name="connsiteY3361" fmla="*/ 7 h 2476982"/>
              <a:gd name="connsiteX3362" fmla="*/ 2639637 w 3379808"/>
              <a:gd name="connsiteY3362" fmla="*/ 629 h 2476982"/>
              <a:gd name="connsiteX3363" fmla="*/ 2731626 w 3379808"/>
              <a:gd name="connsiteY3363" fmla="*/ 4854 h 2476982"/>
              <a:gd name="connsiteX3364" fmla="*/ 3028912 w 3379808"/>
              <a:gd name="connsiteY3364" fmla="*/ 43480 h 2476982"/>
              <a:gd name="connsiteX3365" fmla="*/ 3253705 w 3379808"/>
              <a:gd name="connsiteY3365" fmla="*/ 108059 h 2476982"/>
              <a:gd name="connsiteX3366" fmla="*/ 3379808 w 3379808"/>
              <a:gd name="connsiteY3366" fmla="*/ 284896 h 2476982"/>
              <a:gd name="connsiteX3367" fmla="*/ 3342039 w 3379808"/>
              <a:gd name="connsiteY3367" fmla="*/ 368185 h 2476982"/>
              <a:gd name="connsiteX3368" fmla="*/ 3253096 w 3379808"/>
              <a:gd name="connsiteY3368" fmla="*/ 400775 h 2476982"/>
              <a:gd name="connsiteX3369" fmla="*/ 3248831 w 3379808"/>
              <a:gd name="connsiteY3369" fmla="*/ 395344 h 2476982"/>
              <a:gd name="connsiteX3370" fmla="*/ 3248222 w 3379808"/>
              <a:gd name="connsiteY3370" fmla="*/ 386290 h 2476982"/>
              <a:gd name="connsiteX3371" fmla="*/ 3253705 w 3379808"/>
              <a:gd name="connsiteY3371" fmla="*/ 350681 h 2476982"/>
              <a:gd name="connsiteX3372" fmla="*/ 3262843 w 3379808"/>
              <a:gd name="connsiteY3372" fmla="*/ 318694 h 2476982"/>
              <a:gd name="connsiteX3373" fmla="*/ 3243958 w 3379808"/>
              <a:gd name="connsiteY3373" fmla="*/ 304814 h 2476982"/>
              <a:gd name="connsiteX3374" fmla="*/ 3228728 w 3379808"/>
              <a:gd name="connsiteY3374" fmla="*/ 294552 h 2476982"/>
              <a:gd name="connsiteX3375" fmla="*/ 3238475 w 3379808"/>
              <a:gd name="connsiteY3375" fmla="*/ 309037 h 2476982"/>
              <a:gd name="connsiteX3376" fmla="*/ 3236038 w 3379808"/>
              <a:gd name="connsiteY3376" fmla="*/ 309037 h 2476982"/>
              <a:gd name="connsiteX3377" fmla="*/ 3233602 w 3379808"/>
              <a:gd name="connsiteY3377" fmla="*/ 309037 h 2476982"/>
              <a:gd name="connsiteX3378" fmla="*/ 3206797 w 3379808"/>
              <a:gd name="connsiteY3378" fmla="*/ 304209 h 2476982"/>
              <a:gd name="connsiteX3379" fmla="*/ 3179993 w 3379808"/>
              <a:gd name="connsiteY3379" fmla="*/ 299381 h 2476982"/>
              <a:gd name="connsiteX3380" fmla="*/ 3177556 w 3379808"/>
              <a:gd name="connsiteY3380" fmla="*/ 299381 h 2476982"/>
              <a:gd name="connsiteX3381" fmla="*/ 3175119 w 3379808"/>
              <a:gd name="connsiteY3381" fmla="*/ 299381 h 2476982"/>
              <a:gd name="connsiteX3382" fmla="*/ 3170854 w 3379808"/>
              <a:gd name="connsiteY3382" fmla="*/ 304814 h 2476982"/>
              <a:gd name="connsiteX3383" fmla="*/ 3170245 w 3379808"/>
              <a:gd name="connsiteY3383" fmla="*/ 313866 h 2476982"/>
              <a:gd name="connsiteX3384" fmla="*/ 3106889 w 3379808"/>
              <a:gd name="connsiteY3384" fmla="*/ 304209 h 2476982"/>
              <a:gd name="connsiteX3385" fmla="*/ 3081304 w 3379808"/>
              <a:gd name="connsiteY3385" fmla="*/ 313866 h 2476982"/>
              <a:gd name="connsiteX3386" fmla="*/ 3063027 w 3379808"/>
              <a:gd name="connsiteY3386" fmla="*/ 323522 h 2476982"/>
              <a:gd name="connsiteX3387" fmla="*/ 3051452 w 3379808"/>
              <a:gd name="connsiteY3387" fmla="*/ 319297 h 2476982"/>
              <a:gd name="connsiteX3388" fmla="*/ 3043533 w 3379808"/>
              <a:gd name="connsiteY3388" fmla="*/ 318694 h 2476982"/>
              <a:gd name="connsiteX3389" fmla="*/ 3011855 w 3379808"/>
              <a:gd name="connsiteY3389" fmla="*/ 318694 h 2476982"/>
              <a:gd name="connsiteX3390" fmla="*/ 2980177 w 3379808"/>
              <a:gd name="connsiteY3390" fmla="*/ 318694 h 2476982"/>
              <a:gd name="connsiteX3391" fmla="*/ 2710914 w 3379808"/>
              <a:gd name="connsiteY3391" fmla="*/ 325333 h 2476982"/>
              <a:gd name="connsiteX3392" fmla="*/ 2448960 w 3379808"/>
              <a:gd name="connsiteY3392" fmla="*/ 371805 h 2476982"/>
              <a:gd name="connsiteX3393" fmla="*/ 2424592 w 3379808"/>
              <a:gd name="connsiteY3393" fmla="*/ 376634 h 2476982"/>
              <a:gd name="connsiteX3394" fmla="*/ 2385604 w 3379808"/>
              <a:gd name="connsiteY3394" fmla="*/ 511826 h 2476982"/>
              <a:gd name="connsiteX3395" fmla="*/ 2224776 w 3379808"/>
              <a:gd name="connsiteY3395" fmla="*/ 985001 h 2476982"/>
              <a:gd name="connsiteX3396" fmla="*/ 2224776 w 3379808"/>
              <a:gd name="connsiteY3396" fmla="*/ 994658 h 2476982"/>
              <a:gd name="connsiteX3397" fmla="*/ 2366470 w 3379808"/>
              <a:gd name="connsiteY3397" fmla="*/ 995015 h 2476982"/>
              <a:gd name="connsiteX3398" fmla="*/ 2578560 w 3379808"/>
              <a:gd name="connsiteY3398" fmla="*/ 1023270 h 2476982"/>
              <a:gd name="connsiteX3399" fmla="*/ 2687764 w 3379808"/>
              <a:gd name="connsiteY3399" fmla="*/ 1120194 h 2476982"/>
              <a:gd name="connsiteX3400" fmla="*/ 2545529 w 3379808"/>
              <a:gd name="connsiteY3400" fmla="*/ 1230172 h 2476982"/>
              <a:gd name="connsiteX3401" fmla="*/ 2271166 w 3379808"/>
              <a:gd name="connsiteY3401" fmla="*/ 1304743 h 2476982"/>
              <a:gd name="connsiteX3402" fmla="*/ 2093191 w 3379808"/>
              <a:gd name="connsiteY3402" fmla="*/ 1337468 h 2476982"/>
              <a:gd name="connsiteX3403" fmla="*/ 2081616 w 3379808"/>
              <a:gd name="connsiteY3403" fmla="*/ 1358592 h 2476982"/>
              <a:gd name="connsiteX3404" fmla="*/ 2073696 w 3379808"/>
              <a:gd name="connsiteY3404" fmla="*/ 1376094 h 2476982"/>
              <a:gd name="connsiteX3405" fmla="*/ 1912869 w 3379808"/>
              <a:gd name="connsiteY3405" fmla="*/ 1839612 h 2476982"/>
              <a:gd name="connsiteX3406" fmla="*/ 1890938 w 3379808"/>
              <a:gd name="connsiteY3406" fmla="*/ 1933764 h 2476982"/>
              <a:gd name="connsiteX3407" fmla="*/ 1869007 w 3379808"/>
              <a:gd name="connsiteY3407" fmla="*/ 2027916 h 2476982"/>
              <a:gd name="connsiteX3408" fmla="*/ 1848904 w 3379808"/>
              <a:gd name="connsiteY3408" fmla="*/ 2073182 h 2476982"/>
              <a:gd name="connsiteX3409" fmla="*/ 1839766 w 3379808"/>
              <a:gd name="connsiteY3409" fmla="*/ 2143796 h 2476982"/>
              <a:gd name="connsiteX3410" fmla="*/ 1839766 w 3379808"/>
              <a:gd name="connsiteY3410" fmla="*/ 2336928 h 2476982"/>
              <a:gd name="connsiteX3411" fmla="*/ 1844031 w 3379808"/>
              <a:gd name="connsiteY3411" fmla="*/ 2368312 h 2476982"/>
              <a:gd name="connsiteX3412" fmla="*/ 1844639 w 3379808"/>
              <a:gd name="connsiteY3412" fmla="*/ 2399696 h 2476982"/>
              <a:gd name="connsiteX3413" fmla="*/ 1844639 w 3379808"/>
              <a:gd name="connsiteY3413" fmla="*/ 2414181 h 2476982"/>
              <a:gd name="connsiteX3414" fmla="*/ 1844639 w 3379808"/>
              <a:gd name="connsiteY3414" fmla="*/ 2428666 h 2476982"/>
              <a:gd name="connsiteX3415" fmla="*/ 1817226 w 3379808"/>
              <a:gd name="connsiteY3415" fmla="*/ 2467293 h 2476982"/>
              <a:gd name="connsiteX3416" fmla="*/ 1771536 w 3379808"/>
              <a:gd name="connsiteY3416" fmla="*/ 2476949 h 2476982"/>
              <a:gd name="connsiteX3417" fmla="*/ 1620456 w 3379808"/>
              <a:gd name="connsiteY3417" fmla="*/ 2344774 h 2476982"/>
              <a:gd name="connsiteX3418" fmla="*/ 1586341 w 3379808"/>
              <a:gd name="connsiteY3418" fmla="*/ 2129311 h 2476982"/>
              <a:gd name="connsiteX3419" fmla="*/ 1595479 w 3379808"/>
              <a:gd name="connsiteY3419" fmla="*/ 1950663 h 2476982"/>
              <a:gd name="connsiteX3420" fmla="*/ 1630203 w 3379808"/>
              <a:gd name="connsiteY3420" fmla="*/ 1772016 h 2476982"/>
              <a:gd name="connsiteX3421" fmla="*/ 1713054 w 3379808"/>
              <a:gd name="connsiteY3421" fmla="*/ 1482317 h 2476982"/>
              <a:gd name="connsiteX3422" fmla="*/ 1713054 w 3379808"/>
              <a:gd name="connsiteY3422" fmla="*/ 1472660 h 2476982"/>
              <a:gd name="connsiteX3423" fmla="*/ 1616802 w 3379808"/>
              <a:gd name="connsiteY3423" fmla="*/ 1555949 h 2476982"/>
              <a:gd name="connsiteX3424" fmla="*/ 1513238 w 3379808"/>
              <a:gd name="connsiteY3424" fmla="*/ 1617510 h 2476982"/>
              <a:gd name="connsiteX3425" fmla="*/ 1442571 w 3379808"/>
              <a:gd name="connsiteY3425" fmla="*/ 1531808 h 2476982"/>
              <a:gd name="connsiteX3426" fmla="*/ 1430388 w 3379808"/>
              <a:gd name="connsiteY3426" fmla="*/ 1409892 h 2476982"/>
              <a:gd name="connsiteX3427" fmla="*/ 1439053 w 3379808"/>
              <a:gd name="connsiteY3427" fmla="*/ 1308677 h 2476982"/>
              <a:gd name="connsiteX3428" fmla="*/ 1467210 w 3379808"/>
              <a:gd name="connsiteY3428" fmla="*/ 1179564 h 2476982"/>
              <a:gd name="connsiteX3429" fmla="*/ 1518111 w 3379808"/>
              <a:gd name="connsiteY3429" fmla="*/ 1110537 h 2476982"/>
              <a:gd name="connsiteX3430" fmla="*/ 1849513 w 3379808"/>
              <a:gd name="connsiteY3430" fmla="*/ 1038112 h 2476982"/>
              <a:gd name="connsiteX3431" fmla="*/ 1862916 w 3379808"/>
              <a:gd name="connsiteY3431" fmla="*/ 1029059 h 2476982"/>
              <a:gd name="connsiteX3432" fmla="*/ 1869007 w 3379808"/>
              <a:gd name="connsiteY3432" fmla="*/ 1009143 h 2476982"/>
              <a:gd name="connsiteX3433" fmla="*/ 2024961 w 3379808"/>
              <a:gd name="connsiteY3433" fmla="*/ 516655 h 2476982"/>
              <a:gd name="connsiteX3434" fmla="*/ 2024961 w 3379808"/>
              <a:gd name="connsiteY3434" fmla="*/ 511826 h 2476982"/>
              <a:gd name="connsiteX3435" fmla="*/ 1922436 w 3379808"/>
              <a:gd name="connsiteY3435" fmla="*/ 564402 h 2476982"/>
              <a:gd name="connsiteX3436" fmla="*/ 1835073 w 3379808"/>
              <a:gd name="connsiteY3436" fmla="*/ 662041 h 2476982"/>
              <a:gd name="connsiteX3437" fmla="*/ 1742295 w 3379808"/>
              <a:gd name="connsiteY3437" fmla="*/ 714616 h 2476982"/>
              <a:gd name="connsiteX3438" fmla="*/ 1652134 w 3379808"/>
              <a:gd name="connsiteY3438" fmla="*/ 645813 h 2476982"/>
              <a:gd name="connsiteX3439" fmla="*/ 1635077 w 3379808"/>
              <a:gd name="connsiteY3439" fmla="*/ 526311 h 2476982"/>
              <a:gd name="connsiteX3440" fmla="*/ 1644824 w 3379808"/>
              <a:gd name="connsiteY3440" fmla="*/ 417674 h 2476982"/>
              <a:gd name="connsiteX3441" fmla="*/ 1653913 w 3379808"/>
              <a:gd name="connsiteY3441" fmla="*/ 377151 h 2476982"/>
              <a:gd name="connsiteX3442" fmla="*/ 1652134 w 3379808"/>
              <a:gd name="connsiteY3442" fmla="*/ 377841 h 2476982"/>
              <a:gd name="connsiteX3443" fmla="*/ 1570728 w 3379808"/>
              <a:gd name="connsiteY3443" fmla="*/ 399702 h 2476982"/>
              <a:gd name="connsiteX3444" fmla="*/ 1442571 w 3379808"/>
              <a:gd name="connsiteY3444" fmla="*/ 424917 h 2476982"/>
              <a:gd name="connsiteX3445" fmla="*/ 1135538 w 3379808"/>
              <a:gd name="connsiteY3445" fmla="*/ 535968 h 2476982"/>
              <a:gd name="connsiteX3446" fmla="*/ 1061217 w 3379808"/>
              <a:gd name="connsiteY3446" fmla="*/ 575802 h 2476982"/>
              <a:gd name="connsiteX3447" fmla="*/ 1008825 w 3379808"/>
              <a:gd name="connsiteY3447" fmla="*/ 637363 h 2476982"/>
              <a:gd name="connsiteX3448" fmla="*/ 877239 w 3379808"/>
              <a:gd name="connsiteY3448" fmla="*/ 864293 h 2476982"/>
              <a:gd name="connsiteX3449" fmla="*/ 872975 w 3379808"/>
              <a:gd name="connsiteY3449" fmla="*/ 873950 h 2476982"/>
              <a:gd name="connsiteX3450" fmla="*/ 872366 w 3379808"/>
              <a:gd name="connsiteY3450" fmla="*/ 883606 h 2476982"/>
              <a:gd name="connsiteX3451" fmla="*/ 876022 w 3379808"/>
              <a:gd name="connsiteY3451" fmla="*/ 901713 h 2476982"/>
              <a:gd name="connsiteX3452" fmla="*/ 886987 w 3379808"/>
              <a:gd name="connsiteY3452" fmla="*/ 912576 h 2476982"/>
              <a:gd name="connsiteX3453" fmla="*/ 921101 w 3379808"/>
              <a:gd name="connsiteY3453" fmla="*/ 912576 h 2476982"/>
              <a:gd name="connsiteX3454" fmla="*/ 1384089 w 3379808"/>
              <a:gd name="connsiteY3454" fmla="*/ 859465 h 2476982"/>
              <a:gd name="connsiteX3455" fmla="*/ 1392008 w 3379808"/>
              <a:gd name="connsiteY3455" fmla="*/ 859465 h 2476982"/>
              <a:gd name="connsiteX3456" fmla="*/ 1403583 w 3379808"/>
              <a:gd name="connsiteY3456" fmla="*/ 859465 h 2476982"/>
              <a:gd name="connsiteX3457" fmla="*/ 1415158 w 3379808"/>
              <a:gd name="connsiteY3457" fmla="*/ 859465 h 2476982"/>
              <a:gd name="connsiteX3458" fmla="*/ 1423077 w 3379808"/>
              <a:gd name="connsiteY3458" fmla="*/ 859465 h 2476982"/>
              <a:gd name="connsiteX3459" fmla="*/ 1429779 w 3379808"/>
              <a:gd name="connsiteY3459" fmla="*/ 861879 h 2476982"/>
              <a:gd name="connsiteX3460" fmla="*/ 1432824 w 3379808"/>
              <a:gd name="connsiteY3460" fmla="*/ 864293 h 2476982"/>
              <a:gd name="connsiteX3461" fmla="*/ 1432824 w 3379808"/>
              <a:gd name="connsiteY3461" fmla="*/ 898091 h 2476982"/>
              <a:gd name="connsiteX3462" fmla="*/ 1423077 w 3379808"/>
              <a:gd name="connsiteY3462" fmla="*/ 907748 h 2476982"/>
              <a:gd name="connsiteX3463" fmla="*/ 1437698 w 3379808"/>
              <a:gd name="connsiteY3463" fmla="*/ 917405 h 2476982"/>
              <a:gd name="connsiteX3464" fmla="*/ 1425514 w 3379808"/>
              <a:gd name="connsiteY3464" fmla="*/ 924044 h 2476982"/>
              <a:gd name="connsiteX3465" fmla="*/ 1413330 w 3379808"/>
              <a:gd name="connsiteY3465" fmla="*/ 927061 h 2476982"/>
              <a:gd name="connsiteX3466" fmla="*/ 1423077 w 3379808"/>
              <a:gd name="connsiteY3466" fmla="*/ 931890 h 2476982"/>
              <a:gd name="connsiteX3467" fmla="*/ 1420032 w 3379808"/>
              <a:gd name="connsiteY3467" fmla="*/ 937321 h 2476982"/>
              <a:gd name="connsiteX3468" fmla="*/ 1413330 w 3379808"/>
              <a:gd name="connsiteY3468" fmla="*/ 946375 h 2476982"/>
              <a:gd name="connsiteX3469" fmla="*/ 1415767 w 3379808"/>
              <a:gd name="connsiteY3469" fmla="*/ 954220 h 2476982"/>
              <a:gd name="connsiteX3470" fmla="*/ 1418204 w 3379808"/>
              <a:gd name="connsiteY3470" fmla="*/ 965688 h 2476982"/>
              <a:gd name="connsiteX3471" fmla="*/ 1398709 w 3379808"/>
              <a:gd name="connsiteY3471" fmla="*/ 965688 h 2476982"/>
              <a:gd name="connsiteX3472" fmla="*/ 1413330 w 3379808"/>
              <a:gd name="connsiteY3472" fmla="*/ 975344 h 2476982"/>
              <a:gd name="connsiteX3473" fmla="*/ 1403583 w 3379808"/>
              <a:gd name="connsiteY3473" fmla="*/ 980173 h 2476982"/>
              <a:gd name="connsiteX3474" fmla="*/ 1408457 w 3379808"/>
              <a:gd name="connsiteY3474" fmla="*/ 982587 h 2476982"/>
              <a:gd name="connsiteX3475" fmla="*/ 1413330 w 3379808"/>
              <a:gd name="connsiteY3475" fmla="*/ 985001 h 2476982"/>
              <a:gd name="connsiteX3476" fmla="*/ 1417595 w 3379808"/>
              <a:gd name="connsiteY3476" fmla="*/ 987415 h 2476982"/>
              <a:gd name="connsiteX3477" fmla="*/ 1418204 w 3379808"/>
              <a:gd name="connsiteY3477" fmla="*/ 989829 h 2476982"/>
              <a:gd name="connsiteX3478" fmla="*/ 1413330 w 3379808"/>
              <a:gd name="connsiteY3478" fmla="*/ 989829 h 2476982"/>
              <a:gd name="connsiteX3479" fmla="*/ 1398101 w 3379808"/>
              <a:gd name="connsiteY3479" fmla="*/ 998883 h 2476982"/>
              <a:gd name="connsiteX3480" fmla="*/ 1379215 w 3379808"/>
              <a:gd name="connsiteY3480" fmla="*/ 1004314 h 2476982"/>
              <a:gd name="connsiteX3481" fmla="*/ 1393836 w 3379808"/>
              <a:gd name="connsiteY3481" fmla="*/ 1023628 h 2476982"/>
              <a:gd name="connsiteX3482" fmla="*/ 1373124 w 3379808"/>
              <a:gd name="connsiteY3482" fmla="*/ 1036906 h 2476982"/>
              <a:gd name="connsiteX3483" fmla="*/ 1359721 w 3379808"/>
              <a:gd name="connsiteY3483" fmla="*/ 1057426 h 2476982"/>
              <a:gd name="connsiteX3484" fmla="*/ 1197066 w 3379808"/>
              <a:gd name="connsiteY3484" fmla="*/ 1058633 h 2476982"/>
              <a:gd name="connsiteX3485" fmla="*/ 1052687 w 3379808"/>
              <a:gd name="connsiteY3485" fmla="*/ 1110537 h 2476982"/>
              <a:gd name="connsiteX3486" fmla="*/ 1081929 w 3379808"/>
              <a:gd name="connsiteY3486" fmla="*/ 1110537 h 2476982"/>
              <a:gd name="connsiteX3487" fmla="*/ 847998 w 3379808"/>
              <a:gd name="connsiteY3487" fmla="*/ 1168477 h 2476982"/>
              <a:gd name="connsiteX3488" fmla="*/ 738343 w 3379808"/>
              <a:gd name="connsiteY3488" fmla="*/ 1204086 h 2476982"/>
              <a:gd name="connsiteX3489" fmla="*/ 643309 w 3379808"/>
              <a:gd name="connsiteY3489" fmla="*/ 1236073 h 2476982"/>
              <a:gd name="connsiteX3490" fmla="*/ 672550 w 3379808"/>
              <a:gd name="connsiteY3490" fmla="*/ 1236073 h 2476982"/>
              <a:gd name="connsiteX3491" fmla="*/ 1130664 w 3379808"/>
              <a:gd name="connsiteY3491" fmla="*/ 1129850 h 2476982"/>
              <a:gd name="connsiteX3492" fmla="*/ 1247629 w 3379808"/>
              <a:gd name="connsiteY3492" fmla="*/ 1110537 h 2476982"/>
              <a:gd name="connsiteX3493" fmla="*/ 1242756 w 3379808"/>
              <a:gd name="connsiteY3493" fmla="*/ 1110537 h 2476982"/>
              <a:gd name="connsiteX3494" fmla="*/ 1237882 w 3379808"/>
              <a:gd name="connsiteY3494" fmla="*/ 1110537 h 2476982"/>
              <a:gd name="connsiteX3495" fmla="*/ 1164779 w 3379808"/>
              <a:gd name="connsiteY3495" fmla="*/ 1115365 h 2476982"/>
              <a:gd name="connsiteX3496" fmla="*/ 1091676 w 3379808"/>
              <a:gd name="connsiteY3496" fmla="*/ 1120194 h 2476982"/>
              <a:gd name="connsiteX3497" fmla="*/ 1089239 w 3379808"/>
              <a:gd name="connsiteY3497" fmla="*/ 1120194 h 2476982"/>
              <a:gd name="connsiteX3498" fmla="*/ 1086802 w 3379808"/>
              <a:gd name="connsiteY3498" fmla="*/ 1120194 h 2476982"/>
              <a:gd name="connsiteX3499" fmla="*/ 1091676 w 3379808"/>
              <a:gd name="connsiteY3499" fmla="*/ 1117780 h 2476982"/>
              <a:gd name="connsiteX3500" fmla="*/ 1096549 w 3379808"/>
              <a:gd name="connsiteY3500" fmla="*/ 1115365 h 2476982"/>
              <a:gd name="connsiteX3501" fmla="*/ 1151986 w 3379808"/>
              <a:gd name="connsiteY3501" fmla="*/ 1105709 h 2476982"/>
              <a:gd name="connsiteX3502" fmla="*/ 1203767 w 3379808"/>
              <a:gd name="connsiteY3502" fmla="*/ 1096052 h 2476982"/>
              <a:gd name="connsiteX3503" fmla="*/ 1184273 w 3379808"/>
              <a:gd name="connsiteY3503" fmla="*/ 1096052 h 2476982"/>
              <a:gd name="connsiteX3504" fmla="*/ 1206999 w 3379808"/>
              <a:gd name="connsiteY3504" fmla="*/ 1088565 h 2476982"/>
              <a:gd name="connsiteX3505" fmla="*/ 1204986 w 3379808"/>
              <a:gd name="connsiteY3505" fmla="*/ 1091224 h 2476982"/>
              <a:gd name="connsiteX3506" fmla="*/ 1208641 w 3379808"/>
              <a:gd name="connsiteY3506" fmla="*/ 1096052 h 2476982"/>
              <a:gd name="connsiteX3507" fmla="*/ 1212297 w 3379808"/>
              <a:gd name="connsiteY3507" fmla="*/ 1091224 h 2476982"/>
              <a:gd name="connsiteX3508" fmla="*/ 1209628 w 3379808"/>
              <a:gd name="connsiteY3508" fmla="*/ 1087700 h 2476982"/>
              <a:gd name="connsiteX3509" fmla="*/ 1216560 w 3379808"/>
              <a:gd name="connsiteY3509" fmla="*/ 1085415 h 2476982"/>
              <a:gd name="connsiteX3510" fmla="*/ 1252503 w 3379808"/>
              <a:gd name="connsiteY3510" fmla="*/ 1076136 h 2476982"/>
              <a:gd name="connsiteX3511" fmla="*/ 1320733 w 3379808"/>
              <a:gd name="connsiteY3511" fmla="*/ 1067082 h 2476982"/>
              <a:gd name="connsiteX3512" fmla="*/ 1330480 w 3379808"/>
              <a:gd name="connsiteY3512" fmla="*/ 1067686 h 2476982"/>
              <a:gd name="connsiteX3513" fmla="*/ 1340227 w 3379808"/>
              <a:gd name="connsiteY3513" fmla="*/ 1071911 h 2476982"/>
              <a:gd name="connsiteX3514" fmla="*/ 1315250 w 3379808"/>
              <a:gd name="connsiteY3514" fmla="*/ 1086396 h 2476982"/>
              <a:gd name="connsiteX3515" fmla="*/ 1286618 w 3379808"/>
              <a:gd name="connsiteY3515" fmla="*/ 1100881 h 2476982"/>
              <a:gd name="connsiteX3516" fmla="*/ 1282963 w 3379808"/>
              <a:gd name="connsiteY3516" fmla="*/ 1117176 h 2476982"/>
              <a:gd name="connsiteX3517" fmla="*/ 1271997 w 3379808"/>
              <a:gd name="connsiteY3517" fmla="*/ 1129850 h 2476982"/>
              <a:gd name="connsiteX3518" fmla="*/ 1183664 w 3379808"/>
              <a:gd name="connsiteY3518" fmla="*/ 1175719 h 2476982"/>
              <a:gd name="connsiteX3519" fmla="*/ 1091676 w 3379808"/>
              <a:gd name="connsiteY3519" fmla="*/ 1221588 h 2476982"/>
              <a:gd name="connsiteX3520" fmla="*/ 575079 w 3379808"/>
              <a:gd name="connsiteY3520" fmla="*/ 1424377 h 2476982"/>
              <a:gd name="connsiteX3521" fmla="*/ 488078 w 3379808"/>
              <a:gd name="connsiteY3521" fmla="*/ 1559749 h 2476982"/>
              <a:gd name="connsiteX3522" fmla="*/ 408657 w 3379808"/>
              <a:gd name="connsiteY3522" fmla="*/ 1795979 h 2476982"/>
              <a:gd name="connsiteX3523" fmla="*/ 360643 w 3379808"/>
              <a:gd name="connsiteY3523" fmla="*/ 1979633 h 2476982"/>
              <a:gd name="connsiteX3524" fmla="*/ 369172 w 3379808"/>
              <a:gd name="connsiteY3524" fmla="*/ 1997135 h 2476982"/>
              <a:gd name="connsiteX3525" fmla="*/ 385011 w 3379808"/>
              <a:gd name="connsiteY3525" fmla="*/ 2003775 h 2476982"/>
              <a:gd name="connsiteX3526" fmla="*/ 458723 w 3379808"/>
              <a:gd name="connsiteY3526" fmla="*/ 1986272 h 2476982"/>
              <a:gd name="connsiteX3527" fmla="*/ 521470 w 3379808"/>
              <a:gd name="connsiteY3527" fmla="*/ 1950663 h 2476982"/>
              <a:gd name="connsiteX3528" fmla="*/ 1301238 w 3379808"/>
              <a:gd name="connsiteY3528" fmla="*/ 1438862 h 2476982"/>
              <a:gd name="connsiteX3529" fmla="*/ 1320733 w 3379808"/>
              <a:gd name="connsiteY3529" fmla="*/ 1434034 h 2476982"/>
              <a:gd name="connsiteX3530" fmla="*/ 1328043 w 3379808"/>
              <a:gd name="connsiteY3530" fmla="*/ 1458176 h 2476982"/>
              <a:gd name="connsiteX3531" fmla="*/ 1335353 w 3379808"/>
              <a:gd name="connsiteY3531" fmla="*/ 1482317 h 2476982"/>
              <a:gd name="connsiteX3532" fmla="*/ 1345100 w 3379808"/>
              <a:gd name="connsiteY3532" fmla="*/ 1482317 h 2476982"/>
              <a:gd name="connsiteX3533" fmla="*/ 1334744 w 3379808"/>
              <a:gd name="connsiteY3533" fmla="*/ 1499216 h 2476982"/>
              <a:gd name="connsiteX3534" fmla="*/ 1320733 w 3379808"/>
              <a:gd name="connsiteY3534" fmla="*/ 1516115 h 2476982"/>
              <a:gd name="connsiteX3535" fmla="*/ 1325606 w 3379808"/>
              <a:gd name="connsiteY3535" fmla="*/ 1516115 h 2476982"/>
              <a:gd name="connsiteX3536" fmla="*/ 1322561 w 3379808"/>
              <a:gd name="connsiteY3536" fmla="*/ 1525772 h 2476982"/>
              <a:gd name="connsiteX3537" fmla="*/ 1315859 w 3379808"/>
              <a:gd name="connsiteY3537" fmla="*/ 1535429 h 2476982"/>
              <a:gd name="connsiteX3538" fmla="*/ 1308549 w 3379808"/>
              <a:gd name="connsiteY3538" fmla="*/ 1542671 h 2476982"/>
              <a:gd name="connsiteX3539" fmla="*/ 1301238 w 3379808"/>
              <a:gd name="connsiteY3539" fmla="*/ 1549913 h 2476982"/>
              <a:gd name="connsiteX3540" fmla="*/ 1310986 w 3379808"/>
              <a:gd name="connsiteY3540" fmla="*/ 1549913 h 2476982"/>
              <a:gd name="connsiteX3541" fmla="*/ 1303066 w 3379808"/>
              <a:gd name="connsiteY3541" fmla="*/ 1565606 h 2476982"/>
              <a:gd name="connsiteX3542" fmla="*/ 1291491 w 3379808"/>
              <a:gd name="connsiteY3542" fmla="*/ 1574055 h 2476982"/>
              <a:gd name="connsiteX3543" fmla="*/ 726159 w 3379808"/>
              <a:gd name="connsiteY3543" fmla="*/ 1955492 h 2476982"/>
              <a:gd name="connsiteX3544" fmla="*/ 731033 w 3379808"/>
              <a:gd name="connsiteY3544" fmla="*/ 1955492 h 2476982"/>
              <a:gd name="connsiteX3545" fmla="*/ 770021 w 3379808"/>
              <a:gd name="connsiteY3545" fmla="*/ 1936178 h 2476982"/>
              <a:gd name="connsiteX3546" fmla="*/ 1174526 w 3379808"/>
              <a:gd name="connsiteY3546" fmla="*/ 1670621 h 2476982"/>
              <a:gd name="connsiteX3547" fmla="*/ 1199503 w 3379808"/>
              <a:gd name="connsiteY3547" fmla="*/ 1654930 h 2476982"/>
              <a:gd name="connsiteX3548" fmla="*/ 1228135 w 3379808"/>
              <a:gd name="connsiteY3548" fmla="*/ 1646480 h 2476982"/>
              <a:gd name="connsiteX3549" fmla="*/ 1230572 w 3379808"/>
              <a:gd name="connsiteY3549" fmla="*/ 1646480 h 2476982"/>
              <a:gd name="connsiteX3550" fmla="*/ 1233009 w 3379808"/>
              <a:gd name="connsiteY3550" fmla="*/ 1646480 h 2476982"/>
              <a:gd name="connsiteX3551" fmla="*/ 1213515 w 3379808"/>
              <a:gd name="connsiteY3551" fmla="*/ 1660965 h 2476982"/>
              <a:gd name="connsiteX3552" fmla="*/ 1194020 w 3379808"/>
              <a:gd name="connsiteY3552" fmla="*/ 1675450 h 2476982"/>
              <a:gd name="connsiteX3553" fmla="*/ 1184273 w 3379808"/>
              <a:gd name="connsiteY3553" fmla="*/ 1685106 h 2476982"/>
              <a:gd name="connsiteX3554" fmla="*/ 1225698 w 3379808"/>
              <a:gd name="connsiteY3554" fmla="*/ 1667001 h 2476982"/>
              <a:gd name="connsiteX3555" fmla="*/ 1267124 w 3379808"/>
              <a:gd name="connsiteY3555" fmla="*/ 1641651 h 2476982"/>
              <a:gd name="connsiteX3556" fmla="*/ 1269560 w 3379808"/>
              <a:gd name="connsiteY3556" fmla="*/ 1641651 h 2476982"/>
              <a:gd name="connsiteX3557" fmla="*/ 1271997 w 3379808"/>
              <a:gd name="connsiteY3557" fmla="*/ 1641651 h 2476982"/>
              <a:gd name="connsiteX3558" fmla="*/ 1262250 w 3379808"/>
              <a:gd name="connsiteY3558" fmla="*/ 1646480 h 2476982"/>
              <a:gd name="connsiteX3559" fmla="*/ 1181836 w 3379808"/>
              <a:gd name="connsiteY3559" fmla="*/ 1703816 h 2476982"/>
              <a:gd name="connsiteX3560" fmla="*/ 1101423 w 3379808"/>
              <a:gd name="connsiteY3560" fmla="*/ 1757531 h 2476982"/>
              <a:gd name="connsiteX3561" fmla="*/ 1087411 w 3379808"/>
              <a:gd name="connsiteY3561" fmla="*/ 1769602 h 2476982"/>
              <a:gd name="connsiteX3562" fmla="*/ 1077055 w 3379808"/>
              <a:gd name="connsiteY3562" fmla="*/ 1781672 h 2476982"/>
              <a:gd name="connsiteX3563" fmla="*/ 1123354 w 3379808"/>
              <a:gd name="connsiteY3563" fmla="*/ 1755117 h 2476982"/>
              <a:gd name="connsiteX3564" fmla="*/ 1169653 w 3379808"/>
              <a:gd name="connsiteY3564" fmla="*/ 1728561 h 2476982"/>
              <a:gd name="connsiteX3565" fmla="*/ 964963 w 3379808"/>
              <a:gd name="connsiteY3565" fmla="*/ 1873410 h 2476982"/>
              <a:gd name="connsiteX3566" fmla="*/ 877848 w 3379808"/>
              <a:gd name="connsiteY3566" fmla="*/ 1936178 h 2476982"/>
              <a:gd name="connsiteX3567" fmla="*/ 794389 w 3379808"/>
              <a:gd name="connsiteY3567" fmla="*/ 1998946 h 2476982"/>
              <a:gd name="connsiteX3568" fmla="*/ 829723 w 3379808"/>
              <a:gd name="connsiteY3568" fmla="*/ 1986272 h 2476982"/>
              <a:gd name="connsiteX3569" fmla="*/ 857745 w 3379808"/>
              <a:gd name="connsiteY3569" fmla="*/ 1969977 h 2476982"/>
              <a:gd name="connsiteX3570" fmla="*/ 1106296 w 3379808"/>
              <a:gd name="connsiteY3570" fmla="*/ 1810642 h 2476982"/>
              <a:gd name="connsiteX3571" fmla="*/ 1116043 w 3379808"/>
              <a:gd name="connsiteY3571" fmla="*/ 1810642 h 2476982"/>
              <a:gd name="connsiteX3572" fmla="*/ 1091676 w 3379808"/>
              <a:gd name="connsiteY3572" fmla="*/ 1829956 h 2476982"/>
              <a:gd name="connsiteX3573" fmla="*/ 1096549 w 3379808"/>
              <a:gd name="connsiteY3573" fmla="*/ 1834784 h 2476982"/>
              <a:gd name="connsiteX3574" fmla="*/ 1095940 w 3379808"/>
              <a:gd name="connsiteY3574" fmla="*/ 1837198 h 2476982"/>
              <a:gd name="connsiteX3575" fmla="*/ 1091676 w 3379808"/>
              <a:gd name="connsiteY3575" fmla="*/ 1839612 h 2476982"/>
              <a:gd name="connsiteX3576" fmla="*/ 1091676 w 3379808"/>
              <a:gd name="connsiteY3576" fmla="*/ 1837198 h 2476982"/>
              <a:gd name="connsiteX3577" fmla="*/ 1091676 w 3379808"/>
              <a:gd name="connsiteY3577" fmla="*/ 1834784 h 2476982"/>
              <a:gd name="connsiteX3578" fmla="*/ 1089239 w 3379808"/>
              <a:gd name="connsiteY3578" fmla="*/ 1834784 h 2476982"/>
              <a:gd name="connsiteX3579" fmla="*/ 1086802 w 3379808"/>
              <a:gd name="connsiteY3579" fmla="*/ 1834784 h 2476982"/>
              <a:gd name="connsiteX3580" fmla="*/ 1084365 w 3379808"/>
              <a:gd name="connsiteY3580" fmla="*/ 1834784 h 2476982"/>
              <a:gd name="connsiteX3581" fmla="*/ 1081929 w 3379808"/>
              <a:gd name="connsiteY3581" fmla="*/ 1834784 h 2476982"/>
              <a:gd name="connsiteX3582" fmla="*/ 1086802 w 3379808"/>
              <a:gd name="connsiteY3582" fmla="*/ 1839612 h 2476982"/>
              <a:gd name="connsiteX3583" fmla="*/ 1077055 w 3379808"/>
              <a:gd name="connsiteY3583" fmla="*/ 1849269 h 2476982"/>
              <a:gd name="connsiteX3584" fmla="*/ 935722 w 3379808"/>
              <a:gd name="connsiteY3584" fmla="*/ 1938593 h 2476982"/>
              <a:gd name="connsiteX3585" fmla="*/ 794389 w 3379808"/>
              <a:gd name="connsiteY3585" fmla="*/ 2042401 h 2476982"/>
              <a:gd name="connsiteX3586" fmla="*/ 799263 w 3379808"/>
              <a:gd name="connsiteY3586" fmla="*/ 2042401 h 2476982"/>
              <a:gd name="connsiteX3587" fmla="*/ 871757 w 3379808"/>
              <a:gd name="connsiteY3587" fmla="*/ 2011017 h 2476982"/>
              <a:gd name="connsiteX3588" fmla="*/ 940596 w 3379808"/>
              <a:gd name="connsiteY3588" fmla="*/ 1965148 h 2476982"/>
              <a:gd name="connsiteX3589" fmla="*/ 1101423 w 3379808"/>
              <a:gd name="connsiteY3589" fmla="*/ 1858925 h 2476982"/>
              <a:gd name="connsiteX3590" fmla="*/ 1106296 w 3379808"/>
              <a:gd name="connsiteY3590" fmla="*/ 1858925 h 2476982"/>
              <a:gd name="connsiteX3591" fmla="*/ 1077055 w 3379808"/>
              <a:gd name="connsiteY3591" fmla="*/ 1887895 h 2476982"/>
              <a:gd name="connsiteX3592" fmla="*/ 1096549 w 3379808"/>
              <a:gd name="connsiteY3592" fmla="*/ 1887895 h 2476982"/>
              <a:gd name="connsiteX3593" fmla="*/ 999078 w 3379808"/>
              <a:gd name="connsiteY3593" fmla="*/ 1950663 h 2476982"/>
              <a:gd name="connsiteX3594" fmla="*/ 1003952 w 3379808"/>
              <a:gd name="connsiteY3594" fmla="*/ 1936178 h 2476982"/>
              <a:gd name="connsiteX3595" fmla="*/ 901607 w 3379808"/>
              <a:gd name="connsiteY3595" fmla="*/ 1998946 h 2476982"/>
              <a:gd name="connsiteX3596" fmla="*/ 891860 w 3379808"/>
              <a:gd name="connsiteY3596" fmla="*/ 2008603 h 2476982"/>
              <a:gd name="connsiteX3597" fmla="*/ 894297 w 3379808"/>
              <a:gd name="connsiteY3597" fmla="*/ 2008603 h 2476982"/>
              <a:gd name="connsiteX3598" fmla="*/ 896734 w 3379808"/>
              <a:gd name="connsiteY3598" fmla="*/ 2008603 h 2476982"/>
              <a:gd name="connsiteX3599" fmla="*/ 906481 w 3379808"/>
              <a:gd name="connsiteY3599" fmla="*/ 2003775 h 2476982"/>
              <a:gd name="connsiteX3600" fmla="*/ 916228 w 3379808"/>
              <a:gd name="connsiteY3600" fmla="*/ 1998946 h 2476982"/>
              <a:gd name="connsiteX3601" fmla="*/ 916228 w 3379808"/>
              <a:gd name="connsiteY3601" fmla="*/ 1994118 h 2476982"/>
              <a:gd name="connsiteX3602" fmla="*/ 918665 w 3379808"/>
              <a:gd name="connsiteY3602" fmla="*/ 1994721 h 2476982"/>
              <a:gd name="connsiteX3603" fmla="*/ 921101 w 3379808"/>
              <a:gd name="connsiteY3603" fmla="*/ 1998946 h 2476982"/>
              <a:gd name="connsiteX3604" fmla="*/ 923538 w 3379808"/>
              <a:gd name="connsiteY3604" fmla="*/ 1998946 h 2476982"/>
              <a:gd name="connsiteX3605" fmla="*/ 925975 w 3379808"/>
              <a:gd name="connsiteY3605" fmla="*/ 1998946 h 2476982"/>
              <a:gd name="connsiteX3606" fmla="*/ 873585 w 3379808"/>
              <a:gd name="connsiteY3606" fmla="*/ 2047833 h 2476982"/>
              <a:gd name="connsiteX3607" fmla="*/ 813883 w 3379808"/>
              <a:gd name="connsiteY3607" fmla="*/ 2085856 h 2476982"/>
              <a:gd name="connsiteX3608" fmla="*/ 828504 w 3379808"/>
              <a:gd name="connsiteY3608" fmla="*/ 2085856 h 2476982"/>
              <a:gd name="connsiteX3609" fmla="*/ 813883 w 3379808"/>
              <a:gd name="connsiteY3609" fmla="*/ 2100341 h 2476982"/>
              <a:gd name="connsiteX3610" fmla="*/ 813883 w 3379808"/>
              <a:gd name="connsiteY3610" fmla="*/ 2105169 h 2476982"/>
              <a:gd name="connsiteX3611" fmla="*/ 806573 w 3379808"/>
              <a:gd name="connsiteY3611" fmla="*/ 2109998 h 2476982"/>
              <a:gd name="connsiteX3612" fmla="*/ 799263 w 3379808"/>
              <a:gd name="connsiteY3612" fmla="*/ 2114826 h 2476982"/>
              <a:gd name="connsiteX3613" fmla="*/ 799263 w 3379808"/>
              <a:gd name="connsiteY3613" fmla="*/ 2119654 h 2476982"/>
              <a:gd name="connsiteX3614" fmla="*/ 806573 w 3379808"/>
              <a:gd name="connsiteY3614" fmla="*/ 2117240 h 2476982"/>
              <a:gd name="connsiteX3615" fmla="*/ 813883 w 3379808"/>
              <a:gd name="connsiteY3615" fmla="*/ 2114826 h 2476982"/>
              <a:gd name="connsiteX3616" fmla="*/ 818757 w 3379808"/>
              <a:gd name="connsiteY3616" fmla="*/ 2114826 h 2476982"/>
              <a:gd name="connsiteX3617" fmla="*/ 710930 w 3379808"/>
              <a:gd name="connsiteY3617" fmla="*/ 2172162 h 2476982"/>
              <a:gd name="connsiteX3618" fmla="*/ 614068 w 3379808"/>
              <a:gd name="connsiteY3618" fmla="*/ 2225877 h 2476982"/>
              <a:gd name="connsiteX3619" fmla="*/ 633562 w 3379808"/>
              <a:gd name="connsiteY3619" fmla="*/ 2225877 h 2476982"/>
              <a:gd name="connsiteX3620" fmla="*/ 534873 w 3379808"/>
              <a:gd name="connsiteY3620" fmla="*/ 2259072 h 2476982"/>
              <a:gd name="connsiteX3621" fmla="*/ 414252 w 3379808"/>
              <a:gd name="connsiteY3621" fmla="*/ 2259675 h 2476982"/>
              <a:gd name="connsiteX3622" fmla="*/ 130368 w 3379808"/>
              <a:gd name="connsiteY3622" fmla="*/ 2155263 h 2476982"/>
              <a:gd name="connsiteX3623" fmla="*/ 0 w 3379808"/>
              <a:gd name="connsiteY3623" fmla="*/ 1887895 h 2476982"/>
              <a:gd name="connsiteX3624" fmla="*/ 80414 w 3379808"/>
              <a:gd name="connsiteY3624" fmla="*/ 1561381 h 2476982"/>
              <a:gd name="connsiteX3625" fmla="*/ 160827 w 3379808"/>
              <a:gd name="connsiteY3625" fmla="*/ 1260215 h 2476982"/>
              <a:gd name="connsiteX3626" fmla="*/ 143770 w 3379808"/>
              <a:gd name="connsiteY3626" fmla="*/ 1218571 h 2476982"/>
              <a:gd name="connsiteX3627" fmla="*/ 126712 w 3379808"/>
              <a:gd name="connsiteY3627" fmla="*/ 1173305 h 2476982"/>
              <a:gd name="connsiteX3628" fmla="*/ 126712 w 3379808"/>
              <a:gd name="connsiteY3628" fmla="*/ 1164252 h 2476982"/>
              <a:gd name="connsiteX3629" fmla="*/ 126712 w 3379808"/>
              <a:gd name="connsiteY3629" fmla="*/ 1158820 h 2476982"/>
              <a:gd name="connsiteX3630" fmla="*/ 136460 w 3379808"/>
              <a:gd name="connsiteY3630" fmla="*/ 1149164 h 2476982"/>
              <a:gd name="connsiteX3631" fmla="*/ 209563 w 3379808"/>
              <a:gd name="connsiteY3631" fmla="*/ 1110537 h 2476982"/>
              <a:gd name="connsiteX3632" fmla="*/ 224184 w 3379808"/>
              <a:gd name="connsiteY3632" fmla="*/ 1096052 h 2476982"/>
              <a:gd name="connsiteX3633" fmla="*/ 341149 w 3379808"/>
              <a:gd name="connsiteY3633" fmla="*/ 816010 h 2476982"/>
              <a:gd name="connsiteX3634" fmla="*/ 343585 w 3379808"/>
              <a:gd name="connsiteY3634" fmla="*/ 813596 h 2476982"/>
              <a:gd name="connsiteX3635" fmla="*/ 346022 w 3379808"/>
              <a:gd name="connsiteY3635" fmla="*/ 811182 h 2476982"/>
              <a:gd name="connsiteX3636" fmla="*/ 367953 w 3379808"/>
              <a:gd name="connsiteY3636" fmla="*/ 756259 h 2476982"/>
              <a:gd name="connsiteX3637" fmla="*/ 389884 w 3379808"/>
              <a:gd name="connsiteY3637" fmla="*/ 704959 h 2476982"/>
              <a:gd name="connsiteX3638" fmla="*/ 389884 w 3379808"/>
              <a:gd name="connsiteY3638" fmla="*/ 702545 h 2476982"/>
              <a:gd name="connsiteX3639" fmla="*/ 389884 w 3379808"/>
              <a:gd name="connsiteY3639" fmla="*/ 700131 h 2476982"/>
              <a:gd name="connsiteX3640" fmla="*/ 380137 w 3379808"/>
              <a:gd name="connsiteY3640" fmla="*/ 695302 h 2476982"/>
              <a:gd name="connsiteX3641" fmla="*/ 328356 w 3379808"/>
              <a:gd name="connsiteY3641" fmla="*/ 704959 h 2476982"/>
              <a:gd name="connsiteX3642" fmla="*/ 272919 w 3379808"/>
              <a:gd name="connsiteY3642" fmla="*/ 714616 h 2476982"/>
              <a:gd name="connsiteX3643" fmla="*/ 107218 w 3379808"/>
              <a:gd name="connsiteY3643" fmla="*/ 642795 h 2476982"/>
              <a:gd name="connsiteX3644" fmla="*/ 43862 w 3379808"/>
              <a:gd name="connsiteY3644" fmla="*/ 473200 h 2476982"/>
              <a:gd name="connsiteX3645" fmla="*/ 48736 w 3379808"/>
              <a:gd name="connsiteY3645" fmla="*/ 407415 h 2476982"/>
              <a:gd name="connsiteX3646" fmla="*/ 82850 w 3379808"/>
              <a:gd name="connsiteY3646" fmla="*/ 352492 h 2476982"/>
              <a:gd name="connsiteX3647" fmla="*/ 87724 w 3379808"/>
              <a:gd name="connsiteY3647" fmla="*/ 354906 h 2476982"/>
              <a:gd name="connsiteX3648" fmla="*/ 92598 w 3379808"/>
              <a:gd name="connsiteY3648" fmla="*/ 357321 h 2476982"/>
              <a:gd name="connsiteX3649" fmla="*/ 102345 w 3379808"/>
              <a:gd name="connsiteY3649" fmla="*/ 354906 h 2476982"/>
              <a:gd name="connsiteX3650" fmla="*/ 112092 w 3379808"/>
              <a:gd name="connsiteY3650" fmla="*/ 352492 h 2476982"/>
              <a:gd name="connsiteX3651" fmla="*/ 229057 w 3379808"/>
              <a:gd name="connsiteY3651" fmla="*/ 299381 h 2476982"/>
              <a:gd name="connsiteX3652" fmla="*/ 623815 w 3379808"/>
              <a:gd name="connsiteY3652" fmla="*/ 173845 h 2476982"/>
              <a:gd name="connsiteX3653" fmla="*/ 1038067 w 3379808"/>
              <a:gd name="connsiteY3653" fmla="*/ 91763 h 2476982"/>
              <a:gd name="connsiteX3654" fmla="*/ 1340227 w 3379808"/>
              <a:gd name="connsiteY3654" fmla="*/ 53137 h 2476982"/>
              <a:gd name="connsiteX3655" fmla="*/ 1373733 w 3379808"/>
              <a:gd name="connsiteY3655" fmla="*/ 53137 h 2476982"/>
              <a:gd name="connsiteX3656" fmla="*/ 1418204 w 3379808"/>
              <a:gd name="connsiteY3656" fmla="*/ 53137 h 2476982"/>
              <a:gd name="connsiteX3657" fmla="*/ 1570007 w 3379808"/>
              <a:gd name="connsiteY3657" fmla="*/ 61006 h 2476982"/>
              <a:gd name="connsiteX3658" fmla="*/ 1729390 w 3379808"/>
              <a:gd name="connsiteY3658" fmla="*/ 109646 h 2476982"/>
              <a:gd name="connsiteX3659" fmla="*/ 1797145 w 3379808"/>
              <a:gd name="connsiteY3659" fmla="*/ 195769 h 2476982"/>
              <a:gd name="connsiteX3660" fmla="*/ 1800629 w 3379808"/>
              <a:gd name="connsiteY3660" fmla="*/ 219212 h 2476982"/>
              <a:gd name="connsiteX3661" fmla="*/ 1812581 w 3379808"/>
              <a:gd name="connsiteY3661" fmla="*/ 212924 h 2476982"/>
              <a:gd name="connsiteX3662" fmla="*/ 1926881 w 3379808"/>
              <a:gd name="connsiteY3662" fmla="*/ 158154 h 2476982"/>
              <a:gd name="connsiteX3663" fmla="*/ 2161420 w 3379808"/>
              <a:gd name="connsiteY3663" fmla="*/ 67622 h 2476982"/>
              <a:gd name="connsiteX3664" fmla="*/ 2221731 w 3379808"/>
              <a:gd name="connsiteY3664" fmla="*/ 56155 h 2476982"/>
              <a:gd name="connsiteX3665" fmla="*/ 2278385 w 3379808"/>
              <a:gd name="connsiteY3665" fmla="*/ 33824 h 2476982"/>
              <a:gd name="connsiteX3666" fmla="*/ 2487948 w 3379808"/>
              <a:gd name="connsiteY3666" fmla="*/ 26 h 2476982"/>
              <a:gd name="connsiteX3667" fmla="*/ 2512316 w 3379808"/>
              <a:gd name="connsiteY3667" fmla="*/ 26 h 2476982"/>
              <a:gd name="connsiteX3668" fmla="*/ 2551304 w 3379808"/>
              <a:gd name="connsiteY3668" fmla="*/ 26 h 2476982"/>
              <a:gd name="connsiteX3669" fmla="*/ 2568077 w 3379808"/>
              <a:gd name="connsiteY3669" fmla="*/ 7 h 247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</a:cxnLst>
            <a:rect l="l" t="t" r="r" b="b"/>
            <a:pathLst>
              <a:path w="3379808" h="2476982">
                <a:moveTo>
                  <a:pt x="1752042" y="2206564"/>
                </a:moveTo>
                <a:cubicBezTo>
                  <a:pt x="1752042" y="2207368"/>
                  <a:pt x="1752042" y="2210587"/>
                  <a:pt x="1752042" y="2216220"/>
                </a:cubicBezTo>
                <a:cubicBezTo>
                  <a:pt x="1751941" y="2217227"/>
                  <a:pt x="1752144" y="2221250"/>
                  <a:pt x="1752651" y="2228291"/>
                </a:cubicBezTo>
                <a:cubicBezTo>
                  <a:pt x="1753159" y="2235332"/>
                  <a:pt x="1754581" y="2239356"/>
                  <a:pt x="1756916" y="2240362"/>
                </a:cubicBezTo>
                <a:lnTo>
                  <a:pt x="1761789" y="2240362"/>
                </a:lnTo>
                <a:close/>
                <a:moveTo>
                  <a:pt x="1720224" y="2203161"/>
                </a:moveTo>
                <a:lnTo>
                  <a:pt x="1724629" y="2227085"/>
                </a:lnTo>
                <a:lnTo>
                  <a:pt x="1726733" y="2238346"/>
                </a:lnTo>
                <a:lnTo>
                  <a:pt x="1721887" y="2220257"/>
                </a:lnTo>
                <a:close/>
                <a:moveTo>
                  <a:pt x="770021" y="2105169"/>
                </a:moveTo>
                <a:cubicBezTo>
                  <a:pt x="770225" y="2107583"/>
                  <a:pt x="771037" y="2108791"/>
                  <a:pt x="772458" y="2108791"/>
                </a:cubicBezTo>
                <a:cubicBezTo>
                  <a:pt x="773879" y="2108791"/>
                  <a:pt x="774691" y="2107583"/>
                  <a:pt x="774895" y="2105169"/>
                </a:cubicBezTo>
                <a:cubicBezTo>
                  <a:pt x="774691" y="2105169"/>
                  <a:pt x="773879" y="2105169"/>
                  <a:pt x="772458" y="2105169"/>
                </a:cubicBezTo>
                <a:cubicBezTo>
                  <a:pt x="771037" y="2105169"/>
                  <a:pt x="770225" y="2105169"/>
                  <a:pt x="770021" y="2105169"/>
                </a:cubicBezTo>
                <a:close/>
                <a:moveTo>
                  <a:pt x="765148" y="2105169"/>
                </a:moveTo>
                <a:cubicBezTo>
                  <a:pt x="765148" y="2105572"/>
                  <a:pt x="765148" y="2107182"/>
                  <a:pt x="765148" y="2109998"/>
                </a:cubicBezTo>
                <a:cubicBezTo>
                  <a:pt x="765148" y="2112813"/>
                  <a:pt x="765148" y="2114424"/>
                  <a:pt x="765148" y="2114826"/>
                </a:cubicBezTo>
                <a:cubicBezTo>
                  <a:pt x="767585" y="2114424"/>
                  <a:pt x="768804" y="2112813"/>
                  <a:pt x="768804" y="2109998"/>
                </a:cubicBezTo>
                <a:cubicBezTo>
                  <a:pt x="768804" y="2107182"/>
                  <a:pt x="767585" y="2105572"/>
                  <a:pt x="765148" y="2105169"/>
                </a:cubicBezTo>
                <a:close/>
                <a:moveTo>
                  <a:pt x="1805651" y="2100341"/>
                </a:moveTo>
                <a:cubicBezTo>
                  <a:pt x="1803214" y="2100744"/>
                  <a:pt x="1801997" y="2102353"/>
                  <a:pt x="1801997" y="2105169"/>
                </a:cubicBezTo>
                <a:cubicBezTo>
                  <a:pt x="1801997" y="2107986"/>
                  <a:pt x="1803214" y="2109596"/>
                  <a:pt x="1805651" y="2109998"/>
                </a:cubicBezTo>
                <a:cubicBezTo>
                  <a:pt x="1805651" y="2104364"/>
                  <a:pt x="1805651" y="2101146"/>
                  <a:pt x="1805651" y="2100341"/>
                </a:cubicBezTo>
                <a:close/>
                <a:moveTo>
                  <a:pt x="779768" y="2100341"/>
                </a:moveTo>
                <a:cubicBezTo>
                  <a:pt x="777332" y="2100542"/>
                  <a:pt x="776114" y="2101347"/>
                  <a:pt x="776114" y="2102755"/>
                </a:cubicBezTo>
                <a:cubicBezTo>
                  <a:pt x="776114" y="2104163"/>
                  <a:pt x="777332" y="2104968"/>
                  <a:pt x="779768" y="2105169"/>
                </a:cubicBezTo>
                <a:cubicBezTo>
                  <a:pt x="782205" y="2104968"/>
                  <a:pt x="783424" y="2104163"/>
                  <a:pt x="783424" y="2102755"/>
                </a:cubicBezTo>
                <a:cubicBezTo>
                  <a:pt x="783424" y="2101347"/>
                  <a:pt x="782205" y="2100542"/>
                  <a:pt x="779768" y="2100341"/>
                </a:cubicBezTo>
                <a:close/>
                <a:moveTo>
                  <a:pt x="852872" y="2095513"/>
                </a:moveTo>
                <a:cubicBezTo>
                  <a:pt x="855308" y="2095916"/>
                  <a:pt x="856527" y="2097525"/>
                  <a:pt x="856527" y="2100341"/>
                </a:cubicBezTo>
                <a:cubicBezTo>
                  <a:pt x="856527" y="2103158"/>
                  <a:pt x="855308" y="2104767"/>
                  <a:pt x="852872" y="2105169"/>
                </a:cubicBezTo>
                <a:cubicBezTo>
                  <a:pt x="850435" y="2104767"/>
                  <a:pt x="849217" y="2103158"/>
                  <a:pt x="849217" y="2100341"/>
                </a:cubicBezTo>
                <a:cubicBezTo>
                  <a:pt x="849217" y="2097525"/>
                  <a:pt x="850435" y="2095916"/>
                  <a:pt x="852872" y="2095513"/>
                </a:cubicBezTo>
                <a:close/>
                <a:moveTo>
                  <a:pt x="789516" y="2095513"/>
                </a:moveTo>
                <a:cubicBezTo>
                  <a:pt x="787079" y="2095916"/>
                  <a:pt x="785861" y="2097525"/>
                  <a:pt x="785861" y="2100341"/>
                </a:cubicBezTo>
                <a:cubicBezTo>
                  <a:pt x="785861" y="2103158"/>
                  <a:pt x="787079" y="2104767"/>
                  <a:pt x="789516" y="2105169"/>
                </a:cubicBezTo>
                <a:cubicBezTo>
                  <a:pt x="791952" y="2104767"/>
                  <a:pt x="793171" y="2103158"/>
                  <a:pt x="793171" y="2100341"/>
                </a:cubicBezTo>
                <a:cubicBezTo>
                  <a:pt x="793171" y="2097525"/>
                  <a:pt x="791952" y="2095916"/>
                  <a:pt x="789516" y="2095513"/>
                </a:cubicBezTo>
                <a:close/>
                <a:moveTo>
                  <a:pt x="860182" y="2091892"/>
                </a:moveTo>
                <a:cubicBezTo>
                  <a:pt x="861603" y="2091892"/>
                  <a:pt x="862415" y="2093098"/>
                  <a:pt x="862619" y="2095513"/>
                </a:cubicBezTo>
                <a:cubicBezTo>
                  <a:pt x="862415" y="2095513"/>
                  <a:pt x="861603" y="2095513"/>
                  <a:pt x="860182" y="2095513"/>
                </a:cubicBezTo>
                <a:cubicBezTo>
                  <a:pt x="858761" y="2095513"/>
                  <a:pt x="857949" y="2095513"/>
                  <a:pt x="857745" y="2095513"/>
                </a:cubicBezTo>
                <a:cubicBezTo>
                  <a:pt x="857949" y="2093098"/>
                  <a:pt x="858761" y="2091892"/>
                  <a:pt x="860182" y="2091892"/>
                </a:cubicBezTo>
                <a:close/>
                <a:moveTo>
                  <a:pt x="801699" y="2087064"/>
                </a:moveTo>
                <a:cubicBezTo>
                  <a:pt x="800278" y="2087064"/>
                  <a:pt x="799466" y="2088270"/>
                  <a:pt x="799263" y="2090684"/>
                </a:cubicBezTo>
                <a:cubicBezTo>
                  <a:pt x="799466" y="2093098"/>
                  <a:pt x="800278" y="2094306"/>
                  <a:pt x="801699" y="2094306"/>
                </a:cubicBezTo>
                <a:cubicBezTo>
                  <a:pt x="803121" y="2094306"/>
                  <a:pt x="803933" y="2093098"/>
                  <a:pt x="804136" y="2090684"/>
                </a:cubicBezTo>
                <a:cubicBezTo>
                  <a:pt x="803933" y="2088270"/>
                  <a:pt x="803121" y="2087064"/>
                  <a:pt x="801699" y="2087064"/>
                </a:cubicBezTo>
                <a:close/>
                <a:moveTo>
                  <a:pt x="867492" y="2085856"/>
                </a:moveTo>
                <a:cubicBezTo>
                  <a:pt x="869929" y="2086259"/>
                  <a:pt x="871148" y="2087868"/>
                  <a:pt x="871148" y="2090684"/>
                </a:cubicBezTo>
                <a:cubicBezTo>
                  <a:pt x="871148" y="2093501"/>
                  <a:pt x="869929" y="2095111"/>
                  <a:pt x="867492" y="2095513"/>
                </a:cubicBezTo>
                <a:cubicBezTo>
                  <a:pt x="865056" y="2095111"/>
                  <a:pt x="863838" y="2093501"/>
                  <a:pt x="863838" y="2090684"/>
                </a:cubicBezTo>
                <a:cubicBezTo>
                  <a:pt x="863838" y="2087868"/>
                  <a:pt x="865056" y="2086259"/>
                  <a:pt x="867492" y="2085856"/>
                </a:cubicBezTo>
                <a:close/>
                <a:moveTo>
                  <a:pt x="809010" y="2081028"/>
                </a:moveTo>
                <a:cubicBezTo>
                  <a:pt x="806573" y="2081431"/>
                  <a:pt x="805355" y="2083040"/>
                  <a:pt x="805355" y="2085856"/>
                </a:cubicBezTo>
                <a:cubicBezTo>
                  <a:pt x="805355" y="2088673"/>
                  <a:pt x="806573" y="2090283"/>
                  <a:pt x="809010" y="2090684"/>
                </a:cubicBezTo>
                <a:cubicBezTo>
                  <a:pt x="811446" y="2090283"/>
                  <a:pt x="812666" y="2088673"/>
                  <a:pt x="812666" y="2085856"/>
                </a:cubicBezTo>
                <a:cubicBezTo>
                  <a:pt x="812666" y="2083040"/>
                  <a:pt x="811446" y="2081431"/>
                  <a:pt x="809010" y="2081028"/>
                </a:cubicBezTo>
                <a:close/>
                <a:moveTo>
                  <a:pt x="862619" y="2023088"/>
                </a:moveTo>
                <a:cubicBezTo>
                  <a:pt x="860182" y="2023289"/>
                  <a:pt x="858964" y="2024094"/>
                  <a:pt x="858964" y="2025502"/>
                </a:cubicBezTo>
                <a:cubicBezTo>
                  <a:pt x="858964" y="2026911"/>
                  <a:pt x="860182" y="2027715"/>
                  <a:pt x="862619" y="2027916"/>
                </a:cubicBezTo>
                <a:cubicBezTo>
                  <a:pt x="865056" y="2027715"/>
                  <a:pt x="866275" y="2026911"/>
                  <a:pt x="866275" y="2025502"/>
                </a:cubicBezTo>
                <a:cubicBezTo>
                  <a:pt x="866275" y="2024094"/>
                  <a:pt x="865056" y="2023289"/>
                  <a:pt x="862619" y="2023088"/>
                </a:cubicBezTo>
                <a:close/>
                <a:moveTo>
                  <a:pt x="876631" y="2014639"/>
                </a:moveTo>
                <a:cubicBezTo>
                  <a:pt x="875818" y="2014639"/>
                  <a:pt x="874397" y="2015846"/>
                  <a:pt x="872366" y="2018260"/>
                </a:cubicBezTo>
                <a:cubicBezTo>
                  <a:pt x="869929" y="2018461"/>
                  <a:pt x="868711" y="2019266"/>
                  <a:pt x="868711" y="2020674"/>
                </a:cubicBezTo>
                <a:cubicBezTo>
                  <a:pt x="868711" y="2022082"/>
                  <a:pt x="869929" y="2022886"/>
                  <a:pt x="872366" y="2023088"/>
                </a:cubicBezTo>
                <a:cubicBezTo>
                  <a:pt x="872366" y="2022886"/>
                  <a:pt x="872366" y="2022082"/>
                  <a:pt x="872366" y="2020674"/>
                </a:cubicBezTo>
                <a:cubicBezTo>
                  <a:pt x="872366" y="2019266"/>
                  <a:pt x="872366" y="2018461"/>
                  <a:pt x="872366" y="2018260"/>
                </a:cubicBezTo>
                <a:cubicBezTo>
                  <a:pt x="872569" y="2018260"/>
                  <a:pt x="873382" y="2018260"/>
                  <a:pt x="874803" y="2018260"/>
                </a:cubicBezTo>
                <a:cubicBezTo>
                  <a:pt x="876224" y="2018260"/>
                  <a:pt x="877036" y="2018260"/>
                  <a:pt x="877239" y="2018260"/>
                </a:cubicBezTo>
                <a:cubicBezTo>
                  <a:pt x="877646" y="2015846"/>
                  <a:pt x="877443" y="2014639"/>
                  <a:pt x="876631" y="2014639"/>
                </a:cubicBezTo>
                <a:close/>
                <a:moveTo>
                  <a:pt x="884550" y="2009811"/>
                </a:moveTo>
                <a:cubicBezTo>
                  <a:pt x="883129" y="2009811"/>
                  <a:pt x="882316" y="2011017"/>
                  <a:pt x="882113" y="2013431"/>
                </a:cubicBezTo>
                <a:cubicBezTo>
                  <a:pt x="882316" y="2013431"/>
                  <a:pt x="883129" y="2013431"/>
                  <a:pt x="884550" y="2013431"/>
                </a:cubicBezTo>
                <a:cubicBezTo>
                  <a:pt x="885971" y="2013431"/>
                  <a:pt x="886783" y="2013431"/>
                  <a:pt x="886987" y="2013431"/>
                </a:cubicBezTo>
                <a:cubicBezTo>
                  <a:pt x="886783" y="2011017"/>
                  <a:pt x="885971" y="2009811"/>
                  <a:pt x="884550" y="2009811"/>
                </a:cubicBezTo>
                <a:close/>
                <a:moveTo>
                  <a:pt x="1727674" y="2008603"/>
                </a:moveTo>
                <a:cubicBezTo>
                  <a:pt x="1725136" y="2018663"/>
                  <a:pt x="1722903" y="2029929"/>
                  <a:pt x="1720974" y="2042401"/>
                </a:cubicBezTo>
                <a:cubicBezTo>
                  <a:pt x="1719044" y="2054875"/>
                  <a:pt x="1718029" y="2066141"/>
                  <a:pt x="1717927" y="2076199"/>
                </a:cubicBezTo>
                <a:cubicBezTo>
                  <a:pt x="1717115" y="2081028"/>
                  <a:pt x="1718739" y="2085856"/>
                  <a:pt x="1722801" y="2090684"/>
                </a:cubicBezTo>
                <a:cubicBezTo>
                  <a:pt x="1719146" y="2117843"/>
                  <a:pt x="1717927" y="2151641"/>
                  <a:pt x="1719146" y="2192079"/>
                </a:cubicBezTo>
                <a:lnTo>
                  <a:pt x="1720224" y="2203161"/>
                </a:lnTo>
                <a:lnTo>
                  <a:pt x="1718156" y="2191928"/>
                </a:lnTo>
                <a:cubicBezTo>
                  <a:pt x="1716227" y="2181265"/>
                  <a:pt x="1714526" y="2171659"/>
                  <a:pt x="1713054" y="2163109"/>
                </a:cubicBezTo>
                <a:cubicBezTo>
                  <a:pt x="1712851" y="2160493"/>
                  <a:pt x="1712039" y="2157274"/>
                  <a:pt x="1710617" y="2153452"/>
                </a:cubicBezTo>
                <a:cubicBezTo>
                  <a:pt x="1709196" y="2149630"/>
                  <a:pt x="1708383" y="2146411"/>
                  <a:pt x="1708180" y="2143796"/>
                </a:cubicBezTo>
                <a:cubicBezTo>
                  <a:pt x="1708180" y="2144199"/>
                  <a:pt x="1708180" y="2145808"/>
                  <a:pt x="1708180" y="2148624"/>
                </a:cubicBezTo>
                <a:cubicBezTo>
                  <a:pt x="1708180" y="2151441"/>
                  <a:pt x="1708180" y="2153051"/>
                  <a:pt x="1708180" y="2153452"/>
                </a:cubicBezTo>
                <a:cubicBezTo>
                  <a:pt x="1707672" y="2166328"/>
                  <a:pt x="1708688" y="2187653"/>
                  <a:pt x="1711227" y="2217428"/>
                </a:cubicBezTo>
                <a:cubicBezTo>
                  <a:pt x="1713765" y="2247203"/>
                  <a:pt x="1720872" y="2266113"/>
                  <a:pt x="1732548" y="2274160"/>
                </a:cubicBezTo>
                <a:lnTo>
                  <a:pt x="1732548" y="2269332"/>
                </a:lnTo>
                <a:cubicBezTo>
                  <a:pt x="1732168" y="2267370"/>
                  <a:pt x="1730587" y="2258959"/>
                  <a:pt x="1727807" y="2244097"/>
                </a:cubicBezTo>
                <a:lnTo>
                  <a:pt x="1726733" y="2238346"/>
                </a:lnTo>
                <a:lnTo>
                  <a:pt x="1728283" y="2244135"/>
                </a:lnTo>
                <a:cubicBezTo>
                  <a:pt x="1733767" y="2258620"/>
                  <a:pt x="1741686" y="2270238"/>
                  <a:pt x="1752042" y="2278988"/>
                </a:cubicBezTo>
                <a:cubicBezTo>
                  <a:pt x="1752042" y="2278787"/>
                  <a:pt x="1752042" y="2277982"/>
                  <a:pt x="1752042" y="2276574"/>
                </a:cubicBezTo>
                <a:cubicBezTo>
                  <a:pt x="1752042" y="2275166"/>
                  <a:pt x="1752042" y="2274362"/>
                  <a:pt x="1752042" y="2274160"/>
                </a:cubicBezTo>
                <a:cubicBezTo>
                  <a:pt x="1750722" y="2228694"/>
                  <a:pt x="1746052" y="2184435"/>
                  <a:pt x="1738030" y="2141382"/>
                </a:cubicBezTo>
                <a:cubicBezTo>
                  <a:pt x="1730010" y="2098330"/>
                  <a:pt x="1726558" y="2054070"/>
                  <a:pt x="1727674" y="2008603"/>
                </a:cubicBezTo>
                <a:close/>
                <a:moveTo>
                  <a:pt x="784642" y="2003775"/>
                </a:moveTo>
                <a:cubicBezTo>
                  <a:pt x="784845" y="2006189"/>
                  <a:pt x="785658" y="2007397"/>
                  <a:pt x="787079" y="2007397"/>
                </a:cubicBezTo>
                <a:cubicBezTo>
                  <a:pt x="788500" y="2007397"/>
                  <a:pt x="789312" y="2006189"/>
                  <a:pt x="789516" y="2003775"/>
                </a:cubicBezTo>
                <a:cubicBezTo>
                  <a:pt x="789312" y="2003775"/>
                  <a:pt x="788500" y="2003775"/>
                  <a:pt x="787079" y="2003775"/>
                </a:cubicBezTo>
                <a:cubicBezTo>
                  <a:pt x="785658" y="2003775"/>
                  <a:pt x="784845" y="2003775"/>
                  <a:pt x="784642" y="2003775"/>
                </a:cubicBezTo>
                <a:close/>
                <a:moveTo>
                  <a:pt x="930849" y="1989290"/>
                </a:moveTo>
                <a:cubicBezTo>
                  <a:pt x="930849" y="1989491"/>
                  <a:pt x="930849" y="1990296"/>
                  <a:pt x="930849" y="1991704"/>
                </a:cubicBezTo>
                <a:cubicBezTo>
                  <a:pt x="930849" y="1993112"/>
                  <a:pt x="930849" y="1993917"/>
                  <a:pt x="930849" y="1994118"/>
                </a:cubicBezTo>
                <a:cubicBezTo>
                  <a:pt x="926787" y="1994118"/>
                  <a:pt x="925163" y="1994118"/>
                  <a:pt x="925975" y="1994118"/>
                </a:cubicBezTo>
                <a:cubicBezTo>
                  <a:pt x="925163" y="1990095"/>
                  <a:pt x="926787" y="1988485"/>
                  <a:pt x="930849" y="1989290"/>
                </a:cubicBezTo>
                <a:close/>
                <a:moveTo>
                  <a:pt x="940596" y="1979633"/>
                </a:moveTo>
                <a:cubicBezTo>
                  <a:pt x="940799" y="1979633"/>
                  <a:pt x="941611" y="1979633"/>
                  <a:pt x="943032" y="1979633"/>
                </a:cubicBezTo>
                <a:cubicBezTo>
                  <a:pt x="944454" y="1979633"/>
                  <a:pt x="945266" y="1979633"/>
                  <a:pt x="945469" y="1979633"/>
                </a:cubicBezTo>
                <a:cubicBezTo>
                  <a:pt x="945266" y="1982047"/>
                  <a:pt x="944454" y="1983255"/>
                  <a:pt x="943032" y="1983255"/>
                </a:cubicBezTo>
                <a:cubicBezTo>
                  <a:pt x="941611" y="1983255"/>
                  <a:pt x="940799" y="1982047"/>
                  <a:pt x="940596" y="1979633"/>
                </a:cubicBezTo>
                <a:close/>
                <a:moveTo>
                  <a:pt x="935722" y="1979633"/>
                </a:moveTo>
                <a:cubicBezTo>
                  <a:pt x="938159" y="1980036"/>
                  <a:pt x="939378" y="1981646"/>
                  <a:pt x="939378" y="1984461"/>
                </a:cubicBezTo>
                <a:cubicBezTo>
                  <a:pt x="939378" y="1987279"/>
                  <a:pt x="938159" y="1988888"/>
                  <a:pt x="935722" y="1989290"/>
                </a:cubicBezTo>
                <a:cubicBezTo>
                  <a:pt x="933285" y="1988888"/>
                  <a:pt x="932068" y="1987279"/>
                  <a:pt x="932068" y="1984461"/>
                </a:cubicBezTo>
                <a:cubicBezTo>
                  <a:pt x="932068" y="1981646"/>
                  <a:pt x="933285" y="1980036"/>
                  <a:pt x="935722" y="1979633"/>
                </a:cubicBezTo>
                <a:close/>
                <a:moveTo>
                  <a:pt x="950343" y="1974805"/>
                </a:moveTo>
                <a:cubicBezTo>
                  <a:pt x="949530" y="1974805"/>
                  <a:pt x="951155" y="1974805"/>
                  <a:pt x="955216" y="1974805"/>
                </a:cubicBezTo>
                <a:cubicBezTo>
                  <a:pt x="955013" y="1977219"/>
                  <a:pt x="954202" y="1978427"/>
                  <a:pt x="952779" y="1978427"/>
                </a:cubicBezTo>
                <a:cubicBezTo>
                  <a:pt x="951358" y="1978427"/>
                  <a:pt x="950546" y="1977219"/>
                  <a:pt x="950343" y="1974805"/>
                </a:cubicBezTo>
                <a:close/>
                <a:moveTo>
                  <a:pt x="726159" y="1974805"/>
                </a:moveTo>
                <a:cubicBezTo>
                  <a:pt x="723723" y="1975208"/>
                  <a:pt x="722505" y="1976817"/>
                  <a:pt x="722505" y="1979633"/>
                </a:cubicBezTo>
                <a:cubicBezTo>
                  <a:pt x="722505" y="1982450"/>
                  <a:pt x="723723" y="1984060"/>
                  <a:pt x="726159" y="1984461"/>
                </a:cubicBezTo>
                <a:cubicBezTo>
                  <a:pt x="728596" y="1984060"/>
                  <a:pt x="729815" y="1982450"/>
                  <a:pt x="729815" y="1979633"/>
                </a:cubicBezTo>
                <a:cubicBezTo>
                  <a:pt x="729815" y="1976817"/>
                  <a:pt x="728596" y="1975208"/>
                  <a:pt x="726159" y="1974805"/>
                </a:cubicBezTo>
                <a:close/>
                <a:moveTo>
                  <a:pt x="955216" y="1969977"/>
                </a:moveTo>
                <a:cubicBezTo>
                  <a:pt x="959278" y="1969977"/>
                  <a:pt x="960902" y="1969977"/>
                  <a:pt x="960090" y="1969977"/>
                </a:cubicBezTo>
                <a:cubicBezTo>
                  <a:pt x="959886" y="1972391"/>
                  <a:pt x="959074" y="1973598"/>
                  <a:pt x="957653" y="1973598"/>
                </a:cubicBezTo>
                <a:cubicBezTo>
                  <a:pt x="956232" y="1973598"/>
                  <a:pt x="955420" y="1972391"/>
                  <a:pt x="955216" y="1969977"/>
                </a:cubicBezTo>
                <a:close/>
                <a:moveTo>
                  <a:pt x="731033" y="1969977"/>
                </a:moveTo>
                <a:cubicBezTo>
                  <a:pt x="728596" y="1970380"/>
                  <a:pt x="727378" y="1971989"/>
                  <a:pt x="727378" y="1974805"/>
                </a:cubicBezTo>
                <a:cubicBezTo>
                  <a:pt x="727378" y="1977622"/>
                  <a:pt x="728596" y="1979231"/>
                  <a:pt x="731033" y="1979633"/>
                </a:cubicBezTo>
                <a:cubicBezTo>
                  <a:pt x="733470" y="1979231"/>
                  <a:pt x="734689" y="1977622"/>
                  <a:pt x="734689" y="1974805"/>
                </a:cubicBezTo>
                <a:cubicBezTo>
                  <a:pt x="734689" y="1971989"/>
                  <a:pt x="733470" y="1970380"/>
                  <a:pt x="731033" y="1969977"/>
                </a:cubicBezTo>
                <a:close/>
                <a:moveTo>
                  <a:pt x="755401" y="1960320"/>
                </a:moveTo>
                <a:cubicBezTo>
                  <a:pt x="752760" y="1960723"/>
                  <a:pt x="749511" y="1962332"/>
                  <a:pt x="745654" y="1965148"/>
                </a:cubicBezTo>
                <a:cubicBezTo>
                  <a:pt x="741796" y="1967965"/>
                  <a:pt x="738547" y="1969575"/>
                  <a:pt x="735906" y="1969977"/>
                </a:cubicBezTo>
                <a:cubicBezTo>
                  <a:pt x="735094" y="1969977"/>
                  <a:pt x="736719" y="1969977"/>
                  <a:pt x="740780" y="1969977"/>
                </a:cubicBezTo>
                <a:cubicBezTo>
                  <a:pt x="743420" y="1969876"/>
                  <a:pt x="746669" y="1968870"/>
                  <a:pt x="750527" y="1966959"/>
                </a:cubicBezTo>
                <a:cubicBezTo>
                  <a:pt x="754385" y="1965048"/>
                  <a:pt x="757634" y="1962834"/>
                  <a:pt x="760274" y="1960320"/>
                </a:cubicBezTo>
                <a:cubicBezTo>
                  <a:pt x="760071" y="1960320"/>
                  <a:pt x="759259" y="1960320"/>
                  <a:pt x="757837" y="1960320"/>
                </a:cubicBezTo>
                <a:cubicBezTo>
                  <a:pt x="756416" y="1960320"/>
                  <a:pt x="755604" y="1960320"/>
                  <a:pt x="755401" y="1960320"/>
                </a:cubicBezTo>
                <a:close/>
                <a:moveTo>
                  <a:pt x="1722801" y="1955492"/>
                </a:moveTo>
                <a:cubicBezTo>
                  <a:pt x="1722801" y="1956296"/>
                  <a:pt x="1722801" y="1959515"/>
                  <a:pt x="1722801" y="1965148"/>
                </a:cubicBezTo>
                <a:cubicBezTo>
                  <a:pt x="1722801" y="1970781"/>
                  <a:pt x="1722801" y="1974000"/>
                  <a:pt x="1722801" y="1974805"/>
                </a:cubicBezTo>
                <a:cubicBezTo>
                  <a:pt x="1725237" y="1972189"/>
                  <a:pt x="1726456" y="1968970"/>
                  <a:pt x="1726456" y="1965148"/>
                </a:cubicBezTo>
                <a:cubicBezTo>
                  <a:pt x="1726456" y="1961326"/>
                  <a:pt x="1725237" y="1958107"/>
                  <a:pt x="1722801" y="1955492"/>
                </a:cubicBezTo>
                <a:close/>
                <a:moveTo>
                  <a:pt x="721286" y="1955492"/>
                </a:moveTo>
                <a:cubicBezTo>
                  <a:pt x="718849" y="1955895"/>
                  <a:pt x="717631" y="1957504"/>
                  <a:pt x="717631" y="1960320"/>
                </a:cubicBezTo>
                <a:cubicBezTo>
                  <a:pt x="717631" y="1963137"/>
                  <a:pt x="718849" y="1964747"/>
                  <a:pt x="721286" y="1965148"/>
                </a:cubicBezTo>
                <a:cubicBezTo>
                  <a:pt x="723723" y="1964747"/>
                  <a:pt x="724942" y="1963137"/>
                  <a:pt x="724942" y="1960320"/>
                </a:cubicBezTo>
                <a:cubicBezTo>
                  <a:pt x="724942" y="1957504"/>
                  <a:pt x="723723" y="1955895"/>
                  <a:pt x="721286" y="1955492"/>
                </a:cubicBezTo>
                <a:close/>
                <a:moveTo>
                  <a:pt x="1737421" y="1950663"/>
                </a:moveTo>
                <a:cubicBezTo>
                  <a:pt x="1734985" y="1951267"/>
                  <a:pt x="1733767" y="1953681"/>
                  <a:pt x="1733767" y="1957906"/>
                </a:cubicBezTo>
                <a:cubicBezTo>
                  <a:pt x="1733767" y="1962131"/>
                  <a:pt x="1734985" y="1964545"/>
                  <a:pt x="1737421" y="1965148"/>
                </a:cubicBezTo>
                <a:cubicBezTo>
                  <a:pt x="1737421" y="1964847"/>
                  <a:pt x="1737421" y="1963036"/>
                  <a:pt x="1737421" y="1959717"/>
                </a:cubicBezTo>
                <a:cubicBezTo>
                  <a:pt x="1737421" y="1956398"/>
                  <a:pt x="1737421" y="1953379"/>
                  <a:pt x="1737421" y="1950663"/>
                </a:cubicBezTo>
                <a:close/>
                <a:moveTo>
                  <a:pt x="989331" y="1950663"/>
                </a:moveTo>
                <a:cubicBezTo>
                  <a:pt x="989535" y="1950663"/>
                  <a:pt x="990347" y="1950663"/>
                  <a:pt x="991768" y="1950663"/>
                </a:cubicBezTo>
                <a:cubicBezTo>
                  <a:pt x="993189" y="1950663"/>
                  <a:pt x="994001" y="1950663"/>
                  <a:pt x="994205" y="1950663"/>
                </a:cubicBezTo>
                <a:cubicBezTo>
                  <a:pt x="991869" y="1953379"/>
                  <a:pt x="989230" y="1956398"/>
                  <a:pt x="986285" y="1959717"/>
                </a:cubicBezTo>
                <a:cubicBezTo>
                  <a:pt x="983341" y="1963036"/>
                  <a:pt x="979483" y="1964847"/>
                  <a:pt x="974710" y="1965148"/>
                </a:cubicBezTo>
                <a:cubicBezTo>
                  <a:pt x="974914" y="1964948"/>
                  <a:pt x="975726" y="1964142"/>
                  <a:pt x="977147" y="1962734"/>
                </a:cubicBezTo>
                <a:cubicBezTo>
                  <a:pt x="978570" y="1961326"/>
                  <a:pt x="979381" y="1960521"/>
                  <a:pt x="979584" y="1960320"/>
                </a:cubicBezTo>
                <a:cubicBezTo>
                  <a:pt x="979991" y="1957806"/>
                  <a:pt x="981615" y="1955592"/>
                  <a:pt x="984458" y="1953681"/>
                </a:cubicBezTo>
                <a:cubicBezTo>
                  <a:pt x="987301" y="1951770"/>
                  <a:pt x="988926" y="1950763"/>
                  <a:pt x="989331" y="1950663"/>
                </a:cubicBezTo>
                <a:close/>
                <a:moveTo>
                  <a:pt x="1742295" y="1931350"/>
                </a:moveTo>
                <a:cubicBezTo>
                  <a:pt x="1739858" y="1931753"/>
                  <a:pt x="1738640" y="1933362"/>
                  <a:pt x="1738640" y="1936178"/>
                </a:cubicBezTo>
                <a:cubicBezTo>
                  <a:pt x="1738640" y="1938996"/>
                  <a:pt x="1739858" y="1940605"/>
                  <a:pt x="1742295" y="1941007"/>
                </a:cubicBezTo>
                <a:cubicBezTo>
                  <a:pt x="1744732" y="1940605"/>
                  <a:pt x="1745951" y="1938996"/>
                  <a:pt x="1745951" y="1936178"/>
                </a:cubicBezTo>
                <a:cubicBezTo>
                  <a:pt x="1745951" y="1933362"/>
                  <a:pt x="1744732" y="1931753"/>
                  <a:pt x="1742295" y="1931350"/>
                </a:cubicBezTo>
                <a:close/>
                <a:moveTo>
                  <a:pt x="1727674" y="1931350"/>
                </a:moveTo>
                <a:cubicBezTo>
                  <a:pt x="1727674" y="1932456"/>
                  <a:pt x="1727674" y="1936280"/>
                  <a:pt x="1727674" y="1942818"/>
                </a:cubicBezTo>
                <a:cubicBezTo>
                  <a:pt x="1727674" y="1949355"/>
                  <a:pt x="1727674" y="1951971"/>
                  <a:pt x="1727674" y="1950663"/>
                </a:cubicBezTo>
                <a:cubicBezTo>
                  <a:pt x="1730111" y="1950160"/>
                  <a:pt x="1731330" y="1947546"/>
                  <a:pt x="1731330" y="1942818"/>
                </a:cubicBezTo>
                <a:cubicBezTo>
                  <a:pt x="1731330" y="1938089"/>
                  <a:pt x="1730111" y="1934267"/>
                  <a:pt x="1727674" y="1931350"/>
                </a:cubicBezTo>
                <a:close/>
                <a:moveTo>
                  <a:pt x="1052687" y="1931350"/>
                </a:moveTo>
                <a:cubicBezTo>
                  <a:pt x="1052891" y="1931350"/>
                  <a:pt x="1053703" y="1931350"/>
                  <a:pt x="1055124" y="1931350"/>
                </a:cubicBezTo>
                <a:cubicBezTo>
                  <a:pt x="1056545" y="1931350"/>
                  <a:pt x="1057357" y="1931350"/>
                  <a:pt x="1057561" y="1931350"/>
                </a:cubicBezTo>
                <a:cubicBezTo>
                  <a:pt x="1052484" y="1936983"/>
                  <a:pt x="1045580" y="1943824"/>
                  <a:pt x="1036849" y="1951871"/>
                </a:cubicBezTo>
                <a:cubicBezTo>
                  <a:pt x="1028116" y="1959918"/>
                  <a:pt x="1018776" y="1964344"/>
                  <a:pt x="1008825" y="1965148"/>
                </a:cubicBezTo>
                <a:cubicBezTo>
                  <a:pt x="1012481" y="1959515"/>
                  <a:pt x="1019791" y="1952676"/>
                  <a:pt x="1030756" y="1944629"/>
                </a:cubicBezTo>
                <a:cubicBezTo>
                  <a:pt x="1041722" y="1936581"/>
                  <a:pt x="1049033" y="1932155"/>
                  <a:pt x="1052687" y="1931350"/>
                </a:cubicBezTo>
                <a:close/>
                <a:moveTo>
                  <a:pt x="804136" y="1931350"/>
                </a:moveTo>
                <a:cubicBezTo>
                  <a:pt x="796420" y="1933563"/>
                  <a:pt x="788703" y="1936380"/>
                  <a:pt x="780987" y="1939800"/>
                </a:cubicBezTo>
                <a:cubicBezTo>
                  <a:pt x="773270" y="1943219"/>
                  <a:pt x="767991" y="1948451"/>
                  <a:pt x="765148" y="1955492"/>
                </a:cubicBezTo>
                <a:cubicBezTo>
                  <a:pt x="770733" y="1954989"/>
                  <a:pt x="777839" y="1952373"/>
                  <a:pt x="786470" y="1947646"/>
                </a:cubicBezTo>
                <a:cubicBezTo>
                  <a:pt x="795100" y="1942918"/>
                  <a:pt x="800989" y="1939096"/>
                  <a:pt x="804136" y="1936178"/>
                </a:cubicBezTo>
                <a:cubicBezTo>
                  <a:pt x="804136" y="1935977"/>
                  <a:pt x="804136" y="1935172"/>
                  <a:pt x="804136" y="1933764"/>
                </a:cubicBezTo>
                <a:cubicBezTo>
                  <a:pt x="804136" y="1932356"/>
                  <a:pt x="804136" y="1931552"/>
                  <a:pt x="804136" y="1931350"/>
                </a:cubicBezTo>
                <a:close/>
                <a:moveTo>
                  <a:pt x="302160" y="1931350"/>
                </a:moveTo>
                <a:cubicBezTo>
                  <a:pt x="302160" y="1931552"/>
                  <a:pt x="302160" y="1932356"/>
                  <a:pt x="302160" y="1933764"/>
                </a:cubicBezTo>
                <a:cubicBezTo>
                  <a:pt x="302160" y="1935172"/>
                  <a:pt x="302160" y="1935977"/>
                  <a:pt x="302160" y="1936178"/>
                </a:cubicBezTo>
                <a:cubicBezTo>
                  <a:pt x="301348" y="1941811"/>
                  <a:pt x="302973" y="1945030"/>
                  <a:pt x="307034" y="1945835"/>
                </a:cubicBezTo>
                <a:cubicBezTo>
                  <a:pt x="304597" y="1946238"/>
                  <a:pt x="303379" y="1947847"/>
                  <a:pt x="303379" y="1950663"/>
                </a:cubicBezTo>
                <a:cubicBezTo>
                  <a:pt x="303379" y="1953480"/>
                  <a:pt x="304597" y="1955090"/>
                  <a:pt x="307034" y="1955492"/>
                </a:cubicBezTo>
                <a:cubicBezTo>
                  <a:pt x="307034" y="1955090"/>
                  <a:pt x="307034" y="1953480"/>
                  <a:pt x="307034" y="1950663"/>
                </a:cubicBezTo>
                <a:cubicBezTo>
                  <a:pt x="307034" y="1947847"/>
                  <a:pt x="307034" y="1946238"/>
                  <a:pt x="307034" y="1945835"/>
                </a:cubicBezTo>
                <a:cubicBezTo>
                  <a:pt x="307034" y="1946640"/>
                  <a:pt x="307034" y="1945030"/>
                  <a:pt x="307034" y="1941007"/>
                </a:cubicBezTo>
                <a:close/>
                <a:moveTo>
                  <a:pt x="1062434" y="1916865"/>
                </a:moveTo>
                <a:cubicBezTo>
                  <a:pt x="1064871" y="1917268"/>
                  <a:pt x="1066090" y="1918878"/>
                  <a:pt x="1066090" y="1921693"/>
                </a:cubicBezTo>
                <a:cubicBezTo>
                  <a:pt x="1066090" y="1924511"/>
                  <a:pt x="1064871" y="1926120"/>
                  <a:pt x="1062434" y="1926522"/>
                </a:cubicBezTo>
                <a:cubicBezTo>
                  <a:pt x="1062434" y="1929339"/>
                  <a:pt x="1062434" y="1930948"/>
                  <a:pt x="1062434" y="1931350"/>
                </a:cubicBezTo>
                <a:cubicBezTo>
                  <a:pt x="1059998" y="1930948"/>
                  <a:pt x="1058780" y="1929339"/>
                  <a:pt x="1058780" y="1926522"/>
                </a:cubicBezTo>
                <a:cubicBezTo>
                  <a:pt x="1058780" y="1923706"/>
                  <a:pt x="1059998" y="1922096"/>
                  <a:pt x="1062434" y="1921693"/>
                </a:cubicBezTo>
                <a:cubicBezTo>
                  <a:pt x="1062434" y="1918878"/>
                  <a:pt x="1062434" y="1917268"/>
                  <a:pt x="1062434" y="1916865"/>
                </a:cubicBezTo>
                <a:close/>
                <a:moveTo>
                  <a:pt x="297287" y="1916865"/>
                </a:moveTo>
                <a:cubicBezTo>
                  <a:pt x="294850" y="1917268"/>
                  <a:pt x="293632" y="1918878"/>
                  <a:pt x="293632" y="1921693"/>
                </a:cubicBezTo>
                <a:cubicBezTo>
                  <a:pt x="293632" y="1924511"/>
                  <a:pt x="294850" y="1926120"/>
                  <a:pt x="297287" y="1926522"/>
                </a:cubicBezTo>
                <a:cubicBezTo>
                  <a:pt x="299723" y="1926120"/>
                  <a:pt x="300943" y="1924511"/>
                  <a:pt x="300943" y="1921693"/>
                </a:cubicBezTo>
                <a:cubicBezTo>
                  <a:pt x="300943" y="1918878"/>
                  <a:pt x="299723" y="1917268"/>
                  <a:pt x="297287" y="1916865"/>
                </a:cubicBezTo>
                <a:close/>
                <a:moveTo>
                  <a:pt x="1732548" y="1907209"/>
                </a:moveTo>
                <a:cubicBezTo>
                  <a:pt x="1732548" y="1908315"/>
                  <a:pt x="1732548" y="1912138"/>
                  <a:pt x="1732548" y="1918676"/>
                </a:cubicBezTo>
                <a:cubicBezTo>
                  <a:pt x="1732548" y="1925214"/>
                  <a:pt x="1732548" y="1927830"/>
                  <a:pt x="1732548" y="1926522"/>
                </a:cubicBezTo>
                <a:cubicBezTo>
                  <a:pt x="1734985" y="1926019"/>
                  <a:pt x="1736204" y="1923404"/>
                  <a:pt x="1736204" y="1918676"/>
                </a:cubicBezTo>
                <a:cubicBezTo>
                  <a:pt x="1736204" y="1913948"/>
                  <a:pt x="1734985" y="1910126"/>
                  <a:pt x="1732548" y="1907209"/>
                </a:cubicBezTo>
                <a:close/>
                <a:moveTo>
                  <a:pt x="843125" y="1907209"/>
                </a:moveTo>
                <a:cubicBezTo>
                  <a:pt x="837947" y="1907712"/>
                  <a:pt x="832464" y="1910327"/>
                  <a:pt x="826676" y="1915054"/>
                </a:cubicBezTo>
                <a:cubicBezTo>
                  <a:pt x="820889" y="1919782"/>
                  <a:pt x="816624" y="1923604"/>
                  <a:pt x="813883" y="1926522"/>
                </a:cubicBezTo>
                <a:cubicBezTo>
                  <a:pt x="818960" y="1926320"/>
                  <a:pt x="824646" y="1924309"/>
                  <a:pt x="830941" y="1920487"/>
                </a:cubicBezTo>
                <a:cubicBezTo>
                  <a:pt x="837235" y="1916665"/>
                  <a:pt x="842921" y="1912238"/>
                  <a:pt x="847998" y="1907209"/>
                </a:cubicBezTo>
                <a:cubicBezTo>
                  <a:pt x="843937" y="1907209"/>
                  <a:pt x="842312" y="1907209"/>
                  <a:pt x="843125" y="1907209"/>
                </a:cubicBezTo>
                <a:close/>
                <a:moveTo>
                  <a:pt x="287540" y="1907209"/>
                </a:moveTo>
                <a:cubicBezTo>
                  <a:pt x="287540" y="1907410"/>
                  <a:pt x="287540" y="1908215"/>
                  <a:pt x="287540" y="1909623"/>
                </a:cubicBezTo>
                <a:cubicBezTo>
                  <a:pt x="287540" y="1911031"/>
                  <a:pt x="287540" y="1911835"/>
                  <a:pt x="287540" y="1912037"/>
                </a:cubicBezTo>
                <a:cubicBezTo>
                  <a:pt x="287743" y="1911937"/>
                  <a:pt x="288555" y="1912138"/>
                  <a:pt x="289976" y="1912640"/>
                </a:cubicBezTo>
                <a:cubicBezTo>
                  <a:pt x="291398" y="1913143"/>
                  <a:pt x="292210" y="1914551"/>
                  <a:pt x="292413" y="1916865"/>
                </a:cubicBezTo>
                <a:cubicBezTo>
                  <a:pt x="292413" y="1912842"/>
                  <a:pt x="292413" y="1911232"/>
                  <a:pt x="292413" y="1912037"/>
                </a:cubicBezTo>
                <a:cubicBezTo>
                  <a:pt x="292210" y="1911835"/>
                  <a:pt x="291398" y="1911031"/>
                  <a:pt x="289976" y="1909623"/>
                </a:cubicBezTo>
                <a:cubicBezTo>
                  <a:pt x="288555" y="1908215"/>
                  <a:pt x="287743" y="1907410"/>
                  <a:pt x="287540" y="1907209"/>
                </a:cubicBezTo>
                <a:close/>
                <a:moveTo>
                  <a:pt x="1747168" y="1902380"/>
                </a:moveTo>
                <a:cubicBezTo>
                  <a:pt x="1744732" y="1902582"/>
                  <a:pt x="1743514" y="1903386"/>
                  <a:pt x="1743514" y="1904794"/>
                </a:cubicBezTo>
                <a:cubicBezTo>
                  <a:pt x="1743514" y="1906204"/>
                  <a:pt x="1744732" y="1907007"/>
                  <a:pt x="1747168" y="1907209"/>
                </a:cubicBezTo>
                <a:cubicBezTo>
                  <a:pt x="1747168" y="1907007"/>
                  <a:pt x="1747168" y="1906204"/>
                  <a:pt x="1747168" y="1904794"/>
                </a:cubicBezTo>
                <a:cubicBezTo>
                  <a:pt x="1747168" y="1903386"/>
                  <a:pt x="1747168" y="1902582"/>
                  <a:pt x="1747168" y="1902380"/>
                </a:cubicBezTo>
                <a:close/>
                <a:moveTo>
                  <a:pt x="1057561" y="1902380"/>
                </a:moveTo>
                <a:cubicBezTo>
                  <a:pt x="1049743" y="1902883"/>
                  <a:pt x="1041011" y="1906705"/>
                  <a:pt x="1031365" y="1913848"/>
                </a:cubicBezTo>
                <a:cubicBezTo>
                  <a:pt x="1021720" y="1920989"/>
                  <a:pt x="1014207" y="1928433"/>
                  <a:pt x="1008825" y="1936178"/>
                </a:cubicBezTo>
                <a:cubicBezTo>
                  <a:pt x="1018673" y="1933563"/>
                  <a:pt x="1028218" y="1929137"/>
                  <a:pt x="1037458" y="1922901"/>
                </a:cubicBezTo>
                <a:cubicBezTo>
                  <a:pt x="1046697" y="1916665"/>
                  <a:pt x="1055023" y="1909824"/>
                  <a:pt x="1062434" y="1902380"/>
                </a:cubicBezTo>
                <a:cubicBezTo>
                  <a:pt x="1062231" y="1902380"/>
                  <a:pt x="1061419" y="1902380"/>
                  <a:pt x="1059998" y="1902380"/>
                </a:cubicBezTo>
                <a:cubicBezTo>
                  <a:pt x="1058577" y="1902380"/>
                  <a:pt x="1057764" y="1902380"/>
                  <a:pt x="1057561" y="1902380"/>
                </a:cubicBezTo>
                <a:close/>
                <a:moveTo>
                  <a:pt x="302160" y="1902380"/>
                </a:moveTo>
                <a:cubicBezTo>
                  <a:pt x="299723" y="1902582"/>
                  <a:pt x="298506" y="1903386"/>
                  <a:pt x="298506" y="1904794"/>
                </a:cubicBezTo>
                <a:cubicBezTo>
                  <a:pt x="298506" y="1906204"/>
                  <a:pt x="299723" y="1907007"/>
                  <a:pt x="302160" y="1907209"/>
                </a:cubicBezTo>
                <a:cubicBezTo>
                  <a:pt x="302160" y="1907007"/>
                  <a:pt x="302160" y="1906204"/>
                  <a:pt x="302160" y="1904794"/>
                </a:cubicBezTo>
                <a:cubicBezTo>
                  <a:pt x="302160" y="1903386"/>
                  <a:pt x="302160" y="1902582"/>
                  <a:pt x="302160" y="1902380"/>
                </a:cubicBezTo>
                <a:close/>
                <a:moveTo>
                  <a:pt x="1766663" y="1892724"/>
                </a:moveTo>
                <a:cubicBezTo>
                  <a:pt x="1766663" y="1892925"/>
                  <a:pt x="1766663" y="1893730"/>
                  <a:pt x="1766663" y="1895138"/>
                </a:cubicBezTo>
                <a:cubicBezTo>
                  <a:pt x="1766663" y="1896546"/>
                  <a:pt x="1766663" y="1897350"/>
                  <a:pt x="1766663" y="1897552"/>
                </a:cubicBezTo>
                <a:cubicBezTo>
                  <a:pt x="1764226" y="1897350"/>
                  <a:pt x="1763008" y="1896546"/>
                  <a:pt x="1763008" y="1895138"/>
                </a:cubicBezTo>
                <a:cubicBezTo>
                  <a:pt x="1763008" y="1893730"/>
                  <a:pt x="1764226" y="1892925"/>
                  <a:pt x="1766663" y="1892724"/>
                </a:cubicBezTo>
                <a:close/>
                <a:moveTo>
                  <a:pt x="1067308" y="1892724"/>
                </a:moveTo>
                <a:cubicBezTo>
                  <a:pt x="1067409" y="1892925"/>
                  <a:pt x="1067207" y="1893730"/>
                  <a:pt x="1066699" y="1895138"/>
                </a:cubicBezTo>
                <a:cubicBezTo>
                  <a:pt x="1066191" y="1896546"/>
                  <a:pt x="1064770" y="1897350"/>
                  <a:pt x="1062434" y="1897552"/>
                </a:cubicBezTo>
                <a:cubicBezTo>
                  <a:pt x="1066496" y="1897552"/>
                  <a:pt x="1068120" y="1897552"/>
                  <a:pt x="1067308" y="1897552"/>
                </a:cubicBezTo>
                <a:cubicBezTo>
                  <a:pt x="1067511" y="1897350"/>
                  <a:pt x="1068324" y="1896546"/>
                  <a:pt x="1069745" y="1895138"/>
                </a:cubicBezTo>
                <a:cubicBezTo>
                  <a:pt x="1071166" y="1893730"/>
                  <a:pt x="1071978" y="1892925"/>
                  <a:pt x="1072182" y="1892724"/>
                </a:cubicBezTo>
                <a:cubicBezTo>
                  <a:pt x="1071978" y="1892724"/>
                  <a:pt x="1071166" y="1892724"/>
                  <a:pt x="1069745" y="1892724"/>
                </a:cubicBezTo>
                <a:cubicBezTo>
                  <a:pt x="1068324" y="1892724"/>
                  <a:pt x="1067511" y="1892724"/>
                  <a:pt x="1067308" y="1892724"/>
                </a:cubicBezTo>
                <a:close/>
                <a:moveTo>
                  <a:pt x="867492" y="1892724"/>
                </a:moveTo>
                <a:cubicBezTo>
                  <a:pt x="865056" y="1893127"/>
                  <a:pt x="863838" y="1894736"/>
                  <a:pt x="863838" y="1897552"/>
                </a:cubicBezTo>
                <a:cubicBezTo>
                  <a:pt x="863838" y="1900369"/>
                  <a:pt x="865056" y="1901978"/>
                  <a:pt x="867492" y="1902380"/>
                </a:cubicBezTo>
                <a:cubicBezTo>
                  <a:pt x="869929" y="1901978"/>
                  <a:pt x="871148" y="1900369"/>
                  <a:pt x="871148" y="1897552"/>
                </a:cubicBezTo>
                <a:cubicBezTo>
                  <a:pt x="871148" y="1894736"/>
                  <a:pt x="869929" y="1893127"/>
                  <a:pt x="867492" y="1892724"/>
                </a:cubicBezTo>
                <a:close/>
                <a:moveTo>
                  <a:pt x="877239" y="1887895"/>
                </a:moveTo>
                <a:cubicBezTo>
                  <a:pt x="874803" y="1888097"/>
                  <a:pt x="873585" y="1888901"/>
                  <a:pt x="873585" y="1890309"/>
                </a:cubicBezTo>
                <a:cubicBezTo>
                  <a:pt x="873585" y="1891717"/>
                  <a:pt x="874803" y="1892523"/>
                  <a:pt x="877239" y="1892724"/>
                </a:cubicBezTo>
                <a:cubicBezTo>
                  <a:pt x="879676" y="1892523"/>
                  <a:pt x="880895" y="1891717"/>
                  <a:pt x="880895" y="1890309"/>
                </a:cubicBezTo>
                <a:cubicBezTo>
                  <a:pt x="880895" y="1888901"/>
                  <a:pt x="879676" y="1888097"/>
                  <a:pt x="877239" y="1887895"/>
                </a:cubicBezTo>
                <a:close/>
                <a:moveTo>
                  <a:pt x="1098986" y="1884275"/>
                </a:moveTo>
                <a:cubicBezTo>
                  <a:pt x="1100408" y="1884275"/>
                  <a:pt x="1101219" y="1885481"/>
                  <a:pt x="1101423" y="1887895"/>
                </a:cubicBezTo>
                <a:cubicBezTo>
                  <a:pt x="1101219" y="1887895"/>
                  <a:pt x="1100408" y="1887895"/>
                  <a:pt x="1098986" y="1887895"/>
                </a:cubicBezTo>
                <a:cubicBezTo>
                  <a:pt x="1097565" y="1887895"/>
                  <a:pt x="1096753" y="1887895"/>
                  <a:pt x="1096549" y="1887895"/>
                </a:cubicBezTo>
                <a:cubicBezTo>
                  <a:pt x="1096753" y="1885481"/>
                  <a:pt x="1097565" y="1884275"/>
                  <a:pt x="1098986" y="1884275"/>
                </a:cubicBezTo>
                <a:close/>
                <a:moveTo>
                  <a:pt x="1752042" y="1883067"/>
                </a:moveTo>
                <a:cubicBezTo>
                  <a:pt x="1749605" y="1883470"/>
                  <a:pt x="1748387" y="1885079"/>
                  <a:pt x="1748387" y="1887895"/>
                </a:cubicBezTo>
                <a:cubicBezTo>
                  <a:pt x="1748387" y="1890712"/>
                  <a:pt x="1749605" y="1892322"/>
                  <a:pt x="1752042" y="1892724"/>
                </a:cubicBezTo>
                <a:cubicBezTo>
                  <a:pt x="1752042" y="1892322"/>
                  <a:pt x="1752042" y="1890712"/>
                  <a:pt x="1752042" y="1887895"/>
                </a:cubicBezTo>
                <a:cubicBezTo>
                  <a:pt x="1752042" y="1885079"/>
                  <a:pt x="1752042" y="1883470"/>
                  <a:pt x="1752042" y="1883067"/>
                </a:cubicBezTo>
                <a:close/>
                <a:moveTo>
                  <a:pt x="1106296" y="1878239"/>
                </a:moveTo>
                <a:cubicBezTo>
                  <a:pt x="1108733" y="1878642"/>
                  <a:pt x="1109952" y="1880251"/>
                  <a:pt x="1109952" y="1883067"/>
                </a:cubicBezTo>
                <a:cubicBezTo>
                  <a:pt x="1109952" y="1885884"/>
                  <a:pt x="1108733" y="1887494"/>
                  <a:pt x="1106296" y="1887895"/>
                </a:cubicBezTo>
                <a:cubicBezTo>
                  <a:pt x="1103860" y="1887494"/>
                  <a:pt x="1102642" y="1885884"/>
                  <a:pt x="1102642" y="1883067"/>
                </a:cubicBezTo>
                <a:cubicBezTo>
                  <a:pt x="1102642" y="1880251"/>
                  <a:pt x="1103860" y="1878642"/>
                  <a:pt x="1106296" y="1878239"/>
                </a:cubicBezTo>
                <a:close/>
                <a:moveTo>
                  <a:pt x="891860" y="1878239"/>
                </a:moveTo>
                <a:cubicBezTo>
                  <a:pt x="889423" y="1878642"/>
                  <a:pt x="888206" y="1880251"/>
                  <a:pt x="888206" y="1883067"/>
                </a:cubicBezTo>
                <a:cubicBezTo>
                  <a:pt x="888206" y="1885884"/>
                  <a:pt x="889423" y="1887494"/>
                  <a:pt x="891860" y="1887895"/>
                </a:cubicBezTo>
                <a:cubicBezTo>
                  <a:pt x="894297" y="1887494"/>
                  <a:pt x="895516" y="1885884"/>
                  <a:pt x="895516" y="1883067"/>
                </a:cubicBezTo>
                <a:cubicBezTo>
                  <a:pt x="895516" y="1880251"/>
                  <a:pt x="894297" y="1878642"/>
                  <a:pt x="891860" y="1878239"/>
                </a:cubicBezTo>
                <a:close/>
                <a:moveTo>
                  <a:pt x="268046" y="1878239"/>
                </a:moveTo>
                <a:cubicBezTo>
                  <a:pt x="265609" y="1878943"/>
                  <a:pt x="264391" y="1881156"/>
                  <a:pt x="264391" y="1884878"/>
                </a:cubicBezTo>
                <a:cubicBezTo>
                  <a:pt x="264391" y="1888600"/>
                  <a:pt x="265609" y="1889606"/>
                  <a:pt x="268046" y="1887895"/>
                </a:cubicBezTo>
                <a:cubicBezTo>
                  <a:pt x="268046" y="1887494"/>
                  <a:pt x="268046" y="1885884"/>
                  <a:pt x="268046" y="1883067"/>
                </a:cubicBezTo>
                <a:cubicBezTo>
                  <a:pt x="268046" y="1880251"/>
                  <a:pt x="268046" y="1878642"/>
                  <a:pt x="268046" y="1878239"/>
                </a:cubicBezTo>
                <a:close/>
                <a:moveTo>
                  <a:pt x="1768795" y="1872807"/>
                </a:moveTo>
                <a:cubicBezTo>
                  <a:pt x="1769404" y="1872404"/>
                  <a:pt x="1770318" y="1872606"/>
                  <a:pt x="1771536" y="1873410"/>
                </a:cubicBezTo>
                <a:cubicBezTo>
                  <a:pt x="1771536" y="1873612"/>
                  <a:pt x="1771536" y="1874417"/>
                  <a:pt x="1771536" y="1875824"/>
                </a:cubicBezTo>
                <a:cubicBezTo>
                  <a:pt x="1771536" y="1877232"/>
                  <a:pt x="1771536" y="1878037"/>
                  <a:pt x="1771536" y="1878239"/>
                </a:cubicBezTo>
                <a:cubicBezTo>
                  <a:pt x="1769099" y="1879848"/>
                  <a:pt x="1767882" y="1879043"/>
                  <a:pt x="1767882" y="1875824"/>
                </a:cubicBezTo>
                <a:cubicBezTo>
                  <a:pt x="1767882" y="1874215"/>
                  <a:pt x="1768186" y="1873209"/>
                  <a:pt x="1768795" y="1872807"/>
                </a:cubicBezTo>
                <a:close/>
                <a:moveTo>
                  <a:pt x="906481" y="1868582"/>
                </a:moveTo>
                <a:cubicBezTo>
                  <a:pt x="906684" y="1870996"/>
                  <a:pt x="907496" y="1872204"/>
                  <a:pt x="908918" y="1872204"/>
                </a:cubicBezTo>
                <a:cubicBezTo>
                  <a:pt x="910339" y="1872204"/>
                  <a:pt x="911151" y="1870996"/>
                  <a:pt x="911354" y="1868582"/>
                </a:cubicBezTo>
                <a:cubicBezTo>
                  <a:pt x="911151" y="1868582"/>
                  <a:pt x="910339" y="1868582"/>
                  <a:pt x="908918" y="1868582"/>
                </a:cubicBezTo>
                <a:cubicBezTo>
                  <a:pt x="907496" y="1868582"/>
                  <a:pt x="906684" y="1868582"/>
                  <a:pt x="906481" y="1868582"/>
                </a:cubicBezTo>
                <a:close/>
                <a:moveTo>
                  <a:pt x="901607" y="1868582"/>
                </a:moveTo>
                <a:cubicBezTo>
                  <a:pt x="901607" y="1868985"/>
                  <a:pt x="901607" y="1870594"/>
                  <a:pt x="901607" y="1873410"/>
                </a:cubicBezTo>
                <a:cubicBezTo>
                  <a:pt x="901607" y="1876227"/>
                  <a:pt x="901607" y="1877837"/>
                  <a:pt x="901607" y="1878239"/>
                </a:cubicBezTo>
                <a:cubicBezTo>
                  <a:pt x="904044" y="1877837"/>
                  <a:pt x="905263" y="1876227"/>
                  <a:pt x="905263" y="1873410"/>
                </a:cubicBezTo>
                <a:cubicBezTo>
                  <a:pt x="905263" y="1870594"/>
                  <a:pt x="904044" y="1868985"/>
                  <a:pt x="901607" y="1868582"/>
                </a:cubicBezTo>
                <a:close/>
                <a:moveTo>
                  <a:pt x="307034" y="1868582"/>
                </a:moveTo>
                <a:cubicBezTo>
                  <a:pt x="304597" y="1868784"/>
                  <a:pt x="303379" y="1869588"/>
                  <a:pt x="303379" y="1870996"/>
                </a:cubicBezTo>
                <a:cubicBezTo>
                  <a:pt x="303379" y="1872404"/>
                  <a:pt x="304597" y="1873209"/>
                  <a:pt x="307034" y="1873410"/>
                </a:cubicBezTo>
                <a:cubicBezTo>
                  <a:pt x="307034" y="1873209"/>
                  <a:pt x="307034" y="1872404"/>
                  <a:pt x="307034" y="1870996"/>
                </a:cubicBezTo>
                <a:cubicBezTo>
                  <a:pt x="307034" y="1869588"/>
                  <a:pt x="307034" y="1868784"/>
                  <a:pt x="307034" y="1868582"/>
                </a:cubicBezTo>
                <a:close/>
                <a:moveTo>
                  <a:pt x="1038067" y="1863754"/>
                </a:moveTo>
                <a:cubicBezTo>
                  <a:pt x="1038067" y="1863955"/>
                  <a:pt x="1038067" y="1864760"/>
                  <a:pt x="1038067" y="1866168"/>
                </a:cubicBezTo>
                <a:cubicBezTo>
                  <a:pt x="1038067" y="1867576"/>
                  <a:pt x="1038067" y="1868382"/>
                  <a:pt x="1038067" y="1868582"/>
                </a:cubicBezTo>
                <a:cubicBezTo>
                  <a:pt x="1040503" y="1868382"/>
                  <a:pt x="1041722" y="1867576"/>
                  <a:pt x="1041722" y="1866168"/>
                </a:cubicBezTo>
                <a:cubicBezTo>
                  <a:pt x="1041722" y="1864760"/>
                  <a:pt x="1040503" y="1863955"/>
                  <a:pt x="1038067" y="1863754"/>
                </a:cubicBezTo>
                <a:close/>
                <a:moveTo>
                  <a:pt x="984458" y="1863754"/>
                </a:moveTo>
                <a:cubicBezTo>
                  <a:pt x="984458" y="1864157"/>
                  <a:pt x="984458" y="1865766"/>
                  <a:pt x="984458" y="1868582"/>
                </a:cubicBezTo>
                <a:cubicBezTo>
                  <a:pt x="984458" y="1871399"/>
                  <a:pt x="984458" y="1873009"/>
                  <a:pt x="984458" y="1873410"/>
                </a:cubicBezTo>
                <a:cubicBezTo>
                  <a:pt x="982021" y="1873009"/>
                  <a:pt x="980803" y="1871399"/>
                  <a:pt x="980803" y="1868582"/>
                </a:cubicBezTo>
                <a:cubicBezTo>
                  <a:pt x="980803" y="1865766"/>
                  <a:pt x="982021" y="1864157"/>
                  <a:pt x="984458" y="1863754"/>
                </a:cubicBezTo>
                <a:close/>
                <a:moveTo>
                  <a:pt x="916228" y="1863754"/>
                </a:moveTo>
                <a:cubicBezTo>
                  <a:pt x="913791" y="1863955"/>
                  <a:pt x="912573" y="1864760"/>
                  <a:pt x="912573" y="1866168"/>
                </a:cubicBezTo>
                <a:cubicBezTo>
                  <a:pt x="912573" y="1867576"/>
                  <a:pt x="913791" y="1868382"/>
                  <a:pt x="916228" y="1868582"/>
                </a:cubicBezTo>
                <a:cubicBezTo>
                  <a:pt x="918665" y="1868382"/>
                  <a:pt x="919884" y="1867576"/>
                  <a:pt x="919884" y="1866168"/>
                </a:cubicBezTo>
                <a:cubicBezTo>
                  <a:pt x="919884" y="1864760"/>
                  <a:pt x="918665" y="1863955"/>
                  <a:pt x="916228" y="1863754"/>
                </a:cubicBezTo>
                <a:close/>
                <a:moveTo>
                  <a:pt x="243678" y="1863754"/>
                </a:moveTo>
                <a:cubicBezTo>
                  <a:pt x="241241" y="1863150"/>
                  <a:pt x="240023" y="1867979"/>
                  <a:pt x="240023" y="1878239"/>
                </a:cubicBezTo>
                <a:cubicBezTo>
                  <a:pt x="240023" y="1888498"/>
                  <a:pt x="241241" y="1893327"/>
                  <a:pt x="243678" y="1892724"/>
                </a:cubicBezTo>
                <a:cubicBezTo>
                  <a:pt x="243678" y="1889706"/>
                  <a:pt x="243678" y="1884878"/>
                  <a:pt x="243678" y="1878239"/>
                </a:cubicBezTo>
                <a:cubicBezTo>
                  <a:pt x="243678" y="1871599"/>
                  <a:pt x="243678" y="1866771"/>
                  <a:pt x="243678" y="1863754"/>
                </a:cubicBezTo>
                <a:close/>
                <a:moveTo>
                  <a:pt x="1150158" y="1858925"/>
                </a:moveTo>
                <a:cubicBezTo>
                  <a:pt x="1147214" y="1863855"/>
                  <a:pt x="1142138" y="1868482"/>
                  <a:pt x="1134929" y="1872807"/>
                </a:cubicBezTo>
                <a:cubicBezTo>
                  <a:pt x="1127720" y="1877132"/>
                  <a:pt x="1121425" y="1880553"/>
                  <a:pt x="1116043" y="1883067"/>
                </a:cubicBezTo>
                <a:cubicBezTo>
                  <a:pt x="1116043" y="1882865"/>
                  <a:pt x="1116043" y="1882062"/>
                  <a:pt x="1116043" y="1880653"/>
                </a:cubicBezTo>
                <a:cubicBezTo>
                  <a:pt x="1116043" y="1879245"/>
                  <a:pt x="1116043" y="1878440"/>
                  <a:pt x="1116043" y="1878239"/>
                </a:cubicBezTo>
                <a:cubicBezTo>
                  <a:pt x="1116856" y="1875321"/>
                  <a:pt x="1121324" y="1871499"/>
                  <a:pt x="1129446" y="1866771"/>
                </a:cubicBezTo>
                <a:cubicBezTo>
                  <a:pt x="1137569" y="1862044"/>
                  <a:pt x="1144473" y="1859428"/>
                  <a:pt x="1150158" y="1858925"/>
                </a:cubicBezTo>
                <a:close/>
                <a:moveTo>
                  <a:pt x="1077055" y="1858925"/>
                </a:moveTo>
                <a:cubicBezTo>
                  <a:pt x="1079492" y="1859127"/>
                  <a:pt x="1080711" y="1859932"/>
                  <a:pt x="1080711" y="1861340"/>
                </a:cubicBezTo>
                <a:cubicBezTo>
                  <a:pt x="1080711" y="1862747"/>
                  <a:pt x="1079492" y="1863552"/>
                  <a:pt x="1077055" y="1863754"/>
                </a:cubicBezTo>
                <a:cubicBezTo>
                  <a:pt x="1074618" y="1863552"/>
                  <a:pt x="1073401" y="1862747"/>
                  <a:pt x="1073401" y="1861340"/>
                </a:cubicBezTo>
                <a:cubicBezTo>
                  <a:pt x="1073401" y="1859932"/>
                  <a:pt x="1074618" y="1859127"/>
                  <a:pt x="1077055" y="1858925"/>
                </a:cubicBezTo>
                <a:close/>
                <a:moveTo>
                  <a:pt x="1042940" y="1858925"/>
                </a:moveTo>
                <a:cubicBezTo>
                  <a:pt x="1040503" y="1859127"/>
                  <a:pt x="1039286" y="1859932"/>
                  <a:pt x="1039286" y="1861340"/>
                </a:cubicBezTo>
                <a:cubicBezTo>
                  <a:pt x="1039286" y="1862747"/>
                  <a:pt x="1040503" y="1863552"/>
                  <a:pt x="1042940" y="1863754"/>
                </a:cubicBezTo>
                <a:cubicBezTo>
                  <a:pt x="1045377" y="1863552"/>
                  <a:pt x="1046596" y="1862747"/>
                  <a:pt x="1046596" y="1861340"/>
                </a:cubicBezTo>
                <a:cubicBezTo>
                  <a:pt x="1046596" y="1859932"/>
                  <a:pt x="1045377" y="1859127"/>
                  <a:pt x="1042940" y="1858925"/>
                </a:cubicBezTo>
                <a:close/>
                <a:moveTo>
                  <a:pt x="302160" y="1858925"/>
                </a:moveTo>
                <a:cubicBezTo>
                  <a:pt x="299723" y="1859127"/>
                  <a:pt x="298506" y="1859932"/>
                  <a:pt x="298506" y="1861340"/>
                </a:cubicBezTo>
                <a:cubicBezTo>
                  <a:pt x="298506" y="1862747"/>
                  <a:pt x="299723" y="1863552"/>
                  <a:pt x="302160" y="1863754"/>
                </a:cubicBezTo>
                <a:cubicBezTo>
                  <a:pt x="304597" y="1863552"/>
                  <a:pt x="305816" y="1862747"/>
                  <a:pt x="305816" y="1861340"/>
                </a:cubicBezTo>
                <a:cubicBezTo>
                  <a:pt x="305816" y="1859932"/>
                  <a:pt x="304597" y="1859127"/>
                  <a:pt x="302160" y="1858925"/>
                </a:cubicBezTo>
                <a:close/>
                <a:moveTo>
                  <a:pt x="1084365" y="1855305"/>
                </a:moveTo>
                <a:cubicBezTo>
                  <a:pt x="1085787" y="1855305"/>
                  <a:pt x="1086599" y="1856511"/>
                  <a:pt x="1086802" y="1858925"/>
                </a:cubicBezTo>
                <a:cubicBezTo>
                  <a:pt x="1086599" y="1858925"/>
                  <a:pt x="1085787" y="1858925"/>
                  <a:pt x="1084365" y="1858925"/>
                </a:cubicBezTo>
                <a:cubicBezTo>
                  <a:pt x="1082944" y="1858925"/>
                  <a:pt x="1082132" y="1858925"/>
                  <a:pt x="1081929" y="1858925"/>
                </a:cubicBezTo>
                <a:cubicBezTo>
                  <a:pt x="1082132" y="1856511"/>
                  <a:pt x="1082944" y="1855305"/>
                  <a:pt x="1084365" y="1855305"/>
                </a:cubicBezTo>
                <a:close/>
                <a:moveTo>
                  <a:pt x="1771536" y="1854097"/>
                </a:moveTo>
                <a:cubicBezTo>
                  <a:pt x="1771536" y="1854299"/>
                  <a:pt x="1771536" y="1855103"/>
                  <a:pt x="1771536" y="1856511"/>
                </a:cubicBezTo>
                <a:cubicBezTo>
                  <a:pt x="1771536" y="1857920"/>
                  <a:pt x="1771536" y="1858724"/>
                  <a:pt x="1771536" y="1858925"/>
                </a:cubicBezTo>
                <a:cubicBezTo>
                  <a:pt x="1769099" y="1858724"/>
                  <a:pt x="1767882" y="1857920"/>
                  <a:pt x="1767882" y="1856511"/>
                </a:cubicBezTo>
                <a:cubicBezTo>
                  <a:pt x="1767882" y="1855103"/>
                  <a:pt x="1769099" y="1854299"/>
                  <a:pt x="1771536" y="1854097"/>
                </a:cubicBezTo>
                <a:close/>
                <a:moveTo>
                  <a:pt x="1752042" y="1854097"/>
                </a:moveTo>
                <a:cubicBezTo>
                  <a:pt x="1752042" y="1854299"/>
                  <a:pt x="1752042" y="1855103"/>
                  <a:pt x="1752042" y="1856511"/>
                </a:cubicBezTo>
                <a:cubicBezTo>
                  <a:pt x="1752042" y="1857920"/>
                  <a:pt x="1752042" y="1858724"/>
                  <a:pt x="1752042" y="1858925"/>
                </a:cubicBezTo>
                <a:cubicBezTo>
                  <a:pt x="1754479" y="1858724"/>
                  <a:pt x="1755698" y="1857920"/>
                  <a:pt x="1755698" y="1856511"/>
                </a:cubicBezTo>
                <a:cubicBezTo>
                  <a:pt x="1755698" y="1855103"/>
                  <a:pt x="1754479" y="1854299"/>
                  <a:pt x="1752042" y="1854097"/>
                </a:cubicBezTo>
                <a:close/>
                <a:moveTo>
                  <a:pt x="1052687" y="1854097"/>
                </a:moveTo>
                <a:cubicBezTo>
                  <a:pt x="1050251" y="1854500"/>
                  <a:pt x="1049033" y="1856110"/>
                  <a:pt x="1049033" y="1858925"/>
                </a:cubicBezTo>
                <a:cubicBezTo>
                  <a:pt x="1049033" y="1861743"/>
                  <a:pt x="1050251" y="1863352"/>
                  <a:pt x="1052687" y="1863754"/>
                </a:cubicBezTo>
                <a:cubicBezTo>
                  <a:pt x="1055124" y="1863352"/>
                  <a:pt x="1056343" y="1861743"/>
                  <a:pt x="1056343" y="1858925"/>
                </a:cubicBezTo>
                <a:cubicBezTo>
                  <a:pt x="1056343" y="1856110"/>
                  <a:pt x="1055124" y="1854500"/>
                  <a:pt x="1052687" y="1854097"/>
                </a:cubicBezTo>
                <a:close/>
                <a:moveTo>
                  <a:pt x="272919" y="1854097"/>
                </a:moveTo>
                <a:cubicBezTo>
                  <a:pt x="270482" y="1852891"/>
                  <a:pt x="269265" y="1855305"/>
                  <a:pt x="269265" y="1861340"/>
                </a:cubicBezTo>
                <a:cubicBezTo>
                  <a:pt x="269265" y="1867376"/>
                  <a:pt x="270482" y="1869790"/>
                  <a:pt x="272919" y="1868582"/>
                </a:cubicBezTo>
                <a:cubicBezTo>
                  <a:pt x="272919" y="1867979"/>
                  <a:pt x="272919" y="1865565"/>
                  <a:pt x="272919" y="1861340"/>
                </a:cubicBezTo>
                <a:cubicBezTo>
                  <a:pt x="272919" y="1857114"/>
                  <a:pt x="272919" y="1854700"/>
                  <a:pt x="272919" y="1854097"/>
                </a:cubicBezTo>
                <a:close/>
                <a:moveTo>
                  <a:pt x="1116043" y="1849269"/>
                </a:moveTo>
                <a:cubicBezTo>
                  <a:pt x="1116043" y="1849470"/>
                  <a:pt x="1116043" y="1850275"/>
                  <a:pt x="1116043" y="1851683"/>
                </a:cubicBezTo>
                <a:cubicBezTo>
                  <a:pt x="1116043" y="1853091"/>
                  <a:pt x="1116043" y="1853896"/>
                  <a:pt x="1116043" y="1854097"/>
                </a:cubicBezTo>
                <a:cubicBezTo>
                  <a:pt x="1115840" y="1854097"/>
                  <a:pt x="1115028" y="1854097"/>
                  <a:pt x="1113607" y="1854097"/>
                </a:cubicBezTo>
                <a:cubicBezTo>
                  <a:pt x="1112186" y="1854097"/>
                  <a:pt x="1111373" y="1854097"/>
                  <a:pt x="1111170" y="1854097"/>
                </a:cubicBezTo>
                <a:cubicBezTo>
                  <a:pt x="1111069" y="1853896"/>
                  <a:pt x="1111272" y="1853091"/>
                  <a:pt x="1111779" y="1851683"/>
                </a:cubicBezTo>
                <a:cubicBezTo>
                  <a:pt x="1112287" y="1850275"/>
                  <a:pt x="1113708" y="1849470"/>
                  <a:pt x="1116043" y="1849269"/>
                </a:cubicBezTo>
                <a:close/>
                <a:moveTo>
                  <a:pt x="1091676" y="1849269"/>
                </a:moveTo>
                <a:cubicBezTo>
                  <a:pt x="1091676" y="1849672"/>
                  <a:pt x="1091676" y="1851281"/>
                  <a:pt x="1091676" y="1854097"/>
                </a:cubicBezTo>
                <a:cubicBezTo>
                  <a:pt x="1091676" y="1856914"/>
                  <a:pt x="1091676" y="1858524"/>
                  <a:pt x="1091676" y="1858925"/>
                </a:cubicBezTo>
                <a:cubicBezTo>
                  <a:pt x="1089239" y="1858524"/>
                  <a:pt x="1088021" y="1856914"/>
                  <a:pt x="1088021" y="1854097"/>
                </a:cubicBezTo>
                <a:cubicBezTo>
                  <a:pt x="1088021" y="1851281"/>
                  <a:pt x="1089239" y="1849672"/>
                  <a:pt x="1091676" y="1849269"/>
                </a:cubicBezTo>
                <a:close/>
                <a:moveTo>
                  <a:pt x="1062434" y="1849269"/>
                </a:moveTo>
                <a:cubicBezTo>
                  <a:pt x="1060100" y="1849470"/>
                  <a:pt x="1058678" y="1850275"/>
                  <a:pt x="1058170" y="1851683"/>
                </a:cubicBezTo>
                <a:cubicBezTo>
                  <a:pt x="1057663" y="1853091"/>
                  <a:pt x="1057460" y="1853896"/>
                  <a:pt x="1057561" y="1854097"/>
                </a:cubicBezTo>
                <a:cubicBezTo>
                  <a:pt x="1057764" y="1854097"/>
                  <a:pt x="1058577" y="1854097"/>
                  <a:pt x="1059998" y="1854097"/>
                </a:cubicBezTo>
                <a:cubicBezTo>
                  <a:pt x="1061419" y="1854097"/>
                  <a:pt x="1062231" y="1854097"/>
                  <a:pt x="1062434" y="1854097"/>
                </a:cubicBezTo>
                <a:cubicBezTo>
                  <a:pt x="1062434" y="1853896"/>
                  <a:pt x="1062434" y="1853091"/>
                  <a:pt x="1062434" y="1851683"/>
                </a:cubicBezTo>
                <a:cubicBezTo>
                  <a:pt x="1062434" y="1850275"/>
                  <a:pt x="1062434" y="1849470"/>
                  <a:pt x="1062434" y="1849269"/>
                </a:cubicBezTo>
                <a:close/>
                <a:moveTo>
                  <a:pt x="940596" y="1844440"/>
                </a:moveTo>
                <a:cubicBezTo>
                  <a:pt x="938159" y="1844843"/>
                  <a:pt x="936941" y="1846453"/>
                  <a:pt x="936941" y="1849269"/>
                </a:cubicBezTo>
                <a:cubicBezTo>
                  <a:pt x="936941" y="1852086"/>
                  <a:pt x="938159" y="1853695"/>
                  <a:pt x="940596" y="1854097"/>
                </a:cubicBezTo>
                <a:cubicBezTo>
                  <a:pt x="943032" y="1853695"/>
                  <a:pt x="944251" y="1852086"/>
                  <a:pt x="944251" y="1849269"/>
                </a:cubicBezTo>
                <a:cubicBezTo>
                  <a:pt x="944251" y="1846453"/>
                  <a:pt x="943032" y="1844843"/>
                  <a:pt x="940596" y="1844440"/>
                </a:cubicBezTo>
                <a:close/>
                <a:moveTo>
                  <a:pt x="1120917" y="1839612"/>
                </a:moveTo>
                <a:cubicBezTo>
                  <a:pt x="1123354" y="1840015"/>
                  <a:pt x="1124573" y="1841625"/>
                  <a:pt x="1124573" y="1844440"/>
                </a:cubicBezTo>
                <a:cubicBezTo>
                  <a:pt x="1124573" y="1847258"/>
                  <a:pt x="1123354" y="1848867"/>
                  <a:pt x="1120917" y="1849269"/>
                </a:cubicBezTo>
                <a:cubicBezTo>
                  <a:pt x="1118480" y="1848867"/>
                  <a:pt x="1117263" y="1847258"/>
                  <a:pt x="1117263" y="1844440"/>
                </a:cubicBezTo>
                <a:cubicBezTo>
                  <a:pt x="1117263" y="1841625"/>
                  <a:pt x="1118480" y="1840015"/>
                  <a:pt x="1120917" y="1839612"/>
                </a:cubicBezTo>
                <a:close/>
                <a:moveTo>
                  <a:pt x="1101423" y="1839612"/>
                </a:moveTo>
                <a:cubicBezTo>
                  <a:pt x="1103860" y="1840015"/>
                  <a:pt x="1105079" y="1841625"/>
                  <a:pt x="1105079" y="1844440"/>
                </a:cubicBezTo>
                <a:cubicBezTo>
                  <a:pt x="1105079" y="1847258"/>
                  <a:pt x="1103860" y="1848867"/>
                  <a:pt x="1101423" y="1849269"/>
                </a:cubicBezTo>
                <a:cubicBezTo>
                  <a:pt x="1098986" y="1848867"/>
                  <a:pt x="1097768" y="1847258"/>
                  <a:pt x="1097768" y="1844440"/>
                </a:cubicBezTo>
                <a:cubicBezTo>
                  <a:pt x="1097768" y="1841625"/>
                  <a:pt x="1098986" y="1840015"/>
                  <a:pt x="1101423" y="1839612"/>
                </a:cubicBezTo>
                <a:close/>
                <a:moveTo>
                  <a:pt x="1072182" y="1839612"/>
                </a:moveTo>
                <a:cubicBezTo>
                  <a:pt x="1071978" y="1839814"/>
                  <a:pt x="1071166" y="1840618"/>
                  <a:pt x="1069745" y="1842026"/>
                </a:cubicBezTo>
                <a:cubicBezTo>
                  <a:pt x="1068324" y="1843434"/>
                  <a:pt x="1067511" y="1844240"/>
                  <a:pt x="1067308" y="1844440"/>
                </a:cubicBezTo>
                <a:cubicBezTo>
                  <a:pt x="1067511" y="1844440"/>
                  <a:pt x="1068324" y="1844440"/>
                  <a:pt x="1069745" y="1844440"/>
                </a:cubicBezTo>
                <a:cubicBezTo>
                  <a:pt x="1071166" y="1844440"/>
                  <a:pt x="1071978" y="1844440"/>
                  <a:pt x="1072182" y="1844440"/>
                </a:cubicBezTo>
                <a:cubicBezTo>
                  <a:pt x="1072385" y="1844240"/>
                  <a:pt x="1073197" y="1843434"/>
                  <a:pt x="1074618" y="1842026"/>
                </a:cubicBezTo>
                <a:cubicBezTo>
                  <a:pt x="1076039" y="1840618"/>
                  <a:pt x="1076852" y="1839814"/>
                  <a:pt x="1077055" y="1839612"/>
                </a:cubicBezTo>
                <a:cubicBezTo>
                  <a:pt x="1072994" y="1839612"/>
                  <a:pt x="1071369" y="1839612"/>
                  <a:pt x="1072182" y="1839612"/>
                </a:cubicBezTo>
                <a:close/>
                <a:moveTo>
                  <a:pt x="1776410" y="1834784"/>
                </a:moveTo>
                <a:cubicBezTo>
                  <a:pt x="1776410" y="1835387"/>
                  <a:pt x="1776410" y="1837801"/>
                  <a:pt x="1776410" y="1842026"/>
                </a:cubicBezTo>
                <a:cubicBezTo>
                  <a:pt x="1776410" y="1846251"/>
                  <a:pt x="1776410" y="1848666"/>
                  <a:pt x="1776410" y="1849269"/>
                </a:cubicBezTo>
                <a:cubicBezTo>
                  <a:pt x="1773973" y="1850476"/>
                  <a:pt x="1772755" y="1848062"/>
                  <a:pt x="1772755" y="1842026"/>
                </a:cubicBezTo>
                <a:cubicBezTo>
                  <a:pt x="1772755" y="1835992"/>
                  <a:pt x="1773973" y="1833577"/>
                  <a:pt x="1776410" y="1834784"/>
                </a:cubicBezTo>
                <a:close/>
                <a:moveTo>
                  <a:pt x="1111170" y="1834784"/>
                </a:moveTo>
                <a:cubicBezTo>
                  <a:pt x="1111373" y="1834784"/>
                  <a:pt x="1112186" y="1834784"/>
                  <a:pt x="1113607" y="1834784"/>
                </a:cubicBezTo>
                <a:cubicBezTo>
                  <a:pt x="1115028" y="1834784"/>
                  <a:pt x="1115840" y="1834784"/>
                  <a:pt x="1116043" y="1834784"/>
                </a:cubicBezTo>
                <a:cubicBezTo>
                  <a:pt x="1115840" y="1837098"/>
                  <a:pt x="1115028" y="1838506"/>
                  <a:pt x="1113607" y="1839009"/>
                </a:cubicBezTo>
                <a:cubicBezTo>
                  <a:pt x="1112186" y="1839512"/>
                  <a:pt x="1111373" y="1839714"/>
                  <a:pt x="1111170" y="1839612"/>
                </a:cubicBezTo>
                <a:cubicBezTo>
                  <a:pt x="1110967" y="1839612"/>
                  <a:pt x="1110154" y="1839612"/>
                  <a:pt x="1108733" y="1839612"/>
                </a:cubicBezTo>
                <a:cubicBezTo>
                  <a:pt x="1107312" y="1839612"/>
                  <a:pt x="1106500" y="1839612"/>
                  <a:pt x="1106296" y="1839612"/>
                </a:cubicBezTo>
                <a:cubicBezTo>
                  <a:pt x="1106500" y="1839714"/>
                  <a:pt x="1107312" y="1839512"/>
                  <a:pt x="1108733" y="1839009"/>
                </a:cubicBezTo>
                <a:cubicBezTo>
                  <a:pt x="1110154" y="1838506"/>
                  <a:pt x="1110967" y="1837098"/>
                  <a:pt x="1111170" y="1834784"/>
                </a:cubicBezTo>
                <a:close/>
                <a:moveTo>
                  <a:pt x="960090" y="1834784"/>
                </a:moveTo>
                <a:cubicBezTo>
                  <a:pt x="957653" y="1834985"/>
                  <a:pt x="956435" y="1835790"/>
                  <a:pt x="956435" y="1837198"/>
                </a:cubicBezTo>
                <a:cubicBezTo>
                  <a:pt x="956435" y="1838606"/>
                  <a:pt x="957653" y="1839411"/>
                  <a:pt x="960090" y="1839612"/>
                </a:cubicBezTo>
                <a:cubicBezTo>
                  <a:pt x="962527" y="1839411"/>
                  <a:pt x="963746" y="1838606"/>
                  <a:pt x="963746" y="1837198"/>
                </a:cubicBezTo>
                <a:cubicBezTo>
                  <a:pt x="963746" y="1835790"/>
                  <a:pt x="962527" y="1834985"/>
                  <a:pt x="960090" y="1834784"/>
                </a:cubicBezTo>
                <a:close/>
                <a:moveTo>
                  <a:pt x="955216" y="1834784"/>
                </a:moveTo>
                <a:cubicBezTo>
                  <a:pt x="952779" y="1835187"/>
                  <a:pt x="951562" y="1836796"/>
                  <a:pt x="951562" y="1839612"/>
                </a:cubicBezTo>
                <a:cubicBezTo>
                  <a:pt x="951562" y="1842429"/>
                  <a:pt x="952779" y="1844039"/>
                  <a:pt x="955216" y="1844440"/>
                </a:cubicBezTo>
                <a:cubicBezTo>
                  <a:pt x="955216" y="1844039"/>
                  <a:pt x="955216" y="1842429"/>
                  <a:pt x="955216" y="1839612"/>
                </a:cubicBezTo>
                <a:cubicBezTo>
                  <a:pt x="955216" y="1836796"/>
                  <a:pt x="955216" y="1835187"/>
                  <a:pt x="955216" y="1834784"/>
                </a:cubicBezTo>
                <a:close/>
                <a:moveTo>
                  <a:pt x="248551" y="1834784"/>
                </a:moveTo>
                <a:cubicBezTo>
                  <a:pt x="246115" y="1835589"/>
                  <a:pt x="244897" y="1838807"/>
                  <a:pt x="244897" y="1844440"/>
                </a:cubicBezTo>
                <a:cubicBezTo>
                  <a:pt x="244897" y="1850073"/>
                  <a:pt x="246115" y="1853292"/>
                  <a:pt x="248551" y="1854097"/>
                </a:cubicBezTo>
                <a:cubicBezTo>
                  <a:pt x="248551" y="1851481"/>
                  <a:pt x="248551" y="1848263"/>
                  <a:pt x="248551" y="1844440"/>
                </a:cubicBezTo>
                <a:cubicBezTo>
                  <a:pt x="248551" y="1840618"/>
                  <a:pt x="248551" y="1837399"/>
                  <a:pt x="248551" y="1834784"/>
                </a:cubicBezTo>
                <a:close/>
                <a:moveTo>
                  <a:pt x="1747168" y="1829956"/>
                </a:moveTo>
                <a:cubicBezTo>
                  <a:pt x="1742498" y="1843736"/>
                  <a:pt x="1739655" y="1854802"/>
                  <a:pt x="1738640" y="1863150"/>
                </a:cubicBezTo>
                <a:cubicBezTo>
                  <a:pt x="1737625" y="1871499"/>
                  <a:pt x="1737219" y="1881357"/>
                  <a:pt x="1737421" y="1892724"/>
                </a:cubicBezTo>
                <a:cubicBezTo>
                  <a:pt x="1737421" y="1893127"/>
                  <a:pt x="1737421" y="1894736"/>
                  <a:pt x="1737421" y="1897552"/>
                </a:cubicBezTo>
                <a:cubicBezTo>
                  <a:pt x="1737421" y="1900369"/>
                  <a:pt x="1737421" y="1901978"/>
                  <a:pt x="1737421" y="1902380"/>
                </a:cubicBezTo>
                <a:cubicBezTo>
                  <a:pt x="1739960" y="1890611"/>
                  <a:pt x="1742194" y="1880351"/>
                  <a:pt x="1744123" y="1871599"/>
                </a:cubicBezTo>
                <a:cubicBezTo>
                  <a:pt x="1746052" y="1862849"/>
                  <a:pt x="1747067" y="1853795"/>
                  <a:pt x="1747168" y="1844440"/>
                </a:cubicBezTo>
                <a:cubicBezTo>
                  <a:pt x="1747168" y="1841725"/>
                  <a:pt x="1747168" y="1838707"/>
                  <a:pt x="1747168" y="1835387"/>
                </a:cubicBezTo>
                <a:cubicBezTo>
                  <a:pt x="1747168" y="1832068"/>
                  <a:pt x="1747168" y="1830257"/>
                  <a:pt x="1747168" y="1829956"/>
                </a:cubicBezTo>
                <a:close/>
                <a:moveTo>
                  <a:pt x="1120917" y="1829956"/>
                </a:moveTo>
                <a:cubicBezTo>
                  <a:pt x="1121120" y="1829956"/>
                  <a:pt x="1121933" y="1829956"/>
                  <a:pt x="1123354" y="1829956"/>
                </a:cubicBezTo>
                <a:cubicBezTo>
                  <a:pt x="1124776" y="1829956"/>
                  <a:pt x="1125587" y="1829956"/>
                  <a:pt x="1125791" y="1829956"/>
                </a:cubicBezTo>
                <a:cubicBezTo>
                  <a:pt x="1125892" y="1830157"/>
                  <a:pt x="1125690" y="1830962"/>
                  <a:pt x="1125182" y="1832370"/>
                </a:cubicBezTo>
                <a:cubicBezTo>
                  <a:pt x="1124674" y="1833779"/>
                  <a:pt x="1123253" y="1834582"/>
                  <a:pt x="1120917" y="1834784"/>
                </a:cubicBezTo>
                <a:cubicBezTo>
                  <a:pt x="1121729" y="1834784"/>
                  <a:pt x="1120105" y="1834784"/>
                  <a:pt x="1116043" y="1834784"/>
                </a:cubicBezTo>
                <a:cubicBezTo>
                  <a:pt x="1120105" y="1830760"/>
                  <a:pt x="1121729" y="1829151"/>
                  <a:pt x="1120917" y="1829956"/>
                </a:cubicBezTo>
                <a:close/>
                <a:moveTo>
                  <a:pt x="131586" y="1829956"/>
                </a:moveTo>
                <a:cubicBezTo>
                  <a:pt x="129149" y="1829151"/>
                  <a:pt x="127931" y="1833174"/>
                  <a:pt x="127931" y="1842026"/>
                </a:cubicBezTo>
                <a:cubicBezTo>
                  <a:pt x="127931" y="1850878"/>
                  <a:pt x="129149" y="1854902"/>
                  <a:pt x="131586" y="1854097"/>
                </a:cubicBezTo>
                <a:cubicBezTo>
                  <a:pt x="131586" y="1851281"/>
                  <a:pt x="131586" y="1847258"/>
                  <a:pt x="131586" y="1842026"/>
                </a:cubicBezTo>
                <a:cubicBezTo>
                  <a:pt x="131586" y="1836796"/>
                  <a:pt x="131586" y="1832773"/>
                  <a:pt x="131586" y="1829956"/>
                </a:cubicBezTo>
                <a:close/>
                <a:moveTo>
                  <a:pt x="1101423" y="1825127"/>
                </a:moveTo>
                <a:cubicBezTo>
                  <a:pt x="1103860" y="1825530"/>
                  <a:pt x="1105079" y="1827140"/>
                  <a:pt x="1105079" y="1829956"/>
                </a:cubicBezTo>
                <a:cubicBezTo>
                  <a:pt x="1105079" y="1832773"/>
                  <a:pt x="1103860" y="1834382"/>
                  <a:pt x="1101423" y="1834784"/>
                </a:cubicBezTo>
                <a:cubicBezTo>
                  <a:pt x="1098986" y="1834382"/>
                  <a:pt x="1097768" y="1832773"/>
                  <a:pt x="1097768" y="1829956"/>
                </a:cubicBezTo>
                <a:cubicBezTo>
                  <a:pt x="1097768" y="1827140"/>
                  <a:pt x="1098986" y="1825530"/>
                  <a:pt x="1101423" y="1825127"/>
                </a:cubicBezTo>
                <a:close/>
                <a:moveTo>
                  <a:pt x="1776410" y="1820299"/>
                </a:moveTo>
                <a:cubicBezTo>
                  <a:pt x="1778847" y="1820500"/>
                  <a:pt x="1780066" y="1821305"/>
                  <a:pt x="1780066" y="1822713"/>
                </a:cubicBezTo>
                <a:cubicBezTo>
                  <a:pt x="1780066" y="1824121"/>
                  <a:pt x="1778847" y="1824926"/>
                  <a:pt x="1776410" y="1825127"/>
                </a:cubicBezTo>
                <a:cubicBezTo>
                  <a:pt x="1776410" y="1824926"/>
                  <a:pt x="1776410" y="1824121"/>
                  <a:pt x="1776410" y="1822713"/>
                </a:cubicBezTo>
                <a:cubicBezTo>
                  <a:pt x="1776410" y="1821305"/>
                  <a:pt x="1776410" y="1820500"/>
                  <a:pt x="1776410" y="1820299"/>
                </a:cubicBezTo>
                <a:close/>
                <a:moveTo>
                  <a:pt x="1130664" y="1820299"/>
                </a:moveTo>
                <a:cubicBezTo>
                  <a:pt x="1133101" y="1820702"/>
                  <a:pt x="1134320" y="1822311"/>
                  <a:pt x="1134320" y="1825127"/>
                </a:cubicBezTo>
                <a:cubicBezTo>
                  <a:pt x="1134320" y="1827944"/>
                  <a:pt x="1133101" y="1829554"/>
                  <a:pt x="1130664" y="1829956"/>
                </a:cubicBezTo>
                <a:cubicBezTo>
                  <a:pt x="1128227" y="1829554"/>
                  <a:pt x="1127010" y="1827944"/>
                  <a:pt x="1127010" y="1825127"/>
                </a:cubicBezTo>
                <a:cubicBezTo>
                  <a:pt x="1127010" y="1822311"/>
                  <a:pt x="1128227" y="1820702"/>
                  <a:pt x="1130664" y="1820299"/>
                </a:cubicBezTo>
                <a:close/>
                <a:moveTo>
                  <a:pt x="979584" y="1820299"/>
                </a:moveTo>
                <a:cubicBezTo>
                  <a:pt x="977147" y="1820702"/>
                  <a:pt x="975929" y="1822311"/>
                  <a:pt x="975929" y="1825127"/>
                </a:cubicBezTo>
                <a:cubicBezTo>
                  <a:pt x="975929" y="1827944"/>
                  <a:pt x="977147" y="1829554"/>
                  <a:pt x="979584" y="1829956"/>
                </a:cubicBezTo>
                <a:cubicBezTo>
                  <a:pt x="982021" y="1829554"/>
                  <a:pt x="983240" y="1827944"/>
                  <a:pt x="983240" y="1825127"/>
                </a:cubicBezTo>
                <a:cubicBezTo>
                  <a:pt x="983240" y="1822311"/>
                  <a:pt x="982021" y="1820702"/>
                  <a:pt x="979584" y="1820299"/>
                </a:cubicBezTo>
                <a:close/>
                <a:moveTo>
                  <a:pt x="277793" y="1820299"/>
                </a:moveTo>
                <a:cubicBezTo>
                  <a:pt x="275356" y="1819293"/>
                  <a:pt x="274138" y="1822512"/>
                  <a:pt x="274138" y="1829956"/>
                </a:cubicBezTo>
                <a:cubicBezTo>
                  <a:pt x="274138" y="1837399"/>
                  <a:pt x="275356" y="1840618"/>
                  <a:pt x="277793" y="1839612"/>
                </a:cubicBezTo>
                <a:cubicBezTo>
                  <a:pt x="277793" y="1839109"/>
                  <a:pt x="277793" y="1836493"/>
                  <a:pt x="277793" y="1831766"/>
                </a:cubicBezTo>
                <a:cubicBezTo>
                  <a:pt x="277793" y="1827038"/>
                  <a:pt x="277793" y="1823216"/>
                  <a:pt x="277793" y="1820299"/>
                </a:cubicBezTo>
                <a:close/>
                <a:moveTo>
                  <a:pt x="1140411" y="1815471"/>
                </a:moveTo>
                <a:cubicBezTo>
                  <a:pt x="1142848" y="1815874"/>
                  <a:pt x="1144067" y="1817483"/>
                  <a:pt x="1144067" y="1820299"/>
                </a:cubicBezTo>
                <a:cubicBezTo>
                  <a:pt x="1144067" y="1823116"/>
                  <a:pt x="1142848" y="1824725"/>
                  <a:pt x="1140411" y="1825127"/>
                </a:cubicBezTo>
                <a:cubicBezTo>
                  <a:pt x="1137974" y="1824725"/>
                  <a:pt x="1136757" y="1823116"/>
                  <a:pt x="1136757" y="1820299"/>
                </a:cubicBezTo>
                <a:cubicBezTo>
                  <a:pt x="1136757" y="1817483"/>
                  <a:pt x="1137974" y="1815874"/>
                  <a:pt x="1140411" y="1815471"/>
                </a:cubicBezTo>
                <a:close/>
                <a:moveTo>
                  <a:pt x="1776410" y="1810642"/>
                </a:moveTo>
                <a:cubicBezTo>
                  <a:pt x="1778847" y="1810844"/>
                  <a:pt x="1780066" y="1811648"/>
                  <a:pt x="1780066" y="1813056"/>
                </a:cubicBezTo>
                <a:cubicBezTo>
                  <a:pt x="1780066" y="1814464"/>
                  <a:pt x="1778847" y="1815269"/>
                  <a:pt x="1776410" y="1815471"/>
                </a:cubicBezTo>
                <a:cubicBezTo>
                  <a:pt x="1776410" y="1815269"/>
                  <a:pt x="1776410" y="1814464"/>
                  <a:pt x="1776410" y="1813056"/>
                </a:cubicBezTo>
                <a:cubicBezTo>
                  <a:pt x="1776410" y="1811648"/>
                  <a:pt x="1776410" y="1810844"/>
                  <a:pt x="1776410" y="1810642"/>
                </a:cubicBezTo>
                <a:close/>
                <a:moveTo>
                  <a:pt x="1145285" y="1810642"/>
                </a:moveTo>
                <a:cubicBezTo>
                  <a:pt x="1145285" y="1811045"/>
                  <a:pt x="1145285" y="1812655"/>
                  <a:pt x="1145285" y="1815471"/>
                </a:cubicBezTo>
                <a:cubicBezTo>
                  <a:pt x="1145285" y="1818288"/>
                  <a:pt x="1145285" y="1819897"/>
                  <a:pt x="1145285" y="1820299"/>
                </a:cubicBezTo>
                <a:cubicBezTo>
                  <a:pt x="1142848" y="1819897"/>
                  <a:pt x="1141630" y="1818288"/>
                  <a:pt x="1141630" y="1815471"/>
                </a:cubicBezTo>
                <a:cubicBezTo>
                  <a:pt x="1141630" y="1812655"/>
                  <a:pt x="1142848" y="1811045"/>
                  <a:pt x="1145285" y="1810642"/>
                </a:cubicBezTo>
                <a:close/>
                <a:moveTo>
                  <a:pt x="994205" y="1810642"/>
                </a:moveTo>
                <a:cubicBezTo>
                  <a:pt x="991768" y="1810844"/>
                  <a:pt x="990550" y="1811648"/>
                  <a:pt x="990550" y="1813056"/>
                </a:cubicBezTo>
                <a:cubicBezTo>
                  <a:pt x="990550" y="1814464"/>
                  <a:pt x="991768" y="1815269"/>
                  <a:pt x="994205" y="1815471"/>
                </a:cubicBezTo>
                <a:cubicBezTo>
                  <a:pt x="996641" y="1815269"/>
                  <a:pt x="997860" y="1814464"/>
                  <a:pt x="997860" y="1813056"/>
                </a:cubicBezTo>
                <a:cubicBezTo>
                  <a:pt x="997860" y="1811648"/>
                  <a:pt x="996641" y="1810844"/>
                  <a:pt x="994205" y="1810642"/>
                </a:cubicBezTo>
                <a:close/>
                <a:moveTo>
                  <a:pt x="250684" y="1809360"/>
                </a:moveTo>
                <a:cubicBezTo>
                  <a:pt x="250075" y="1809461"/>
                  <a:pt x="249770" y="1810088"/>
                  <a:pt x="249770" y="1811245"/>
                </a:cubicBezTo>
                <a:cubicBezTo>
                  <a:pt x="249770" y="1813560"/>
                  <a:pt x="250988" y="1814967"/>
                  <a:pt x="253425" y="1815471"/>
                </a:cubicBezTo>
                <a:cubicBezTo>
                  <a:pt x="253425" y="1815269"/>
                  <a:pt x="253425" y="1814464"/>
                  <a:pt x="253425" y="1813056"/>
                </a:cubicBezTo>
                <a:cubicBezTo>
                  <a:pt x="253425" y="1811648"/>
                  <a:pt x="253425" y="1810844"/>
                  <a:pt x="253425" y="1810642"/>
                </a:cubicBezTo>
                <a:cubicBezTo>
                  <a:pt x="252207" y="1809687"/>
                  <a:pt x="251293" y="1809260"/>
                  <a:pt x="250684" y="1809360"/>
                </a:cubicBezTo>
                <a:close/>
                <a:moveTo>
                  <a:pt x="1155032" y="1805814"/>
                </a:moveTo>
                <a:cubicBezTo>
                  <a:pt x="1154220" y="1805814"/>
                  <a:pt x="1155844" y="1805814"/>
                  <a:pt x="1159905" y="1805814"/>
                </a:cubicBezTo>
                <a:cubicBezTo>
                  <a:pt x="1159804" y="1806015"/>
                  <a:pt x="1158789" y="1806820"/>
                  <a:pt x="1156860" y="1808228"/>
                </a:cubicBezTo>
                <a:cubicBezTo>
                  <a:pt x="1154931" y="1809637"/>
                  <a:pt x="1152697" y="1810441"/>
                  <a:pt x="1150158" y="1810642"/>
                </a:cubicBezTo>
                <a:cubicBezTo>
                  <a:pt x="1149955" y="1810642"/>
                  <a:pt x="1149144" y="1810642"/>
                  <a:pt x="1147722" y="1810642"/>
                </a:cubicBezTo>
                <a:cubicBezTo>
                  <a:pt x="1146300" y="1810642"/>
                  <a:pt x="1145488" y="1810642"/>
                  <a:pt x="1145285" y="1810642"/>
                </a:cubicBezTo>
                <a:cubicBezTo>
                  <a:pt x="1147824" y="1810441"/>
                  <a:pt x="1150057" y="1809637"/>
                  <a:pt x="1151986" y="1808228"/>
                </a:cubicBezTo>
                <a:cubicBezTo>
                  <a:pt x="1153915" y="1806820"/>
                  <a:pt x="1154931" y="1806015"/>
                  <a:pt x="1155032" y="1805814"/>
                </a:cubicBezTo>
                <a:close/>
                <a:moveTo>
                  <a:pt x="1752042" y="1800986"/>
                </a:moveTo>
                <a:cubicBezTo>
                  <a:pt x="1749605" y="1802092"/>
                  <a:pt x="1748387" y="1805914"/>
                  <a:pt x="1748387" y="1812453"/>
                </a:cubicBezTo>
                <a:cubicBezTo>
                  <a:pt x="1748387" y="1818991"/>
                  <a:pt x="1749605" y="1821607"/>
                  <a:pt x="1752042" y="1820299"/>
                </a:cubicBezTo>
                <a:cubicBezTo>
                  <a:pt x="1752042" y="1819796"/>
                  <a:pt x="1752042" y="1817181"/>
                  <a:pt x="1752042" y="1812453"/>
                </a:cubicBezTo>
                <a:cubicBezTo>
                  <a:pt x="1752042" y="1807725"/>
                  <a:pt x="1752042" y="1803903"/>
                  <a:pt x="1752042" y="1800986"/>
                </a:cubicBezTo>
                <a:close/>
                <a:moveTo>
                  <a:pt x="1125791" y="1800986"/>
                </a:moveTo>
                <a:cubicBezTo>
                  <a:pt x="1124978" y="1800986"/>
                  <a:pt x="1126603" y="1800986"/>
                  <a:pt x="1130664" y="1800986"/>
                </a:cubicBezTo>
                <a:cubicBezTo>
                  <a:pt x="1130461" y="1801187"/>
                  <a:pt x="1129649" y="1801992"/>
                  <a:pt x="1128227" y="1803400"/>
                </a:cubicBezTo>
                <a:cubicBezTo>
                  <a:pt x="1126806" y="1804808"/>
                  <a:pt x="1125994" y="1805612"/>
                  <a:pt x="1125791" y="1805814"/>
                </a:cubicBezTo>
                <a:cubicBezTo>
                  <a:pt x="1125587" y="1805814"/>
                  <a:pt x="1124776" y="1805814"/>
                  <a:pt x="1123354" y="1805814"/>
                </a:cubicBezTo>
                <a:cubicBezTo>
                  <a:pt x="1121933" y="1805814"/>
                  <a:pt x="1121120" y="1805814"/>
                  <a:pt x="1120917" y="1805814"/>
                </a:cubicBezTo>
                <a:cubicBezTo>
                  <a:pt x="1121120" y="1805612"/>
                  <a:pt x="1121933" y="1804808"/>
                  <a:pt x="1123354" y="1803400"/>
                </a:cubicBezTo>
                <a:cubicBezTo>
                  <a:pt x="1124776" y="1801992"/>
                  <a:pt x="1125587" y="1801187"/>
                  <a:pt x="1125791" y="1800986"/>
                </a:cubicBezTo>
                <a:close/>
                <a:moveTo>
                  <a:pt x="1013090" y="1797365"/>
                </a:moveTo>
                <a:cubicBezTo>
                  <a:pt x="1012278" y="1797365"/>
                  <a:pt x="1010857" y="1798571"/>
                  <a:pt x="1008825" y="1800986"/>
                </a:cubicBezTo>
                <a:cubicBezTo>
                  <a:pt x="1006389" y="1801389"/>
                  <a:pt x="1005171" y="1802998"/>
                  <a:pt x="1005171" y="1805814"/>
                </a:cubicBezTo>
                <a:cubicBezTo>
                  <a:pt x="1005171" y="1808631"/>
                  <a:pt x="1006389" y="1810241"/>
                  <a:pt x="1008825" y="1810642"/>
                </a:cubicBezTo>
                <a:cubicBezTo>
                  <a:pt x="1008825" y="1810241"/>
                  <a:pt x="1008825" y="1808631"/>
                  <a:pt x="1008825" y="1805814"/>
                </a:cubicBezTo>
                <a:cubicBezTo>
                  <a:pt x="1008825" y="1802998"/>
                  <a:pt x="1008825" y="1801389"/>
                  <a:pt x="1008825" y="1800986"/>
                </a:cubicBezTo>
                <a:cubicBezTo>
                  <a:pt x="1009029" y="1800986"/>
                  <a:pt x="1009841" y="1800986"/>
                  <a:pt x="1011262" y="1800986"/>
                </a:cubicBezTo>
                <a:cubicBezTo>
                  <a:pt x="1012683" y="1800986"/>
                  <a:pt x="1013495" y="1800986"/>
                  <a:pt x="1013699" y="1800986"/>
                </a:cubicBezTo>
                <a:cubicBezTo>
                  <a:pt x="1014106" y="1798571"/>
                  <a:pt x="1013902" y="1797365"/>
                  <a:pt x="1013090" y="1797365"/>
                </a:cubicBezTo>
                <a:close/>
                <a:moveTo>
                  <a:pt x="1781283" y="1796157"/>
                </a:moveTo>
                <a:cubicBezTo>
                  <a:pt x="1783720" y="1796359"/>
                  <a:pt x="1784939" y="1797164"/>
                  <a:pt x="1784939" y="1798571"/>
                </a:cubicBezTo>
                <a:cubicBezTo>
                  <a:pt x="1784939" y="1799979"/>
                  <a:pt x="1783720" y="1800784"/>
                  <a:pt x="1781283" y="1800986"/>
                </a:cubicBezTo>
                <a:cubicBezTo>
                  <a:pt x="1781283" y="1800483"/>
                  <a:pt x="1781283" y="1799075"/>
                  <a:pt x="1781283" y="1796761"/>
                </a:cubicBezTo>
                <a:close/>
                <a:moveTo>
                  <a:pt x="1164779" y="1796157"/>
                </a:moveTo>
                <a:cubicBezTo>
                  <a:pt x="1167216" y="1796560"/>
                  <a:pt x="1168435" y="1798170"/>
                  <a:pt x="1168435" y="1800986"/>
                </a:cubicBezTo>
                <a:cubicBezTo>
                  <a:pt x="1168435" y="1803803"/>
                  <a:pt x="1167216" y="1805412"/>
                  <a:pt x="1164779" y="1805814"/>
                </a:cubicBezTo>
                <a:cubicBezTo>
                  <a:pt x="1162342" y="1805412"/>
                  <a:pt x="1161124" y="1803803"/>
                  <a:pt x="1161124" y="1800986"/>
                </a:cubicBezTo>
                <a:cubicBezTo>
                  <a:pt x="1161124" y="1798170"/>
                  <a:pt x="1162342" y="1796560"/>
                  <a:pt x="1164779" y="1796157"/>
                </a:cubicBezTo>
                <a:close/>
                <a:moveTo>
                  <a:pt x="1822404" y="1794121"/>
                </a:moveTo>
                <a:cubicBezTo>
                  <a:pt x="1823013" y="1794422"/>
                  <a:pt x="1823927" y="1795102"/>
                  <a:pt x="1825145" y="1796157"/>
                </a:cubicBezTo>
                <a:cubicBezTo>
                  <a:pt x="1822708" y="1795856"/>
                  <a:pt x="1821491" y="1795253"/>
                  <a:pt x="1821491" y="1794346"/>
                </a:cubicBezTo>
                <a:cubicBezTo>
                  <a:pt x="1821491" y="1793894"/>
                  <a:pt x="1821795" y="1793819"/>
                  <a:pt x="1822404" y="1794121"/>
                </a:cubicBezTo>
                <a:close/>
                <a:moveTo>
                  <a:pt x="1170261" y="1792537"/>
                </a:moveTo>
                <a:cubicBezTo>
                  <a:pt x="1171074" y="1792537"/>
                  <a:pt x="1172496" y="1793743"/>
                  <a:pt x="1174526" y="1796157"/>
                </a:cubicBezTo>
                <a:cubicBezTo>
                  <a:pt x="1174323" y="1796157"/>
                  <a:pt x="1173512" y="1796157"/>
                  <a:pt x="1172089" y="1796157"/>
                </a:cubicBezTo>
                <a:cubicBezTo>
                  <a:pt x="1170668" y="1796157"/>
                  <a:pt x="1169856" y="1796157"/>
                  <a:pt x="1169653" y="1796157"/>
                </a:cubicBezTo>
                <a:cubicBezTo>
                  <a:pt x="1169247" y="1793743"/>
                  <a:pt x="1169449" y="1792537"/>
                  <a:pt x="1170261" y="1792537"/>
                </a:cubicBezTo>
                <a:close/>
                <a:moveTo>
                  <a:pt x="1140411" y="1791329"/>
                </a:moveTo>
                <a:cubicBezTo>
                  <a:pt x="1140615" y="1791329"/>
                  <a:pt x="1141427" y="1791329"/>
                  <a:pt x="1142848" y="1791329"/>
                </a:cubicBezTo>
                <a:cubicBezTo>
                  <a:pt x="1144269" y="1791329"/>
                  <a:pt x="1145081" y="1791329"/>
                  <a:pt x="1145285" y="1791329"/>
                </a:cubicBezTo>
                <a:cubicBezTo>
                  <a:pt x="1142950" y="1791531"/>
                  <a:pt x="1141528" y="1792335"/>
                  <a:pt x="1141020" y="1793743"/>
                </a:cubicBezTo>
                <a:cubicBezTo>
                  <a:pt x="1140514" y="1795151"/>
                  <a:pt x="1140310" y="1795956"/>
                  <a:pt x="1140411" y="1796157"/>
                </a:cubicBezTo>
                <a:cubicBezTo>
                  <a:pt x="1140208" y="1796157"/>
                  <a:pt x="1139396" y="1796157"/>
                  <a:pt x="1137974" y="1796157"/>
                </a:cubicBezTo>
                <a:cubicBezTo>
                  <a:pt x="1136553" y="1796157"/>
                  <a:pt x="1135741" y="1796157"/>
                  <a:pt x="1135538" y="1796157"/>
                </a:cubicBezTo>
                <a:cubicBezTo>
                  <a:pt x="1135741" y="1795956"/>
                  <a:pt x="1136553" y="1795151"/>
                  <a:pt x="1137974" y="1793743"/>
                </a:cubicBezTo>
                <a:cubicBezTo>
                  <a:pt x="1139396" y="1792335"/>
                  <a:pt x="1140208" y="1791531"/>
                  <a:pt x="1140411" y="1791329"/>
                </a:cubicBezTo>
                <a:close/>
                <a:moveTo>
                  <a:pt x="1023446" y="1791329"/>
                </a:moveTo>
                <a:cubicBezTo>
                  <a:pt x="1023649" y="1793743"/>
                  <a:pt x="1024462" y="1794951"/>
                  <a:pt x="1025883" y="1794951"/>
                </a:cubicBezTo>
                <a:cubicBezTo>
                  <a:pt x="1027305" y="1794951"/>
                  <a:pt x="1028116" y="1793743"/>
                  <a:pt x="1028320" y="1791329"/>
                </a:cubicBezTo>
                <a:cubicBezTo>
                  <a:pt x="1028116" y="1791329"/>
                  <a:pt x="1027305" y="1791329"/>
                  <a:pt x="1025883" y="1791329"/>
                </a:cubicBezTo>
                <a:cubicBezTo>
                  <a:pt x="1024462" y="1791329"/>
                  <a:pt x="1023649" y="1791329"/>
                  <a:pt x="1023446" y="1791329"/>
                </a:cubicBezTo>
                <a:close/>
                <a:moveTo>
                  <a:pt x="1018572" y="1791329"/>
                </a:moveTo>
                <a:cubicBezTo>
                  <a:pt x="1016136" y="1791732"/>
                  <a:pt x="1014918" y="1793341"/>
                  <a:pt x="1014918" y="1796157"/>
                </a:cubicBezTo>
                <a:cubicBezTo>
                  <a:pt x="1014918" y="1798973"/>
                  <a:pt x="1016136" y="1800584"/>
                  <a:pt x="1018572" y="1800986"/>
                </a:cubicBezTo>
                <a:cubicBezTo>
                  <a:pt x="1021009" y="1800584"/>
                  <a:pt x="1022228" y="1798973"/>
                  <a:pt x="1022228" y="1796157"/>
                </a:cubicBezTo>
                <a:cubicBezTo>
                  <a:pt x="1022228" y="1793341"/>
                  <a:pt x="1021009" y="1791732"/>
                  <a:pt x="1018572" y="1791329"/>
                </a:cubicBezTo>
                <a:close/>
                <a:moveTo>
                  <a:pt x="999078" y="1791329"/>
                </a:moveTo>
                <a:cubicBezTo>
                  <a:pt x="996641" y="1791732"/>
                  <a:pt x="995424" y="1793341"/>
                  <a:pt x="995424" y="1796157"/>
                </a:cubicBezTo>
                <a:cubicBezTo>
                  <a:pt x="995424" y="1798973"/>
                  <a:pt x="996641" y="1800584"/>
                  <a:pt x="999078" y="1800986"/>
                </a:cubicBezTo>
                <a:cubicBezTo>
                  <a:pt x="1001515" y="1800584"/>
                  <a:pt x="1002734" y="1798973"/>
                  <a:pt x="1002734" y="1796157"/>
                </a:cubicBezTo>
                <a:cubicBezTo>
                  <a:pt x="1002734" y="1793341"/>
                  <a:pt x="1001515" y="1791732"/>
                  <a:pt x="999078" y="1791329"/>
                </a:cubicBezTo>
                <a:close/>
                <a:moveTo>
                  <a:pt x="1752042" y="1786501"/>
                </a:moveTo>
                <a:cubicBezTo>
                  <a:pt x="1752042" y="1785093"/>
                  <a:pt x="1752042" y="1786702"/>
                  <a:pt x="1752042" y="1791329"/>
                </a:cubicBezTo>
                <a:cubicBezTo>
                  <a:pt x="1752042" y="1795956"/>
                  <a:pt x="1752042" y="1797567"/>
                  <a:pt x="1752042" y="1796157"/>
                </a:cubicBezTo>
                <a:cubicBezTo>
                  <a:pt x="1754479" y="1795756"/>
                  <a:pt x="1755698" y="1794146"/>
                  <a:pt x="1755698" y="1791329"/>
                </a:cubicBezTo>
                <a:cubicBezTo>
                  <a:pt x="1755698" y="1788513"/>
                  <a:pt x="1754479" y="1786902"/>
                  <a:pt x="1752042" y="1786501"/>
                </a:cubicBezTo>
                <a:close/>
                <a:moveTo>
                  <a:pt x="1003952" y="1786501"/>
                </a:moveTo>
                <a:cubicBezTo>
                  <a:pt x="1001515" y="1786902"/>
                  <a:pt x="1000297" y="1788513"/>
                  <a:pt x="1000297" y="1791329"/>
                </a:cubicBezTo>
                <a:cubicBezTo>
                  <a:pt x="1000297" y="1794146"/>
                  <a:pt x="1001515" y="1795756"/>
                  <a:pt x="1003952" y="1796157"/>
                </a:cubicBezTo>
                <a:cubicBezTo>
                  <a:pt x="1006389" y="1795756"/>
                  <a:pt x="1007608" y="1794146"/>
                  <a:pt x="1007608" y="1791329"/>
                </a:cubicBezTo>
                <a:cubicBezTo>
                  <a:pt x="1007608" y="1788513"/>
                  <a:pt x="1006389" y="1786902"/>
                  <a:pt x="1003952" y="1786501"/>
                </a:cubicBezTo>
                <a:close/>
                <a:moveTo>
                  <a:pt x="1034818" y="1783818"/>
                </a:moveTo>
                <a:lnTo>
                  <a:pt x="1035630" y="1784891"/>
                </a:lnTo>
                <a:lnTo>
                  <a:pt x="1034412" y="1784087"/>
                </a:lnTo>
                <a:close/>
                <a:moveTo>
                  <a:pt x="1174526" y="1781672"/>
                </a:moveTo>
                <a:cubicBezTo>
                  <a:pt x="1174526" y="1781874"/>
                  <a:pt x="1174526" y="1782679"/>
                  <a:pt x="1174526" y="1784087"/>
                </a:cubicBezTo>
                <a:cubicBezTo>
                  <a:pt x="1174526" y="1785496"/>
                  <a:pt x="1174526" y="1786299"/>
                  <a:pt x="1174526" y="1786501"/>
                </a:cubicBezTo>
                <a:cubicBezTo>
                  <a:pt x="1172089" y="1786299"/>
                  <a:pt x="1170872" y="1785496"/>
                  <a:pt x="1170872" y="1784087"/>
                </a:cubicBezTo>
                <a:cubicBezTo>
                  <a:pt x="1170872" y="1782679"/>
                  <a:pt x="1172089" y="1781874"/>
                  <a:pt x="1174526" y="1781672"/>
                </a:cubicBezTo>
                <a:close/>
                <a:moveTo>
                  <a:pt x="1145285" y="1781672"/>
                </a:moveTo>
                <a:lnTo>
                  <a:pt x="1146909" y="1783818"/>
                </a:lnTo>
                <a:lnTo>
                  <a:pt x="1150158" y="1781672"/>
                </a:lnTo>
                <a:cubicBezTo>
                  <a:pt x="1152595" y="1781874"/>
                  <a:pt x="1153814" y="1782679"/>
                  <a:pt x="1153814" y="1784087"/>
                </a:cubicBezTo>
                <a:cubicBezTo>
                  <a:pt x="1153814" y="1785496"/>
                  <a:pt x="1152595" y="1786299"/>
                  <a:pt x="1150158" y="1786501"/>
                </a:cubicBezTo>
                <a:lnTo>
                  <a:pt x="1147722" y="1784891"/>
                </a:lnTo>
                <a:lnTo>
                  <a:pt x="1148941" y="1786501"/>
                </a:lnTo>
                <a:cubicBezTo>
                  <a:pt x="1148941" y="1789318"/>
                  <a:pt x="1147722" y="1790927"/>
                  <a:pt x="1145285" y="1791329"/>
                </a:cubicBezTo>
                <a:cubicBezTo>
                  <a:pt x="1145285" y="1790927"/>
                  <a:pt x="1145285" y="1789318"/>
                  <a:pt x="1145285" y="1786501"/>
                </a:cubicBezTo>
                <a:cubicBezTo>
                  <a:pt x="1145285" y="1783685"/>
                  <a:pt x="1145285" y="1782075"/>
                  <a:pt x="1145285" y="1781672"/>
                </a:cubicBezTo>
                <a:close/>
                <a:moveTo>
                  <a:pt x="1033193" y="1781672"/>
                </a:moveTo>
                <a:cubicBezTo>
                  <a:pt x="1030756" y="1782075"/>
                  <a:pt x="1029539" y="1783685"/>
                  <a:pt x="1029539" y="1786501"/>
                </a:cubicBezTo>
                <a:cubicBezTo>
                  <a:pt x="1029539" y="1789318"/>
                  <a:pt x="1030756" y="1790927"/>
                  <a:pt x="1033193" y="1791329"/>
                </a:cubicBezTo>
                <a:cubicBezTo>
                  <a:pt x="1035630" y="1790927"/>
                  <a:pt x="1036849" y="1789318"/>
                  <a:pt x="1036849" y="1786501"/>
                </a:cubicBezTo>
                <a:lnTo>
                  <a:pt x="1035630" y="1784891"/>
                </a:lnTo>
                <a:lnTo>
                  <a:pt x="1038067" y="1786501"/>
                </a:lnTo>
                <a:cubicBezTo>
                  <a:pt x="1038067" y="1786299"/>
                  <a:pt x="1038067" y="1785496"/>
                  <a:pt x="1038067" y="1784087"/>
                </a:cubicBezTo>
                <a:cubicBezTo>
                  <a:pt x="1038067" y="1782679"/>
                  <a:pt x="1038067" y="1781874"/>
                  <a:pt x="1038067" y="1781672"/>
                </a:cubicBezTo>
                <a:lnTo>
                  <a:pt x="1034818" y="1783818"/>
                </a:lnTo>
                <a:close/>
                <a:moveTo>
                  <a:pt x="253425" y="1781672"/>
                </a:moveTo>
                <a:cubicBezTo>
                  <a:pt x="253425" y="1782477"/>
                  <a:pt x="253425" y="1785696"/>
                  <a:pt x="253425" y="1791329"/>
                </a:cubicBezTo>
                <a:cubicBezTo>
                  <a:pt x="253425" y="1796962"/>
                  <a:pt x="253425" y="1800181"/>
                  <a:pt x="253425" y="1800986"/>
                </a:cubicBezTo>
                <a:cubicBezTo>
                  <a:pt x="255862" y="1798370"/>
                  <a:pt x="257081" y="1795151"/>
                  <a:pt x="257081" y="1791329"/>
                </a:cubicBezTo>
                <a:cubicBezTo>
                  <a:pt x="257081" y="1787507"/>
                  <a:pt x="255862" y="1784288"/>
                  <a:pt x="253425" y="1781672"/>
                </a:cubicBezTo>
                <a:close/>
                <a:moveTo>
                  <a:pt x="1830019" y="1776844"/>
                </a:moveTo>
                <a:cubicBezTo>
                  <a:pt x="1830019" y="1777046"/>
                  <a:pt x="1830019" y="1777850"/>
                  <a:pt x="1830019" y="1779258"/>
                </a:cubicBezTo>
                <a:cubicBezTo>
                  <a:pt x="1830019" y="1780666"/>
                  <a:pt x="1830019" y="1781471"/>
                  <a:pt x="1830019" y="1781672"/>
                </a:cubicBezTo>
                <a:cubicBezTo>
                  <a:pt x="1827582" y="1781471"/>
                  <a:pt x="1826364" y="1780666"/>
                  <a:pt x="1826364" y="1779258"/>
                </a:cubicBezTo>
                <a:cubicBezTo>
                  <a:pt x="1826364" y="1777850"/>
                  <a:pt x="1827582" y="1777046"/>
                  <a:pt x="1830019" y="1776844"/>
                </a:cubicBezTo>
                <a:close/>
                <a:moveTo>
                  <a:pt x="1766663" y="1776844"/>
                </a:moveTo>
                <a:cubicBezTo>
                  <a:pt x="1764226" y="1777247"/>
                  <a:pt x="1763008" y="1778857"/>
                  <a:pt x="1763008" y="1781672"/>
                </a:cubicBezTo>
                <a:cubicBezTo>
                  <a:pt x="1763008" y="1784490"/>
                  <a:pt x="1764226" y="1786099"/>
                  <a:pt x="1766663" y="1786501"/>
                </a:cubicBezTo>
                <a:cubicBezTo>
                  <a:pt x="1769099" y="1786099"/>
                  <a:pt x="1770318" y="1784490"/>
                  <a:pt x="1770318" y="1781672"/>
                </a:cubicBezTo>
                <a:cubicBezTo>
                  <a:pt x="1770318" y="1778857"/>
                  <a:pt x="1769099" y="1777247"/>
                  <a:pt x="1766663" y="1776844"/>
                </a:cubicBezTo>
                <a:close/>
                <a:moveTo>
                  <a:pt x="1786157" y="1772016"/>
                </a:moveTo>
                <a:cubicBezTo>
                  <a:pt x="1788594" y="1772419"/>
                  <a:pt x="1789813" y="1774028"/>
                  <a:pt x="1789813" y="1776844"/>
                </a:cubicBezTo>
                <a:cubicBezTo>
                  <a:pt x="1789813" y="1779661"/>
                  <a:pt x="1788594" y="1781271"/>
                  <a:pt x="1786157" y="1781672"/>
                </a:cubicBezTo>
                <a:cubicBezTo>
                  <a:pt x="1783720" y="1781271"/>
                  <a:pt x="1782502" y="1779661"/>
                  <a:pt x="1782502" y="1776844"/>
                </a:cubicBezTo>
                <a:cubicBezTo>
                  <a:pt x="1782502" y="1774028"/>
                  <a:pt x="1783720" y="1772419"/>
                  <a:pt x="1786157" y="1772016"/>
                </a:cubicBezTo>
                <a:close/>
                <a:moveTo>
                  <a:pt x="1164779" y="1772016"/>
                </a:moveTo>
                <a:cubicBezTo>
                  <a:pt x="1167216" y="1772419"/>
                  <a:pt x="1168435" y="1774028"/>
                  <a:pt x="1168435" y="1776844"/>
                </a:cubicBezTo>
                <a:cubicBezTo>
                  <a:pt x="1168435" y="1779661"/>
                  <a:pt x="1167216" y="1781271"/>
                  <a:pt x="1164779" y="1781672"/>
                </a:cubicBezTo>
                <a:lnTo>
                  <a:pt x="1163154" y="1779527"/>
                </a:lnTo>
                <a:lnTo>
                  <a:pt x="1159905" y="1781672"/>
                </a:lnTo>
                <a:cubicBezTo>
                  <a:pt x="1157469" y="1781471"/>
                  <a:pt x="1156251" y="1780666"/>
                  <a:pt x="1156251" y="1779258"/>
                </a:cubicBezTo>
                <a:cubicBezTo>
                  <a:pt x="1156251" y="1777850"/>
                  <a:pt x="1157469" y="1777046"/>
                  <a:pt x="1159905" y="1776844"/>
                </a:cubicBezTo>
                <a:lnTo>
                  <a:pt x="1162342" y="1778454"/>
                </a:lnTo>
                <a:lnTo>
                  <a:pt x="1161124" y="1776844"/>
                </a:lnTo>
                <a:cubicBezTo>
                  <a:pt x="1161124" y="1774028"/>
                  <a:pt x="1162342" y="1772419"/>
                  <a:pt x="1164779" y="1772016"/>
                </a:cubicBezTo>
                <a:close/>
                <a:moveTo>
                  <a:pt x="1052687" y="1772016"/>
                </a:moveTo>
                <a:cubicBezTo>
                  <a:pt x="1050251" y="1772419"/>
                  <a:pt x="1049033" y="1774028"/>
                  <a:pt x="1049033" y="1776844"/>
                </a:cubicBezTo>
                <a:cubicBezTo>
                  <a:pt x="1049033" y="1779661"/>
                  <a:pt x="1050251" y="1781271"/>
                  <a:pt x="1052687" y="1781672"/>
                </a:cubicBezTo>
                <a:cubicBezTo>
                  <a:pt x="1055124" y="1781271"/>
                  <a:pt x="1056343" y="1779661"/>
                  <a:pt x="1056343" y="1776844"/>
                </a:cubicBezTo>
                <a:cubicBezTo>
                  <a:pt x="1056343" y="1774028"/>
                  <a:pt x="1055124" y="1772419"/>
                  <a:pt x="1052687" y="1772016"/>
                </a:cubicBezTo>
                <a:close/>
                <a:moveTo>
                  <a:pt x="1028320" y="1772016"/>
                </a:moveTo>
                <a:cubicBezTo>
                  <a:pt x="1025883" y="1772419"/>
                  <a:pt x="1024665" y="1774028"/>
                  <a:pt x="1024665" y="1776844"/>
                </a:cubicBezTo>
                <a:cubicBezTo>
                  <a:pt x="1024665" y="1779661"/>
                  <a:pt x="1025883" y="1781271"/>
                  <a:pt x="1028320" y="1781672"/>
                </a:cubicBezTo>
                <a:cubicBezTo>
                  <a:pt x="1030756" y="1781271"/>
                  <a:pt x="1031975" y="1779661"/>
                  <a:pt x="1031975" y="1776844"/>
                </a:cubicBezTo>
                <a:cubicBezTo>
                  <a:pt x="1031975" y="1774028"/>
                  <a:pt x="1030756" y="1772419"/>
                  <a:pt x="1028320" y="1772016"/>
                </a:cubicBezTo>
                <a:close/>
                <a:moveTo>
                  <a:pt x="1771536" y="1767187"/>
                </a:moveTo>
                <a:cubicBezTo>
                  <a:pt x="1769099" y="1767389"/>
                  <a:pt x="1767882" y="1768194"/>
                  <a:pt x="1767882" y="1769602"/>
                </a:cubicBezTo>
                <a:cubicBezTo>
                  <a:pt x="1767882" y="1771010"/>
                  <a:pt x="1769099" y="1771814"/>
                  <a:pt x="1771536" y="1772016"/>
                </a:cubicBezTo>
                <a:cubicBezTo>
                  <a:pt x="1773973" y="1771814"/>
                  <a:pt x="1775192" y="1771010"/>
                  <a:pt x="1775192" y="1769602"/>
                </a:cubicBezTo>
                <a:cubicBezTo>
                  <a:pt x="1775192" y="1768194"/>
                  <a:pt x="1773973" y="1767389"/>
                  <a:pt x="1771536" y="1767187"/>
                </a:cubicBezTo>
                <a:close/>
                <a:moveTo>
                  <a:pt x="1756916" y="1767187"/>
                </a:moveTo>
                <a:cubicBezTo>
                  <a:pt x="1756916" y="1767791"/>
                  <a:pt x="1756916" y="1770205"/>
                  <a:pt x="1756916" y="1774430"/>
                </a:cubicBezTo>
                <a:cubicBezTo>
                  <a:pt x="1756916" y="1778655"/>
                  <a:pt x="1756916" y="1781069"/>
                  <a:pt x="1756916" y="1781672"/>
                </a:cubicBezTo>
                <a:cubicBezTo>
                  <a:pt x="1759352" y="1781371"/>
                  <a:pt x="1760571" y="1779560"/>
                  <a:pt x="1760571" y="1776241"/>
                </a:cubicBezTo>
                <a:cubicBezTo>
                  <a:pt x="1760571" y="1772921"/>
                  <a:pt x="1759352" y="1769903"/>
                  <a:pt x="1756916" y="1767187"/>
                </a:cubicBezTo>
                <a:close/>
                <a:moveTo>
                  <a:pt x="1223262" y="1767187"/>
                </a:moveTo>
                <a:cubicBezTo>
                  <a:pt x="1225698" y="1767590"/>
                  <a:pt x="1226917" y="1769200"/>
                  <a:pt x="1226917" y="1772016"/>
                </a:cubicBezTo>
                <a:cubicBezTo>
                  <a:pt x="1226917" y="1774832"/>
                  <a:pt x="1225698" y="1776442"/>
                  <a:pt x="1223262" y="1776844"/>
                </a:cubicBezTo>
                <a:cubicBezTo>
                  <a:pt x="1220825" y="1776442"/>
                  <a:pt x="1219607" y="1774832"/>
                  <a:pt x="1219607" y="1772016"/>
                </a:cubicBezTo>
                <a:cubicBezTo>
                  <a:pt x="1219607" y="1769200"/>
                  <a:pt x="1220825" y="1767590"/>
                  <a:pt x="1223262" y="1767187"/>
                </a:cubicBezTo>
                <a:close/>
                <a:moveTo>
                  <a:pt x="1189147" y="1767187"/>
                </a:moveTo>
                <a:cubicBezTo>
                  <a:pt x="1191584" y="1767590"/>
                  <a:pt x="1192803" y="1769200"/>
                  <a:pt x="1192803" y="1772016"/>
                </a:cubicBezTo>
                <a:cubicBezTo>
                  <a:pt x="1192803" y="1774832"/>
                  <a:pt x="1191584" y="1776442"/>
                  <a:pt x="1189147" y="1776844"/>
                </a:cubicBezTo>
                <a:cubicBezTo>
                  <a:pt x="1186710" y="1776442"/>
                  <a:pt x="1185492" y="1774832"/>
                  <a:pt x="1185492" y="1772016"/>
                </a:cubicBezTo>
                <a:cubicBezTo>
                  <a:pt x="1185492" y="1769200"/>
                  <a:pt x="1186710" y="1767590"/>
                  <a:pt x="1189147" y="1767187"/>
                </a:cubicBezTo>
                <a:close/>
                <a:moveTo>
                  <a:pt x="1057561" y="1767187"/>
                </a:moveTo>
                <a:cubicBezTo>
                  <a:pt x="1055124" y="1767590"/>
                  <a:pt x="1053906" y="1769200"/>
                  <a:pt x="1053906" y="1772016"/>
                </a:cubicBezTo>
                <a:cubicBezTo>
                  <a:pt x="1053906" y="1774832"/>
                  <a:pt x="1055124" y="1776442"/>
                  <a:pt x="1057561" y="1776844"/>
                </a:cubicBezTo>
                <a:cubicBezTo>
                  <a:pt x="1059998" y="1776442"/>
                  <a:pt x="1061217" y="1774832"/>
                  <a:pt x="1061217" y="1772016"/>
                </a:cubicBezTo>
                <a:cubicBezTo>
                  <a:pt x="1061217" y="1769200"/>
                  <a:pt x="1059998" y="1767590"/>
                  <a:pt x="1057561" y="1767187"/>
                </a:cubicBezTo>
                <a:close/>
                <a:moveTo>
                  <a:pt x="1228135" y="1762359"/>
                </a:moveTo>
                <a:cubicBezTo>
                  <a:pt x="1230572" y="1762761"/>
                  <a:pt x="1231791" y="1764372"/>
                  <a:pt x="1231791" y="1767187"/>
                </a:cubicBezTo>
                <a:cubicBezTo>
                  <a:pt x="1231791" y="1770005"/>
                  <a:pt x="1230572" y="1771614"/>
                  <a:pt x="1228135" y="1772016"/>
                </a:cubicBezTo>
                <a:cubicBezTo>
                  <a:pt x="1228135" y="1771614"/>
                  <a:pt x="1228135" y="1770005"/>
                  <a:pt x="1228135" y="1767187"/>
                </a:cubicBezTo>
                <a:cubicBezTo>
                  <a:pt x="1228135" y="1764372"/>
                  <a:pt x="1228135" y="1762761"/>
                  <a:pt x="1228135" y="1762359"/>
                </a:cubicBezTo>
                <a:close/>
                <a:moveTo>
                  <a:pt x="1198894" y="1762359"/>
                </a:moveTo>
                <a:cubicBezTo>
                  <a:pt x="1198894" y="1762561"/>
                  <a:pt x="1198894" y="1763365"/>
                  <a:pt x="1198894" y="1764773"/>
                </a:cubicBezTo>
                <a:cubicBezTo>
                  <a:pt x="1198894" y="1766181"/>
                  <a:pt x="1198894" y="1766986"/>
                  <a:pt x="1198894" y="1767187"/>
                </a:cubicBezTo>
                <a:cubicBezTo>
                  <a:pt x="1198690" y="1767187"/>
                  <a:pt x="1197878" y="1767187"/>
                  <a:pt x="1196457" y="1767187"/>
                </a:cubicBezTo>
                <a:cubicBezTo>
                  <a:pt x="1195036" y="1767187"/>
                  <a:pt x="1194224" y="1767187"/>
                  <a:pt x="1194020" y="1767187"/>
                </a:cubicBezTo>
                <a:cubicBezTo>
                  <a:pt x="1193919" y="1766986"/>
                  <a:pt x="1194123" y="1766181"/>
                  <a:pt x="1194629" y="1764773"/>
                </a:cubicBezTo>
                <a:cubicBezTo>
                  <a:pt x="1195137" y="1763365"/>
                  <a:pt x="1196559" y="1762561"/>
                  <a:pt x="1198894" y="1762359"/>
                </a:cubicBezTo>
                <a:close/>
                <a:moveTo>
                  <a:pt x="287540" y="1762359"/>
                </a:moveTo>
                <a:cubicBezTo>
                  <a:pt x="281854" y="1776844"/>
                  <a:pt x="278605" y="1791329"/>
                  <a:pt x="277793" y="1805814"/>
                </a:cubicBezTo>
                <a:cubicBezTo>
                  <a:pt x="277793" y="1806217"/>
                  <a:pt x="277793" y="1807826"/>
                  <a:pt x="277793" y="1810642"/>
                </a:cubicBezTo>
                <a:cubicBezTo>
                  <a:pt x="277793" y="1813459"/>
                  <a:pt x="277793" y="1815069"/>
                  <a:pt x="277793" y="1815471"/>
                </a:cubicBezTo>
                <a:cubicBezTo>
                  <a:pt x="280332" y="1812050"/>
                  <a:pt x="282565" y="1805612"/>
                  <a:pt x="284494" y="1796157"/>
                </a:cubicBezTo>
                <a:cubicBezTo>
                  <a:pt x="286423" y="1786702"/>
                  <a:pt x="287439" y="1780264"/>
                  <a:pt x="287540" y="1776844"/>
                </a:cubicBezTo>
                <a:cubicBezTo>
                  <a:pt x="287540" y="1776039"/>
                  <a:pt x="287540" y="1772821"/>
                  <a:pt x="287540" y="1767187"/>
                </a:cubicBezTo>
                <a:cubicBezTo>
                  <a:pt x="287540" y="1766986"/>
                  <a:pt x="287540" y="1766181"/>
                  <a:pt x="287540" y="1764773"/>
                </a:cubicBezTo>
                <a:cubicBezTo>
                  <a:pt x="287540" y="1763365"/>
                  <a:pt x="287540" y="1762561"/>
                  <a:pt x="287540" y="1762359"/>
                </a:cubicBezTo>
                <a:close/>
                <a:moveTo>
                  <a:pt x="1893375" y="1757531"/>
                </a:moveTo>
                <a:cubicBezTo>
                  <a:pt x="1893375" y="1757732"/>
                  <a:pt x="1893375" y="1758537"/>
                  <a:pt x="1893375" y="1759945"/>
                </a:cubicBezTo>
                <a:cubicBezTo>
                  <a:pt x="1893375" y="1761354"/>
                  <a:pt x="1893375" y="1762158"/>
                  <a:pt x="1893375" y="1762359"/>
                </a:cubicBezTo>
                <a:cubicBezTo>
                  <a:pt x="1895812" y="1762158"/>
                  <a:pt x="1897031" y="1761354"/>
                  <a:pt x="1897031" y="1759945"/>
                </a:cubicBezTo>
                <a:cubicBezTo>
                  <a:pt x="1897031" y="1758537"/>
                  <a:pt x="1895812" y="1757732"/>
                  <a:pt x="1893375" y="1757531"/>
                </a:cubicBezTo>
                <a:close/>
                <a:moveTo>
                  <a:pt x="1791030" y="1757531"/>
                </a:moveTo>
                <a:cubicBezTo>
                  <a:pt x="1791030" y="1757934"/>
                  <a:pt x="1791030" y="1759543"/>
                  <a:pt x="1791030" y="1762359"/>
                </a:cubicBezTo>
                <a:cubicBezTo>
                  <a:pt x="1791030" y="1765176"/>
                  <a:pt x="1791030" y="1766786"/>
                  <a:pt x="1791030" y="1767187"/>
                </a:cubicBezTo>
                <a:cubicBezTo>
                  <a:pt x="1788594" y="1768898"/>
                  <a:pt x="1787376" y="1767892"/>
                  <a:pt x="1787376" y="1764170"/>
                </a:cubicBezTo>
                <a:cubicBezTo>
                  <a:pt x="1787376" y="1760448"/>
                  <a:pt x="1788594" y="1758235"/>
                  <a:pt x="1791030" y="1757531"/>
                </a:cubicBezTo>
                <a:close/>
                <a:moveTo>
                  <a:pt x="1237882" y="1757531"/>
                </a:moveTo>
                <a:lnTo>
                  <a:pt x="1237882" y="1762359"/>
                </a:lnTo>
                <a:lnTo>
                  <a:pt x="1233009" y="1762359"/>
                </a:lnTo>
                <a:close/>
                <a:moveTo>
                  <a:pt x="1077055" y="1757531"/>
                </a:moveTo>
                <a:cubicBezTo>
                  <a:pt x="1074618" y="1757732"/>
                  <a:pt x="1073401" y="1758537"/>
                  <a:pt x="1073401" y="1759945"/>
                </a:cubicBezTo>
                <a:cubicBezTo>
                  <a:pt x="1073401" y="1761354"/>
                  <a:pt x="1074618" y="1762158"/>
                  <a:pt x="1077055" y="1762359"/>
                </a:cubicBezTo>
                <a:cubicBezTo>
                  <a:pt x="1079492" y="1762158"/>
                  <a:pt x="1080711" y="1761354"/>
                  <a:pt x="1080711" y="1759945"/>
                </a:cubicBezTo>
                <a:cubicBezTo>
                  <a:pt x="1080711" y="1758537"/>
                  <a:pt x="1079492" y="1757732"/>
                  <a:pt x="1077055" y="1757531"/>
                </a:cubicBezTo>
                <a:close/>
                <a:moveTo>
                  <a:pt x="1067308" y="1757531"/>
                </a:moveTo>
                <a:cubicBezTo>
                  <a:pt x="1064871" y="1757934"/>
                  <a:pt x="1063653" y="1759543"/>
                  <a:pt x="1063653" y="1762359"/>
                </a:cubicBezTo>
                <a:cubicBezTo>
                  <a:pt x="1063653" y="1765176"/>
                  <a:pt x="1064871" y="1766786"/>
                  <a:pt x="1067308" y="1767187"/>
                </a:cubicBezTo>
                <a:cubicBezTo>
                  <a:pt x="1069745" y="1766786"/>
                  <a:pt x="1070964" y="1765176"/>
                  <a:pt x="1070964" y="1762359"/>
                </a:cubicBezTo>
                <a:cubicBezTo>
                  <a:pt x="1070964" y="1759543"/>
                  <a:pt x="1069745" y="1757934"/>
                  <a:pt x="1067308" y="1757531"/>
                </a:cubicBezTo>
                <a:close/>
                <a:moveTo>
                  <a:pt x="1761789" y="1752703"/>
                </a:moveTo>
                <a:cubicBezTo>
                  <a:pt x="1761789" y="1753306"/>
                  <a:pt x="1761789" y="1755720"/>
                  <a:pt x="1761789" y="1759945"/>
                </a:cubicBezTo>
                <a:cubicBezTo>
                  <a:pt x="1761789" y="1764170"/>
                  <a:pt x="1761789" y="1766584"/>
                  <a:pt x="1761789" y="1767187"/>
                </a:cubicBezTo>
                <a:cubicBezTo>
                  <a:pt x="1764226" y="1764472"/>
                  <a:pt x="1765445" y="1761454"/>
                  <a:pt x="1765445" y="1758134"/>
                </a:cubicBezTo>
                <a:cubicBezTo>
                  <a:pt x="1765445" y="1754815"/>
                  <a:pt x="1764226" y="1753004"/>
                  <a:pt x="1761789" y="1752703"/>
                </a:cubicBezTo>
                <a:close/>
                <a:moveTo>
                  <a:pt x="1213515" y="1752703"/>
                </a:moveTo>
                <a:cubicBezTo>
                  <a:pt x="1213718" y="1752703"/>
                  <a:pt x="1214530" y="1752703"/>
                  <a:pt x="1215951" y="1752703"/>
                </a:cubicBezTo>
                <a:cubicBezTo>
                  <a:pt x="1217374" y="1752703"/>
                  <a:pt x="1218185" y="1752703"/>
                  <a:pt x="1218388" y="1752703"/>
                </a:cubicBezTo>
                <a:cubicBezTo>
                  <a:pt x="1217983" y="1752904"/>
                  <a:pt x="1216358" y="1753709"/>
                  <a:pt x="1213515" y="1755117"/>
                </a:cubicBezTo>
                <a:cubicBezTo>
                  <a:pt x="1210672" y="1756525"/>
                  <a:pt x="1209048" y="1757329"/>
                  <a:pt x="1208641" y="1757531"/>
                </a:cubicBezTo>
                <a:cubicBezTo>
                  <a:pt x="1208438" y="1757531"/>
                  <a:pt x="1207627" y="1757531"/>
                  <a:pt x="1206204" y="1757531"/>
                </a:cubicBezTo>
                <a:cubicBezTo>
                  <a:pt x="1204783" y="1757531"/>
                  <a:pt x="1203971" y="1757531"/>
                  <a:pt x="1203767" y="1757531"/>
                </a:cubicBezTo>
                <a:cubicBezTo>
                  <a:pt x="1204174" y="1757329"/>
                  <a:pt x="1205799" y="1756525"/>
                  <a:pt x="1208641" y="1755117"/>
                </a:cubicBezTo>
                <a:cubicBezTo>
                  <a:pt x="1211485" y="1753709"/>
                  <a:pt x="1213109" y="1752904"/>
                  <a:pt x="1213515" y="1752703"/>
                </a:cubicBezTo>
                <a:close/>
                <a:moveTo>
                  <a:pt x="1081929" y="1752703"/>
                </a:moveTo>
                <a:cubicBezTo>
                  <a:pt x="1079492" y="1752904"/>
                  <a:pt x="1078274" y="1753709"/>
                  <a:pt x="1078274" y="1755117"/>
                </a:cubicBezTo>
                <a:cubicBezTo>
                  <a:pt x="1078274" y="1756525"/>
                  <a:pt x="1079492" y="1757329"/>
                  <a:pt x="1081929" y="1757531"/>
                </a:cubicBezTo>
                <a:cubicBezTo>
                  <a:pt x="1084365" y="1757329"/>
                  <a:pt x="1085584" y="1756525"/>
                  <a:pt x="1085584" y="1755117"/>
                </a:cubicBezTo>
                <a:cubicBezTo>
                  <a:pt x="1085584" y="1753709"/>
                  <a:pt x="1084365" y="1752904"/>
                  <a:pt x="1081929" y="1752703"/>
                </a:cubicBezTo>
                <a:close/>
                <a:moveTo>
                  <a:pt x="1795904" y="1743046"/>
                </a:moveTo>
                <a:cubicBezTo>
                  <a:pt x="1795904" y="1748679"/>
                  <a:pt x="1795904" y="1751898"/>
                  <a:pt x="1795904" y="1752703"/>
                </a:cubicBezTo>
                <a:cubicBezTo>
                  <a:pt x="1793467" y="1752301"/>
                  <a:pt x="1792249" y="1750690"/>
                  <a:pt x="1792249" y="1747874"/>
                </a:cubicBezTo>
                <a:cubicBezTo>
                  <a:pt x="1792249" y="1745058"/>
                  <a:pt x="1793467" y="1743449"/>
                  <a:pt x="1795904" y="1743046"/>
                </a:cubicBezTo>
                <a:close/>
                <a:moveTo>
                  <a:pt x="1228135" y="1743046"/>
                </a:moveTo>
                <a:cubicBezTo>
                  <a:pt x="1228135" y="1743247"/>
                  <a:pt x="1228135" y="1744052"/>
                  <a:pt x="1228135" y="1745460"/>
                </a:cubicBezTo>
                <a:cubicBezTo>
                  <a:pt x="1228135" y="1746868"/>
                  <a:pt x="1228135" y="1747673"/>
                  <a:pt x="1228135" y="1747874"/>
                </a:cubicBezTo>
                <a:cubicBezTo>
                  <a:pt x="1224074" y="1747874"/>
                  <a:pt x="1222449" y="1747874"/>
                  <a:pt x="1223262" y="1747874"/>
                </a:cubicBezTo>
                <a:cubicBezTo>
                  <a:pt x="1223161" y="1747673"/>
                  <a:pt x="1223364" y="1746868"/>
                  <a:pt x="1223872" y="1745460"/>
                </a:cubicBezTo>
                <a:cubicBezTo>
                  <a:pt x="1224378" y="1744052"/>
                  <a:pt x="1225799" y="1743247"/>
                  <a:pt x="1228135" y="1743046"/>
                </a:cubicBezTo>
                <a:close/>
                <a:moveTo>
                  <a:pt x="1091676" y="1743046"/>
                </a:moveTo>
                <a:cubicBezTo>
                  <a:pt x="1091676" y="1743449"/>
                  <a:pt x="1091676" y="1745058"/>
                  <a:pt x="1091676" y="1747874"/>
                </a:cubicBezTo>
                <a:cubicBezTo>
                  <a:pt x="1089239" y="1748277"/>
                  <a:pt x="1088021" y="1749887"/>
                  <a:pt x="1088021" y="1752703"/>
                </a:cubicBezTo>
                <a:cubicBezTo>
                  <a:pt x="1088021" y="1755520"/>
                  <a:pt x="1089239" y="1757129"/>
                  <a:pt x="1091676" y="1757531"/>
                </a:cubicBezTo>
                <a:cubicBezTo>
                  <a:pt x="1091676" y="1757129"/>
                  <a:pt x="1091676" y="1755520"/>
                  <a:pt x="1091676" y="1752703"/>
                </a:cubicBezTo>
                <a:cubicBezTo>
                  <a:pt x="1094113" y="1752301"/>
                  <a:pt x="1095332" y="1750690"/>
                  <a:pt x="1095332" y="1747874"/>
                </a:cubicBezTo>
                <a:cubicBezTo>
                  <a:pt x="1095332" y="1745058"/>
                  <a:pt x="1094113" y="1743449"/>
                  <a:pt x="1091676" y="1743046"/>
                </a:cubicBezTo>
                <a:close/>
                <a:moveTo>
                  <a:pt x="1101423" y="1738218"/>
                </a:moveTo>
                <a:cubicBezTo>
                  <a:pt x="1098986" y="1738619"/>
                  <a:pt x="1097768" y="1740230"/>
                  <a:pt x="1097768" y="1743046"/>
                </a:cubicBezTo>
                <a:cubicBezTo>
                  <a:pt x="1097768" y="1745863"/>
                  <a:pt x="1098986" y="1747473"/>
                  <a:pt x="1101423" y="1747874"/>
                </a:cubicBezTo>
                <a:cubicBezTo>
                  <a:pt x="1103860" y="1747473"/>
                  <a:pt x="1105079" y="1745863"/>
                  <a:pt x="1105079" y="1743046"/>
                </a:cubicBezTo>
                <a:cubicBezTo>
                  <a:pt x="1105079" y="1740230"/>
                  <a:pt x="1103860" y="1738619"/>
                  <a:pt x="1101423" y="1738218"/>
                </a:cubicBezTo>
                <a:close/>
                <a:moveTo>
                  <a:pt x="1776410" y="1733389"/>
                </a:moveTo>
                <a:cubicBezTo>
                  <a:pt x="1776410" y="1733792"/>
                  <a:pt x="1776410" y="1735402"/>
                  <a:pt x="1776410" y="1738218"/>
                </a:cubicBezTo>
                <a:cubicBezTo>
                  <a:pt x="1776410" y="1741035"/>
                  <a:pt x="1776410" y="1742644"/>
                  <a:pt x="1776410" y="1743046"/>
                </a:cubicBezTo>
                <a:cubicBezTo>
                  <a:pt x="1778847" y="1742644"/>
                  <a:pt x="1780066" y="1741035"/>
                  <a:pt x="1780066" y="1738218"/>
                </a:cubicBezTo>
                <a:cubicBezTo>
                  <a:pt x="1780066" y="1735402"/>
                  <a:pt x="1778847" y="1733792"/>
                  <a:pt x="1776410" y="1733389"/>
                </a:cubicBezTo>
                <a:close/>
                <a:moveTo>
                  <a:pt x="1237882" y="1733389"/>
                </a:moveTo>
                <a:cubicBezTo>
                  <a:pt x="1240319" y="1733792"/>
                  <a:pt x="1241538" y="1735402"/>
                  <a:pt x="1241538" y="1738218"/>
                </a:cubicBezTo>
                <a:cubicBezTo>
                  <a:pt x="1241538" y="1741035"/>
                  <a:pt x="1240319" y="1742644"/>
                  <a:pt x="1237882" y="1743046"/>
                </a:cubicBezTo>
                <a:cubicBezTo>
                  <a:pt x="1235446" y="1742644"/>
                  <a:pt x="1234228" y="1741035"/>
                  <a:pt x="1234228" y="1738218"/>
                </a:cubicBezTo>
                <a:cubicBezTo>
                  <a:pt x="1234228" y="1735402"/>
                  <a:pt x="1235446" y="1733792"/>
                  <a:pt x="1237882" y="1733389"/>
                </a:cubicBezTo>
                <a:close/>
                <a:moveTo>
                  <a:pt x="1111170" y="1733389"/>
                </a:moveTo>
                <a:cubicBezTo>
                  <a:pt x="1110967" y="1733591"/>
                  <a:pt x="1110154" y="1734396"/>
                  <a:pt x="1108733" y="1735803"/>
                </a:cubicBezTo>
                <a:cubicBezTo>
                  <a:pt x="1107312" y="1737213"/>
                  <a:pt x="1106500" y="1738016"/>
                  <a:pt x="1106296" y="1738218"/>
                </a:cubicBezTo>
                <a:cubicBezTo>
                  <a:pt x="1106500" y="1738218"/>
                  <a:pt x="1107312" y="1738218"/>
                  <a:pt x="1108733" y="1738218"/>
                </a:cubicBezTo>
                <a:cubicBezTo>
                  <a:pt x="1110154" y="1738218"/>
                  <a:pt x="1110967" y="1738218"/>
                  <a:pt x="1111170" y="1738218"/>
                </a:cubicBezTo>
                <a:cubicBezTo>
                  <a:pt x="1111373" y="1738016"/>
                  <a:pt x="1112186" y="1737213"/>
                  <a:pt x="1113607" y="1735803"/>
                </a:cubicBezTo>
                <a:cubicBezTo>
                  <a:pt x="1115028" y="1734396"/>
                  <a:pt x="1115840" y="1733591"/>
                  <a:pt x="1116043" y="1733389"/>
                </a:cubicBezTo>
                <a:cubicBezTo>
                  <a:pt x="1115840" y="1733389"/>
                  <a:pt x="1115028" y="1733389"/>
                  <a:pt x="1113607" y="1733389"/>
                </a:cubicBezTo>
                <a:cubicBezTo>
                  <a:pt x="1112186" y="1733389"/>
                  <a:pt x="1111373" y="1733389"/>
                  <a:pt x="1111170" y="1733389"/>
                </a:cubicBezTo>
                <a:close/>
                <a:moveTo>
                  <a:pt x="268046" y="1733389"/>
                </a:moveTo>
                <a:cubicBezTo>
                  <a:pt x="265609" y="1733591"/>
                  <a:pt x="264391" y="1734396"/>
                  <a:pt x="264391" y="1735803"/>
                </a:cubicBezTo>
                <a:cubicBezTo>
                  <a:pt x="264391" y="1737213"/>
                  <a:pt x="265609" y="1738016"/>
                  <a:pt x="268046" y="1738218"/>
                </a:cubicBezTo>
                <a:cubicBezTo>
                  <a:pt x="268046" y="1738016"/>
                  <a:pt x="268046" y="1737213"/>
                  <a:pt x="268046" y="1735803"/>
                </a:cubicBezTo>
                <a:cubicBezTo>
                  <a:pt x="268046" y="1734396"/>
                  <a:pt x="268046" y="1733591"/>
                  <a:pt x="268046" y="1733389"/>
                </a:cubicBezTo>
                <a:close/>
                <a:moveTo>
                  <a:pt x="297287" y="1728561"/>
                </a:moveTo>
                <a:cubicBezTo>
                  <a:pt x="294850" y="1728964"/>
                  <a:pt x="293632" y="1730573"/>
                  <a:pt x="293632" y="1733389"/>
                </a:cubicBezTo>
                <a:cubicBezTo>
                  <a:pt x="293632" y="1736206"/>
                  <a:pt x="294850" y="1737816"/>
                  <a:pt x="297287" y="1738218"/>
                </a:cubicBezTo>
                <a:cubicBezTo>
                  <a:pt x="299723" y="1737816"/>
                  <a:pt x="300943" y="1736206"/>
                  <a:pt x="300943" y="1733389"/>
                </a:cubicBezTo>
                <a:cubicBezTo>
                  <a:pt x="300943" y="1730573"/>
                  <a:pt x="299723" y="1728964"/>
                  <a:pt x="297287" y="1728561"/>
                </a:cubicBezTo>
                <a:close/>
                <a:moveTo>
                  <a:pt x="1174526" y="1718904"/>
                </a:moveTo>
                <a:cubicBezTo>
                  <a:pt x="1176963" y="1719307"/>
                  <a:pt x="1178182" y="1720917"/>
                  <a:pt x="1178182" y="1723733"/>
                </a:cubicBezTo>
                <a:cubicBezTo>
                  <a:pt x="1178182" y="1726549"/>
                  <a:pt x="1176963" y="1728159"/>
                  <a:pt x="1174526" y="1728561"/>
                </a:cubicBezTo>
                <a:cubicBezTo>
                  <a:pt x="1174526" y="1728159"/>
                  <a:pt x="1174526" y="1726549"/>
                  <a:pt x="1174526" y="1723733"/>
                </a:cubicBezTo>
                <a:cubicBezTo>
                  <a:pt x="1174526" y="1720917"/>
                  <a:pt x="1174526" y="1719307"/>
                  <a:pt x="1174526" y="1718904"/>
                </a:cubicBezTo>
                <a:close/>
                <a:moveTo>
                  <a:pt x="1135538" y="1718904"/>
                </a:moveTo>
                <a:cubicBezTo>
                  <a:pt x="1135334" y="1719106"/>
                  <a:pt x="1134522" y="1719911"/>
                  <a:pt x="1133101" y="1721319"/>
                </a:cubicBezTo>
                <a:cubicBezTo>
                  <a:pt x="1131680" y="1722726"/>
                  <a:pt x="1130868" y="1723531"/>
                  <a:pt x="1130664" y="1723733"/>
                </a:cubicBezTo>
                <a:cubicBezTo>
                  <a:pt x="1134725" y="1723733"/>
                  <a:pt x="1136350" y="1723733"/>
                  <a:pt x="1135538" y="1723733"/>
                </a:cubicBezTo>
                <a:cubicBezTo>
                  <a:pt x="1135741" y="1723531"/>
                  <a:pt x="1136553" y="1722726"/>
                  <a:pt x="1137974" y="1721319"/>
                </a:cubicBezTo>
                <a:cubicBezTo>
                  <a:pt x="1139396" y="1719911"/>
                  <a:pt x="1140208" y="1719106"/>
                  <a:pt x="1140411" y="1718904"/>
                </a:cubicBezTo>
                <a:cubicBezTo>
                  <a:pt x="1140208" y="1718904"/>
                  <a:pt x="1139396" y="1718904"/>
                  <a:pt x="1137974" y="1718904"/>
                </a:cubicBezTo>
                <a:cubicBezTo>
                  <a:pt x="1136553" y="1718904"/>
                  <a:pt x="1135741" y="1718904"/>
                  <a:pt x="1135538" y="1718904"/>
                </a:cubicBezTo>
                <a:close/>
                <a:moveTo>
                  <a:pt x="272919" y="1714076"/>
                </a:moveTo>
                <a:cubicBezTo>
                  <a:pt x="270482" y="1714478"/>
                  <a:pt x="269265" y="1716088"/>
                  <a:pt x="269265" y="1718904"/>
                </a:cubicBezTo>
                <a:cubicBezTo>
                  <a:pt x="269265" y="1721722"/>
                  <a:pt x="270482" y="1723331"/>
                  <a:pt x="272919" y="1723733"/>
                </a:cubicBezTo>
                <a:cubicBezTo>
                  <a:pt x="272919" y="1718100"/>
                  <a:pt x="272919" y="1714881"/>
                  <a:pt x="272919" y="1714076"/>
                </a:cubicBezTo>
                <a:close/>
                <a:moveTo>
                  <a:pt x="1145285" y="1709248"/>
                </a:moveTo>
                <a:cubicBezTo>
                  <a:pt x="1145285" y="1709449"/>
                  <a:pt x="1145285" y="1710254"/>
                  <a:pt x="1145285" y="1711662"/>
                </a:cubicBezTo>
                <a:cubicBezTo>
                  <a:pt x="1145285" y="1713071"/>
                  <a:pt x="1145285" y="1713875"/>
                  <a:pt x="1145285" y="1714076"/>
                </a:cubicBezTo>
                <a:cubicBezTo>
                  <a:pt x="1147621" y="1713875"/>
                  <a:pt x="1149042" y="1713071"/>
                  <a:pt x="1149549" y="1711662"/>
                </a:cubicBezTo>
                <a:cubicBezTo>
                  <a:pt x="1150057" y="1710254"/>
                  <a:pt x="1150259" y="1709449"/>
                  <a:pt x="1150158" y="1709248"/>
                </a:cubicBezTo>
                <a:cubicBezTo>
                  <a:pt x="1149955" y="1709248"/>
                  <a:pt x="1149144" y="1709248"/>
                  <a:pt x="1147722" y="1709248"/>
                </a:cubicBezTo>
                <a:cubicBezTo>
                  <a:pt x="1146300" y="1709248"/>
                  <a:pt x="1145488" y="1709248"/>
                  <a:pt x="1145285" y="1709248"/>
                </a:cubicBezTo>
                <a:close/>
                <a:moveTo>
                  <a:pt x="302160" y="1709248"/>
                </a:moveTo>
                <a:cubicBezTo>
                  <a:pt x="299723" y="1709651"/>
                  <a:pt x="298506" y="1711260"/>
                  <a:pt x="298506" y="1714076"/>
                </a:cubicBezTo>
                <a:cubicBezTo>
                  <a:pt x="298506" y="1716893"/>
                  <a:pt x="299723" y="1718503"/>
                  <a:pt x="302160" y="1718904"/>
                </a:cubicBezTo>
                <a:cubicBezTo>
                  <a:pt x="304597" y="1718503"/>
                  <a:pt x="305816" y="1716893"/>
                  <a:pt x="305816" y="1714076"/>
                </a:cubicBezTo>
                <a:cubicBezTo>
                  <a:pt x="305816" y="1711260"/>
                  <a:pt x="304597" y="1709651"/>
                  <a:pt x="302160" y="1709248"/>
                </a:cubicBezTo>
                <a:close/>
                <a:moveTo>
                  <a:pt x="1786157" y="1704419"/>
                </a:moveTo>
                <a:cubicBezTo>
                  <a:pt x="1786157" y="1704621"/>
                  <a:pt x="1786157" y="1705426"/>
                  <a:pt x="1786157" y="1706834"/>
                </a:cubicBezTo>
                <a:cubicBezTo>
                  <a:pt x="1786157" y="1708242"/>
                  <a:pt x="1786157" y="1709046"/>
                  <a:pt x="1786157" y="1709248"/>
                </a:cubicBezTo>
                <a:cubicBezTo>
                  <a:pt x="1788594" y="1709046"/>
                  <a:pt x="1789813" y="1708242"/>
                  <a:pt x="1789813" y="1706834"/>
                </a:cubicBezTo>
                <a:cubicBezTo>
                  <a:pt x="1789813" y="1705426"/>
                  <a:pt x="1788594" y="1704621"/>
                  <a:pt x="1786157" y="1704419"/>
                </a:cubicBezTo>
                <a:close/>
                <a:moveTo>
                  <a:pt x="1776410" y="1704419"/>
                </a:moveTo>
                <a:cubicBezTo>
                  <a:pt x="1770724" y="1714881"/>
                  <a:pt x="1767475" y="1727756"/>
                  <a:pt x="1766663" y="1743046"/>
                </a:cubicBezTo>
                <a:cubicBezTo>
                  <a:pt x="1766663" y="1743247"/>
                  <a:pt x="1766663" y="1744052"/>
                  <a:pt x="1766663" y="1745460"/>
                </a:cubicBezTo>
                <a:cubicBezTo>
                  <a:pt x="1766663" y="1746868"/>
                  <a:pt x="1766663" y="1747673"/>
                  <a:pt x="1766663" y="1747874"/>
                </a:cubicBezTo>
                <a:cubicBezTo>
                  <a:pt x="1766765" y="1744655"/>
                  <a:pt x="1767779" y="1739022"/>
                  <a:pt x="1769710" y="1730975"/>
                </a:cubicBezTo>
                <a:cubicBezTo>
                  <a:pt x="1771639" y="1722928"/>
                  <a:pt x="1773872" y="1717295"/>
                  <a:pt x="1776410" y="1714076"/>
                </a:cubicBezTo>
                <a:cubicBezTo>
                  <a:pt x="1776410" y="1714881"/>
                  <a:pt x="1776410" y="1713271"/>
                  <a:pt x="1776410" y="1709248"/>
                </a:cubicBezTo>
                <a:cubicBezTo>
                  <a:pt x="1776410" y="1709046"/>
                  <a:pt x="1776410" y="1708242"/>
                  <a:pt x="1776410" y="1706834"/>
                </a:cubicBezTo>
                <a:cubicBezTo>
                  <a:pt x="1776410" y="1705426"/>
                  <a:pt x="1776410" y="1704621"/>
                  <a:pt x="1776410" y="1704419"/>
                </a:cubicBezTo>
                <a:close/>
                <a:moveTo>
                  <a:pt x="1164779" y="1699591"/>
                </a:moveTo>
                <a:cubicBezTo>
                  <a:pt x="1164374" y="1699793"/>
                  <a:pt x="1162749" y="1700597"/>
                  <a:pt x="1159905" y="1702005"/>
                </a:cubicBezTo>
                <a:cubicBezTo>
                  <a:pt x="1157063" y="1703413"/>
                  <a:pt x="1155439" y="1704218"/>
                  <a:pt x="1155032" y="1704419"/>
                </a:cubicBezTo>
                <a:cubicBezTo>
                  <a:pt x="1154220" y="1704419"/>
                  <a:pt x="1155844" y="1704419"/>
                  <a:pt x="1159905" y="1704419"/>
                </a:cubicBezTo>
                <a:cubicBezTo>
                  <a:pt x="1160008" y="1704218"/>
                  <a:pt x="1161022" y="1703413"/>
                  <a:pt x="1162951" y="1702005"/>
                </a:cubicBezTo>
                <a:cubicBezTo>
                  <a:pt x="1164880" y="1700597"/>
                  <a:pt x="1167115" y="1699793"/>
                  <a:pt x="1169653" y="1699591"/>
                </a:cubicBezTo>
                <a:cubicBezTo>
                  <a:pt x="1169449" y="1699591"/>
                  <a:pt x="1168637" y="1699591"/>
                  <a:pt x="1167216" y="1699591"/>
                </a:cubicBezTo>
                <a:cubicBezTo>
                  <a:pt x="1165795" y="1699591"/>
                  <a:pt x="1164982" y="1699591"/>
                  <a:pt x="1164779" y="1699591"/>
                </a:cubicBezTo>
                <a:close/>
                <a:moveTo>
                  <a:pt x="277793" y="1699591"/>
                </a:moveTo>
                <a:cubicBezTo>
                  <a:pt x="275356" y="1699793"/>
                  <a:pt x="274138" y="1700597"/>
                  <a:pt x="274138" y="1702005"/>
                </a:cubicBezTo>
                <a:cubicBezTo>
                  <a:pt x="274138" y="1703413"/>
                  <a:pt x="275356" y="1704218"/>
                  <a:pt x="277793" y="1704419"/>
                </a:cubicBezTo>
                <a:cubicBezTo>
                  <a:pt x="277793" y="1705224"/>
                  <a:pt x="277793" y="1703615"/>
                  <a:pt x="277793" y="1699591"/>
                </a:cubicBezTo>
                <a:close/>
                <a:moveTo>
                  <a:pt x="1791030" y="1689934"/>
                </a:moveTo>
                <a:cubicBezTo>
                  <a:pt x="1788594" y="1690136"/>
                  <a:pt x="1787376" y="1690941"/>
                  <a:pt x="1787376" y="1692349"/>
                </a:cubicBezTo>
                <a:cubicBezTo>
                  <a:pt x="1787376" y="1693757"/>
                  <a:pt x="1788594" y="1694561"/>
                  <a:pt x="1791030" y="1694763"/>
                </a:cubicBezTo>
                <a:cubicBezTo>
                  <a:pt x="1791030" y="1695568"/>
                  <a:pt x="1791030" y="1693958"/>
                  <a:pt x="1791030" y="1689934"/>
                </a:cubicBezTo>
                <a:close/>
                <a:moveTo>
                  <a:pt x="1174526" y="1689934"/>
                </a:moveTo>
                <a:cubicBezTo>
                  <a:pt x="1174526" y="1690136"/>
                  <a:pt x="1174526" y="1690941"/>
                  <a:pt x="1174526" y="1692349"/>
                </a:cubicBezTo>
                <a:cubicBezTo>
                  <a:pt x="1174526" y="1693757"/>
                  <a:pt x="1174526" y="1694561"/>
                  <a:pt x="1174526" y="1694763"/>
                </a:cubicBezTo>
                <a:cubicBezTo>
                  <a:pt x="1176862" y="1694561"/>
                  <a:pt x="1178283" y="1693757"/>
                  <a:pt x="1178791" y="1692349"/>
                </a:cubicBezTo>
                <a:cubicBezTo>
                  <a:pt x="1179299" y="1690941"/>
                  <a:pt x="1179502" y="1690136"/>
                  <a:pt x="1179400" y="1689934"/>
                </a:cubicBezTo>
                <a:cubicBezTo>
                  <a:pt x="1179196" y="1689934"/>
                  <a:pt x="1178384" y="1689934"/>
                  <a:pt x="1176963" y="1689934"/>
                </a:cubicBezTo>
                <a:cubicBezTo>
                  <a:pt x="1175542" y="1689934"/>
                  <a:pt x="1174729" y="1689934"/>
                  <a:pt x="1174526" y="1689934"/>
                </a:cubicBezTo>
                <a:close/>
                <a:moveTo>
                  <a:pt x="302160" y="1689934"/>
                </a:moveTo>
                <a:cubicBezTo>
                  <a:pt x="299723" y="1690336"/>
                  <a:pt x="298506" y="1691947"/>
                  <a:pt x="298506" y="1694763"/>
                </a:cubicBezTo>
                <a:cubicBezTo>
                  <a:pt x="298506" y="1697580"/>
                  <a:pt x="299723" y="1699189"/>
                  <a:pt x="302160" y="1699591"/>
                </a:cubicBezTo>
                <a:cubicBezTo>
                  <a:pt x="302160" y="1693958"/>
                  <a:pt x="302160" y="1690739"/>
                  <a:pt x="302160" y="1689934"/>
                </a:cubicBezTo>
                <a:close/>
                <a:moveTo>
                  <a:pt x="1805651" y="1680278"/>
                </a:moveTo>
                <a:cubicBezTo>
                  <a:pt x="1803317" y="1685308"/>
                  <a:pt x="1801894" y="1690941"/>
                  <a:pt x="1801386" y="1697177"/>
                </a:cubicBezTo>
                <a:cubicBezTo>
                  <a:pt x="1800880" y="1703413"/>
                  <a:pt x="1800676" y="1709046"/>
                  <a:pt x="1800777" y="1714076"/>
                </a:cubicBezTo>
                <a:cubicBezTo>
                  <a:pt x="1800777" y="1714278"/>
                  <a:pt x="1800777" y="1715082"/>
                  <a:pt x="1800777" y="1716490"/>
                </a:cubicBezTo>
                <a:cubicBezTo>
                  <a:pt x="1800777" y="1717898"/>
                  <a:pt x="1800777" y="1718703"/>
                  <a:pt x="1800777" y="1718904"/>
                </a:cubicBezTo>
                <a:cubicBezTo>
                  <a:pt x="1804839" y="1710052"/>
                  <a:pt x="1806463" y="1698786"/>
                  <a:pt x="1805651" y="1685106"/>
                </a:cubicBezTo>
                <a:cubicBezTo>
                  <a:pt x="1805651" y="1684905"/>
                  <a:pt x="1805651" y="1684100"/>
                  <a:pt x="1805651" y="1682692"/>
                </a:cubicBezTo>
                <a:cubicBezTo>
                  <a:pt x="1805651" y="1681284"/>
                  <a:pt x="1805651" y="1680479"/>
                  <a:pt x="1805651" y="1680278"/>
                </a:cubicBezTo>
                <a:close/>
                <a:moveTo>
                  <a:pt x="1795904" y="1675450"/>
                </a:moveTo>
                <a:cubicBezTo>
                  <a:pt x="1793467" y="1675651"/>
                  <a:pt x="1792249" y="1676456"/>
                  <a:pt x="1792249" y="1677864"/>
                </a:cubicBezTo>
                <a:cubicBezTo>
                  <a:pt x="1792249" y="1679272"/>
                  <a:pt x="1793467" y="1680076"/>
                  <a:pt x="1795904" y="1680278"/>
                </a:cubicBezTo>
                <a:cubicBezTo>
                  <a:pt x="1795904" y="1680076"/>
                  <a:pt x="1795904" y="1679272"/>
                  <a:pt x="1795904" y="1677864"/>
                </a:cubicBezTo>
                <a:cubicBezTo>
                  <a:pt x="1795904" y="1676456"/>
                  <a:pt x="1795904" y="1675651"/>
                  <a:pt x="1795904" y="1675450"/>
                </a:cubicBezTo>
                <a:close/>
                <a:moveTo>
                  <a:pt x="1176963" y="1671829"/>
                </a:moveTo>
                <a:cubicBezTo>
                  <a:pt x="1175542" y="1671829"/>
                  <a:pt x="1174729" y="1673035"/>
                  <a:pt x="1174526" y="1675450"/>
                </a:cubicBezTo>
                <a:cubicBezTo>
                  <a:pt x="1174729" y="1675450"/>
                  <a:pt x="1175542" y="1675450"/>
                  <a:pt x="1176963" y="1675450"/>
                </a:cubicBezTo>
                <a:cubicBezTo>
                  <a:pt x="1178384" y="1675450"/>
                  <a:pt x="1179196" y="1675450"/>
                  <a:pt x="1179400" y="1675450"/>
                </a:cubicBezTo>
                <a:cubicBezTo>
                  <a:pt x="1179196" y="1673035"/>
                  <a:pt x="1178384" y="1671829"/>
                  <a:pt x="1176963" y="1671829"/>
                </a:cubicBezTo>
                <a:close/>
                <a:moveTo>
                  <a:pt x="307034" y="1660965"/>
                </a:moveTo>
                <a:cubicBezTo>
                  <a:pt x="307034" y="1661568"/>
                  <a:pt x="307034" y="1663982"/>
                  <a:pt x="307034" y="1668207"/>
                </a:cubicBezTo>
                <a:cubicBezTo>
                  <a:pt x="307034" y="1672432"/>
                  <a:pt x="307034" y="1674846"/>
                  <a:pt x="307034" y="1675450"/>
                </a:cubicBezTo>
                <a:cubicBezTo>
                  <a:pt x="304597" y="1675853"/>
                  <a:pt x="303379" y="1677462"/>
                  <a:pt x="303379" y="1680278"/>
                </a:cubicBezTo>
                <a:cubicBezTo>
                  <a:pt x="303379" y="1683095"/>
                  <a:pt x="304597" y="1684704"/>
                  <a:pt x="307034" y="1685106"/>
                </a:cubicBezTo>
                <a:cubicBezTo>
                  <a:pt x="307034" y="1684301"/>
                  <a:pt x="307034" y="1681083"/>
                  <a:pt x="307034" y="1675450"/>
                </a:cubicBezTo>
                <a:cubicBezTo>
                  <a:pt x="309471" y="1672734"/>
                  <a:pt x="310690" y="1669716"/>
                  <a:pt x="310690" y="1666396"/>
                </a:cubicBezTo>
                <a:cubicBezTo>
                  <a:pt x="310690" y="1663077"/>
                  <a:pt x="309471" y="1661266"/>
                  <a:pt x="307034" y="1660965"/>
                </a:cubicBezTo>
                <a:close/>
                <a:moveTo>
                  <a:pt x="180322" y="1656136"/>
                </a:moveTo>
                <a:cubicBezTo>
                  <a:pt x="180322" y="1656338"/>
                  <a:pt x="180322" y="1657143"/>
                  <a:pt x="180322" y="1658550"/>
                </a:cubicBezTo>
                <a:cubicBezTo>
                  <a:pt x="180322" y="1659958"/>
                  <a:pt x="180322" y="1660763"/>
                  <a:pt x="180322" y="1660965"/>
                </a:cubicBezTo>
                <a:cubicBezTo>
                  <a:pt x="182758" y="1660763"/>
                  <a:pt x="183977" y="1659958"/>
                  <a:pt x="183977" y="1658550"/>
                </a:cubicBezTo>
                <a:cubicBezTo>
                  <a:pt x="183977" y="1657143"/>
                  <a:pt x="182758" y="1656338"/>
                  <a:pt x="180322" y="1656136"/>
                </a:cubicBezTo>
                <a:close/>
                <a:moveTo>
                  <a:pt x="253425" y="1646480"/>
                </a:moveTo>
                <a:cubicBezTo>
                  <a:pt x="253425" y="1646883"/>
                  <a:pt x="253425" y="1648492"/>
                  <a:pt x="253425" y="1651308"/>
                </a:cubicBezTo>
                <a:cubicBezTo>
                  <a:pt x="253425" y="1654124"/>
                  <a:pt x="253425" y="1655735"/>
                  <a:pt x="253425" y="1656136"/>
                </a:cubicBezTo>
                <a:cubicBezTo>
                  <a:pt x="255862" y="1655735"/>
                  <a:pt x="257081" y="1654124"/>
                  <a:pt x="257081" y="1651308"/>
                </a:cubicBezTo>
                <a:cubicBezTo>
                  <a:pt x="257081" y="1648492"/>
                  <a:pt x="255862" y="1646883"/>
                  <a:pt x="253425" y="1646480"/>
                </a:cubicBezTo>
                <a:close/>
                <a:moveTo>
                  <a:pt x="182454" y="1645876"/>
                </a:moveTo>
                <a:cubicBezTo>
                  <a:pt x="181845" y="1646278"/>
                  <a:pt x="181541" y="1647284"/>
                  <a:pt x="181541" y="1648894"/>
                </a:cubicBezTo>
                <a:cubicBezTo>
                  <a:pt x="181541" y="1652113"/>
                  <a:pt x="182758" y="1652917"/>
                  <a:pt x="185195" y="1651308"/>
                </a:cubicBezTo>
                <a:cubicBezTo>
                  <a:pt x="185195" y="1651107"/>
                  <a:pt x="185195" y="1650302"/>
                  <a:pt x="185195" y="1648894"/>
                </a:cubicBezTo>
                <a:cubicBezTo>
                  <a:pt x="185195" y="1647486"/>
                  <a:pt x="185195" y="1646681"/>
                  <a:pt x="185195" y="1646480"/>
                </a:cubicBezTo>
                <a:cubicBezTo>
                  <a:pt x="183977" y="1645675"/>
                  <a:pt x="183063" y="1645473"/>
                  <a:pt x="182454" y="1645876"/>
                </a:cubicBezTo>
                <a:close/>
                <a:moveTo>
                  <a:pt x="1237882" y="1641651"/>
                </a:moveTo>
                <a:cubicBezTo>
                  <a:pt x="1240319" y="1641853"/>
                  <a:pt x="1241538" y="1642658"/>
                  <a:pt x="1241538" y="1644066"/>
                </a:cubicBezTo>
                <a:cubicBezTo>
                  <a:pt x="1241538" y="1645473"/>
                  <a:pt x="1240319" y="1646278"/>
                  <a:pt x="1237882" y="1646480"/>
                </a:cubicBezTo>
                <a:cubicBezTo>
                  <a:pt x="1235446" y="1646278"/>
                  <a:pt x="1234228" y="1645473"/>
                  <a:pt x="1234228" y="1644066"/>
                </a:cubicBezTo>
                <a:cubicBezTo>
                  <a:pt x="1234228" y="1642658"/>
                  <a:pt x="1235446" y="1641853"/>
                  <a:pt x="1237882" y="1641651"/>
                </a:cubicBezTo>
                <a:close/>
                <a:moveTo>
                  <a:pt x="258298" y="1641651"/>
                </a:moveTo>
                <a:cubicBezTo>
                  <a:pt x="258298" y="1641853"/>
                  <a:pt x="258298" y="1642658"/>
                  <a:pt x="258298" y="1644066"/>
                </a:cubicBezTo>
                <a:cubicBezTo>
                  <a:pt x="258298" y="1645473"/>
                  <a:pt x="258298" y="1646278"/>
                  <a:pt x="258298" y="1646480"/>
                </a:cubicBezTo>
                <a:cubicBezTo>
                  <a:pt x="260735" y="1646278"/>
                  <a:pt x="261954" y="1645473"/>
                  <a:pt x="261954" y="1644066"/>
                </a:cubicBezTo>
                <a:cubicBezTo>
                  <a:pt x="261954" y="1642658"/>
                  <a:pt x="260735" y="1641853"/>
                  <a:pt x="258298" y="1641651"/>
                </a:cubicBezTo>
                <a:close/>
                <a:moveTo>
                  <a:pt x="1252503" y="1631995"/>
                </a:moveTo>
                <a:cubicBezTo>
                  <a:pt x="1252503" y="1632398"/>
                  <a:pt x="1252503" y="1634007"/>
                  <a:pt x="1252503" y="1636823"/>
                </a:cubicBezTo>
                <a:cubicBezTo>
                  <a:pt x="1252503" y="1639640"/>
                  <a:pt x="1252503" y="1641250"/>
                  <a:pt x="1252503" y="1641651"/>
                </a:cubicBezTo>
                <a:cubicBezTo>
                  <a:pt x="1250066" y="1641250"/>
                  <a:pt x="1248848" y="1639640"/>
                  <a:pt x="1248848" y="1636823"/>
                </a:cubicBezTo>
                <a:cubicBezTo>
                  <a:pt x="1248848" y="1634007"/>
                  <a:pt x="1250066" y="1632398"/>
                  <a:pt x="1252503" y="1631995"/>
                </a:cubicBezTo>
                <a:close/>
                <a:moveTo>
                  <a:pt x="1257376" y="1627166"/>
                </a:moveTo>
                <a:cubicBezTo>
                  <a:pt x="1259813" y="1627569"/>
                  <a:pt x="1261032" y="1629179"/>
                  <a:pt x="1261032" y="1631995"/>
                </a:cubicBezTo>
                <a:cubicBezTo>
                  <a:pt x="1261032" y="1634812"/>
                  <a:pt x="1259813" y="1636421"/>
                  <a:pt x="1257376" y="1636823"/>
                </a:cubicBezTo>
                <a:cubicBezTo>
                  <a:pt x="1254940" y="1636421"/>
                  <a:pt x="1253722" y="1634812"/>
                  <a:pt x="1253722" y="1631995"/>
                </a:cubicBezTo>
                <a:cubicBezTo>
                  <a:pt x="1253722" y="1629179"/>
                  <a:pt x="1254940" y="1627569"/>
                  <a:pt x="1257376" y="1627166"/>
                </a:cubicBezTo>
                <a:close/>
                <a:moveTo>
                  <a:pt x="1271997" y="1622338"/>
                </a:moveTo>
                <a:cubicBezTo>
                  <a:pt x="1274434" y="1622540"/>
                  <a:pt x="1275653" y="1623344"/>
                  <a:pt x="1275653" y="1624752"/>
                </a:cubicBezTo>
                <a:cubicBezTo>
                  <a:pt x="1275653" y="1626160"/>
                  <a:pt x="1274434" y="1626965"/>
                  <a:pt x="1271997" y="1627166"/>
                </a:cubicBezTo>
                <a:cubicBezTo>
                  <a:pt x="1269560" y="1626965"/>
                  <a:pt x="1268343" y="1626160"/>
                  <a:pt x="1268343" y="1624752"/>
                </a:cubicBezTo>
                <a:cubicBezTo>
                  <a:pt x="1268343" y="1623344"/>
                  <a:pt x="1269560" y="1622540"/>
                  <a:pt x="1271997" y="1622338"/>
                </a:cubicBezTo>
                <a:close/>
                <a:moveTo>
                  <a:pt x="1262250" y="1622338"/>
                </a:moveTo>
                <a:cubicBezTo>
                  <a:pt x="1264687" y="1622741"/>
                  <a:pt x="1265906" y="1624351"/>
                  <a:pt x="1265906" y="1627166"/>
                </a:cubicBezTo>
                <a:cubicBezTo>
                  <a:pt x="1265906" y="1629982"/>
                  <a:pt x="1264687" y="1631593"/>
                  <a:pt x="1262250" y="1631995"/>
                </a:cubicBezTo>
                <a:cubicBezTo>
                  <a:pt x="1259813" y="1631593"/>
                  <a:pt x="1258596" y="1629982"/>
                  <a:pt x="1258596" y="1627166"/>
                </a:cubicBezTo>
                <a:cubicBezTo>
                  <a:pt x="1258596" y="1624351"/>
                  <a:pt x="1259813" y="1622741"/>
                  <a:pt x="1262250" y="1622338"/>
                </a:cubicBezTo>
                <a:close/>
                <a:moveTo>
                  <a:pt x="321654" y="1622338"/>
                </a:moveTo>
                <a:cubicBezTo>
                  <a:pt x="317593" y="1627166"/>
                  <a:pt x="315969" y="1631995"/>
                  <a:pt x="316781" y="1636823"/>
                </a:cubicBezTo>
                <a:cubicBezTo>
                  <a:pt x="316781" y="1639036"/>
                  <a:pt x="316781" y="1640646"/>
                  <a:pt x="316781" y="1641651"/>
                </a:cubicBezTo>
                <a:cubicBezTo>
                  <a:pt x="316781" y="1642658"/>
                  <a:pt x="316781" y="1644267"/>
                  <a:pt x="316781" y="1646480"/>
                </a:cubicBezTo>
                <a:cubicBezTo>
                  <a:pt x="316984" y="1643764"/>
                  <a:pt x="317797" y="1640747"/>
                  <a:pt x="319218" y="1637426"/>
                </a:cubicBezTo>
                <a:cubicBezTo>
                  <a:pt x="320639" y="1634107"/>
                  <a:pt x="321451" y="1632296"/>
                  <a:pt x="321654" y="1631995"/>
                </a:cubicBezTo>
                <a:cubicBezTo>
                  <a:pt x="321654" y="1631793"/>
                  <a:pt x="321654" y="1630989"/>
                  <a:pt x="321654" y="1629581"/>
                </a:cubicBezTo>
                <a:cubicBezTo>
                  <a:pt x="321654" y="1628173"/>
                  <a:pt x="321654" y="1627368"/>
                  <a:pt x="321654" y="1627166"/>
                </a:cubicBezTo>
                <a:cubicBezTo>
                  <a:pt x="321654" y="1627971"/>
                  <a:pt x="321654" y="1626362"/>
                  <a:pt x="321654" y="1622338"/>
                </a:cubicBezTo>
                <a:close/>
                <a:moveTo>
                  <a:pt x="302160" y="1617510"/>
                </a:moveTo>
                <a:cubicBezTo>
                  <a:pt x="299826" y="1619722"/>
                  <a:pt x="298404" y="1621332"/>
                  <a:pt x="297896" y="1622338"/>
                </a:cubicBezTo>
                <a:cubicBezTo>
                  <a:pt x="297388" y="1623344"/>
                  <a:pt x="297186" y="1624954"/>
                  <a:pt x="297287" y="1627166"/>
                </a:cubicBezTo>
                <a:cubicBezTo>
                  <a:pt x="297287" y="1627368"/>
                  <a:pt x="297287" y="1628173"/>
                  <a:pt x="297287" y="1629581"/>
                </a:cubicBezTo>
                <a:cubicBezTo>
                  <a:pt x="297287" y="1630989"/>
                  <a:pt x="297287" y="1631793"/>
                  <a:pt x="297287" y="1631995"/>
                </a:cubicBezTo>
                <a:cubicBezTo>
                  <a:pt x="299623" y="1629782"/>
                  <a:pt x="301044" y="1628173"/>
                  <a:pt x="301551" y="1627166"/>
                </a:cubicBezTo>
                <a:cubicBezTo>
                  <a:pt x="302059" y="1626160"/>
                  <a:pt x="302263" y="1624551"/>
                  <a:pt x="302160" y="1622338"/>
                </a:cubicBezTo>
                <a:cubicBezTo>
                  <a:pt x="302160" y="1618315"/>
                  <a:pt x="302160" y="1616705"/>
                  <a:pt x="302160" y="1617510"/>
                </a:cubicBezTo>
                <a:close/>
                <a:moveTo>
                  <a:pt x="268046" y="1617510"/>
                </a:moveTo>
                <a:cubicBezTo>
                  <a:pt x="265609" y="1617711"/>
                  <a:pt x="264391" y="1618516"/>
                  <a:pt x="264391" y="1619924"/>
                </a:cubicBezTo>
                <a:cubicBezTo>
                  <a:pt x="264391" y="1621332"/>
                  <a:pt x="265609" y="1622137"/>
                  <a:pt x="268046" y="1622338"/>
                </a:cubicBezTo>
                <a:cubicBezTo>
                  <a:pt x="268046" y="1618315"/>
                  <a:pt x="268046" y="1616705"/>
                  <a:pt x="268046" y="1617510"/>
                </a:cubicBezTo>
                <a:close/>
                <a:moveTo>
                  <a:pt x="1830019" y="1607853"/>
                </a:moveTo>
                <a:cubicBezTo>
                  <a:pt x="1827380" y="1611877"/>
                  <a:pt x="1824130" y="1620729"/>
                  <a:pt x="1820272" y="1634409"/>
                </a:cubicBezTo>
                <a:cubicBezTo>
                  <a:pt x="1816414" y="1648089"/>
                  <a:pt x="1813165" y="1656941"/>
                  <a:pt x="1810525" y="1660965"/>
                </a:cubicBezTo>
                <a:cubicBezTo>
                  <a:pt x="1810525" y="1663680"/>
                  <a:pt x="1810525" y="1666699"/>
                  <a:pt x="1810525" y="1670018"/>
                </a:cubicBezTo>
                <a:cubicBezTo>
                  <a:pt x="1810525" y="1673337"/>
                  <a:pt x="1810525" y="1675148"/>
                  <a:pt x="1810525" y="1675450"/>
                </a:cubicBezTo>
                <a:lnTo>
                  <a:pt x="1815398" y="1675450"/>
                </a:lnTo>
                <a:cubicBezTo>
                  <a:pt x="1815805" y="1685609"/>
                  <a:pt x="1814993" y="1696674"/>
                  <a:pt x="1812961" y="1708645"/>
                </a:cubicBezTo>
                <a:cubicBezTo>
                  <a:pt x="1810931" y="1720615"/>
                  <a:pt x="1805246" y="1730472"/>
                  <a:pt x="1795904" y="1738218"/>
                </a:cubicBezTo>
                <a:lnTo>
                  <a:pt x="1795904" y="1723733"/>
                </a:lnTo>
                <a:lnTo>
                  <a:pt x="1776410" y="1796157"/>
                </a:lnTo>
                <a:cubicBezTo>
                  <a:pt x="1764328" y="1831867"/>
                  <a:pt x="1755595" y="1876328"/>
                  <a:pt x="1750214" y="1929539"/>
                </a:cubicBezTo>
                <a:cubicBezTo>
                  <a:pt x="1744834" y="1982752"/>
                  <a:pt x="1742194" y="2033248"/>
                  <a:pt x="1742295" y="2081028"/>
                </a:cubicBezTo>
                <a:cubicBezTo>
                  <a:pt x="1742295" y="2084146"/>
                  <a:pt x="1742295" y="2088773"/>
                  <a:pt x="1742295" y="2094909"/>
                </a:cubicBezTo>
                <a:cubicBezTo>
                  <a:pt x="1742295" y="2101045"/>
                  <a:pt x="1742295" y="2104466"/>
                  <a:pt x="1742295" y="2105169"/>
                </a:cubicBezTo>
                <a:lnTo>
                  <a:pt x="1747168" y="2109998"/>
                </a:lnTo>
                <a:lnTo>
                  <a:pt x="1747168" y="2018260"/>
                </a:lnTo>
                <a:lnTo>
                  <a:pt x="1752042" y="2114826"/>
                </a:lnTo>
                <a:cubicBezTo>
                  <a:pt x="1761079" y="2030632"/>
                  <a:pt x="1772247" y="1947948"/>
                  <a:pt x="1785548" y="1866771"/>
                </a:cubicBezTo>
                <a:cubicBezTo>
                  <a:pt x="1798849" y="1785596"/>
                  <a:pt x="1818546" y="1704118"/>
                  <a:pt x="1844639" y="1622338"/>
                </a:cubicBezTo>
                <a:lnTo>
                  <a:pt x="1844639" y="1607853"/>
                </a:lnTo>
                <a:lnTo>
                  <a:pt x="1834892" y="1622338"/>
                </a:lnTo>
                <a:close/>
                <a:moveTo>
                  <a:pt x="1296365" y="1603025"/>
                </a:moveTo>
                <a:cubicBezTo>
                  <a:pt x="1296568" y="1603025"/>
                  <a:pt x="1297381" y="1603025"/>
                  <a:pt x="1298802" y="1603025"/>
                </a:cubicBezTo>
                <a:cubicBezTo>
                  <a:pt x="1300223" y="1603025"/>
                  <a:pt x="1301035" y="1603025"/>
                  <a:pt x="1301238" y="1603025"/>
                </a:cubicBezTo>
                <a:cubicBezTo>
                  <a:pt x="1298701" y="1605942"/>
                  <a:pt x="1295248" y="1609764"/>
                  <a:pt x="1290882" y="1614492"/>
                </a:cubicBezTo>
                <a:cubicBezTo>
                  <a:pt x="1286517" y="1619219"/>
                  <a:pt x="1281847" y="1621835"/>
                  <a:pt x="1276871" y="1622338"/>
                </a:cubicBezTo>
                <a:cubicBezTo>
                  <a:pt x="1276058" y="1618315"/>
                  <a:pt x="1277683" y="1616705"/>
                  <a:pt x="1281744" y="1617510"/>
                </a:cubicBezTo>
                <a:cubicBezTo>
                  <a:pt x="1282353" y="1614794"/>
                  <a:pt x="1284791" y="1611777"/>
                  <a:pt x="1289055" y="1608456"/>
                </a:cubicBezTo>
                <a:cubicBezTo>
                  <a:pt x="1293319" y="1605137"/>
                  <a:pt x="1295756" y="1603327"/>
                  <a:pt x="1296365" y="1603025"/>
                </a:cubicBezTo>
                <a:close/>
                <a:moveTo>
                  <a:pt x="307034" y="1598197"/>
                </a:moveTo>
                <a:cubicBezTo>
                  <a:pt x="304597" y="1598600"/>
                  <a:pt x="303379" y="1600209"/>
                  <a:pt x="303379" y="1603025"/>
                </a:cubicBezTo>
                <a:cubicBezTo>
                  <a:pt x="303379" y="1605841"/>
                  <a:pt x="304597" y="1607451"/>
                  <a:pt x="307034" y="1607853"/>
                </a:cubicBezTo>
                <a:cubicBezTo>
                  <a:pt x="307034" y="1607451"/>
                  <a:pt x="307034" y="1605841"/>
                  <a:pt x="307034" y="1603025"/>
                </a:cubicBezTo>
                <a:cubicBezTo>
                  <a:pt x="307034" y="1600209"/>
                  <a:pt x="307034" y="1598600"/>
                  <a:pt x="307034" y="1598197"/>
                </a:cubicBezTo>
                <a:close/>
                <a:moveTo>
                  <a:pt x="199816" y="1598197"/>
                </a:moveTo>
                <a:cubicBezTo>
                  <a:pt x="195146" y="1605037"/>
                  <a:pt x="192302" y="1610670"/>
                  <a:pt x="191288" y="1615096"/>
                </a:cubicBezTo>
                <a:cubicBezTo>
                  <a:pt x="190272" y="1619522"/>
                  <a:pt x="189865" y="1625155"/>
                  <a:pt x="190069" y="1631995"/>
                </a:cubicBezTo>
                <a:cubicBezTo>
                  <a:pt x="190069" y="1632196"/>
                  <a:pt x="190069" y="1633001"/>
                  <a:pt x="190069" y="1634409"/>
                </a:cubicBezTo>
                <a:cubicBezTo>
                  <a:pt x="190069" y="1635817"/>
                  <a:pt x="190069" y="1636622"/>
                  <a:pt x="190069" y="1636823"/>
                </a:cubicBezTo>
                <a:cubicBezTo>
                  <a:pt x="192607" y="1629882"/>
                  <a:pt x="194841" y="1624451"/>
                  <a:pt x="196770" y="1620527"/>
                </a:cubicBezTo>
                <a:cubicBezTo>
                  <a:pt x="198699" y="1616605"/>
                  <a:pt x="199715" y="1612380"/>
                  <a:pt x="199816" y="1607853"/>
                </a:cubicBezTo>
                <a:cubicBezTo>
                  <a:pt x="199816" y="1602220"/>
                  <a:pt x="199816" y="1599001"/>
                  <a:pt x="199816" y="1598197"/>
                </a:cubicBezTo>
                <a:close/>
                <a:moveTo>
                  <a:pt x="1849513" y="1593368"/>
                </a:moveTo>
                <a:cubicBezTo>
                  <a:pt x="1847076" y="1593570"/>
                  <a:pt x="1845858" y="1594374"/>
                  <a:pt x="1845858" y="1595782"/>
                </a:cubicBezTo>
                <a:cubicBezTo>
                  <a:pt x="1845858" y="1597190"/>
                  <a:pt x="1847076" y="1597995"/>
                  <a:pt x="1849513" y="1598197"/>
                </a:cubicBezTo>
                <a:cubicBezTo>
                  <a:pt x="1849513" y="1597995"/>
                  <a:pt x="1849513" y="1597190"/>
                  <a:pt x="1849513" y="1595782"/>
                </a:cubicBezTo>
                <a:cubicBezTo>
                  <a:pt x="1849513" y="1594374"/>
                  <a:pt x="1849513" y="1593570"/>
                  <a:pt x="1849513" y="1593368"/>
                </a:cubicBezTo>
                <a:close/>
                <a:moveTo>
                  <a:pt x="1306112" y="1593368"/>
                </a:moveTo>
                <a:cubicBezTo>
                  <a:pt x="1306112" y="1593770"/>
                  <a:pt x="1306112" y="1595381"/>
                  <a:pt x="1306112" y="1598197"/>
                </a:cubicBezTo>
                <a:cubicBezTo>
                  <a:pt x="1306112" y="1601014"/>
                  <a:pt x="1306112" y="1602623"/>
                  <a:pt x="1306112" y="1603025"/>
                </a:cubicBezTo>
                <a:cubicBezTo>
                  <a:pt x="1303675" y="1602623"/>
                  <a:pt x="1302457" y="1601014"/>
                  <a:pt x="1302457" y="1598197"/>
                </a:cubicBezTo>
                <a:cubicBezTo>
                  <a:pt x="1302457" y="1595381"/>
                  <a:pt x="1303675" y="1593770"/>
                  <a:pt x="1306112" y="1593368"/>
                </a:cubicBezTo>
                <a:close/>
                <a:moveTo>
                  <a:pt x="1281744" y="1593368"/>
                </a:moveTo>
                <a:cubicBezTo>
                  <a:pt x="1284181" y="1593570"/>
                  <a:pt x="1285400" y="1594374"/>
                  <a:pt x="1285400" y="1595782"/>
                </a:cubicBezTo>
                <a:cubicBezTo>
                  <a:pt x="1285400" y="1597190"/>
                  <a:pt x="1284181" y="1597995"/>
                  <a:pt x="1281744" y="1598197"/>
                </a:cubicBezTo>
                <a:cubicBezTo>
                  <a:pt x="1281744" y="1597995"/>
                  <a:pt x="1281744" y="1597190"/>
                  <a:pt x="1281744" y="1595782"/>
                </a:cubicBezTo>
                <a:cubicBezTo>
                  <a:pt x="1281744" y="1594374"/>
                  <a:pt x="1281744" y="1593570"/>
                  <a:pt x="1281744" y="1593368"/>
                </a:cubicBezTo>
                <a:close/>
                <a:moveTo>
                  <a:pt x="1318296" y="1589748"/>
                </a:moveTo>
                <a:cubicBezTo>
                  <a:pt x="1319717" y="1589748"/>
                  <a:pt x="1320529" y="1590954"/>
                  <a:pt x="1320733" y="1593368"/>
                </a:cubicBezTo>
                <a:cubicBezTo>
                  <a:pt x="1320529" y="1593368"/>
                  <a:pt x="1319717" y="1593368"/>
                  <a:pt x="1318296" y="1593368"/>
                </a:cubicBezTo>
                <a:cubicBezTo>
                  <a:pt x="1316875" y="1593368"/>
                  <a:pt x="1316062" y="1593368"/>
                  <a:pt x="1315859" y="1593368"/>
                </a:cubicBezTo>
                <a:cubicBezTo>
                  <a:pt x="1316062" y="1590954"/>
                  <a:pt x="1316875" y="1589748"/>
                  <a:pt x="1318296" y="1589748"/>
                </a:cubicBezTo>
                <a:close/>
                <a:moveTo>
                  <a:pt x="1286618" y="1588540"/>
                </a:moveTo>
                <a:cubicBezTo>
                  <a:pt x="1289055" y="1588741"/>
                  <a:pt x="1290274" y="1589546"/>
                  <a:pt x="1290274" y="1590954"/>
                </a:cubicBezTo>
                <a:cubicBezTo>
                  <a:pt x="1290274" y="1592363"/>
                  <a:pt x="1289055" y="1593167"/>
                  <a:pt x="1286618" y="1593368"/>
                </a:cubicBezTo>
                <a:cubicBezTo>
                  <a:pt x="1284181" y="1593167"/>
                  <a:pt x="1282963" y="1592363"/>
                  <a:pt x="1282963" y="1590954"/>
                </a:cubicBezTo>
                <a:cubicBezTo>
                  <a:pt x="1282963" y="1589546"/>
                  <a:pt x="1284181" y="1588741"/>
                  <a:pt x="1286618" y="1588540"/>
                </a:cubicBezTo>
                <a:close/>
                <a:moveTo>
                  <a:pt x="307034" y="1588540"/>
                </a:moveTo>
                <a:cubicBezTo>
                  <a:pt x="307034" y="1588741"/>
                  <a:pt x="307034" y="1589546"/>
                  <a:pt x="307034" y="1590954"/>
                </a:cubicBezTo>
                <a:cubicBezTo>
                  <a:pt x="307034" y="1592363"/>
                  <a:pt x="307034" y="1593167"/>
                  <a:pt x="307034" y="1593368"/>
                </a:cubicBezTo>
                <a:cubicBezTo>
                  <a:pt x="309471" y="1593167"/>
                  <a:pt x="310690" y="1592363"/>
                  <a:pt x="310690" y="1590954"/>
                </a:cubicBezTo>
                <a:cubicBezTo>
                  <a:pt x="310690" y="1589546"/>
                  <a:pt x="309471" y="1588741"/>
                  <a:pt x="307034" y="1588540"/>
                </a:cubicBezTo>
                <a:close/>
                <a:moveTo>
                  <a:pt x="277793" y="1588540"/>
                </a:moveTo>
                <a:cubicBezTo>
                  <a:pt x="275356" y="1588741"/>
                  <a:pt x="274138" y="1589546"/>
                  <a:pt x="274138" y="1590954"/>
                </a:cubicBezTo>
                <a:cubicBezTo>
                  <a:pt x="274138" y="1592363"/>
                  <a:pt x="275356" y="1593167"/>
                  <a:pt x="277793" y="1593368"/>
                </a:cubicBezTo>
                <a:cubicBezTo>
                  <a:pt x="277793" y="1593167"/>
                  <a:pt x="277793" y="1592363"/>
                  <a:pt x="277793" y="1590954"/>
                </a:cubicBezTo>
                <a:cubicBezTo>
                  <a:pt x="277793" y="1589546"/>
                  <a:pt x="277793" y="1588741"/>
                  <a:pt x="277793" y="1588540"/>
                </a:cubicBezTo>
                <a:close/>
                <a:moveTo>
                  <a:pt x="1301238" y="1578883"/>
                </a:moveTo>
                <a:cubicBezTo>
                  <a:pt x="1303675" y="1579286"/>
                  <a:pt x="1304894" y="1580896"/>
                  <a:pt x="1304894" y="1583712"/>
                </a:cubicBezTo>
                <a:cubicBezTo>
                  <a:pt x="1304894" y="1586529"/>
                  <a:pt x="1303675" y="1588138"/>
                  <a:pt x="1301238" y="1588540"/>
                </a:cubicBezTo>
                <a:cubicBezTo>
                  <a:pt x="1298802" y="1588138"/>
                  <a:pt x="1297584" y="1586529"/>
                  <a:pt x="1297584" y="1583712"/>
                </a:cubicBezTo>
                <a:cubicBezTo>
                  <a:pt x="1297584" y="1580896"/>
                  <a:pt x="1298802" y="1579286"/>
                  <a:pt x="1301238" y="1578883"/>
                </a:cubicBezTo>
                <a:close/>
                <a:moveTo>
                  <a:pt x="1854387" y="1574055"/>
                </a:moveTo>
                <a:cubicBezTo>
                  <a:pt x="1851950" y="1574760"/>
                  <a:pt x="1850732" y="1576972"/>
                  <a:pt x="1850732" y="1580694"/>
                </a:cubicBezTo>
                <a:cubicBezTo>
                  <a:pt x="1850732" y="1584416"/>
                  <a:pt x="1851950" y="1585422"/>
                  <a:pt x="1854387" y="1583712"/>
                </a:cubicBezTo>
                <a:cubicBezTo>
                  <a:pt x="1854387" y="1583310"/>
                  <a:pt x="1854387" y="1581699"/>
                  <a:pt x="1854387" y="1578883"/>
                </a:cubicBezTo>
                <a:cubicBezTo>
                  <a:pt x="1854387" y="1576067"/>
                  <a:pt x="1854387" y="1574458"/>
                  <a:pt x="1854387" y="1574055"/>
                </a:cubicBezTo>
                <a:close/>
                <a:moveTo>
                  <a:pt x="277793" y="1574055"/>
                </a:moveTo>
                <a:cubicBezTo>
                  <a:pt x="277793" y="1574257"/>
                  <a:pt x="277793" y="1575061"/>
                  <a:pt x="277793" y="1576469"/>
                </a:cubicBezTo>
                <a:cubicBezTo>
                  <a:pt x="277793" y="1577877"/>
                  <a:pt x="277793" y="1578682"/>
                  <a:pt x="277793" y="1578883"/>
                </a:cubicBezTo>
                <a:cubicBezTo>
                  <a:pt x="280229" y="1578682"/>
                  <a:pt x="281448" y="1577877"/>
                  <a:pt x="281448" y="1576469"/>
                </a:cubicBezTo>
                <a:cubicBezTo>
                  <a:pt x="281448" y="1575061"/>
                  <a:pt x="280229" y="1574257"/>
                  <a:pt x="277793" y="1574055"/>
                </a:cubicBezTo>
                <a:close/>
                <a:moveTo>
                  <a:pt x="311907" y="1569227"/>
                </a:moveTo>
                <a:cubicBezTo>
                  <a:pt x="309471" y="1569628"/>
                  <a:pt x="308253" y="1571239"/>
                  <a:pt x="308253" y="1574055"/>
                </a:cubicBezTo>
                <a:cubicBezTo>
                  <a:pt x="308253" y="1576872"/>
                  <a:pt x="309471" y="1578482"/>
                  <a:pt x="311907" y="1578883"/>
                </a:cubicBezTo>
                <a:cubicBezTo>
                  <a:pt x="314344" y="1578482"/>
                  <a:pt x="315563" y="1576872"/>
                  <a:pt x="315563" y="1574055"/>
                </a:cubicBezTo>
                <a:cubicBezTo>
                  <a:pt x="315563" y="1571239"/>
                  <a:pt x="314344" y="1569628"/>
                  <a:pt x="311907" y="1569227"/>
                </a:cubicBezTo>
                <a:close/>
                <a:moveTo>
                  <a:pt x="1815398" y="1559570"/>
                </a:moveTo>
                <a:lnTo>
                  <a:pt x="1776410" y="1689934"/>
                </a:lnTo>
                <a:lnTo>
                  <a:pt x="1776410" y="1699591"/>
                </a:lnTo>
                <a:cubicBezTo>
                  <a:pt x="1782299" y="1685408"/>
                  <a:pt x="1790015" y="1664284"/>
                  <a:pt x="1799560" y="1636220"/>
                </a:cubicBezTo>
                <a:cubicBezTo>
                  <a:pt x="1809103" y="1608155"/>
                  <a:pt x="1814382" y="1585824"/>
                  <a:pt x="1815398" y="1569227"/>
                </a:cubicBezTo>
                <a:cubicBezTo>
                  <a:pt x="1815398" y="1567014"/>
                  <a:pt x="1815398" y="1565405"/>
                  <a:pt x="1815398" y="1564398"/>
                </a:cubicBezTo>
                <a:cubicBezTo>
                  <a:pt x="1815398" y="1563392"/>
                  <a:pt x="1815398" y="1561783"/>
                  <a:pt x="1815398" y="1559570"/>
                </a:cubicBezTo>
                <a:close/>
                <a:moveTo>
                  <a:pt x="1325606" y="1559570"/>
                </a:moveTo>
                <a:cubicBezTo>
                  <a:pt x="1325810" y="1559570"/>
                  <a:pt x="1326622" y="1559570"/>
                  <a:pt x="1328043" y="1559570"/>
                </a:cubicBezTo>
                <a:cubicBezTo>
                  <a:pt x="1329464" y="1559570"/>
                  <a:pt x="1330278" y="1559570"/>
                  <a:pt x="1330480" y="1559570"/>
                </a:cubicBezTo>
                <a:cubicBezTo>
                  <a:pt x="1330379" y="1559772"/>
                  <a:pt x="1330582" y="1560576"/>
                  <a:pt x="1331089" y="1561984"/>
                </a:cubicBezTo>
                <a:cubicBezTo>
                  <a:pt x="1331596" y="1563392"/>
                  <a:pt x="1333019" y="1564197"/>
                  <a:pt x="1335353" y="1564398"/>
                </a:cubicBezTo>
                <a:cubicBezTo>
                  <a:pt x="1330480" y="1567114"/>
                  <a:pt x="1325606" y="1570133"/>
                  <a:pt x="1320733" y="1573452"/>
                </a:cubicBezTo>
                <a:cubicBezTo>
                  <a:pt x="1315859" y="1576771"/>
                  <a:pt x="1310986" y="1578582"/>
                  <a:pt x="1306112" y="1578883"/>
                </a:cubicBezTo>
                <a:close/>
                <a:moveTo>
                  <a:pt x="287540" y="1549913"/>
                </a:moveTo>
                <a:cubicBezTo>
                  <a:pt x="287540" y="1550115"/>
                  <a:pt x="287540" y="1550920"/>
                  <a:pt x="287540" y="1552328"/>
                </a:cubicBezTo>
                <a:cubicBezTo>
                  <a:pt x="287540" y="1553736"/>
                  <a:pt x="287540" y="1554540"/>
                  <a:pt x="287540" y="1554742"/>
                </a:cubicBezTo>
                <a:cubicBezTo>
                  <a:pt x="289976" y="1554540"/>
                  <a:pt x="291196" y="1553736"/>
                  <a:pt x="291196" y="1552328"/>
                </a:cubicBezTo>
                <a:cubicBezTo>
                  <a:pt x="291196" y="1550920"/>
                  <a:pt x="289976" y="1550115"/>
                  <a:pt x="287540" y="1549913"/>
                </a:cubicBezTo>
                <a:close/>
                <a:moveTo>
                  <a:pt x="1820272" y="1545085"/>
                </a:moveTo>
                <a:cubicBezTo>
                  <a:pt x="1817835" y="1545688"/>
                  <a:pt x="1816617" y="1548103"/>
                  <a:pt x="1816617" y="1552328"/>
                </a:cubicBezTo>
                <a:cubicBezTo>
                  <a:pt x="1816617" y="1556553"/>
                  <a:pt x="1817835" y="1558967"/>
                  <a:pt x="1820272" y="1559570"/>
                </a:cubicBezTo>
                <a:cubicBezTo>
                  <a:pt x="1820272" y="1556854"/>
                  <a:pt x="1820272" y="1553837"/>
                  <a:pt x="1820272" y="1550517"/>
                </a:cubicBezTo>
                <a:cubicBezTo>
                  <a:pt x="1820272" y="1547198"/>
                  <a:pt x="1820272" y="1545387"/>
                  <a:pt x="1820272" y="1545085"/>
                </a:cubicBezTo>
                <a:close/>
                <a:moveTo>
                  <a:pt x="1335353" y="1545085"/>
                </a:moveTo>
                <a:cubicBezTo>
                  <a:pt x="1337790" y="1545487"/>
                  <a:pt x="1339009" y="1547098"/>
                  <a:pt x="1339009" y="1549913"/>
                </a:cubicBezTo>
                <a:cubicBezTo>
                  <a:pt x="1339009" y="1552731"/>
                  <a:pt x="1337790" y="1554340"/>
                  <a:pt x="1335353" y="1554742"/>
                </a:cubicBezTo>
                <a:cubicBezTo>
                  <a:pt x="1335353" y="1554340"/>
                  <a:pt x="1335353" y="1552731"/>
                  <a:pt x="1335353" y="1549913"/>
                </a:cubicBezTo>
                <a:cubicBezTo>
                  <a:pt x="1335353" y="1547098"/>
                  <a:pt x="1335353" y="1545487"/>
                  <a:pt x="1335353" y="1545085"/>
                </a:cubicBezTo>
                <a:close/>
                <a:moveTo>
                  <a:pt x="321654" y="1545085"/>
                </a:moveTo>
                <a:cubicBezTo>
                  <a:pt x="319218" y="1545487"/>
                  <a:pt x="318000" y="1547098"/>
                  <a:pt x="318000" y="1549913"/>
                </a:cubicBezTo>
                <a:cubicBezTo>
                  <a:pt x="318000" y="1552731"/>
                  <a:pt x="319218" y="1554340"/>
                  <a:pt x="321654" y="1554742"/>
                </a:cubicBezTo>
                <a:cubicBezTo>
                  <a:pt x="321654" y="1553937"/>
                  <a:pt x="321654" y="1550718"/>
                  <a:pt x="321654" y="1545085"/>
                </a:cubicBezTo>
                <a:close/>
                <a:moveTo>
                  <a:pt x="1859260" y="1540257"/>
                </a:moveTo>
                <a:cubicBezTo>
                  <a:pt x="1855199" y="1544280"/>
                  <a:pt x="1853574" y="1550718"/>
                  <a:pt x="1854387" y="1559570"/>
                </a:cubicBezTo>
                <a:cubicBezTo>
                  <a:pt x="1854387" y="1559772"/>
                  <a:pt x="1854387" y="1560576"/>
                  <a:pt x="1854387" y="1561984"/>
                </a:cubicBezTo>
                <a:cubicBezTo>
                  <a:pt x="1854387" y="1563392"/>
                  <a:pt x="1854387" y="1564197"/>
                  <a:pt x="1854387" y="1564398"/>
                </a:cubicBezTo>
                <a:cubicBezTo>
                  <a:pt x="1858448" y="1560375"/>
                  <a:pt x="1860072" y="1553937"/>
                  <a:pt x="1859260" y="1545085"/>
                </a:cubicBezTo>
                <a:cubicBezTo>
                  <a:pt x="1859260" y="1544884"/>
                  <a:pt x="1859260" y="1544080"/>
                  <a:pt x="1859260" y="1542671"/>
                </a:cubicBezTo>
                <a:cubicBezTo>
                  <a:pt x="1859260" y="1541263"/>
                  <a:pt x="1859260" y="1540458"/>
                  <a:pt x="1859260" y="1540257"/>
                </a:cubicBezTo>
                <a:close/>
                <a:moveTo>
                  <a:pt x="372522" y="1538900"/>
                </a:moveTo>
                <a:cubicBezTo>
                  <a:pt x="373131" y="1538900"/>
                  <a:pt x="374046" y="1539352"/>
                  <a:pt x="375264" y="1540257"/>
                </a:cubicBezTo>
                <a:cubicBezTo>
                  <a:pt x="372827" y="1542068"/>
                  <a:pt x="371609" y="1542068"/>
                  <a:pt x="371609" y="1540257"/>
                </a:cubicBezTo>
                <a:cubicBezTo>
                  <a:pt x="371609" y="1539352"/>
                  <a:pt x="371913" y="1538900"/>
                  <a:pt x="372522" y="1538900"/>
                </a:cubicBezTo>
                <a:close/>
                <a:moveTo>
                  <a:pt x="323787" y="1538900"/>
                </a:moveTo>
                <a:cubicBezTo>
                  <a:pt x="323178" y="1538900"/>
                  <a:pt x="322874" y="1539352"/>
                  <a:pt x="322874" y="1540257"/>
                </a:cubicBezTo>
                <a:cubicBezTo>
                  <a:pt x="322874" y="1542068"/>
                  <a:pt x="324091" y="1542068"/>
                  <a:pt x="326528" y="1540257"/>
                </a:cubicBezTo>
                <a:cubicBezTo>
                  <a:pt x="325310" y="1539352"/>
                  <a:pt x="324396" y="1538900"/>
                  <a:pt x="323787" y="1538900"/>
                </a:cubicBezTo>
                <a:close/>
                <a:moveTo>
                  <a:pt x="297287" y="1530600"/>
                </a:moveTo>
                <a:cubicBezTo>
                  <a:pt x="294850" y="1530802"/>
                  <a:pt x="293632" y="1531606"/>
                  <a:pt x="293632" y="1533014"/>
                </a:cubicBezTo>
                <a:cubicBezTo>
                  <a:pt x="293632" y="1534422"/>
                  <a:pt x="294850" y="1535227"/>
                  <a:pt x="297287" y="1535429"/>
                </a:cubicBezTo>
                <a:cubicBezTo>
                  <a:pt x="297287" y="1535227"/>
                  <a:pt x="297287" y="1534422"/>
                  <a:pt x="297287" y="1533014"/>
                </a:cubicBezTo>
                <a:cubicBezTo>
                  <a:pt x="297287" y="1531606"/>
                  <a:pt x="297287" y="1530802"/>
                  <a:pt x="297287" y="1530600"/>
                </a:cubicBezTo>
                <a:close/>
                <a:moveTo>
                  <a:pt x="1325606" y="1525772"/>
                </a:moveTo>
                <a:cubicBezTo>
                  <a:pt x="1328043" y="1526175"/>
                  <a:pt x="1329262" y="1527784"/>
                  <a:pt x="1329262" y="1530600"/>
                </a:cubicBezTo>
                <a:cubicBezTo>
                  <a:pt x="1329262" y="1533416"/>
                  <a:pt x="1328043" y="1535027"/>
                  <a:pt x="1325606" y="1535429"/>
                </a:cubicBezTo>
                <a:cubicBezTo>
                  <a:pt x="1323169" y="1535027"/>
                  <a:pt x="1321952" y="1533416"/>
                  <a:pt x="1321952" y="1530600"/>
                </a:cubicBezTo>
                <a:cubicBezTo>
                  <a:pt x="1321952" y="1527784"/>
                  <a:pt x="1323169" y="1526175"/>
                  <a:pt x="1325606" y="1525772"/>
                </a:cubicBezTo>
                <a:close/>
                <a:moveTo>
                  <a:pt x="1301238" y="1525772"/>
                </a:moveTo>
                <a:cubicBezTo>
                  <a:pt x="1298802" y="1526175"/>
                  <a:pt x="1297584" y="1527784"/>
                  <a:pt x="1297584" y="1530600"/>
                </a:cubicBezTo>
                <a:cubicBezTo>
                  <a:pt x="1297584" y="1533416"/>
                  <a:pt x="1298802" y="1535027"/>
                  <a:pt x="1301238" y="1535429"/>
                </a:cubicBezTo>
                <a:cubicBezTo>
                  <a:pt x="1303675" y="1535027"/>
                  <a:pt x="1304894" y="1533416"/>
                  <a:pt x="1304894" y="1530600"/>
                </a:cubicBezTo>
                <a:cubicBezTo>
                  <a:pt x="1304894" y="1527784"/>
                  <a:pt x="1303675" y="1526175"/>
                  <a:pt x="1301238" y="1525772"/>
                </a:cubicBezTo>
                <a:close/>
                <a:moveTo>
                  <a:pt x="331402" y="1525772"/>
                </a:moveTo>
                <a:cubicBezTo>
                  <a:pt x="328965" y="1526175"/>
                  <a:pt x="327747" y="1527784"/>
                  <a:pt x="327747" y="1530600"/>
                </a:cubicBezTo>
                <a:cubicBezTo>
                  <a:pt x="327747" y="1533416"/>
                  <a:pt x="328965" y="1535027"/>
                  <a:pt x="331402" y="1535429"/>
                </a:cubicBezTo>
                <a:cubicBezTo>
                  <a:pt x="331402" y="1529796"/>
                  <a:pt x="331402" y="1526577"/>
                  <a:pt x="331402" y="1525772"/>
                </a:cubicBezTo>
                <a:close/>
                <a:moveTo>
                  <a:pt x="380137" y="1520944"/>
                </a:moveTo>
                <a:cubicBezTo>
                  <a:pt x="380137" y="1521145"/>
                  <a:pt x="380137" y="1521950"/>
                  <a:pt x="380137" y="1523358"/>
                </a:cubicBezTo>
                <a:cubicBezTo>
                  <a:pt x="380137" y="1524766"/>
                  <a:pt x="380137" y="1525570"/>
                  <a:pt x="380137" y="1525772"/>
                </a:cubicBezTo>
                <a:cubicBezTo>
                  <a:pt x="377700" y="1525570"/>
                  <a:pt x="376483" y="1524766"/>
                  <a:pt x="376483" y="1523358"/>
                </a:cubicBezTo>
                <a:cubicBezTo>
                  <a:pt x="376483" y="1521950"/>
                  <a:pt x="377700" y="1521145"/>
                  <a:pt x="380137" y="1520944"/>
                </a:cubicBezTo>
                <a:close/>
                <a:moveTo>
                  <a:pt x="331402" y="1516115"/>
                </a:moveTo>
                <a:cubicBezTo>
                  <a:pt x="331402" y="1516317"/>
                  <a:pt x="331402" y="1517122"/>
                  <a:pt x="331402" y="1518529"/>
                </a:cubicBezTo>
                <a:cubicBezTo>
                  <a:pt x="331402" y="1519939"/>
                  <a:pt x="331402" y="1520742"/>
                  <a:pt x="331402" y="1520944"/>
                </a:cubicBezTo>
                <a:cubicBezTo>
                  <a:pt x="333838" y="1520742"/>
                  <a:pt x="335057" y="1519939"/>
                  <a:pt x="335057" y="1518529"/>
                </a:cubicBezTo>
                <a:cubicBezTo>
                  <a:pt x="335057" y="1517122"/>
                  <a:pt x="333838" y="1516317"/>
                  <a:pt x="331402" y="1516115"/>
                </a:cubicBezTo>
                <a:close/>
                <a:moveTo>
                  <a:pt x="302160" y="1516115"/>
                </a:moveTo>
                <a:cubicBezTo>
                  <a:pt x="299723" y="1516317"/>
                  <a:pt x="298506" y="1517122"/>
                  <a:pt x="298506" y="1518529"/>
                </a:cubicBezTo>
                <a:cubicBezTo>
                  <a:pt x="298506" y="1519939"/>
                  <a:pt x="299723" y="1520742"/>
                  <a:pt x="302160" y="1520944"/>
                </a:cubicBezTo>
                <a:cubicBezTo>
                  <a:pt x="302160" y="1520742"/>
                  <a:pt x="302160" y="1519939"/>
                  <a:pt x="302160" y="1518529"/>
                </a:cubicBezTo>
                <a:cubicBezTo>
                  <a:pt x="302160" y="1517122"/>
                  <a:pt x="302160" y="1516317"/>
                  <a:pt x="302160" y="1516115"/>
                </a:cubicBezTo>
                <a:close/>
                <a:moveTo>
                  <a:pt x="1330480" y="1511287"/>
                </a:moveTo>
                <a:cubicBezTo>
                  <a:pt x="1332917" y="1511488"/>
                  <a:pt x="1334136" y="1512293"/>
                  <a:pt x="1334136" y="1513701"/>
                </a:cubicBezTo>
                <a:cubicBezTo>
                  <a:pt x="1334136" y="1515109"/>
                  <a:pt x="1332917" y="1515914"/>
                  <a:pt x="1330480" y="1516115"/>
                </a:cubicBezTo>
                <a:cubicBezTo>
                  <a:pt x="1328043" y="1515914"/>
                  <a:pt x="1326825" y="1515109"/>
                  <a:pt x="1326825" y="1513701"/>
                </a:cubicBezTo>
                <a:cubicBezTo>
                  <a:pt x="1326825" y="1512293"/>
                  <a:pt x="1328043" y="1511488"/>
                  <a:pt x="1330480" y="1511287"/>
                </a:cubicBezTo>
                <a:close/>
                <a:moveTo>
                  <a:pt x="385011" y="1511287"/>
                </a:moveTo>
                <a:cubicBezTo>
                  <a:pt x="385011" y="1510482"/>
                  <a:pt x="385011" y="1512092"/>
                  <a:pt x="385011" y="1516115"/>
                </a:cubicBezTo>
                <a:cubicBezTo>
                  <a:pt x="382574" y="1515914"/>
                  <a:pt x="381356" y="1515109"/>
                  <a:pt x="381356" y="1513701"/>
                </a:cubicBezTo>
                <a:cubicBezTo>
                  <a:pt x="381356" y="1512293"/>
                  <a:pt x="382574" y="1511488"/>
                  <a:pt x="385011" y="1511287"/>
                </a:cubicBezTo>
                <a:close/>
                <a:moveTo>
                  <a:pt x="389884" y="1496802"/>
                </a:moveTo>
                <a:cubicBezTo>
                  <a:pt x="389884" y="1497004"/>
                  <a:pt x="389884" y="1497808"/>
                  <a:pt x="389884" y="1499216"/>
                </a:cubicBezTo>
                <a:cubicBezTo>
                  <a:pt x="389884" y="1500624"/>
                  <a:pt x="389884" y="1501429"/>
                  <a:pt x="389884" y="1501630"/>
                </a:cubicBezTo>
                <a:cubicBezTo>
                  <a:pt x="387447" y="1501429"/>
                  <a:pt x="386230" y="1500624"/>
                  <a:pt x="386230" y="1499216"/>
                </a:cubicBezTo>
                <a:cubicBezTo>
                  <a:pt x="386230" y="1497808"/>
                  <a:pt x="387447" y="1497004"/>
                  <a:pt x="389884" y="1496802"/>
                </a:cubicBezTo>
                <a:close/>
                <a:moveTo>
                  <a:pt x="336275" y="1496802"/>
                </a:moveTo>
                <a:cubicBezTo>
                  <a:pt x="333838" y="1497204"/>
                  <a:pt x="332621" y="1498814"/>
                  <a:pt x="332621" y="1501630"/>
                </a:cubicBezTo>
                <a:cubicBezTo>
                  <a:pt x="332621" y="1504448"/>
                  <a:pt x="333838" y="1506057"/>
                  <a:pt x="336275" y="1506459"/>
                </a:cubicBezTo>
                <a:cubicBezTo>
                  <a:pt x="338712" y="1506057"/>
                  <a:pt x="339931" y="1504448"/>
                  <a:pt x="339931" y="1501630"/>
                </a:cubicBezTo>
                <a:cubicBezTo>
                  <a:pt x="339931" y="1498814"/>
                  <a:pt x="338712" y="1497204"/>
                  <a:pt x="336275" y="1496802"/>
                </a:cubicBezTo>
                <a:close/>
                <a:moveTo>
                  <a:pt x="1869007" y="1472660"/>
                </a:moveTo>
                <a:cubicBezTo>
                  <a:pt x="1871444" y="1472862"/>
                  <a:pt x="1872663" y="1473667"/>
                  <a:pt x="1872663" y="1475075"/>
                </a:cubicBezTo>
                <a:cubicBezTo>
                  <a:pt x="1872663" y="1476483"/>
                  <a:pt x="1871444" y="1477287"/>
                  <a:pt x="1869007" y="1477489"/>
                </a:cubicBezTo>
                <a:cubicBezTo>
                  <a:pt x="1866570" y="1477287"/>
                  <a:pt x="1865353" y="1476483"/>
                  <a:pt x="1865353" y="1475075"/>
                </a:cubicBezTo>
                <a:cubicBezTo>
                  <a:pt x="1865353" y="1473667"/>
                  <a:pt x="1866570" y="1472862"/>
                  <a:pt x="1869007" y="1472660"/>
                </a:cubicBezTo>
                <a:close/>
                <a:moveTo>
                  <a:pt x="316781" y="1463004"/>
                </a:moveTo>
                <a:cubicBezTo>
                  <a:pt x="314344" y="1463407"/>
                  <a:pt x="313126" y="1465016"/>
                  <a:pt x="313126" y="1467832"/>
                </a:cubicBezTo>
                <a:cubicBezTo>
                  <a:pt x="313126" y="1470649"/>
                  <a:pt x="314344" y="1472259"/>
                  <a:pt x="316781" y="1472660"/>
                </a:cubicBezTo>
                <a:cubicBezTo>
                  <a:pt x="319218" y="1472259"/>
                  <a:pt x="320437" y="1470649"/>
                  <a:pt x="320437" y="1467832"/>
                </a:cubicBezTo>
                <a:cubicBezTo>
                  <a:pt x="320437" y="1465016"/>
                  <a:pt x="319218" y="1463407"/>
                  <a:pt x="316781" y="1463004"/>
                </a:cubicBezTo>
                <a:close/>
                <a:moveTo>
                  <a:pt x="1966478" y="1453347"/>
                </a:moveTo>
                <a:cubicBezTo>
                  <a:pt x="1968915" y="1453750"/>
                  <a:pt x="1970134" y="1455360"/>
                  <a:pt x="1970134" y="1458176"/>
                </a:cubicBezTo>
                <a:cubicBezTo>
                  <a:pt x="1970134" y="1460991"/>
                  <a:pt x="1968915" y="1462602"/>
                  <a:pt x="1966478" y="1463004"/>
                </a:cubicBezTo>
                <a:cubicBezTo>
                  <a:pt x="1964041" y="1462602"/>
                  <a:pt x="1962824" y="1460991"/>
                  <a:pt x="1962824" y="1458176"/>
                </a:cubicBezTo>
                <a:cubicBezTo>
                  <a:pt x="1962824" y="1455360"/>
                  <a:pt x="1964041" y="1453750"/>
                  <a:pt x="1966478" y="1453347"/>
                </a:cubicBezTo>
                <a:close/>
                <a:moveTo>
                  <a:pt x="1873881" y="1453347"/>
                </a:moveTo>
                <a:cubicBezTo>
                  <a:pt x="1873881" y="1456063"/>
                  <a:pt x="1873881" y="1459080"/>
                  <a:pt x="1873881" y="1462401"/>
                </a:cubicBezTo>
                <a:cubicBezTo>
                  <a:pt x="1873881" y="1465720"/>
                  <a:pt x="1873881" y="1467531"/>
                  <a:pt x="1873881" y="1467832"/>
                </a:cubicBezTo>
                <a:cubicBezTo>
                  <a:pt x="1871444" y="1467229"/>
                  <a:pt x="1870226" y="1464815"/>
                  <a:pt x="1870226" y="1460590"/>
                </a:cubicBezTo>
                <a:cubicBezTo>
                  <a:pt x="1870226" y="1456365"/>
                  <a:pt x="1871444" y="1453950"/>
                  <a:pt x="1873881" y="1453347"/>
                </a:cubicBezTo>
                <a:close/>
                <a:moveTo>
                  <a:pt x="1854387" y="1453347"/>
                </a:moveTo>
                <a:cubicBezTo>
                  <a:pt x="1854387" y="1453549"/>
                  <a:pt x="1854387" y="1454353"/>
                  <a:pt x="1854387" y="1455761"/>
                </a:cubicBezTo>
                <a:cubicBezTo>
                  <a:pt x="1854387" y="1457169"/>
                  <a:pt x="1854387" y="1457974"/>
                  <a:pt x="1854387" y="1458176"/>
                </a:cubicBezTo>
                <a:cubicBezTo>
                  <a:pt x="1856823" y="1457974"/>
                  <a:pt x="1858042" y="1457169"/>
                  <a:pt x="1858042" y="1455761"/>
                </a:cubicBezTo>
                <a:cubicBezTo>
                  <a:pt x="1858042" y="1454353"/>
                  <a:pt x="1856823" y="1453549"/>
                  <a:pt x="1854387" y="1453347"/>
                </a:cubicBezTo>
                <a:close/>
                <a:moveTo>
                  <a:pt x="1878754" y="1443691"/>
                </a:moveTo>
                <a:cubicBezTo>
                  <a:pt x="1878754" y="1444495"/>
                  <a:pt x="1878754" y="1447714"/>
                  <a:pt x="1878754" y="1453347"/>
                </a:cubicBezTo>
                <a:cubicBezTo>
                  <a:pt x="1876318" y="1452946"/>
                  <a:pt x="1875100" y="1451336"/>
                  <a:pt x="1875100" y="1448519"/>
                </a:cubicBezTo>
                <a:cubicBezTo>
                  <a:pt x="1875100" y="1445703"/>
                  <a:pt x="1876318" y="1444094"/>
                  <a:pt x="1878754" y="1443691"/>
                </a:cubicBezTo>
                <a:close/>
                <a:moveTo>
                  <a:pt x="1859260" y="1438862"/>
                </a:moveTo>
                <a:cubicBezTo>
                  <a:pt x="1856823" y="1439265"/>
                  <a:pt x="1855606" y="1440875"/>
                  <a:pt x="1855606" y="1443691"/>
                </a:cubicBezTo>
                <a:cubicBezTo>
                  <a:pt x="1855606" y="1446508"/>
                  <a:pt x="1856823" y="1448117"/>
                  <a:pt x="1859260" y="1448519"/>
                </a:cubicBezTo>
                <a:cubicBezTo>
                  <a:pt x="1861697" y="1448117"/>
                  <a:pt x="1862916" y="1446508"/>
                  <a:pt x="1862916" y="1443691"/>
                </a:cubicBezTo>
                <a:cubicBezTo>
                  <a:pt x="1862916" y="1440875"/>
                  <a:pt x="1861697" y="1439265"/>
                  <a:pt x="1859260" y="1438862"/>
                </a:cubicBezTo>
                <a:close/>
                <a:moveTo>
                  <a:pt x="1854387" y="1434034"/>
                </a:moveTo>
                <a:lnTo>
                  <a:pt x="1849513" y="1438862"/>
                </a:lnTo>
                <a:cubicBezTo>
                  <a:pt x="1844234" y="1443289"/>
                  <a:pt x="1838954" y="1456164"/>
                  <a:pt x="1833675" y="1477489"/>
                </a:cubicBezTo>
                <a:cubicBezTo>
                  <a:pt x="1828394" y="1498814"/>
                  <a:pt x="1825552" y="1516518"/>
                  <a:pt x="1825145" y="1530600"/>
                </a:cubicBezTo>
                <a:cubicBezTo>
                  <a:pt x="1825145" y="1531003"/>
                  <a:pt x="1825145" y="1532613"/>
                  <a:pt x="1825145" y="1535429"/>
                </a:cubicBezTo>
                <a:cubicBezTo>
                  <a:pt x="1825145" y="1538246"/>
                  <a:pt x="1825145" y="1539855"/>
                  <a:pt x="1825145" y="1540257"/>
                </a:cubicBezTo>
                <a:close/>
                <a:moveTo>
                  <a:pt x="360643" y="1434034"/>
                </a:moveTo>
                <a:cubicBezTo>
                  <a:pt x="358206" y="1434437"/>
                  <a:pt x="356988" y="1436046"/>
                  <a:pt x="356988" y="1438862"/>
                </a:cubicBezTo>
                <a:cubicBezTo>
                  <a:pt x="356988" y="1441679"/>
                  <a:pt x="358206" y="1443289"/>
                  <a:pt x="360643" y="1443691"/>
                </a:cubicBezTo>
                <a:cubicBezTo>
                  <a:pt x="360643" y="1443289"/>
                  <a:pt x="360643" y="1441679"/>
                  <a:pt x="360643" y="1438862"/>
                </a:cubicBezTo>
                <a:cubicBezTo>
                  <a:pt x="360643" y="1436046"/>
                  <a:pt x="360643" y="1434437"/>
                  <a:pt x="360643" y="1434034"/>
                </a:cubicBezTo>
                <a:close/>
                <a:moveTo>
                  <a:pt x="453240" y="1419549"/>
                </a:moveTo>
                <a:cubicBezTo>
                  <a:pt x="453037" y="1419751"/>
                  <a:pt x="452225" y="1420555"/>
                  <a:pt x="450804" y="1421963"/>
                </a:cubicBezTo>
                <a:cubicBezTo>
                  <a:pt x="449383" y="1423372"/>
                  <a:pt x="448570" y="1424176"/>
                  <a:pt x="448367" y="1424377"/>
                </a:cubicBezTo>
                <a:cubicBezTo>
                  <a:pt x="447961" y="1427496"/>
                  <a:pt x="446337" y="1432123"/>
                  <a:pt x="443493" y="1438259"/>
                </a:cubicBezTo>
                <a:cubicBezTo>
                  <a:pt x="440651" y="1444395"/>
                  <a:pt x="439027" y="1447816"/>
                  <a:pt x="438620" y="1448519"/>
                </a:cubicBezTo>
                <a:lnTo>
                  <a:pt x="350896" y="1718904"/>
                </a:lnTo>
                <a:cubicBezTo>
                  <a:pt x="349982" y="1724136"/>
                  <a:pt x="345718" y="1741436"/>
                  <a:pt x="338103" y="1770809"/>
                </a:cubicBezTo>
                <a:cubicBezTo>
                  <a:pt x="330488" y="1800181"/>
                  <a:pt x="325005" y="1824725"/>
                  <a:pt x="321654" y="1844440"/>
                </a:cubicBezTo>
                <a:cubicBezTo>
                  <a:pt x="321451" y="1847258"/>
                  <a:pt x="320639" y="1851281"/>
                  <a:pt x="319218" y="1856511"/>
                </a:cubicBezTo>
                <a:cubicBezTo>
                  <a:pt x="317797" y="1861743"/>
                  <a:pt x="316984" y="1865766"/>
                  <a:pt x="316781" y="1868582"/>
                </a:cubicBezTo>
                <a:cubicBezTo>
                  <a:pt x="316781" y="1868784"/>
                  <a:pt x="316781" y="1869588"/>
                  <a:pt x="316781" y="1870996"/>
                </a:cubicBezTo>
                <a:cubicBezTo>
                  <a:pt x="316781" y="1872404"/>
                  <a:pt x="316781" y="1873209"/>
                  <a:pt x="316781" y="1873410"/>
                </a:cubicBezTo>
                <a:cubicBezTo>
                  <a:pt x="316781" y="1873612"/>
                  <a:pt x="316781" y="1874417"/>
                  <a:pt x="316781" y="1875824"/>
                </a:cubicBezTo>
                <a:cubicBezTo>
                  <a:pt x="316781" y="1877232"/>
                  <a:pt x="316781" y="1878037"/>
                  <a:pt x="316781" y="1878239"/>
                </a:cubicBezTo>
                <a:lnTo>
                  <a:pt x="321654" y="1868582"/>
                </a:lnTo>
                <a:cubicBezTo>
                  <a:pt x="338611" y="1793341"/>
                  <a:pt x="358309" y="1718100"/>
                  <a:pt x="380746" y="1642859"/>
                </a:cubicBezTo>
                <a:cubicBezTo>
                  <a:pt x="403185" y="1567617"/>
                  <a:pt x="428975" y="1494791"/>
                  <a:pt x="458114" y="1424377"/>
                </a:cubicBezTo>
                <a:close/>
                <a:moveTo>
                  <a:pt x="389366" y="1415832"/>
                </a:moveTo>
                <a:lnTo>
                  <a:pt x="386762" y="1421417"/>
                </a:lnTo>
                <a:cubicBezTo>
                  <a:pt x="382955" y="1430658"/>
                  <a:pt x="377091" y="1447538"/>
                  <a:pt x="369172" y="1472057"/>
                </a:cubicBezTo>
                <a:cubicBezTo>
                  <a:pt x="358613" y="1504749"/>
                  <a:pt x="349271" y="1532311"/>
                  <a:pt x="341149" y="1554742"/>
                </a:cubicBezTo>
                <a:cubicBezTo>
                  <a:pt x="340945" y="1555345"/>
                  <a:pt x="340133" y="1557759"/>
                  <a:pt x="338712" y="1561984"/>
                </a:cubicBezTo>
                <a:cubicBezTo>
                  <a:pt x="337291" y="1566209"/>
                  <a:pt x="336479" y="1568623"/>
                  <a:pt x="336275" y="1569227"/>
                </a:cubicBezTo>
                <a:cubicBezTo>
                  <a:pt x="336275" y="1569428"/>
                  <a:pt x="336275" y="1570233"/>
                  <a:pt x="336275" y="1571641"/>
                </a:cubicBezTo>
                <a:cubicBezTo>
                  <a:pt x="336275" y="1573049"/>
                  <a:pt x="336275" y="1573854"/>
                  <a:pt x="336275" y="1574055"/>
                </a:cubicBezTo>
                <a:cubicBezTo>
                  <a:pt x="349170" y="1562990"/>
                  <a:pt x="361151" y="1538044"/>
                  <a:pt x="372218" y="1499216"/>
                </a:cubicBezTo>
                <a:cubicBezTo>
                  <a:pt x="380518" y="1470096"/>
                  <a:pt x="385906" y="1446067"/>
                  <a:pt x="388380" y="1427131"/>
                </a:cubicBezTo>
                <a:close/>
                <a:moveTo>
                  <a:pt x="414252" y="1409892"/>
                </a:moveTo>
                <a:cubicBezTo>
                  <a:pt x="408566" y="1414721"/>
                  <a:pt x="405317" y="1419549"/>
                  <a:pt x="404505" y="1424377"/>
                </a:cubicBezTo>
                <a:cubicBezTo>
                  <a:pt x="389376" y="1466223"/>
                  <a:pt x="373335" y="1511690"/>
                  <a:pt x="356378" y="1560778"/>
                </a:cubicBezTo>
                <a:cubicBezTo>
                  <a:pt x="339423" y="1609866"/>
                  <a:pt x="324599" y="1657746"/>
                  <a:pt x="311907" y="1704419"/>
                </a:cubicBezTo>
                <a:cubicBezTo>
                  <a:pt x="308761" y="1723633"/>
                  <a:pt x="304089" y="1745560"/>
                  <a:pt x="297896" y="1770205"/>
                </a:cubicBezTo>
                <a:cubicBezTo>
                  <a:pt x="291703" y="1794850"/>
                  <a:pt x="288251" y="1808330"/>
                  <a:pt x="287540" y="1810642"/>
                </a:cubicBezTo>
                <a:lnTo>
                  <a:pt x="287540" y="1825127"/>
                </a:lnTo>
                <a:cubicBezTo>
                  <a:pt x="300739" y="1784490"/>
                  <a:pt x="312111" y="1737816"/>
                  <a:pt x="321654" y="1685106"/>
                </a:cubicBezTo>
                <a:cubicBezTo>
                  <a:pt x="331198" y="1632398"/>
                  <a:pt x="347443" y="1585724"/>
                  <a:pt x="370390" y="1545085"/>
                </a:cubicBezTo>
                <a:lnTo>
                  <a:pt x="370390" y="1559570"/>
                </a:lnTo>
                <a:lnTo>
                  <a:pt x="307034" y="1805814"/>
                </a:lnTo>
                <a:cubicBezTo>
                  <a:pt x="307034" y="1812855"/>
                  <a:pt x="307034" y="1819293"/>
                  <a:pt x="307034" y="1825127"/>
                </a:cubicBezTo>
                <a:cubicBezTo>
                  <a:pt x="307034" y="1830962"/>
                  <a:pt x="307034" y="1837399"/>
                  <a:pt x="307034" y="1844440"/>
                </a:cubicBezTo>
                <a:cubicBezTo>
                  <a:pt x="307034" y="1844742"/>
                  <a:pt x="307034" y="1846553"/>
                  <a:pt x="307034" y="1849872"/>
                </a:cubicBezTo>
                <a:cubicBezTo>
                  <a:pt x="307034" y="1853192"/>
                  <a:pt x="307034" y="1856210"/>
                  <a:pt x="307034" y="1858925"/>
                </a:cubicBezTo>
                <a:cubicBezTo>
                  <a:pt x="309877" y="1849169"/>
                  <a:pt x="312720" y="1839714"/>
                  <a:pt x="315563" y="1830559"/>
                </a:cubicBezTo>
                <a:cubicBezTo>
                  <a:pt x="318405" y="1821405"/>
                  <a:pt x="318812" y="1813158"/>
                  <a:pt x="316781" y="1805814"/>
                </a:cubicBezTo>
                <a:cubicBezTo>
                  <a:pt x="329168" y="1742744"/>
                  <a:pt x="344601" y="1679373"/>
                  <a:pt x="363080" y="1615699"/>
                </a:cubicBezTo>
                <a:cubicBezTo>
                  <a:pt x="381558" y="1552026"/>
                  <a:pt x="401866" y="1489861"/>
                  <a:pt x="423999" y="1429206"/>
                </a:cubicBezTo>
                <a:lnTo>
                  <a:pt x="423999" y="1414721"/>
                </a:lnTo>
                <a:cubicBezTo>
                  <a:pt x="417096" y="1426993"/>
                  <a:pt x="411410" y="1439869"/>
                  <a:pt x="406942" y="1453347"/>
                </a:cubicBezTo>
                <a:cubicBezTo>
                  <a:pt x="402475" y="1466826"/>
                  <a:pt x="396789" y="1479701"/>
                  <a:pt x="389884" y="1491974"/>
                </a:cubicBezTo>
                <a:lnTo>
                  <a:pt x="389884" y="1482317"/>
                </a:lnTo>
                <a:lnTo>
                  <a:pt x="414252" y="1419549"/>
                </a:lnTo>
                <a:close/>
                <a:moveTo>
                  <a:pt x="375264" y="1409892"/>
                </a:moveTo>
                <a:cubicBezTo>
                  <a:pt x="372827" y="1410295"/>
                  <a:pt x="371609" y="1411905"/>
                  <a:pt x="371609" y="1414721"/>
                </a:cubicBezTo>
                <a:cubicBezTo>
                  <a:pt x="371609" y="1417538"/>
                  <a:pt x="372827" y="1419147"/>
                  <a:pt x="375264" y="1419549"/>
                </a:cubicBezTo>
                <a:cubicBezTo>
                  <a:pt x="377700" y="1419147"/>
                  <a:pt x="378919" y="1417538"/>
                  <a:pt x="378919" y="1414721"/>
                </a:cubicBezTo>
                <a:cubicBezTo>
                  <a:pt x="378919" y="1411905"/>
                  <a:pt x="377700" y="1410295"/>
                  <a:pt x="375264" y="1409892"/>
                </a:cubicBezTo>
                <a:close/>
                <a:moveTo>
                  <a:pt x="380137" y="1405064"/>
                </a:moveTo>
                <a:cubicBezTo>
                  <a:pt x="377700" y="1405266"/>
                  <a:pt x="376483" y="1406070"/>
                  <a:pt x="376483" y="1407478"/>
                </a:cubicBezTo>
                <a:cubicBezTo>
                  <a:pt x="376483" y="1408886"/>
                  <a:pt x="377700" y="1409691"/>
                  <a:pt x="380137" y="1409892"/>
                </a:cubicBezTo>
                <a:cubicBezTo>
                  <a:pt x="382574" y="1409691"/>
                  <a:pt x="383793" y="1408886"/>
                  <a:pt x="383793" y="1407478"/>
                </a:cubicBezTo>
                <a:cubicBezTo>
                  <a:pt x="383793" y="1406070"/>
                  <a:pt x="382574" y="1405266"/>
                  <a:pt x="380137" y="1405064"/>
                </a:cubicBezTo>
                <a:close/>
                <a:moveTo>
                  <a:pt x="1903122" y="1390579"/>
                </a:moveTo>
                <a:cubicBezTo>
                  <a:pt x="1900483" y="1394000"/>
                  <a:pt x="1897233" y="1400437"/>
                  <a:pt x="1893375" y="1409892"/>
                </a:cubicBezTo>
                <a:cubicBezTo>
                  <a:pt x="1889517" y="1419348"/>
                  <a:pt x="1886268" y="1425785"/>
                  <a:pt x="1883628" y="1429206"/>
                </a:cubicBezTo>
                <a:lnTo>
                  <a:pt x="1883628" y="1414721"/>
                </a:lnTo>
                <a:cubicBezTo>
                  <a:pt x="1876013" y="1427195"/>
                  <a:pt x="1869312" y="1440875"/>
                  <a:pt x="1863525" y="1455761"/>
                </a:cubicBezTo>
                <a:cubicBezTo>
                  <a:pt x="1857738" y="1470649"/>
                  <a:pt x="1854691" y="1484330"/>
                  <a:pt x="1854387" y="1496802"/>
                </a:cubicBezTo>
                <a:cubicBezTo>
                  <a:pt x="1854387" y="1497607"/>
                  <a:pt x="1854387" y="1500826"/>
                  <a:pt x="1854387" y="1506459"/>
                </a:cubicBezTo>
                <a:lnTo>
                  <a:pt x="1864134" y="1482317"/>
                </a:lnTo>
                <a:cubicBezTo>
                  <a:pt x="1864134" y="1487950"/>
                  <a:pt x="1864134" y="1491169"/>
                  <a:pt x="1864134" y="1491974"/>
                </a:cubicBezTo>
                <a:cubicBezTo>
                  <a:pt x="1863932" y="1496802"/>
                  <a:pt x="1863118" y="1501630"/>
                  <a:pt x="1861697" y="1506459"/>
                </a:cubicBezTo>
                <a:cubicBezTo>
                  <a:pt x="1860276" y="1511287"/>
                  <a:pt x="1859463" y="1516115"/>
                  <a:pt x="1859260" y="1520944"/>
                </a:cubicBezTo>
                <a:cubicBezTo>
                  <a:pt x="1859159" y="1523156"/>
                  <a:pt x="1859362" y="1524766"/>
                  <a:pt x="1859869" y="1525772"/>
                </a:cubicBezTo>
                <a:cubicBezTo>
                  <a:pt x="1860377" y="1526778"/>
                  <a:pt x="1861799" y="1528388"/>
                  <a:pt x="1864134" y="1530600"/>
                </a:cubicBezTo>
                <a:cubicBezTo>
                  <a:pt x="1876622" y="1510784"/>
                  <a:pt x="1886979" y="1488856"/>
                  <a:pt x="1895203" y="1464815"/>
                </a:cubicBezTo>
                <a:cubicBezTo>
                  <a:pt x="1903427" y="1440773"/>
                  <a:pt x="1907691" y="1417638"/>
                  <a:pt x="1907996" y="1395408"/>
                </a:cubicBezTo>
                <a:cubicBezTo>
                  <a:pt x="1907794" y="1395206"/>
                  <a:pt x="1906981" y="1394401"/>
                  <a:pt x="1905559" y="1392993"/>
                </a:cubicBezTo>
                <a:cubicBezTo>
                  <a:pt x="1904138" y="1391585"/>
                  <a:pt x="1903325" y="1390781"/>
                  <a:pt x="1903122" y="1390579"/>
                </a:cubicBezTo>
                <a:close/>
                <a:moveTo>
                  <a:pt x="1888501" y="1390579"/>
                </a:moveTo>
                <a:cubicBezTo>
                  <a:pt x="1884440" y="1395408"/>
                  <a:pt x="1882816" y="1400236"/>
                  <a:pt x="1883628" y="1405064"/>
                </a:cubicBezTo>
                <a:cubicBezTo>
                  <a:pt x="1883628" y="1405266"/>
                  <a:pt x="1883628" y="1406070"/>
                  <a:pt x="1883628" y="1407478"/>
                </a:cubicBezTo>
                <a:cubicBezTo>
                  <a:pt x="1883628" y="1408886"/>
                  <a:pt x="1883628" y="1409691"/>
                  <a:pt x="1883628" y="1409892"/>
                </a:cubicBezTo>
                <a:cubicBezTo>
                  <a:pt x="1885964" y="1409491"/>
                  <a:pt x="1887385" y="1407881"/>
                  <a:pt x="1887893" y="1405064"/>
                </a:cubicBezTo>
                <a:cubicBezTo>
                  <a:pt x="1888400" y="1402248"/>
                  <a:pt x="1888604" y="1400638"/>
                  <a:pt x="1888501" y="1400236"/>
                </a:cubicBezTo>
                <a:cubicBezTo>
                  <a:pt x="1888501" y="1400034"/>
                  <a:pt x="1888501" y="1399231"/>
                  <a:pt x="1888501" y="1397822"/>
                </a:cubicBezTo>
                <a:cubicBezTo>
                  <a:pt x="1888501" y="1396414"/>
                  <a:pt x="1888501" y="1395609"/>
                  <a:pt x="1888501" y="1395408"/>
                </a:cubicBezTo>
                <a:cubicBezTo>
                  <a:pt x="1888501" y="1395206"/>
                  <a:pt x="1888501" y="1394401"/>
                  <a:pt x="1888501" y="1392993"/>
                </a:cubicBezTo>
                <a:cubicBezTo>
                  <a:pt x="1888501" y="1391585"/>
                  <a:pt x="1888501" y="1390781"/>
                  <a:pt x="1888501" y="1390579"/>
                </a:cubicBezTo>
                <a:close/>
                <a:moveTo>
                  <a:pt x="331402" y="1390579"/>
                </a:moveTo>
                <a:lnTo>
                  <a:pt x="326528" y="1395408"/>
                </a:lnTo>
                <a:cubicBezTo>
                  <a:pt x="322569" y="1402448"/>
                  <a:pt x="312212" y="1429407"/>
                  <a:pt x="295459" y="1476282"/>
                </a:cubicBezTo>
                <a:cubicBezTo>
                  <a:pt x="278707" y="1523156"/>
                  <a:pt x="264695" y="1562186"/>
                  <a:pt x="253425" y="1593368"/>
                </a:cubicBezTo>
                <a:cubicBezTo>
                  <a:pt x="243272" y="1627770"/>
                  <a:pt x="233118" y="1665190"/>
                  <a:pt x="222966" y="1705627"/>
                </a:cubicBezTo>
                <a:cubicBezTo>
                  <a:pt x="212812" y="1746063"/>
                  <a:pt x="205096" y="1785897"/>
                  <a:pt x="199816" y="1825127"/>
                </a:cubicBezTo>
                <a:cubicBezTo>
                  <a:pt x="199511" y="1833678"/>
                  <a:pt x="198902" y="1844340"/>
                  <a:pt x="197988" y="1857114"/>
                </a:cubicBezTo>
                <a:cubicBezTo>
                  <a:pt x="197075" y="1869890"/>
                  <a:pt x="197683" y="1876931"/>
                  <a:pt x="199816" y="1878239"/>
                </a:cubicBezTo>
                <a:lnTo>
                  <a:pt x="199816" y="1887895"/>
                </a:lnTo>
                <a:cubicBezTo>
                  <a:pt x="208041" y="1805311"/>
                  <a:pt x="224488" y="1723028"/>
                  <a:pt x="249160" y="1641048"/>
                </a:cubicBezTo>
                <a:cubicBezTo>
                  <a:pt x="273834" y="1559067"/>
                  <a:pt x="301247" y="1480406"/>
                  <a:pt x="331402" y="1405064"/>
                </a:cubicBezTo>
                <a:close/>
                <a:moveTo>
                  <a:pt x="1990846" y="1376094"/>
                </a:moveTo>
                <a:cubicBezTo>
                  <a:pt x="1990846" y="1376296"/>
                  <a:pt x="1990846" y="1377100"/>
                  <a:pt x="1990846" y="1378508"/>
                </a:cubicBezTo>
                <a:cubicBezTo>
                  <a:pt x="1990846" y="1379916"/>
                  <a:pt x="1990846" y="1380721"/>
                  <a:pt x="1990846" y="1380923"/>
                </a:cubicBezTo>
                <a:cubicBezTo>
                  <a:pt x="1988409" y="1380721"/>
                  <a:pt x="1987191" y="1379916"/>
                  <a:pt x="1987191" y="1378508"/>
                </a:cubicBezTo>
                <a:cubicBezTo>
                  <a:pt x="1987191" y="1377100"/>
                  <a:pt x="1988409" y="1376296"/>
                  <a:pt x="1990846" y="1376094"/>
                </a:cubicBezTo>
                <a:close/>
                <a:moveTo>
                  <a:pt x="1937237" y="1376094"/>
                </a:moveTo>
                <a:cubicBezTo>
                  <a:pt x="1932161" y="1377302"/>
                  <a:pt x="1927693" y="1382130"/>
                  <a:pt x="1923835" y="1390579"/>
                </a:cubicBezTo>
                <a:cubicBezTo>
                  <a:pt x="1919977" y="1399029"/>
                  <a:pt x="1917946" y="1403858"/>
                  <a:pt x="1917743" y="1405064"/>
                </a:cubicBezTo>
                <a:lnTo>
                  <a:pt x="1805651" y="1810642"/>
                </a:lnTo>
                <a:cubicBezTo>
                  <a:pt x="1803012" y="1824826"/>
                  <a:pt x="1799762" y="1845950"/>
                  <a:pt x="1795904" y="1874014"/>
                </a:cubicBezTo>
                <a:cubicBezTo>
                  <a:pt x="1792046" y="1902079"/>
                  <a:pt x="1788797" y="1924409"/>
                  <a:pt x="1786157" y="1941007"/>
                </a:cubicBezTo>
                <a:cubicBezTo>
                  <a:pt x="1786056" y="1943924"/>
                  <a:pt x="1786259" y="1947746"/>
                  <a:pt x="1786766" y="1952474"/>
                </a:cubicBezTo>
                <a:cubicBezTo>
                  <a:pt x="1787274" y="1957201"/>
                  <a:pt x="1788696" y="1959817"/>
                  <a:pt x="1791030" y="1960320"/>
                </a:cubicBezTo>
                <a:lnTo>
                  <a:pt x="1791030" y="1965148"/>
                </a:lnTo>
                <a:cubicBezTo>
                  <a:pt x="1790625" y="1971083"/>
                  <a:pt x="1789000" y="1979733"/>
                  <a:pt x="1786157" y="1991101"/>
                </a:cubicBezTo>
                <a:cubicBezTo>
                  <a:pt x="1783315" y="2002467"/>
                  <a:pt x="1781690" y="2009911"/>
                  <a:pt x="1781283" y="2013431"/>
                </a:cubicBezTo>
                <a:lnTo>
                  <a:pt x="1781283" y="1994118"/>
                </a:lnTo>
                <a:lnTo>
                  <a:pt x="1776410" y="2143796"/>
                </a:lnTo>
                <a:cubicBezTo>
                  <a:pt x="1776512" y="2149027"/>
                  <a:pt x="1777526" y="2155465"/>
                  <a:pt x="1779455" y="2163109"/>
                </a:cubicBezTo>
                <a:cubicBezTo>
                  <a:pt x="1781386" y="2170754"/>
                  <a:pt x="1783619" y="2177192"/>
                  <a:pt x="1786157" y="2182422"/>
                </a:cubicBezTo>
                <a:lnTo>
                  <a:pt x="1786157" y="2109998"/>
                </a:lnTo>
                <a:lnTo>
                  <a:pt x="1834892" y="1796157"/>
                </a:lnTo>
                <a:lnTo>
                  <a:pt x="1951858" y="1376094"/>
                </a:lnTo>
                <a:lnTo>
                  <a:pt x="1946984" y="1376094"/>
                </a:lnTo>
                <a:lnTo>
                  <a:pt x="1834892" y="1752703"/>
                </a:lnTo>
                <a:lnTo>
                  <a:pt x="1834892" y="1743046"/>
                </a:lnTo>
                <a:lnTo>
                  <a:pt x="1937237" y="1390579"/>
                </a:lnTo>
                <a:close/>
                <a:moveTo>
                  <a:pt x="277793" y="1361609"/>
                </a:moveTo>
                <a:lnTo>
                  <a:pt x="272919" y="1366438"/>
                </a:lnTo>
                <a:lnTo>
                  <a:pt x="224184" y="1496802"/>
                </a:lnTo>
                <a:lnTo>
                  <a:pt x="224184" y="1516115"/>
                </a:lnTo>
                <a:cubicBezTo>
                  <a:pt x="216772" y="1526074"/>
                  <a:pt x="210883" y="1537541"/>
                  <a:pt x="206517" y="1550517"/>
                </a:cubicBezTo>
                <a:cubicBezTo>
                  <a:pt x="202151" y="1563494"/>
                  <a:pt x="199918" y="1576168"/>
                  <a:pt x="199816" y="1588540"/>
                </a:cubicBezTo>
                <a:cubicBezTo>
                  <a:pt x="199816" y="1588741"/>
                  <a:pt x="199816" y="1589546"/>
                  <a:pt x="199816" y="1590954"/>
                </a:cubicBezTo>
                <a:cubicBezTo>
                  <a:pt x="199816" y="1592363"/>
                  <a:pt x="199816" y="1593167"/>
                  <a:pt x="199816" y="1593368"/>
                </a:cubicBezTo>
                <a:lnTo>
                  <a:pt x="224184" y="1530600"/>
                </a:lnTo>
                <a:lnTo>
                  <a:pt x="224184" y="1516115"/>
                </a:lnTo>
                <a:close/>
                <a:moveTo>
                  <a:pt x="2015214" y="1356781"/>
                </a:moveTo>
                <a:cubicBezTo>
                  <a:pt x="2008716" y="1357284"/>
                  <a:pt x="1998563" y="1359900"/>
                  <a:pt x="1984755" y="1364627"/>
                </a:cubicBezTo>
                <a:cubicBezTo>
                  <a:pt x="1970946" y="1369355"/>
                  <a:pt x="1963229" y="1373177"/>
                  <a:pt x="1961605" y="1376094"/>
                </a:cubicBezTo>
                <a:lnTo>
                  <a:pt x="1834892" y="1825127"/>
                </a:lnTo>
                <a:lnTo>
                  <a:pt x="1805651" y="2047230"/>
                </a:lnTo>
                <a:lnTo>
                  <a:pt x="1805651" y="2081028"/>
                </a:lnTo>
                <a:cubicBezTo>
                  <a:pt x="1807987" y="2080626"/>
                  <a:pt x="1809408" y="2079017"/>
                  <a:pt x="1809916" y="2076199"/>
                </a:cubicBezTo>
                <a:cubicBezTo>
                  <a:pt x="1810424" y="2073384"/>
                  <a:pt x="1810627" y="2071774"/>
                  <a:pt x="1810525" y="2071371"/>
                </a:cubicBezTo>
                <a:cubicBezTo>
                  <a:pt x="1813469" y="2061714"/>
                  <a:pt x="1817327" y="2044815"/>
                  <a:pt x="1822100" y="2020674"/>
                </a:cubicBezTo>
                <a:cubicBezTo>
                  <a:pt x="1826872" y="1996532"/>
                  <a:pt x="1829511" y="1979633"/>
                  <a:pt x="1830019" y="1969977"/>
                </a:cubicBezTo>
                <a:lnTo>
                  <a:pt x="1834892" y="1965148"/>
                </a:lnTo>
                <a:cubicBezTo>
                  <a:pt x="1853574" y="1940000"/>
                  <a:pt x="1862509" y="1903386"/>
                  <a:pt x="1861697" y="1855305"/>
                </a:cubicBezTo>
                <a:cubicBezTo>
                  <a:pt x="1860885" y="1807222"/>
                  <a:pt x="1869819" y="1768194"/>
                  <a:pt x="1888501" y="1738218"/>
                </a:cubicBezTo>
                <a:lnTo>
                  <a:pt x="1912869" y="1660965"/>
                </a:lnTo>
                <a:cubicBezTo>
                  <a:pt x="1912869" y="1661166"/>
                  <a:pt x="1912869" y="1661971"/>
                  <a:pt x="1912869" y="1663379"/>
                </a:cubicBezTo>
                <a:cubicBezTo>
                  <a:pt x="1912869" y="1664788"/>
                  <a:pt x="1912869" y="1665591"/>
                  <a:pt x="1912869" y="1665793"/>
                </a:cubicBezTo>
                <a:cubicBezTo>
                  <a:pt x="1912260" y="1680076"/>
                  <a:pt x="1909824" y="1693757"/>
                  <a:pt x="1905559" y="1706834"/>
                </a:cubicBezTo>
                <a:cubicBezTo>
                  <a:pt x="1901294" y="1719911"/>
                  <a:pt x="1898857" y="1733591"/>
                  <a:pt x="1898249" y="1747874"/>
                </a:cubicBezTo>
                <a:cubicBezTo>
                  <a:pt x="1898249" y="1748076"/>
                  <a:pt x="1898249" y="1748880"/>
                  <a:pt x="1898249" y="1750288"/>
                </a:cubicBezTo>
                <a:cubicBezTo>
                  <a:pt x="1898249" y="1751696"/>
                  <a:pt x="1898249" y="1752501"/>
                  <a:pt x="1898249" y="1752703"/>
                </a:cubicBezTo>
                <a:cubicBezTo>
                  <a:pt x="1901396" y="1742946"/>
                  <a:pt x="1907286" y="1725040"/>
                  <a:pt x="1915916" y="1698988"/>
                </a:cubicBezTo>
                <a:cubicBezTo>
                  <a:pt x="1924545" y="1672935"/>
                  <a:pt x="1931653" y="1653822"/>
                  <a:pt x="1937237" y="1641651"/>
                </a:cubicBezTo>
                <a:cubicBezTo>
                  <a:pt x="1937237" y="1641148"/>
                  <a:pt x="1937237" y="1638533"/>
                  <a:pt x="1937237" y="1633806"/>
                </a:cubicBezTo>
                <a:cubicBezTo>
                  <a:pt x="1937237" y="1629077"/>
                  <a:pt x="1937237" y="1625255"/>
                  <a:pt x="1937237" y="1622338"/>
                </a:cubicBezTo>
                <a:cubicBezTo>
                  <a:pt x="1946274" y="1597292"/>
                  <a:pt x="1959879" y="1555647"/>
                  <a:pt x="1978053" y="1497405"/>
                </a:cubicBezTo>
                <a:cubicBezTo>
                  <a:pt x="1996227" y="1439164"/>
                  <a:pt x="2008615" y="1398726"/>
                  <a:pt x="2015214" y="1376094"/>
                </a:cubicBezTo>
                <a:cubicBezTo>
                  <a:pt x="2017549" y="1373479"/>
                  <a:pt x="2018971" y="1370260"/>
                  <a:pt x="2019478" y="1366438"/>
                </a:cubicBezTo>
                <a:cubicBezTo>
                  <a:pt x="2019986" y="1362616"/>
                  <a:pt x="2020190" y="1359397"/>
                  <a:pt x="2020087" y="1356781"/>
                </a:cubicBezTo>
                <a:cubicBezTo>
                  <a:pt x="2019884" y="1356781"/>
                  <a:pt x="2019072" y="1356781"/>
                  <a:pt x="2017651" y="1356781"/>
                </a:cubicBezTo>
                <a:cubicBezTo>
                  <a:pt x="2016229" y="1356781"/>
                  <a:pt x="2015417" y="1356781"/>
                  <a:pt x="2015214" y="1356781"/>
                </a:cubicBezTo>
                <a:close/>
                <a:moveTo>
                  <a:pt x="263172" y="1351953"/>
                </a:moveTo>
                <a:lnTo>
                  <a:pt x="258298" y="1356781"/>
                </a:lnTo>
                <a:lnTo>
                  <a:pt x="165701" y="1651308"/>
                </a:lnTo>
                <a:lnTo>
                  <a:pt x="136460" y="1781672"/>
                </a:lnTo>
                <a:lnTo>
                  <a:pt x="136460" y="1820299"/>
                </a:lnTo>
                <a:lnTo>
                  <a:pt x="160827" y="1694763"/>
                </a:lnTo>
                <a:cubicBezTo>
                  <a:pt x="162756" y="1683900"/>
                  <a:pt x="173519" y="1646480"/>
                  <a:pt x="193114" y="1582505"/>
                </a:cubicBezTo>
                <a:cubicBezTo>
                  <a:pt x="212711" y="1518529"/>
                  <a:pt x="229565" y="1464212"/>
                  <a:pt x="243678" y="1419549"/>
                </a:cubicBezTo>
                <a:cubicBezTo>
                  <a:pt x="244186" y="1413514"/>
                  <a:pt x="246826" y="1403858"/>
                  <a:pt x="251597" y="1390579"/>
                </a:cubicBezTo>
                <a:cubicBezTo>
                  <a:pt x="256369" y="1377302"/>
                  <a:pt x="260227" y="1367645"/>
                  <a:pt x="263172" y="1361609"/>
                </a:cubicBezTo>
                <a:close/>
                <a:moveTo>
                  <a:pt x="2161420" y="1260215"/>
                </a:moveTo>
                <a:cubicBezTo>
                  <a:pt x="2155531" y="1260416"/>
                  <a:pt x="2147815" y="1261221"/>
                  <a:pt x="2138272" y="1262629"/>
                </a:cubicBezTo>
                <a:cubicBezTo>
                  <a:pt x="2128727" y="1264037"/>
                  <a:pt x="2123447" y="1264842"/>
                  <a:pt x="2122432" y="1265043"/>
                </a:cubicBezTo>
                <a:lnTo>
                  <a:pt x="2122432" y="1269871"/>
                </a:lnTo>
                <a:cubicBezTo>
                  <a:pt x="2149541" y="1270375"/>
                  <a:pt x="2176955" y="1270576"/>
                  <a:pt x="2204673" y="1270475"/>
                </a:cubicBezTo>
                <a:cubicBezTo>
                  <a:pt x="2232391" y="1270375"/>
                  <a:pt x="2258587" y="1266954"/>
                  <a:pt x="2283259" y="1260215"/>
                </a:cubicBezTo>
                <a:cubicBezTo>
                  <a:pt x="2277168" y="1260215"/>
                  <a:pt x="2267421" y="1260215"/>
                  <a:pt x="2254018" y="1260215"/>
                </a:cubicBezTo>
                <a:cubicBezTo>
                  <a:pt x="2240616" y="1260215"/>
                  <a:pt x="2230869" y="1260215"/>
                  <a:pt x="2224776" y="1260215"/>
                </a:cubicBezTo>
                <a:cubicBezTo>
                  <a:pt x="2213608" y="1260215"/>
                  <a:pt x="2200612" y="1260215"/>
                  <a:pt x="2185788" y="1260215"/>
                </a:cubicBezTo>
                <a:cubicBezTo>
                  <a:pt x="2170965" y="1260215"/>
                  <a:pt x="2162843" y="1260215"/>
                  <a:pt x="2161420" y="1260215"/>
                </a:cubicBezTo>
                <a:close/>
                <a:moveTo>
                  <a:pt x="614068" y="1245730"/>
                </a:moveTo>
                <a:cubicBezTo>
                  <a:pt x="614271" y="1248144"/>
                  <a:pt x="615083" y="1249352"/>
                  <a:pt x="616504" y="1249352"/>
                </a:cubicBezTo>
                <a:cubicBezTo>
                  <a:pt x="617926" y="1249352"/>
                  <a:pt x="618738" y="1248144"/>
                  <a:pt x="618941" y="1245730"/>
                </a:cubicBezTo>
                <a:cubicBezTo>
                  <a:pt x="618738" y="1245730"/>
                  <a:pt x="617926" y="1245730"/>
                  <a:pt x="616504" y="1245730"/>
                </a:cubicBezTo>
                <a:cubicBezTo>
                  <a:pt x="615083" y="1245730"/>
                  <a:pt x="614271" y="1245730"/>
                  <a:pt x="614068" y="1245730"/>
                </a:cubicBezTo>
                <a:close/>
                <a:moveTo>
                  <a:pt x="2297880" y="1240902"/>
                </a:moveTo>
                <a:cubicBezTo>
                  <a:pt x="2295443" y="1241305"/>
                  <a:pt x="2294225" y="1242914"/>
                  <a:pt x="2294225" y="1245730"/>
                </a:cubicBezTo>
                <a:cubicBezTo>
                  <a:pt x="2294225" y="1248547"/>
                  <a:pt x="2295443" y="1250156"/>
                  <a:pt x="2297880" y="1250558"/>
                </a:cubicBezTo>
                <a:cubicBezTo>
                  <a:pt x="2300316" y="1250156"/>
                  <a:pt x="2301535" y="1248547"/>
                  <a:pt x="2301535" y="1245730"/>
                </a:cubicBezTo>
                <a:cubicBezTo>
                  <a:pt x="2301535" y="1242914"/>
                  <a:pt x="2300316" y="1241305"/>
                  <a:pt x="2297880" y="1240902"/>
                </a:cubicBezTo>
                <a:close/>
                <a:moveTo>
                  <a:pt x="2005467" y="1240902"/>
                </a:moveTo>
                <a:cubicBezTo>
                  <a:pt x="2003030" y="1241103"/>
                  <a:pt x="2001812" y="1241908"/>
                  <a:pt x="2001812" y="1243316"/>
                </a:cubicBezTo>
                <a:cubicBezTo>
                  <a:pt x="2001812" y="1244724"/>
                  <a:pt x="2003030" y="1245528"/>
                  <a:pt x="2005467" y="1245730"/>
                </a:cubicBezTo>
                <a:cubicBezTo>
                  <a:pt x="2007903" y="1245528"/>
                  <a:pt x="2009122" y="1244724"/>
                  <a:pt x="2009122" y="1243316"/>
                </a:cubicBezTo>
                <a:cubicBezTo>
                  <a:pt x="2009122" y="1241908"/>
                  <a:pt x="2007903" y="1241103"/>
                  <a:pt x="2005467" y="1240902"/>
                </a:cubicBezTo>
                <a:close/>
                <a:moveTo>
                  <a:pt x="1976225" y="1240902"/>
                </a:moveTo>
                <a:cubicBezTo>
                  <a:pt x="1976023" y="1243216"/>
                  <a:pt x="1975210" y="1244624"/>
                  <a:pt x="1973789" y="1245127"/>
                </a:cubicBezTo>
                <a:cubicBezTo>
                  <a:pt x="1972367" y="1245630"/>
                  <a:pt x="1971555" y="1245831"/>
                  <a:pt x="1971352" y="1245730"/>
                </a:cubicBezTo>
                <a:cubicBezTo>
                  <a:pt x="1970540" y="1245730"/>
                  <a:pt x="1972164" y="1245730"/>
                  <a:pt x="1976225" y="1245730"/>
                </a:cubicBezTo>
                <a:cubicBezTo>
                  <a:pt x="1976429" y="1245831"/>
                  <a:pt x="1977241" y="1245630"/>
                  <a:pt x="1978662" y="1245127"/>
                </a:cubicBezTo>
                <a:cubicBezTo>
                  <a:pt x="1980085" y="1244624"/>
                  <a:pt x="1980897" y="1243216"/>
                  <a:pt x="1981099" y="1240902"/>
                </a:cubicBezTo>
                <a:cubicBezTo>
                  <a:pt x="1980897" y="1240902"/>
                  <a:pt x="1980085" y="1240902"/>
                  <a:pt x="1978662" y="1240902"/>
                </a:cubicBezTo>
                <a:cubicBezTo>
                  <a:pt x="1977241" y="1240902"/>
                  <a:pt x="1976429" y="1240902"/>
                  <a:pt x="1976225" y="1240902"/>
                </a:cubicBezTo>
                <a:close/>
                <a:moveTo>
                  <a:pt x="635999" y="1237281"/>
                </a:moveTo>
                <a:cubicBezTo>
                  <a:pt x="634578" y="1237281"/>
                  <a:pt x="633765" y="1238487"/>
                  <a:pt x="633562" y="1240902"/>
                </a:cubicBezTo>
                <a:cubicBezTo>
                  <a:pt x="633765" y="1240902"/>
                  <a:pt x="634578" y="1240902"/>
                  <a:pt x="635999" y="1240902"/>
                </a:cubicBezTo>
                <a:cubicBezTo>
                  <a:pt x="637420" y="1240902"/>
                  <a:pt x="638232" y="1240902"/>
                  <a:pt x="638435" y="1240902"/>
                </a:cubicBezTo>
                <a:cubicBezTo>
                  <a:pt x="638232" y="1238487"/>
                  <a:pt x="637420" y="1237281"/>
                  <a:pt x="635999" y="1237281"/>
                </a:cubicBezTo>
                <a:close/>
                <a:moveTo>
                  <a:pt x="2063949" y="1226417"/>
                </a:moveTo>
                <a:cubicBezTo>
                  <a:pt x="2061005" y="1226417"/>
                  <a:pt x="2057147" y="1227624"/>
                  <a:pt x="2052376" y="1230038"/>
                </a:cubicBezTo>
                <a:cubicBezTo>
                  <a:pt x="2047603" y="1232453"/>
                  <a:pt x="2044963" y="1236073"/>
                  <a:pt x="2044455" y="1240902"/>
                </a:cubicBezTo>
                <a:cubicBezTo>
                  <a:pt x="2046690" y="1240902"/>
                  <a:pt x="2048313" y="1240902"/>
                  <a:pt x="2049329" y="1240902"/>
                </a:cubicBezTo>
                <a:cubicBezTo>
                  <a:pt x="2050344" y="1240902"/>
                  <a:pt x="2051969" y="1240902"/>
                  <a:pt x="2054202" y="1240902"/>
                </a:cubicBezTo>
                <a:cubicBezTo>
                  <a:pt x="2059888" y="1240902"/>
                  <a:pt x="2063137" y="1236073"/>
                  <a:pt x="2063949" y="1226417"/>
                </a:cubicBezTo>
                <a:close/>
                <a:moveTo>
                  <a:pt x="2317374" y="1211932"/>
                </a:moveTo>
                <a:cubicBezTo>
                  <a:pt x="2288640" y="1211832"/>
                  <a:pt x="2260820" y="1212032"/>
                  <a:pt x="2233915" y="1212535"/>
                </a:cubicBezTo>
                <a:cubicBezTo>
                  <a:pt x="2207009" y="1213038"/>
                  <a:pt x="2177970" y="1214446"/>
                  <a:pt x="2146800" y="1216760"/>
                </a:cubicBezTo>
                <a:cubicBezTo>
                  <a:pt x="2141926" y="1216961"/>
                  <a:pt x="2138272" y="1218973"/>
                  <a:pt x="2135835" y="1222796"/>
                </a:cubicBezTo>
                <a:cubicBezTo>
                  <a:pt x="2133398" y="1226618"/>
                  <a:pt x="2132179" y="1231043"/>
                  <a:pt x="2132179" y="1236073"/>
                </a:cubicBezTo>
                <a:cubicBezTo>
                  <a:pt x="2167309" y="1237683"/>
                  <a:pt x="2212796" y="1239292"/>
                  <a:pt x="2268638" y="1240902"/>
                </a:cubicBezTo>
                <a:lnTo>
                  <a:pt x="2151673" y="1240902"/>
                </a:lnTo>
                <a:lnTo>
                  <a:pt x="2127305" y="1245730"/>
                </a:lnTo>
                <a:lnTo>
                  <a:pt x="2132179" y="1250558"/>
                </a:lnTo>
                <a:cubicBezTo>
                  <a:pt x="2132586" y="1250558"/>
                  <a:pt x="2134210" y="1250558"/>
                  <a:pt x="2137052" y="1250558"/>
                </a:cubicBezTo>
                <a:cubicBezTo>
                  <a:pt x="2139896" y="1250558"/>
                  <a:pt x="2141521" y="1250558"/>
                  <a:pt x="2141926" y="1250558"/>
                </a:cubicBezTo>
                <a:cubicBezTo>
                  <a:pt x="2144871" y="1250558"/>
                  <a:pt x="2148729" y="1250558"/>
                  <a:pt x="2153501" y="1250558"/>
                </a:cubicBezTo>
                <a:cubicBezTo>
                  <a:pt x="2158274" y="1250558"/>
                  <a:pt x="2160912" y="1250558"/>
                  <a:pt x="2161420" y="1250558"/>
                </a:cubicBezTo>
                <a:cubicBezTo>
                  <a:pt x="2174011" y="1250357"/>
                  <a:pt x="2195130" y="1249552"/>
                  <a:pt x="2224776" y="1248144"/>
                </a:cubicBezTo>
                <a:cubicBezTo>
                  <a:pt x="2254424" y="1246736"/>
                  <a:pt x="2275543" y="1245931"/>
                  <a:pt x="2288133" y="1245730"/>
                </a:cubicBezTo>
                <a:lnTo>
                  <a:pt x="2288133" y="1240902"/>
                </a:lnTo>
                <a:lnTo>
                  <a:pt x="2268638" y="1240902"/>
                </a:lnTo>
                <a:cubicBezTo>
                  <a:pt x="2324481" y="1242511"/>
                  <a:pt x="2369969" y="1234464"/>
                  <a:pt x="2405098" y="1216760"/>
                </a:cubicBezTo>
                <a:lnTo>
                  <a:pt x="2375857" y="1216760"/>
                </a:lnTo>
                <a:cubicBezTo>
                  <a:pt x="2372202" y="1216558"/>
                  <a:pt x="2363673" y="1215754"/>
                  <a:pt x="2350271" y="1214346"/>
                </a:cubicBezTo>
                <a:cubicBezTo>
                  <a:pt x="2336868" y="1212938"/>
                  <a:pt x="2325903" y="1212133"/>
                  <a:pt x="2317374" y="1211932"/>
                </a:cubicBezTo>
                <a:close/>
                <a:moveTo>
                  <a:pt x="2068823" y="1211932"/>
                </a:moveTo>
                <a:cubicBezTo>
                  <a:pt x="2066386" y="1212133"/>
                  <a:pt x="2065168" y="1212938"/>
                  <a:pt x="2065168" y="1214346"/>
                </a:cubicBezTo>
                <a:cubicBezTo>
                  <a:pt x="2065168" y="1215754"/>
                  <a:pt x="2066386" y="1216558"/>
                  <a:pt x="2068823" y="1216760"/>
                </a:cubicBezTo>
                <a:cubicBezTo>
                  <a:pt x="2068823" y="1216558"/>
                  <a:pt x="2068823" y="1215754"/>
                  <a:pt x="2068823" y="1214346"/>
                </a:cubicBezTo>
                <a:cubicBezTo>
                  <a:pt x="2068823" y="1212938"/>
                  <a:pt x="2068823" y="1212133"/>
                  <a:pt x="2068823" y="1211932"/>
                </a:cubicBezTo>
                <a:close/>
                <a:moveTo>
                  <a:pt x="2146800" y="1192618"/>
                </a:moveTo>
                <a:cubicBezTo>
                  <a:pt x="2144465" y="1193122"/>
                  <a:pt x="2143043" y="1195737"/>
                  <a:pt x="2142535" y="1200464"/>
                </a:cubicBezTo>
                <a:cubicBezTo>
                  <a:pt x="2142028" y="1205192"/>
                  <a:pt x="2141825" y="1209014"/>
                  <a:pt x="2141926" y="1211932"/>
                </a:cubicBezTo>
                <a:cubicBezTo>
                  <a:pt x="2178884" y="1211832"/>
                  <a:pt x="2217061" y="1210825"/>
                  <a:pt x="2256454" y="1208914"/>
                </a:cubicBezTo>
                <a:cubicBezTo>
                  <a:pt x="2295850" y="1207003"/>
                  <a:pt x="2334026" y="1204791"/>
                  <a:pt x="2370983" y="1202275"/>
                </a:cubicBezTo>
                <a:lnTo>
                  <a:pt x="2351489" y="1202275"/>
                </a:lnTo>
                <a:lnTo>
                  <a:pt x="2356362" y="1192618"/>
                </a:lnTo>
                <a:close/>
                <a:moveTo>
                  <a:pt x="2434339" y="1168477"/>
                </a:moveTo>
                <a:cubicBezTo>
                  <a:pt x="2446726" y="1175418"/>
                  <a:pt x="2459723" y="1179643"/>
                  <a:pt x="2473328" y="1181151"/>
                </a:cubicBezTo>
                <a:cubicBezTo>
                  <a:pt x="2486934" y="1182660"/>
                  <a:pt x="2499929" y="1183263"/>
                  <a:pt x="2512316" y="1182962"/>
                </a:cubicBezTo>
                <a:cubicBezTo>
                  <a:pt x="2515057" y="1182962"/>
                  <a:pt x="2518104" y="1182962"/>
                  <a:pt x="2521454" y="1182962"/>
                </a:cubicBezTo>
                <a:cubicBezTo>
                  <a:pt x="2524804" y="1182962"/>
                  <a:pt x="2526632" y="1182962"/>
                  <a:pt x="2526937" y="1182962"/>
                </a:cubicBezTo>
                <a:cubicBezTo>
                  <a:pt x="2514855" y="1180246"/>
                  <a:pt x="2502468" y="1177229"/>
                  <a:pt x="2489776" y="1173908"/>
                </a:cubicBezTo>
                <a:cubicBezTo>
                  <a:pt x="2477084" y="1170589"/>
                  <a:pt x="2463479" y="1168778"/>
                  <a:pt x="2448960" y="1168477"/>
                </a:cubicBezTo>
                <a:cubicBezTo>
                  <a:pt x="2448351" y="1168477"/>
                  <a:pt x="2445914" y="1168477"/>
                  <a:pt x="2441649" y="1168477"/>
                </a:cubicBezTo>
                <a:cubicBezTo>
                  <a:pt x="2437385" y="1168477"/>
                  <a:pt x="2434948" y="1168477"/>
                  <a:pt x="2434339" y="1168477"/>
                </a:cubicBezTo>
                <a:close/>
                <a:moveTo>
                  <a:pt x="2312500" y="1163649"/>
                </a:moveTo>
                <a:cubicBezTo>
                  <a:pt x="2313313" y="1166063"/>
                  <a:pt x="2316562" y="1167270"/>
                  <a:pt x="2322247" y="1167270"/>
                </a:cubicBezTo>
                <a:cubicBezTo>
                  <a:pt x="2327933" y="1167270"/>
                  <a:pt x="2331182" y="1166063"/>
                  <a:pt x="2331995" y="1163649"/>
                </a:cubicBezTo>
                <a:cubicBezTo>
                  <a:pt x="2329356" y="1163649"/>
                  <a:pt x="2326105" y="1163649"/>
                  <a:pt x="2322247" y="1163649"/>
                </a:cubicBezTo>
                <a:cubicBezTo>
                  <a:pt x="2318390" y="1163649"/>
                  <a:pt x="2315140" y="1163649"/>
                  <a:pt x="2312500" y="1163649"/>
                </a:cubicBezTo>
                <a:close/>
                <a:moveTo>
                  <a:pt x="2293006" y="1163649"/>
                </a:moveTo>
                <a:cubicBezTo>
                  <a:pt x="2293616" y="1166063"/>
                  <a:pt x="2296053" y="1167270"/>
                  <a:pt x="2300316" y="1167270"/>
                </a:cubicBezTo>
                <a:cubicBezTo>
                  <a:pt x="2304581" y="1167270"/>
                  <a:pt x="2307018" y="1166063"/>
                  <a:pt x="2307627" y="1163649"/>
                </a:cubicBezTo>
                <a:cubicBezTo>
                  <a:pt x="2304886" y="1163649"/>
                  <a:pt x="2301840" y="1163649"/>
                  <a:pt x="2298489" y="1163649"/>
                </a:cubicBezTo>
                <a:cubicBezTo>
                  <a:pt x="2295138" y="1163649"/>
                  <a:pt x="2293311" y="1163649"/>
                  <a:pt x="2293006" y="1163649"/>
                </a:cubicBezTo>
                <a:close/>
                <a:moveTo>
                  <a:pt x="2268638" y="1163649"/>
                </a:moveTo>
                <a:cubicBezTo>
                  <a:pt x="2269045" y="1166063"/>
                  <a:pt x="2270670" y="1167270"/>
                  <a:pt x="2273512" y="1167270"/>
                </a:cubicBezTo>
                <a:cubicBezTo>
                  <a:pt x="2276355" y="1167270"/>
                  <a:pt x="2277980" y="1166063"/>
                  <a:pt x="2278385" y="1163649"/>
                </a:cubicBezTo>
                <a:cubicBezTo>
                  <a:pt x="2272700" y="1163649"/>
                  <a:pt x="2269451" y="1163649"/>
                  <a:pt x="2268638" y="1163649"/>
                </a:cubicBezTo>
                <a:close/>
                <a:moveTo>
                  <a:pt x="2448960" y="1158820"/>
                </a:moveTo>
                <a:cubicBezTo>
                  <a:pt x="2467642" y="1164453"/>
                  <a:pt x="2488760" y="1167672"/>
                  <a:pt x="2512316" y="1168477"/>
                </a:cubicBezTo>
                <a:cubicBezTo>
                  <a:pt x="2512723" y="1168477"/>
                  <a:pt x="2514347" y="1168477"/>
                  <a:pt x="2517190" y="1168477"/>
                </a:cubicBezTo>
                <a:cubicBezTo>
                  <a:pt x="2520033" y="1168477"/>
                  <a:pt x="2521658" y="1168477"/>
                  <a:pt x="2522063" y="1168477"/>
                </a:cubicBezTo>
                <a:cubicBezTo>
                  <a:pt x="2512113" y="1165963"/>
                  <a:pt x="2501554" y="1163750"/>
                  <a:pt x="2490385" y="1161838"/>
                </a:cubicBezTo>
                <a:cubicBezTo>
                  <a:pt x="2479217" y="1159927"/>
                  <a:pt x="2468657" y="1158920"/>
                  <a:pt x="2458707" y="1158820"/>
                </a:cubicBezTo>
                <a:cubicBezTo>
                  <a:pt x="2458301" y="1158820"/>
                  <a:pt x="2456677" y="1158820"/>
                  <a:pt x="2453833" y="1158820"/>
                </a:cubicBezTo>
                <a:cubicBezTo>
                  <a:pt x="2450991" y="1158820"/>
                  <a:pt x="2449367" y="1158820"/>
                  <a:pt x="2448960" y="1158820"/>
                </a:cubicBezTo>
                <a:close/>
                <a:moveTo>
                  <a:pt x="2551304" y="1144335"/>
                </a:moveTo>
                <a:cubicBezTo>
                  <a:pt x="2561864" y="1149968"/>
                  <a:pt x="2569986" y="1153187"/>
                  <a:pt x="2575672" y="1153992"/>
                </a:cubicBezTo>
                <a:cubicBezTo>
                  <a:pt x="2575469" y="1149365"/>
                  <a:pt x="2573439" y="1146548"/>
                  <a:pt x="2569581" y="1145543"/>
                </a:cubicBezTo>
                <a:cubicBezTo>
                  <a:pt x="2565722" y="1144537"/>
                  <a:pt x="2561255" y="1144135"/>
                  <a:pt x="2556178" y="1144335"/>
                </a:cubicBezTo>
                <a:cubicBezTo>
                  <a:pt x="2555975" y="1144335"/>
                  <a:pt x="2555164" y="1144335"/>
                  <a:pt x="2553741" y="1144335"/>
                </a:cubicBezTo>
                <a:cubicBezTo>
                  <a:pt x="2552320" y="1144335"/>
                  <a:pt x="2551508" y="1144335"/>
                  <a:pt x="2551304" y="1144335"/>
                </a:cubicBezTo>
                <a:close/>
                <a:moveTo>
                  <a:pt x="1162951" y="1133472"/>
                </a:moveTo>
                <a:cubicBezTo>
                  <a:pt x="1161022" y="1133069"/>
                  <a:pt x="1160008" y="1135082"/>
                  <a:pt x="1159905" y="1139507"/>
                </a:cubicBezTo>
                <a:cubicBezTo>
                  <a:pt x="1160109" y="1139507"/>
                  <a:pt x="1160921" y="1139507"/>
                  <a:pt x="1162342" y="1139507"/>
                </a:cubicBezTo>
                <a:cubicBezTo>
                  <a:pt x="1163763" y="1139507"/>
                  <a:pt x="1164576" y="1139507"/>
                  <a:pt x="1164779" y="1139507"/>
                </a:cubicBezTo>
                <a:cubicBezTo>
                  <a:pt x="1165186" y="1137194"/>
                  <a:pt x="1166810" y="1135785"/>
                  <a:pt x="1169653" y="1135282"/>
                </a:cubicBezTo>
                <a:cubicBezTo>
                  <a:pt x="1172496" y="1134779"/>
                  <a:pt x="1174121" y="1134579"/>
                  <a:pt x="1174526" y="1134679"/>
                </a:cubicBezTo>
                <a:cubicBezTo>
                  <a:pt x="1174323" y="1134679"/>
                  <a:pt x="1173512" y="1134679"/>
                  <a:pt x="1172089" y="1134679"/>
                </a:cubicBezTo>
                <a:cubicBezTo>
                  <a:pt x="1170668" y="1134679"/>
                  <a:pt x="1169856" y="1134679"/>
                  <a:pt x="1169653" y="1134679"/>
                </a:cubicBezTo>
                <a:cubicBezTo>
                  <a:pt x="1167115" y="1134277"/>
                  <a:pt x="1164880" y="1133874"/>
                  <a:pt x="1162951" y="1133472"/>
                </a:cubicBezTo>
                <a:close/>
                <a:moveTo>
                  <a:pt x="2536684" y="1129850"/>
                </a:moveTo>
                <a:cubicBezTo>
                  <a:pt x="2544197" y="1132366"/>
                  <a:pt x="2552320" y="1134579"/>
                  <a:pt x="2561051" y="1136490"/>
                </a:cubicBezTo>
                <a:cubicBezTo>
                  <a:pt x="2569784" y="1138401"/>
                  <a:pt x="2577906" y="1139407"/>
                  <a:pt x="2585419" y="1139507"/>
                </a:cubicBezTo>
                <a:cubicBezTo>
                  <a:pt x="2580241" y="1136993"/>
                  <a:pt x="2573540" y="1134779"/>
                  <a:pt x="2565316" y="1132868"/>
                </a:cubicBezTo>
                <a:cubicBezTo>
                  <a:pt x="2557093" y="1130957"/>
                  <a:pt x="2549172" y="1129950"/>
                  <a:pt x="2541557" y="1129850"/>
                </a:cubicBezTo>
                <a:cubicBezTo>
                  <a:pt x="2541354" y="1129850"/>
                  <a:pt x="2540543" y="1129850"/>
                  <a:pt x="2539120" y="1129850"/>
                </a:cubicBezTo>
                <a:cubicBezTo>
                  <a:pt x="2537699" y="1129850"/>
                  <a:pt x="2536887" y="1129850"/>
                  <a:pt x="2536684" y="1129850"/>
                </a:cubicBezTo>
                <a:close/>
                <a:moveTo>
                  <a:pt x="1072182" y="1125022"/>
                </a:moveTo>
                <a:cubicBezTo>
                  <a:pt x="1072385" y="1125022"/>
                  <a:pt x="1073197" y="1125022"/>
                  <a:pt x="1074618" y="1125022"/>
                </a:cubicBezTo>
                <a:cubicBezTo>
                  <a:pt x="1076039" y="1125022"/>
                  <a:pt x="1076852" y="1125022"/>
                  <a:pt x="1077055" y="1125022"/>
                </a:cubicBezTo>
                <a:cubicBezTo>
                  <a:pt x="1076852" y="1127436"/>
                  <a:pt x="1076039" y="1128644"/>
                  <a:pt x="1074618" y="1128644"/>
                </a:cubicBezTo>
                <a:cubicBezTo>
                  <a:pt x="1073197" y="1128644"/>
                  <a:pt x="1072385" y="1127436"/>
                  <a:pt x="1072182" y="1125022"/>
                </a:cubicBezTo>
                <a:close/>
                <a:moveTo>
                  <a:pt x="2421546" y="1121401"/>
                </a:moveTo>
                <a:cubicBezTo>
                  <a:pt x="2419922" y="1121401"/>
                  <a:pt x="2417688" y="1122608"/>
                  <a:pt x="2414845" y="1125022"/>
                </a:cubicBezTo>
                <a:cubicBezTo>
                  <a:pt x="2415252" y="1125022"/>
                  <a:pt x="2416876" y="1125022"/>
                  <a:pt x="2419718" y="1125022"/>
                </a:cubicBezTo>
                <a:cubicBezTo>
                  <a:pt x="2422562" y="1125022"/>
                  <a:pt x="2424187" y="1125022"/>
                  <a:pt x="2424592" y="1125022"/>
                </a:cubicBezTo>
                <a:cubicBezTo>
                  <a:pt x="2424187" y="1122608"/>
                  <a:pt x="2423171" y="1121401"/>
                  <a:pt x="2421546" y="1121401"/>
                </a:cubicBezTo>
                <a:close/>
                <a:moveTo>
                  <a:pt x="1820272" y="1115365"/>
                </a:moveTo>
                <a:cubicBezTo>
                  <a:pt x="1817835" y="1115768"/>
                  <a:pt x="1816617" y="1117378"/>
                  <a:pt x="1816617" y="1120194"/>
                </a:cubicBezTo>
                <a:cubicBezTo>
                  <a:pt x="1816617" y="1123011"/>
                  <a:pt x="1817835" y="1124619"/>
                  <a:pt x="1820272" y="1125022"/>
                </a:cubicBezTo>
                <a:cubicBezTo>
                  <a:pt x="1822708" y="1124619"/>
                  <a:pt x="1823927" y="1123011"/>
                  <a:pt x="1823927" y="1120194"/>
                </a:cubicBezTo>
                <a:cubicBezTo>
                  <a:pt x="1823927" y="1117378"/>
                  <a:pt x="1822708" y="1115768"/>
                  <a:pt x="1820272" y="1115365"/>
                </a:cubicBezTo>
                <a:close/>
                <a:moveTo>
                  <a:pt x="2347644" y="1110481"/>
                </a:moveTo>
                <a:cubicBezTo>
                  <a:pt x="2341323" y="1110443"/>
                  <a:pt x="2336107" y="1110461"/>
                  <a:pt x="2331995" y="1110537"/>
                </a:cubicBezTo>
                <a:cubicBezTo>
                  <a:pt x="2326105" y="1110537"/>
                  <a:pt x="2317172" y="1110537"/>
                  <a:pt x="2305190" y="1110537"/>
                </a:cubicBezTo>
                <a:cubicBezTo>
                  <a:pt x="2293210" y="1110537"/>
                  <a:pt x="2284275" y="1110537"/>
                  <a:pt x="2278385" y="1110537"/>
                </a:cubicBezTo>
                <a:cubicBezTo>
                  <a:pt x="2317781" y="1110437"/>
                  <a:pt x="2358394" y="1111845"/>
                  <a:pt x="2400224" y="1114762"/>
                </a:cubicBezTo>
                <a:cubicBezTo>
                  <a:pt x="2442056" y="1117679"/>
                  <a:pt x="2482669" y="1122708"/>
                  <a:pt x="2522063" y="1129850"/>
                </a:cubicBezTo>
                <a:lnTo>
                  <a:pt x="2522063" y="1125022"/>
                </a:lnTo>
                <a:cubicBezTo>
                  <a:pt x="2515363" y="1118081"/>
                  <a:pt x="2486120" y="1113857"/>
                  <a:pt x="2434339" y="1112348"/>
                </a:cubicBezTo>
                <a:cubicBezTo>
                  <a:pt x="2395503" y="1111216"/>
                  <a:pt x="2366604" y="1110594"/>
                  <a:pt x="2347644" y="1110481"/>
                </a:cubicBezTo>
                <a:close/>
                <a:moveTo>
                  <a:pt x="2271075" y="1106917"/>
                </a:moveTo>
                <a:cubicBezTo>
                  <a:pt x="2269654" y="1106917"/>
                  <a:pt x="2268842" y="1108123"/>
                  <a:pt x="2268638" y="1110537"/>
                </a:cubicBezTo>
                <a:cubicBezTo>
                  <a:pt x="2268842" y="1110537"/>
                  <a:pt x="2269654" y="1110537"/>
                  <a:pt x="2271075" y="1110537"/>
                </a:cubicBezTo>
                <a:cubicBezTo>
                  <a:pt x="2272498" y="1110537"/>
                  <a:pt x="2273310" y="1110537"/>
                  <a:pt x="2273512" y="1110537"/>
                </a:cubicBezTo>
                <a:cubicBezTo>
                  <a:pt x="2273310" y="1108123"/>
                  <a:pt x="2272498" y="1106917"/>
                  <a:pt x="2271075" y="1106917"/>
                </a:cubicBezTo>
                <a:close/>
                <a:moveTo>
                  <a:pt x="2258282" y="1106917"/>
                </a:moveTo>
                <a:cubicBezTo>
                  <a:pt x="2257470" y="1106917"/>
                  <a:pt x="2256049" y="1108123"/>
                  <a:pt x="2254018" y="1110537"/>
                </a:cubicBezTo>
                <a:cubicBezTo>
                  <a:pt x="2254221" y="1110537"/>
                  <a:pt x="2255033" y="1110537"/>
                  <a:pt x="2256454" y="1110537"/>
                </a:cubicBezTo>
                <a:cubicBezTo>
                  <a:pt x="2257876" y="1110537"/>
                  <a:pt x="2258689" y="1110537"/>
                  <a:pt x="2258891" y="1110537"/>
                </a:cubicBezTo>
                <a:cubicBezTo>
                  <a:pt x="2259298" y="1108123"/>
                  <a:pt x="2259095" y="1106917"/>
                  <a:pt x="2258282" y="1106917"/>
                </a:cubicBezTo>
                <a:close/>
                <a:moveTo>
                  <a:pt x="1094113" y="1106917"/>
                </a:moveTo>
                <a:cubicBezTo>
                  <a:pt x="1098377" y="1106917"/>
                  <a:pt x="1100814" y="1108123"/>
                  <a:pt x="1101423" y="1110537"/>
                </a:cubicBezTo>
                <a:cubicBezTo>
                  <a:pt x="1102642" y="1110537"/>
                  <a:pt x="1100205" y="1110537"/>
                  <a:pt x="1094113" y="1110537"/>
                </a:cubicBezTo>
                <a:cubicBezTo>
                  <a:pt x="1088021" y="1110537"/>
                  <a:pt x="1085584" y="1110537"/>
                  <a:pt x="1086802" y="1110537"/>
                </a:cubicBezTo>
                <a:cubicBezTo>
                  <a:pt x="1087411" y="1108123"/>
                  <a:pt x="1089848" y="1106917"/>
                  <a:pt x="1094113" y="1106917"/>
                </a:cubicBezTo>
                <a:close/>
                <a:moveTo>
                  <a:pt x="1122745" y="1102088"/>
                </a:moveTo>
                <a:cubicBezTo>
                  <a:pt x="1124369" y="1102088"/>
                  <a:pt x="1125385" y="1103295"/>
                  <a:pt x="1125791" y="1105709"/>
                </a:cubicBezTo>
                <a:cubicBezTo>
                  <a:pt x="1125385" y="1105709"/>
                  <a:pt x="1123761" y="1105709"/>
                  <a:pt x="1120917" y="1105709"/>
                </a:cubicBezTo>
                <a:cubicBezTo>
                  <a:pt x="1118075" y="1105709"/>
                  <a:pt x="1116450" y="1105709"/>
                  <a:pt x="1116043" y="1105709"/>
                </a:cubicBezTo>
                <a:cubicBezTo>
                  <a:pt x="1118887" y="1103295"/>
                  <a:pt x="1121120" y="1102088"/>
                  <a:pt x="1122745" y="1102088"/>
                </a:cubicBezTo>
                <a:close/>
                <a:moveTo>
                  <a:pt x="1291491" y="1100881"/>
                </a:moveTo>
                <a:cubicBezTo>
                  <a:pt x="1293928" y="1101284"/>
                  <a:pt x="1295147" y="1102893"/>
                  <a:pt x="1295147" y="1105709"/>
                </a:cubicBezTo>
                <a:cubicBezTo>
                  <a:pt x="1295147" y="1108526"/>
                  <a:pt x="1293928" y="1110135"/>
                  <a:pt x="1291491" y="1110537"/>
                </a:cubicBezTo>
                <a:cubicBezTo>
                  <a:pt x="1289055" y="1110135"/>
                  <a:pt x="1287837" y="1108526"/>
                  <a:pt x="1287837" y="1105709"/>
                </a:cubicBezTo>
                <a:cubicBezTo>
                  <a:pt x="1287837" y="1102893"/>
                  <a:pt x="1289055" y="1101284"/>
                  <a:pt x="1291491" y="1100881"/>
                </a:cubicBezTo>
                <a:close/>
                <a:moveTo>
                  <a:pt x="1142848" y="1097260"/>
                </a:moveTo>
                <a:cubicBezTo>
                  <a:pt x="1147113" y="1097260"/>
                  <a:pt x="1149549" y="1098466"/>
                  <a:pt x="1150158" y="1100881"/>
                </a:cubicBezTo>
                <a:cubicBezTo>
                  <a:pt x="1151377" y="1100881"/>
                  <a:pt x="1148941" y="1100881"/>
                  <a:pt x="1142848" y="1100881"/>
                </a:cubicBezTo>
                <a:cubicBezTo>
                  <a:pt x="1136757" y="1100881"/>
                  <a:pt x="1134320" y="1100881"/>
                  <a:pt x="1135538" y="1100881"/>
                </a:cubicBezTo>
                <a:cubicBezTo>
                  <a:pt x="1136147" y="1098466"/>
                  <a:pt x="1138583" y="1097260"/>
                  <a:pt x="1142848" y="1097260"/>
                </a:cubicBezTo>
                <a:close/>
                <a:moveTo>
                  <a:pt x="755401" y="1096052"/>
                </a:moveTo>
                <a:cubicBezTo>
                  <a:pt x="752964" y="1096455"/>
                  <a:pt x="751746" y="1098065"/>
                  <a:pt x="751746" y="1100881"/>
                </a:cubicBezTo>
                <a:cubicBezTo>
                  <a:pt x="751746" y="1103698"/>
                  <a:pt x="752964" y="1105307"/>
                  <a:pt x="755401" y="1105709"/>
                </a:cubicBezTo>
                <a:cubicBezTo>
                  <a:pt x="757837" y="1105307"/>
                  <a:pt x="759056" y="1103698"/>
                  <a:pt x="759056" y="1100881"/>
                </a:cubicBezTo>
                <a:cubicBezTo>
                  <a:pt x="759056" y="1098065"/>
                  <a:pt x="757837" y="1096455"/>
                  <a:pt x="755401" y="1096052"/>
                </a:cubicBezTo>
                <a:close/>
                <a:moveTo>
                  <a:pt x="1834892" y="1091224"/>
                </a:moveTo>
                <a:lnTo>
                  <a:pt x="1727674" y="1115365"/>
                </a:lnTo>
                <a:cubicBezTo>
                  <a:pt x="1733360" y="1115365"/>
                  <a:pt x="1736609" y="1115365"/>
                  <a:pt x="1737421" y="1115365"/>
                </a:cubicBezTo>
                <a:cubicBezTo>
                  <a:pt x="1752245" y="1115064"/>
                  <a:pt x="1767678" y="1113253"/>
                  <a:pt x="1783720" y="1109934"/>
                </a:cubicBezTo>
                <a:cubicBezTo>
                  <a:pt x="1799762" y="1106615"/>
                  <a:pt x="1815196" y="1103596"/>
                  <a:pt x="1830019" y="1100881"/>
                </a:cubicBezTo>
                <a:cubicBezTo>
                  <a:pt x="1830222" y="1100679"/>
                  <a:pt x="1831034" y="1099874"/>
                  <a:pt x="1832456" y="1098466"/>
                </a:cubicBezTo>
                <a:cubicBezTo>
                  <a:pt x="1833878" y="1097058"/>
                  <a:pt x="1834690" y="1096254"/>
                  <a:pt x="1834892" y="1096052"/>
                </a:cubicBezTo>
                <a:cubicBezTo>
                  <a:pt x="1834892" y="1095851"/>
                  <a:pt x="1834892" y="1095046"/>
                  <a:pt x="1834892" y="1093638"/>
                </a:cubicBezTo>
                <a:cubicBezTo>
                  <a:pt x="1834892" y="1092230"/>
                  <a:pt x="1834892" y="1091425"/>
                  <a:pt x="1834892" y="1091224"/>
                </a:cubicBezTo>
                <a:close/>
                <a:moveTo>
                  <a:pt x="1218388" y="1091224"/>
                </a:moveTo>
                <a:cubicBezTo>
                  <a:pt x="1218591" y="1093638"/>
                  <a:pt x="1219404" y="1094846"/>
                  <a:pt x="1220825" y="1094846"/>
                </a:cubicBezTo>
                <a:cubicBezTo>
                  <a:pt x="1222246" y="1094846"/>
                  <a:pt x="1223058" y="1093638"/>
                  <a:pt x="1223262" y="1091224"/>
                </a:cubicBezTo>
                <a:cubicBezTo>
                  <a:pt x="1223058" y="1091224"/>
                  <a:pt x="1222246" y="1091224"/>
                  <a:pt x="1220825" y="1091224"/>
                </a:cubicBezTo>
                <a:cubicBezTo>
                  <a:pt x="1219404" y="1091224"/>
                  <a:pt x="1218591" y="1091224"/>
                  <a:pt x="1218388" y="1091224"/>
                </a:cubicBezTo>
                <a:close/>
                <a:moveTo>
                  <a:pt x="1169653" y="1091224"/>
                </a:moveTo>
                <a:cubicBezTo>
                  <a:pt x="1172089" y="1091627"/>
                  <a:pt x="1173308" y="1093236"/>
                  <a:pt x="1173308" y="1096052"/>
                </a:cubicBezTo>
                <a:cubicBezTo>
                  <a:pt x="1173308" y="1098869"/>
                  <a:pt x="1172089" y="1100479"/>
                  <a:pt x="1169653" y="1100881"/>
                </a:cubicBezTo>
                <a:cubicBezTo>
                  <a:pt x="1167216" y="1100479"/>
                  <a:pt x="1165998" y="1098869"/>
                  <a:pt x="1165998" y="1096052"/>
                </a:cubicBezTo>
                <a:cubicBezTo>
                  <a:pt x="1165998" y="1093236"/>
                  <a:pt x="1167216" y="1091627"/>
                  <a:pt x="1169653" y="1091224"/>
                </a:cubicBezTo>
                <a:close/>
                <a:moveTo>
                  <a:pt x="2039582" y="1086396"/>
                </a:moveTo>
                <a:cubicBezTo>
                  <a:pt x="2039582" y="1086799"/>
                  <a:pt x="2039582" y="1088408"/>
                  <a:pt x="2039582" y="1091224"/>
                </a:cubicBezTo>
                <a:cubicBezTo>
                  <a:pt x="2039582" y="1094041"/>
                  <a:pt x="2039582" y="1095650"/>
                  <a:pt x="2039582" y="1096052"/>
                </a:cubicBezTo>
                <a:cubicBezTo>
                  <a:pt x="2042018" y="1095650"/>
                  <a:pt x="2043237" y="1094041"/>
                  <a:pt x="2043237" y="1091224"/>
                </a:cubicBezTo>
                <a:cubicBezTo>
                  <a:pt x="2043237" y="1088408"/>
                  <a:pt x="2042018" y="1086799"/>
                  <a:pt x="2039582" y="1086396"/>
                </a:cubicBezTo>
                <a:close/>
                <a:moveTo>
                  <a:pt x="1208641" y="1086396"/>
                </a:moveTo>
                <a:lnTo>
                  <a:pt x="1209628" y="1087700"/>
                </a:lnTo>
                <a:lnTo>
                  <a:pt x="1206999" y="1088565"/>
                </a:lnTo>
                <a:close/>
                <a:moveTo>
                  <a:pt x="799263" y="1086396"/>
                </a:moveTo>
                <a:cubicBezTo>
                  <a:pt x="799669" y="1088810"/>
                  <a:pt x="801294" y="1090017"/>
                  <a:pt x="804136" y="1090017"/>
                </a:cubicBezTo>
                <a:cubicBezTo>
                  <a:pt x="806980" y="1090017"/>
                  <a:pt x="808604" y="1088810"/>
                  <a:pt x="809010" y="1086396"/>
                </a:cubicBezTo>
                <a:cubicBezTo>
                  <a:pt x="808604" y="1086396"/>
                  <a:pt x="806980" y="1086396"/>
                  <a:pt x="804136" y="1086396"/>
                </a:cubicBezTo>
                <a:cubicBezTo>
                  <a:pt x="801294" y="1086396"/>
                  <a:pt x="799669" y="1086396"/>
                  <a:pt x="799263" y="1086396"/>
                </a:cubicBezTo>
                <a:close/>
                <a:moveTo>
                  <a:pt x="2105374" y="1082775"/>
                </a:moveTo>
                <a:cubicBezTo>
                  <a:pt x="2103953" y="1082775"/>
                  <a:pt x="2103141" y="1083981"/>
                  <a:pt x="2102938" y="1086396"/>
                </a:cubicBezTo>
                <a:cubicBezTo>
                  <a:pt x="2103141" y="1086396"/>
                  <a:pt x="2103953" y="1086396"/>
                  <a:pt x="2105374" y="1086396"/>
                </a:cubicBezTo>
                <a:cubicBezTo>
                  <a:pt x="2106796" y="1086396"/>
                  <a:pt x="2107609" y="1086396"/>
                  <a:pt x="2107811" y="1086396"/>
                </a:cubicBezTo>
                <a:cubicBezTo>
                  <a:pt x="2107609" y="1083981"/>
                  <a:pt x="2106796" y="1082775"/>
                  <a:pt x="2105374" y="1082775"/>
                </a:cubicBezTo>
                <a:close/>
                <a:moveTo>
                  <a:pt x="818757" y="1081567"/>
                </a:moveTo>
                <a:cubicBezTo>
                  <a:pt x="816320" y="1081769"/>
                  <a:pt x="815102" y="1082573"/>
                  <a:pt x="815102" y="1083981"/>
                </a:cubicBezTo>
                <a:cubicBezTo>
                  <a:pt x="815102" y="1085389"/>
                  <a:pt x="816320" y="1086195"/>
                  <a:pt x="818757" y="1086396"/>
                </a:cubicBezTo>
                <a:cubicBezTo>
                  <a:pt x="818757" y="1086195"/>
                  <a:pt x="818757" y="1085389"/>
                  <a:pt x="818757" y="1083981"/>
                </a:cubicBezTo>
                <a:cubicBezTo>
                  <a:pt x="818757" y="1082573"/>
                  <a:pt x="818757" y="1081769"/>
                  <a:pt x="818757" y="1081567"/>
                </a:cubicBezTo>
                <a:close/>
                <a:moveTo>
                  <a:pt x="833377" y="1077947"/>
                </a:moveTo>
                <a:cubicBezTo>
                  <a:pt x="830535" y="1077947"/>
                  <a:pt x="828911" y="1079153"/>
                  <a:pt x="828504" y="1081567"/>
                </a:cubicBezTo>
                <a:cubicBezTo>
                  <a:pt x="828911" y="1081567"/>
                  <a:pt x="830535" y="1081567"/>
                  <a:pt x="833377" y="1081567"/>
                </a:cubicBezTo>
                <a:cubicBezTo>
                  <a:pt x="836221" y="1081567"/>
                  <a:pt x="837846" y="1081567"/>
                  <a:pt x="838251" y="1081567"/>
                </a:cubicBezTo>
                <a:cubicBezTo>
                  <a:pt x="837846" y="1079153"/>
                  <a:pt x="836221" y="1077947"/>
                  <a:pt x="833377" y="1077947"/>
                </a:cubicBezTo>
                <a:close/>
                <a:moveTo>
                  <a:pt x="736515" y="1077947"/>
                </a:moveTo>
                <a:cubicBezTo>
                  <a:pt x="735703" y="1077947"/>
                  <a:pt x="735501" y="1079153"/>
                  <a:pt x="735906" y="1081567"/>
                </a:cubicBezTo>
                <a:cubicBezTo>
                  <a:pt x="736110" y="1081567"/>
                  <a:pt x="736922" y="1081567"/>
                  <a:pt x="738343" y="1081567"/>
                </a:cubicBezTo>
                <a:cubicBezTo>
                  <a:pt x="739764" y="1081567"/>
                  <a:pt x="740577" y="1081567"/>
                  <a:pt x="740780" y="1081567"/>
                </a:cubicBezTo>
                <a:cubicBezTo>
                  <a:pt x="738750" y="1079153"/>
                  <a:pt x="737328" y="1077947"/>
                  <a:pt x="736515" y="1077947"/>
                </a:cubicBezTo>
                <a:close/>
                <a:moveTo>
                  <a:pt x="850435" y="1073118"/>
                </a:moveTo>
                <a:cubicBezTo>
                  <a:pt x="849014" y="1073118"/>
                  <a:pt x="848202" y="1074325"/>
                  <a:pt x="847998" y="1076739"/>
                </a:cubicBezTo>
                <a:lnTo>
                  <a:pt x="850435" y="1076739"/>
                </a:lnTo>
                <a:lnTo>
                  <a:pt x="852872" y="1076739"/>
                </a:lnTo>
                <a:cubicBezTo>
                  <a:pt x="852668" y="1074325"/>
                  <a:pt x="851856" y="1073118"/>
                  <a:pt x="850435" y="1073118"/>
                </a:cubicBezTo>
                <a:close/>
                <a:moveTo>
                  <a:pt x="770021" y="1071911"/>
                </a:moveTo>
                <a:cubicBezTo>
                  <a:pt x="765555" y="1071811"/>
                  <a:pt x="762305" y="1072012"/>
                  <a:pt x="760274" y="1072514"/>
                </a:cubicBezTo>
                <a:cubicBezTo>
                  <a:pt x="758244" y="1073017"/>
                  <a:pt x="754995" y="1074426"/>
                  <a:pt x="750527" y="1076739"/>
                </a:cubicBezTo>
                <a:cubicBezTo>
                  <a:pt x="750730" y="1076739"/>
                  <a:pt x="751543" y="1076739"/>
                  <a:pt x="752964" y="1076739"/>
                </a:cubicBezTo>
                <a:cubicBezTo>
                  <a:pt x="754385" y="1076739"/>
                  <a:pt x="755197" y="1076739"/>
                  <a:pt x="755401" y="1076739"/>
                </a:cubicBezTo>
                <a:cubicBezTo>
                  <a:pt x="764335" y="1077544"/>
                  <a:pt x="770834" y="1075934"/>
                  <a:pt x="774895" y="1071911"/>
                </a:cubicBezTo>
                <a:cubicBezTo>
                  <a:pt x="774691" y="1071911"/>
                  <a:pt x="773879" y="1071911"/>
                  <a:pt x="772458" y="1071911"/>
                </a:cubicBezTo>
                <a:cubicBezTo>
                  <a:pt x="771037" y="1071911"/>
                  <a:pt x="770225" y="1071911"/>
                  <a:pt x="770021" y="1071911"/>
                </a:cubicBezTo>
                <a:close/>
                <a:moveTo>
                  <a:pt x="2374714" y="1070553"/>
                </a:moveTo>
                <a:cubicBezTo>
                  <a:pt x="2348214" y="1070553"/>
                  <a:pt x="2324228" y="1071006"/>
                  <a:pt x="2302753" y="1071911"/>
                </a:cubicBezTo>
                <a:cubicBezTo>
                  <a:pt x="2283462" y="1071811"/>
                  <a:pt x="2264780" y="1072012"/>
                  <a:pt x="2246707" y="1072514"/>
                </a:cubicBezTo>
                <a:cubicBezTo>
                  <a:pt x="2228634" y="1073017"/>
                  <a:pt x="2209954" y="1074426"/>
                  <a:pt x="2190662" y="1076739"/>
                </a:cubicBezTo>
                <a:lnTo>
                  <a:pt x="2190662" y="1081567"/>
                </a:lnTo>
                <a:cubicBezTo>
                  <a:pt x="2257369" y="1082975"/>
                  <a:pt x="2326208" y="1088608"/>
                  <a:pt x="2397179" y="1098466"/>
                </a:cubicBezTo>
                <a:cubicBezTo>
                  <a:pt x="2468150" y="1108324"/>
                  <a:pt x="2535770" y="1113958"/>
                  <a:pt x="2600040" y="1115365"/>
                </a:cubicBezTo>
                <a:cubicBezTo>
                  <a:pt x="2605726" y="1115365"/>
                  <a:pt x="2608975" y="1115365"/>
                  <a:pt x="2609787" y="1115365"/>
                </a:cubicBezTo>
                <a:cubicBezTo>
                  <a:pt x="2574150" y="1088207"/>
                  <a:pt x="2524804" y="1073722"/>
                  <a:pt x="2461753" y="1071911"/>
                </a:cubicBezTo>
                <a:cubicBezTo>
                  <a:pt x="2430228" y="1071006"/>
                  <a:pt x="2401214" y="1070553"/>
                  <a:pt x="2374714" y="1070553"/>
                </a:cubicBezTo>
                <a:close/>
                <a:moveTo>
                  <a:pt x="869929" y="1068290"/>
                </a:moveTo>
                <a:cubicBezTo>
                  <a:pt x="868508" y="1068290"/>
                  <a:pt x="867696" y="1069496"/>
                  <a:pt x="867492" y="1071911"/>
                </a:cubicBezTo>
                <a:cubicBezTo>
                  <a:pt x="867696" y="1074325"/>
                  <a:pt x="868508" y="1075533"/>
                  <a:pt x="869929" y="1075533"/>
                </a:cubicBezTo>
                <a:cubicBezTo>
                  <a:pt x="871350" y="1075533"/>
                  <a:pt x="872162" y="1074325"/>
                  <a:pt x="872366" y="1071911"/>
                </a:cubicBezTo>
                <a:cubicBezTo>
                  <a:pt x="872162" y="1069496"/>
                  <a:pt x="871350" y="1068290"/>
                  <a:pt x="869929" y="1068290"/>
                </a:cubicBezTo>
                <a:close/>
                <a:moveTo>
                  <a:pt x="877239" y="1067082"/>
                </a:moveTo>
                <a:cubicBezTo>
                  <a:pt x="877848" y="1069496"/>
                  <a:pt x="880285" y="1070704"/>
                  <a:pt x="884550" y="1070704"/>
                </a:cubicBezTo>
                <a:cubicBezTo>
                  <a:pt x="888814" y="1070704"/>
                  <a:pt x="891251" y="1069496"/>
                  <a:pt x="891860" y="1067082"/>
                </a:cubicBezTo>
                <a:cubicBezTo>
                  <a:pt x="891556" y="1067082"/>
                  <a:pt x="889728" y="1067082"/>
                  <a:pt x="886378" y="1067082"/>
                </a:cubicBezTo>
                <a:cubicBezTo>
                  <a:pt x="883028" y="1067082"/>
                  <a:pt x="879981" y="1067082"/>
                  <a:pt x="877239" y="1067082"/>
                </a:cubicBezTo>
                <a:close/>
                <a:moveTo>
                  <a:pt x="896734" y="1062254"/>
                </a:moveTo>
                <a:cubicBezTo>
                  <a:pt x="895313" y="1064668"/>
                  <a:pt x="896937" y="1065876"/>
                  <a:pt x="901607" y="1065876"/>
                </a:cubicBezTo>
                <a:cubicBezTo>
                  <a:pt x="906277" y="1065876"/>
                  <a:pt x="907902" y="1064668"/>
                  <a:pt x="906481" y="1062254"/>
                </a:cubicBezTo>
                <a:cubicBezTo>
                  <a:pt x="906075" y="1062254"/>
                  <a:pt x="904451" y="1062254"/>
                  <a:pt x="901607" y="1062254"/>
                </a:cubicBezTo>
                <a:cubicBezTo>
                  <a:pt x="898765" y="1062254"/>
                  <a:pt x="897140" y="1062254"/>
                  <a:pt x="896734" y="1062254"/>
                </a:cubicBezTo>
                <a:close/>
                <a:moveTo>
                  <a:pt x="911354" y="1057426"/>
                </a:moveTo>
                <a:cubicBezTo>
                  <a:pt x="911963" y="1059840"/>
                  <a:pt x="914400" y="1061048"/>
                  <a:pt x="918665" y="1061048"/>
                </a:cubicBezTo>
                <a:cubicBezTo>
                  <a:pt x="922929" y="1061048"/>
                  <a:pt x="925366" y="1059840"/>
                  <a:pt x="925975" y="1057426"/>
                </a:cubicBezTo>
                <a:cubicBezTo>
                  <a:pt x="923234" y="1057426"/>
                  <a:pt x="920188" y="1057426"/>
                  <a:pt x="916837" y="1057426"/>
                </a:cubicBezTo>
                <a:cubicBezTo>
                  <a:pt x="913487" y="1057426"/>
                  <a:pt x="911659" y="1057426"/>
                  <a:pt x="911354" y="1057426"/>
                </a:cubicBezTo>
                <a:close/>
                <a:moveTo>
                  <a:pt x="939987" y="1053805"/>
                </a:moveTo>
                <a:cubicBezTo>
                  <a:pt x="936637" y="1053805"/>
                  <a:pt x="933590" y="1055012"/>
                  <a:pt x="930849" y="1057426"/>
                </a:cubicBezTo>
                <a:cubicBezTo>
                  <a:pt x="931457" y="1057426"/>
                  <a:pt x="933894" y="1057426"/>
                  <a:pt x="938159" y="1057426"/>
                </a:cubicBezTo>
                <a:cubicBezTo>
                  <a:pt x="942424" y="1057426"/>
                  <a:pt x="944860" y="1057426"/>
                  <a:pt x="945469" y="1057426"/>
                </a:cubicBezTo>
                <a:cubicBezTo>
                  <a:pt x="945165" y="1055012"/>
                  <a:pt x="943337" y="1053805"/>
                  <a:pt x="939987" y="1053805"/>
                </a:cubicBezTo>
                <a:close/>
                <a:moveTo>
                  <a:pt x="2287524" y="1048977"/>
                </a:moveTo>
                <a:cubicBezTo>
                  <a:pt x="2247824" y="1048977"/>
                  <a:pt x="2218786" y="1050183"/>
                  <a:pt x="2200409" y="1052597"/>
                </a:cubicBezTo>
                <a:lnTo>
                  <a:pt x="2206275" y="1052597"/>
                </a:lnTo>
                <a:cubicBezTo>
                  <a:pt x="2212743" y="1052597"/>
                  <a:pt x="2223724" y="1052597"/>
                  <a:pt x="2239217" y="1052597"/>
                </a:cubicBezTo>
                <a:cubicBezTo>
                  <a:pt x="2270203" y="1052597"/>
                  <a:pt x="2301189" y="1052597"/>
                  <a:pt x="2332175" y="1052597"/>
                </a:cubicBezTo>
                <a:cubicBezTo>
                  <a:pt x="2347668" y="1052597"/>
                  <a:pt x="2358649" y="1052597"/>
                  <a:pt x="2365117" y="1052597"/>
                </a:cubicBezTo>
                <a:lnTo>
                  <a:pt x="2370983" y="1052597"/>
                </a:lnTo>
                <a:cubicBezTo>
                  <a:pt x="2355042" y="1050183"/>
                  <a:pt x="2327223" y="1048977"/>
                  <a:pt x="2287524" y="1048977"/>
                </a:cubicBezTo>
                <a:close/>
                <a:moveTo>
                  <a:pt x="955216" y="1048977"/>
                </a:moveTo>
                <a:cubicBezTo>
                  <a:pt x="952374" y="1048977"/>
                  <a:pt x="950749" y="1050183"/>
                  <a:pt x="950343" y="1052597"/>
                </a:cubicBezTo>
                <a:cubicBezTo>
                  <a:pt x="948922" y="1052597"/>
                  <a:pt x="950546" y="1052597"/>
                  <a:pt x="955216" y="1052597"/>
                </a:cubicBezTo>
                <a:cubicBezTo>
                  <a:pt x="959886" y="1052597"/>
                  <a:pt x="961511" y="1052597"/>
                  <a:pt x="960090" y="1052597"/>
                </a:cubicBezTo>
                <a:cubicBezTo>
                  <a:pt x="959684" y="1050183"/>
                  <a:pt x="958060" y="1048977"/>
                  <a:pt x="955216" y="1048977"/>
                </a:cubicBezTo>
                <a:close/>
                <a:moveTo>
                  <a:pt x="974710" y="1044148"/>
                </a:moveTo>
                <a:cubicBezTo>
                  <a:pt x="970853" y="1044148"/>
                  <a:pt x="967604" y="1045355"/>
                  <a:pt x="964963" y="1047769"/>
                </a:cubicBezTo>
                <a:cubicBezTo>
                  <a:pt x="965776" y="1047769"/>
                  <a:pt x="969025" y="1047769"/>
                  <a:pt x="974710" y="1047769"/>
                </a:cubicBezTo>
                <a:cubicBezTo>
                  <a:pt x="980396" y="1047769"/>
                  <a:pt x="983645" y="1047769"/>
                  <a:pt x="984458" y="1047769"/>
                </a:cubicBezTo>
                <a:cubicBezTo>
                  <a:pt x="981817" y="1045355"/>
                  <a:pt x="978570" y="1044148"/>
                  <a:pt x="974710" y="1044148"/>
                </a:cubicBezTo>
                <a:close/>
                <a:moveTo>
                  <a:pt x="1281744" y="1033284"/>
                </a:moveTo>
                <a:cubicBezTo>
                  <a:pt x="1281744" y="1033486"/>
                  <a:pt x="1281744" y="1034290"/>
                  <a:pt x="1281744" y="1035698"/>
                </a:cubicBezTo>
                <a:cubicBezTo>
                  <a:pt x="1281744" y="1037106"/>
                  <a:pt x="1281744" y="1037912"/>
                  <a:pt x="1281744" y="1038112"/>
                </a:cubicBezTo>
                <a:cubicBezTo>
                  <a:pt x="1284181" y="1037912"/>
                  <a:pt x="1285400" y="1037106"/>
                  <a:pt x="1285400" y="1035698"/>
                </a:cubicBezTo>
                <a:cubicBezTo>
                  <a:pt x="1285400" y="1034290"/>
                  <a:pt x="1284181" y="1033486"/>
                  <a:pt x="1281744" y="1033284"/>
                </a:cubicBezTo>
                <a:close/>
                <a:moveTo>
                  <a:pt x="1995720" y="1004314"/>
                </a:moveTo>
                <a:cubicBezTo>
                  <a:pt x="1993283" y="1004516"/>
                  <a:pt x="1992065" y="1005320"/>
                  <a:pt x="1992065" y="1006728"/>
                </a:cubicBezTo>
                <a:cubicBezTo>
                  <a:pt x="1992065" y="1008136"/>
                  <a:pt x="1993283" y="1008941"/>
                  <a:pt x="1995720" y="1009143"/>
                </a:cubicBezTo>
                <a:cubicBezTo>
                  <a:pt x="1998156" y="1008941"/>
                  <a:pt x="1999375" y="1008136"/>
                  <a:pt x="1999375" y="1006728"/>
                </a:cubicBezTo>
                <a:cubicBezTo>
                  <a:pt x="1999375" y="1005320"/>
                  <a:pt x="1998156" y="1004516"/>
                  <a:pt x="1995720" y="1004314"/>
                </a:cubicBezTo>
                <a:close/>
                <a:moveTo>
                  <a:pt x="453240" y="1004314"/>
                </a:moveTo>
                <a:cubicBezTo>
                  <a:pt x="450906" y="1006527"/>
                  <a:pt x="449484" y="1008136"/>
                  <a:pt x="448976" y="1009143"/>
                </a:cubicBezTo>
                <a:cubicBezTo>
                  <a:pt x="448469" y="1010149"/>
                  <a:pt x="448266" y="1011758"/>
                  <a:pt x="448367" y="1013971"/>
                </a:cubicBezTo>
                <a:cubicBezTo>
                  <a:pt x="448367" y="1014172"/>
                  <a:pt x="448367" y="1014977"/>
                  <a:pt x="448367" y="1016385"/>
                </a:cubicBezTo>
                <a:cubicBezTo>
                  <a:pt x="448367" y="1017793"/>
                  <a:pt x="448367" y="1018598"/>
                  <a:pt x="448367" y="1018799"/>
                </a:cubicBezTo>
                <a:cubicBezTo>
                  <a:pt x="452428" y="1013971"/>
                  <a:pt x="454053" y="1009143"/>
                  <a:pt x="453240" y="1004314"/>
                </a:cubicBezTo>
                <a:close/>
                <a:moveTo>
                  <a:pt x="404505" y="1004314"/>
                </a:moveTo>
                <a:cubicBezTo>
                  <a:pt x="398819" y="1008338"/>
                  <a:pt x="395570" y="1014776"/>
                  <a:pt x="394758" y="1023628"/>
                </a:cubicBezTo>
                <a:cubicBezTo>
                  <a:pt x="394758" y="1023829"/>
                  <a:pt x="394758" y="1024634"/>
                  <a:pt x="394758" y="1026042"/>
                </a:cubicBezTo>
                <a:cubicBezTo>
                  <a:pt x="394758" y="1027450"/>
                  <a:pt x="394758" y="1028254"/>
                  <a:pt x="394758" y="1028456"/>
                </a:cubicBezTo>
                <a:cubicBezTo>
                  <a:pt x="397296" y="1023829"/>
                  <a:pt x="399530" y="1019805"/>
                  <a:pt x="401459" y="1016385"/>
                </a:cubicBezTo>
                <a:cubicBezTo>
                  <a:pt x="403388" y="1012965"/>
                  <a:pt x="404404" y="1008941"/>
                  <a:pt x="404505" y="1004314"/>
                </a:cubicBezTo>
                <a:close/>
                <a:moveTo>
                  <a:pt x="2034708" y="999486"/>
                </a:moveTo>
                <a:cubicBezTo>
                  <a:pt x="2032271" y="999989"/>
                  <a:pt x="2031053" y="1001397"/>
                  <a:pt x="2031053" y="1003711"/>
                </a:cubicBezTo>
                <a:cubicBezTo>
                  <a:pt x="2031053" y="1006025"/>
                  <a:pt x="2032271" y="1006225"/>
                  <a:pt x="2034708" y="1004314"/>
                </a:cubicBezTo>
                <a:cubicBezTo>
                  <a:pt x="2034708" y="1004113"/>
                  <a:pt x="2034708" y="1003308"/>
                  <a:pt x="2034708" y="1001900"/>
                </a:cubicBezTo>
                <a:cubicBezTo>
                  <a:pt x="2034708" y="1000492"/>
                  <a:pt x="2034708" y="999687"/>
                  <a:pt x="2034708" y="999486"/>
                </a:cubicBezTo>
                <a:close/>
                <a:moveTo>
                  <a:pt x="545838" y="999486"/>
                </a:moveTo>
                <a:cubicBezTo>
                  <a:pt x="543401" y="999687"/>
                  <a:pt x="542183" y="1000492"/>
                  <a:pt x="542183" y="1001900"/>
                </a:cubicBezTo>
                <a:cubicBezTo>
                  <a:pt x="542183" y="1003308"/>
                  <a:pt x="543401" y="1004113"/>
                  <a:pt x="545838" y="1004314"/>
                </a:cubicBezTo>
                <a:cubicBezTo>
                  <a:pt x="548275" y="1004113"/>
                  <a:pt x="549494" y="1003308"/>
                  <a:pt x="549494" y="1001900"/>
                </a:cubicBezTo>
                <a:cubicBezTo>
                  <a:pt x="549494" y="1000492"/>
                  <a:pt x="548275" y="999687"/>
                  <a:pt x="545838" y="999486"/>
                </a:cubicBezTo>
                <a:close/>
                <a:moveTo>
                  <a:pt x="550711" y="994658"/>
                </a:moveTo>
                <a:cubicBezTo>
                  <a:pt x="548275" y="994859"/>
                  <a:pt x="547057" y="995664"/>
                  <a:pt x="547057" y="997072"/>
                </a:cubicBezTo>
                <a:cubicBezTo>
                  <a:pt x="547057" y="998480"/>
                  <a:pt x="548275" y="999284"/>
                  <a:pt x="550711" y="999486"/>
                </a:cubicBezTo>
                <a:cubicBezTo>
                  <a:pt x="550711" y="999284"/>
                  <a:pt x="550711" y="998480"/>
                  <a:pt x="550711" y="997072"/>
                </a:cubicBezTo>
                <a:cubicBezTo>
                  <a:pt x="550711" y="995664"/>
                  <a:pt x="550711" y="994859"/>
                  <a:pt x="550711" y="994658"/>
                </a:cubicBezTo>
                <a:close/>
                <a:moveTo>
                  <a:pt x="458114" y="994658"/>
                </a:moveTo>
                <a:cubicBezTo>
                  <a:pt x="455677" y="994859"/>
                  <a:pt x="454459" y="995664"/>
                  <a:pt x="454459" y="997072"/>
                </a:cubicBezTo>
                <a:cubicBezTo>
                  <a:pt x="454459" y="998480"/>
                  <a:pt x="455677" y="999284"/>
                  <a:pt x="458114" y="999486"/>
                </a:cubicBezTo>
                <a:cubicBezTo>
                  <a:pt x="458114" y="999284"/>
                  <a:pt x="458114" y="998480"/>
                  <a:pt x="458114" y="997072"/>
                </a:cubicBezTo>
                <a:cubicBezTo>
                  <a:pt x="458114" y="995664"/>
                  <a:pt x="458114" y="994859"/>
                  <a:pt x="458114" y="994658"/>
                </a:cubicBezTo>
                <a:close/>
                <a:moveTo>
                  <a:pt x="409378" y="994658"/>
                </a:moveTo>
                <a:cubicBezTo>
                  <a:pt x="406942" y="994859"/>
                  <a:pt x="405724" y="995664"/>
                  <a:pt x="405724" y="997072"/>
                </a:cubicBezTo>
                <a:cubicBezTo>
                  <a:pt x="405724" y="998480"/>
                  <a:pt x="406942" y="999284"/>
                  <a:pt x="409378" y="999486"/>
                </a:cubicBezTo>
                <a:cubicBezTo>
                  <a:pt x="409378" y="999284"/>
                  <a:pt x="409378" y="998480"/>
                  <a:pt x="409378" y="997072"/>
                </a:cubicBezTo>
                <a:cubicBezTo>
                  <a:pt x="409378" y="995664"/>
                  <a:pt x="409378" y="994859"/>
                  <a:pt x="409378" y="994658"/>
                </a:cubicBezTo>
                <a:close/>
                <a:moveTo>
                  <a:pt x="2107811" y="989829"/>
                </a:moveTo>
                <a:lnTo>
                  <a:pt x="2102938" y="999486"/>
                </a:lnTo>
                <a:lnTo>
                  <a:pt x="2107811" y="999486"/>
                </a:lnTo>
                <a:close/>
                <a:moveTo>
                  <a:pt x="2000593" y="989829"/>
                </a:moveTo>
                <a:cubicBezTo>
                  <a:pt x="1998156" y="990232"/>
                  <a:pt x="1996939" y="991842"/>
                  <a:pt x="1996939" y="994658"/>
                </a:cubicBezTo>
                <a:cubicBezTo>
                  <a:pt x="1996939" y="997475"/>
                  <a:pt x="1998156" y="999084"/>
                  <a:pt x="2000593" y="999486"/>
                </a:cubicBezTo>
                <a:cubicBezTo>
                  <a:pt x="2003030" y="999084"/>
                  <a:pt x="2004249" y="997475"/>
                  <a:pt x="2004249" y="994658"/>
                </a:cubicBezTo>
                <a:cubicBezTo>
                  <a:pt x="2004249" y="991842"/>
                  <a:pt x="2003030" y="990232"/>
                  <a:pt x="2000593" y="989829"/>
                </a:cubicBezTo>
                <a:close/>
                <a:moveTo>
                  <a:pt x="2093191" y="985001"/>
                </a:moveTo>
                <a:cubicBezTo>
                  <a:pt x="2090856" y="985404"/>
                  <a:pt x="2089434" y="987013"/>
                  <a:pt x="2088927" y="989829"/>
                </a:cubicBezTo>
                <a:cubicBezTo>
                  <a:pt x="2088419" y="992646"/>
                  <a:pt x="2088216" y="994256"/>
                  <a:pt x="2088317" y="994658"/>
                </a:cubicBezTo>
                <a:cubicBezTo>
                  <a:pt x="2088317" y="994859"/>
                  <a:pt x="2088317" y="995664"/>
                  <a:pt x="2088317" y="997072"/>
                </a:cubicBezTo>
                <a:cubicBezTo>
                  <a:pt x="2088317" y="998480"/>
                  <a:pt x="2088317" y="999284"/>
                  <a:pt x="2088317" y="999486"/>
                </a:cubicBezTo>
                <a:cubicBezTo>
                  <a:pt x="2090653" y="997273"/>
                  <a:pt x="2092074" y="995664"/>
                  <a:pt x="2092582" y="994658"/>
                </a:cubicBezTo>
                <a:cubicBezTo>
                  <a:pt x="2093090" y="993651"/>
                  <a:pt x="2093293" y="992042"/>
                  <a:pt x="2093191" y="989829"/>
                </a:cubicBezTo>
                <a:cubicBezTo>
                  <a:pt x="2093191" y="989629"/>
                  <a:pt x="2093191" y="988823"/>
                  <a:pt x="2093191" y="987415"/>
                </a:cubicBezTo>
                <a:cubicBezTo>
                  <a:pt x="2093191" y="986007"/>
                  <a:pt x="2093191" y="985203"/>
                  <a:pt x="2093191" y="985001"/>
                </a:cubicBezTo>
                <a:close/>
                <a:moveTo>
                  <a:pt x="2078570" y="985001"/>
                </a:moveTo>
                <a:cubicBezTo>
                  <a:pt x="2078570" y="985203"/>
                  <a:pt x="2078570" y="986007"/>
                  <a:pt x="2078570" y="987415"/>
                </a:cubicBezTo>
                <a:cubicBezTo>
                  <a:pt x="2078570" y="988823"/>
                  <a:pt x="2078570" y="989629"/>
                  <a:pt x="2078570" y="989829"/>
                </a:cubicBezTo>
                <a:cubicBezTo>
                  <a:pt x="2081007" y="989629"/>
                  <a:pt x="2082226" y="988823"/>
                  <a:pt x="2082226" y="987415"/>
                </a:cubicBezTo>
                <a:cubicBezTo>
                  <a:pt x="2082226" y="986007"/>
                  <a:pt x="2081007" y="985203"/>
                  <a:pt x="2078570" y="985001"/>
                </a:cubicBezTo>
                <a:close/>
                <a:moveTo>
                  <a:pt x="2039582" y="985001"/>
                </a:moveTo>
                <a:cubicBezTo>
                  <a:pt x="2037145" y="985404"/>
                  <a:pt x="2035927" y="987013"/>
                  <a:pt x="2035927" y="989829"/>
                </a:cubicBezTo>
                <a:cubicBezTo>
                  <a:pt x="2035927" y="992646"/>
                  <a:pt x="2037145" y="994256"/>
                  <a:pt x="2039582" y="994658"/>
                </a:cubicBezTo>
                <a:cubicBezTo>
                  <a:pt x="2039582" y="993853"/>
                  <a:pt x="2039582" y="990634"/>
                  <a:pt x="2039582" y="985001"/>
                </a:cubicBezTo>
                <a:close/>
                <a:moveTo>
                  <a:pt x="1374342" y="980173"/>
                </a:moveTo>
                <a:cubicBezTo>
                  <a:pt x="1359721" y="980877"/>
                  <a:pt x="1345100" y="983090"/>
                  <a:pt x="1330480" y="986812"/>
                </a:cubicBezTo>
                <a:cubicBezTo>
                  <a:pt x="1315859" y="990534"/>
                  <a:pt x="1301238" y="991539"/>
                  <a:pt x="1286618" y="989829"/>
                </a:cubicBezTo>
                <a:lnTo>
                  <a:pt x="1047814" y="1028456"/>
                </a:lnTo>
                <a:cubicBezTo>
                  <a:pt x="1037863" y="1028757"/>
                  <a:pt x="1027305" y="1030568"/>
                  <a:pt x="1016136" y="1033887"/>
                </a:cubicBezTo>
                <a:cubicBezTo>
                  <a:pt x="1004967" y="1037208"/>
                  <a:pt x="994408" y="1040225"/>
                  <a:pt x="984458" y="1042941"/>
                </a:cubicBezTo>
                <a:lnTo>
                  <a:pt x="1003952" y="1042941"/>
                </a:lnTo>
                <a:lnTo>
                  <a:pt x="1306112" y="999486"/>
                </a:lnTo>
                <a:cubicBezTo>
                  <a:pt x="1322764" y="997072"/>
                  <a:pt x="1338197" y="994658"/>
                  <a:pt x="1352411" y="992243"/>
                </a:cubicBezTo>
                <a:cubicBezTo>
                  <a:pt x="1366626" y="989829"/>
                  <a:pt x="1382059" y="987415"/>
                  <a:pt x="1398709" y="985001"/>
                </a:cubicBezTo>
                <a:cubicBezTo>
                  <a:pt x="1395867" y="982688"/>
                  <a:pt x="1391806" y="981279"/>
                  <a:pt x="1386526" y="980776"/>
                </a:cubicBezTo>
                <a:cubicBezTo>
                  <a:pt x="1381247" y="980274"/>
                  <a:pt x="1377185" y="980073"/>
                  <a:pt x="1374342" y="980173"/>
                </a:cubicBezTo>
                <a:close/>
                <a:moveTo>
                  <a:pt x="555585" y="980173"/>
                </a:moveTo>
                <a:cubicBezTo>
                  <a:pt x="551524" y="979368"/>
                  <a:pt x="549899" y="980977"/>
                  <a:pt x="550711" y="985001"/>
                </a:cubicBezTo>
                <a:cubicBezTo>
                  <a:pt x="550711" y="985203"/>
                  <a:pt x="550711" y="986007"/>
                  <a:pt x="550711" y="987415"/>
                </a:cubicBezTo>
                <a:cubicBezTo>
                  <a:pt x="550711" y="988823"/>
                  <a:pt x="550711" y="989629"/>
                  <a:pt x="550711" y="989829"/>
                </a:cubicBezTo>
                <a:cubicBezTo>
                  <a:pt x="554773" y="989025"/>
                  <a:pt x="556397" y="985806"/>
                  <a:pt x="555585" y="980173"/>
                </a:cubicBezTo>
                <a:close/>
                <a:moveTo>
                  <a:pt x="462988" y="980173"/>
                </a:moveTo>
                <a:cubicBezTo>
                  <a:pt x="460551" y="980374"/>
                  <a:pt x="459333" y="981179"/>
                  <a:pt x="459333" y="982587"/>
                </a:cubicBezTo>
                <a:cubicBezTo>
                  <a:pt x="459333" y="983995"/>
                  <a:pt x="460551" y="984800"/>
                  <a:pt x="462988" y="985001"/>
                </a:cubicBezTo>
                <a:cubicBezTo>
                  <a:pt x="462988" y="984800"/>
                  <a:pt x="462988" y="983995"/>
                  <a:pt x="462988" y="982587"/>
                </a:cubicBezTo>
                <a:cubicBezTo>
                  <a:pt x="462988" y="981179"/>
                  <a:pt x="462988" y="980374"/>
                  <a:pt x="462988" y="980173"/>
                </a:cubicBezTo>
                <a:close/>
                <a:moveTo>
                  <a:pt x="2109944" y="979569"/>
                </a:moveTo>
                <a:cubicBezTo>
                  <a:pt x="2109335" y="979971"/>
                  <a:pt x="2109030" y="980977"/>
                  <a:pt x="2109030" y="982587"/>
                </a:cubicBezTo>
                <a:cubicBezTo>
                  <a:pt x="2109030" y="985806"/>
                  <a:pt x="2110248" y="986610"/>
                  <a:pt x="2112685" y="985001"/>
                </a:cubicBezTo>
                <a:cubicBezTo>
                  <a:pt x="2112685" y="984800"/>
                  <a:pt x="2112685" y="983995"/>
                  <a:pt x="2112685" y="982587"/>
                </a:cubicBezTo>
                <a:cubicBezTo>
                  <a:pt x="2112685" y="981179"/>
                  <a:pt x="2112685" y="980374"/>
                  <a:pt x="2112685" y="980173"/>
                </a:cubicBezTo>
                <a:cubicBezTo>
                  <a:pt x="2111467" y="979368"/>
                  <a:pt x="2110552" y="979166"/>
                  <a:pt x="2109944" y="979569"/>
                </a:cubicBezTo>
                <a:close/>
                <a:moveTo>
                  <a:pt x="2093191" y="975344"/>
                </a:moveTo>
                <a:cubicBezTo>
                  <a:pt x="2093191" y="975546"/>
                  <a:pt x="2093191" y="976351"/>
                  <a:pt x="2093191" y="977759"/>
                </a:cubicBezTo>
                <a:cubicBezTo>
                  <a:pt x="2093191" y="979166"/>
                  <a:pt x="2093191" y="979971"/>
                  <a:pt x="2093191" y="980173"/>
                </a:cubicBezTo>
                <a:cubicBezTo>
                  <a:pt x="2095627" y="979971"/>
                  <a:pt x="2096846" y="979166"/>
                  <a:pt x="2096846" y="977759"/>
                </a:cubicBezTo>
                <a:cubicBezTo>
                  <a:pt x="2096846" y="976351"/>
                  <a:pt x="2095627" y="975546"/>
                  <a:pt x="2093191" y="975344"/>
                </a:cubicBezTo>
                <a:close/>
                <a:moveTo>
                  <a:pt x="2083443" y="975344"/>
                </a:moveTo>
                <a:cubicBezTo>
                  <a:pt x="2081007" y="975546"/>
                  <a:pt x="2079789" y="976351"/>
                  <a:pt x="2079789" y="977759"/>
                </a:cubicBezTo>
                <a:cubicBezTo>
                  <a:pt x="2079789" y="979166"/>
                  <a:pt x="2081007" y="979971"/>
                  <a:pt x="2083443" y="980173"/>
                </a:cubicBezTo>
                <a:cubicBezTo>
                  <a:pt x="2083443" y="976149"/>
                  <a:pt x="2083443" y="974540"/>
                  <a:pt x="2083443" y="975344"/>
                </a:cubicBezTo>
                <a:close/>
                <a:moveTo>
                  <a:pt x="2039582" y="975344"/>
                </a:moveTo>
                <a:lnTo>
                  <a:pt x="2039582" y="977759"/>
                </a:lnTo>
                <a:lnTo>
                  <a:pt x="2039582" y="980173"/>
                </a:lnTo>
                <a:cubicBezTo>
                  <a:pt x="2042018" y="979971"/>
                  <a:pt x="2043237" y="979166"/>
                  <a:pt x="2043237" y="977759"/>
                </a:cubicBezTo>
                <a:cubicBezTo>
                  <a:pt x="2043237" y="976351"/>
                  <a:pt x="2042018" y="975546"/>
                  <a:pt x="2039582" y="975344"/>
                </a:cubicBezTo>
                <a:close/>
                <a:moveTo>
                  <a:pt x="2005467" y="975344"/>
                </a:moveTo>
                <a:cubicBezTo>
                  <a:pt x="2003030" y="975546"/>
                  <a:pt x="2001812" y="976351"/>
                  <a:pt x="2001812" y="977759"/>
                </a:cubicBezTo>
                <a:cubicBezTo>
                  <a:pt x="2001812" y="979166"/>
                  <a:pt x="2003030" y="979971"/>
                  <a:pt x="2005467" y="980173"/>
                </a:cubicBezTo>
                <a:cubicBezTo>
                  <a:pt x="2007903" y="979971"/>
                  <a:pt x="2009122" y="979166"/>
                  <a:pt x="2009122" y="977759"/>
                </a:cubicBezTo>
                <a:cubicBezTo>
                  <a:pt x="2009122" y="976351"/>
                  <a:pt x="2007903" y="975546"/>
                  <a:pt x="2005467" y="975344"/>
                </a:cubicBezTo>
                <a:close/>
                <a:moveTo>
                  <a:pt x="467861" y="975344"/>
                </a:moveTo>
                <a:cubicBezTo>
                  <a:pt x="465424" y="975546"/>
                  <a:pt x="464207" y="976351"/>
                  <a:pt x="464207" y="977759"/>
                </a:cubicBezTo>
                <a:cubicBezTo>
                  <a:pt x="464207" y="979166"/>
                  <a:pt x="465424" y="979971"/>
                  <a:pt x="467861" y="980173"/>
                </a:cubicBezTo>
                <a:cubicBezTo>
                  <a:pt x="467861" y="976149"/>
                  <a:pt x="467861" y="974540"/>
                  <a:pt x="467861" y="975344"/>
                </a:cubicBezTo>
                <a:close/>
                <a:moveTo>
                  <a:pt x="1359721" y="965688"/>
                </a:moveTo>
                <a:lnTo>
                  <a:pt x="1057561" y="1004314"/>
                </a:lnTo>
                <a:lnTo>
                  <a:pt x="774895" y="1067082"/>
                </a:lnTo>
                <a:lnTo>
                  <a:pt x="794389" y="1067082"/>
                </a:lnTo>
                <a:lnTo>
                  <a:pt x="1067308" y="1004314"/>
                </a:lnTo>
                <a:lnTo>
                  <a:pt x="1086802" y="1004314"/>
                </a:lnTo>
                <a:lnTo>
                  <a:pt x="1359721" y="975344"/>
                </a:lnTo>
                <a:cubicBezTo>
                  <a:pt x="1362462" y="973132"/>
                  <a:pt x="1366727" y="971522"/>
                  <a:pt x="1372514" y="970516"/>
                </a:cubicBezTo>
                <a:cubicBezTo>
                  <a:pt x="1378302" y="969510"/>
                  <a:pt x="1383784" y="967900"/>
                  <a:pt x="1388962" y="965688"/>
                </a:cubicBezTo>
                <a:close/>
                <a:moveTo>
                  <a:pt x="560459" y="965688"/>
                </a:moveTo>
                <a:cubicBezTo>
                  <a:pt x="558022" y="966091"/>
                  <a:pt x="556804" y="967700"/>
                  <a:pt x="556804" y="970516"/>
                </a:cubicBezTo>
                <a:cubicBezTo>
                  <a:pt x="556804" y="973333"/>
                  <a:pt x="558022" y="974943"/>
                  <a:pt x="560459" y="975344"/>
                </a:cubicBezTo>
                <a:cubicBezTo>
                  <a:pt x="562895" y="974943"/>
                  <a:pt x="564114" y="973333"/>
                  <a:pt x="564114" y="970516"/>
                </a:cubicBezTo>
                <a:cubicBezTo>
                  <a:pt x="564114" y="967700"/>
                  <a:pt x="562895" y="966091"/>
                  <a:pt x="560459" y="965688"/>
                </a:cubicBezTo>
                <a:close/>
                <a:moveTo>
                  <a:pt x="467861" y="965688"/>
                </a:moveTo>
                <a:cubicBezTo>
                  <a:pt x="467861" y="965889"/>
                  <a:pt x="467861" y="966694"/>
                  <a:pt x="467861" y="968102"/>
                </a:cubicBezTo>
                <a:cubicBezTo>
                  <a:pt x="467861" y="969510"/>
                  <a:pt x="467861" y="970315"/>
                  <a:pt x="467861" y="970516"/>
                </a:cubicBezTo>
                <a:cubicBezTo>
                  <a:pt x="470298" y="970315"/>
                  <a:pt x="471517" y="969510"/>
                  <a:pt x="471517" y="968102"/>
                </a:cubicBezTo>
                <a:cubicBezTo>
                  <a:pt x="471517" y="966694"/>
                  <a:pt x="470298" y="965889"/>
                  <a:pt x="467861" y="965688"/>
                </a:cubicBezTo>
                <a:close/>
                <a:moveTo>
                  <a:pt x="438620" y="965688"/>
                </a:moveTo>
                <a:lnTo>
                  <a:pt x="433746" y="970516"/>
                </a:lnTo>
                <a:lnTo>
                  <a:pt x="399631" y="1038112"/>
                </a:lnTo>
                <a:lnTo>
                  <a:pt x="399631" y="1042941"/>
                </a:lnTo>
                <a:cubicBezTo>
                  <a:pt x="409175" y="1036906"/>
                  <a:pt x="416892" y="1026042"/>
                  <a:pt x="422781" y="1010350"/>
                </a:cubicBezTo>
                <a:cubicBezTo>
                  <a:pt x="428669" y="994658"/>
                  <a:pt x="433950" y="981380"/>
                  <a:pt x="438620" y="970516"/>
                </a:cubicBezTo>
                <a:cubicBezTo>
                  <a:pt x="438620" y="970315"/>
                  <a:pt x="438620" y="969510"/>
                  <a:pt x="438620" y="968102"/>
                </a:cubicBezTo>
                <a:cubicBezTo>
                  <a:pt x="438620" y="966694"/>
                  <a:pt x="438620" y="965889"/>
                  <a:pt x="438620" y="965688"/>
                </a:cubicBezTo>
                <a:close/>
                <a:moveTo>
                  <a:pt x="419126" y="965688"/>
                </a:moveTo>
                <a:cubicBezTo>
                  <a:pt x="419126" y="965889"/>
                  <a:pt x="419126" y="966694"/>
                  <a:pt x="419126" y="968102"/>
                </a:cubicBezTo>
                <a:cubicBezTo>
                  <a:pt x="419126" y="969510"/>
                  <a:pt x="419126" y="970315"/>
                  <a:pt x="419126" y="970516"/>
                </a:cubicBezTo>
                <a:cubicBezTo>
                  <a:pt x="421562" y="970315"/>
                  <a:pt x="422781" y="969510"/>
                  <a:pt x="422781" y="968102"/>
                </a:cubicBezTo>
                <a:cubicBezTo>
                  <a:pt x="422781" y="966694"/>
                  <a:pt x="421562" y="965889"/>
                  <a:pt x="419126" y="965688"/>
                </a:cubicBezTo>
                <a:close/>
                <a:moveTo>
                  <a:pt x="2098064" y="960859"/>
                </a:moveTo>
                <a:cubicBezTo>
                  <a:pt x="2095627" y="961262"/>
                  <a:pt x="2094410" y="962872"/>
                  <a:pt x="2094410" y="965688"/>
                </a:cubicBezTo>
                <a:cubicBezTo>
                  <a:pt x="2094410" y="968505"/>
                  <a:pt x="2095627" y="970114"/>
                  <a:pt x="2098064" y="970516"/>
                </a:cubicBezTo>
                <a:cubicBezTo>
                  <a:pt x="2100501" y="970114"/>
                  <a:pt x="2101720" y="968505"/>
                  <a:pt x="2101720" y="965688"/>
                </a:cubicBezTo>
                <a:cubicBezTo>
                  <a:pt x="2101720" y="962872"/>
                  <a:pt x="2100501" y="961262"/>
                  <a:pt x="2098064" y="960859"/>
                </a:cubicBezTo>
                <a:close/>
                <a:moveTo>
                  <a:pt x="2044455" y="960859"/>
                </a:moveTo>
                <a:cubicBezTo>
                  <a:pt x="2044455" y="961262"/>
                  <a:pt x="2044455" y="962872"/>
                  <a:pt x="2044455" y="965688"/>
                </a:cubicBezTo>
                <a:cubicBezTo>
                  <a:pt x="2044455" y="968505"/>
                  <a:pt x="2044455" y="970114"/>
                  <a:pt x="2044455" y="970516"/>
                </a:cubicBezTo>
                <a:cubicBezTo>
                  <a:pt x="2046892" y="970114"/>
                  <a:pt x="2048111" y="968505"/>
                  <a:pt x="2048111" y="965688"/>
                </a:cubicBezTo>
                <a:cubicBezTo>
                  <a:pt x="2048111" y="962872"/>
                  <a:pt x="2046892" y="961262"/>
                  <a:pt x="2044455" y="960859"/>
                </a:cubicBezTo>
                <a:close/>
                <a:moveTo>
                  <a:pt x="2010340" y="960859"/>
                </a:moveTo>
                <a:cubicBezTo>
                  <a:pt x="2007903" y="961262"/>
                  <a:pt x="2006686" y="962872"/>
                  <a:pt x="2006686" y="965688"/>
                </a:cubicBezTo>
                <a:cubicBezTo>
                  <a:pt x="2006686" y="968505"/>
                  <a:pt x="2007903" y="970114"/>
                  <a:pt x="2010340" y="970516"/>
                </a:cubicBezTo>
                <a:cubicBezTo>
                  <a:pt x="2010340" y="970114"/>
                  <a:pt x="2010340" y="968505"/>
                  <a:pt x="2010340" y="965688"/>
                </a:cubicBezTo>
                <a:cubicBezTo>
                  <a:pt x="2010340" y="962872"/>
                  <a:pt x="2010340" y="961262"/>
                  <a:pt x="2010340" y="960859"/>
                </a:cubicBezTo>
                <a:close/>
                <a:moveTo>
                  <a:pt x="609194" y="960859"/>
                </a:moveTo>
                <a:cubicBezTo>
                  <a:pt x="608991" y="963475"/>
                  <a:pt x="608178" y="966694"/>
                  <a:pt x="606757" y="970516"/>
                </a:cubicBezTo>
                <a:cubicBezTo>
                  <a:pt x="605336" y="974338"/>
                  <a:pt x="604524" y="977557"/>
                  <a:pt x="604321" y="980173"/>
                </a:cubicBezTo>
                <a:cubicBezTo>
                  <a:pt x="606656" y="979871"/>
                  <a:pt x="608077" y="978060"/>
                  <a:pt x="608585" y="974741"/>
                </a:cubicBezTo>
                <a:cubicBezTo>
                  <a:pt x="609093" y="971422"/>
                  <a:pt x="609296" y="968404"/>
                  <a:pt x="609194" y="965688"/>
                </a:cubicBezTo>
                <a:cubicBezTo>
                  <a:pt x="609194" y="965488"/>
                  <a:pt x="609194" y="964682"/>
                  <a:pt x="609194" y="963274"/>
                </a:cubicBezTo>
                <a:cubicBezTo>
                  <a:pt x="609194" y="961866"/>
                  <a:pt x="609194" y="961061"/>
                  <a:pt x="609194" y="960859"/>
                </a:cubicBezTo>
                <a:close/>
                <a:moveTo>
                  <a:pt x="565332" y="956031"/>
                </a:moveTo>
                <a:cubicBezTo>
                  <a:pt x="562895" y="956233"/>
                  <a:pt x="561678" y="957037"/>
                  <a:pt x="561678" y="958445"/>
                </a:cubicBezTo>
                <a:cubicBezTo>
                  <a:pt x="561678" y="959853"/>
                  <a:pt x="562895" y="960658"/>
                  <a:pt x="565332" y="960859"/>
                </a:cubicBezTo>
                <a:cubicBezTo>
                  <a:pt x="565332" y="960658"/>
                  <a:pt x="565332" y="959853"/>
                  <a:pt x="565332" y="958445"/>
                </a:cubicBezTo>
                <a:cubicBezTo>
                  <a:pt x="565332" y="957037"/>
                  <a:pt x="565332" y="956233"/>
                  <a:pt x="565332" y="956031"/>
                </a:cubicBezTo>
                <a:close/>
                <a:moveTo>
                  <a:pt x="575079" y="951203"/>
                </a:moveTo>
                <a:lnTo>
                  <a:pt x="555585" y="999486"/>
                </a:lnTo>
                <a:lnTo>
                  <a:pt x="555585" y="1004314"/>
                </a:lnTo>
                <a:cubicBezTo>
                  <a:pt x="562998" y="998983"/>
                  <a:pt x="568886" y="991539"/>
                  <a:pt x="573251" y="981984"/>
                </a:cubicBezTo>
                <a:cubicBezTo>
                  <a:pt x="577618" y="972427"/>
                  <a:pt x="579852" y="963777"/>
                  <a:pt x="579953" y="956031"/>
                </a:cubicBezTo>
                <a:cubicBezTo>
                  <a:pt x="579749" y="956133"/>
                  <a:pt x="578937" y="955931"/>
                  <a:pt x="577516" y="955428"/>
                </a:cubicBezTo>
                <a:cubicBezTo>
                  <a:pt x="576095" y="954925"/>
                  <a:pt x="575283" y="953517"/>
                  <a:pt x="575079" y="951203"/>
                </a:cubicBezTo>
                <a:close/>
                <a:moveTo>
                  <a:pt x="570206" y="951203"/>
                </a:moveTo>
                <a:cubicBezTo>
                  <a:pt x="567769" y="951404"/>
                  <a:pt x="566551" y="952209"/>
                  <a:pt x="566551" y="953617"/>
                </a:cubicBezTo>
                <a:cubicBezTo>
                  <a:pt x="566551" y="955025"/>
                  <a:pt x="567769" y="955830"/>
                  <a:pt x="570206" y="956031"/>
                </a:cubicBezTo>
                <a:cubicBezTo>
                  <a:pt x="572642" y="955830"/>
                  <a:pt x="573861" y="955025"/>
                  <a:pt x="573861" y="953617"/>
                </a:cubicBezTo>
                <a:cubicBezTo>
                  <a:pt x="573861" y="952209"/>
                  <a:pt x="572642" y="951404"/>
                  <a:pt x="570206" y="951203"/>
                </a:cubicBezTo>
                <a:close/>
                <a:moveTo>
                  <a:pt x="443493" y="951203"/>
                </a:moveTo>
                <a:cubicBezTo>
                  <a:pt x="441057" y="951606"/>
                  <a:pt x="439839" y="953215"/>
                  <a:pt x="439839" y="956031"/>
                </a:cubicBezTo>
                <a:cubicBezTo>
                  <a:pt x="439839" y="958848"/>
                  <a:pt x="441057" y="960458"/>
                  <a:pt x="443493" y="960859"/>
                </a:cubicBezTo>
                <a:cubicBezTo>
                  <a:pt x="443493" y="960458"/>
                  <a:pt x="443493" y="958848"/>
                  <a:pt x="443493" y="956031"/>
                </a:cubicBezTo>
                <a:cubicBezTo>
                  <a:pt x="443493" y="953215"/>
                  <a:pt x="443493" y="951606"/>
                  <a:pt x="443493" y="951203"/>
                </a:cubicBezTo>
                <a:close/>
                <a:moveTo>
                  <a:pt x="1374342" y="941546"/>
                </a:moveTo>
                <a:lnTo>
                  <a:pt x="1374342" y="951203"/>
                </a:lnTo>
                <a:lnTo>
                  <a:pt x="1398709" y="951203"/>
                </a:lnTo>
                <a:cubicBezTo>
                  <a:pt x="1398507" y="948890"/>
                  <a:pt x="1397694" y="947481"/>
                  <a:pt x="1396273" y="946978"/>
                </a:cubicBezTo>
                <a:cubicBezTo>
                  <a:pt x="1394852" y="946476"/>
                  <a:pt x="1394039" y="946274"/>
                  <a:pt x="1393836" y="946375"/>
                </a:cubicBezTo>
                <a:cubicBezTo>
                  <a:pt x="1393328" y="946173"/>
                  <a:pt x="1390688" y="945368"/>
                  <a:pt x="1385917" y="943960"/>
                </a:cubicBezTo>
                <a:cubicBezTo>
                  <a:pt x="1381144" y="942552"/>
                  <a:pt x="1377286" y="941748"/>
                  <a:pt x="1374342" y="941546"/>
                </a:cubicBezTo>
                <a:close/>
                <a:moveTo>
                  <a:pt x="511723" y="941546"/>
                </a:moveTo>
                <a:cubicBezTo>
                  <a:pt x="511114" y="942351"/>
                  <a:pt x="508677" y="946778"/>
                  <a:pt x="504413" y="954825"/>
                </a:cubicBezTo>
                <a:cubicBezTo>
                  <a:pt x="500148" y="962872"/>
                  <a:pt x="497711" y="969711"/>
                  <a:pt x="497102" y="975344"/>
                </a:cubicBezTo>
                <a:cubicBezTo>
                  <a:pt x="491823" y="981581"/>
                  <a:pt x="486543" y="990836"/>
                  <a:pt x="481264" y="1003108"/>
                </a:cubicBezTo>
                <a:cubicBezTo>
                  <a:pt x="475984" y="1015379"/>
                  <a:pt x="473141" y="1022220"/>
                  <a:pt x="472735" y="1023628"/>
                </a:cubicBezTo>
                <a:lnTo>
                  <a:pt x="472735" y="1028456"/>
                </a:lnTo>
                <a:lnTo>
                  <a:pt x="477608" y="1028456"/>
                </a:lnTo>
                <a:cubicBezTo>
                  <a:pt x="477913" y="1027751"/>
                  <a:pt x="479741" y="1024332"/>
                  <a:pt x="483091" y="1018196"/>
                </a:cubicBezTo>
                <a:cubicBezTo>
                  <a:pt x="486442" y="1012060"/>
                  <a:pt x="489488" y="1007433"/>
                  <a:pt x="492229" y="1004314"/>
                </a:cubicBezTo>
                <a:cubicBezTo>
                  <a:pt x="492940" y="998078"/>
                  <a:pt x="496393" y="987617"/>
                  <a:pt x="502585" y="972930"/>
                </a:cubicBezTo>
                <a:cubicBezTo>
                  <a:pt x="508778" y="958244"/>
                  <a:pt x="513450" y="947782"/>
                  <a:pt x="516597" y="941546"/>
                </a:cubicBezTo>
                <a:close/>
                <a:moveTo>
                  <a:pt x="477608" y="941546"/>
                </a:moveTo>
                <a:cubicBezTo>
                  <a:pt x="475171" y="941949"/>
                  <a:pt x="473954" y="943559"/>
                  <a:pt x="473954" y="946375"/>
                </a:cubicBezTo>
                <a:cubicBezTo>
                  <a:pt x="473954" y="949192"/>
                  <a:pt x="475171" y="950801"/>
                  <a:pt x="477608" y="951203"/>
                </a:cubicBezTo>
                <a:cubicBezTo>
                  <a:pt x="480045" y="950801"/>
                  <a:pt x="481264" y="949192"/>
                  <a:pt x="481264" y="946375"/>
                </a:cubicBezTo>
                <a:cubicBezTo>
                  <a:pt x="481264" y="943559"/>
                  <a:pt x="480045" y="941949"/>
                  <a:pt x="477608" y="941546"/>
                </a:cubicBezTo>
                <a:close/>
                <a:moveTo>
                  <a:pt x="2054202" y="936718"/>
                </a:moveTo>
                <a:cubicBezTo>
                  <a:pt x="2054000" y="937020"/>
                  <a:pt x="2053188" y="938830"/>
                  <a:pt x="2051765" y="942149"/>
                </a:cubicBezTo>
                <a:cubicBezTo>
                  <a:pt x="2050344" y="945470"/>
                  <a:pt x="2049532" y="948487"/>
                  <a:pt x="2049329" y="951203"/>
                </a:cubicBezTo>
                <a:cubicBezTo>
                  <a:pt x="2049329" y="955226"/>
                  <a:pt x="2049329" y="956836"/>
                  <a:pt x="2049329" y="956031"/>
                </a:cubicBezTo>
                <a:cubicBezTo>
                  <a:pt x="2051664" y="953919"/>
                  <a:pt x="2053085" y="952108"/>
                  <a:pt x="2053593" y="950600"/>
                </a:cubicBezTo>
                <a:cubicBezTo>
                  <a:pt x="2054101" y="949090"/>
                  <a:pt x="2054304" y="946073"/>
                  <a:pt x="2054202" y="941546"/>
                </a:cubicBezTo>
                <a:cubicBezTo>
                  <a:pt x="2054202" y="941346"/>
                  <a:pt x="2054202" y="940540"/>
                  <a:pt x="2054202" y="939132"/>
                </a:cubicBezTo>
                <a:cubicBezTo>
                  <a:pt x="2054202" y="937724"/>
                  <a:pt x="2054202" y="936919"/>
                  <a:pt x="2054202" y="936718"/>
                </a:cubicBezTo>
                <a:close/>
                <a:moveTo>
                  <a:pt x="2015214" y="936718"/>
                </a:moveTo>
                <a:cubicBezTo>
                  <a:pt x="2015214" y="936919"/>
                  <a:pt x="2015214" y="937724"/>
                  <a:pt x="2015214" y="939132"/>
                </a:cubicBezTo>
                <a:cubicBezTo>
                  <a:pt x="2015214" y="940540"/>
                  <a:pt x="2015214" y="941346"/>
                  <a:pt x="2015214" y="941546"/>
                </a:cubicBezTo>
                <a:cubicBezTo>
                  <a:pt x="2017651" y="941346"/>
                  <a:pt x="2018870" y="940540"/>
                  <a:pt x="2018870" y="939132"/>
                </a:cubicBezTo>
                <a:cubicBezTo>
                  <a:pt x="2018870" y="937724"/>
                  <a:pt x="2017651" y="936919"/>
                  <a:pt x="2015214" y="936718"/>
                </a:cubicBezTo>
                <a:close/>
                <a:moveTo>
                  <a:pt x="1330480" y="936718"/>
                </a:moveTo>
                <a:cubicBezTo>
                  <a:pt x="1328855" y="939132"/>
                  <a:pt x="1329668" y="940340"/>
                  <a:pt x="1332917" y="940340"/>
                </a:cubicBezTo>
                <a:cubicBezTo>
                  <a:pt x="1336166" y="940340"/>
                  <a:pt x="1336978" y="939132"/>
                  <a:pt x="1335353" y="936718"/>
                </a:cubicBezTo>
                <a:cubicBezTo>
                  <a:pt x="1335151" y="936718"/>
                  <a:pt x="1334338" y="936718"/>
                  <a:pt x="1332917" y="936718"/>
                </a:cubicBezTo>
                <a:cubicBezTo>
                  <a:pt x="1331495" y="936718"/>
                  <a:pt x="1330683" y="936718"/>
                  <a:pt x="1330480" y="936718"/>
                </a:cubicBezTo>
                <a:close/>
                <a:moveTo>
                  <a:pt x="575079" y="927061"/>
                </a:moveTo>
                <a:cubicBezTo>
                  <a:pt x="575079" y="932694"/>
                  <a:pt x="575079" y="935913"/>
                  <a:pt x="575079" y="936718"/>
                </a:cubicBezTo>
                <a:cubicBezTo>
                  <a:pt x="575079" y="940741"/>
                  <a:pt x="575079" y="942351"/>
                  <a:pt x="575079" y="941546"/>
                </a:cubicBezTo>
                <a:cubicBezTo>
                  <a:pt x="579141" y="940741"/>
                  <a:pt x="580765" y="937523"/>
                  <a:pt x="579953" y="931890"/>
                </a:cubicBezTo>
                <a:cubicBezTo>
                  <a:pt x="579749" y="931688"/>
                  <a:pt x="578937" y="930883"/>
                  <a:pt x="577516" y="929475"/>
                </a:cubicBezTo>
                <a:cubicBezTo>
                  <a:pt x="576095" y="928067"/>
                  <a:pt x="575283" y="927263"/>
                  <a:pt x="575079" y="927061"/>
                </a:cubicBezTo>
                <a:close/>
                <a:moveTo>
                  <a:pt x="438620" y="927061"/>
                </a:moveTo>
                <a:cubicBezTo>
                  <a:pt x="435879" y="930180"/>
                  <a:pt x="432833" y="934807"/>
                  <a:pt x="429482" y="940943"/>
                </a:cubicBezTo>
                <a:cubicBezTo>
                  <a:pt x="426131" y="947079"/>
                  <a:pt x="424304" y="950498"/>
                  <a:pt x="423999" y="951203"/>
                </a:cubicBezTo>
                <a:cubicBezTo>
                  <a:pt x="423999" y="951404"/>
                  <a:pt x="423999" y="952209"/>
                  <a:pt x="423999" y="953617"/>
                </a:cubicBezTo>
                <a:cubicBezTo>
                  <a:pt x="423999" y="955025"/>
                  <a:pt x="423999" y="955830"/>
                  <a:pt x="423999" y="956031"/>
                </a:cubicBezTo>
                <a:cubicBezTo>
                  <a:pt x="423999" y="956233"/>
                  <a:pt x="423999" y="957037"/>
                  <a:pt x="423999" y="958445"/>
                </a:cubicBezTo>
                <a:cubicBezTo>
                  <a:pt x="423999" y="959853"/>
                  <a:pt x="423999" y="960658"/>
                  <a:pt x="423999" y="960859"/>
                </a:cubicBezTo>
                <a:cubicBezTo>
                  <a:pt x="426436" y="958044"/>
                  <a:pt x="428873" y="954020"/>
                  <a:pt x="431309" y="948789"/>
                </a:cubicBezTo>
                <a:cubicBezTo>
                  <a:pt x="433746" y="943559"/>
                  <a:pt x="436183" y="939535"/>
                  <a:pt x="438620" y="936718"/>
                </a:cubicBezTo>
                <a:cubicBezTo>
                  <a:pt x="438620" y="936516"/>
                  <a:pt x="438620" y="935712"/>
                  <a:pt x="438620" y="934304"/>
                </a:cubicBezTo>
                <a:cubicBezTo>
                  <a:pt x="438620" y="932896"/>
                  <a:pt x="438620" y="932091"/>
                  <a:pt x="438620" y="931890"/>
                </a:cubicBezTo>
                <a:cubicBezTo>
                  <a:pt x="438620" y="931688"/>
                  <a:pt x="438620" y="930883"/>
                  <a:pt x="438620" y="929475"/>
                </a:cubicBezTo>
                <a:cubicBezTo>
                  <a:pt x="438620" y="928067"/>
                  <a:pt x="438620" y="927263"/>
                  <a:pt x="438620" y="927061"/>
                </a:cubicBezTo>
                <a:close/>
                <a:moveTo>
                  <a:pt x="487355" y="922233"/>
                </a:moveTo>
                <a:cubicBezTo>
                  <a:pt x="483294" y="927061"/>
                  <a:pt x="481670" y="931890"/>
                  <a:pt x="482482" y="936718"/>
                </a:cubicBezTo>
                <a:cubicBezTo>
                  <a:pt x="482482" y="936919"/>
                  <a:pt x="482482" y="937724"/>
                  <a:pt x="482482" y="939132"/>
                </a:cubicBezTo>
                <a:cubicBezTo>
                  <a:pt x="482482" y="940540"/>
                  <a:pt x="482482" y="941346"/>
                  <a:pt x="482482" y="941546"/>
                </a:cubicBezTo>
                <a:cubicBezTo>
                  <a:pt x="486543" y="936718"/>
                  <a:pt x="488168" y="931890"/>
                  <a:pt x="487355" y="927061"/>
                </a:cubicBezTo>
                <a:cubicBezTo>
                  <a:pt x="487355" y="927866"/>
                  <a:pt x="487355" y="926257"/>
                  <a:pt x="487355" y="922233"/>
                </a:cubicBezTo>
                <a:close/>
                <a:moveTo>
                  <a:pt x="2024961" y="912576"/>
                </a:moveTo>
                <a:cubicBezTo>
                  <a:pt x="2024961" y="912778"/>
                  <a:pt x="2024961" y="913583"/>
                  <a:pt x="2024961" y="914990"/>
                </a:cubicBezTo>
                <a:cubicBezTo>
                  <a:pt x="2024961" y="916398"/>
                  <a:pt x="2024961" y="917204"/>
                  <a:pt x="2024961" y="917405"/>
                </a:cubicBezTo>
                <a:cubicBezTo>
                  <a:pt x="2027398" y="917204"/>
                  <a:pt x="2028617" y="916398"/>
                  <a:pt x="2028617" y="914990"/>
                </a:cubicBezTo>
                <a:cubicBezTo>
                  <a:pt x="2028617" y="913583"/>
                  <a:pt x="2027398" y="912778"/>
                  <a:pt x="2024961" y="912576"/>
                </a:cubicBezTo>
                <a:close/>
                <a:moveTo>
                  <a:pt x="584826" y="912576"/>
                </a:moveTo>
                <a:cubicBezTo>
                  <a:pt x="584826" y="912778"/>
                  <a:pt x="584826" y="913583"/>
                  <a:pt x="584826" y="914990"/>
                </a:cubicBezTo>
                <a:cubicBezTo>
                  <a:pt x="584826" y="916398"/>
                  <a:pt x="584826" y="917204"/>
                  <a:pt x="584826" y="917405"/>
                </a:cubicBezTo>
                <a:cubicBezTo>
                  <a:pt x="587263" y="917204"/>
                  <a:pt x="588482" y="916398"/>
                  <a:pt x="588482" y="914990"/>
                </a:cubicBezTo>
                <a:cubicBezTo>
                  <a:pt x="588482" y="913583"/>
                  <a:pt x="587263" y="912778"/>
                  <a:pt x="584826" y="912576"/>
                </a:cubicBezTo>
                <a:close/>
                <a:moveTo>
                  <a:pt x="2068823" y="902920"/>
                </a:moveTo>
                <a:cubicBezTo>
                  <a:pt x="2064762" y="907748"/>
                  <a:pt x="2063137" y="912576"/>
                  <a:pt x="2063949" y="917405"/>
                </a:cubicBezTo>
                <a:cubicBezTo>
                  <a:pt x="2063949" y="919617"/>
                  <a:pt x="2063949" y="921227"/>
                  <a:pt x="2063949" y="922233"/>
                </a:cubicBezTo>
                <a:cubicBezTo>
                  <a:pt x="2063949" y="923239"/>
                  <a:pt x="2063949" y="924849"/>
                  <a:pt x="2063949" y="927061"/>
                </a:cubicBezTo>
                <a:cubicBezTo>
                  <a:pt x="2063848" y="924346"/>
                  <a:pt x="2064052" y="921328"/>
                  <a:pt x="2064559" y="918008"/>
                </a:cubicBezTo>
                <a:cubicBezTo>
                  <a:pt x="2065066" y="914689"/>
                  <a:pt x="2066488" y="912878"/>
                  <a:pt x="2068823" y="912576"/>
                </a:cubicBezTo>
                <a:cubicBezTo>
                  <a:pt x="2068823" y="912375"/>
                  <a:pt x="2068823" y="911570"/>
                  <a:pt x="2068823" y="910162"/>
                </a:cubicBezTo>
                <a:cubicBezTo>
                  <a:pt x="2068823" y="908754"/>
                  <a:pt x="2068823" y="907950"/>
                  <a:pt x="2068823" y="907748"/>
                </a:cubicBezTo>
                <a:cubicBezTo>
                  <a:pt x="2068823" y="907547"/>
                  <a:pt x="2068823" y="906742"/>
                  <a:pt x="2068823" y="905334"/>
                </a:cubicBezTo>
                <a:cubicBezTo>
                  <a:pt x="2068823" y="903926"/>
                  <a:pt x="2068823" y="903121"/>
                  <a:pt x="2068823" y="902920"/>
                </a:cubicBezTo>
                <a:close/>
                <a:moveTo>
                  <a:pt x="2027093" y="900883"/>
                </a:moveTo>
                <a:cubicBezTo>
                  <a:pt x="2026484" y="900582"/>
                  <a:pt x="2026180" y="900656"/>
                  <a:pt x="2026180" y="901109"/>
                </a:cubicBezTo>
                <a:cubicBezTo>
                  <a:pt x="2026180" y="902015"/>
                  <a:pt x="2027398" y="902618"/>
                  <a:pt x="2029834" y="902920"/>
                </a:cubicBezTo>
                <a:cubicBezTo>
                  <a:pt x="2028617" y="901864"/>
                  <a:pt x="2027702" y="901185"/>
                  <a:pt x="2027093" y="900883"/>
                </a:cubicBezTo>
                <a:close/>
                <a:moveTo>
                  <a:pt x="2054202" y="898091"/>
                </a:moveTo>
                <a:cubicBezTo>
                  <a:pt x="2051765" y="898293"/>
                  <a:pt x="2050548" y="899098"/>
                  <a:pt x="2050548" y="900506"/>
                </a:cubicBezTo>
                <a:cubicBezTo>
                  <a:pt x="2050548" y="901914"/>
                  <a:pt x="2051765" y="902718"/>
                  <a:pt x="2054202" y="902920"/>
                </a:cubicBezTo>
                <a:cubicBezTo>
                  <a:pt x="2056639" y="902718"/>
                  <a:pt x="2057858" y="901914"/>
                  <a:pt x="2057858" y="900506"/>
                </a:cubicBezTo>
                <a:cubicBezTo>
                  <a:pt x="2057858" y="899098"/>
                  <a:pt x="2056639" y="898293"/>
                  <a:pt x="2054202" y="898091"/>
                </a:cubicBezTo>
                <a:close/>
                <a:moveTo>
                  <a:pt x="448367" y="898091"/>
                </a:moveTo>
                <a:cubicBezTo>
                  <a:pt x="445829" y="902718"/>
                  <a:pt x="443596" y="906742"/>
                  <a:pt x="441665" y="910162"/>
                </a:cubicBezTo>
                <a:cubicBezTo>
                  <a:pt x="439737" y="913583"/>
                  <a:pt x="438722" y="917606"/>
                  <a:pt x="438620" y="922233"/>
                </a:cubicBezTo>
                <a:cubicBezTo>
                  <a:pt x="437808" y="922233"/>
                  <a:pt x="439432" y="922233"/>
                  <a:pt x="443493" y="922233"/>
                </a:cubicBezTo>
                <a:cubicBezTo>
                  <a:pt x="447555" y="918209"/>
                  <a:pt x="449179" y="911772"/>
                  <a:pt x="448367" y="902920"/>
                </a:cubicBezTo>
                <a:cubicBezTo>
                  <a:pt x="448367" y="903724"/>
                  <a:pt x="448367" y="902115"/>
                  <a:pt x="448367" y="898091"/>
                </a:cubicBezTo>
                <a:close/>
                <a:moveTo>
                  <a:pt x="2068823" y="893263"/>
                </a:moveTo>
                <a:cubicBezTo>
                  <a:pt x="2068823" y="893465"/>
                  <a:pt x="2068823" y="894269"/>
                  <a:pt x="2068823" y="895677"/>
                </a:cubicBezTo>
                <a:cubicBezTo>
                  <a:pt x="2068823" y="897085"/>
                  <a:pt x="2068823" y="897890"/>
                  <a:pt x="2068823" y="898091"/>
                </a:cubicBezTo>
                <a:cubicBezTo>
                  <a:pt x="2071260" y="897890"/>
                  <a:pt x="2072479" y="897085"/>
                  <a:pt x="2072479" y="895677"/>
                </a:cubicBezTo>
                <a:cubicBezTo>
                  <a:pt x="2072479" y="894269"/>
                  <a:pt x="2071260" y="893465"/>
                  <a:pt x="2068823" y="893263"/>
                </a:cubicBezTo>
                <a:close/>
                <a:moveTo>
                  <a:pt x="594573" y="893263"/>
                </a:moveTo>
                <a:cubicBezTo>
                  <a:pt x="592137" y="893465"/>
                  <a:pt x="590919" y="894269"/>
                  <a:pt x="590919" y="895677"/>
                </a:cubicBezTo>
                <a:cubicBezTo>
                  <a:pt x="590919" y="897085"/>
                  <a:pt x="592137" y="897890"/>
                  <a:pt x="594573" y="898091"/>
                </a:cubicBezTo>
                <a:cubicBezTo>
                  <a:pt x="594573" y="894068"/>
                  <a:pt x="594573" y="892458"/>
                  <a:pt x="594573" y="893263"/>
                </a:cubicBezTo>
                <a:close/>
                <a:moveTo>
                  <a:pt x="2122432" y="888435"/>
                </a:moveTo>
                <a:cubicBezTo>
                  <a:pt x="2117558" y="896080"/>
                  <a:pt x="2113904" y="904932"/>
                  <a:pt x="2111467" y="914990"/>
                </a:cubicBezTo>
                <a:cubicBezTo>
                  <a:pt x="2109030" y="925050"/>
                  <a:pt x="2107811" y="933902"/>
                  <a:pt x="2107811" y="941546"/>
                </a:cubicBezTo>
                <a:cubicBezTo>
                  <a:pt x="2107811" y="943759"/>
                  <a:pt x="2107811" y="945368"/>
                  <a:pt x="2107811" y="946375"/>
                </a:cubicBezTo>
                <a:cubicBezTo>
                  <a:pt x="2107811" y="947381"/>
                  <a:pt x="2107811" y="948990"/>
                  <a:pt x="2107811" y="951203"/>
                </a:cubicBezTo>
                <a:cubicBezTo>
                  <a:pt x="2110552" y="943357"/>
                  <a:pt x="2113599" y="933701"/>
                  <a:pt x="2116949" y="922233"/>
                </a:cubicBezTo>
                <a:cubicBezTo>
                  <a:pt x="2120299" y="910765"/>
                  <a:pt x="2122127" y="901109"/>
                  <a:pt x="2122432" y="893263"/>
                </a:cubicBezTo>
                <a:cubicBezTo>
                  <a:pt x="2122432" y="893063"/>
                  <a:pt x="2122432" y="892257"/>
                  <a:pt x="2122432" y="890849"/>
                </a:cubicBezTo>
                <a:cubicBezTo>
                  <a:pt x="2122432" y="889441"/>
                  <a:pt x="2122432" y="888636"/>
                  <a:pt x="2122432" y="888435"/>
                </a:cubicBezTo>
                <a:close/>
                <a:moveTo>
                  <a:pt x="2034708" y="888435"/>
                </a:moveTo>
                <a:cubicBezTo>
                  <a:pt x="2032271" y="888838"/>
                  <a:pt x="2031053" y="890447"/>
                  <a:pt x="2031053" y="893263"/>
                </a:cubicBezTo>
                <a:cubicBezTo>
                  <a:pt x="2031053" y="896080"/>
                  <a:pt x="2032271" y="897690"/>
                  <a:pt x="2034708" y="898091"/>
                </a:cubicBezTo>
                <a:cubicBezTo>
                  <a:pt x="2037145" y="897690"/>
                  <a:pt x="2038364" y="896080"/>
                  <a:pt x="2038364" y="893263"/>
                </a:cubicBezTo>
                <a:cubicBezTo>
                  <a:pt x="2038364" y="890447"/>
                  <a:pt x="2037145" y="888838"/>
                  <a:pt x="2034708" y="888435"/>
                </a:cubicBezTo>
                <a:close/>
                <a:moveTo>
                  <a:pt x="2146800" y="878778"/>
                </a:moveTo>
                <a:lnTo>
                  <a:pt x="2141926" y="883606"/>
                </a:lnTo>
                <a:lnTo>
                  <a:pt x="2117558" y="960859"/>
                </a:lnTo>
                <a:lnTo>
                  <a:pt x="2117558" y="975344"/>
                </a:lnTo>
                <a:cubicBezTo>
                  <a:pt x="2118777" y="968505"/>
                  <a:pt x="2123651" y="954422"/>
                  <a:pt x="2132179" y="933097"/>
                </a:cubicBezTo>
                <a:cubicBezTo>
                  <a:pt x="2140708" y="911772"/>
                  <a:pt x="2145582" y="895276"/>
                  <a:pt x="2146800" y="883606"/>
                </a:cubicBezTo>
                <a:cubicBezTo>
                  <a:pt x="2146800" y="883405"/>
                  <a:pt x="2146800" y="882600"/>
                  <a:pt x="2146800" y="881192"/>
                </a:cubicBezTo>
                <a:cubicBezTo>
                  <a:pt x="2146800" y="879784"/>
                  <a:pt x="2146800" y="878980"/>
                  <a:pt x="2146800" y="878778"/>
                </a:cubicBezTo>
                <a:close/>
                <a:moveTo>
                  <a:pt x="2073696" y="878778"/>
                </a:moveTo>
                <a:cubicBezTo>
                  <a:pt x="2073696" y="878980"/>
                  <a:pt x="2073696" y="879784"/>
                  <a:pt x="2073696" y="881192"/>
                </a:cubicBezTo>
                <a:cubicBezTo>
                  <a:pt x="2073696" y="882600"/>
                  <a:pt x="2073696" y="883405"/>
                  <a:pt x="2073696" y="883606"/>
                </a:cubicBezTo>
                <a:cubicBezTo>
                  <a:pt x="2076133" y="883405"/>
                  <a:pt x="2077352" y="882600"/>
                  <a:pt x="2077352" y="881192"/>
                </a:cubicBezTo>
                <a:cubicBezTo>
                  <a:pt x="2077352" y="879784"/>
                  <a:pt x="2076133" y="878980"/>
                  <a:pt x="2073696" y="878778"/>
                </a:cubicBezTo>
                <a:close/>
                <a:moveTo>
                  <a:pt x="2127305" y="873950"/>
                </a:moveTo>
                <a:lnTo>
                  <a:pt x="2127305" y="876364"/>
                </a:lnTo>
                <a:lnTo>
                  <a:pt x="2127305" y="878778"/>
                </a:lnTo>
                <a:cubicBezTo>
                  <a:pt x="2129742" y="878577"/>
                  <a:pt x="2130961" y="877772"/>
                  <a:pt x="2130961" y="876364"/>
                </a:cubicBezTo>
                <a:cubicBezTo>
                  <a:pt x="2130961" y="874956"/>
                  <a:pt x="2129742" y="874151"/>
                  <a:pt x="2127305" y="873950"/>
                </a:cubicBezTo>
                <a:close/>
                <a:moveTo>
                  <a:pt x="2039582" y="873950"/>
                </a:moveTo>
                <a:cubicBezTo>
                  <a:pt x="2037145" y="874151"/>
                  <a:pt x="2035927" y="874956"/>
                  <a:pt x="2035927" y="876364"/>
                </a:cubicBezTo>
                <a:cubicBezTo>
                  <a:pt x="2035927" y="877772"/>
                  <a:pt x="2037145" y="878577"/>
                  <a:pt x="2039582" y="878778"/>
                </a:cubicBezTo>
                <a:cubicBezTo>
                  <a:pt x="2039582" y="879583"/>
                  <a:pt x="2039582" y="877973"/>
                  <a:pt x="2039582" y="873950"/>
                </a:cubicBezTo>
                <a:close/>
                <a:moveTo>
                  <a:pt x="604321" y="869122"/>
                </a:moveTo>
                <a:cubicBezTo>
                  <a:pt x="601884" y="869323"/>
                  <a:pt x="600666" y="870128"/>
                  <a:pt x="600666" y="871536"/>
                </a:cubicBezTo>
                <a:cubicBezTo>
                  <a:pt x="600666" y="872944"/>
                  <a:pt x="601884" y="873748"/>
                  <a:pt x="604321" y="873950"/>
                </a:cubicBezTo>
                <a:cubicBezTo>
                  <a:pt x="604321" y="873748"/>
                  <a:pt x="604321" y="872944"/>
                  <a:pt x="604321" y="871536"/>
                </a:cubicBezTo>
                <a:cubicBezTo>
                  <a:pt x="604321" y="870128"/>
                  <a:pt x="604321" y="869323"/>
                  <a:pt x="604321" y="869122"/>
                </a:cubicBezTo>
                <a:close/>
                <a:moveTo>
                  <a:pt x="589700" y="869122"/>
                </a:moveTo>
                <a:cubicBezTo>
                  <a:pt x="589599" y="871939"/>
                  <a:pt x="588583" y="875962"/>
                  <a:pt x="586654" y="881192"/>
                </a:cubicBezTo>
                <a:cubicBezTo>
                  <a:pt x="584725" y="886424"/>
                  <a:pt x="582492" y="890447"/>
                  <a:pt x="579953" y="893263"/>
                </a:cubicBezTo>
                <a:cubicBezTo>
                  <a:pt x="579953" y="892458"/>
                  <a:pt x="579953" y="894068"/>
                  <a:pt x="579953" y="898091"/>
                </a:cubicBezTo>
                <a:cubicBezTo>
                  <a:pt x="584623" y="895476"/>
                  <a:pt x="587467" y="892257"/>
                  <a:pt x="588482" y="888435"/>
                </a:cubicBezTo>
                <a:cubicBezTo>
                  <a:pt x="589497" y="884613"/>
                  <a:pt x="589903" y="881394"/>
                  <a:pt x="589700" y="878778"/>
                </a:cubicBezTo>
                <a:cubicBezTo>
                  <a:pt x="589700" y="877973"/>
                  <a:pt x="589700" y="874755"/>
                  <a:pt x="589700" y="869122"/>
                </a:cubicBezTo>
                <a:close/>
                <a:moveTo>
                  <a:pt x="462988" y="869122"/>
                </a:moveTo>
                <a:cubicBezTo>
                  <a:pt x="460450" y="873748"/>
                  <a:pt x="458216" y="877772"/>
                  <a:pt x="456286" y="881192"/>
                </a:cubicBezTo>
                <a:cubicBezTo>
                  <a:pt x="454357" y="884613"/>
                  <a:pt x="453343" y="888636"/>
                  <a:pt x="453240" y="893263"/>
                </a:cubicBezTo>
                <a:cubicBezTo>
                  <a:pt x="453240" y="892458"/>
                  <a:pt x="453240" y="894068"/>
                  <a:pt x="453240" y="898091"/>
                </a:cubicBezTo>
                <a:cubicBezTo>
                  <a:pt x="455780" y="893465"/>
                  <a:pt x="458013" y="889441"/>
                  <a:pt x="459942" y="886021"/>
                </a:cubicBezTo>
                <a:cubicBezTo>
                  <a:pt x="461871" y="882600"/>
                  <a:pt x="462887" y="878577"/>
                  <a:pt x="462988" y="873950"/>
                </a:cubicBezTo>
                <a:cubicBezTo>
                  <a:pt x="462988" y="874755"/>
                  <a:pt x="462988" y="873145"/>
                  <a:pt x="462988" y="869122"/>
                </a:cubicBezTo>
                <a:close/>
                <a:moveTo>
                  <a:pt x="2039582" y="864293"/>
                </a:moveTo>
                <a:cubicBezTo>
                  <a:pt x="2039582" y="864495"/>
                  <a:pt x="2039582" y="865299"/>
                  <a:pt x="2039582" y="866707"/>
                </a:cubicBezTo>
                <a:cubicBezTo>
                  <a:pt x="2039582" y="868115"/>
                  <a:pt x="2039582" y="868921"/>
                  <a:pt x="2039582" y="869122"/>
                </a:cubicBezTo>
                <a:cubicBezTo>
                  <a:pt x="2042018" y="868921"/>
                  <a:pt x="2043237" y="868115"/>
                  <a:pt x="2043237" y="866707"/>
                </a:cubicBezTo>
                <a:cubicBezTo>
                  <a:pt x="2043237" y="865299"/>
                  <a:pt x="2042018" y="864495"/>
                  <a:pt x="2039582" y="864293"/>
                </a:cubicBezTo>
                <a:close/>
                <a:moveTo>
                  <a:pt x="516597" y="864293"/>
                </a:moveTo>
                <a:cubicBezTo>
                  <a:pt x="513855" y="866909"/>
                  <a:pt x="510810" y="870128"/>
                  <a:pt x="507458" y="873950"/>
                </a:cubicBezTo>
                <a:cubicBezTo>
                  <a:pt x="504108" y="877772"/>
                  <a:pt x="502280" y="880991"/>
                  <a:pt x="501976" y="883606"/>
                </a:cubicBezTo>
                <a:cubicBezTo>
                  <a:pt x="501976" y="887630"/>
                  <a:pt x="501976" y="889240"/>
                  <a:pt x="501976" y="888435"/>
                </a:cubicBezTo>
                <a:cubicBezTo>
                  <a:pt x="504717" y="885518"/>
                  <a:pt x="507764" y="881695"/>
                  <a:pt x="511114" y="876967"/>
                </a:cubicBezTo>
                <a:cubicBezTo>
                  <a:pt x="514464" y="872240"/>
                  <a:pt x="516292" y="869625"/>
                  <a:pt x="516597" y="869122"/>
                </a:cubicBezTo>
                <a:cubicBezTo>
                  <a:pt x="516597" y="868921"/>
                  <a:pt x="516597" y="868115"/>
                  <a:pt x="516597" y="866707"/>
                </a:cubicBezTo>
                <a:cubicBezTo>
                  <a:pt x="516597" y="865299"/>
                  <a:pt x="516597" y="864495"/>
                  <a:pt x="516597" y="864293"/>
                </a:cubicBezTo>
                <a:close/>
                <a:moveTo>
                  <a:pt x="2146800" y="859465"/>
                </a:moveTo>
                <a:cubicBezTo>
                  <a:pt x="2146800" y="859868"/>
                  <a:pt x="2146800" y="861477"/>
                  <a:pt x="2146800" y="864293"/>
                </a:cubicBezTo>
                <a:cubicBezTo>
                  <a:pt x="2146800" y="867110"/>
                  <a:pt x="2146800" y="868720"/>
                  <a:pt x="2146800" y="869122"/>
                </a:cubicBezTo>
                <a:cubicBezTo>
                  <a:pt x="2149236" y="868720"/>
                  <a:pt x="2150455" y="867110"/>
                  <a:pt x="2150455" y="864293"/>
                </a:cubicBezTo>
                <a:cubicBezTo>
                  <a:pt x="2150455" y="861477"/>
                  <a:pt x="2149236" y="859868"/>
                  <a:pt x="2146800" y="859465"/>
                </a:cubicBezTo>
                <a:close/>
                <a:moveTo>
                  <a:pt x="2132179" y="859465"/>
                </a:moveTo>
                <a:cubicBezTo>
                  <a:pt x="2132179" y="859868"/>
                  <a:pt x="2132179" y="861477"/>
                  <a:pt x="2132179" y="864293"/>
                </a:cubicBezTo>
                <a:cubicBezTo>
                  <a:pt x="2132179" y="867110"/>
                  <a:pt x="2132179" y="868720"/>
                  <a:pt x="2132179" y="869122"/>
                </a:cubicBezTo>
                <a:cubicBezTo>
                  <a:pt x="2134616" y="868720"/>
                  <a:pt x="2135835" y="867110"/>
                  <a:pt x="2135835" y="864293"/>
                </a:cubicBezTo>
                <a:cubicBezTo>
                  <a:pt x="2135835" y="861477"/>
                  <a:pt x="2134616" y="859868"/>
                  <a:pt x="2132179" y="859465"/>
                </a:cubicBezTo>
                <a:close/>
                <a:moveTo>
                  <a:pt x="618941" y="859465"/>
                </a:moveTo>
                <a:lnTo>
                  <a:pt x="584826" y="931890"/>
                </a:lnTo>
                <a:lnTo>
                  <a:pt x="584826" y="941546"/>
                </a:lnTo>
                <a:cubicBezTo>
                  <a:pt x="592239" y="927263"/>
                  <a:pt x="599346" y="913583"/>
                  <a:pt x="606148" y="900506"/>
                </a:cubicBezTo>
                <a:cubicBezTo>
                  <a:pt x="612951" y="887429"/>
                  <a:pt x="618840" y="873748"/>
                  <a:pt x="623815" y="859465"/>
                </a:cubicBezTo>
                <a:close/>
                <a:moveTo>
                  <a:pt x="609194" y="854637"/>
                </a:moveTo>
                <a:cubicBezTo>
                  <a:pt x="609194" y="854838"/>
                  <a:pt x="609194" y="855643"/>
                  <a:pt x="609194" y="857051"/>
                </a:cubicBezTo>
                <a:cubicBezTo>
                  <a:pt x="609194" y="858459"/>
                  <a:pt x="609194" y="859263"/>
                  <a:pt x="609194" y="859465"/>
                </a:cubicBezTo>
                <a:cubicBezTo>
                  <a:pt x="611631" y="859263"/>
                  <a:pt x="612850" y="858459"/>
                  <a:pt x="612850" y="857051"/>
                </a:cubicBezTo>
                <a:cubicBezTo>
                  <a:pt x="612850" y="855643"/>
                  <a:pt x="611631" y="854838"/>
                  <a:pt x="609194" y="854637"/>
                </a:cubicBezTo>
                <a:close/>
                <a:moveTo>
                  <a:pt x="599447" y="854637"/>
                </a:moveTo>
                <a:cubicBezTo>
                  <a:pt x="599244" y="855040"/>
                  <a:pt x="598431" y="856649"/>
                  <a:pt x="597010" y="859465"/>
                </a:cubicBezTo>
                <a:cubicBezTo>
                  <a:pt x="595589" y="862282"/>
                  <a:pt x="594777" y="863892"/>
                  <a:pt x="594573" y="864293"/>
                </a:cubicBezTo>
                <a:cubicBezTo>
                  <a:pt x="594573" y="864495"/>
                  <a:pt x="594573" y="865299"/>
                  <a:pt x="594573" y="866707"/>
                </a:cubicBezTo>
                <a:cubicBezTo>
                  <a:pt x="594573" y="868115"/>
                  <a:pt x="594573" y="868921"/>
                  <a:pt x="594573" y="869122"/>
                </a:cubicBezTo>
                <a:cubicBezTo>
                  <a:pt x="596909" y="866909"/>
                  <a:pt x="598330" y="865299"/>
                  <a:pt x="598838" y="864293"/>
                </a:cubicBezTo>
                <a:cubicBezTo>
                  <a:pt x="599346" y="863287"/>
                  <a:pt x="599549" y="861678"/>
                  <a:pt x="599447" y="859465"/>
                </a:cubicBezTo>
                <a:cubicBezTo>
                  <a:pt x="599447" y="859263"/>
                  <a:pt x="599447" y="858459"/>
                  <a:pt x="599447" y="857051"/>
                </a:cubicBezTo>
                <a:cubicBezTo>
                  <a:pt x="599447" y="855643"/>
                  <a:pt x="599447" y="854838"/>
                  <a:pt x="599447" y="854637"/>
                </a:cubicBezTo>
                <a:close/>
                <a:moveTo>
                  <a:pt x="2137052" y="849808"/>
                </a:moveTo>
                <a:cubicBezTo>
                  <a:pt x="2134616" y="850010"/>
                  <a:pt x="2133398" y="850815"/>
                  <a:pt x="2133398" y="852222"/>
                </a:cubicBezTo>
                <a:cubicBezTo>
                  <a:pt x="2133398" y="853630"/>
                  <a:pt x="2134616" y="854435"/>
                  <a:pt x="2137052" y="854637"/>
                </a:cubicBezTo>
                <a:cubicBezTo>
                  <a:pt x="2139489" y="854435"/>
                  <a:pt x="2140708" y="853630"/>
                  <a:pt x="2140708" y="852222"/>
                </a:cubicBezTo>
                <a:cubicBezTo>
                  <a:pt x="2140708" y="850815"/>
                  <a:pt x="2139489" y="850010"/>
                  <a:pt x="2137052" y="849808"/>
                </a:cubicBezTo>
                <a:close/>
                <a:moveTo>
                  <a:pt x="604321" y="844980"/>
                </a:moveTo>
                <a:cubicBezTo>
                  <a:pt x="601884" y="845181"/>
                  <a:pt x="600666" y="845986"/>
                  <a:pt x="600666" y="847394"/>
                </a:cubicBezTo>
                <a:cubicBezTo>
                  <a:pt x="600666" y="848802"/>
                  <a:pt x="601884" y="849607"/>
                  <a:pt x="604321" y="849808"/>
                </a:cubicBezTo>
                <a:cubicBezTo>
                  <a:pt x="604321" y="850613"/>
                  <a:pt x="604321" y="849004"/>
                  <a:pt x="604321" y="844980"/>
                </a:cubicBezTo>
                <a:close/>
                <a:moveTo>
                  <a:pt x="472735" y="844980"/>
                </a:moveTo>
                <a:cubicBezTo>
                  <a:pt x="468673" y="849004"/>
                  <a:pt x="467049" y="855441"/>
                  <a:pt x="467861" y="864293"/>
                </a:cubicBezTo>
                <a:cubicBezTo>
                  <a:pt x="467861" y="864495"/>
                  <a:pt x="467861" y="865299"/>
                  <a:pt x="467861" y="866707"/>
                </a:cubicBezTo>
                <a:cubicBezTo>
                  <a:pt x="467861" y="868115"/>
                  <a:pt x="467861" y="868921"/>
                  <a:pt x="467861" y="869122"/>
                </a:cubicBezTo>
                <a:cubicBezTo>
                  <a:pt x="470197" y="864495"/>
                  <a:pt x="471618" y="860471"/>
                  <a:pt x="472126" y="857051"/>
                </a:cubicBezTo>
                <a:cubicBezTo>
                  <a:pt x="472634" y="853630"/>
                  <a:pt x="472837" y="849607"/>
                  <a:pt x="472735" y="844980"/>
                </a:cubicBezTo>
                <a:close/>
                <a:moveTo>
                  <a:pt x="2156547" y="840152"/>
                </a:moveTo>
                <a:cubicBezTo>
                  <a:pt x="2156547" y="840353"/>
                  <a:pt x="2156547" y="841158"/>
                  <a:pt x="2156547" y="842566"/>
                </a:cubicBezTo>
                <a:cubicBezTo>
                  <a:pt x="2156547" y="843974"/>
                  <a:pt x="2156547" y="844780"/>
                  <a:pt x="2156547" y="844980"/>
                </a:cubicBezTo>
                <a:cubicBezTo>
                  <a:pt x="2158983" y="844780"/>
                  <a:pt x="2160202" y="843974"/>
                  <a:pt x="2160202" y="842566"/>
                </a:cubicBezTo>
                <a:cubicBezTo>
                  <a:pt x="2160202" y="841158"/>
                  <a:pt x="2158983" y="840353"/>
                  <a:pt x="2156547" y="840152"/>
                </a:cubicBezTo>
                <a:close/>
                <a:moveTo>
                  <a:pt x="2049329" y="840152"/>
                </a:moveTo>
                <a:cubicBezTo>
                  <a:pt x="2049329" y="840353"/>
                  <a:pt x="2049329" y="841158"/>
                  <a:pt x="2049329" y="842566"/>
                </a:cubicBezTo>
                <a:cubicBezTo>
                  <a:pt x="2049329" y="843974"/>
                  <a:pt x="2049329" y="844780"/>
                  <a:pt x="2049329" y="844980"/>
                </a:cubicBezTo>
                <a:cubicBezTo>
                  <a:pt x="2051765" y="844780"/>
                  <a:pt x="2052984" y="843974"/>
                  <a:pt x="2052984" y="842566"/>
                </a:cubicBezTo>
                <a:cubicBezTo>
                  <a:pt x="2052984" y="841158"/>
                  <a:pt x="2051765" y="840353"/>
                  <a:pt x="2049329" y="840152"/>
                </a:cubicBezTo>
                <a:close/>
                <a:moveTo>
                  <a:pt x="2127305" y="830495"/>
                </a:moveTo>
                <a:cubicBezTo>
                  <a:pt x="2124056" y="842667"/>
                  <a:pt x="2118371" y="861779"/>
                  <a:pt x="2110248" y="887832"/>
                </a:cubicBezTo>
                <a:cubicBezTo>
                  <a:pt x="2102125" y="913884"/>
                  <a:pt x="2096440" y="931789"/>
                  <a:pt x="2093191" y="941546"/>
                </a:cubicBezTo>
                <a:cubicBezTo>
                  <a:pt x="2090856" y="946173"/>
                  <a:pt x="2089434" y="950197"/>
                  <a:pt x="2088927" y="953617"/>
                </a:cubicBezTo>
                <a:cubicBezTo>
                  <a:pt x="2088419" y="957037"/>
                  <a:pt x="2088216" y="961061"/>
                  <a:pt x="2088317" y="965688"/>
                </a:cubicBezTo>
                <a:cubicBezTo>
                  <a:pt x="2088317" y="965889"/>
                  <a:pt x="2088317" y="966694"/>
                  <a:pt x="2088317" y="968102"/>
                </a:cubicBezTo>
                <a:cubicBezTo>
                  <a:pt x="2088317" y="969510"/>
                  <a:pt x="2088317" y="970315"/>
                  <a:pt x="2088317" y="970516"/>
                </a:cubicBezTo>
                <a:cubicBezTo>
                  <a:pt x="2092074" y="957742"/>
                  <a:pt x="2099181" y="936215"/>
                  <a:pt x="2109639" y="905937"/>
                </a:cubicBezTo>
                <a:cubicBezTo>
                  <a:pt x="2120097" y="875659"/>
                  <a:pt x="2125985" y="855341"/>
                  <a:pt x="2127305" y="844980"/>
                </a:cubicBezTo>
                <a:close/>
                <a:moveTo>
                  <a:pt x="2054202" y="825667"/>
                </a:moveTo>
                <a:cubicBezTo>
                  <a:pt x="2054202" y="825868"/>
                  <a:pt x="2054202" y="826673"/>
                  <a:pt x="2054202" y="828081"/>
                </a:cubicBezTo>
                <a:cubicBezTo>
                  <a:pt x="2054202" y="829489"/>
                  <a:pt x="2054202" y="830294"/>
                  <a:pt x="2054202" y="830495"/>
                </a:cubicBezTo>
                <a:cubicBezTo>
                  <a:pt x="2056639" y="830294"/>
                  <a:pt x="2057858" y="829489"/>
                  <a:pt x="2057858" y="828081"/>
                </a:cubicBezTo>
                <a:cubicBezTo>
                  <a:pt x="2057858" y="826673"/>
                  <a:pt x="2056639" y="825868"/>
                  <a:pt x="2054202" y="825667"/>
                </a:cubicBezTo>
                <a:close/>
                <a:moveTo>
                  <a:pt x="2161420" y="820838"/>
                </a:moveTo>
                <a:cubicBezTo>
                  <a:pt x="2158983" y="821040"/>
                  <a:pt x="2157766" y="821845"/>
                  <a:pt x="2157766" y="823253"/>
                </a:cubicBezTo>
                <a:cubicBezTo>
                  <a:pt x="2157766" y="824661"/>
                  <a:pt x="2158983" y="825465"/>
                  <a:pt x="2161420" y="825667"/>
                </a:cubicBezTo>
                <a:cubicBezTo>
                  <a:pt x="2166294" y="826471"/>
                  <a:pt x="2166294" y="824862"/>
                  <a:pt x="2161420" y="820838"/>
                </a:cubicBezTo>
                <a:close/>
                <a:moveTo>
                  <a:pt x="2173300" y="820235"/>
                </a:moveTo>
                <a:cubicBezTo>
                  <a:pt x="2172691" y="820638"/>
                  <a:pt x="2172386" y="821643"/>
                  <a:pt x="2172386" y="823253"/>
                </a:cubicBezTo>
                <a:cubicBezTo>
                  <a:pt x="2172386" y="826471"/>
                  <a:pt x="2173604" y="827276"/>
                  <a:pt x="2176041" y="825667"/>
                </a:cubicBezTo>
                <a:cubicBezTo>
                  <a:pt x="2176041" y="825465"/>
                  <a:pt x="2176041" y="824661"/>
                  <a:pt x="2176041" y="823253"/>
                </a:cubicBezTo>
                <a:cubicBezTo>
                  <a:pt x="2176041" y="821845"/>
                  <a:pt x="2176041" y="821040"/>
                  <a:pt x="2176041" y="820838"/>
                </a:cubicBezTo>
                <a:cubicBezTo>
                  <a:pt x="2174823" y="820034"/>
                  <a:pt x="2173909" y="819832"/>
                  <a:pt x="2173300" y="820235"/>
                </a:cubicBezTo>
                <a:close/>
                <a:moveTo>
                  <a:pt x="2144058" y="819481"/>
                </a:moveTo>
                <a:cubicBezTo>
                  <a:pt x="2143449" y="819481"/>
                  <a:pt x="2143145" y="819934"/>
                  <a:pt x="2143145" y="820838"/>
                </a:cubicBezTo>
                <a:cubicBezTo>
                  <a:pt x="2143145" y="822649"/>
                  <a:pt x="2144363" y="822649"/>
                  <a:pt x="2146800" y="820838"/>
                </a:cubicBezTo>
                <a:cubicBezTo>
                  <a:pt x="2145582" y="819934"/>
                  <a:pt x="2144667" y="819481"/>
                  <a:pt x="2144058" y="819481"/>
                </a:cubicBezTo>
                <a:close/>
                <a:moveTo>
                  <a:pt x="2059076" y="816010"/>
                </a:moveTo>
                <a:cubicBezTo>
                  <a:pt x="2056639" y="816513"/>
                  <a:pt x="2055421" y="817921"/>
                  <a:pt x="2055421" y="820235"/>
                </a:cubicBezTo>
                <a:cubicBezTo>
                  <a:pt x="2055421" y="822549"/>
                  <a:pt x="2056639" y="822749"/>
                  <a:pt x="2059076" y="820838"/>
                </a:cubicBezTo>
                <a:cubicBezTo>
                  <a:pt x="2059076" y="820638"/>
                  <a:pt x="2059076" y="819832"/>
                  <a:pt x="2059076" y="818424"/>
                </a:cubicBezTo>
                <a:cubicBezTo>
                  <a:pt x="2059076" y="817016"/>
                  <a:pt x="2059076" y="816212"/>
                  <a:pt x="2059076" y="816010"/>
                </a:cubicBezTo>
                <a:close/>
                <a:moveTo>
                  <a:pt x="618941" y="806353"/>
                </a:moveTo>
                <a:cubicBezTo>
                  <a:pt x="613255" y="811987"/>
                  <a:pt x="610006" y="820034"/>
                  <a:pt x="609194" y="830495"/>
                </a:cubicBezTo>
                <a:cubicBezTo>
                  <a:pt x="609194" y="830697"/>
                  <a:pt x="609194" y="831501"/>
                  <a:pt x="609194" y="832909"/>
                </a:cubicBezTo>
                <a:cubicBezTo>
                  <a:pt x="609194" y="834317"/>
                  <a:pt x="609194" y="835122"/>
                  <a:pt x="609194" y="835323"/>
                </a:cubicBezTo>
                <a:lnTo>
                  <a:pt x="623815" y="811182"/>
                </a:lnTo>
                <a:close/>
                <a:moveTo>
                  <a:pt x="2146800" y="801525"/>
                </a:moveTo>
                <a:cubicBezTo>
                  <a:pt x="2146800" y="801727"/>
                  <a:pt x="2146800" y="802531"/>
                  <a:pt x="2146800" y="803939"/>
                </a:cubicBezTo>
                <a:cubicBezTo>
                  <a:pt x="2146800" y="805347"/>
                  <a:pt x="2146800" y="806152"/>
                  <a:pt x="2146800" y="806353"/>
                </a:cubicBezTo>
                <a:cubicBezTo>
                  <a:pt x="2149236" y="806152"/>
                  <a:pt x="2150455" y="805347"/>
                  <a:pt x="2150455" y="803939"/>
                </a:cubicBezTo>
                <a:cubicBezTo>
                  <a:pt x="2150455" y="802531"/>
                  <a:pt x="2149236" y="801727"/>
                  <a:pt x="2146800" y="801525"/>
                </a:cubicBezTo>
                <a:close/>
                <a:moveTo>
                  <a:pt x="2063949" y="801525"/>
                </a:moveTo>
                <a:cubicBezTo>
                  <a:pt x="2061512" y="801928"/>
                  <a:pt x="2060295" y="803538"/>
                  <a:pt x="2060295" y="806353"/>
                </a:cubicBezTo>
                <a:cubicBezTo>
                  <a:pt x="2060295" y="809171"/>
                  <a:pt x="2061512" y="810780"/>
                  <a:pt x="2063949" y="811182"/>
                </a:cubicBezTo>
                <a:cubicBezTo>
                  <a:pt x="2063949" y="810780"/>
                  <a:pt x="2063949" y="809171"/>
                  <a:pt x="2063949" y="806353"/>
                </a:cubicBezTo>
                <a:cubicBezTo>
                  <a:pt x="2063949" y="803538"/>
                  <a:pt x="2063949" y="801928"/>
                  <a:pt x="2063949" y="801525"/>
                </a:cubicBezTo>
                <a:close/>
                <a:moveTo>
                  <a:pt x="2171167" y="796697"/>
                </a:moveTo>
                <a:cubicBezTo>
                  <a:pt x="2168833" y="798809"/>
                  <a:pt x="2167410" y="800620"/>
                  <a:pt x="2166903" y="802128"/>
                </a:cubicBezTo>
                <a:cubicBezTo>
                  <a:pt x="2166396" y="803638"/>
                  <a:pt x="2166193" y="806655"/>
                  <a:pt x="2166294" y="811182"/>
                </a:cubicBezTo>
                <a:cubicBezTo>
                  <a:pt x="2166294" y="811383"/>
                  <a:pt x="2166294" y="812188"/>
                  <a:pt x="2166294" y="813596"/>
                </a:cubicBezTo>
                <a:cubicBezTo>
                  <a:pt x="2166294" y="815004"/>
                  <a:pt x="2166294" y="815809"/>
                  <a:pt x="2166294" y="816010"/>
                </a:cubicBezTo>
                <a:cubicBezTo>
                  <a:pt x="2170355" y="811182"/>
                  <a:pt x="2171980" y="806353"/>
                  <a:pt x="2171167" y="801525"/>
                </a:cubicBezTo>
                <a:cubicBezTo>
                  <a:pt x="2171167" y="801324"/>
                  <a:pt x="2171167" y="800519"/>
                  <a:pt x="2171167" y="799111"/>
                </a:cubicBezTo>
                <a:cubicBezTo>
                  <a:pt x="2171167" y="797703"/>
                  <a:pt x="2171167" y="796898"/>
                  <a:pt x="2171167" y="796697"/>
                </a:cubicBezTo>
                <a:close/>
                <a:moveTo>
                  <a:pt x="2151673" y="791869"/>
                </a:moveTo>
                <a:lnTo>
                  <a:pt x="2151673" y="794283"/>
                </a:lnTo>
                <a:lnTo>
                  <a:pt x="2151673" y="796697"/>
                </a:lnTo>
                <a:cubicBezTo>
                  <a:pt x="2154110" y="796497"/>
                  <a:pt x="2155329" y="795691"/>
                  <a:pt x="2155329" y="794283"/>
                </a:cubicBezTo>
                <a:cubicBezTo>
                  <a:pt x="2155329" y="792875"/>
                  <a:pt x="2154110" y="792070"/>
                  <a:pt x="2151673" y="791869"/>
                </a:cubicBezTo>
                <a:close/>
                <a:moveTo>
                  <a:pt x="2066082" y="791265"/>
                </a:moveTo>
                <a:cubicBezTo>
                  <a:pt x="2065473" y="791667"/>
                  <a:pt x="2065168" y="792673"/>
                  <a:pt x="2065168" y="794283"/>
                </a:cubicBezTo>
                <a:cubicBezTo>
                  <a:pt x="2065168" y="797502"/>
                  <a:pt x="2066386" y="798306"/>
                  <a:pt x="2068823" y="796697"/>
                </a:cubicBezTo>
                <a:cubicBezTo>
                  <a:pt x="2068823" y="796497"/>
                  <a:pt x="2068823" y="795691"/>
                  <a:pt x="2068823" y="794283"/>
                </a:cubicBezTo>
                <a:cubicBezTo>
                  <a:pt x="2068823" y="792875"/>
                  <a:pt x="2068823" y="792070"/>
                  <a:pt x="2068823" y="791869"/>
                </a:cubicBezTo>
                <a:cubicBezTo>
                  <a:pt x="2067605" y="791064"/>
                  <a:pt x="2066690" y="790862"/>
                  <a:pt x="2066082" y="791265"/>
                </a:cubicBezTo>
                <a:close/>
                <a:moveTo>
                  <a:pt x="2156547" y="777384"/>
                </a:moveTo>
                <a:cubicBezTo>
                  <a:pt x="2156547" y="777787"/>
                  <a:pt x="2156547" y="779396"/>
                  <a:pt x="2156547" y="782212"/>
                </a:cubicBezTo>
                <a:cubicBezTo>
                  <a:pt x="2156547" y="785029"/>
                  <a:pt x="2156547" y="786639"/>
                  <a:pt x="2156547" y="787040"/>
                </a:cubicBezTo>
                <a:cubicBezTo>
                  <a:pt x="2158983" y="786639"/>
                  <a:pt x="2160202" y="785029"/>
                  <a:pt x="2160202" y="782212"/>
                </a:cubicBezTo>
                <a:cubicBezTo>
                  <a:pt x="2160202" y="779396"/>
                  <a:pt x="2158983" y="777787"/>
                  <a:pt x="2156547" y="777384"/>
                </a:cubicBezTo>
                <a:close/>
                <a:moveTo>
                  <a:pt x="501976" y="777384"/>
                </a:moveTo>
                <a:cubicBezTo>
                  <a:pt x="497915" y="778188"/>
                  <a:pt x="496290" y="781407"/>
                  <a:pt x="497102" y="787040"/>
                </a:cubicBezTo>
                <a:cubicBezTo>
                  <a:pt x="497102" y="786236"/>
                  <a:pt x="497102" y="787845"/>
                  <a:pt x="497102" y="791869"/>
                </a:cubicBezTo>
                <a:cubicBezTo>
                  <a:pt x="492025" y="799111"/>
                  <a:pt x="487559" y="806353"/>
                  <a:pt x="483701" y="813596"/>
                </a:cubicBezTo>
                <a:cubicBezTo>
                  <a:pt x="479842" y="820838"/>
                  <a:pt x="477812" y="828081"/>
                  <a:pt x="477608" y="835323"/>
                </a:cubicBezTo>
                <a:cubicBezTo>
                  <a:pt x="477608" y="835525"/>
                  <a:pt x="477608" y="836330"/>
                  <a:pt x="477608" y="837738"/>
                </a:cubicBezTo>
                <a:cubicBezTo>
                  <a:pt x="477608" y="839145"/>
                  <a:pt x="477608" y="839950"/>
                  <a:pt x="477608" y="840152"/>
                </a:cubicBezTo>
                <a:cubicBezTo>
                  <a:pt x="480553" y="832909"/>
                  <a:pt x="484411" y="825667"/>
                  <a:pt x="489183" y="818424"/>
                </a:cubicBezTo>
                <a:cubicBezTo>
                  <a:pt x="493956" y="811182"/>
                  <a:pt x="496595" y="803939"/>
                  <a:pt x="497102" y="796697"/>
                </a:cubicBezTo>
                <a:cubicBezTo>
                  <a:pt x="497102" y="797502"/>
                  <a:pt x="497102" y="795892"/>
                  <a:pt x="497102" y="791869"/>
                </a:cubicBezTo>
                <a:cubicBezTo>
                  <a:pt x="501164" y="786236"/>
                  <a:pt x="502788" y="783017"/>
                  <a:pt x="501976" y="782212"/>
                </a:cubicBezTo>
                <a:cubicBezTo>
                  <a:pt x="501976" y="783017"/>
                  <a:pt x="501976" y="781407"/>
                  <a:pt x="501976" y="777384"/>
                </a:cubicBezTo>
                <a:close/>
                <a:moveTo>
                  <a:pt x="2107811" y="772555"/>
                </a:moveTo>
                <a:cubicBezTo>
                  <a:pt x="2105374" y="772958"/>
                  <a:pt x="2104157" y="774568"/>
                  <a:pt x="2104157" y="777384"/>
                </a:cubicBezTo>
                <a:cubicBezTo>
                  <a:pt x="2104157" y="780201"/>
                  <a:pt x="2105374" y="781810"/>
                  <a:pt x="2107811" y="782212"/>
                </a:cubicBezTo>
                <a:cubicBezTo>
                  <a:pt x="2110248" y="781810"/>
                  <a:pt x="2111467" y="780201"/>
                  <a:pt x="2111467" y="777384"/>
                </a:cubicBezTo>
                <a:cubicBezTo>
                  <a:pt x="2111467" y="774568"/>
                  <a:pt x="2110248" y="772958"/>
                  <a:pt x="2107811" y="772555"/>
                </a:cubicBezTo>
                <a:close/>
                <a:moveTo>
                  <a:pt x="2158679" y="767124"/>
                </a:moveTo>
                <a:cubicBezTo>
                  <a:pt x="2158070" y="767526"/>
                  <a:pt x="2157766" y="768532"/>
                  <a:pt x="2157766" y="770141"/>
                </a:cubicBezTo>
                <a:cubicBezTo>
                  <a:pt x="2157766" y="773360"/>
                  <a:pt x="2158983" y="774165"/>
                  <a:pt x="2161420" y="772555"/>
                </a:cubicBezTo>
                <a:cubicBezTo>
                  <a:pt x="2163857" y="772355"/>
                  <a:pt x="2165076" y="771549"/>
                  <a:pt x="2165076" y="770141"/>
                </a:cubicBezTo>
                <a:cubicBezTo>
                  <a:pt x="2165076" y="768733"/>
                  <a:pt x="2163857" y="767928"/>
                  <a:pt x="2161420" y="767727"/>
                </a:cubicBezTo>
                <a:cubicBezTo>
                  <a:pt x="2160202" y="766922"/>
                  <a:pt x="2159288" y="766721"/>
                  <a:pt x="2158679" y="767124"/>
                </a:cubicBezTo>
                <a:close/>
                <a:moveTo>
                  <a:pt x="2112685" y="762899"/>
                </a:moveTo>
                <a:cubicBezTo>
                  <a:pt x="2110248" y="763100"/>
                  <a:pt x="2109030" y="763905"/>
                  <a:pt x="2109030" y="765313"/>
                </a:cubicBezTo>
                <a:cubicBezTo>
                  <a:pt x="2109030" y="766721"/>
                  <a:pt x="2110248" y="767526"/>
                  <a:pt x="2112685" y="767727"/>
                </a:cubicBezTo>
                <a:cubicBezTo>
                  <a:pt x="2112685" y="767526"/>
                  <a:pt x="2112685" y="766721"/>
                  <a:pt x="2112685" y="765313"/>
                </a:cubicBezTo>
                <a:cubicBezTo>
                  <a:pt x="2112685" y="763905"/>
                  <a:pt x="2112685" y="763100"/>
                  <a:pt x="2112685" y="762899"/>
                </a:cubicBezTo>
                <a:close/>
                <a:moveTo>
                  <a:pt x="2073696" y="762899"/>
                </a:moveTo>
                <a:cubicBezTo>
                  <a:pt x="2073494" y="763302"/>
                  <a:pt x="2072681" y="764911"/>
                  <a:pt x="2071260" y="767727"/>
                </a:cubicBezTo>
                <a:cubicBezTo>
                  <a:pt x="2069838" y="770544"/>
                  <a:pt x="2069026" y="772154"/>
                  <a:pt x="2068823" y="772555"/>
                </a:cubicBezTo>
                <a:cubicBezTo>
                  <a:pt x="2068823" y="772757"/>
                  <a:pt x="2068823" y="773562"/>
                  <a:pt x="2068823" y="774969"/>
                </a:cubicBezTo>
                <a:cubicBezTo>
                  <a:pt x="2068823" y="776377"/>
                  <a:pt x="2068823" y="777182"/>
                  <a:pt x="2068823" y="777384"/>
                </a:cubicBezTo>
                <a:cubicBezTo>
                  <a:pt x="2068823" y="777585"/>
                  <a:pt x="2068823" y="778390"/>
                  <a:pt x="2068823" y="779798"/>
                </a:cubicBezTo>
                <a:cubicBezTo>
                  <a:pt x="2068823" y="781206"/>
                  <a:pt x="2068823" y="782010"/>
                  <a:pt x="2068823" y="782212"/>
                </a:cubicBezTo>
                <a:cubicBezTo>
                  <a:pt x="2072884" y="777384"/>
                  <a:pt x="2074509" y="772555"/>
                  <a:pt x="2073696" y="767727"/>
                </a:cubicBezTo>
                <a:cubicBezTo>
                  <a:pt x="2073696" y="767526"/>
                  <a:pt x="2073696" y="766721"/>
                  <a:pt x="2073696" y="765313"/>
                </a:cubicBezTo>
                <a:cubicBezTo>
                  <a:pt x="2073696" y="763905"/>
                  <a:pt x="2073696" y="763100"/>
                  <a:pt x="2073696" y="762899"/>
                </a:cubicBezTo>
                <a:close/>
                <a:moveTo>
                  <a:pt x="506850" y="762899"/>
                </a:moveTo>
                <a:cubicBezTo>
                  <a:pt x="504413" y="763302"/>
                  <a:pt x="503195" y="764911"/>
                  <a:pt x="503195" y="767727"/>
                </a:cubicBezTo>
                <a:cubicBezTo>
                  <a:pt x="503195" y="770544"/>
                  <a:pt x="504413" y="772154"/>
                  <a:pt x="506850" y="772555"/>
                </a:cubicBezTo>
                <a:cubicBezTo>
                  <a:pt x="509286" y="772154"/>
                  <a:pt x="510505" y="770544"/>
                  <a:pt x="510505" y="767727"/>
                </a:cubicBezTo>
                <a:cubicBezTo>
                  <a:pt x="510505" y="764911"/>
                  <a:pt x="509286" y="763302"/>
                  <a:pt x="506850" y="762899"/>
                </a:cubicBezTo>
                <a:close/>
                <a:moveTo>
                  <a:pt x="511723" y="758070"/>
                </a:moveTo>
                <a:cubicBezTo>
                  <a:pt x="509286" y="758272"/>
                  <a:pt x="508069" y="759077"/>
                  <a:pt x="508069" y="760485"/>
                </a:cubicBezTo>
                <a:cubicBezTo>
                  <a:pt x="508069" y="761892"/>
                  <a:pt x="509286" y="762697"/>
                  <a:pt x="511723" y="762899"/>
                </a:cubicBezTo>
                <a:cubicBezTo>
                  <a:pt x="511723" y="758875"/>
                  <a:pt x="511723" y="757266"/>
                  <a:pt x="511723" y="758070"/>
                </a:cubicBezTo>
                <a:close/>
                <a:moveTo>
                  <a:pt x="2195535" y="753242"/>
                </a:moveTo>
                <a:cubicBezTo>
                  <a:pt x="2192896" y="759177"/>
                  <a:pt x="2189646" y="767828"/>
                  <a:pt x="2185788" y="779195"/>
                </a:cubicBezTo>
                <a:cubicBezTo>
                  <a:pt x="2181930" y="790561"/>
                  <a:pt x="2178681" y="798005"/>
                  <a:pt x="2176041" y="801525"/>
                </a:cubicBezTo>
                <a:cubicBezTo>
                  <a:pt x="2176041" y="802330"/>
                  <a:pt x="2176041" y="805549"/>
                  <a:pt x="2176041" y="811182"/>
                </a:cubicBezTo>
                <a:cubicBezTo>
                  <a:pt x="2176041" y="811383"/>
                  <a:pt x="2176041" y="812188"/>
                  <a:pt x="2176041" y="813596"/>
                </a:cubicBezTo>
                <a:cubicBezTo>
                  <a:pt x="2176041" y="815004"/>
                  <a:pt x="2176041" y="815809"/>
                  <a:pt x="2176041" y="816010"/>
                </a:cubicBezTo>
                <a:cubicBezTo>
                  <a:pt x="2183250" y="808466"/>
                  <a:pt x="2188327" y="799413"/>
                  <a:pt x="2191270" y="788851"/>
                </a:cubicBezTo>
                <a:cubicBezTo>
                  <a:pt x="2194215" y="778290"/>
                  <a:pt x="2195637" y="768029"/>
                  <a:pt x="2195535" y="758070"/>
                </a:cubicBezTo>
                <a:cubicBezTo>
                  <a:pt x="2195535" y="757869"/>
                  <a:pt x="2195535" y="757064"/>
                  <a:pt x="2195535" y="755656"/>
                </a:cubicBezTo>
                <a:cubicBezTo>
                  <a:pt x="2195535" y="754248"/>
                  <a:pt x="2195535" y="753444"/>
                  <a:pt x="2195535" y="753242"/>
                </a:cubicBezTo>
                <a:close/>
                <a:moveTo>
                  <a:pt x="2180914" y="753242"/>
                </a:moveTo>
                <a:cubicBezTo>
                  <a:pt x="2178377" y="760183"/>
                  <a:pt x="2176143" y="765614"/>
                  <a:pt x="2174214" y="769538"/>
                </a:cubicBezTo>
                <a:cubicBezTo>
                  <a:pt x="2172284" y="773461"/>
                  <a:pt x="2171270" y="777685"/>
                  <a:pt x="2171167" y="782212"/>
                </a:cubicBezTo>
                <a:cubicBezTo>
                  <a:pt x="2171371" y="784727"/>
                  <a:pt x="2172183" y="786940"/>
                  <a:pt x="2173604" y="788851"/>
                </a:cubicBezTo>
                <a:cubicBezTo>
                  <a:pt x="2175027" y="790762"/>
                  <a:pt x="2175839" y="791768"/>
                  <a:pt x="2176041" y="791869"/>
                </a:cubicBezTo>
                <a:cubicBezTo>
                  <a:pt x="2178377" y="785029"/>
                  <a:pt x="2179798" y="779396"/>
                  <a:pt x="2180306" y="774969"/>
                </a:cubicBezTo>
                <a:cubicBezTo>
                  <a:pt x="2180813" y="770544"/>
                  <a:pt x="2181017" y="764911"/>
                  <a:pt x="2180914" y="758070"/>
                </a:cubicBezTo>
                <a:cubicBezTo>
                  <a:pt x="2180914" y="757869"/>
                  <a:pt x="2180914" y="757064"/>
                  <a:pt x="2180914" y="755656"/>
                </a:cubicBezTo>
                <a:cubicBezTo>
                  <a:pt x="2180914" y="754248"/>
                  <a:pt x="2180914" y="753444"/>
                  <a:pt x="2180914" y="753242"/>
                </a:cubicBezTo>
                <a:close/>
                <a:moveTo>
                  <a:pt x="2166294" y="753242"/>
                </a:moveTo>
                <a:cubicBezTo>
                  <a:pt x="2163857" y="753645"/>
                  <a:pt x="2162639" y="755254"/>
                  <a:pt x="2162639" y="758070"/>
                </a:cubicBezTo>
                <a:cubicBezTo>
                  <a:pt x="2162639" y="760888"/>
                  <a:pt x="2163857" y="762497"/>
                  <a:pt x="2166294" y="762899"/>
                </a:cubicBezTo>
                <a:cubicBezTo>
                  <a:pt x="2166294" y="762497"/>
                  <a:pt x="2166294" y="760888"/>
                  <a:pt x="2166294" y="758070"/>
                </a:cubicBezTo>
                <a:cubicBezTo>
                  <a:pt x="2166294" y="755254"/>
                  <a:pt x="2166294" y="753645"/>
                  <a:pt x="2166294" y="753242"/>
                </a:cubicBezTo>
                <a:close/>
                <a:moveTo>
                  <a:pt x="2078570" y="753242"/>
                </a:moveTo>
                <a:cubicBezTo>
                  <a:pt x="2078570" y="753444"/>
                  <a:pt x="2078570" y="754248"/>
                  <a:pt x="2078570" y="755656"/>
                </a:cubicBezTo>
                <a:cubicBezTo>
                  <a:pt x="2078570" y="757064"/>
                  <a:pt x="2078570" y="757869"/>
                  <a:pt x="2078570" y="758070"/>
                </a:cubicBezTo>
                <a:cubicBezTo>
                  <a:pt x="2081007" y="757869"/>
                  <a:pt x="2082226" y="757064"/>
                  <a:pt x="2082226" y="755656"/>
                </a:cubicBezTo>
                <a:cubicBezTo>
                  <a:pt x="2082226" y="754248"/>
                  <a:pt x="2081007" y="753444"/>
                  <a:pt x="2078570" y="753242"/>
                </a:cubicBezTo>
                <a:close/>
                <a:moveTo>
                  <a:pt x="2185788" y="743585"/>
                </a:moveTo>
                <a:lnTo>
                  <a:pt x="2185788" y="746000"/>
                </a:lnTo>
                <a:lnTo>
                  <a:pt x="2185788" y="748414"/>
                </a:lnTo>
                <a:cubicBezTo>
                  <a:pt x="2188225" y="748214"/>
                  <a:pt x="2189444" y="747408"/>
                  <a:pt x="2189444" y="746000"/>
                </a:cubicBezTo>
                <a:cubicBezTo>
                  <a:pt x="2189444" y="744592"/>
                  <a:pt x="2188225" y="743787"/>
                  <a:pt x="2185788" y="743585"/>
                </a:cubicBezTo>
                <a:close/>
                <a:moveTo>
                  <a:pt x="2197667" y="742982"/>
                </a:moveTo>
                <a:cubicBezTo>
                  <a:pt x="2197059" y="743384"/>
                  <a:pt x="2196754" y="744390"/>
                  <a:pt x="2196754" y="746000"/>
                </a:cubicBezTo>
                <a:cubicBezTo>
                  <a:pt x="2196754" y="749218"/>
                  <a:pt x="2197972" y="750023"/>
                  <a:pt x="2200409" y="748414"/>
                </a:cubicBezTo>
                <a:cubicBezTo>
                  <a:pt x="2200409" y="748214"/>
                  <a:pt x="2200409" y="747408"/>
                  <a:pt x="2200409" y="746000"/>
                </a:cubicBezTo>
                <a:cubicBezTo>
                  <a:pt x="2200409" y="744592"/>
                  <a:pt x="2200409" y="743787"/>
                  <a:pt x="2200409" y="743585"/>
                </a:cubicBezTo>
                <a:cubicBezTo>
                  <a:pt x="2199191" y="742781"/>
                  <a:pt x="2198276" y="742579"/>
                  <a:pt x="2197667" y="742982"/>
                </a:cubicBezTo>
                <a:close/>
                <a:moveTo>
                  <a:pt x="2168426" y="742228"/>
                </a:moveTo>
                <a:cubicBezTo>
                  <a:pt x="2167817" y="742228"/>
                  <a:pt x="2167513" y="742681"/>
                  <a:pt x="2167513" y="743585"/>
                </a:cubicBezTo>
                <a:cubicBezTo>
                  <a:pt x="2167513" y="745396"/>
                  <a:pt x="2168731" y="745396"/>
                  <a:pt x="2171167" y="743585"/>
                </a:cubicBezTo>
                <a:cubicBezTo>
                  <a:pt x="2169950" y="742681"/>
                  <a:pt x="2169035" y="742228"/>
                  <a:pt x="2168426" y="742228"/>
                </a:cubicBezTo>
                <a:close/>
                <a:moveTo>
                  <a:pt x="2080702" y="738154"/>
                </a:moveTo>
                <a:cubicBezTo>
                  <a:pt x="2080093" y="738556"/>
                  <a:pt x="2079789" y="739562"/>
                  <a:pt x="2079789" y="741171"/>
                </a:cubicBezTo>
                <a:cubicBezTo>
                  <a:pt x="2079789" y="744390"/>
                  <a:pt x="2081007" y="745195"/>
                  <a:pt x="2083443" y="743585"/>
                </a:cubicBezTo>
                <a:cubicBezTo>
                  <a:pt x="2083443" y="743384"/>
                  <a:pt x="2083443" y="742579"/>
                  <a:pt x="2083443" y="741171"/>
                </a:cubicBezTo>
                <a:cubicBezTo>
                  <a:pt x="2083443" y="739763"/>
                  <a:pt x="2083443" y="738959"/>
                  <a:pt x="2083443" y="738757"/>
                </a:cubicBezTo>
                <a:cubicBezTo>
                  <a:pt x="2082226" y="737952"/>
                  <a:pt x="2081311" y="737751"/>
                  <a:pt x="2080702" y="738154"/>
                </a:cubicBezTo>
                <a:close/>
                <a:moveTo>
                  <a:pt x="2190662" y="729101"/>
                </a:moveTo>
                <a:cubicBezTo>
                  <a:pt x="2188225" y="729504"/>
                  <a:pt x="2187007" y="731113"/>
                  <a:pt x="2187007" y="733929"/>
                </a:cubicBezTo>
                <a:cubicBezTo>
                  <a:pt x="2187007" y="736746"/>
                  <a:pt x="2188225" y="738355"/>
                  <a:pt x="2190662" y="738757"/>
                </a:cubicBezTo>
                <a:cubicBezTo>
                  <a:pt x="2190662" y="733124"/>
                  <a:pt x="2190662" y="729905"/>
                  <a:pt x="2190662" y="729101"/>
                </a:cubicBezTo>
                <a:close/>
                <a:moveTo>
                  <a:pt x="521470" y="729101"/>
                </a:moveTo>
                <a:cubicBezTo>
                  <a:pt x="521470" y="729504"/>
                  <a:pt x="521470" y="731113"/>
                  <a:pt x="521470" y="733929"/>
                </a:cubicBezTo>
                <a:cubicBezTo>
                  <a:pt x="521470" y="736746"/>
                  <a:pt x="521470" y="738355"/>
                  <a:pt x="521470" y="738757"/>
                </a:cubicBezTo>
                <a:cubicBezTo>
                  <a:pt x="519033" y="738959"/>
                  <a:pt x="517816" y="739763"/>
                  <a:pt x="517816" y="741171"/>
                </a:cubicBezTo>
                <a:cubicBezTo>
                  <a:pt x="517816" y="742579"/>
                  <a:pt x="519033" y="743384"/>
                  <a:pt x="521470" y="743585"/>
                </a:cubicBezTo>
                <a:cubicBezTo>
                  <a:pt x="521470" y="743384"/>
                  <a:pt x="521470" y="742579"/>
                  <a:pt x="521470" y="741171"/>
                </a:cubicBezTo>
                <a:cubicBezTo>
                  <a:pt x="521470" y="739763"/>
                  <a:pt x="521470" y="738959"/>
                  <a:pt x="521470" y="738757"/>
                </a:cubicBezTo>
                <a:cubicBezTo>
                  <a:pt x="523907" y="738355"/>
                  <a:pt x="525126" y="736746"/>
                  <a:pt x="525126" y="733929"/>
                </a:cubicBezTo>
                <a:cubicBezTo>
                  <a:pt x="525126" y="731113"/>
                  <a:pt x="523907" y="729504"/>
                  <a:pt x="521470" y="729101"/>
                </a:cubicBezTo>
                <a:close/>
                <a:moveTo>
                  <a:pt x="2088317" y="724272"/>
                </a:moveTo>
                <a:cubicBezTo>
                  <a:pt x="2085880" y="724675"/>
                  <a:pt x="2084663" y="726285"/>
                  <a:pt x="2084663" y="729101"/>
                </a:cubicBezTo>
                <a:cubicBezTo>
                  <a:pt x="2084663" y="731918"/>
                  <a:pt x="2085880" y="733527"/>
                  <a:pt x="2088317" y="733929"/>
                </a:cubicBezTo>
                <a:cubicBezTo>
                  <a:pt x="2088317" y="733527"/>
                  <a:pt x="2088317" y="731918"/>
                  <a:pt x="2088317" y="729101"/>
                </a:cubicBezTo>
                <a:cubicBezTo>
                  <a:pt x="2088317" y="726285"/>
                  <a:pt x="2088317" y="724675"/>
                  <a:pt x="2088317" y="724272"/>
                </a:cubicBezTo>
                <a:close/>
                <a:moveTo>
                  <a:pt x="2176041" y="714616"/>
                </a:moveTo>
                <a:cubicBezTo>
                  <a:pt x="2176041" y="713208"/>
                  <a:pt x="2176041" y="714817"/>
                  <a:pt x="2176041" y="719444"/>
                </a:cubicBezTo>
                <a:cubicBezTo>
                  <a:pt x="2176041" y="724072"/>
                  <a:pt x="2176041" y="725680"/>
                  <a:pt x="2176041" y="724272"/>
                </a:cubicBezTo>
                <a:cubicBezTo>
                  <a:pt x="2178478" y="723870"/>
                  <a:pt x="2179697" y="722261"/>
                  <a:pt x="2179697" y="719444"/>
                </a:cubicBezTo>
                <a:cubicBezTo>
                  <a:pt x="2179697" y="716628"/>
                  <a:pt x="2178478" y="715019"/>
                  <a:pt x="2176041" y="714616"/>
                </a:cubicBezTo>
                <a:close/>
                <a:moveTo>
                  <a:pt x="526344" y="714616"/>
                </a:moveTo>
                <a:cubicBezTo>
                  <a:pt x="523907" y="715019"/>
                  <a:pt x="522689" y="716628"/>
                  <a:pt x="522689" y="719444"/>
                </a:cubicBezTo>
                <a:cubicBezTo>
                  <a:pt x="522689" y="722261"/>
                  <a:pt x="523907" y="723870"/>
                  <a:pt x="526344" y="724272"/>
                </a:cubicBezTo>
                <a:cubicBezTo>
                  <a:pt x="528780" y="723870"/>
                  <a:pt x="530000" y="722261"/>
                  <a:pt x="530000" y="719444"/>
                </a:cubicBezTo>
                <a:cubicBezTo>
                  <a:pt x="530000" y="716628"/>
                  <a:pt x="528780" y="715019"/>
                  <a:pt x="526344" y="714616"/>
                </a:cubicBezTo>
                <a:close/>
                <a:moveTo>
                  <a:pt x="2180914" y="704959"/>
                </a:moveTo>
                <a:cubicBezTo>
                  <a:pt x="2180914" y="705160"/>
                  <a:pt x="2180914" y="705965"/>
                  <a:pt x="2180914" y="707373"/>
                </a:cubicBezTo>
                <a:cubicBezTo>
                  <a:pt x="2180914" y="708781"/>
                  <a:pt x="2180914" y="709586"/>
                  <a:pt x="2180914" y="709787"/>
                </a:cubicBezTo>
                <a:cubicBezTo>
                  <a:pt x="2183351" y="709586"/>
                  <a:pt x="2184570" y="708781"/>
                  <a:pt x="2184570" y="707373"/>
                </a:cubicBezTo>
                <a:cubicBezTo>
                  <a:pt x="2184570" y="705965"/>
                  <a:pt x="2183351" y="705160"/>
                  <a:pt x="2180914" y="704959"/>
                </a:cubicBezTo>
                <a:close/>
                <a:moveTo>
                  <a:pt x="2210156" y="700131"/>
                </a:moveTo>
                <a:cubicBezTo>
                  <a:pt x="2210156" y="700332"/>
                  <a:pt x="2210156" y="701137"/>
                  <a:pt x="2210156" y="702545"/>
                </a:cubicBezTo>
                <a:cubicBezTo>
                  <a:pt x="2210156" y="703953"/>
                  <a:pt x="2210156" y="704757"/>
                  <a:pt x="2210156" y="704959"/>
                </a:cubicBezTo>
                <a:cubicBezTo>
                  <a:pt x="2212593" y="704757"/>
                  <a:pt x="2213812" y="703953"/>
                  <a:pt x="2213812" y="702545"/>
                </a:cubicBezTo>
                <a:cubicBezTo>
                  <a:pt x="2213812" y="701137"/>
                  <a:pt x="2212593" y="700332"/>
                  <a:pt x="2210156" y="700131"/>
                </a:cubicBezTo>
                <a:close/>
                <a:moveTo>
                  <a:pt x="2200409" y="700131"/>
                </a:moveTo>
                <a:cubicBezTo>
                  <a:pt x="2198074" y="704557"/>
                  <a:pt x="2196652" y="707776"/>
                  <a:pt x="2196145" y="709787"/>
                </a:cubicBezTo>
                <a:cubicBezTo>
                  <a:pt x="2195637" y="711800"/>
                  <a:pt x="2195434" y="715019"/>
                  <a:pt x="2195535" y="719444"/>
                </a:cubicBezTo>
                <a:cubicBezTo>
                  <a:pt x="2195535" y="719645"/>
                  <a:pt x="2195535" y="720450"/>
                  <a:pt x="2195535" y="721858"/>
                </a:cubicBezTo>
                <a:cubicBezTo>
                  <a:pt x="2195535" y="723266"/>
                  <a:pt x="2195535" y="724072"/>
                  <a:pt x="2195535" y="724272"/>
                </a:cubicBezTo>
                <a:cubicBezTo>
                  <a:pt x="2199596" y="720249"/>
                  <a:pt x="2201221" y="713811"/>
                  <a:pt x="2200409" y="704959"/>
                </a:cubicBezTo>
                <a:cubicBezTo>
                  <a:pt x="2200409" y="704757"/>
                  <a:pt x="2200409" y="703953"/>
                  <a:pt x="2200409" y="702545"/>
                </a:cubicBezTo>
                <a:cubicBezTo>
                  <a:pt x="2200409" y="701137"/>
                  <a:pt x="2200409" y="700332"/>
                  <a:pt x="2200409" y="700131"/>
                </a:cubicBezTo>
                <a:close/>
                <a:moveTo>
                  <a:pt x="2200409" y="690474"/>
                </a:moveTo>
                <a:lnTo>
                  <a:pt x="2200409" y="692888"/>
                </a:lnTo>
                <a:lnTo>
                  <a:pt x="2200409" y="695302"/>
                </a:lnTo>
                <a:cubicBezTo>
                  <a:pt x="2202845" y="695101"/>
                  <a:pt x="2204064" y="694296"/>
                  <a:pt x="2204064" y="692888"/>
                </a:cubicBezTo>
                <a:cubicBezTo>
                  <a:pt x="2204064" y="691480"/>
                  <a:pt x="2202845" y="690676"/>
                  <a:pt x="2200409" y="690474"/>
                </a:cubicBezTo>
                <a:close/>
                <a:moveTo>
                  <a:pt x="2176041" y="690474"/>
                </a:moveTo>
                <a:cubicBezTo>
                  <a:pt x="2170457" y="700332"/>
                  <a:pt x="2163349" y="718036"/>
                  <a:pt x="2154719" y="743585"/>
                </a:cubicBezTo>
                <a:cubicBezTo>
                  <a:pt x="2146090" y="769135"/>
                  <a:pt x="2140200" y="786839"/>
                  <a:pt x="2137052" y="796697"/>
                </a:cubicBezTo>
                <a:cubicBezTo>
                  <a:pt x="2134718" y="803436"/>
                  <a:pt x="2133296" y="808063"/>
                  <a:pt x="2132788" y="810579"/>
                </a:cubicBezTo>
                <a:cubicBezTo>
                  <a:pt x="2132281" y="813093"/>
                  <a:pt x="2132078" y="816513"/>
                  <a:pt x="2132179" y="820838"/>
                </a:cubicBezTo>
                <a:cubicBezTo>
                  <a:pt x="2132179" y="821040"/>
                  <a:pt x="2132179" y="821845"/>
                  <a:pt x="2132179" y="823253"/>
                </a:cubicBezTo>
                <a:cubicBezTo>
                  <a:pt x="2132179" y="824661"/>
                  <a:pt x="2132179" y="825465"/>
                  <a:pt x="2132179" y="825667"/>
                </a:cubicBezTo>
                <a:lnTo>
                  <a:pt x="2176041" y="700131"/>
                </a:lnTo>
                <a:close/>
                <a:moveTo>
                  <a:pt x="540964" y="690474"/>
                </a:moveTo>
                <a:cubicBezTo>
                  <a:pt x="538528" y="690877"/>
                  <a:pt x="537310" y="692486"/>
                  <a:pt x="537310" y="695302"/>
                </a:cubicBezTo>
                <a:cubicBezTo>
                  <a:pt x="537310" y="698119"/>
                  <a:pt x="538528" y="699729"/>
                  <a:pt x="540964" y="700131"/>
                </a:cubicBezTo>
                <a:cubicBezTo>
                  <a:pt x="543401" y="699729"/>
                  <a:pt x="544620" y="698119"/>
                  <a:pt x="544620" y="695302"/>
                </a:cubicBezTo>
                <a:cubicBezTo>
                  <a:pt x="544620" y="692486"/>
                  <a:pt x="543401" y="690877"/>
                  <a:pt x="540964" y="690474"/>
                </a:cubicBezTo>
                <a:close/>
                <a:moveTo>
                  <a:pt x="2205282" y="675989"/>
                </a:moveTo>
                <a:cubicBezTo>
                  <a:pt x="2205282" y="676191"/>
                  <a:pt x="2205282" y="676995"/>
                  <a:pt x="2205282" y="678403"/>
                </a:cubicBezTo>
                <a:cubicBezTo>
                  <a:pt x="2205282" y="679811"/>
                  <a:pt x="2205282" y="680616"/>
                  <a:pt x="2205282" y="680817"/>
                </a:cubicBezTo>
                <a:cubicBezTo>
                  <a:pt x="2207719" y="680616"/>
                  <a:pt x="2208938" y="679811"/>
                  <a:pt x="2208938" y="678403"/>
                </a:cubicBezTo>
                <a:cubicBezTo>
                  <a:pt x="2208938" y="676995"/>
                  <a:pt x="2207719" y="676191"/>
                  <a:pt x="2205282" y="675989"/>
                </a:cubicBezTo>
                <a:close/>
                <a:moveTo>
                  <a:pt x="2190662" y="675989"/>
                </a:moveTo>
                <a:cubicBezTo>
                  <a:pt x="2188225" y="676392"/>
                  <a:pt x="2187007" y="678002"/>
                  <a:pt x="2187007" y="680817"/>
                </a:cubicBezTo>
                <a:cubicBezTo>
                  <a:pt x="2187007" y="683635"/>
                  <a:pt x="2188225" y="685244"/>
                  <a:pt x="2190662" y="685646"/>
                </a:cubicBezTo>
                <a:cubicBezTo>
                  <a:pt x="2193098" y="685244"/>
                  <a:pt x="2194317" y="683635"/>
                  <a:pt x="2194317" y="680817"/>
                </a:cubicBezTo>
                <a:cubicBezTo>
                  <a:pt x="2194317" y="678002"/>
                  <a:pt x="2193098" y="676392"/>
                  <a:pt x="2190662" y="675989"/>
                </a:cubicBezTo>
                <a:close/>
                <a:moveTo>
                  <a:pt x="2234524" y="671161"/>
                </a:moveTo>
                <a:cubicBezTo>
                  <a:pt x="2229448" y="686853"/>
                  <a:pt x="2221324" y="714616"/>
                  <a:pt x="2210156" y="754450"/>
                </a:cubicBezTo>
                <a:cubicBezTo>
                  <a:pt x="2198988" y="794283"/>
                  <a:pt x="2185991" y="824460"/>
                  <a:pt x="2171167" y="844980"/>
                </a:cubicBezTo>
                <a:lnTo>
                  <a:pt x="2171167" y="854637"/>
                </a:lnTo>
                <a:lnTo>
                  <a:pt x="2166294" y="849808"/>
                </a:lnTo>
                <a:lnTo>
                  <a:pt x="2166294" y="864293"/>
                </a:lnTo>
                <a:lnTo>
                  <a:pt x="2161420" y="864293"/>
                </a:lnTo>
                <a:lnTo>
                  <a:pt x="2117558" y="994658"/>
                </a:lnTo>
                <a:lnTo>
                  <a:pt x="2122432" y="994658"/>
                </a:lnTo>
                <a:lnTo>
                  <a:pt x="2141926" y="951203"/>
                </a:lnTo>
                <a:lnTo>
                  <a:pt x="2146800" y="951203"/>
                </a:lnTo>
                <a:cubicBezTo>
                  <a:pt x="2146394" y="958445"/>
                  <a:pt x="2144770" y="965688"/>
                  <a:pt x="2141926" y="972930"/>
                </a:cubicBezTo>
                <a:cubicBezTo>
                  <a:pt x="2139084" y="980173"/>
                  <a:pt x="2137459" y="987415"/>
                  <a:pt x="2137052" y="994658"/>
                </a:cubicBezTo>
                <a:cubicBezTo>
                  <a:pt x="2142738" y="995462"/>
                  <a:pt x="2145987" y="993853"/>
                  <a:pt x="2146800" y="989829"/>
                </a:cubicBezTo>
                <a:cubicBezTo>
                  <a:pt x="2151420" y="977055"/>
                  <a:pt x="2157333" y="959602"/>
                  <a:pt x="2164543" y="937472"/>
                </a:cubicBezTo>
                <a:lnTo>
                  <a:pt x="2173544" y="909439"/>
                </a:lnTo>
                <a:lnTo>
                  <a:pt x="2171167" y="912576"/>
                </a:lnTo>
                <a:cubicBezTo>
                  <a:pt x="2168731" y="912175"/>
                  <a:pt x="2167513" y="910565"/>
                  <a:pt x="2167513" y="907748"/>
                </a:cubicBezTo>
                <a:cubicBezTo>
                  <a:pt x="2167513" y="904932"/>
                  <a:pt x="2168731" y="903323"/>
                  <a:pt x="2171167" y="902920"/>
                </a:cubicBezTo>
                <a:lnTo>
                  <a:pt x="2174305" y="907065"/>
                </a:lnTo>
                <a:lnTo>
                  <a:pt x="2176326" y="900770"/>
                </a:lnTo>
                <a:cubicBezTo>
                  <a:pt x="2180578" y="887366"/>
                  <a:pt x="2185154" y="872793"/>
                  <a:pt x="2190053" y="857051"/>
                </a:cubicBezTo>
                <a:cubicBezTo>
                  <a:pt x="2209648" y="794081"/>
                  <a:pt x="2222847" y="749822"/>
                  <a:pt x="2229650" y="724272"/>
                </a:cubicBezTo>
                <a:cubicBezTo>
                  <a:pt x="2234321" y="714817"/>
                  <a:pt x="2237164" y="705965"/>
                  <a:pt x="2238179" y="697716"/>
                </a:cubicBezTo>
                <a:cubicBezTo>
                  <a:pt x="2239194" y="689468"/>
                  <a:pt x="2239600" y="680616"/>
                  <a:pt x="2239397" y="671161"/>
                </a:cubicBezTo>
                <a:close/>
                <a:moveTo>
                  <a:pt x="2210156" y="666332"/>
                </a:moveTo>
                <a:cubicBezTo>
                  <a:pt x="2207719" y="666534"/>
                  <a:pt x="2206501" y="667339"/>
                  <a:pt x="2206501" y="668747"/>
                </a:cubicBezTo>
                <a:cubicBezTo>
                  <a:pt x="2206501" y="670155"/>
                  <a:pt x="2207719" y="670959"/>
                  <a:pt x="2210156" y="671161"/>
                </a:cubicBezTo>
                <a:cubicBezTo>
                  <a:pt x="2212593" y="670959"/>
                  <a:pt x="2213812" y="670155"/>
                  <a:pt x="2213812" y="668747"/>
                </a:cubicBezTo>
                <a:cubicBezTo>
                  <a:pt x="2213812" y="667339"/>
                  <a:pt x="2212593" y="666534"/>
                  <a:pt x="2210156" y="666332"/>
                </a:cubicBezTo>
                <a:close/>
                <a:moveTo>
                  <a:pt x="2200409" y="651848"/>
                </a:moveTo>
                <a:cubicBezTo>
                  <a:pt x="2197972" y="652251"/>
                  <a:pt x="2196754" y="653860"/>
                  <a:pt x="2196754" y="656676"/>
                </a:cubicBezTo>
                <a:cubicBezTo>
                  <a:pt x="2196754" y="659493"/>
                  <a:pt x="2197972" y="661102"/>
                  <a:pt x="2200409" y="661504"/>
                </a:cubicBezTo>
                <a:cubicBezTo>
                  <a:pt x="2200409" y="661102"/>
                  <a:pt x="2200409" y="659493"/>
                  <a:pt x="2200409" y="656676"/>
                </a:cubicBezTo>
                <a:cubicBezTo>
                  <a:pt x="2200409" y="653860"/>
                  <a:pt x="2200409" y="652251"/>
                  <a:pt x="2200409" y="651848"/>
                </a:cubicBezTo>
                <a:close/>
                <a:moveTo>
                  <a:pt x="2215029" y="647019"/>
                </a:moveTo>
                <a:cubicBezTo>
                  <a:pt x="2212593" y="647422"/>
                  <a:pt x="2211375" y="649032"/>
                  <a:pt x="2211375" y="651848"/>
                </a:cubicBezTo>
                <a:cubicBezTo>
                  <a:pt x="2211375" y="654665"/>
                  <a:pt x="2212593" y="656274"/>
                  <a:pt x="2215029" y="656676"/>
                </a:cubicBezTo>
                <a:cubicBezTo>
                  <a:pt x="2215029" y="656274"/>
                  <a:pt x="2215029" y="654665"/>
                  <a:pt x="2215029" y="651848"/>
                </a:cubicBezTo>
                <a:cubicBezTo>
                  <a:pt x="2215029" y="649032"/>
                  <a:pt x="2215029" y="647422"/>
                  <a:pt x="2215029" y="647019"/>
                </a:cubicBezTo>
                <a:close/>
                <a:moveTo>
                  <a:pt x="2217162" y="636759"/>
                </a:moveTo>
                <a:cubicBezTo>
                  <a:pt x="2216553" y="637162"/>
                  <a:pt x="2216248" y="638167"/>
                  <a:pt x="2216248" y="639777"/>
                </a:cubicBezTo>
                <a:cubicBezTo>
                  <a:pt x="2216248" y="642996"/>
                  <a:pt x="2217466" y="643800"/>
                  <a:pt x="2219903" y="642191"/>
                </a:cubicBezTo>
                <a:cubicBezTo>
                  <a:pt x="2219903" y="641991"/>
                  <a:pt x="2219903" y="641185"/>
                  <a:pt x="2219903" y="639777"/>
                </a:cubicBezTo>
                <a:cubicBezTo>
                  <a:pt x="2219903" y="638369"/>
                  <a:pt x="2219903" y="637564"/>
                  <a:pt x="2219903" y="637363"/>
                </a:cubicBezTo>
                <a:cubicBezTo>
                  <a:pt x="2218685" y="636558"/>
                  <a:pt x="2217771" y="636356"/>
                  <a:pt x="2217162" y="636759"/>
                </a:cubicBezTo>
                <a:close/>
                <a:moveTo>
                  <a:pt x="2117558" y="632534"/>
                </a:moveTo>
                <a:cubicBezTo>
                  <a:pt x="2110147" y="642694"/>
                  <a:pt x="2104258" y="654966"/>
                  <a:pt x="2099892" y="669350"/>
                </a:cubicBezTo>
                <a:cubicBezTo>
                  <a:pt x="2095526" y="683735"/>
                  <a:pt x="2093293" y="697213"/>
                  <a:pt x="2093191" y="709787"/>
                </a:cubicBezTo>
                <a:cubicBezTo>
                  <a:pt x="2093191" y="715420"/>
                  <a:pt x="2093191" y="718639"/>
                  <a:pt x="2093191" y="719444"/>
                </a:cubicBezTo>
                <a:lnTo>
                  <a:pt x="2117558" y="642191"/>
                </a:lnTo>
                <a:close/>
                <a:moveTo>
                  <a:pt x="2195535" y="622878"/>
                </a:moveTo>
                <a:cubicBezTo>
                  <a:pt x="2192591" y="628612"/>
                  <a:pt x="2188733" y="637664"/>
                  <a:pt x="2183961" y="650037"/>
                </a:cubicBezTo>
                <a:cubicBezTo>
                  <a:pt x="2179189" y="662410"/>
                  <a:pt x="2176549" y="672670"/>
                  <a:pt x="2176041" y="680817"/>
                </a:cubicBezTo>
                <a:cubicBezTo>
                  <a:pt x="2176041" y="681019"/>
                  <a:pt x="2176041" y="681824"/>
                  <a:pt x="2176041" y="683232"/>
                </a:cubicBezTo>
                <a:cubicBezTo>
                  <a:pt x="2176041" y="684639"/>
                  <a:pt x="2176041" y="685444"/>
                  <a:pt x="2176041" y="685646"/>
                </a:cubicBezTo>
                <a:cubicBezTo>
                  <a:pt x="2183250" y="678102"/>
                  <a:pt x="2188327" y="669048"/>
                  <a:pt x="2191270" y="658487"/>
                </a:cubicBezTo>
                <a:cubicBezTo>
                  <a:pt x="2194215" y="647925"/>
                  <a:pt x="2195637" y="637664"/>
                  <a:pt x="2195535" y="627706"/>
                </a:cubicBezTo>
                <a:cubicBezTo>
                  <a:pt x="2195535" y="627506"/>
                  <a:pt x="2195535" y="626700"/>
                  <a:pt x="2195535" y="625292"/>
                </a:cubicBezTo>
                <a:cubicBezTo>
                  <a:pt x="2195535" y="623884"/>
                  <a:pt x="2195535" y="623079"/>
                  <a:pt x="2195535" y="622878"/>
                </a:cubicBezTo>
                <a:close/>
                <a:moveTo>
                  <a:pt x="2176041" y="613221"/>
                </a:moveTo>
                <a:lnTo>
                  <a:pt x="2122432" y="782212"/>
                </a:lnTo>
                <a:lnTo>
                  <a:pt x="2054202" y="999486"/>
                </a:lnTo>
                <a:lnTo>
                  <a:pt x="2054202" y="1004314"/>
                </a:lnTo>
                <a:cubicBezTo>
                  <a:pt x="2056436" y="1004113"/>
                  <a:pt x="2058060" y="1003308"/>
                  <a:pt x="2059076" y="1001900"/>
                </a:cubicBezTo>
                <a:cubicBezTo>
                  <a:pt x="2060091" y="1000492"/>
                  <a:pt x="2061716" y="999687"/>
                  <a:pt x="2063949" y="999486"/>
                </a:cubicBezTo>
                <a:cubicBezTo>
                  <a:pt x="2072072" y="969711"/>
                  <a:pt x="2082631" y="936316"/>
                  <a:pt x="2095627" y="899299"/>
                </a:cubicBezTo>
                <a:cubicBezTo>
                  <a:pt x="2108623" y="862282"/>
                  <a:pt x="2119183" y="826471"/>
                  <a:pt x="2127305" y="791869"/>
                </a:cubicBezTo>
                <a:cubicBezTo>
                  <a:pt x="2127305" y="791667"/>
                  <a:pt x="2127305" y="790862"/>
                  <a:pt x="2127305" y="789454"/>
                </a:cubicBezTo>
                <a:cubicBezTo>
                  <a:pt x="2127305" y="788046"/>
                  <a:pt x="2127305" y="787242"/>
                  <a:pt x="2127305" y="787040"/>
                </a:cubicBezTo>
                <a:cubicBezTo>
                  <a:pt x="2127408" y="786839"/>
                  <a:pt x="2127204" y="786034"/>
                  <a:pt x="2126697" y="784626"/>
                </a:cubicBezTo>
                <a:cubicBezTo>
                  <a:pt x="2126189" y="783218"/>
                  <a:pt x="2124768" y="782413"/>
                  <a:pt x="2122432" y="782212"/>
                </a:cubicBezTo>
                <a:lnTo>
                  <a:pt x="2132179" y="772555"/>
                </a:lnTo>
                <a:lnTo>
                  <a:pt x="2166294" y="680817"/>
                </a:lnTo>
                <a:cubicBezTo>
                  <a:pt x="2164568" y="671161"/>
                  <a:pt x="2165584" y="661504"/>
                  <a:pt x="2169339" y="651848"/>
                </a:cubicBezTo>
                <a:cubicBezTo>
                  <a:pt x="2173096" y="642191"/>
                  <a:pt x="2175331" y="632534"/>
                  <a:pt x="2176041" y="622878"/>
                </a:cubicBezTo>
                <a:cubicBezTo>
                  <a:pt x="2176041" y="622073"/>
                  <a:pt x="2176041" y="618854"/>
                  <a:pt x="2176041" y="613221"/>
                </a:cubicBezTo>
                <a:close/>
                <a:moveTo>
                  <a:pt x="2197667" y="607790"/>
                </a:moveTo>
                <a:cubicBezTo>
                  <a:pt x="2197059" y="608192"/>
                  <a:pt x="2196754" y="609197"/>
                  <a:pt x="2196754" y="610807"/>
                </a:cubicBezTo>
                <a:cubicBezTo>
                  <a:pt x="2196754" y="614026"/>
                  <a:pt x="2197972" y="614830"/>
                  <a:pt x="2200409" y="613221"/>
                </a:cubicBezTo>
                <a:cubicBezTo>
                  <a:pt x="2200409" y="613020"/>
                  <a:pt x="2200409" y="612215"/>
                  <a:pt x="2200409" y="610807"/>
                </a:cubicBezTo>
                <a:cubicBezTo>
                  <a:pt x="2200409" y="609399"/>
                  <a:pt x="2200409" y="608594"/>
                  <a:pt x="2200409" y="608393"/>
                </a:cubicBezTo>
                <a:cubicBezTo>
                  <a:pt x="2199191" y="607588"/>
                  <a:pt x="2198276" y="607388"/>
                  <a:pt x="2197667" y="607790"/>
                </a:cubicBezTo>
                <a:close/>
                <a:moveTo>
                  <a:pt x="2210156" y="603564"/>
                </a:moveTo>
                <a:cubicBezTo>
                  <a:pt x="2210156" y="603766"/>
                  <a:pt x="2210156" y="604571"/>
                  <a:pt x="2210156" y="605979"/>
                </a:cubicBezTo>
                <a:cubicBezTo>
                  <a:pt x="2210156" y="607387"/>
                  <a:pt x="2210156" y="608192"/>
                  <a:pt x="2210156" y="608393"/>
                </a:cubicBezTo>
                <a:cubicBezTo>
                  <a:pt x="2212593" y="608192"/>
                  <a:pt x="2213812" y="607387"/>
                  <a:pt x="2213812" y="605979"/>
                </a:cubicBezTo>
                <a:cubicBezTo>
                  <a:pt x="2213812" y="604571"/>
                  <a:pt x="2212593" y="603766"/>
                  <a:pt x="2210156" y="603564"/>
                </a:cubicBezTo>
                <a:close/>
                <a:moveTo>
                  <a:pt x="2200409" y="593908"/>
                </a:moveTo>
                <a:cubicBezTo>
                  <a:pt x="2200409" y="594109"/>
                  <a:pt x="2200409" y="594914"/>
                  <a:pt x="2200409" y="596322"/>
                </a:cubicBezTo>
                <a:cubicBezTo>
                  <a:pt x="2200409" y="597730"/>
                  <a:pt x="2200409" y="598535"/>
                  <a:pt x="2200409" y="598736"/>
                </a:cubicBezTo>
                <a:cubicBezTo>
                  <a:pt x="2202845" y="598535"/>
                  <a:pt x="2204064" y="597730"/>
                  <a:pt x="2204064" y="596322"/>
                </a:cubicBezTo>
                <a:cubicBezTo>
                  <a:pt x="2204064" y="594914"/>
                  <a:pt x="2202845" y="594109"/>
                  <a:pt x="2200409" y="593908"/>
                </a:cubicBezTo>
                <a:close/>
                <a:moveTo>
                  <a:pt x="2185788" y="584251"/>
                </a:moveTo>
                <a:cubicBezTo>
                  <a:pt x="2181727" y="593103"/>
                  <a:pt x="2180102" y="599541"/>
                  <a:pt x="2180914" y="603564"/>
                </a:cubicBezTo>
                <a:cubicBezTo>
                  <a:pt x="2180914" y="604369"/>
                  <a:pt x="2180914" y="607588"/>
                  <a:pt x="2180914" y="613221"/>
                </a:cubicBezTo>
                <a:cubicBezTo>
                  <a:pt x="2184976" y="604369"/>
                  <a:pt x="2186600" y="597931"/>
                  <a:pt x="2185788" y="593908"/>
                </a:cubicBezTo>
                <a:cubicBezTo>
                  <a:pt x="2185788" y="593103"/>
                  <a:pt x="2185788" y="589884"/>
                  <a:pt x="2185788" y="584251"/>
                </a:cubicBezTo>
                <a:close/>
                <a:moveTo>
                  <a:pt x="2176041" y="564938"/>
                </a:moveTo>
                <a:cubicBezTo>
                  <a:pt x="2173604" y="565341"/>
                  <a:pt x="2172386" y="566950"/>
                  <a:pt x="2172386" y="569766"/>
                </a:cubicBezTo>
                <a:cubicBezTo>
                  <a:pt x="2172386" y="572583"/>
                  <a:pt x="2173604" y="574193"/>
                  <a:pt x="2176041" y="574595"/>
                </a:cubicBezTo>
                <a:cubicBezTo>
                  <a:pt x="2176041" y="574193"/>
                  <a:pt x="2176041" y="572583"/>
                  <a:pt x="2176041" y="569766"/>
                </a:cubicBezTo>
                <a:cubicBezTo>
                  <a:pt x="2176041" y="566950"/>
                  <a:pt x="2176041" y="565341"/>
                  <a:pt x="2176041" y="564938"/>
                </a:cubicBezTo>
                <a:close/>
                <a:moveTo>
                  <a:pt x="2229650" y="540796"/>
                </a:moveTo>
                <a:cubicBezTo>
                  <a:pt x="2227213" y="541199"/>
                  <a:pt x="2225995" y="542809"/>
                  <a:pt x="2225995" y="545625"/>
                </a:cubicBezTo>
                <a:cubicBezTo>
                  <a:pt x="2225995" y="548442"/>
                  <a:pt x="2227213" y="550051"/>
                  <a:pt x="2229650" y="550453"/>
                </a:cubicBezTo>
                <a:cubicBezTo>
                  <a:pt x="2229650" y="550051"/>
                  <a:pt x="2229650" y="548442"/>
                  <a:pt x="2229650" y="545625"/>
                </a:cubicBezTo>
                <a:cubicBezTo>
                  <a:pt x="2229650" y="542809"/>
                  <a:pt x="2229650" y="541199"/>
                  <a:pt x="2229650" y="540796"/>
                </a:cubicBezTo>
                <a:close/>
                <a:moveTo>
                  <a:pt x="2180914" y="540796"/>
                </a:moveTo>
                <a:cubicBezTo>
                  <a:pt x="2180914" y="540998"/>
                  <a:pt x="2180914" y="541803"/>
                  <a:pt x="2180914" y="543211"/>
                </a:cubicBezTo>
                <a:cubicBezTo>
                  <a:pt x="2180914" y="544618"/>
                  <a:pt x="2180914" y="545424"/>
                  <a:pt x="2180914" y="545625"/>
                </a:cubicBezTo>
                <a:cubicBezTo>
                  <a:pt x="2183351" y="545424"/>
                  <a:pt x="2184570" y="544618"/>
                  <a:pt x="2184570" y="543211"/>
                </a:cubicBezTo>
                <a:cubicBezTo>
                  <a:pt x="2184570" y="541803"/>
                  <a:pt x="2183351" y="540998"/>
                  <a:pt x="2180914" y="540796"/>
                </a:cubicBezTo>
                <a:close/>
                <a:moveTo>
                  <a:pt x="2200409" y="535968"/>
                </a:moveTo>
                <a:cubicBezTo>
                  <a:pt x="2197871" y="543010"/>
                  <a:pt x="2195637" y="549447"/>
                  <a:pt x="2193707" y="555281"/>
                </a:cubicBezTo>
                <a:cubicBezTo>
                  <a:pt x="2191778" y="561116"/>
                  <a:pt x="2190764" y="567554"/>
                  <a:pt x="2190662" y="574595"/>
                </a:cubicBezTo>
                <a:cubicBezTo>
                  <a:pt x="2190662" y="575399"/>
                  <a:pt x="2190662" y="578618"/>
                  <a:pt x="2190662" y="584251"/>
                </a:cubicBezTo>
                <a:cubicBezTo>
                  <a:pt x="2190764" y="581234"/>
                  <a:pt x="2191778" y="576405"/>
                  <a:pt x="2193707" y="569766"/>
                </a:cubicBezTo>
                <a:cubicBezTo>
                  <a:pt x="2195637" y="563127"/>
                  <a:pt x="2197871" y="558300"/>
                  <a:pt x="2200409" y="555281"/>
                </a:cubicBezTo>
                <a:cubicBezTo>
                  <a:pt x="2200409" y="554880"/>
                  <a:pt x="2200409" y="553270"/>
                  <a:pt x="2200409" y="550453"/>
                </a:cubicBezTo>
                <a:cubicBezTo>
                  <a:pt x="2200409" y="547637"/>
                  <a:pt x="2200409" y="546028"/>
                  <a:pt x="2200409" y="545625"/>
                </a:cubicBezTo>
                <a:cubicBezTo>
                  <a:pt x="2200409" y="541601"/>
                  <a:pt x="2200409" y="539992"/>
                  <a:pt x="2200409" y="540796"/>
                </a:cubicBezTo>
                <a:cubicBezTo>
                  <a:pt x="2200409" y="540595"/>
                  <a:pt x="2200409" y="539790"/>
                  <a:pt x="2200409" y="538382"/>
                </a:cubicBezTo>
                <a:cubicBezTo>
                  <a:pt x="2200409" y="536974"/>
                  <a:pt x="2200409" y="536170"/>
                  <a:pt x="2200409" y="535968"/>
                </a:cubicBezTo>
                <a:close/>
                <a:moveTo>
                  <a:pt x="2200409" y="521483"/>
                </a:moveTo>
                <a:cubicBezTo>
                  <a:pt x="2200409" y="522188"/>
                  <a:pt x="2200409" y="524400"/>
                  <a:pt x="2200409" y="528122"/>
                </a:cubicBezTo>
                <a:lnTo>
                  <a:pt x="2200409" y="531140"/>
                </a:lnTo>
                <a:cubicBezTo>
                  <a:pt x="2202845" y="530738"/>
                  <a:pt x="2204064" y="529129"/>
                  <a:pt x="2204064" y="526311"/>
                </a:cubicBezTo>
                <a:cubicBezTo>
                  <a:pt x="2204064" y="523496"/>
                  <a:pt x="2202845" y="521886"/>
                  <a:pt x="2200409" y="521483"/>
                </a:cubicBezTo>
                <a:close/>
                <a:moveTo>
                  <a:pt x="2234524" y="516655"/>
                </a:moveTo>
                <a:cubicBezTo>
                  <a:pt x="2234524" y="516856"/>
                  <a:pt x="2234524" y="517661"/>
                  <a:pt x="2234524" y="519069"/>
                </a:cubicBezTo>
                <a:cubicBezTo>
                  <a:pt x="2234524" y="520477"/>
                  <a:pt x="2234524" y="521283"/>
                  <a:pt x="2234524" y="521483"/>
                </a:cubicBezTo>
                <a:cubicBezTo>
                  <a:pt x="2236960" y="521283"/>
                  <a:pt x="2238179" y="520477"/>
                  <a:pt x="2238179" y="519069"/>
                </a:cubicBezTo>
                <a:cubicBezTo>
                  <a:pt x="2238179" y="517661"/>
                  <a:pt x="2236960" y="516856"/>
                  <a:pt x="2234524" y="516655"/>
                </a:cubicBezTo>
                <a:close/>
                <a:moveTo>
                  <a:pt x="2205282" y="506998"/>
                </a:moveTo>
                <a:lnTo>
                  <a:pt x="2205282" y="510017"/>
                </a:lnTo>
                <a:cubicBezTo>
                  <a:pt x="2205282" y="513738"/>
                  <a:pt x="2205282" y="515951"/>
                  <a:pt x="2205282" y="516655"/>
                </a:cubicBezTo>
                <a:cubicBezTo>
                  <a:pt x="2207719" y="516253"/>
                  <a:pt x="2208938" y="514644"/>
                  <a:pt x="2208938" y="511826"/>
                </a:cubicBezTo>
                <a:cubicBezTo>
                  <a:pt x="2208938" y="509011"/>
                  <a:pt x="2207719" y="507401"/>
                  <a:pt x="2205282" y="506998"/>
                </a:cubicBezTo>
                <a:close/>
                <a:moveTo>
                  <a:pt x="2254018" y="487685"/>
                </a:moveTo>
                <a:cubicBezTo>
                  <a:pt x="2253816" y="490904"/>
                  <a:pt x="2253002" y="496537"/>
                  <a:pt x="2251581" y="504584"/>
                </a:cubicBezTo>
                <a:cubicBezTo>
                  <a:pt x="2250160" y="512631"/>
                  <a:pt x="2249348" y="518264"/>
                  <a:pt x="2249144" y="521483"/>
                </a:cubicBezTo>
                <a:cubicBezTo>
                  <a:pt x="2249144" y="521685"/>
                  <a:pt x="2249144" y="522489"/>
                  <a:pt x="2249144" y="523897"/>
                </a:cubicBezTo>
                <a:cubicBezTo>
                  <a:pt x="2249144" y="525305"/>
                  <a:pt x="2249144" y="526110"/>
                  <a:pt x="2249144" y="526311"/>
                </a:cubicBezTo>
                <a:cubicBezTo>
                  <a:pt x="2249144" y="526513"/>
                  <a:pt x="2249144" y="527318"/>
                  <a:pt x="2249144" y="528726"/>
                </a:cubicBezTo>
                <a:cubicBezTo>
                  <a:pt x="2249144" y="530134"/>
                  <a:pt x="2249144" y="530940"/>
                  <a:pt x="2249144" y="531140"/>
                </a:cubicBezTo>
                <a:cubicBezTo>
                  <a:pt x="2253205" y="522288"/>
                  <a:pt x="2254830" y="511022"/>
                  <a:pt x="2254018" y="497342"/>
                </a:cubicBezTo>
                <a:cubicBezTo>
                  <a:pt x="2254018" y="496940"/>
                  <a:pt x="2254018" y="495330"/>
                  <a:pt x="2254018" y="492513"/>
                </a:cubicBezTo>
                <a:cubicBezTo>
                  <a:pt x="2254018" y="489697"/>
                  <a:pt x="2254018" y="488088"/>
                  <a:pt x="2254018" y="487685"/>
                </a:cubicBezTo>
                <a:close/>
                <a:moveTo>
                  <a:pt x="2210156" y="487685"/>
                </a:moveTo>
                <a:cubicBezTo>
                  <a:pt x="2210156" y="488088"/>
                  <a:pt x="2210156" y="489697"/>
                  <a:pt x="2210156" y="492513"/>
                </a:cubicBezTo>
                <a:cubicBezTo>
                  <a:pt x="2210156" y="495330"/>
                  <a:pt x="2210156" y="496940"/>
                  <a:pt x="2210156" y="497342"/>
                </a:cubicBezTo>
                <a:cubicBezTo>
                  <a:pt x="2212593" y="496940"/>
                  <a:pt x="2213812" y="495330"/>
                  <a:pt x="2213812" y="492513"/>
                </a:cubicBezTo>
                <a:cubicBezTo>
                  <a:pt x="2213812" y="489697"/>
                  <a:pt x="2212593" y="488088"/>
                  <a:pt x="2210156" y="487685"/>
                </a:cubicBezTo>
                <a:close/>
                <a:moveTo>
                  <a:pt x="2215029" y="478028"/>
                </a:moveTo>
                <a:cubicBezTo>
                  <a:pt x="2212593" y="478230"/>
                  <a:pt x="2211375" y="479035"/>
                  <a:pt x="2211375" y="480442"/>
                </a:cubicBezTo>
                <a:cubicBezTo>
                  <a:pt x="2211375" y="481850"/>
                  <a:pt x="2212593" y="482656"/>
                  <a:pt x="2215029" y="482857"/>
                </a:cubicBezTo>
                <a:cubicBezTo>
                  <a:pt x="2215029" y="478833"/>
                  <a:pt x="2215029" y="477224"/>
                  <a:pt x="2215029" y="478028"/>
                </a:cubicBezTo>
                <a:close/>
                <a:moveTo>
                  <a:pt x="633562" y="429745"/>
                </a:moveTo>
                <a:cubicBezTo>
                  <a:pt x="631125" y="430148"/>
                  <a:pt x="629907" y="431758"/>
                  <a:pt x="629907" y="434574"/>
                </a:cubicBezTo>
                <a:cubicBezTo>
                  <a:pt x="629907" y="437391"/>
                  <a:pt x="631125" y="439000"/>
                  <a:pt x="633562" y="439402"/>
                </a:cubicBezTo>
                <a:cubicBezTo>
                  <a:pt x="635999" y="439000"/>
                  <a:pt x="637218" y="437391"/>
                  <a:pt x="637218" y="434574"/>
                </a:cubicBezTo>
                <a:cubicBezTo>
                  <a:pt x="637218" y="431758"/>
                  <a:pt x="635999" y="430148"/>
                  <a:pt x="633562" y="429745"/>
                </a:cubicBezTo>
                <a:close/>
                <a:moveTo>
                  <a:pt x="657930" y="405604"/>
                </a:moveTo>
                <a:cubicBezTo>
                  <a:pt x="655493" y="406007"/>
                  <a:pt x="654275" y="407616"/>
                  <a:pt x="654275" y="410432"/>
                </a:cubicBezTo>
                <a:cubicBezTo>
                  <a:pt x="654275" y="413249"/>
                  <a:pt x="655493" y="414859"/>
                  <a:pt x="657930" y="415260"/>
                </a:cubicBezTo>
                <a:cubicBezTo>
                  <a:pt x="657930" y="414859"/>
                  <a:pt x="657930" y="413249"/>
                  <a:pt x="657930" y="410432"/>
                </a:cubicBezTo>
                <a:cubicBezTo>
                  <a:pt x="657930" y="407616"/>
                  <a:pt x="657930" y="406007"/>
                  <a:pt x="657930" y="405604"/>
                </a:cubicBezTo>
                <a:close/>
                <a:moveTo>
                  <a:pt x="687171" y="400775"/>
                </a:moveTo>
                <a:cubicBezTo>
                  <a:pt x="685242" y="403189"/>
                  <a:pt x="685445" y="404397"/>
                  <a:pt x="687780" y="404397"/>
                </a:cubicBezTo>
                <a:cubicBezTo>
                  <a:pt x="690116" y="404397"/>
                  <a:pt x="691537" y="403189"/>
                  <a:pt x="692044" y="400775"/>
                </a:cubicBezTo>
                <a:cubicBezTo>
                  <a:pt x="691841" y="400775"/>
                  <a:pt x="691029" y="400775"/>
                  <a:pt x="689608" y="400775"/>
                </a:cubicBezTo>
                <a:cubicBezTo>
                  <a:pt x="688187" y="400775"/>
                  <a:pt x="687374" y="400775"/>
                  <a:pt x="687171" y="400775"/>
                </a:cubicBezTo>
                <a:close/>
                <a:moveTo>
                  <a:pt x="833377" y="395947"/>
                </a:moveTo>
                <a:cubicBezTo>
                  <a:pt x="830941" y="396350"/>
                  <a:pt x="829723" y="397959"/>
                  <a:pt x="829723" y="400775"/>
                </a:cubicBezTo>
                <a:cubicBezTo>
                  <a:pt x="829723" y="403592"/>
                  <a:pt x="830941" y="405202"/>
                  <a:pt x="833377" y="405604"/>
                </a:cubicBezTo>
                <a:cubicBezTo>
                  <a:pt x="835814" y="405202"/>
                  <a:pt x="837033" y="403592"/>
                  <a:pt x="837033" y="400775"/>
                </a:cubicBezTo>
                <a:cubicBezTo>
                  <a:pt x="837033" y="397959"/>
                  <a:pt x="835814" y="396350"/>
                  <a:pt x="833377" y="395947"/>
                </a:cubicBezTo>
                <a:close/>
                <a:moveTo>
                  <a:pt x="701792" y="395947"/>
                </a:moveTo>
                <a:cubicBezTo>
                  <a:pt x="701995" y="398361"/>
                  <a:pt x="702807" y="399569"/>
                  <a:pt x="704228" y="399569"/>
                </a:cubicBezTo>
                <a:cubicBezTo>
                  <a:pt x="705649" y="399569"/>
                  <a:pt x="706462" y="398361"/>
                  <a:pt x="706665" y="395947"/>
                </a:cubicBezTo>
                <a:cubicBezTo>
                  <a:pt x="706462" y="395947"/>
                  <a:pt x="705649" y="395947"/>
                  <a:pt x="704228" y="395947"/>
                </a:cubicBezTo>
                <a:cubicBezTo>
                  <a:pt x="702807" y="395947"/>
                  <a:pt x="701995" y="395947"/>
                  <a:pt x="701792" y="395947"/>
                </a:cubicBezTo>
                <a:close/>
                <a:moveTo>
                  <a:pt x="847998" y="391119"/>
                </a:moveTo>
                <a:cubicBezTo>
                  <a:pt x="845561" y="391522"/>
                  <a:pt x="844344" y="393131"/>
                  <a:pt x="844344" y="395947"/>
                </a:cubicBezTo>
                <a:cubicBezTo>
                  <a:pt x="844344" y="398764"/>
                  <a:pt x="845561" y="400374"/>
                  <a:pt x="847998" y="400775"/>
                </a:cubicBezTo>
                <a:cubicBezTo>
                  <a:pt x="847998" y="400374"/>
                  <a:pt x="847998" y="398764"/>
                  <a:pt x="847998" y="395947"/>
                </a:cubicBezTo>
                <a:cubicBezTo>
                  <a:pt x="847998" y="393131"/>
                  <a:pt x="847998" y="391522"/>
                  <a:pt x="847998" y="391119"/>
                </a:cubicBezTo>
                <a:close/>
                <a:moveTo>
                  <a:pt x="711539" y="391119"/>
                </a:moveTo>
                <a:cubicBezTo>
                  <a:pt x="710016" y="393533"/>
                  <a:pt x="711843" y="394741"/>
                  <a:pt x="717021" y="394741"/>
                </a:cubicBezTo>
                <a:cubicBezTo>
                  <a:pt x="722200" y="394741"/>
                  <a:pt x="725246" y="393533"/>
                  <a:pt x="726159" y="391119"/>
                </a:cubicBezTo>
                <a:cubicBezTo>
                  <a:pt x="723418" y="391119"/>
                  <a:pt x="720372" y="391119"/>
                  <a:pt x="717021" y="391119"/>
                </a:cubicBezTo>
                <a:cubicBezTo>
                  <a:pt x="713671" y="391119"/>
                  <a:pt x="711843" y="391119"/>
                  <a:pt x="711539" y="391119"/>
                </a:cubicBezTo>
                <a:close/>
                <a:moveTo>
                  <a:pt x="731033" y="386290"/>
                </a:moveTo>
                <a:cubicBezTo>
                  <a:pt x="731236" y="388705"/>
                  <a:pt x="732049" y="389912"/>
                  <a:pt x="733470" y="389912"/>
                </a:cubicBezTo>
                <a:cubicBezTo>
                  <a:pt x="734891" y="389912"/>
                  <a:pt x="735703" y="388705"/>
                  <a:pt x="735906" y="386290"/>
                </a:cubicBezTo>
                <a:cubicBezTo>
                  <a:pt x="735703" y="386290"/>
                  <a:pt x="734891" y="386290"/>
                  <a:pt x="733470" y="386290"/>
                </a:cubicBezTo>
                <a:cubicBezTo>
                  <a:pt x="732049" y="386290"/>
                  <a:pt x="731236" y="386290"/>
                  <a:pt x="731033" y="386290"/>
                </a:cubicBezTo>
                <a:close/>
                <a:moveTo>
                  <a:pt x="748090" y="382670"/>
                </a:moveTo>
                <a:cubicBezTo>
                  <a:pt x="746669" y="382670"/>
                  <a:pt x="745857" y="383876"/>
                  <a:pt x="745654" y="386290"/>
                </a:cubicBezTo>
                <a:cubicBezTo>
                  <a:pt x="745857" y="386290"/>
                  <a:pt x="746669" y="386290"/>
                  <a:pt x="748090" y="386290"/>
                </a:cubicBezTo>
                <a:cubicBezTo>
                  <a:pt x="749511" y="386290"/>
                  <a:pt x="750324" y="386290"/>
                  <a:pt x="750527" y="386290"/>
                </a:cubicBezTo>
                <a:cubicBezTo>
                  <a:pt x="750324" y="383876"/>
                  <a:pt x="749511" y="382670"/>
                  <a:pt x="748090" y="382670"/>
                </a:cubicBezTo>
                <a:close/>
                <a:moveTo>
                  <a:pt x="699355" y="382670"/>
                </a:moveTo>
                <a:cubicBezTo>
                  <a:pt x="697934" y="382670"/>
                  <a:pt x="697121" y="383876"/>
                  <a:pt x="696918" y="386290"/>
                </a:cubicBezTo>
                <a:cubicBezTo>
                  <a:pt x="697121" y="386290"/>
                  <a:pt x="697934" y="386290"/>
                  <a:pt x="699355" y="386290"/>
                </a:cubicBezTo>
                <a:cubicBezTo>
                  <a:pt x="700776" y="386290"/>
                  <a:pt x="701588" y="386290"/>
                  <a:pt x="701792" y="386290"/>
                </a:cubicBezTo>
                <a:cubicBezTo>
                  <a:pt x="701588" y="383876"/>
                  <a:pt x="700776" y="382670"/>
                  <a:pt x="699355" y="382670"/>
                </a:cubicBezTo>
                <a:close/>
                <a:moveTo>
                  <a:pt x="762711" y="377841"/>
                </a:moveTo>
                <a:cubicBezTo>
                  <a:pt x="761290" y="377841"/>
                  <a:pt x="760478" y="379048"/>
                  <a:pt x="760274" y="381462"/>
                </a:cubicBezTo>
                <a:cubicBezTo>
                  <a:pt x="760782" y="381462"/>
                  <a:pt x="762203" y="381462"/>
                  <a:pt x="764539" y="381462"/>
                </a:cubicBezTo>
                <a:lnTo>
                  <a:pt x="765148" y="381462"/>
                </a:lnTo>
                <a:cubicBezTo>
                  <a:pt x="764944" y="379048"/>
                  <a:pt x="764132" y="377841"/>
                  <a:pt x="762711" y="377841"/>
                </a:cubicBezTo>
                <a:close/>
                <a:moveTo>
                  <a:pt x="517206" y="377841"/>
                </a:moveTo>
                <a:cubicBezTo>
                  <a:pt x="516393" y="377841"/>
                  <a:pt x="516191" y="379048"/>
                  <a:pt x="516597" y="381462"/>
                </a:cubicBezTo>
                <a:cubicBezTo>
                  <a:pt x="516800" y="381462"/>
                  <a:pt x="517612" y="381462"/>
                  <a:pt x="519033" y="381462"/>
                </a:cubicBezTo>
                <a:cubicBezTo>
                  <a:pt x="520455" y="381462"/>
                  <a:pt x="521267" y="381462"/>
                  <a:pt x="521470" y="381462"/>
                </a:cubicBezTo>
                <a:cubicBezTo>
                  <a:pt x="519440" y="379048"/>
                  <a:pt x="518018" y="377841"/>
                  <a:pt x="517206" y="377841"/>
                </a:cubicBezTo>
                <a:close/>
                <a:moveTo>
                  <a:pt x="716412" y="376634"/>
                </a:moveTo>
                <a:cubicBezTo>
                  <a:pt x="713975" y="377037"/>
                  <a:pt x="712758" y="378646"/>
                  <a:pt x="712758" y="381462"/>
                </a:cubicBezTo>
                <a:cubicBezTo>
                  <a:pt x="712758" y="384279"/>
                  <a:pt x="713975" y="385889"/>
                  <a:pt x="716412" y="386290"/>
                </a:cubicBezTo>
                <a:cubicBezTo>
                  <a:pt x="718849" y="385889"/>
                  <a:pt x="720068" y="384279"/>
                  <a:pt x="720068" y="381462"/>
                </a:cubicBezTo>
                <a:cubicBezTo>
                  <a:pt x="720068" y="378646"/>
                  <a:pt x="718849" y="377037"/>
                  <a:pt x="716412" y="376634"/>
                </a:cubicBezTo>
                <a:close/>
                <a:moveTo>
                  <a:pt x="776723" y="373013"/>
                </a:moveTo>
                <a:cubicBezTo>
                  <a:pt x="775098" y="373013"/>
                  <a:pt x="772865" y="374220"/>
                  <a:pt x="770021" y="376634"/>
                </a:cubicBezTo>
                <a:cubicBezTo>
                  <a:pt x="770428" y="376634"/>
                  <a:pt x="772053" y="376634"/>
                  <a:pt x="774895" y="376634"/>
                </a:cubicBezTo>
                <a:cubicBezTo>
                  <a:pt x="777738" y="376634"/>
                  <a:pt x="779363" y="376634"/>
                  <a:pt x="779768" y="376634"/>
                </a:cubicBezTo>
                <a:cubicBezTo>
                  <a:pt x="779363" y="374220"/>
                  <a:pt x="778347" y="373013"/>
                  <a:pt x="776723" y="373013"/>
                </a:cubicBezTo>
                <a:close/>
                <a:moveTo>
                  <a:pt x="726159" y="373013"/>
                </a:moveTo>
                <a:cubicBezTo>
                  <a:pt x="723317" y="373013"/>
                  <a:pt x="721693" y="374220"/>
                  <a:pt x="721286" y="376634"/>
                </a:cubicBezTo>
                <a:cubicBezTo>
                  <a:pt x="721693" y="376634"/>
                  <a:pt x="723317" y="376634"/>
                  <a:pt x="726159" y="376634"/>
                </a:cubicBezTo>
                <a:cubicBezTo>
                  <a:pt x="729003" y="376634"/>
                  <a:pt x="730627" y="376634"/>
                  <a:pt x="731033" y="376634"/>
                </a:cubicBezTo>
                <a:cubicBezTo>
                  <a:pt x="730627" y="374220"/>
                  <a:pt x="729003" y="373013"/>
                  <a:pt x="726159" y="373013"/>
                </a:cubicBezTo>
                <a:close/>
                <a:moveTo>
                  <a:pt x="528780" y="373013"/>
                </a:moveTo>
                <a:cubicBezTo>
                  <a:pt x="527359" y="373013"/>
                  <a:pt x="526547" y="374220"/>
                  <a:pt x="526344" y="376634"/>
                </a:cubicBezTo>
                <a:cubicBezTo>
                  <a:pt x="526547" y="376634"/>
                  <a:pt x="527359" y="376634"/>
                  <a:pt x="528780" y="376634"/>
                </a:cubicBezTo>
                <a:cubicBezTo>
                  <a:pt x="530202" y="376634"/>
                  <a:pt x="531014" y="376634"/>
                  <a:pt x="531217" y="376634"/>
                </a:cubicBezTo>
                <a:cubicBezTo>
                  <a:pt x="531014" y="374220"/>
                  <a:pt x="530202" y="373013"/>
                  <a:pt x="528780" y="373013"/>
                </a:cubicBezTo>
                <a:close/>
                <a:moveTo>
                  <a:pt x="740780" y="371805"/>
                </a:moveTo>
                <a:cubicBezTo>
                  <a:pt x="738851" y="374220"/>
                  <a:pt x="739054" y="375427"/>
                  <a:pt x="741389" y="375427"/>
                </a:cubicBezTo>
                <a:cubicBezTo>
                  <a:pt x="743725" y="375427"/>
                  <a:pt x="745146" y="374220"/>
                  <a:pt x="745654" y="371805"/>
                </a:cubicBezTo>
                <a:cubicBezTo>
                  <a:pt x="745450" y="371805"/>
                  <a:pt x="744638" y="371805"/>
                  <a:pt x="743217" y="371805"/>
                </a:cubicBezTo>
                <a:cubicBezTo>
                  <a:pt x="741796" y="371805"/>
                  <a:pt x="740983" y="371805"/>
                  <a:pt x="740780" y="371805"/>
                </a:cubicBezTo>
                <a:close/>
                <a:moveTo>
                  <a:pt x="545838" y="371805"/>
                </a:moveTo>
                <a:cubicBezTo>
                  <a:pt x="546041" y="374220"/>
                  <a:pt x="546854" y="375427"/>
                  <a:pt x="548275" y="375427"/>
                </a:cubicBezTo>
                <a:cubicBezTo>
                  <a:pt x="549696" y="375427"/>
                  <a:pt x="550508" y="374220"/>
                  <a:pt x="550711" y="371805"/>
                </a:cubicBezTo>
                <a:cubicBezTo>
                  <a:pt x="546650" y="371805"/>
                  <a:pt x="545026" y="371805"/>
                  <a:pt x="545838" y="371805"/>
                </a:cubicBezTo>
                <a:close/>
                <a:moveTo>
                  <a:pt x="750527" y="366977"/>
                </a:moveTo>
                <a:cubicBezTo>
                  <a:pt x="750934" y="369391"/>
                  <a:pt x="752558" y="370599"/>
                  <a:pt x="755401" y="370599"/>
                </a:cubicBezTo>
                <a:cubicBezTo>
                  <a:pt x="758244" y="370599"/>
                  <a:pt x="759869" y="369391"/>
                  <a:pt x="760274" y="366977"/>
                </a:cubicBezTo>
                <a:cubicBezTo>
                  <a:pt x="759869" y="366977"/>
                  <a:pt x="758244" y="366977"/>
                  <a:pt x="755401" y="366977"/>
                </a:cubicBezTo>
                <a:cubicBezTo>
                  <a:pt x="752558" y="366977"/>
                  <a:pt x="750934" y="366977"/>
                  <a:pt x="750527" y="366977"/>
                </a:cubicBezTo>
                <a:close/>
                <a:moveTo>
                  <a:pt x="555585" y="366977"/>
                </a:moveTo>
                <a:cubicBezTo>
                  <a:pt x="555788" y="369391"/>
                  <a:pt x="556601" y="370599"/>
                  <a:pt x="558022" y="370599"/>
                </a:cubicBezTo>
                <a:cubicBezTo>
                  <a:pt x="559443" y="370599"/>
                  <a:pt x="560255" y="369391"/>
                  <a:pt x="560459" y="366977"/>
                </a:cubicBezTo>
                <a:cubicBezTo>
                  <a:pt x="560255" y="366977"/>
                  <a:pt x="559443" y="366977"/>
                  <a:pt x="558022" y="366977"/>
                </a:cubicBezTo>
                <a:cubicBezTo>
                  <a:pt x="556601" y="366977"/>
                  <a:pt x="555788" y="366977"/>
                  <a:pt x="555585" y="366977"/>
                </a:cubicBezTo>
                <a:close/>
                <a:moveTo>
                  <a:pt x="833377" y="362149"/>
                </a:moveTo>
                <a:cubicBezTo>
                  <a:pt x="828707" y="362350"/>
                  <a:pt x="824646" y="363155"/>
                  <a:pt x="821194" y="364563"/>
                </a:cubicBezTo>
                <a:cubicBezTo>
                  <a:pt x="817741" y="365971"/>
                  <a:pt x="813680" y="366777"/>
                  <a:pt x="809010" y="366977"/>
                </a:cubicBezTo>
                <a:cubicBezTo>
                  <a:pt x="809822" y="366977"/>
                  <a:pt x="813071" y="366977"/>
                  <a:pt x="818757" y="366977"/>
                </a:cubicBezTo>
                <a:cubicBezTo>
                  <a:pt x="822818" y="367782"/>
                  <a:pt x="829316" y="366172"/>
                  <a:pt x="838251" y="362149"/>
                </a:cubicBezTo>
                <a:cubicBezTo>
                  <a:pt x="838048" y="362149"/>
                  <a:pt x="837235" y="362149"/>
                  <a:pt x="835814" y="362149"/>
                </a:cubicBezTo>
                <a:cubicBezTo>
                  <a:pt x="834393" y="362149"/>
                  <a:pt x="833581" y="362149"/>
                  <a:pt x="833377" y="362149"/>
                </a:cubicBezTo>
                <a:close/>
                <a:moveTo>
                  <a:pt x="765148" y="362149"/>
                </a:moveTo>
                <a:cubicBezTo>
                  <a:pt x="765757" y="364563"/>
                  <a:pt x="768193" y="365771"/>
                  <a:pt x="772458" y="365771"/>
                </a:cubicBezTo>
                <a:cubicBezTo>
                  <a:pt x="776723" y="365771"/>
                  <a:pt x="779160" y="364563"/>
                  <a:pt x="779768" y="362149"/>
                </a:cubicBezTo>
                <a:cubicBezTo>
                  <a:pt x="779464" y="362149"/>
                  <a:pt x="777636" y="362149"/>
                  <a:pt x="774286" y="362149"/>
                </a:cubicBezTo>
                <a:cubicBezTo>
                  <a:pt x="770936" y="362149"/>
                  <a:pt x="767889" y="362149"/>
                  <a:pt x="765148" y="362149"/>
                </a:cubicBezTo>
                <a:close/>
                <a:moveTo>
                  <a:pt x="794389" y="358528"/>
                </a:moveTo>
                <a:cubicBezTo>
                  <a:pt x="791547" y="358528"/>
                  <a:pt x="789922" y="359735"/>
                  <a:pt x="789516" y="362149"/>
                </a:cubicBezTo>
                <a:cubicBezTo>
                  <a:pt x="788094" y="362149"/>
                  <a:pt x="789719" y="362149"/>
                  <a:pt x="794389" y="362149"/>
                </a:cubicBezTo>
                <a:cubicBezTo>
                  <a:pt x="799059" y="362149"/>
                  <a:pt x="800684" y="362149"/>
                  <a:pt x="799263" y="362149"/>
                </a:cubicBezTo>
                <a:cubicBezTo>
                  <a:pt x="798857" y="359735"/>
                  <a:pt x="797233" y="358528"/>
                  <a:pt x="794389" y="358528"/>
                </a:cubicBezTo>
                <a:close/>
                <a:moveTo>
                  <a:pt x="674987" y="358528"/>
                </a:moveTo>
                <a:cubicBezTo>
                  <a:pt x="673566" y="358528"/>
                  <a:pt x="672754" y="359735"/>
                  <a:pt x="672550" y="362149"/>
                </a:cubicBezTo>
                <a:cubicBezTo>
                  <a:pt x="672754" y="362149"/>
                  <a:pt x="673566" y="362149"/>
                  <a:pt x="674987" y="362149"/>
                </a:cubicBezTo>
                <a:cubicBezTo>
                  <a:pt x="676408" y="362149"/>
                  <a:pt x="677220" y="362149"/>
                  <a:pt x="677424" y="362149"/>
                </a:cubicBezTo>
                <a:cubicBezTo>
                  <a:pt x="677220" y="359735"/>
                  <a:pt x="676408" y="358528"/>
                  <a:pt x="674987" y="358528"/>
                </a:cubicBezTo>
                <a:close/>
                <a:moveTo>
                  <a:pt x="586654" y="358528"/>
                </a:moveTo>
                <a:cubicBezTo>
                  <a:pt x="585030" y="358528"/>
                  <a:pt x="582796" y="359735"/>
                  <a:pt x="579953" y="362149"/>
                </a:cubicBezTo>
                <a:cubicBezTo>
                  <a:pt x="580360" y="362149"/>
                  <a:pt x="581984" y="362149"/>
                  <a:pt x="584826" y="362149"/>
                </a:cubicBezTo>
                <a:cubicBezTo>
                  <a:pt x="587670" y="362149"/>
                  <a:pt x="589294" y="362149"/>
                  <a:pt x="589700" y="362149"/>
                </a:cubicBezTo>
                <a:cubicBezTo>
                  <a:pt x="589294" y="359735"/>
                  <a:pt x="588279" y="358528"/>
                  <a:pt x="586654" y="358528"/>
                </a:cubicBezTo>
                <a:close/>
                <a:moveTo>
                  <a:pt x="862619" y="357321"/>
                </a:moveTo>
                <a:cubicBezTo>
                  <a:pt x="858557" y="356516"/>
                  <a:pt x="852059" y="358125"/>
                  <a:pt x="843125" y="362149"/>
                </a:cubicBezTo>
                <a:cubicBezTo>
                  <a:pt x="843328" y="362149"/>
                  <a:pt x="844140" y="362149"/>
                  <a:pt x="845561" y="362149"/>
                </a:cubicBezTo>
                <a:cubicBezTo>
                  <a:pt x="846982" y="362149"/>
                  <a:pt x="847795" y="362149"/>
                  <a:pt x="847998" y="362149"/>
                </a:cubicBezTo>
                <a:cubicBezTo>
                  <a:pt x="852668" y="362250"/>
                  <a:pt x="856731" y="362049"/>
                  <a:pt x="860182" y="361546"/>
                </a:cubicBezTo>
                <a:cubicBezTo>
                  <a:pt x="863634" y="361043"/>
                  <a:pt x="867696" y="359635"/>
                  <a:pt x="872366" y="357321"/>
                </a:cubicBezTo>
                <a:cubicBezTo>
                  <a:pt x="870132" y="357321"/>
                  <a:pt x="868508" y="357321"/>
                  <a:pt x="867492" y="357321"/>
                </a:cubicBezTo>
                <a:cubicBezTo>
                  <a:pt x="866477" y="357321"/>
                  <a:pt x="864852" y="357321"/>
                  <a:pt x="862619" y="357321"/>
                </a:cubicBezTo>
                <a:close/>
                <a:moveTo>
                  <a:pt x="1159905" y="352492"/>
                </a:moveTo>
                <a:cubicBezTo>
                  <a:pt x="1147417" y="352594"/>
                  <a:pt x="1134624" y="353599"/>
                  <a:pt x="1121526" y="355510"/>
                </a:cubicBezTo>
                <a:cubicBezTo>
                  <a:pt x="1108429" y="357422"/>
                  <a:pt x="1096854" y="359635"/>
                  <a:pt x="1086802" y="362149"/>
                </a:cubicBezTo>
                <a:cubicBezTo>
                  <a:pt x="1087006" y="362149"/>
                  <a:pt x="1087818" y="362149"/>
                  <a:pt x="1089239" y="362149"/>
                </a:cubicBezTo>
                <a:cubicBezTo>
                  <a:pt x="1090660" y="362149"/>
                  <a:pt x="1091472" y="362149"/>
                  <a:pt x="1091676" y="362149"/>
                </a:cubicBezTo>
                <a:cubicBezTo>
                  <a:pt x="1104164" y="362350"/>
                  <a:pt x="1116958" y="361949"/>
                  <a:pt x="1130055" y="360942"/>
                </a:cubicBezTo>
                <a:cubicBezTo>
                  <a:pt x="1143152" y="359936"/>
                  <a:pt x="1154727" y="357119"/>
                  <a:pt x="1164779" y="352492"/>
                </a:cubicBezTo>
                <a:cubicBezTo>
                  <a:pt x="1164576" y="352492"/>
                  <a:pt x="1163763" y="352492"/>
                  <a:pt x="1162342" y="352492"/>
                </a:cubicBezTo>
                <a:cubicBezTo>
                  <a:pt x="1160921" y="352492"/>
                  <a:pt x="1160109" y="352492"/>
                  <a:pt x="1159905" y="352492"/>
                </a:cubicBezTo>
                <a:close/>
                <a:moveTo>
                  <a:pt x="823630" y="352492"/>
                </a:moveTo>
                <a:cubicBezTo>
                  <a:pt x="819569" y="351687"/>
                  <a:pt x="813071" y="353297"/>
                  <a:pt x="804136" y="357321"/>
                </a:cubicBezTo>
                <a:cubicBezTo>
                  <a:pt x="804340" y="357321"/>
                  <a:pt x="805152" y="357321"/>
                  <a:pt x="806573" y="357321"/>
                </a:cubicBezTo>
                <a:cubicBezTo>
                  <a:pt x="807995" y="357321"/>
                  <a:pt x="808806" y="357321"/>
                  <a:pt x="809010" y="357321"/>
                </a:cubicBezTo>
                <a:cubicBezTo>
                  <a:pt x="813680" y="357422"/>
                  <a:pt x="817741" y="357220"/>
                  <a:pt x="821194" y="356717"/>
                </a:cubicBezTo>
                <a:cubicBezTo>
                  <a:pt x="824646" y="356214"/>
                  <a:pt x="828707" y="354806"/>
                  <a:pt x="833377" y="352492"/>
                </a:cubicBezTo>
                <a:cubicBezTo>
                  <a:pt x="832565" y="352492"/>
                  <a:pt x="829316" y="352492"/>
                  <a:pt x="823630" y="352492"/>
                </a:cubicBezTo>
                <a:close/>
                <a:moveTo>
                  <a:pt x="611631" y="348872"/>
                </a:moveTo>
                <a:cubicBezTo>
                  <a:pt x="610210" y="348872"/>
                  <a:pt x="609397" y="350078"/>
                  <a:pt x="609194" y="352492"/>
                </a:cubicBezTo>
                <a:cubicBezTo>
                  <a:pt x="609397" y="352492"/>
                  <a:pt x="610210" y="352492"/>
                  <a:pt x="611631" y="352492"/>
                </a:cubicBezTo>
                <a:cubicBezTo>
                  <a:pt x="613052" y="352492"/>
                  <a:pt x="613864" y="352492"/>
                  <a:pt x="614068" y="352492"/>
                </a:cubicBezTo>
                <a:cubicBezTo>
                  <a:pt x="613864" y="350078"/>
                  <a:pt x="613052" y="348872"/>
                  <a:pt x="611631" y="348872"/>
                </a:cubicBezTo>
                <a:close/>
                <a:moveTo>
                  <a:pt x="1179400" y="347664"/>
                </a:moveTo>
                <a:lnTo>
                  <a:pt x="1184273" y="352492"/>
                </a:lnTo>
                <a:lnTo>
                  <a:pt x="1208641" y="347664"/>
                </a:lnTo>
                <a:close/>
                <a:moveTo>
                  <a:pt x="633562" y="342836"/>
                </a:moveTo>
                <a:cubicBezTo>
                  <a:pt x="633969" y="345250"/>
                  <a:pt x="635593" y="346457"/>
                  <a:pt x="638435" y="346457"/>
                </a:cubicBezTo>
                <a:cubicBezTo>
                  <a:pt x="641279" y="346457"/>
                  <a:pt x="642903" y="345250"/>
                  <a:pt x="643309" y="342836"/>
                </a:cubicBezTo>
                <a:cubicBezTo>
                  <a:pt x="642497" y="342836"/>
                  <a:pt x="639248" y="342836"/>
                  <a:pt x="633562" y="342836"/>
                </a:cubicBezTo>
                <a:close/>
                <a:moveTo>
                  <a:pt x="1159905" y="338007"/>
                </a:moveTo>
                <a:cubicBezTo>
                  <a:pt x="1134725" y="338109"/>
                  <a:pt x="1108328" y="340321"/>
                  <a:pt x="1080711" y="344647"/>
                </a:cubicBezTo>
                <a:cubicBezTo>
                  <a:pt x="1053094" y="348972"/>
                  <a:pt x="1029132" y="354806"/>
                  <a:pt x="1008825" y="362149"/>
                </a:cubicBezTo>
                <a:lnTo>
                  <a:pt x="1028320" y="362149"/>
                </a:lnTo>
                <a:cubicBezTo>
                  <a:pt x="1031569" y="361646"/>
                  <a:pt x="1049438" y="359031"/>
                  <a:pt x="1081929" y="354303"/>
                </a:cubicBezTo>
                <a:cubicBezTo>
                  <a:pt x="1114419" y="349575"/>
                  <a:pt x="1142036" y="345753"/>
                  <a:pt x="1164779" y="342836"/>
                </a:cubicBezTo>
                <a:cubicBezTo>
                  <a:pt x="1165388" y="342635"/>
                  <a:pt x="1167825" y="341829"/>
                  <a:pt x="1172089" y="340421"/>
                </a:cubicBezTo>
                <a:cubicBezTo>
                  <a:pt x="1176354" y="339013"/>
                  <a:pt x="1178791" y="338209"/>
                  <a:pt x="1179400" y="338007"/>
                </a:cubicBezTo>
                <a:cubicBezTo>
                  <a:pt x="1176455" y="338007"/>
                  <a:pt x="1172597" y="338007"/>
                  <a:pt x="1167825" y="338007"/>
                </a:cubicBezTo>
                <a:cubicBezTo>
                  <a:pt x="1163053" y="338007"/>
                  <a:pt x="1160413" y="338007"/>
                  <a:pt x="1159905" y="338007"/>
                </a:cubicBezTo>
                <a:close/>
                <a:moveTo>
                  <a:pt x="872366" y="338007"/>
                </a:moveTo>
                <a:cubicBezTo>
                  <a:pt x="869117" y="340523"/>
                  <a:pt x="863431" y="342735"/>
                  <a:pt x="855308" y="344647"/>
                </a:cubicBezTo>
                <a:cubicBezTo>
                  <a:pt x="847186" y="346558"/>
                  <a:pt x="841500" y="347564"/>
                  <a:pt x="838251" y="347664"/>
                </a:cubicBezTo>
                <a:cubicBezTo>
                  <a:pt x="839063" y="347664"/>
                  <a:pt x="842312" y="347664"/>
                  <a:pt x="847998" y="347664"/>
                </a:cubicBezTo>
                <a:cubicBezTo>
                  <a:pt x="853075" y="347865"/>
                  <a:pt x="858761" y="347462"/>
                  <a:pt x="865056" y="346457"/>
                </a:cubicBezTo>
                <a:cubicBezTo>
                  <a:pt x="871350" y="345451"/>
                  <a:pt x="877036" y="342635"/>
                  <a:pt x="882113" y="338007"/>
                </a:cubicBezTo>
                <a:cubicBezTo>
                  <a:pt x="881910" y="338007"/>
                  <a:pt x="881097" y="338007"/>
                  <a:pt x="879676" y="338007"/>
                </a:cubicBezTo>
                <a:cubicBezTo>
                  <a:pt x="878255" y="338007"/>
                  <a:pt x="877443" y="338007"/>
                  <a:pt x="877239" y="338007"/>
                </a:cubicBezTo>
                <a:cubicBezTo>
                  <a:pt x="877036" y="338007"/>
                  <a:pt x="876224" y="338007"/>
                  <a:pt x="874803" y="338007"/>
                </a:cubicBezTo>
                <a:cubicBezTo>
                  <a:pt x="873382" y="338007"/>
                  <a:pt x="872569" y="338007"/>
                  <a:pt x="872366" y="338007"/>
                </a:cubicBezTo>
                <a:close/>
                <a:moveTo>
                  <a:pt x="443493" y="338007"/>
                </a:moveTo>
                <a:cubicBezTo>
                  <a:pt x="443900" y="340421"/>
                  <a:pt x="445525" y="341629"/>
                  <a:pt x="448367" y="341629"/>
                </a:cubicBezTo>
                <a:cubicBezTo>
                  <a:pt x="451210" y="341629"/>
                  <a:pt x="452835" y="340421"/>
                  <a:pt x="453240" y="338007"/>
                </a:cubicBezTo>
                <a:cubicBezTo>
                  <a:pt x="452428" y="338007"/>
                  <a:pt x="449179" y="338007"/>
                  <a:pt x="443493" y="338007"/>
                </a:cubicBezTo>
                <a:close/>
                <a:moveTo>
                  <a:pt x="1018572" y="333179"/>
                </a:moveTo>
                <a:cubicBezTo>
                  <a:pt x="1018877" y="333179"/>
                  <a:pt x="1020705" y="333179"/>
                  <a:pt x="1024055" y="333179"/>
                </a:cubicBezTo>
                <a:cubicBezTo>
                  <a:pt x="1027406" y="333179"/>
                  <a:pt x="1030452" y="333179"/>
                  <a:pt x="1033193" y="333179"/>
                </a:cubicBezTo>
                <a:cubicBezTo>
                  <a:pt x="1026290" y="335493"/>
                  <a:pt x="1020604" y="336901"/>
                  <a:pt x="1016136" y="337404"/>
                </a:cubicBezTo>
                <a:cubicBezTo>
                  <a:pt x="1011669" y="337907"/>
                  <a:pt x="1005983" y="338109"/>
                  <a:pt x="999078" y="338007"/>
                </a:cubicBezTo>
                <a:cubicBezTo>
                  <a:pt x="998266" y="338007"/>
                  <a:pt x="995017" y="338007"/>
                  <a:pt x="989331" y="338007"/>
                </a:cubicBezTo>
                <a:cubicBezTo>
                  <a:pt x="999078" y="333984"/>
                  <a:pt x="1008825" y="332374"/>
                  <a:pt x="1018572" y="333179"/>
                </a:cubicBezTo>
                <a:close/>
                <a:moveTo>
                  <a:pt x="891860" y="333179"/>
                </a:moveTo>
                <a:cubicBezTo>
                  <a:pt x="892267" y="333380"/>
                  <a:pt x="893891" y="334185"/>
                  <a:pt x="896734" y="335593"/>
                </a:cubicBezTo>
                <a:cubicBezTo>
                  <a:pt x="899577" y="337001"/>
                  <a:pt x="901202" y="337807"/>
                  <a:pt x="901607" y="338007"/>
                </a:cubicBezTo>
                <a:cubicBezTo>
                  <a:pt x="906277" y="338109"/>
                  <a:pt x="910339" y="337907"/>
                  <a:pt x="913791" y="337404"/>
                </a:cubicBezTo>
                <a:cubicBezTo>
                  <a:pt x="917243" y="336901"/>
                  <a:pt x="921305" y="335493"/>
                  <a:pt x="925975" y="333179"/>
                </a:cubicBezTo>
                <a:cubicBezTo>
                  <a:pt x="923742" y="333179"/>
                  <a:pt x="922117" y="333179"/>
                  <a:pt x="921101" y="333179"/>
                </a:cubicBezTo>
                <a:cubicBezTo>
                  <a:pt x="920086" y="333179"/>
                  <a:pt x="918461" y="333179"/>
                  <a:pt x="916228" y="333179"/>
                </a:cubicBezTo>
                <a:cubicBezTo>
                  <a:pt x="911558" y="333179"/>
                  <a:pt x="907496" y="333179"/>
                  <a:pt x="904044" y="333179"/>
                </a:cubicBezTo>
                <a:cubicBezTo>
                  <a:pt x="900592" y="333179"/>
                  <a:pt x="896530" y="333179"/>
                  <a:pt x="891860" y="333179"/>
                </a:cubicBezTo>
                <a:close/>
                <a:moveTo>
                  <a:pt x="667677" y="333179"/>
                </a:moveTo>
                <a:cubicBezTo>
                  <a:pt x="668083" y="335593"/>
                  <a:pt x="669708" y="336801"/>
                  <a:pt x="672550" y="336801"/>
                </a:cubicBezTo>
                <a:cubicBezTo>
                  <a:pt x="675394" y="336801"/>
                  <a:pt x="677018" y="335593"/>
                  <a:pt x="677424" y="333179"/>
                </a:cubicBezTo>
                <a:cubicBezTo>
                  <a:pt x="677018" y="333179"/>
                  <a:pt x="675394" y="333179"/>
                  <a:pt x="672550" y="333179"/>
                </a:cubicBezTo>
                <a:cubicBezTo>
                  <a:pt x="669708" y="333179"/>
                  <a:pt x="668083" y="333179"/>
                  <a:pt x="667677" y="333179"/>
                </a:cubicBezTo>
                <a:close/>
                <a:moveTo>
                  <a:pt x="662803" y="333179"/>
                </a:moveTo>
                <a:cubicBezTo>
                  <a:pt x="660366" y="333582"/>
                  <a:pt x="659149" y="335191"/>
                  <a:pt x="659149" y="338007"/>
                </a:cubicBezTo>
                <a:cubicBezTo>
                  <a:pt x="659149" y="340824"/>
                  <a:pt x="660366" y="342434"/>
                  <a:pt x="662803" y="342836"/>
                </a:cubicBezTo>
                <a:cubicBezTo>
                  <a:pt x="665240" y="342434"/>
                  <a:pt x="666459" y="340824"/>
                  <a:pt x="666459" y="338007"/>
                </a:cubicBezTo>
                <a:cubicBezTo>
                  <a:pt x="666459" y="335191"/>
                  <a:pt x="665240" y="333582"/>
                  <a:pt x="662803" y="333179"/>
                </a:cubicBezTo>
                <a:close/>
                <a:moveTo>
                  <a:pt x="687171" y="329558"/>
                </a:moveTo>
                <a:cubicBezTo>
                  <a:pt x="684329" y="329558"/>
                  <a:pt x="682704" y="330765"/>
                  <a:pt x="682297" y="333179"/>
                </a:cubicBezTo>
                <a:cubicBezTo>
                  <a:pt x="680876" y="333179"/>
                  <a:pt x="682501" y="333179"/>
                  <a:pt x="687171" y="333179"/>
                </a:cubicBezTo>
                <a:cubicBezTo>
                  <a:pt x="691841" y="333179"/>
                  <a:pt x="693466" y="333179"/>
                  <a:pt x="692044" y="333179"/>
                </a:cubicBezTo>
                <a:cubicBezTo>
                  <a:pt x="691639" y="330765"/>
                  <a:pt x="690014" y="329558"/>
                  <a:pt x="687171" y="329558"/>
                </a:cubicBezTo>
                <a:close/>
                <a:moveTo>
                  <a:pt x="699964" y="324730"/>
                </a:moveTo>
                <a:cubicBezTo>
                  <a:pt x="698339" y="324730"/>
                  <a:pt x="697325" y="325936"/>
                  <a:pt x="696918" y="328351"/>
                </a:cubicBezTo>
                <a:cubicBezTo>
                  <a:pt x="697325" y="328351"/>
                  <a:pt x="698949" y="328351"/>
                  <a:pt x="701792" y="328351"/>
                </a:cubicBezTo>
                <a:cubicBezTo>
                  <a:pt x="704635" y="328351"/>
                  <a:pt x="706260" y="328351"/>
                  <a:pt x="706665" y="328351"/>
                </a:cubicBezTo>
                <a:cubicBezTo>
                  <a:pt x="703823" y="325936"/>
                  <a:pt x="701588" y="324730"/>
                  <a:pt x="699964" y="324730"/>
                </a:cubicBezTo>
                <a:close/>
                <a:moveTo>
                  <a:pt x="2005467" y="323522"/>
                </a:moveTo>
                <a:cubicBezTo>
                  <a:pt x="2003030" y="323724"/>
                  <a:pt x="2001812" y="324529"/>
                  <a:pt x="2001812" y="325936"/>
                </a:cubicBezTo>
                <a:cubicBezTo>
                  <a:pt x="2001812" y="327344"/>
                  <a:pt x="2003030" y="328150"/>
                  <a:pt x="2005467" y="328351"/>
                </a:cubicBezTo>
                <a:cubicBezTo>
                  <a:pt x="2007903" y="328150"/>
                  <a:pt x="2009122" y="327344"/>
                  <a:pt x="2009122" y="325936"/>
                </a:cubicBezTo>
                <a:cubicBezTo>
                  <a:pt x="2009122" y="324529"/>
                  <a:pt x="2007903" y="323724"/>
                  <a:pt x="2005467" y="323522"/>
                </a:cubicBezTo>
                <a:close/>
                <a:moveTo>
                  <a:pt x="1995720" y="323522"/>
                </a:moveTo>
                <a:cubicBezTo>
                  <a:pt x="1993283" y="323925"/>
                  <a:pt x="1992065" y="325535"/>
                  <a:pt x="1992065" y="328351"/>
                </a:cubicBezTo>
                <a:cubicBezTo>
                  <a:pt x="1992065" y="331168"/>
                  <a:pt x="1993283" y="332777"/>
                  <a:pt x="1995720" y="333179"/>
                </a:cubicBezTo>
                <a:cubicBezTo>
                  <a:pt x="1998156" y="332777"/>
                  <a:pt x="1999375" y="331168"/>
                  <a:pt x="1999375" y="328351"/>
                </a:cubicBezTo>
                <a:cubicBezTo>
                  <a:pt x="1999375" y="325535"/>
                  <a:pt x="1998156" y="323925"/>
                  <a:pt x="1995720" y="323522"/>
                </a:cubicBezTo>
                <a:close/>
                <a:moveTo>
                  <a:pt x="1091676" y="323522"/>
                </a:moveTo>
                <a:cubicBezTo>
                  <a:pt x="1094316" y="323522"/>
                  <a:pt x="1097565" y="323522"/>
                  <a:pt x="1101423" y="323522"/>
                </a:cubicBezTo>
                <a:cubicBezTo>
                  <a:pt x="1105281" y="323522"/>
                  <a:pt x="1108530" y="323522"/>
                  <a:pt x="1111170" y="323522"/>
                </a:cubicBezTo>
                <a:cubicBezTo>
                  <a:pt x="1101219" y="326038"/>
                  <a:pt x="1090660" y="328251"/>
                  <a:pt x="1079492" y="330162"/>
                </a:cubicBezTo>
                <a:cubicBezTo>
                  <a:pt x="1068324" y="332073"/>
                  <a:pt x="1057764" y="333079"/>
                  <a:pt x="1047814" y="333179"/>
                </a:cubicBezTo>
                <a:cubicBezTo>
                  <a:pt x="1047408" y="333179"/>
                  <a:pt x="1045784" y="333179"/>
                  <a:pt x="1042940" y="333179"/>
                </a:cubicBezTo>
                <a:cubicBezTo>
                  <a:pt x="1040098" y="333179"/>
                  <a:pt x="1038473" y="333179"/>
                  <a:pt x="1038067" y="333179"/>
                </a:cubicBezTo>
                <a:cubicBezTo>
                  <a:pt x="1045479" y="328552"/>
                  <a:pt x="1053804" y="325736"/>
                  <a:pt x="1063043" y="324730"/>
                </a:cubicBezTo>
                <a:cubicBezTo>
                  <a:pt x="1072284" y="323724"/>
                  <a:pt x="1081828" y="323321"/>
                  <a:pt x="1091676" y="323522"/>
                </a:cubicBezTo>
                <a:close/>
                <a:moveTo>
                  <a:pt x="731033" y="318694"/>
                </a:moveTo>
                <a:cubicBezTo>
                  <a:pt x="726159" y="317889"/>
                  <a:pt x="721286" y="319499"/>
                  <a:pt x="716412" y="323522"/>
                </a:cubicBezTo>
                <a:cubicBezTo>
                  <a:pt x="716616" y="323522"/>
                  <a:pt x="717428" y="323522"/>
                  <a:pt x="718849" y="323522"/>
                </a:cubicBezTo>
                <a:cubicBezTo>
                  <a:pt x="720270" y="323522"/>
                  <a:pt x="721082" y="323522"/>
                  <a:pt x="721286" y="323522"/>
                </a:cubicBezTo>
                <a:cubicBezTo>
                  <a:pt x="721489" y="323522"/>
                  <a:pt x="722301" y="323522"/>
                  <a:pt x="723723" y="323522"/>
                </a:cubicBezTo>
                <a:cubicBezTo>
                  <a:pt x="725144" y="323522"/>
                  <a:pt x="725956" y="323522"/>
                  <a:pt x="726159" y="323522"/>
                </a:cubicBezTo>
                <a:cubicBezTo>
                  <a:pt x="726464" y="323321"/>
                  <a:pt x="728292" y="322516"/>
                  <a:pt x="731642" y="321108"/>
                </a:cubicBezTo>
                <a:cubicBezTo>
                  <a:pt x="734993" y="319700"/>
                  <a:pt x="738039" y="318896"/>
                  <a:pt x="740780" y="318694"/>
                </a:cubicBezTo>
                <a:cubicBezTo>
                  <a:pt x="735094" y="318694"/>
                  <a:pt x="731845" y="318694"/>
                  <a:pt x="731033" y="318694"/>
                </a:cubicBezTo>
                <a:close/>
                <a:moveTo>
                  <a:pt x="1388962" y="313866"/>
                </a:moveTo>
                <a:cubicBezTo>
                  <a:pt x="1356980" y="313464"/>
                  <a:pt x="1324693" y="314269"/>
                  <a:pt x="1292102" y="316280"/>
                </a:cubicBezTo>
                <a:cubicBezTo>
                  <a:pt x="1259509" y="318292"/>
                  <a:pt x="1228440" y="323925"/>
                  <a:pt x="1198894" y="333179"/>
                </a:cubicBezTo>
                <a:lnTo>
                  <a:pt x="1233009" y="333179"/>
                </a:lnTo>
                <a:lnTo>
                  <a:pt x="1413330" y="313866"/>
                </a:lnTo>
                <a:cubicBezTo>
                  <a:pt x="1412314" y="313866"/>
                  <a:pt x="1408253" y="313866"/>
                  <a:pt x="1401146" y="313866"/>
                </a:cubicBezTo>
                <a:cubicBezTo>
                  <a:pt x="1394039" y="313866"/>
                  <a:pt x="1389978" y="313866"/>
                  <a:pt x="1388962" y="313866"/>
                </a:cubicBezTo>
                <a:close/>
                <a:moveTo>
                  <a:pt x="1437698" y="309037"/>
                </a:moveTo>
                <a:lnTo>
                  <a:pt x="1437698" y="313866"/>
                </a:lnTo>
                <a:cubicBezTo>
                  <a:pt x="1436886" y="313866"/>
                  <a:pt x="1438510" y="313866"/>
                  <a:pt x="1442571" y="313866"/>
                </a:cubicBezTo>
                <a:cubicBezTo>
                  <a:pt x="1448257" y="313967"/>
                  <a:pt x="1456380" y="313766"/>
                  <a:pt x="1466939" y="313262"/>
                </a:cubicBezTo>
                <a:cubicBezTo>
                  <a:pt x="1477499" y="312759"/>
                  <a:pt x="1485621" y="311351"/>
                  <a:pt x="1491307" y="309037"/>
                </a:cubicBezTo>
                <a:close/>
                <a:moveTo>
                  <a:pt x="745654" y="309037"/>
                </a:moveTo>
                <a:cubicBezTo>
                  <a:pt x="743217" y="309440"/>
                  <a:pt x="741999" y="311050"/>
                  <a:pt x="741999" y="313866"/>
                </a:cubicBezTo>
                <a:cubicBezTo>
                  <a:pt x="741999" y="316683"/>
                  <a:pt x="743217" y="318292"/>
                  <a:pt x="745654" y="318694"/>
                </a:cubicBezTo>
                <a:cubicBezTo>
                  <a:pt x="748090" y="318292"/>
                  <a:pt x="749309" y="316683"/>
                  <a:pt x="749309" y="313866"/>
                </a:cubicBezTo>
                <a:cubicBezTo>
                  <a:pt x="749309" y="311050"/>
                  <a:pt x="748090" y="309440"/>
                  <a:pt x="745654" y="309037"/>
                </a:cubicBezTo>
                <a:close/>
                <a:moveTo>
                  <a:pt x="2039582" y="304209"/>
                </a:moveTo>
                <a:cubicBezTo>
                  <a:pt x="2039582" y="304612"/>
                  <a:pt x="2039582" y="306222"/>
                  <a:pt x="2039582" y="309037"/>
                </a:cubicBezTo>
                <a:cubicBezTo>
                  <a:pt x="2039582" y="311855"/>
                  <a:pt x="2039582" y="313464"/>
                  <a:pt x="2039582" y="313866"/>
                </a:cubicBezTo>
                <a:cubicBezTo>
                  <a:pt x="2042018" y="313464"/>
                  <a:pt x="2043237" y="311855"/>
                  <a:pt x="2043237" y="309037"/>
                </a:cubicBezTo>
                <a:cubicBezTo>
                  <a:pt x="2043237" y="306222"/>
                  <a:pt x="2042018" y="304612"/>
                  <a:pt x="2039582" y="304209"/>
                </a:cubicBezTo>
                <a:close/>
                <a:moveTo>
                  <a:pt x="789516" y="304209"/>
                </a:moveTo>
                <a:cubicBezTo>
                  <a:pt x="787079" y="304411"/>
                  <a:pt x="785861" y="305215"/>
                  <a:pt x="785861" y="306623"/>
                </a:cubicBezTo>
                <a:cubicBezTo>
                  <a:pt x="785861" y="308031"/>
                  <a:pt x="787079" y="308836"/>
                  <a:pt x="789516" y="309037"/>
                </a:cubicBezTo>
                <a:cubicBezTo>
                  <a:pt x="791952" y="308836"/>
                  <a:pt x="793171" y="308031"/>
                  <a:pt x="793171" y="306623"/>
                </a:cubicBezTo>
                <a:cubicBezTo>
                  <a:pt x="793171" y="305215"/>
                  <a:pt x="791952" y="304411"/>
                  <a:pt x="789516" y="304209"/>
                </a:cubicBezTo>
                <a:close/>
                <a:moveTo>
                  <a:pt x="830941" y="295760"/>
                </a:moveTo>
                <a:cubicBezTo>
                  <a:pt x="829520" y="295760"/>
                  <a:pt x="828707" y="296967"/>
                  <a:pt x="828504" y="299381"/>
                </a:cubicBezTo>
                <a:cubicBezTo>
                  <a:pt x="828707" y="299381"/>
                  <a:pt x="829520" y="299381"/>
                  <a:pt x="830941" y="299381"/>
                </a:cubicBezTo>
                <a:cubicBezTo>
                  <a:pt x="832363" y="299381"/>
                  <a:pt x="833174" y="299381"/>
                  <a:pt x="833377" y="299381"/>
                </a:cubicBezTo>
                <a:cubicBezTo>
                  <a:pt x="833174" y="296967"/>
                  <a:pt x="832363" y="295760"/>
                  <a:pt x="830941" y="295760"/>
                </a:cubicBezTo>
                <a:close/>
                <a:moveTo>
                  <a:pt x="1325606" y="294552"/>
                </a:moveTo>
                <a:cubicBezTo>
                  <a:pt x="1328347" y="294552"/>
                  <a:pt x="1331394" y="294552"/>
                  <a:pt x="1334744" y="294552"/>
                </a:cubicBezTo>
                <a:cubicBezTo>
                  <a:pt x="1338095" y="294552"/>
                  <a:pt x="1339922" y="294552"/>
                  <a:pt x="1340227" y="294552"/>
                </a:cubicBezTo>
                <a:cubicBezTo>
                  <a:pt x="1339719" y="294754"/>
                  <a:pt x="1337080" y="295559"/>
                  <a:pt x="1332308" y="296967"/>
                </a:cubicBezTo>
                <a:cubicBezTo>
                  <a:pt x="1327535" y="298375"/>
                  <a:pt x="1323677" y="299179"/>
                  <a:pt x="1320733" y="299381"/>
                </a:cubicBezTo>
                <a:cubicBezTo>
                  <a:pt x="1292102" y="302298"/>
                  <a:pt x="1256768" y="306120"/>
                  <a:pt x="1214734" y="310848"/>
                </a:cubicBezTo>
                <a:cubicBezTo>
                  <a:pt x="1172698" y="315577"/>
                  <a:pt x="1149549" y="318191"/>
                  <a:pt x="1145285" y="318694"/>
                </a:cubicBezTo>
                <a:lnTo>
                  <a:pt x="1116043" y="318694"/>
                </a:lnTo>
                <a:lnTo>
                  <a:pt x="1267124" y="299381"/>
                </a:lnTo>
                <a:cubicBezTo>
                  <a:pt x="1276871" y="299179"/>
                  <a:pt x="1286618" y="298375"/>
                  <a:pt x="1296365" y="296967"/>
                </a:cubicBezTo>
                <a:cubicBezTo>
                  <a:pt x="1306112" y="295559"/>
                  <a:pt x="1315859" y="294754"/>
                  <a:pt x="1325606" y="294552"/>
                </a:cubicBezTo>
                <a:close/>
                <a:moveTo>
                  <a:pt x="1471813" y="289724"/>
                </a:moveTo>
                <a:cubicBezTo>
                  <a:pt x="1475164" y="289724"/>
                  <a:pt x="1481864" y="289724"/>
                  <a:pt x="1491917" y="289724"/>
                </a:cubicBezTo>
                <a:cubicBezTo>
                  <a:pt x="1501969" y="289724"/>
                  <a:pt x="1509888" y="289724"/>
                  <a:pt x="1515675" y="289724"/>
                </a:cubicBezTo>
                <a:cubicBezTo>
                  <a:pt x="1515370" y="292138"/>
                  <a:pt x="1507451" y="293346"/>
                  <a:pt x="1491917" y="293346"/>
                </a:cubicBezTo>
                <a:cubicBezTo>
                  <a:pt x="1476382" y="293346"/>
                  <a:pt x="1469680" y="292138"/>
                  <a:pt x="1471813" y="289724"/>
                </a:cubicBezTo>
                <a:close/>
                <a:moveTo>
                  <a:pt x="852872" y="289724"/>
                </a:moveTo>
                <a:cubicBezTo>
                  <a:pt x="853278" y="292138"/>
                  <a:pt x="854903" y="293346"/>
                  <a:pt x="857745" y="293346"/>
                </a:cubicBezTo>
                <a:cubicBezTo>
                  <a:pt x="860589" y="293346"/>
                  <a:pt x="862213" y="292138"/>
                  <a:pt x="862619" y="289724"/>
                </a:cubicBezTo>
                <a:cubicBezTo>
                  <a:pt x="861807" y="289724"/>
                  <a:pt x="858557" y="289724"/>
                  <a:pt x="852872" y="289724"/>
                </a:cubicBezTo>
                <a:close/>
                <a:moveTo>
                  <a:pt x="2039582" y="284896"/>
                </a:moveTo>
                <a:cubicBezTo>
                  <a:pt x="2039582" y="285299"/>
                  <a:pt x="2039582" y="286908"/>
                  <a:pt x="2039582" y="289724"/>
                </a:cubicBezTo>
                <a:cubicBezTo>
                  <a:pt x="2039582" y="292541"/>
                  <a:pt x="2039582" y="294151"/>
                  <a:pt x="2039582" y="294552"/>
                </a:cubicBezTo>
                <a:cubicBezTo>
                  <a:pt x="2042018" y="294151"/>
                  <a:pt x="2043237" y="292541"/>
                  <a:pt x="2043237" y="289724"/>
                </a:cubicBezTo>
                <a:cubicBezTo>
                  <a:pt x="2043237" y="286908"/>
                  <a:pt x="2042018" y="285299"/>
                  <a:pt x="2039582" y="284896"/>
                </a:cubicBezTo>
                <a:close/>
                <a:moveTo>
                  <a:pt x="877239" y="284896"/>
                </a:moveTo>
                <a:cubicBezTo>
                  <a:pt x="877443" y="287310"/>
                  <a:pt x="878255" y="288518"/>
                  <a:pt x="879676" y="288518"/>
                </a:cubicBezTo>
                <a:cubicBezTo>
                  <a:pt x="881097" y="288518"/>
                  <a:pt x="881910" y="287310"/>
                  <a:pt x="882113" y="284896"/>
                </a:cubicBezTo>
                <a:cubicBezTo>
                  <a:pt x="881910" y="284896"/>
                  <a:pt x="881097" y="284896"/>
                  <a:pt x="879676" y="284896"/>
                </a:cubicBezTo>
                <a:cubicBezTo>
                  <a:pt x="878255" y="284896"/>
                  <a:pt x="877443" y="284896"/>
                  <a:pt x="877239" y="284896"/>
                </a:cubicBezTo>
                <a:close/>
                <a:moveTo>
                  <a:pt x="1271338" y="281607"/>
                </a:moveTo>
                <a:lnTo>
                  <a:pt x="1086802" y="299381"/>
                </a:lnTo>
                <a:cubicBezTo>
                  <a:pt x="1081320" y="299784"/>
                  <a:pt x="1063043" y="302600"/>
                  <a:pt x="1031975" y="307831"/>
                </a:cubicBezTo>
                <a:cubicBezTo>
                  <a:pt x="1000906" y="313061"/>
                  <a:pt x="975319" y="318292"/>
                  <a:pt x="955216" y="323522"/>
                </a:cubicBezTo>
                <a:cubicBezTo>
                  <a:pt x="952576" y="323724"/>
                  <a:pt x="949327" y="324529"/>
                  <a:pt x="945469" y="325936"/>
                </a:cubicBezTo>
                <a:cubicBezTo>
                  <a:pt x="941611" y="327344"/>
                  <a:pt x="938362" y="328150"/>
                  <a:pt x="935722" y="328351"/>
                </a:cubicBezTo>
                <a:lnTo>
                  <a:pt x="955216" y="328351"/>
                </a:lnTo>
                <a:close/>
                <a:moveTo>
                  <a:pt x="2989924" y="275239"/>
                </a:moveTo>
                <a:cubicBezTo>
                  <a:pt x="2990127" y="277653"/>
                  <a:pt x="2990940" y="278861"/>
                  <a:pt x="2992361" y="278861"/>
                </a:cubicBezTo>
                <a:cubicBezTo>
                  <a:pt x="2993783" y="278861"/>
                  <a:pt x="2994594" y="277653"/>
                  <a:pt x="2994798" y="275239"/>
                </a:cubicBezTo>
                <a:cubicBezTo>
                  <a:pt x="2994594" y="275239"/>
                  <a:pt x="2993783" y="275239"/>
                  <a:pt x="2992361" y="275239"/>
                </a:cubicBezTo>
                <a:cubicBezTo>
                  <a:pt x="2990940" y="275239"/>
                  <a:pt x="2990127" y="275239"/>
                  <a:pt x="2989924" y="275239"/>
                </a:cubicBezTo>
                <a:close/>
                <a:moveTo>
                  <a:pt x="2843717" y="275239"/>
                </a:moveTo>
                <a:cubicBezTo>
                  <a:pt x="2843921" y="277653"/>
                  <a:pt x="2844733" y="278861"/>
                  <a:pt x="2846154" y="278861"/>
                </a:cubicBezTo>
                <a:cubicBezTo>
                  <a:pt x="2847577" y="278861"/>
                  <a:pt x="2848388" y="277653"/>
                  <a:pt x="2848591" y="275239"/>
                </a:cubicBezTo>
                <a:cubicBezTo>
                  <a:pt x="2848388" y="275239"/>
                  <a:pt x="2847577" y="275239"/>
                  <a:pt x="2846154" y="275239"/>
                </a:cubicBezTo>
                <a:cubicBezTo>
                  <a:pt x="2844733" y="275239"/>
                  <a:pt x="2843921" y="275239"/>
                  <a:pt x="2843717" y="275239"/>
                </a:cubicBezTo>
                <a:close/>
                <a:moveTo>
                  <a:pt x="2541557" y="275239"/>
                </a:moveTo>
                <a:cubicBezTo>
                  <a:pt x="2540136" y="277653"/>
                  <a:pt x="2541761" y="278861"/>
                  <a:pt x="2546431" y="278861"/>
                </a:cubicBezTo>
                <a:cubicBezTo>
                  <a:pt x="2551101" y="278861"/>
                  <a:pt x="2552725" y="277653"/>
                  <a:pt x="2551304" y="275239"/>
                </a:cubicBezTo>
                <a:cubicBezTo>
                  <a:pt x="2550899" y="275239"/>
                  <a:pt x="2549274" y="275239"/>
                  <a:pt x="2546431" y="275239"/>
                </a:cubicBezTo>
                <a:cubicBezTo>
                  <a:pt x="2543589" y="275239"/>
                  <a:pt x="2541964" y="275239"/>
                  <a:pt x="2541557" y="275239"/>
                </a:cubicBezTo>
                <a:close/>
                <a:moveTo>
                  <a:pt x="2531810" y="275239"/>
                </a:moveTo>
                <a:cubicBezTo>
                  <a:pt x="2529373" y="275642"/>
                  <a:pt x="2528156" y="277252"/>
                  <a:pt x="2528156" y="280068"/>
                </a:cubicBezTo>
                <a:cubicBezTo>
                  <a:pt x="2528156" y="282885"/>
                  <a:pt x="2529373" y="284494"/>
                  <a:pt x="2531810" y="284896"/>
                </a:cubicBezTo>
                <a:cubicBezTo>
                  <a:pt x="2534247" y="284494"/>
                  <a:pt x="2535466" y="282885"/>
                  <a:pt x="2535466" y="280068"/>
                </a:cubicBezTo>
                <a:cubicBezTo>
                  <a:pt x="2535466" y="277252"/>
                  <a:pt x="2534247" y="275642"/>
                  <a:pt x="2531810" y="275239"/>
                </a:cubicBezTo>
                <a:close/>
                <a:moveTo>
                  <a:pt x="3248222" y="270411"/>
                </a:moveTo>
                <a:cubicBezTo>
                  <a:pt x="3250659" y="270814"/>
                  <a:pt x="3251878" y="272423"/>
                  <a:pt x="3251878" y="275239"/>
                </a:cubicBezTo>
                <a:cubicBezTo>
                  <a:pt x="3251878" y="278057"/>
                  <a:pt x="3250659" y="279666"/>
                  <a:pt x="3248222" y="280068"/>
                </a:cubicBezTo>
                <a:cubicBezTo>
                  <a:pt x="3245785" y="279666"/>
                  <a:pt x="3244568" y="278057"/>
                  <a:pt x="3244568" y="275239"/>
                </a:cubicBezTo>
                <a:cubicBezTo>
                  <a:pt x="3244568" y="272423"/>
                  <a:pt x="3245785" y="270814"/>
                  <a:pt x="3248222" y="270411"/>
                </a:cubicBezTo>
                <a:close/>
                <a:moveTo>
                  <a:pt x="2965556" y="270411"/>
                </a:moveTo>
                <a:cubicBezTo>
                  <a:pt x="2964338" y="272825"/>
                  <a:pt x="2966775" y="274033"/>
                  <a:pt x="2972867" y="274033"/>
                </a:cubicBezTo>
                <a:cubicBezTo>
                  <a:pt x="2978959" y="274033"/>
                  <a:pt x="2981396" y="272825"/>
                  <a:pt x="2980177" y="270411"/>
                </a:cubicBezTo>
                <a:cubicBezTo>
                  <a:pt x="2979568" y="270411"/>
                  <a:pt x="2977131" y="270411"/>
                  <a:pt x="2972867" y="270411"/>
                </a:cubicBezTo>
                <a:cubicBezTo>
                  <a:pt x="2968602" y="270411"/>
                  <a:pt x="2966165" y="270411"/>
                  <a:pt x="2965556" y="270411"/>
                </a:cubicBezTo>
                <a:close/>
                <a:moveTo>
                  <a:pt x="3209234" y="265583"/>
                </a:moveTo>
                <a:cubicBezTo>
                  <a:pt x="3211874" y="265482"/>
                  <a:pt x="3215123" y="265684"/>
                  <a:pt x="3218981" y="266186"/>
                </a:cubicBezTo>
                <a:cubicBezTo>
                  <a:pt x="3222839" y="266689"/>
                  <a:pt x="3226088" y="268098"/>
                  <a:pt x="3228728" y="270411"/>
                </a:cubicBezTo>
                <a:cubicBezTo>
                  <a:pt x="3228525" y="270411"/>
                  <a:pt x="3227712" y="270411"/>
                  <a:pt x="3226291" y="270411"/>
                </a:cubicBezTo>
                <a:cubicBezTo>
                  <a:pt x="3224870" y="270411"/>
                  <a:pt x="3224058" y="270411"/>
                  <a:pt x="3223854" y="270411"/>
                </a:cubicBezTo>
                <a:cubicBezTo>
                  <a:pt x="3221113" y="270211"/>
                  <a:pt x="3218068" y="269405"/>
                  <a:pt x="3214718" y="267997"/>
                </a:cubicBezTo>
                <a:cubicBezTo>
                  <a:pt x="3211366" y="266589"/>
                  <a:pt x="3209538" y="265784"/>
                  <a:pt x="3209234" y="265583"/>
                </a:cubicBezTo>
                <a:close/>
                <a:moveTo>
                  <a:pt x="1437698" y="265583"/>
                </a:moveTo>
                <a:lnTo>
                  <a:pt x="1301405" y="278710"/>
                </a:lnTo>
                <a:lnTo>
                  <a:pt x="1322179" y="277277"/>
                </a:lnTo>
                <a:cubicBezTo>
                  <a:pt x="1336496" y="276572"/>
                  <a:pt x="1351650" y="276095"/>
                  <a:pt x="1367640" y="275842"/>
                </a:cubicBezTo>
                <a:cubicBezTo>
                  <a:pt x="1399624" y="275341"/>
                  <a:pt x="1429474" y="275139"/>
                  <a:pt x="1457192" y="275239"/>
                </a:cubicBezTo>
                <a:cubicBezTo>
                  <a:pt x="1471813" y="274838"/>
                  <a:pt x="1486433" y="274435"/>
                  <a:pt x="1501054" y="274033"/>
                </a:cubicBezTo>
                <a:cubicBezTo>
                  <a:pt x="1515675" y="273630"/>
                  <a:pt x="1530295" y="275642"/>
                  <a:pt x="1544916" y="280068"/>
                </a:cubicBezTo>
                <a:cubicBezTo>
                  <a:pt x="1453435" y="277955"/>
                  <a:pt x="1365915" y="280974"/>
                  <a:pt x="1282353" y="289121"/>
                </a:cubicBezTo>
                <a:cubicBezTo>
                  <a:pt x="1198793" y="297268"/>
                  <a:pt x="1112490" y="308736"/>
                  <a:pt x="1023446" y="323522"/>
                </a:cubicBezTo>
                <a:cubicBezTo>
                  <a:pt x="998165" y="326540"/>
                  <a:pt x="968313" y="331368"/>
                  <a:pt x="933894" y="338007"/>
                </a:cubicBezTo>
                <a:cubicBezTo>
                  <a:pt x="899475" y="344647"/>
                  <a:pt x="880591" y="349475"/>
                  <a:pt x="877239" y="352492"/>
                </a:cubicBezTo>
                <a:lnTo>
                  <a:pt x="877239" y="357321"/>
                </a:lnTo>
                <a:cubicBezTo>
                  <a:pt x="894196" y="356717"/>
                  <a:pt x="910238" y="354303"/>
                  <a:pt x="925366" y="350078"/>
                </a:cubicBezTo>
                <a:cubicBezTo>
                  <a:pt x="940495" y="345853"/>
                  <a:pt x="955317" y="343439"/>
                  <a:pt x="969837" y="342836"/>
                </a:cubicBezTo>
                <a:cubicBezTo>
                  <a:pt x="972578" y="342836"/>
                  <a:pt x="975625" y="342836"/>
                  <a:pt x="978975" y="342836"/>
                </a:cubicBezTo>
                <a:cubicBezTo>
                  <a:pt x="982325" y="342836"/>
                  <a:pt x="984153" y="342836"/>
                  <a:pt x="984458" y="342836"/>
                </a:cubicBezTo>
                <a:cubicBezTo>
                  <a:pt x="962222" y="348770"/>
                  <a:pt x="925062" y="357422"/>
                  <a:pt x="872975" y="368788"/>
                </a:cubicBezTo>
                <a:cubicBezTo>
                  <a:pt x="820889" y="380154"/>
                  <a:pt x="784946" y="387598"/>
                  <a:pt x="765148" y="391119"/>
                </a:cubicBezTo>
                <a:cubicBezTo>
                  <a:pt x="747989" y="396450"/>
                  <a:pt x="726262" y="402686"/>
                  <a:pt x="699964" y="409829"/>
                </a:cubicBezTo>
                <a:cubicBezTo>
                  <a:pt x="673667" y="416971"/>
                  <a:pt x="658032" y="422000"/>
                  <a:pt x="653056" y="424917"/>
                </a:cubicBezTo>
                <a:lnTo>
                  <a:pt x="638435" y="434574"/>
                </a:lnTo>
                <a:lnTo>
                  <a:pt x="1042940" y="342836"/>
                </a:lnTo>
                <a:lnTo>
                  <a:pt x="1047814" y="342836"/>
                </a:lnTo>
                <a:lnTo>
                  <a:pt x="1354848" y="309037"/>
                </a:lnTo>
                <a:cubicBezTo>
                  <a:pt x="1389166" y="308636"/>
                  <a:pt x="1424093" y="307026"/>
                  <a:pt x="1459629" y="304209"/>
                </a:cubicBezTo>
                <a:cubicBezTo>
                  <a:pt x="1495165" y="301393"/>
                  <a:pt x="1530093" y="299784"/>
                  <a:pt x="1564410" y="299381"/>
                </a:cubicBezTo>
                <a:cubicBezTo>
                  <a:pt x="1567863" y="299381"/>
                  <a:pt x="1574361" y="299381"/>
                  <a:pt x="1583904" y="299381"/>
                </a:cubicBezTo>
                <a:cubicBezTo>
                  <a:pt x="1593448" y="299381"/>
                  <a:pt x="1599946" y="299381"/>
                  <a:pt x="1603399" y="299381"/>
                </a:cubicBezTo>
                <a:cubicBezTo>
                  <a:pt x="1606039" y="299582"/>
                  <a:pt x="1609288" y="300387"/>
                  <a:pt x="1613146" y="301795"/>
                </a:cubicBezTo>
                <a:cubicBezTo>
                  <a:pt x="1617004" y="303203"/>
                  <a:pt x="1620254" y="304009"/>
                  <a:pt x="1622893" y="304209"/>
                </a:cubicBezTo>
                <a:cubicBezTo>
                  <a:pt x="1623096" y="304209"/>
                  <a:pt x="1623908" y="304209"/>
                  <a:pt x="1625330" y="304209"/>
                </a:cubicBezTo>
                <a:cubicBezTo>
                  <a:pt x="1626752" y="304209"/>
                  <a:pt x="1627564" y="304209"/>
                  <a:pt x="1627766" y="304209"/>
                </a:cubicBezTo>
                <a:cubicBezTo>
                  <a:pt x="1618019" y="300186"/>
                  <a:pt x="1613146" y="293748"/>
                  <a:pt x="1613146" y="284896"/>
                </a:cubicBezTo>
                <a:cubicBezTo>
                  <a:pt x="1629899" y="285097"/>
                  <a:pt x="1646347" y="285902"/>
                  <a:pt x="1662491" y="287310"/>
                </a:cubicBezTo>
                <a:lnTo>
                  <a:pt x="1679860" y="288102"/>
                </a:lnTo>
                <a:lnTo>
                  <a:pt x="1682594" y="284293"/>
                </a:lnTo>
                <a:lnTo>
                  <a:pt x="1688557" y="279159"/>
                </a:lnTo>
                <a:lnTo>
                  <a:pt x="1655713" y="277804"/>
                </a:lnTo>
                <a:cubicBezTo>
                  <a:pt x="1637336" y="276598"/>
                  <a:pt x="1618883" y="274938"/>
                  <a:pt x="1600353" y="272825"/>
                </a:cubicBezTo>
                <a:cubicBezTo>
                  <a:pt x="1563294" y="268601"/>
                  <a:pt x="1525321" y="266186"/>
                  <a:pt x="1486433" y="265583"/>
                </a:cubicBezTo>
                <a:cubicBezTo>
                  <a:pt x="1480139" y="265583"/>
                  <a:pt x="1470797" y="265583"/>
                  <a:pt x="1458411" y="265583"/>
                </a:cubicBezTo>
                <a:cubicBezTo>
                  <a:pt x="1446024" y="265583"/>
                  <a:pt x="1439119" y="265583"/>
                  <a:pt x="1437698" y="265583"/>
                </a:cubicBezTo>
                <a:close/>
                <a:moveTo>
                  <a:pt x="2684718" y="261962"/>
                </a:moveTo>
                <a:cubicBezTo>
                  <a:pt x="2673245" y="261962"/>
                  <a:pt x="2664513" y="263168"/>
                  <a:pt x="2658522" y="265583"/>
                </a:cubicBezTo>
                <a:cubicBezTo>
                  <a:pt x="2659030" y="265583"/>
                  <a:pt x="2667762" y="265583"/>
                  <a:pt x="2684718" y="265583"/>
                </a:cubicBezTo>
                <a:cubicBezTo>
                  <a:pt x="2701675" y="265583"/>
                  <a:pt x="2709187" y="265583"/>
                  <a:pt x="2707258" y="265583"/>
                </a:cubicBezTo>
                <a:cubicBezTo>
                  <a:pt x="2703705" y="263168"/>
                  <a:pt x="2696191" y="261962"/>
                  <a:pt x="2684718" y="261962"/>
                </a:cubicBezTo>
                <a:close/>
                <a:moveTo>
                  <a:pt x="2794982" y="260754"/>
                </a:moveTo>
                <a:lnTo>
                  <a:pt x="2809603" y="265583"/>
                </a:lnTo>
                <a:cubicBezTo>
                  <a:pt x="2814680" y="265784"/>
                  <a:pt x="2831330" y="266589"/>
                  <a:pt x="2859557" y="267997"/>
                </a:cubicBezTo>
                <a:cubicBezTo>
                  <a:pt x="2887783" y="269405"/>
                  <a:pt x="2911744" y="270211"/>
                  <a:pt x="2931441" y="270411"/>
                </a:cubicBezTo>
                <a:cubicBezTo>
                  <a:pt x="2931949" y="270411"/>
                  <a:pt x="2934589" y="270411"/>
                  <a:pt x="2939361" y="270411"/>
                </a:cubicBezTo>
                <a:cubicBezTo>
                  <a:pt x="2944133" y="270411"/>
                  <a:pt x="2947991" y="270411"/>
                  <a:pt x="2950936" y="270411"/>
                </a:cubicBezTo>
                <a:cubicBezTo>
                  <a:pt x="2926364" y="265784"/>
                  <a:pt x="2901186" y="262967"/>
                  <a:pt x="2875396" y="261962"/>
                </a:cubicBezTo>
                <a:cubicBezTo>
                  <a:pt x="2849607" y="260956"/>
                  <a:pt x="2824427" y="260553"/>
                  <a:pt x="2799855" y="260754"/>
                </a:cubicBezTo>
                <a:cubicBezTo>
                  <a:pt x="2799652" y="260754"/>
                  <a:pt x="2798841" y="260754"/>
                  <a:pt x="2797419" y="260754"/>
                </a:cubicBezTo>
                <a:cubicBezTo>
                  <a:pt x="2795998" y="260754"/>
                  <a:pt x="2795185" y="260754"/>
                  <a:pt x="2794982" y="260754"/>
                </a:cubicBezTo>
                <a:close/>
                <a:moveTo>
                  <a:pt x="1281744" y="260754"/>
                </a:moveTo>
                <a:cubicBezTo>
                  <a:pt x="1279307" y="261157"/>
                  <a:pt x="1278090" y="262767"/>
                  <a:pt x="1278090" y="265583"/>
                </a:cubicBezTo>
                <a:cubicBezTo>
                  <a:pt x="1278090" y="268400"/>
                  <a:pt x="1279307" y="270009"/>
                  <a:pt x="1281744" y="270411"/>
                </a:cubicBezTo>
                <a:cubicBezTo>
                  <a:pt x="1281744" y="270009"/>
                  <a:pt x="1281744" y="268400"/>
                  <a:pt x="1281744" y="265583"/>
                </a:cubicBezTo>
                <a:cubicBezTo>
                  <a:pt x="1281744" y="262767"/>
                  <a:pt x="1281744" y="261157"/>
                  <a:pt x="1281744" y="260754"/>
                </a:cubicBezTo>
                <a:close/>
                <a:moveTo>
                  <a:pt x="2582982" y="257134"/>
                </a:moveTo>
                <a:cubicBezTo>
                  <a:pt x="2581561" y="257134"/>
                  <a:pt x="2580749" y="258340"/>
                  <a:pt x="2580546" y="260754"/>
                </a:cubicBezTo>
                <a:cubicBezTo>
                  <a:pt x="2580749" y="260754"/>
                  <a:pt x="2581561" y="260754"/>
                  <a:pt x="2582982" y="260754"/>
                </a:cubicBezTo>
                <a:cubicBezTo>
                  <a:pt x="2584405" y="260754"/>
                  <a:pt x="2585216" y="260754"/>
                  <a:pt x="2585419" y="260754"/>
                </a:cubicBezTo>
                <a:cubicBezTo>
                  <a:pt x="2585216" y="258340"/>
                  <a:pt x="2584405" y="257134"/>
                  <a:pt x="2582982" y="257134"/>
                </a:cubicBezTo>
                <a:close/>
                <a:moveTo>
                  <a:pt x="3199487" y="255926"/>
                </a:moveTo>
                <a:cubicBezTo>
                  <a:pt x="3201923" y="256329"/>
                  <a:pt x="3203143" y="257938"/>
                  <a:pt x="3203143" y="260754"/>
                </a:cubicBezTo>
                <a:cubicBezTo>
                  <a:pt x="3203143" y="263572"/>
                  <a:pt x="3201923" y="265181"/>
                  <a:pt x="3199487" y="265583"/>
                </a:cubicBezTo>
                <a:cubicBezTo>
                  <a:pt x="3197050" y="265181"/>
                  <a:pt x="3195832" y="263572"/>
                  <a:pt x="3195832" y="260754"/>
                </a:cubicBezTo>
                <a:cubicBezTo>
                  <a:pt x="3195832" y="257938"/>
                  <a:pt x="3197050" y="256329"/>
                  <a:pt x="3199487" y="255926"/>
                </a:cubicBezTo>
                <a:close/>
                <a:moveTo>
                  <a:pt x="2775488" y="255926"/>
                </a:moveTo>
                <a:cubicBezTo>
                  <a:pt x="2773051" y="256329"/>
                  <a:pt x="2771833" y="257938"/>
                  <a:pt x="2771833" y="260754"/>
                </a:cubicBezTo>
                <a:cubicBezTo>
                  <a:pt x="2771833" y="263572"/>
                  <a:pt x="2773051" y="265181"/>
                  <a:pt x="2775488" y="265583"/>
                </a:cubicBezTo>
                <a:cubicBezTo>
                  <a:pt x="2777925" y="265181"/>
                  <a:pt x="2779144" y="263572"/>
                  <a:pt x="2779144" y="260754"/>
                </a:cubicBezTo>
                <a:cubicBezTo>
                  <a:pt x="2779144" y="257938"/>
                  <a:pt x="2777925" y="256329"/>
                  <a:pt x="2775488" y="255926"/>
                </a:cubicBezTo>
                <a:close/>
                <a:moveTo>
                  <a:pt x="2755994" y="255926"/>
                </a:moveTo>
                <a:cubicBezTo>
                  <a:pt x="2753557" y="256329"/>
                  <a:pt x="2752339" y="257938"/>
                  <a:pt x="2752339" y="260754"/>
                </a:cubicBezTo>
                <a:cubicBezTo>
                  <a:pt x="2752339" y="263572"/>
                  <a:pt x="2753557" y="265181"/>
                  <a:pt x="2755994" y="265583"/>
                </a:cubicBezTo>
                <a:cubicBezTo>
                  <a:pt x="2755994" y="265181"/>
                  <a:pt x="2755994" y="263572"/>
                  <a:pt x="2755994" y="260754"/>
                </a:cubicBezTo>
                <a:cubicBezTo>
                  <a:pt x="2755994" y="257938"/>
                  <a:pt x="2755994" y="256329"/>
                  <a:pt x="2755994" y="255926"/>
                </a:cubicBezTo>
                <a:close/>
                <a:moveTo>
                  <a:pt x="2736499" y="255926"/>
                </a:moveTo>
                <a:cubicBezTo>
                  <a:pt x="2734063" y="256329"/>
                  <a:pt x="2732845" y="257938"/>
                  <a:pt x="2732845" y="260754"/>
                </a:cubicBezTo>
                <a:cubicBezTo>
                  <a:pt x="2732845" y="263572"/>
                  <a:pt x="2734063" y="265181"/>
                  <a:pt x="2736499" y="265583"/>
                </a:cubicBezTo>
                <a:cubicBezTo>
                  <a:pt x="2738936" y="265181"/>
                  <a:pt x="2740155" y="263572"/>
                  <a:pt x="2740155" y="260754"/>
                </a:cubicBezTo>
                <a:cubicBezTo>
                  <a:pt x="2740155" y="257938"/>
                  <a:pt x="2738936" y="256329"/>
                  <a:pt x="2736499" y="255926"/>
                </a:cubicBezTo>
                <a:close/>
                <a:moveTo>
                  <a:pt x="2624408" y="255926"/>
                </a:moveTo>
                <a:cubicBezTo>
                  <a:pt x="2625017" y="258340"/>
                  <a:pt x="2627453" y="259548"/>
                  <a:pt x="2631718" y="259548"/>
                </a:cubicBezTo>
                <a:cubicBezTo>
                  <a:pt x="2635983" y="259548"/>
                  <a:pt x="2638419" y="258340"/>
                  <a:pt x="2639028" y="255926"/>
                </a:cubicBezTo>
                <a:cubicBezTo>
                  <a:pt x="2638724" y="255926"/>
                  <a:pt x="2636896" y="255926"/>
                  <a:pt x="2633546" y="255926"/>
                </a:cubicBezTo>
                <a:cubicBezTo>
                  <a:pt x="2630196" y="255926"/>
                  <a:pt x="2627149" y="255926"/>
                  <a:pt x="2624408" y="255926"/>
                </a:cubicBezTo>
                <a:close/>
                <a:moveTo>
                  <a:pt x="1627766" y="255926"/>
                </a:moveTo>
                <a:cubicBezTo>
                  <a:pt x="1629290" y="260754"/>
                  <a:pt x="1635991" y="264376"/>
                  <a:pt x="1647871" y="266790"/>
                </a:cubicBezTo>
                <a:cubicBezTo>
                  <a:pt x="1659749" y="269205"/>
                  <a:pt x="1667669" y="270411"/>
                  <a:pt x="1671628" y="270411"/>
                </a:cubicBezTo>
                <a:cubicBezTo>
                  <a:pt x="1668176" y="263470"/>
                  <a:pt x="1661679" y="259246"/>
                  <a:pt x="1652134" y="257737"/>
                </a:cubicBezTo>
                <a:cubicBezTo>
                  <a:pt x="1642590" y="256228"/>
                  <a:pt x="1636092" y="255625"/>
                  <a:pt x="1632640" y="255926"/>
                </a:cubicBezTo>
                <a:cubicBezTo>
                  <a:pt x="1632438" y="255926"/>
                  <a:pt x="1631624" y="255926"/>
                  <a:pt x="1630203" y="255926"/>
                </a:cubicBezTo>
                <a:cubicBezTo>
                  <a:pt x="1628782" y="255926"/>
                  <a:pt x="1627970" y="255926"/>
                  <a:pt x="1627766" y="255926"/>
                </a:cubicBezTo>
                <a:close/>
                <a:moveTo>
                  <a:pt x="2755994" y="251098"/>
                </a:moveTo>
                <a:cubicBezTo>
                  <a:pt x="2790820" y="253814"/>
                  <a:pt x="2828387" y="256832"/>
                  <a:pt x="2868694" y="260151"/>
                </a:cubicBezTo>
                <a:cubicBezTo>
                  <a:pt x="2909003" y="263470"/>
                  <a:pt x="2947789" y="265281"/>
                  <a:pt x="2985050" y="265583"/>
                </a:cubicBezTo>
                <a:cubicBezTo>
                  <a:pt x="2985659" y="265583"/>
                  <a:pt x="2988096" y="265583"/>
                  <a:pt x="2992361" y="265583"/>
                </a:cubicBezTo>
                <a:cubicBezTo>
                  <a:pt x="2996625" y="265583"/>
                  <a:pt x="2999062" y="265583"/>
                  <a:pt x="2999671" y="265583"/>
                </a:cubicBezTo>
                <a:cubicBezTo>
                  <a:pt x="2940376" y="255926"/>
                  <a:pt x="2878645" y="251098"/>
                  <a:pt x="2814476" y="251098"/>
                </a:cubicBezTo>
                <a:cubicBezTo>
                  <a:pt x="2808385" y="251098"/>
                  <a:pt x="2798638" y="251098"/>
                  <a:pt x="2785235" y="251098"/>
                </a:cubicBezTo>
                <a:cubicBezTo>
                  <a:pt x="2771833" y="251098"/>
                  <a:pt x="2762086" y="251098"/>
                  <a:pt x="2755994" y="251098"/>
                </a:cubicBezTo>
                <a:close/>
                <a:moveTo>
                  <a:pt x="2687764" y="251098"/>
                </a:moveTo>
                <a:cubicBezTo>
                  <a:pt x="2688678" y="253512"/>
                  <a:pt x="2691724" y="254720"/>
                  <a:pt x="2696902" y="254720"/>
                </a:cubicBezTo>
                <a:cubicBezTo>
                  <a:pt x="2702080" y="254720"/>
                  <a:pt x="2703908" y="253512"/>
                  <a:pt x="2702384" y="251098"/>
                </a:cubicBezTo>
                <a:cubicBezTo>
                  <a:pt x="2702080" y="251098"/>
                  <a:pt x="2700252" y="251098"/>
                  <a:pt x="2696902" y="251098"/>
                </a:cubicBezTo>
                <a:cubicBezTo>
                  <a:pt x="2693552" y="251098"/>
                  <a:pt x="2690505" y="251098"/>
                  <a:pt x="2687764" y="251098"/>
                </a:cubicBezTo>
                <a:close/>
                <a:moveTo>
                  <a:pt x="2648775" y="251098"/>
                </a:moveTo>
                <a:cubicBezTo>
                  <a:pt x="2647862" y="253512"/>
                  <a:pt x="2652127" y="254720"/>
                  <a:pt x="2661568" y="254720"/>
                </a:cubicBezTo>
                <a:cubicBezTo>
                  <a:pt x="2671011" y="254720"/>
                  <a:pt x="2676495" y="253512"/>
                  <a:pt x="2678017" y="251098"/>
                </a:cubicBezTo>
                <a:cubicBezTo>
                  <a:pt x="2674971" y="251098"/>
                  <a:pt x="2670098" y="251098"/>
                  <a:pt x="2663396" y="251098"/>
                </a:cubicBezTo>
                <a:cubicBezTo>
                  <a:pt x="2656695" y="251098"/>
                  <a:pt x="2651821" y="251098"/>
                  <a:pt x="2648775" y="251098"/>
                </a:cubicBezTo>
                <a:close/>
                <a:moveTo>
                  <a:pt x="1081929" y="249891"/>
                </a:moveTo>
                <a:cubicBezTo>
                  <a:pt x="1077055" y="249488"/>
                  <a:pt x="1072182" y="251501"/>
                  <a:pt x="1067308" y="255926"/>
                </a:cubicBezTo>
                <a:cubicBezTo>
                  <a:pt x="1069541" y="255926"/>
                  <a:pt x="1071166" y="255926"/>
                  <a:pt x="1072182" y="255926"/>
                </a:cubicBezTo>
                <a:cubicBezTo>
                  <a:pt x="1073197" y="255926"/>
                  <a:pt x="1074822" y="255926"/>
                  <a:pt x="1077055" y="255926"/>
                </a:cubicBezTo>
                <a:cubicBezTo>
                  <a:pt x="1077258" y="255926"/>
                  <a:pt x="1078071" y="255926"/>
                  <a:pt x="1079492" y="255926"/>
                </a:cubicBezTo>
                <a:cubicBezTo>
                  <a:pt x="1080913" y="255926"/>
                  <a:pt x="1081725" y="255926"/>
                  <a:pt x="1081929" y="255926"/>
                </a:cubicBezTo>
                <a:cubicBezTo>
                  <a:pt x="1084974" y="253613"/>
                  <a:pt x="1089848" y="252204"/>
                  <a:pt x="1096549" y="251701"/>
                </a:cubicBezTo>
                <a:cubicBezTo>
                  <a:pt x="1103251" y="251199"/>
                  <a:pt x="1108124" y="250998"/>
                  <a:pt x="1111170" y="251098"/>
                </a:cubicBezTo>
                <a:cubicBezTo>
                  <a:pt x="1108429" y="251098"/>
                  <a:pt x="1105383" y="251098"/>
                  <a:pt x="1102032" y="251098"/>
                </a:cubicBezTo>
                <a:cubicBezTo>
                  <a:pt x="1098682" y="251098"/>
                  <a:pt x="1096854" y="251098"/>
                  <a:pt x="1096549" y="251098"/>
                </a:cubicBezTo>
                <a:cubicBezTo>
                  <a:pt x="1091676" y="250696"/>
                  <a:pt x="1086802" y="250293"/>
                  <a:pt x="1081929" y="249891"/>
                </a:cubicBezTo>
                <a:close/>
                <a:moveTo>
                  <a:pt x="2865648" y="242649"/>
                </a:moveTo>
                <a:cubicBezTo>
                  <a:pt x="2861384" y="242649"/>
                  <a:pt x="2858947" y="243855"/>
                  <a:pt x="2858338" y="246269"/>
                </a:cubicBezTo>
                <a:cubicBezTo>
                  <a:pt x="2857120" y="246269"/>
                  <a:pt x="2859557" y="246269"/>
                  <a:pt x="2865648" y="246269"/>
                </a:cubicBezTo>
                <a:cubicBezTo>
                  <a:pt x="2871741" y="246269"/>
                  <a:pt x="2874178" y="246269"/>
                  <a:pt x="2872959" y="246269"/>
                </a:cubicBezTo>
                <a:cubicBezTo>
                  <a:pt x="2872350" y="243855"/>
                  <a:pt x="2869913" y="242649"/>
                  <a:pt x="2865648" y="242649"/>
                </a:cubicBezTo>
                <a:close/>
                <a:moveTo>
                  <a:pt x="1128227" y="242649"/>
                </a:moveTo>
                <a:cubicBezTo>
                  <a:pt x="1122948" y="242649"/>
                  <a:pt x="1118887" y="243855"/>
                  <a:pt x="1116043" y="246269"/>
                </a:cubicBezTo>
                <a:cubicBezTo>
                  <a:pt x="1117059" y="246269"/>
                  <a:pt x="1121120" y="246269"/>
                  <a:pt x="1128227" y="246269"/>
                </a:cubicBezTo>
                <a:cubicBezTo>
                  <a:pt x="1135334" y="246269"/>
                  <a:pt x="1139396" y="246269"/>
                  <a:pt x="1140411" y="246269"/>
                </a:cubicBezTo>
                <a:cubicBezTo>
                  <a:pt x="1137569" y="243855"/>
                  <a:pt x="1133508" y="242649"/>
                  <a:pt x="1128227" y="242649"/>
                </a:cubicBezTo>
                <a:close/>
                <a:moveTo>
                  <a:pt x="3253096" y="241441"/>
                </a:moveTo>
                <a:cubicBezTo>
                  <a:pt x="3253299" y="241341"/>
                  <a:pt x="3254111" y="241542"/>
                  <a:pt x="3255533" y="242045"/>
                </a:cubicBezTo>
                <a:cubicBezTo>
                  <a:pt x="3256955" y="242547"/>
                  <a:pt x="3257766" y="243957"/>
                  <a:pt x="3257969" y="246269"/>
                </a:cubicBezTo>
                <a:cubicBezTo>
                  <a:pt x="3257157" y="246269"/>
                  <a:pt x="3258782" y="246269"/>
                  <a:pt x="3262843" y="246269"/>
                </a:cubicBezTo>
                <a:cubicBezTo>
                  <a:pt x="3258782" y="242246"/>
                  <a:pt x="3257157" y="240636"/>
                  <a:pt x="3257969" y="241441"/>
                </a:cubicBezTo>
                <a:cubicBezTo>
                  <a:pt x="3257766" y="241441"/>
                  <a:pt x="3256955" y="241441"/>
                  <a:pt x="3255533" y="241441"/>
                </a:cubicBezTo>
                <a:cubicBezTo>
                  <a:pt x="3254111" y="241441"/>
                  <a:pt x="3253299" y="241441"/>
                  <a:pt x="3253096" y="241441"/>
                </a:cubicBezTo>
                <a:close/>
                <a:moveTo>
                  <a:pt x="2838844" y="241441"/>
                </a:moveTo>
                <a:cubicBezTo>
                  <a:pt x="2838844" y="241643"/>
                  <a:pt x="2838844" y="242447"/>
                  <a:pt x="2838844" y="243855"/>
                </a:cubicBezTo>
                <a:cubicBezTo>
                  <a:pt x="2838844" y="245263"/>
                  <a:pt x="2838844" y="246069"/>
                  <a:pt x="2838844" y="246269"/>
                </a:cubicBezTo>
                <a:cubicBezTo>
                  <a:pt x="2841281" y="246069"/>
                  <a:pt x="2842500" y="245263"/>
                  <a:pt x="2842500" y="243855"/>
                </a:cubicBezTo>
                <a:cubicBezTo>
                  <a:pt x="2842500" y="242447"/>
                  <a:pt x="2841281" y="241643"/>
                  <a:pt x="2838844" y="241441"/>
                </a:cubicBezTo>
                <a:close/>
                <a:moveTo>
                  <a:pt x="1157469" y="237820"/>
                </a:moveTo>
                <a:cubicBezTo>
                  <a:pt x="1152190" y="237820"/>
                  <a:pt x="1148128" y="239027"/>
                  <a:pt x="1145285" y="241441"/>
                </a:cubicBezTo>
                <a:cubicBezTo>
                  <a:pt x="1146300" y="241441"/>
                  <a:pt x="1150362" y="241441"/>
                  <a:pt x="1157469" y="241441"/>
                </a:cubicBezTo>
                <a:cubicBezTo>
                  <a:pt x="1164576" y="241441"/>
                  <a:pt x="1168637" y="241441"/>
                  <a:pt x="1169653" y="241441"/>
                </a:cubicBezTo>
                <a:cubicBezTo>
                  <a:pt x="1166810" y="239027"/>
                  <a:pt x="1162749" y="237820"/>
                  <a:pt x="1157469" y="237820"/>
                </a:cubicBezTo>
                <a:close/>
                <a:moveTo>
                  <a:pt x="3199487" y="236613"/>
                </a:moveTo>
                <a:lnTo>
                  <a:pt x="3202969" y="241212"/>
                </a:lnTo>
                <a:lnTo>
                  <a:pt x="3197681" y="238999"/>
                </a:lnTo>
                <a:close/>
                <a:moveTo>
                  <a:pt x="1189147" y="236613"/>
                </a:moveTo>
                <a:cubicBezTo>
                  <a:pt x="1189858" y="239027"/>
                  <a:pt x="1192091" y="240235"/>
                  <a:pt x="1195848" y="240235"/>
                </a:cubicBezTo>
                <a:cubicBezTo>
                  <a:pt x="1199605" y="240235"/>
                  <a:pt x="1200621" y="239027"/>
                  <a:pt x="1198894" y="236613"/>
                </a:cubicBezTo>
                <a:cubicBezTo>
                  <a:pt x="1198488" y="236613"/>
                  <a:pt x="1196864" y="236613"/>
                  <a:pt x="1194020" y="236613"/>
                </a:cubicBezTo>
                <a:cubicBezTo>
                  <a:pt x="1191178" y="236613"/>
                  <a:pt x="1189554" y="236613"/>
                  <a:pt x="1189147" y="236613"/>
                </a:cubicBezTo>
                <a:close/>
                <a:moveTo>
                  <a:pt x="2983240" y="234263"/>
                </a:moveTo>
                <a:lnTo>
                  <a:pt x="3016805" y="236840"/>
                </a:lnTo>
                <a:cubicBezTo>
                  <a:pt x="3040056" y="239354"/>
                  <a:pt x="3064601" y="242699"/>
                  <a:pt x="3090441" y="246873"/>
                </a:cubicBezTo>
                <a:cubicBezTo>
                  <a:pt x="3116282" y="251048"/>
                  <a:pt x="3139913" y="257108"/>
                  <a:pt x="3161336" y="265055"/>
                </a:cubicBezTo>
                <a:lnTo>
                  <a:pt x="3165939" y="267069"/>
                </a:lnTo>
                <a:lnTo>
                  <a:pt x="3163951" y="266768"/>
                </a:lnTo>
                <a:cubicBezTo>
                  <a:pt x="3150142" y="264592"/>
                  <a:pt x="3131121" y="261455"/>
                  <a:pt x="3106889" y="257357"/>
                </a:cubicBezTo>
                <a:close/>
                <a:moveTo>
                  <a:pt x="2857729" y="232992"/>
                </a:moveTo>
                <a:cubicBezTo>
                  <a:pt x="2854379" y="232992"/>
                  <a:pt x="2851332" y="234199"/>
                  <a:pt x="2848591" y="236613"/>
                </a:cubicBezTo>
                <a:cubicBezTo>
                  <a:pt x="2849506" y="236613"/>
                  <a:pt x="2852551" y="236613"/>
                  <a:pt x="2857729" y="236613"/>
                </a:cubicBezTo>
                <a:cubicBezTo>
                  <a:pt x="2862907" y="236613"/>
                  <a:pt x="2864735" y="236613"/>
                  <a:pt x="2863212" y="236613"/>
                </a:cubicBezTo>
                <a:cubicBezTo>
                  <a:pt x="2862907" y="234199"/>
                  <a:pt x="2861079" y="232992"/>
                  <a:pt x="2857729" y="232992"/>
                </a:cubicBezTo>
                <a:close/>
                <a:moveTo>
                  <a:pt x="2833970" y="231784"/>
                </a:moveTo>
                <a:cubicBezTo>
                  <a:pt x="2831534" y="232187"/>
                  <a:pt x="2830316" y="233797"/>
                  <a:pt x="2830316" y="236613"/>
                </a:cubicBezTo>
                <a:cubicBezTo>
                  <a:pt x="2830316" y="239430"/>
                  <a:pt x="2831534" y="241039"/>
                  <a:pt x="2833970" y="241441"/>
                </a:cubicBezTo>
                <a:cubicBezTo>
                  <a:pt x="2836407" y="241039"/>
                  <a:pt x="2837626" y="239430"/>
                  <a:pt x="2837626" y="236613"/>
                </a:cubicBezTo>
                <a:cubicBezTo>
                  <a:pt x="2837626" y="233797"/>
                  <a:pt x="2836407" y="232187"/>
                  <a:pt x="2833970" y="231784"/>
                </a:cubicBezTo>
                <a:close/>
                <a:moveTo>
                  <a:pt x="1242756" y="231784"/>
                </a:moveTo>
                <a:cubicBezTo>
                  <a:pt x="1243163" y="234199"/>
                  <a:pt x="1244787" y="235406"/>
                  <a:pt x="1247629" y="235406"/>
                </a:cubicBezTo>
                <a:cubicBezTo>
                  <a:pt x="1250473" y="235406"/>
                  <a:pt x="1252097" y="234199"/>
                  <a:pt x="1252503" y="231784"/>
                </a:cubicBezTo>
                <a:cubicBezTo>
                  <a:pt x="1246817" y="231784"/>
                  <a:pt x="1243568" y="231784"/>
                  <a:pt x="1242756" y="231784"/>
                </a:cubicBezTo>
                <a:close/>
                <a:moveTo>
                  <a:pt x="1228135" y="231784"/>
                </a:moveTo>
                <a:cubicBezTo>
                  <a:pt x="1228339" y="234199"/>
                  <a:pt x="1229151" y="235406"/>
                  <a:pt x="1230572" y="235406"/>
                </a:cubicBezTo>
                <a:cubicBezTo>
                  <a:pt x="1231993" y="235406"/>
                  <a:pt x="1232807" y="234199"/>
                  <a:pt x="1233009" y="231784"/>
                </a:cubicBezTo>
                <a:cubicBezTo>
                  <a:pt x="1232807" y="231784"/>
                  <a:pt x="1231993" y="231784"/>
                  <a:pt x="1230572" y="231784"/>
                </a:cubicBezTo>
                <a:cubicBezTo>
                  <a:pt x="1229151" y="231784"/>
                  <a:pt x="1228339" y="231784"/>
                  <a:pt x="1228135" y="231784"/>
                </a:cubicBezTo>
                <a:close/>
                <a:moveTo>
                  <a:pt x="653056" y="231784"/>
                </a:moveTo>
                <a:cubicBezTo>
                  <a:pt x="653259" y="234199"/>
                  <a:pt x="654072" y="235406"/>
                  <a:pt x="655493" y="235406"/>
                </a:cubicBezTo>
                <a:cubicBezTo>
                  <a:pt x="656914" y="235406"/>
                  <a:pt x="657726" y="234199"/>
                  <a:pt x="657930" y="231784"/>
                </a:cubicBezTo>
                <a:cubicBezTo>
                  <a:pt x="653868" y="231784"/>
                  <a:pt x="652244" y="231784"/>
                  <a:pt x="653056" y="231784"/>
                </a:cubicBezTo>
                <a:close/>
                <a:moveTo>
                  <a:pt x="3179993" y="226956"/>
                </a:moveTo>
                <a:cubicBezTo>
                  <a:pt x="3182429" y="227359"/>
                  <a:pt x="3183648" y="228969"/>
                  <a:pt x="3183648" y="231784"/>
                </a:cubicBezTo>
                <a:lnTo>
                  <a:pt x="3182876" y="232805"/>
                </a:lnTo>
                <a:lnTo>
                  <a:pt x="3179993" y="231597"/>
                </a:lnTo>
                <a:close/>
                <a:moveTo>
                  <a:pt x="1276871" y="226956"/>
                </a:moveTo>
                <a:cubicBezTo>
                  <a:pt x="1276058" y="229370"/>
                  <a:pt x="1280120" y="230578"/>
                  <a:pt x="1289055" y="230578"/>
                </a:cubicBezTo>
                <a:cubicBezTo>
                  <a:pt x="1297989" y="230578"/>
                  <a:pt x="1302051" y="229370"/>
                  <a:pt x="1301238" y="226956"/>
                </a:cubicBezTo>
                <a:cubicBezTo>
                  <a:pt x="1298092" y="226956"/>
                  <a:pt x="1293420" y="226956"/>
                  <a:pt x="1287227" y="226956"/>
                </a:cubicBezTo>
                <a:cubicBezTo>
                  <a:pt x="1281033" y="226956"/>
                  <a:pt x="1277582" y="226956"/>
                  <a:pt x="1276871" y="226956"/>
                </a:cubicBezTo>
                <a:close/>
                <a:moveTo>
                  <a:pt x="662803" y="226956"/>
                </a:moveTo>
                <a:cubicBezTo>
                  <a:pt x="663007" y="229370"/>
                  <a:pt x="663819" y="230578"/>
                  <a:pt x="665240" y="230578"/>
                </a:cubicBezTo>
                <a:cubicBezTo>
                  <a:pt x="666661" y="230578"/>
                  <a:pt x="667473" y="229370"/>
                  <a:pt x="667677" y="226956"/>
                </a:cubicBezTo>
                <a:cubicBezTo>
                  <a:pt x="667473" y="226956"/>
                  <a:pt x="666661" y="226956"/>
                  <a:pt x="665240" y="226956"/>
                </a:cubicBezTo>
                <a:cubicBezTo>
                  <a:pt x="663819" y="226956"/>
                  <a:pt x="663007" y="226956"/>
                  <a:pt x="662803" y="226956"/>
                </a:cubicBezTo>
                <a:close/>
                <a:moveTo>
                  <a:pt x="1359721" y="222128"/>
                </a:moveTo>
                <a:cubicBezTo>
                  <a:pt x="1357284" y="222329"/>
                  <a:pt x="1356067" y="223134"/>
                  <a:pt x="1356067" y="224542"/>
                </a:cubicBezTo>
                <a:cubicBezTo>
                  <a:pt x="1356067" y="225950"/>
                  <a:pt x="1357284" y="226755"/>
                  <a:pt x="1359721" y="226956"/>
                </a:cubicBezTo>
                <a:cubicBezTo>
                  <a:pt x="1359721" y="226755"/>
                  <a:pt x="1359721" y="225950"/>
                  <a:pt x="1359721" y="224542"/>
                </a:cubicBezTo>
                <a:cubicBezTo>
                  <a:pt x="1359721" y="223134"/>
                  <a:pt x="1359721" y="222329"/>
                  <a:pt x="1359721" y="222128"/>
                </a:cubicBezTo>
                <a:close/>
                <a:moveTo>
                  <a:pt x="682297" y="222128"/>
                </a:moveTo>
                <a:cubicBezTo>
                  <a:pt x="679861" y="222329"/>
                  <a:pt x="678643" y="223134"/>
                  <a:pt x="678643" y="224542"/>
                </a:cubicBezTo>
                <a:cubicBezTo>
                  <a:pt x="678643" y="225950"/>
                  <a:pt x="679861" y="226755"/>
                  <a:pt x="682297" y="226956"/>
                </a:cubicBezTo>
                <a:cubicBezTo>
                  <a:pt x="684734" y="226755"/>
                  <a:pt x="685953" y="225950"/>
                  <a:pt x="685953" y="224542"/>
                </a:cubicBezTo>
                <a:cubicBezTo>
                  <a:pt x="685953" y="223134"/>
                  <a:pt x="684734" y="222329"/>
                  <a:pt x="682297" y="222128"/>
                </a:cubicBezTo>
                <a:close/>
                <a:moveTo>
                  <a:pt x="3238475" y="217299"/>
                </a:moveTo>
                <a:cubicBezTo>
                  <a:pt x="3236038" y="217702"/>
                  <a:pt x="3234821" y="219312"/>
                  <a:pt x="3234821" y="222128"/>
                </a:cubicBezTo>
                <a:cubicBezTo>
                  <a:pt x="3234821" y="224945"/>
                  <a:pt x="3236038" y="226554"/>
                  <a:pt x="3238475" y="226956"/>
                </a:cubicBezTo>
                <a:cubicBezTo>
                  <a:pt x="3240912" y="226554"/>
                  <a:pt x="3242131" y="224945"/>
                  <a:pt x="3242131" y="222128"/>
                </a:cubicBezTo>
                <a:cubicBezTo>
                  <a:pt x="3242131" y="219312"/>
                  <a:pt x="3240912" y="217702"/>
                  <a:pt x="3238475" y="217299"/>
                </a:cubicBezTo>
                <a:close/>
                <a:moveTo>
                  <a:pt x="3136131" y="217299"/>
                </a:moveTo>
                <a:cubicBezTo>
                  <a:pt x="3136334" y="219714"/>
                  <a:pt x="3137146" y="220921"/>
                  <a:pt x="3138567" y="220921"/>
                </a:cubicBezTo>
                <a:cubicBezTo>
                  <a:pt x="3139990" y="220921"/>
                  <a:pt x="3140801" y="219714"/>
                  <a:pt x="3141004" y="217299"/>
                </a:cubicBezTo>
                <a:cubicBezTo>
                  <a:pt x="3140801" y="217299"/>
                  <a:pt x="3139990" y="217299"/>
                  <a:pt x="3138567" y="217299"/>
                </a:cubicBezTo>
                <a:cubicBezTo>
                  <a:pt x="3137146" y="217299"/>
                  <a:pt x="3136334" y="217299"/>
                  <a:pt x="3136131" y="217299"/>
                </a:cubicBezTo>
                <a:close/>
                <a:moveTo>
                  <a:pt x="2576281" y="213679"/>
                </a:moveTo>
                <a:cubicBezTo>
                  <a:pt x="2572931" y="213679"/>
                  <a:pt x="2571103" y="214885"/>
                  <a:pt x="2570799" y="217299"/>
                </a:cubicBezTo>
                <a:cubicBezTo>
                  <a:pt x="2569581" y="217299"/>
                  <a:pt x="2572018" y="217299"/>
                  <a:pt x="2578109" y="217299"/>
                </a:cubicBezTo>
                <a:cubicBezTo>
                  <a:pt x="2584201" y="217299"/>
                  <a:pt x="2586638" y="217299"/>
                  <a:pt x="2585419" y="217299"/>
                </a:cubicBezTo>
                <a:cubicBezTo>
                  <a:pt x="2582678" y="214885"/>
                  <a:pt x="2579632" y="213679"/>
                  <a:pt x="2576281" y="213679"/>
                </a:cubicBezTo>
                <a:close/>
                <a:moveTo>
                  <a:pt x="3126383" y="212471"/>
                </a:moveTo>
                <a:cubicBezTo>
                  <a:pt x="3123947" y="212673"/>
                  <a:pt x="3122729" y="213477"/>
                  <a:pt x="3122729" y="214885"/>
                </a:cubicBezTo>
                <a:cubicBezTo>
                  <a:pt x="3122729" y="216294"/>
                  <a:pt x="3123947" y="217099"/>
                  <a:pt x="3126383" y="217299"/>
                </a:cubicBezTo>
                <a:cubicBezTo>
                  <a:pt x="3128820" y="217099"/>
                  <a:pt x="3130039" y="216294"/>
                  <a:pt x="3130039" y="214885"/>
                </a:cubicBezTo>
                <a:cubicBezTo>
                  <a:pt x="3130039" y="213477"/>
                  <a:pt x="3128820" y="212673"/>
                  <a:pt x="3126383" y="212471"/>
                </a:cubicBezTo>
                <a:close/>
                <a:moveTo>
                  <a:pt x="2624408" y="212471"/>
                </a:moveTo>
                <a:lnTo>
                  <a:pt x="2624408" y="217299"/>
                </a:lnTo>
                <a:cubicBezTo>
                  <a:pt x="2627149" y="217299"/>
                  <a:pt x="2630196" y="217299"/>
                  <a:pt x="2633546" y="217299"/>
                </a:cubicBezTo>
                <a:cubicBezTo>
                  <a:pt x="2636896" y="217299"/>
                  <a:pt x="2638724" y="217299"/>
                  <a:pt x="2639028" y="217299"/>
                </a:cubicBezTo>
                <a:cubicBezTo>
                  <a:pt x="2649588" y="218104"/>
                  <a:pt x="2657710" y="216495"/>
                  <a:pt x="2663396" y="212471"/>
                </a:cubicBezTo>
                <a:close/>
                <a:moveTo>
                  <a:pt x="1310986" y="212471"/>
                </a:moveTo>
                <a:cubicBezTo>
                  <a:pt x="1308549" y="212874"/>
                  <a:pt x="1307331" y="214484"/>
                  <a:pt x="1307331" y="217299"/>
                </a:cubicBezTo>
                <a:cubicBezTo>
                  <a:pt x="1307331" y="220117"/>
                  <a:pt x="1308549" y="221726"/>
                  <a:pt x="1310986" y="222128"/>
                </a:cubicBezTo>
                <a:cubicBezTo>
                  <a:pt x="1313422" y="221726"/>
                  <a:pt x="1314641" y="220117"/>
                  <a:pt x="1314641" y="217299"/>
                </a:cubicBezTo>
                <a:cubicBezTo>
                  <a:pt x="1314641" y="214484"/>
                  <a:pt x="1313422" y="212874"/>
                  <a:pt x="1310986" y="212471"/>
                </a:cubicBezTo>
                <a:close/>
                <a:moveTo>
                  <a:pt x="2704821" y="208851"/>
                </a:moveTo>
                <a:cubicBezTo>
                  <a:pt x="2699542" y="208851"/>
                  <a:pt x="2695481" y="210057"/>
                  <a:pt x="2692637" y="212471"/>
                </a:cubicBezTo>
                <a:cubicBezTo>
                  <a:pt x="2691825" y="212471"/>
                  <a:pt x="2695886" y="212471"/>
                  <a:pt x="2704821" y="212471"/>
                </a:cubicBezTo>
                <a:cubicBezTo>
                  <a:pt x="2713756" y="212471"/>
                  <a:pt x="2717817" y="212471"/>
                  <a:pt x="2717005" y="212471"/>
                </a:cubicBezTo>
                <a:cubicBezTo>
                  <a:pt x="2714163" y="210057"/>
                  <a:pt x="2710102" y="208851"/>
                  <a:pt x="2704821" y="208851"/>
                </a:cubicBezTo>
                <a:close/>
                <a:moveTo>
                  <a:pt x="2882706" y="207643"/>
                </a:moveTo>
                <a:cubicBezTo>
                  <a:pt x="2887851" y="212978"/>
                  <a:pt x="2914384" y="220549"/>
                  <a:pt x="2962307" y="230354"/>
                </a:cubicBezTo>
                <a:lnTo>
                  <a:pt x="2983240" y="234263"/>
                </a:lnTo>
                <a:lnTo>
                  <a:pt x="2950936" y="231784"/>
                </a:lnTo>
                <a:cubicBezTo>
                  <a:pt x="2949311" y="231784"/>
                  <a:pt x="2947078" y="231784"/>
                  <a:pt x="2944234" y="231784"/>
                </a:cubicBezTo>
                <a:lnTo>
                  <a:pt x="2936315" y="231784"/>
                </a:lnTo>
                <a:lnTo>
                  <a:pt x="2872959" y="236613"/>
                </a:lnTo>
                <a:cubicBezTo>
                  <a:pt x="2883010" y="238825"/>
                  <a:pt x="2893368" y="240435"/>
                  <a:pt x="2904028" y="241441"/>
                </a:cubicBezTo>
                <a:cubicBezTo>
                  <a:pt x="2914688" y="242447"/>
                  <a:pt x="2923827" y="244057"/>
                  <a:pt x="2931441" y="246269"/>
                </a:cubicBezTo>
                <a:lnTo>
                  <a:pt x="3077648" y="270411"/>
                </a:lnTo>
                <a:cubicBezTo>
                  <a:pt x="3079881" y="272725"/>
                  <a:pt x="3081506" y="274133"/>
                  <a:pt x="3082521" y="274636"/>
                </a:cubicBezTo>
                <a:cubicBezTo>
                  <a:pt x="3083537" y="275139"/>
                  <a:pt x="3085162" y="275341"/>
                  <a:pt x="3087395" y="275239"/>
                </a:cubicBezTo>
                <a:cubicBezTo>
                  <a:pt x="3093081" y="275239"/>
                  <a:pt x="3096330" y="275239"/>
                  <a:pt x="3097142" y="275239"/>
                </a:cubicBezTo>
                <a:lnTo>
                  <a:pt x="3087395" y="270411"/>
                </a:lnTo>
                <a:cubicBezTo>
                  <a:pt x="3087598" y="270411"/>
                  <a:pt x="3088411" y="270411"/>
                  <a:pt x="3089832" y="270411"/>
                </a:cubicBezTo>
                <a:cubicBezTo>
                  <a:pt x="3091254" y="270411"/>
                  <a:pt x="3092065" y="270411"/>
                  <a:pt x="3092269" y="270411"/>
                </a:cubicBezTo>
                <a:cubicBezTo>
                  <a:pt x="3114099" y="271417"/>
                  <a:pt x="3135014" y="275441"/>
                  <a:pt x="3155016" y="282482"/>
                </a:cubicBezTo>
                <a:cubicBezTo>
                  <a:pt x="3175018" y="289524"/>
                  <a:pt x="3194714" y="293546"/>
                  <a:pt x="3214107" y="294552"/>
                </a:cubicBezTo>
                <a:cubicBezTo>
                  <a:pt x="3214311" y="294552"/>
                  <a:pt x="3215123" y="294552"/>
                  <a:pt x="3216544" y="294552"/>
                </a:cubicBezTo>
                <a:cubicBezTo>
                  <a:pt x="3217967" y="294552"/>
                  <a:pt x="3218778" y="294552"/>
                  <a:pt x="3218981" y="294552"/>
                </a:cubicBezTo>
                <a:cubicBezTo>
                  <a:pt x="3210478" y="288694"/>
                  <a:pt x="3201422" y="283305"/>
                  <a:pt x="3191814" y="278390"/>
                </a:cubicBezTo>
                <a:lnTo>
                  <a:pt x="3165939" y="267069"/>
                </a:lnTo>
                <a:lnTo>
                  <a:pt x="3180754" y="269311"/>
                </a:lnTo>
                <a:cubicBezTo>
                  <a:pt x="3185053" y="269918"/>
                  <a:pt x="3188047" y="270284"/>
                  <a:pt x="3189740" y="270411"/>
                </a:cubicBezTo>
                <a:cubicBezTo>
                  <a:pt x="3199487" y="275441"/>
                  <a:pt x="3209234" y="279868"/>
                  <a:pt x="3218981" y="283690"/>
                </a:cubicBezTo>
                <a:cubicBezTo>
                  <a:pt x="3228728" y="287512"/>
                  <a:pt x="3238475" y="289524"/>
                  <a:pt x="3248222" y="289724"/>
                </a:cubicBezTo>
                <a:cubicBezTo>
                  <a:pt x="3248527" y="289724"/>
                  <a:pt x="3250355" y="289724"/>
                  <a:pt x="3253705" y="289724"/>
                </a:cubicBezTo>
                <a:cubicBezTo>
                  <a:pt x="3257056" y="289724"/>
                  <a:pt x="3260102" y="289724"/>
                  <a:pt x="3262843" y="289724"/>
                </a:cubicBezTo>
                <a:cubicBezTo>
                  <a:pt x="3260507" y="289323"/>
                  <a:pt x="3259086" y="287713"/>
                  <a:pt x="3258578" y="284896"/>
                </a:cubicBezTo>
                <a:cubicBezTo>
                  <a:pt x="3258072" y="282080"/>
                  <a:pt x="3257868" y="280471"/>
                  <a:pt x="3257969" y="280068"/>
                </a:cubicBezTo>
                <a:cubicBezTo>
                  <a:pt x="3257868" y="279868"/>
                  <a:pt x="3258072" y="279061"/>
                  <a:pt x="3258578" y="277653"/>
                </a:cubicBezTo>
                <a:cubicBezTo>
                  <a:pt x="3259086" y="276245"/>
                  <a:pt x="3260507" y="275441"/>
                  <a:pt x="3262843" y="275239"/>
                </a:cubicBezTo>
                <a:cubicBezTo>
                  <a:pt x="3257969" y="270713"/>
                  <a:pt x="3253096" y="267695"/>
                  <a:pt x="3248222" y="266186"/>
                </a:cubicBezTo>
                <a:cubicBezTo>
                  <a:pt x="3243349" y="264678"/>
                  <a:pt x="3238475" y="262867"/>
                  <a:pt x="3233602" y="260754"/>
                </a:cubicBezTo>
                <a:cubicBezTo>
                  <a:pt x="3224870" y="257938"/>
                  <a:pt x="3211874" y="253915"/>
                  <a:pt x="3194613" y="248684"/>
                </a:cubicBezTo>
                <a:cubicBezTo>
                  <a:pt x="3177352" y="243453"/>
                  <a:pt x="3164357" y="239430"/>
                  <a:pt x="3155625" y="236613"/>
                </a:cubicBezTo>
                <a:cubicBezTo>
                  <a:pt x="3153492" y="236814"/>
                  <a:pt x="3151666" y="237619"/>
                  <a:pt x="3150142" y="239027"/>
                </a:cubicBezTo>
                <a:cubicBezTo>
                  <a:pt x="3148619" y="240435"/>
                  <a:pt x="3145573" y="241241"/>
                  <a:pt x="3141004" y="241441"/>
                </a:cubicBezTo>
                <a:cubicBezTo>
                  <a:pt x="3135318" y="241441"/>
                  <a:pt x="3132069" y="241441"/>
                  <a:pt x="3131257" y="241441"/>
                </a:cubicBezTo>
                <a:cubicBezTo>
                  <a:pt x="3100290" y="235808"/>
                  <a:pt x="3062317" y="228969"/>
                  <a:pt x="3017337" y="220921"/>
                </a:cubicBezTo>
                <a:cubicBezTo>
                  <a:pt x="2972359" y="212874"/>
                  <a:pt x="2930731" y="208448"/>
                  <a:pt x="2892453" y="207643"/>
                </a:cubicBezTo>
                <a:cubicBezTo>
                  <a:pt x="2892047" y="207643"/>
                  <a:pt x="2890423" y="207643"/>
                  <a:pt x="2887579" y="207643"/>
                </a:cubicBezTo>
                <a:cubicBezTo>
                  <a:pt x="2884737" y="207643"/>
                  <a:pt x="2883113" y="207643"/>
                  <a:pt x="2882706" y="207643"/>
                </a:cubicBezTo>
                <a:close/>
                <a:moveTo>
                  <a:pt x="2853465" y="207643"/>
                </a:moveTo>
                <a:cubicBezTo>
                  <a:pt x="2855901" y="212270"/>
                  <a:pt x="2858338" y="215087"/>
                  <a:pt x="2860775" y="216093"/>
                </a:cubicBezTo>
                <a:cubicBezTo>
                  <a:pt x="2863212" y="217099"/>
                  <a:pt x="2865648" y="217501"/>
                  <a:pt x="2868085" y="217299"/>
                </a:cubicBezTo>
                <a:cubicBezTo>
                  <a:pt x="2873771" y="217299"/>
                  <a:pt x="2877020" y="217299"/>
                  <a:pt x="2877832" y="217299"/>
                </a:cubicBezTo>
                <a:lnTo>
                  <a:pt x="2872959" y="207643"/>
                </a:lnTo>
                <a:close/>
                <a:moveTo>
                  <a:pt x="2755994" y="207643"/>
                </a:moveTo>
                <a:lnTo>
                  <a:pt x="2755994" y="212471"/>
                </a:lnTo>
                <a:cubicBezTo>
                  <a:pt x="2759547" y="212371"/>
                  <a:pt x="2768278" y="212573"/>
                  <a:pt x="2782189" y="213075"/>
                </a:cubicBezTo>
                <a:cubicBezTo>
                  <a:pt x="2796099" y="213578"/>
                  <a:pt x="2808486" y="214987"/>
                  <a:pt x="2819350" y="217299"/>
                </a:cubicBezTo>
                <a:cubicBezTo>
                  <a:pt x="2819654" y="217299"/>
                  <a:pt x="2821482" y="217299"/>
                  <a:pt x="2824832" y="217299"/>
                </a:cubicBezTo>
                <a:cubicBezTo>
                  <a:pt x="2828183" y="217299"/>
                  <a:pt x="2831229" y="217299"/>
                  <a:pt x="2833970" y="217299"/>
                </a:cubicBezTo>
                <a:cubicBezTo>
                  <a:pt x="2836712" y="217299"/>
                  <a:pt x="2839758" y="217299"/>
                  <a:pt x="2843109" y="217299"/>
                </a:cubicBezTo>
                <a:cubicBezTo>
                  <a:pt x="2846459" y="217299"/>
                  <a:pt x="2848287" y="217299"/>
                  <a:pt x="2848591" y="217299"/>
                </a:cubicBezTo>
                <a:cubicBezTo>
                  <a:pt x="2847779" y="211666"/>
                  <a:pt x="2844530" y="208448"/>
                  <a:pt x="2838844" y="207643"/>
                </a:cubicBezTo>
                <a:lnTo>
                  <a:pt x="2838844" y="212471"/>
                </a:lnTo>
                <a:cubicBezTo>
                  <a:pt x="2832346" y="212270"/>
                  <a:pt x="2820974" y="211465"/>
                  <a:pt x="2804729" y="210057"/>
                </a:cubicBezTo>
                <a:cubicBezTo>
                  <a:pt x="2788484" y="208649"/>
                  <a:pt x="2777112" y="207844"/>
                  <a:pt x="2770614" y="207643"/>
                </a:cubicBezTo>
                <a:cubicBezTo>
                  <a:pt x="2769802" y="207643"/>
                  <a:pt x="2766553" y="207643"/>
                  <a:pt x="2760867" y="207643"/>
                </a:cubicBezTo>
                <a:cubicBezTo>
                  <a:pt x="2760664" y="207643"/>
                  <a:pt x="2759851" y="207643"/>
                  <a:pt x="2758430" y="207643"/>
                </a:cubicBezTo>
                <a:cubicBezTo>
                  <a:pt x="2757009" y="207643"/>
                  <a:pt x="2756197" y="207643"/>
                  <a:pt x="2755994" y="207643"/>
                </a:cubicBezTo>
                <a:close/>
                <a:moveTo>
                  <a:pt x="3097142" y="202815"/>
                </a:moveTo>
                <a:cubicBezTo>
                  <a:pt x="3094705" y="203218"/>
                  <a:pt x="3093488" y="204827"/>
                  <a:pt x="3093488" y="207643"/>
                </a:cubicBezTo>
                <a:cubicBezTo>
                  <a:pt x="3093488" y="210460"/>
                  <a:pt x="3094705" y="212069"/>
                  <a:pt x="3097142" y="212471"/>
                </a:cubicBezTo>
                <a:cubicBezTo>
                  <a:pt x="3099579" y="212069"/>
                  <a:pt x="3100798" y="210460"/>
                  <a:pt x="3100798" y="207643"/>
                </a:cubicBezTo>
                <a:cubicBezTo>
                  <a:pt x="3100798" y="204827"/>
                  <a:pt x="3099579" y="203218"/>
                  <a:pt x="3097142" y="202815"/>
                </a:cubicBezTo>
                <a:close/>
                <a:moveTo>
                  <a:pt x="3092269" y="197986"/>
                </a:moveTo>
                <a:cubicBezTo>
                  <a:pt x="3121307" y="209454"/>
                  <a:pt x="3149736" y="220318"/>
                  <a:pt x="3177556" y="230578"/>
                </a:cubicBezTo>
                <a:lnTo>
                  <a:pt x="3179993" y="231597"/>
                </a:lnTo>
                <a:lnTo>
                  <a:pt x="3179993" y="231784"/>
                </a:lnTo>
                <a:cubicBezTo>
                  <a:pt x="3179993" y="234602"/>
                  <a:pt x="3179993" y="236211"/>
                  <a:pt x="3179993" y="236613"/>
                </a:cubicBezTo>
                <a:lnTo>
                  <a:pt x="3182876" y="232805"/>
                </a:lnTo>
                <a:lnTo>
                  <a:pt x="3197681" y="238999"/>
                </a:lnTo>
                <a:lnTo>
                  <a:pt x="3195832" y="241441"/>
                </a:lnTo>
                <a:cubicBezTo>
                  <a:pt x="3195832" y="244258"/>
                  <a:pt x="3197050" y="245868"/>
                  <a:pt x="3199487" y="246269"/>
                </a:cubicBezTo>
                <a:cubicBezTo>
                  <a:pt x="3201923" y="245868"/>
                  <a:pt x="3203143" y="244258"/>
                  <a:pt x="3203143" y="241441"/>
                </a:cubicBezTo>
                <a:lnTo>
                  <a:pt x="3202969" y="241212"/>
                </a:lnTo>
                <a:lnTo>
                  <a:pt x="3219742" y="248231"/>
                </a:lnTo>
                <a:cubicBezTo>
                  <a:pt x="3233957" y="254871"/>
                  <a:pt x="3248323" y="262264"/>
                  <a:pt x="3262843" y="270411"/>
                </a:cubicBezTo>
                <a:cubicBezTo>
                  <a:pt x="3244364" y="248382"/>
                  <a:pt x="3219184" y="230880"/>
                  <a:pt x="3187303" y="217903"/>
                </a:cubicBezTo>
                <a:cubicBezTo>
                  <a:pt x="3155421" y="204927"/>
                  <a:pt x="3125368" y="198288"/>
                  <a:pt x="3097142" y="197986"/>
                </a:cubicBezTo>
                <a:cubicBezTo>
                  <a:pt x="3096939" y="197986"/>
                  <a:pt x="3096128" y="197986"/>
                  <a:pt x="3094705" y="197986"/>
                </a:cubicBezTo>
                <a:cubicBezTo>
                  <a:pt x="3093284" y="197986"/>
                  <a:pt x="3092472" y="197986"/>
                  <a:pt x="3092269" y="197986"/>
                </a:cubicBezTo>
                <a:close/>
                <a:moveTo>
                  <a:pt x="3077648" y="193158"/>
                </a:moveTo>
                <a:cubicBezTo>
                  <a:pt x="3077851" y="195572"/>
                  <a:pt x="3078664" y="196780"/>
                  <a:pt x="3080085" y="196780"/>
                </a:cubicBezTo>
                <a:cubicBezTo>
                  <a:pt x="3081506" y="196780"/>
                  <a:pt x="3082318" y="195572"/>
                  <a:pt x="3082521" y="193158"/>
                </a:cubicBezTo>
                <a:cubicBezTo>
                  <a:pt x="3082318" y="193158"/>
                  <a:pt x="3081506" y="193158"/>
                  <a:pt x="3080085" y="193158"/>
                </a:cubicBezTo>
                <a:cubicBezTo>
                  <a:pt x="3078664" y="193158"/>
                  <a:pt x="3077851" y="193158"/>
                  <a:pt x="3077648" y="193158"/>
                </a:cubicBezTo>
                <a:close/>
                <a:moveTo>
                  <a:pt x="1600962" y="184709"/>
                </a:moveTo>
                <a:cubicBezTo>
                  <a:pt x="1602384" y="184709"/>
                  <a:pt x="1603197" y="185915"/>
                  <a:pt x="1603399" y="188330"/>
                </a:cubicBezTo>
                <a:cubicBezTo>
                  <a:pt x="1603197" y="188330"/>
                  <a:pt x="1602384" y="188330"/>
                  <a:pt x="1600962" y="188330"/>
                </a:cubicBezTo>
                <a:cubicBezTo>
                  <a:pt x="1599541" y="188330"/>
                  <a:pt x="1598728" y="188330"/>
                  <a:pt x="1598525" y="188330"/>
                </a:cubicBezTo>
                <a:cubicBezTo>
                  <a:pt x="1598728" y="185915"/>
                  <a:pt x="1599541" y="184709"/>
                  <a:pt x="1600962" y="184709"/>
                </a:cubicBezTo>
                <a:close/>
                <a:moveTo>
                  <a:pt x="1583904" y="178673"/>
                </a:moveTo>
                <a:cubicBezTo>
                  <a:pt x="1586341" y="179076"/>
                  <a:pt x="1587560" y="180685"/>
                  <a:pt x="1587560" y="183502"/>
                </a:cubicBezTo>
                <a:cubicBezTo>
                  <a:pt x="1587560" y="186318"/>
                  <a:pt x="1586341" y="187928"/>
                  <a:pt x="1583904" y="188330"/>
                </a:cubicBezTo>
                <a:cubicBezTo>
                  <a:pt x="1581468" y="187928"/>
                  <a:pt x="1580250" y="186318"/>
                  <a:pt x="1580250" y="183502"/>
                </a:cubicBezTo>
                <a:cubicBezTo>
                  <a:pt x="1580250" y="180685"/>
                  <a:pt x="1581468" y="179076"/>
                  <a:pt x="1583904" y="178673"/>
                </a:cubicBezTo>
                <a:close/>
                <a:moveTo>
                  <a:pt x="1544916" y="178673"/>
                </a:moveTo>
                <a:cubicBezTo>
                  <a:pt x="1545119" y="178673"/>
                  <a:pt x="1545932" y="178673"/>
                  <a:pt x="1547353" y="178673"/>
                </a:cubicBezTo>
                <a:cubicBezTo>
                  <a:pt x="1548774" y="178673"/>
                  <a:pt x="1549587" y="178673"/>
                  <a:pt x="1549790" y="178673"/>
                </a:cubicBezTo>
                <a:cubicBezTo>
                  <a:pt x="1551719" y="181087"/>
                  <a:pt x="1551516" y="182295"/>
                  <a:pt x="1549181" y="182295"/>
                </a:cubicBezTo>
                <a:cubicBezTo>
                  <a:pt x="1546845" y="182295"/>
                  <a:pt x="1545424" y="181087"/>
                  <a:pt x="1544916" y="178673"/>
                </a:cubicBezTo>
                <a:close/>
                <a:moveTo>
                  <a:pt x="2838844" y="169017"/>
                </a:moveTo>
                <a:cubicBezTo>
                  <a:pt x="2839251" y="171431"/>
                  <a:pt x="2840875" y="172638"/>
                  <a:pt x="2843717" y="172638"/>
                </a:cubicBezTo>
                <a:cubicBezTo>
                  <a:pt x="2846561" y="172638"/>
                  <a:pt x="2848186" y="171431"/>
                  <a:pt x="2848591" y="169017"/>
                </a:cubicBezTo>
                <a:cubicBezTo>
                  <a:pt x="2847779" y="169017"/>
                  <a:pt x="2844530" y="169017"/>
                  <a:pt x="2838844" y="169017"/>
                </a:cubicBezTo>
                <a:close/>
                <a:moveTo>
                  <a:pt x="1437698" y="169017"/>
                </a:moveTo>
                <a:cubicBezTo>
                  <a:pt x="1446227" y="169218"/>
                  <a:pt x="1457192" y="170023"/>
                  <a:pt x="1470595" y="171431"/>
                </a:cubicBezTo>
                <a:cubicBezTo>
                  <a:pt x="1483997" y="172839"/>
                  <a:pt x="1492526" y="173644"/>
                  <a:pt x="1496181" y="173845"/>
                </a:cubicBezTo>
                <a:lnTo>
                  <a:pt x="1525422" y="173845"/>
                </a:lnTo>
                <a:cubicBezTo>
                  <a:pt x="1481967" y="174046"/>
                  <a:pt x="1439729" y="174851"/>
                  <a:pt x="1398709" y="176259"/>
                </a:cubicBezTo>
                <a:cubicBezTo>
                  <a:pt x="1357691" y="177667"/>
                  <a:pt x="1315454" y="178472"/>
                  <a:pt x="1271997" y="178673"/>
                </a:cubicBezTo>
                <a:cubicBezTo>
                  <a:pt x="1269155" y="178673"/>
                  <a:pt x="1265094" y="178673"/>
                  <a:pt x="1259813" y="178673"/>
                </a:cubicBezTo>
                <a:cubicBezTo>
                  <a:pt x="1254534" y="178673"/>
                  <a:pt x="1250473" y="178673"/>
                  <a:pt x="1247629" y="178673"/>
                </a:cubicBezTo>
                <a:cubicBezTo>
                  <a:pt x="1282963" y="174046"/>
                  <a:pt x="1314641" y="171230"/>
                  <a:pt x="1342664" y="170224"/>
                </a:cubicBezTo>
                <a:cubicBezTo>
                  <a:pt x="1370687" y="169218"/>
                  <a:pt x="1402365" y="168816"/>
                  <a:pt x="1437698" y="169017"/>
                </a:cubicBezTo>
                <a:close/>
                <a:moveTo>
                  <a:pt x="3028912" y="164188"/>
                </a:moveTo>
                <a:cubicBezTo>
                  <a:pt x="3041502" y="167206"/>
                  <a:pt x="3062622" y="172035"/>
                  <a:pt x="3092269" y="178673"/>
                </a:cubicBezTo>
                <a:cubicBezTo>
                  <a:pt x="3121915" y="185312"/>
                  <a:pt x="3143035" y="190141"/>
                  <a:pt x="3155625" y="193158"/>
                </a:cubicBezTo>
                <a:cubicBezTo>
                  <a:pt x="3159281" y="195774"/>
                  <a:pt x="3166591" y="198992"/>
                  <a:pt x="3177556" y="202815"/>
                </a:cubicBezTo>
                <a:cubicBezTo>
                  <a:pt x="3188522" y="206637"/>
                  <a:pt x="3195832" y="209857"/>
                  <a:pt x="3199487" y="212471"/>
                </a:cubicBezTo>
                <a:cubicBezTo>
                  <a:pt x="3199690" y="212471"/>
                  <a:pt x="3200502" y="212471"/>
                  <a:pt x="3201923" y="212471"/>
                </a:cubicBezTo>
                <a:cubicBezTo>
                  <a:pt x="3203345" y="212471"/>
                  <a:pt x="3204157" y="212471"/>
                  <a:pt x="3204360" y="212471"/>
                </a:cubicBezTo>
                <a:cubicBezTo>
                  <a:pt x="3179485" y="197786"/>
                  <a:pt x="3152478" y="186117"/>
                  <a:pt x="3123338" y="177467"/>
                </a:cubicBezTo>
                <a:cubicBezTo>
                  <a:pt x="3094198" y="168816"/>
                  <a:pt x="3065972" y="164390"/>
                  <a:pt x="3038660" y="164188"/>
                </a:cubicBezTo>
                <a:cubicBezTo>
                  <a:pt x="3038254" y="164188"/>
                  <a:pt x="3036628" y="164188"/>
                  <a:pt x="3033786" y="164188"/>
                </a:cubicBezTo>
                <a:cubicBezTo>
                  <a:pt x="3030944" y="164188"/>
                  <a:pt x="3029318" y="164188"/>
                  <a:pt x="3028912" y="164188"/>
                </a:cubicBezTo>
                <a:close/>
                <a:moveTo>
                  <a:pt x="1325606" y="164188"/>
                </a:moveTo>
                <a:cubicBezTo>
                  <a:pt x="1188233" y="164993"/>
                  <a:pt x="1043855" y="180283"/>
                  <a:pt x="892469" y="210057"/>
                </a:cubicBezTo>
                <a:cubicBezTo>
                  <a:pt x="741084" y="239832"/>
                  <a:pt x="602798" y="279263"/>
                  <a:pt x="477608" y="328351"/>
                </a:cubicBezTo>
                <a:lnTo>
                  <a:pt x="458114" y="333179"/>
                </a:lnTo>
                <a:lnTo>
                  <a:pt x="467861" y="333179"/>
                </a:lnTo>
                <a:cubicBezTo>
                  <a:pt x="566144" y="309842"/>
                  <a:pt x="661991" y="284091"/>
                  <a:pt x="755401" y="255926"/>
                </a:cubicBezTo>
                <a:lnTo>
                  <a:pt x="1120917" y="193158"/>
                </a:lnTo>
                <a:cubicBezTo>
                  <a:pt x="1155032" y="187525"/>
                  <a:pt x="1189147" y="184306"/>
                  <a:pt x="1223262" y="183502"/>
                </a:cubicBezTo>
                <a:cubicBezTo>
                  <a:pt x="1225902" y="183502"/>
                  <a:pt x="1229151" y="183502"/>
                  <a:pt x="1233009" y="183502"/>
                </a:cubicBezTo>
                <a:cubicBezTo>
                  <a:pt x="1236867" y="183502"/>
                  <a:pt x="1240117" y="183502"/>
                  <a:pt x="1242756" y="183502"/>
                </a:cubicBezTo>
                <a:lnTo>
                  <a:pt x="886987" y="236613"/>
                </a:lnTo>
                <a:lnTo>
                  <a:pt x="833377" y="251098"/>
                </a:lnTo>
                <a:lnTo>
                  <a:pt x="852872" y="251098"/>
                </a:lnTo>
                <a:lnTo>
                  <a:pt x="1330480" y="183502"/>
                </a:lnTo>
                <a:lnTo>
                  <a:pt x="1525422" y="183502"/>
                </a:lnTo>
                <a:cubicBezTo>
                  <a:pt x="1549485" y="184306"/>
                  <a:pt x="1572025" y="187525"/>
                  <a:pt x="1593043" y="193158"/>
                </a:cubicBezTo>
                <a:cubicBezTo>
                  <a:pt x="1614060" y="198791"/>
                  <a:pt x="1635381" y="202010"/>
                  <a:pt x="1657008" y="202815"/>
                </a:cubicBezTo>
                <a:cubicBezTo>
                  <a:pt x="1661069" y="202815"/>
                  <a:pt x="1662694" y="202815"/>
                  <a:pt x="1661881" y="202815"/>
                </a:cubicBezTo>
                <a:cubicBezTo>
                  <a:pt x="1647059" y="188531"/>
                  <a:pt x="1623096" y="178472"/>
                  <a:pt x="1589997" y="172638"/>
                </a:cubicBezTo>
                <a:cubicBezTo>
                  <a:pt x="1556897" y="166804"/>
                  <a:pt x="1530499" y="163987"/>
                  <a:pt x="1510801" y="164188"/>
                </a:cubicBezTo>
                <a:close/>
                <a:moveTo>
                  <a:pt x="3014901" y="155739"/>
                </a:moveTo>
                <a:cubicBezTo>
                  <a:pt x="3011551" y="155739"/>
                  <a:pt x="3009723" y="156946"/>
                  <a:pt x="3009418" y="159360"/>
                </a:cubicBezTo>
                <a:cubicBezTo>
                  <a:pt x="3010027" y="159360"/>
                  <a:pt x="3012464" y="159360"/>
                  <a:pt x="3016729" y="159360"/>
                </a:cubicBezTo>
                <a:cubicBezTo>
                  <a:pt x="3020993" y="159360"/>
                  <a:pt x="3023430" y="159360"/>
                  <a:pt x="3024039" y="159360"/>
                </a:cubicBezTo>
                <a:cubicBezTo>
                  <a:pt x="3021298" y="156946"/>
                  <a:pt x="3018252" y="155739"/>
                  <a:pt x="3014901" y="155739"/>
                </a:cubicBezTo>
                <a:close/>
                <a:moveTo>
                  <a:pt x="2984442" y="150911"/>
                </a:moveTo>
                <a:cubicBezTo>
                  <a:pt x="2978248" y="150911"/>
                  <a:pt x="2973578" y="152117"/>
                  <a:pt x="2970430" y="154532"/>
                </a:cubicBezTo>
                <a:cubicBezTo>
                  <a:pt x="2971750" y="154532"/>
                  <a:pt x="2976420" y="154532"/>
                  <a:pt x="2984442" y="154532"/>
                </a:cubicBezTo>
                <a:cubicBezTo>
                  <a:pt x="2992462" y="154532"/>
                  <a:pt x="2995914" y="154532"/>
                  <a:pt x="2994798" y="154532"/>
                </a:cubicBezTo>
                <a:cubicBezTo>
                  <a:pt x="2994088" y="152117"/>
                  <a:pt x="2990635" y="150911"/>
                  <a:pt x="2984442" y="150911"/>
                </a:cubicBezTo>
                <a:close/>
                <a:moveTo>
                  <a:pt x="2946062" y="149703"/>
                </a:moveTo>
                <a:cubicBezTo>
                  <a:pt x="2946671" y="152117"/>
                  <a:pt x="2949108" y="153325"/>
                  <a:pt x="2953372" y="153325"/>
                </a:cubicBezTo>
                <a:cubicBezTo>
                  <a:pt x="2957637" y="153325"/>
                  <a:pt x="2960074" y="152117"/>
                  <a:pt x="2960683" y="149703"/>
                </a:cubicBezTo>
                <a:cubicBezTo>
                  <a:pt x="2955809" y="149703"/>
                  <a:pt x="2950936" y="149703"/>
                  <a:pt x="2946062" y="149703"/>
                </a:cubicBezTo>
                <a:close/>
                <a:moveTo>
                  <a:pt x="2921694" y="144875"/>
                </a:moveTo>
                <a:cubicBezTo>
                  <a:pt x="2922303" y="147289"/>
                  <a:pt x="2924740" y="148497"/>
                  <a:pt x="2929005" y="148497"/>
                </a:cubicBezTo>
                <a:cubicBezTo>
                  <a:pt x="2933269" y="148497"/>
                  <a:pt x="2935706" y="147289"/>
                  <a:pt x="2936315" y="144875"/>
                </a:cubicBezTo>
                <a:cubicBezTo>
                  <a:pt x="2931441" y="144875"/>
                  <a:pt x="2926568" y="144875"/>
                  <a:pt x="2921694" y="144875"/>
                </a:cubicBezTo>
                <a:close/>
                <a:moveTo>
                  <a:pt x="2882706" y="140047"/>
                </a:moveTo>
                <a:cubicBezTo>
                  <a:pt x="2881488" y="142461"/>
                  <a:pt x="2883925" y="143669"/>
                  <a:pt x="2890016" y="143669"/>
                </a:cubicBezTo>
                <a:cubicBezTo>
                  <a:pt x="2896109" y="143669"/>
                  <a:pt x="2898546" y="142461"/>
                  <a:pt x="2897327" y="140047"/>
                </a:cubicBezTo>
                <a:cubicBezTo>
                  <a:pt x="2896718" y="140047"/>
                  <a:pt x="2894281" y="140047"/>
                  <a:pt x="2890016" y="140047"/>
                </a:cubicBezTo>
                <a:cubicBezTo>
                  <a:pt x="2885752" y="140047"/>
                  <a:pt x="2883315" y="140047"/>
                  <a:pt x="2882706" y="140047"/>
                </a:cubicBezTo>
                <a:close/>
                <a:moveTo>
                  <a:pt x="2843717" y="136426"/>
                </a:moveTo>
                <a:cubicBezTo>
                  <a:pt x="2837016" y="136426"/>
                  <a:pt x="2832142" y="137632"/>
                  <a:pt x="2829097" y="140047"/>
                </a:cubicBezTo>
                <a:cubicBezTo>
                  <a:pt x="2828488" y="140047"/>
                  <a:pt x="2833361" y="140047"/>
                  <a:pt x="2843717" y="140047"/>
                </a:cubicBezTo>
                <a:cubicBezTo>
                  <a:pt x="2854073" y="140047"/>
                  <a:pt x="2858947" y="140047"/>
                  <a:pt x="2858338" y="140047"/>
                </a:cubicBezTo>
                <a:cubicBezTo>
                  <a:pt x="2855292" y="137632"/>
                  <a:pt x="2850419" y="136426"/>
                  <a:pt x="2843717" y="136426"/>
                </a:cubicBezTo>
                <a:close/>
                <a:moveTo>
                  <a:pt x="2451397" y="83315"/>
                </a:moveTo>
                <a:cubicBezTo>
                  <a:pt x="2449975" y="83315"/>
                  <a:pt x="2449163" y="84521"/>
                  <a:pt x="2448960" y="86935"/>
                </a:cubicBezTo>
                <a:cubicBezTo>
                  <a:pt x="2449163" y="86935"/>
                  <a:pt x="2449975" y="86935"/>
                  <a:pt x="2451397" y="86935"/>
                </a:cubicBezTo>
                <a:cubicBezTo>
                  <a:pt x="2452818" y="86935"/>
                  <a:pt x="2453631" y="86935"/>
                  <a:pt x="2453833" y="86935"/>
                </a:cubicBezTo>
                <a:cubicBezTo>
                  <a:pt x="2453631" y="84521"/>
                  <a:pt x="2452818" y="83315"/>
                  <a:pt x="2451397" y="83315"/>
                </a:cubicBezTo>
                <a:close/>
                <a:moveTo>
                  <a:pt x="2502569" y="78486"/>
                </a:moveTo>
                <a:cubicBezTo>
                  <a:pt x="2486324" y="78486"/>
                  <a:pt x="2474952" y="79693"/>
                  <a:pt x="2468454" y="82107"/>
                </a:cubicBezTo>
                <a:cubicBezTo>
                  <a:pt x="2467642" y="82107"/>
                  <a:pt x="2479013" y="82107"/>
                  <a:pt x="2502569" y="82107"/>
                </a:cubicBezTo>
                <a:cubicBezTo>
                  <a:pt x="2526124" y="82107"/>
                  <a:pt x="2537496" y="82107"/>
                  <a:pt x="2536684" y="82107"/>
                </a:cubicBezTo>
                <a:cubicBezTo>
                  <a:pt x="2530186" y="79693"/>
                  <a:pt x="2518814" y="78486"/>
                  <a:pt x="2502569" y="78486"/>
                </a:cubicBezTo>
                <a:close/>
                <a:moveTo>
                  <a:pt x="2463580" y="77278"/>
                </a:moveTo>
                <a:cubicBezTo>
                  <a:pt x="2461144" y="77681"/>
                  <a:pt x="2459926" y="79291"/>
                  <a:pt x="2459926" y="82107"/>
                </a:cubicBezTo>
                <a:cubicBezTo>
                  <a:pt x="2459926" y="84924"/>
                  <a:pt x="2461144" y="86533"/>
                  <a:pt x="2463580" y="86935"/>
                </a:cubicBezTo>
                <a:cubicBezTo>
                  <a:pt x="2466017" y="86533"/>
                  <a:pt x="2467236" y="84924"/>
                  <a:pt x="2467236" y="82107"/>
                </a:cubicBezTo>
                <a:cubicBezTo>
                  <a:pt x="2467236" y="79291"/>
                  <a:pt x="2466017" y="77681"/>
                  <a:pt x="2463580" y="77278"/>
                </a:cubicBezTo>
                <a:close/>
                <a:moveTo>
                  <a:pt x="2709695" y="73658"/>
                </a:moveTo>
                <a:cubicBezTo>
                  <a:pt x="2708274" y="73658"/>
                  <a:pt x="2707461" y="74864"/>
                  <a:pt x="2707258" y="77278"/>
                </a:cubicBezTo>
                <a:cubicBezTo>
                  <a:pt x="2707461" y="77278"/>
                  <a:pt x="2708274" y="77278"/>
                  <a:pt x="2709695" y="77278"/>
                </a:cubicBezTo>
                <a:cubicBezTo>
                  <a:pt x="2711116" y="77278"/>
                  <a:pt x="2711928" y="77278"/>
                  <a:pt x="2712132" y="77278"/>
                </a:cubicBezTo>
                <a:cubicBezTo>
                  <a:pt x="2711928" y="74864"/>
                  <a:pt x="2711116" y="73658"/>
                  <a:pt x="2709695" y="73658"/>
                </a:cubicBezTo>
                <a:close/>
                <a:moveTo>
                  <a:pt x="2600649" y="73658"/>
                </a:moveTo>
                <a:cubicBezTo>
                  <a:pt x="2577196" y="73658"/>
                  <a:pt x="2560747" y="74864"/>
                  <a:pt x="2551304" y="77278"/>
                </a:cubicBezTo>
                <a:cubicBezTo>
                  <a:pt x="2550087" y="77278"/>
                  <a:pt x="2567144" y="77278"/>
                  <a:pt x="2602477" y="77278"/>
                </a:cubicBezTo>
                <a:cubicBezTo>
                  <a:pt x="2637811" y="77278"/>
                  <a:pt x="2654868" y="77278"/>
                  <a:pt x="2653649" y="77278"/>
                </a:cubicBezTo>
                <a:cubicBezTo>
                  <a:pt x="2641770" y="74864"/>
                  <a:pt x="2624103" y="73658"/>
                  <a:pt x="2600649" y="73658"/>
                </a:cubicBezTo>
                <a:close/>
                <a:moveTo>
                  <a:pt x="2731626" y="72450"/>
                </a:moveTo>
                <a:cubicBezTo>
                  <a:pt x="2729189" y="72853"/>
                  <a:pt x="2727971" y="74463"/>
                  <a:pt x="2727971" y="77278"/>
                </a:cubicBezTo>
                <a:cubicBezTo>
                  <a:pt x="2727971" y="80096"/>
                  <a:pt x="2729189" y="81705"/>
                  <a:pt x="2731626" y="82107"/>
                </a:cubicBezTo>
                <a:cubicBezTo>
                  <a:pt x="2731626" y="81705"/>
                  <a:pt x="2731626" y="80096"/>
                  <a:pt x="2731626" y="77278"/>
                </a:cubicBezTo>
                <a:cubicBezTo>
                  <a:pt x="2731626" y="74463"/>
                  <a:pt x="2731626" y="72853"/>
                  <a:pt x="2731626" y="72450"/>
                </a:cubicBezTo>
                <a:close/>
                <a:moveTo>
                  <a:pt x="2668270" y="72450"/>
                </a:moveTo>
                <a:cubicBezTo>
                  <a:pt x="2665833" y="72853"/>
                  <a:pt x="2664615" y="74463"/>
                  <a:pt x="2664615" y="77278"/>
                </a:cubicBezTo>
                <a:cubicBezTo>
                  <a:pt x="2664615" y="80096"/>
                  <a:pt x="2665833" y="81705"/>
                  <a:pt x="2668270" y="82107"/>
                </a:cubicBezTo>
                <a:cubicBezTo>
                  <a:pt x="2670706" y="81705"/>
                  <a:pt x="2671925" y="80096"/>
                  <a:pt x="2671925" y="77278"/>
                </a:cubicBezTo>
                <a:cubicBezTo>
                  <a:pt x="2671925" y="74463"/>
                  <a:pt x="2670706" y="72853"/>
                  <a:pt x="2668270" y="72450"/>
                </a:cubicBezTo>
                <a:close/>
                <a:moveTo>
                  <a:pt x="2568077" y="7"/>
                </a:moveTo>
                <a:cubicBezTo>
                  <a:pt x="2586619" y="45"/>
                  <a:pt x="2610473" y="253"/>
                  <a:pt x="2639637" y="629"/>
                </a:cubicBezTo>
                <a:cubicBezTo>
                  <a:pt x="2678525" y="1132"/>
                  <a:pt x="2709187" y="2541"/>
                  <a:pt x="2731626" y="4854"/>
                </a:cubicBezTo>
                <a:lnTo>
                  <a:pt x="3028912" y="43480"/>
                </a:lnTo>
                <a:cubicBezTo>
                  <a:pt x="3101102" y="51428"/>
                  <a:pt x="3176034" y="72953"/>
                  <a:pt x="3253705" y="108059"/>
                </a:cubicBezTo>
                <a:cubicBezTo>
                  <a:pt x="3331377" y="143165"/>
                  <a:pt x="3373412" y="202111"/>
                  <a:pt x="3379808" y="284896"/>
                </a:cubicBezTo>
                <a:cubicBezTo>
                  <a:pt x="3378794" y="319297"/>
                  <a:pt x="3366203" y="347061"/>
                  <a:pt x="3342039" y="368185"/>
                </a:cubicBezTo>
                <a:cubicBezTo>
                  <a:pt x="3317874" y="389309"/>
                  <a:pt x="3288226" y="400172"/>
                  <a:pt x="3253096" y="400775"/>
                </a:cubicBezTo>
                <a:cubicBezTo>
                  <a:pt x="3250760" y="400474"/>
                  <a:pt x="3249340" y="398663"/>
                  <a:pt x="3248831" y="395344"/>
                </a:cubicBezTo>
                <a:cubicBezTo>
                  <a:pt x="3248323" y="392025"/>
                  <a:pt x="3248121" y="389006"/>
                  <a:pt x="3248222" y="386290"/>
                </a:cubicBezTo>
                <a:cubicBezTo>
                  <a:pt x="3248527" y="375930"/>
                  <a:pt x="3250355" y="364060"/>
                  <a:pt x="3253705" y="350681"/>
                </a:cubicBezTo>
                <a:cubicBezTo>
                  <a:pt x="3257056" y="337303"/>
                  <a:pt x="3260102" y="326641"/>
                  <a:pt x="3262843" y="318694"/>
                </a:cubicBezTo>
                <a:cubicBezTo>
                  <a:pt x="3257462" y="313766"/>
                  <a:pt x="3251167" y="309139"/>
                  <a:pt x="3243958" y="304814"/>
                </a:cubicBezTo>
                <a:cubicBezTo>
                  <a:pt x="3236750" y="300487"/>
                  <a:pt x="3231673" y="297068"/>
                  <a:pt x="3228728" y="294552"/>
                </a:cubicBezTo>
                <a:lnTo>
                  <a:pt x="3238475" y="309037"/>
                </a:lnTo>
                <a:cubicBezTo>
                  <a:pt x="3238272" y="309037"/>
                  <a:pt x="3237461" y="309037"/>
                  <a:pt x="3236038" y="309037"/>
                </a:cubicBezTo>
                <a:cubicBezTo>
                  <a:pt x="3234617" y="309037"/>
                  <a:pt x="3233805" y="309037"/>
                  <a:pt x="3233602" y="309037"/>
                </a:cubicBezTo>
                <a:cubicBezTo>
                  <a:pt x="3229540" y="308636"/>
                  <a:pt x="3220605" y="307026"/>
                  <a:pt x="3206797" y="304209"/>
                </a:cubicBezTo>
                <a:cubicBezTo>
                  <a:pt x="3192989" y="301393"/>
                  <a:pt x="3184054" y="299784"/>
                  <a:pt x="3179993" y="299381"/>
                </a:cubicBezTo>
                <a:cubicBezTo>
                  <a:pt x="3179789" y="299381"/>
                  <a:pt x="3178977" y="299381"/>
                  <a:pt x="3177556" y="299381"/>
                </a:cubicBezTo>
                <a:cubicBezTo>
                  <a:pt x="3176135" y="299381"/>
                  <a:pt x="3175322" y="299381"/>
                  <a:pt x="3175119" y="299381"/>
                </a:cubicBezTo>
                <a:cubicBezTo>
                  <a:pt x="3172785" y="299682"/>
                  <a:pt x="3171362" y="301493"/>
                  <a:pt x="3170854" y="304814"/>
                </a:cubicBezTo>
                <a:cubicBezTo>
                  <a:pt x="3170346" y="308133"/>
                  <a:pt x="3170144" y="311150"/>
                  <a:pt x="3170245" y="313866"/>
                </a:cubicBezTo>
                <a:cubicBezTo>
                  <a:pt x="3146690" y="308233"/>
                  <a:pt x="3125571" y="305014"/>
                  <a:pt x="3106889" y="304209"/>
                </a:cubicBezTo>
                <a:cubicBezTo>
                  <a:pt x="3098970" y="305014"/>
                  <a:pt x="3090441" y="308233"/>
                  <a:pt x="3081304" y="313866"/>
                </a:cubicBezTo>
                <a:cubicBezTo>
                  <a:pt x="3072166" y="319499"/>
                  <a:pt x="3066073" y="322718"/>
                  <a:pt x="3063027" y="323522"/>
                </a:cubicBezTo>
                <a:cubicBezTo>
                  <a:pt x="3060083" y="321210"/>
                  <a:pt x="3056225" y="319800"/>
                  <a:pt x="3051452" y="319297"/>
                </a:cubicBezTo>
                <a:cubicBezTo>
                  <a:pt x="3046681" y="318795"/>
                  <a:pt x="3044041" y="318594"/>
                  <a:pt x="3043533" y="318694"/>
                </a:cubicBezTo>
                <a:cubicBezTo>
                  <a:pt x="3037238" y="318694"/>
                  <a:pt x="3026679" y="318694"/>
                  <a:pt x="3011855" y="318694"/>
                </a:cubicBezTo>
                <a:cubicBezTo>
                  <a:pt x="2997031" y="318694"/>
                  <a:pt x="2986473" y="318694"/>
                  <a:pt x="2980177" y="318694"/>
                </a:cubicBezTo>
                <a:cubicBezTo>
                  <a:pt x="2895297" y="317588"/>
                  <a:pt x="2805541" y="319800"/>
                  <a:pt x="2710914" y="325333"/>
                </a:cubicBezTo>
                <a:cubicBezTo>
                  <a:pt x="2616285" y="330866"/>
                  <a:pt x="2528968" y="346356"/>
                  <a:pt x="2448960" y="371805"/>
                </a:cubicBezTo>
                <a:lnTo>
                  <a:pt x="2424592" y="376634"/>
                </a:lnTo>
                <a:lnTo>
                  <a:pt x="2385604" y="511826"/>
                </a:lnTo>
                <a:lnTo>
                  <a:pt x="2224776" y="985001"/>
                </a:lnTo>
                <a:lnTo>
                  <a:pt x="2224776" y="994658"/>
                </a:lnTo>
                <a:cubicBezTo>
                  <a:pt x="2245835" y="993525"/>
                  <a:pt x="2293066" y="993644"/>
                  <a:pt x="2366470" y="995015"/>
                </a:cubicBezTo>
                <a:cubicBezTo>
                  <a:pt x="2439875" y="996386"/>
                  <a:pt x="2510571" y="1005805"/>
                  <a:pt x="2578560" y="1023270"/>
                </a:cubicBezTo>
                <a:cubicBezTo>
                  <a:pt x="2646550" y="1040736"/>
                  <a:pt x="2682950" y="1073044"/>
                  <a:pt x="2687764" y="1120194"/>
                </a:cubicBezTo>
                <a:cubicBezTo>
                  <a:pt x="2681417" y="1162218"/>
                  <a:pt x="2634004" y="1198877"/>
                  <a:pt x="2545529" y="1230172"/>
                </a:cubicBezTo>
                <a:cubicBezTo>
                  <a:pt x="2457053" y="1261467"/>
                  <a:pt x="2365598" y="1286323"/>
                  <a:pt x="2271166" y="1304743"/>
                </a:cubicBezTo>
                <a:cubicBezTo>
                  <a:pt x="2176733" y="1323162"/>
                  <a:pt x="2117409" y="1334070"/>
                  <a:pt x="2093191" y="1337468"/>
                </a:cubicBezTo>
                <a:cubicBezTo>
                  <a:pt x="2090246" y="1341190"/>
                  <a:pt x="2086388" y="1348231"/>
                  <a:pt x="2081616" y="1358592"/>
                </a:cubicBezTo>
                <a:cubicBezTo>
                  <a:pt x="2076844" y="1368952"/>
                  <a:pt x="2074204" y="1374786"/>
                  <a:pt x="2073696" y="1376094"/>
                </a:cubicBezTo>
                <a:lnTo>
                  <a:pt x="1912869" y="1839612"/>
                </a:lnTo>
                <a:cubicBezTo>
                  <a:pt x="1909215" y="1858322"/>
                  <a:pt x="1901904" y="1889706"/>
                  <a:pt x="1890938" y="1933764"/>
                </a:cubicBezTo>
                <a:cubicBezTo>
                  <a:pt x="1879973" y="1977822"/>
                  <a:pt x="1872663" y="2009206"/>
                  <a:pt x="1869007" y="2027916"/>
                </a:cubicBezTo>
                <a:cubicBezTo>
                  <a:pt x="1861392" y="2048739"/>
                  <a:pt x="1854691" y="2063827"/>
                  <a:pt x="1848904" y="2073182"/>
                </a:cubicBezTo>
                <a:cubicBezTo>
                  <a:pt x="1843117" y="2082537"/>
                  <a:pt x="1840070" y="2106075"/>
                  <a:pt x="1839766" y="2143796"/>
                </a:cubicBezTo>
                <a:lnTo>
                  <a:pt x="1839766" y="2336928"/>
                </a:lnTo>
                <a:cubicBezTo>
                  <a:pt x="1842102" y="2348597"/>
                  <a:pt x="1843523" y="2359059"/>
                  <a:pt x="1844031" y="2368312"/>
                </a:cubicBezTo>
                <a:cubicBezTo>
                  <a:pt x="1844538" y="2377567"/>
                  <a:pt x="1844742" y="2388028"/>
                  <a:pt x="1844639" y="2399696"/>
                </a:cubicBezTo>
                <a:cubicBezTo>
                  <a:pt x="1844639" y="2402714"/>
                  <a:pt x="1844639" y="2407542"/>
                  <a:pt x="1844639" y="2414181"/>
                </a:cubicBezTo>
                <a:cubicBezTo>
                  <a:pt x="1844639" y="2420820"/>
                  <a:pt x="1844639" y="2425649"/>
                  <a:pt x="1844639" y="2428666"/>
                </a:cubicBezTo>
                <a:cubicBezTo>
                  <a:pt x="1841289" y="2447578"/>
                  <a:pt x="1832151" y="2460453"/>
                  <a:pt x="1817226" y="2467293"/>
                </a:cubicBezTo>
                <a:cubicBezTo>
                  <a:pt x="1802301" y="2474133"/>
                  <a:pt x="1787071" y="2477352"/>
                  <a:pt x="1771536" y="2476949"/>
                </a:cubicBezTo>
                <a:cubicBezTo>
                  <a:pt x="1695591" y="2469405"/>
                  <a:pt x="1645231" y="2425347"/>
                  <a:pt x="1620456" y="2344774"/>
                </a:cubicBezTo>
                <a:cubicBezTo>
                  <a:pt x="1595683" y="2264202"/>
                  <a:pt x="1584311" y="2192380"/>
                  <a:pt x="1586341" y="2129311"/>
                </a:cubicBezTo>
                <a:cubicBezTo>
                  <a:pt x="1586037" y="2070969"/>
                  <a:pt x="1589082" y="2011420"/>
                  <a:pt x="1595479" y="1950663"/>
                </a:cubicBezTo>
                <a:cubicBezTo>
                  <a:pt x="1601876" y="1889908"/>
                  <a:pt x="1613450" y="1830359"/>
                  <a:pt x="1630203" y="1772016"/>
                </a:cubicBezTo>
                <a:lnTo>
                  <a:pt x="1713054" y="1482317"/>
                </a:lnTo>
                <a:lnTo>
                  <a:pt x="1713054" y="1472660"/>
                </a:lnTo>
                <a:cubicBezTo>
                  <a:pt x="1677923" y="1491371"/>
                  <a:pt x="1645839" y="1519133"/>
                  <a:pt x="1616802" y="1555949"/>
                </a:cubicBezTo>
                <a:cubicBezTo>
                  <a:pt x="1587762" y="1592765"/>
                  <a:pt x="1553242" y="1613285"/>
                  <a:pt x="1513238" y="1617510"/>
                </a:cubicBezTo>
                <a:cubicBezTo>
                  <a:pt x="1475671" y="1611877"/>
                  <a:pt x="1452116" y="1583310"/>
                  <a:pt x="1442571" y="1531808"/>
                </a:cubicBezTo>
                <a:cubicBezTo>
                  <a:pt x="1433028" y="1480306"/>
                  <a:pt x="1428966" y="1439667"/>
                  <a:pt x="1430388" y="1409892"/>
                </a:cubicBezTo>
                <a:cubicBezTo>
                  <a:pt x="1430298" y="1388136"/>
                  <a:pt x="1433185" y="1354396"/>
                  <a:pt x="1439053" y="1308677"/>
                </a:cubicBezTo>
                <a:cubicBezTo>
                  <a:pt x="1444919" y="1262957"/>
                  <a:pt x="1454305" y="1219919"/>
                  <a:pt x="1467210" y="1179564"/>
                </a:cubicBezTo>
                <a:cubicBezTo>
                  <a:pt x="1480116" y="1139209"/>
                  <a:pt x="1497084" y="1116201"/>
                  <a:pt x="1518111" y="1110537"/>
                </a:cubicBezTo>
                <a:lnTo>
                  <a:pt x="1849513" y="1038112"/>
                </a:lnTo>
                <a:cubicBezTo>
                  <a:pt x="1856418" y="1037811"/>
                  <a:pt x="1860885" y="1034793"/>
                  <a:pt x="1862916" y="1029059"/>
                </a:cubicBezTo>
                <a:cubicBezTo>
                  <a:pt x="1864946" y="1023326"/>
                  <a:pt x="1866977" y="1016687"/>
                  <a:pt x="1869007" y="1009143"/>
                </a:cubicBezTo>
                <a:lnTo>
                  <a:pt x="2024961" y="516655"/>
                </a:lnTo>
                <a:lnTo>
                  <a:pt x="2024961" y="511826"/>
                </a:lnTo>
                <a:cubicBezTo>
                  <a:pt x="1986544" y="514331"/>
                  <a:pt x="1952369" y="531856"/>
                  <a:pt x="1922436" y="564402"/>
                </a:cubicBezTo>
                <a:cubicBezTo>
                  <a:pt x="1892503" y="596948"/>
                  <a:pt x="1863382" y="629494"/>
                  <a:pt x="1835073" y="662041"/>
                </a:cubicBezTo>
                <a:cubicBezTo>
                  <a:pt x="1806764" y="694588"/>
                  <a:pt x="1775838" y="712113"/>
                  <a:pt x="1742295" y="714616"/>
                </a:cubicBezTo>
                <a:cubicBezTo>
                  <a:pt x="1695184" y="710995"/>
                  <a:pt x="1665130" y="688060"/>
                  <a:pt x="1652134" y="645813"/>
                </a:cubicBezTo>
                <a:cubicBezTo>
                  <a:pt x="1639138" y="603564"/>
                  <a:pt x="1633452" y="563731"/>
                  <a:pt x="1635077" y="526311"/>
                </a:cubicBezTo>
                <a:cubicBezTo>
                  <a:pt x="1635280" y="490099"/>
                  <a:pt x="1638529" y="453887"/>
                  <a:pt x="1644824" y="417674"/>
                </a:cubicBezTo>
                <a:lnTo>
                  <a:pt x="1653913" y="377151"/>
                </a:lnTo>
                <a:lnTo>
                  <a:pt x="1652134" y="377841"/>
                </a:lnTo>
                <a:cubicBezTo>
                  <a:pt x="1626082" y="386872"/>
                  <a:pt x="1598946" y="394159"/>
                  <a:pt x="1570728" y="399702"/>
                </a:cubicBezTo>
                <a:cubicBezTo>
                  <a:pt x="1514291" y="410789"/>
                  <a:pt x="1471572" y="419195"/>
                  <a:pt x="1442571" y="424917"/>
                </a:cubicBezTo>
                <a:lnTo>
                  <a:pt x="1135538" y="535968"/>
                </a:lnTo>
                <a:cubicBezTo>
                  <a:pt x="1108328" y="545625"/>
                  <a:pt x="1083553" y="558903"/>
                  <a:pt x="1061217" y="575802"/>
                </a:cubicBezTo>
                <a:cubicBezTo>
                  <a:pt x="1038879" y="592701"/>
                  <a:pt x="1021416" y="613221"/>
                  <a:pt x="1008825" y="637363"/>
                </a:cubicBezTo>
                <a:lnTo>
                  <a:pt x="877239" y="864293"/>
                </a:lnTo>
                <a:cubicBezTo>
                  <a:pt x="874905" y="866909"/>
                  <a:pt x="873483" y="870128"/>
                  <a:pt x="872975" y="873950"/>
                </a:cubicBezTo>
                <a:cubicBezTo>
                  <a:pt x="872467" y="877772"/>
                  <a:pt x="872265" y="880991"/>
                  <a:pt x="872366" y="883606"/>
                </a:cubicBezTo>
                <a:cubicBezTo>
                  <a:pt x="872366" y="889038"/>
                  <a:pt x="873585" y="895074"/>
                  <a:pt x="876022" y="901713"/>
                </a:cubicBezTo>
                <a:cubicBezTo>
                  <a:pt x="878458" y="908351"/>
                  <a:pt x="882113" y="911973"/>
                  <a:pt x="886987" y="912576"/>
                </a:cubicBezTo>
                <a:lnTo>
                  <a:pt x="921101" y="912576"/>
                </a:lnTo>
                <a:lnTo>
                  <a:pt x="1384089" y="859465"/>
                </a:lnTo>
                <a:cubicBezTo>
                  <a:pt x="1384597" y="859465"/>
                  <a:pt x="1387237" y="859465"/>
                  <a:pt x="1392008" y="859465"/>
                </a:cubicBezTo>
                <a:cubicBezTo>
                  <a:pt x="1396781" y="859465"/>
                  <a:pt x="1400638" y="859465"/>
                  <a:pt x="1403583" y="859465"/>
                </a:cubicBezTo>
                <a:cubicBezTo>
                  <a:pt x="1406528" y="859465"/>
                  <a:pt x="1410386" y="859465"/>
                  <a:pt x="1415158" y="859465"/>
                </a:cubicBezTo>
                <a:cubicBezTo>
                  <a:pt x="1419931" y="859465"/>
                  <a:pt x="1422569" y="859465"/>
                  <a:pt x="1423077" y="859465"/>
                </a:cubicBezTo>
                <a:cubicBezTo>
                  <a:pt x="1425616" y="859666"/>
                  <a:pt x="1427850" y="860471"/>
                  <a:pt x="1429779" y="861879"/>
                </a:cubicBezTo>
                <a:cubicBezTo>
                  <a:pt x="1431708" y="863287"/>
                  <a:pt x="1432723" y="864092"/>
                  <a:pt x="1432824" y="864293"/>
                </a:cubicBezTo>
                <a:lnTo>
                  <a:pt x="1432824" y="898091"/>
                </a:lnTo>
                <a:cubicBezTo>
                  <a:pt x="1427139" y="898896"/>
                  <a:pt x="1423889" y="902115"/>
                  <a:pt x="1423077" y="907748"/>
                </a:cubicBezTo>
                <a:cubicBezTo>
                  <a:pt x="1423077" y="913381"/>
                  <a:pt x="1427951" y="916600"/>
                  <a:pt x="1437698" y="917405"/>
                </a:cubicBezTo>
                <a:cubicBezTo>
                  <a:pt x="1434856" y="921730"/>
                  <a:pt x="1430794" y="923943"/>
                  <a:pt x="1425514" y="924044"/>
                </a:cubicBezTo>
                <a:cubicBezTo>
                  <a:pt x="1420235" y="924144"/>
                  <a:pt x="1416174" y="925150"/>
                  <a:pt x="1413330" y="927061"/>
                </a:cubicBezTo>
                <a:lnTo>
                  <a:pt x="1423077" y="931890"/>
                </a:lnTo>
                <a:cubicBezTo>
                  <a:pt x="1422976" y="932191"/>
                  <a:pt x="1421961" y="934002"/>
                  <a:pt x="1420032" y="937321"/>
                </a:cubicBezTo>
                <a:cubicBezTo>
                  <a:pt x="1418103" y="940641"/>
                  <a:pt x="1415869" y="943659"/>
                  <a:pt x="1413330" y="946375"/>
                </a:cubicBezTo>
                <a:cubicBezTo>
                  <a:pt x="1413534" y="946878"/>
                  <a:pt x="1414346" y="949493"/>
                  <a:pt x="1415767" y="954220"/>
                </a:cubicBezTo>
                <a:cubicBezTo>
                  <a:pt x="1417188" y="958948"/>
                  <a:pt x="1418002" y="962771"/>
                  <a:pt x="1418204" y="965688"/>
                </a:cubicBezTo>
                <a:lnTo>
                  <a:pt x="1398709" y="965688"/>
                </a:lnTo>
                <a:lnTo>
                  <a:pt x="1413330" y="975344"/>
                </a:lnTo>
                <a:lnTo>
                  <a:pt x="1403583" y="980173"/>
                </a:lnTo>
                <a:cubicBezTo>
                  <a:pt x="1403990" y="980374"/>
                  <a:pt x="1405614" y="981179"/>
                  <a:pt x="1408457" y="982587"/>
                </a:cubicBezTo>
                <a:cubicBezTo>
                  <a:pt x="1411300" y="983995"/>
                  <a:pt x="1412925" y="984800"/>
                  <a:pt x="1413330" y="985001"/>
                </a:cubicBezTo>
                <a:cubicBezTo>
                  <a:pt x="1415666" y="985203"/>
                  <a:pt x="1417087" y="986007"/>
                  <a:pt x="1417595" y="987415"/>
                </a:cubicBezTo>
                <a:cubicBezTo>
                  <a:pt x="1418103" y="988823"/>
                  <a:pt x="1418306" y="989629"/>
                  <a:pt x="1418204" y="989829"/>
                </a:cubicBezTo>
                <a:cubicBezTo>
                  <a:pt x="1419016" y="989829"/>
                  <a:pt x="1417391" y="989829"/>
                  <a:pt x="1413330" y="989829"/>
                </a:cubicBezTo>
                <a:cubicBezTo>
                  <a:pt x="1410386" y="992545"/>
                  <a:pt x="1405310" y="995564"/>
                  <a:pt x="1398101" y="998883"/>
                </a:cubicBezTo>
                <a:cubicBezTo>
                  <a:pt x="1390891" y="1002202"/>
                  <a:pt x="1384597" y="1004013"/>
                  <a:pt x="1379215" y="1004314"/>
                </a:cubicBezTo>
                <a:lnTo>
                  <a:pt x="1393836" y="1023628"/>
                </a:lnTo>
                <a:cubicBezTo>
                  <a:pt x="1382668" y="1024432"/>
                  <a:pt x="1375763" y="1028859"/>
                  <a:pt x="1373124" y="1036906"/>
                </a:cubicBezTo>
                <a:cubicBezTo>
                  <a:pt x="1370484" y="1044953"/>
                  <a:pt x="1366016" y="1051793"/>
                  <a:pt x="1359721" y="1057426"/>
                </a:cubicBezTo>
                <a:cubicBezTo>
                  <a:pt x="1321647" y="1051793"/>
                  <a:pt x="1267428" y="1052196"/>
                  <a:pt x="1197066" y="1058633"/>
                </a:cubicBezTo>
                <a:cubicBezTo>
                  <a:pt x="1126704" y="1065071"/>
                  <a:pt x="1078579" y="1082372"/>
                  <a:pt x="1052687" y="1110537"/>
                </a:cubicBezTo>
                <a:lnTo>
                  <a:pt x="1081929" y="1110537"/>
                </a:lnTo>
                <a:lnTo>
                  <a:pt x="847998" y="1168477"/>
                </a:lnTo>
                <a:cubicBezTo>
                  <a:pt x="814492" y="1178838"/>
                  <a:pt x="777941" y="1190707"/>
                  <a:pt x="738343" y="1204086"/>
                </a:cubicBezTo>
                <a:cubicBezTo>
                  <a:pt x="698746" y="1217465"/>
                  <a:pt x="667068" y="1228126"/>
                  <a:pt x="643309" y="1236073"/>
                </a:cubicBezTo>
                <a:lnTo>
                  <a:pt x="672550" y="1236073"/>
                </a:lnTo>
                <a:lnTo>
                  <a:pt x="1130664" y="1129850"/>
                </a:lnTo>
                <a:cubicBezTo>
                  <a:pt x="1169653" y="1125827"/>
                  <a:pt x="1208641" y="1119389"/>
                  <a:pt x="1247629" y="1110537"/>
                </a:cubicBezTo>
                <a:cubicBezTo>
                  <a:pt x="1247224" y="1110537"/>
                  <a:pt x="1245599" y="1110537"/>
                  <a:pt x="1242756" y="1110537"/>
                </a:cubicBezTo>
                <a:cubicBezTo>
                  <a:pt x="1239914" y="1110537"/>
                  <a:pt x="1238289" y="1110537"/>
                  <a:pt x="1237882" y="1110537"/>
                </a:cubicBezTo>
                <a:cubicBezTo>
                  <a:pt x="1213515" y="1110940"/>
                  <a:pt x="1189147" y="1112550"/>
                  <a:pt x="1164779" y="1115365"/>
                </a:cubicBezTo>
                <a:cubicBezTo>
                  <a:pt x="1140411" y="1118183"/>
                  <a:pt x="1116043" y="1119792"/>
                  <a:pt x="1091676" y="1120194"/>
                </a:cubicBezTo>
                <a:cubicBezTo>
                  <a:pt x="1091472" y="1120194"/>
                  <a:pt x="1090660" y="1120194"/>
                  <a:pt x="1089239" y="1120194"/>
                </a:cubicBezTo>
                <a:cubicBezTo>
                  <a:pt x="1087818" y="1120194"/>
                  <a:pt x="1087006" y="1120194"/>
                  <a:pt x="1086802" y="1120194"/>
                </a:cubicBezTo>
                <a:cubicBezTo>
                  <a:pt x="1087209" y="1119994"/>
                  <a:pt x="1088833" y="1119188"/>
                  <a:pt x="1091676" y="1117780"/>
                </a:cubicBezTo>
                <a:cubicBezTo>
                  <a:pt x="1094519" y="1116372"/>
                  <a:pt x="1096144" y="1115567"/>
                  <a:pt x="1096549" y="1115365"/>
                </a:cubicBezTo>
                <a:cubicBezTo>
                  <a:pt x="1108632" y="1114561"/>
                  <a:pt x="1127111" y="1111342"/>
                  <a:pt x="1151986" y="1105709"/>
                </a:cubicBezTo>
                <a:cubicBezTo>
                  <a:pt x="1176862" y="1100076"/>
                  <a:pt x="1194123" y="1096857"/>
                  <a:pt x="1203767" y="1096052"/>
                </a:cubicBezTo>
                <a:lnTo>
                  <a:pt x="1184273" y="1096052"/>
                </a:lnTo>
                <a:lnTo>
                  <a:pt x="1206999" y="1088565"/>
                </a:lnTo>
                <a:lnTo>
                  <a:pt x="1204986" y="1091224"/>
                </a:lnTo>
                <a:cubicBezTo>
                  <a:pt x="1204986" y="1094041"/>
                  <a:pt x="1206204" y="1095650"/>
                  <a:pt x="1208641" y="1096052"/>
                </a:cubicBezTo>
                <a:cubicBezTo>
                  <a:pt x="1211078" y="1095650"/>
                  <a:pt x="1212297" y="1094041"/>
                  <a:pt x="1212297" y="1091224"/>
                </a:cubicBezTo>
                <a:lnTo>
                  <a:pt x="1209628" y="1087700"/>
                </a:lnTo>
                <a:lnTo>
                  <a:pt x="1216560" y="1085415"/>
                </a:lnTo>
                <a:cubicBezTo>
                  <a:pt x="1227932" y="1082096"/>
                  <a:pt x="1239914" y="1079002"/>
                  <a:pt x="1252503" y="1076136"/>
                </a:cubicBezTo>
                <a:cubicBezTo>
                  <a:pt x="1277683" y="1070401"/>
                  <a:pt x="1300426" y="1067384"/>
                  <a:pt x="1320733" y="1067082"/>
                </a:cubicBezTo>
                <a:cubicBezTo>
                  <a:pt x="1323373" y="1066982"/>
                  <a:pt x="1326622" y="1067184"/>
                  <a:pt x="1330480" y="1067686"/>
                </a:cubicBezTo>
                <a:cubicBezTo>
                  <a:pt x="1334338" y="1068189"/>
                  <a:pt x="1337587" y="1069598"/>
                  <a:pt x="1340227" y="1071911"/>
                </a:cubicBezTo>
                <a:cubicBezTo>
                  <a:pt x="1325505" y="1074928"/>
                  <a:pt x="1317179" y="1079756"/>
                  <a:pt x="1315250" y="1086396"/>
                </a:cubicBezTo>
                <a:cubicBezTo>
                  <a:pt x="1313321" y="1093035"/>
                  <a:pt x="1303778" y="1097863"/>
                  <a:pt x="1286618" y="1100881"/>
                </a:cubicBezTo>
                <a:cubicBezTo>
                  <a:pt x="1286618" y="1106010"/>
                  <a:pt x="1285400" y="1111443"/>
                  <a:pt x="1282963" y="1117176"/>
                </a:cubicBezTo>
                <a:cubicBezTo>
                  <a:pt x="1280526" y="1122910"/>
                  <a:pt x="1276871" y="1127135"/>
                  <a:pt x="1271997" y="1129850"/>
                </a:cubicBezTo>
                <a:cubicBezTo>
                  <a:pt x="1241030" y="1144537"/>
                  <a:pt x="1211586" y="1159826"/>
                  <a:pt x="1183664" y="1175719"/>
                </a:cubicBezTo>
                <a:cubicBezTo>
                  <a:pt x="1155743" y="1191612"/>
                  <a:pt x="1125081" y="1206902"/>
                  <a:pt x="1091676" y="1221588"/>
                </a:cubicBezTo>
                <a:lnTo>
                  <a:pt x="575079" y="1424377"/>
                </a:lnTo>
                <a:cubicBezTo>
                  <a:pt x="546801" y="1439905"/>
                  <a:pt x="517800" y="1485029"/>
                  <a:pt x="488078" y="1559749"/>
                </a:cubicBezTo>
                <a:cubicBezTo>
                  <a:pt x="458354" y="1634468"/>
                  <a:pt x="431881" y="1713212"/>
                  <a:pt x="408657" y="1795979"/>
                </a:cubicBezTo>
                <a:cubicBezTo>
                  <a:pt x="385431" y="1878746"/>
                  <a:pt x="369428" y="1939964"/>
                  <a:pt x="360643" y="1979633"/>
                </a:cubicBezTo>
                <a:cubicBezTo>
                  <a:pt x="362876" y="1986976"/>
                  <a:pt x="365720" y="1992810"/>
                  <a:pt x="369172" y="1997135"/>
                </a:cubicBezTo>
                <a:cubicBezTo>
                  <a:pt x="372623" y="2001462"/>
                  <a:pt x="377904" y="2003675"/>
                  <a:pt x="385011" y="2003775"/>
                </a:cubicBezTo>
                <a:cubicBezTo>
                  <a:pt x="409886" y="2003071"/>
                  <a:pt x="434457" y="1997237"/>
                  <a:pt x="458723" y="1986272"/>
                </a:cubicBezTo>
                <a:cubicBezTo>
                  <a:pt x="482990" y="1975308"/>
                  <a:pt x="503905" y="1963439"/>
                  <a:pt x="521470" y="1950663"/>
                </a:cubicBezTo>
                <a:lnTo>
                  <a:pt x="1301238" y="1438862"/>
                </a:lnTo>
                <a:lnTo>
                  <a:pt x="1320733" y="1434034"/>
                </a:lnTo>
                <a:cubicBezTo>
                  <a:pt x="1323169" y="1443289"/>
                  <a:pt x="1325606" y="1451336"/>
                  <a:pt x="1328043" y="1458176"/>
                </a:cubicBezTo>
                <a:cubicBezTo>
                  <a:pt x="1330480" y="1465016"/>
                  <a:pt x="1332917" y="1473062"/>
                  <a:pt x="1335353" y="1482317"/>
                </a:cubicBezTo>
                <a:lnTo>
                  <a:pt x="1345100" y="1482317"/>
                </a:lnTo>
                <a:cubicBezTo>
                  <a:pt x="1344390" y="1487347"/>
                  <a:pt x="1340938" y="1492980"/>
                  <a:pt x="1334744" y="1499216"/>
                </a:cubicBezTo>
                <a:cubicBezTo>
                  <a:pt x="1328551" y="1505452"/>
                  <a:pt x="1323881" y="1511085"/>
                  <a:pt x="1320733" y="1516115"/>
                </a:cubicBezTo>
                <a:lnTo>
                  <a:pt x="1325606" y="1516115"/>
                </a:lnTo>
                <a:cubicBezTo>
                  <a:pt x="1325505" y="1518731"/>
                  <a:pt x="1324490" y="1521950"/>
                  <a:pt x="1322561" y="1525772"/>
                </a:cubicBezTo>
                <a:cubicBezTo>
                  <a:pt x="1320632" y="1529594"/>
                  <a:pt x="1318398" y="1532813"/>
                  <a:pt x="1315859" y="1535429"/>
                </a:cubicBezTo>
                <a:cubicBezTo>
                  <a:pt x="1315250" y="1536032"/>
                  <a:pt x="1312813" y="1538446"/>
                  <a:pt x="1308549" y="1542671"/>
                </a:cubicBezTo>
                <a:cubicBezTo>
                  <a:pt x="1304285" y="1546896"/>
                  <a:pt x="1301847" y="1549310"/>
                  <a:pt x="1301238" y="1549913"/>
                </a:cubicBezTo>
                <a:lnTo>
                  <a:pt x="1310986" y="1549913"/>
                </a:lnTo>
                <a:cubicBezTo>
                  <a:pt x="1310478" y="1555145"/>
                  <a:pt x="1307839" y="1560375"/>
                  <a:pt x="1303066" y="1565606"/>
                </a:cubicBezTo>
                <a:cubicBezTo>
                  <a:pt x="1298294" y="1570836"/>
                  <a:pt x="1294436" y="1573653"/>
                  <a:pt x="1291491" y="1574055"/>
                </a:cubicBezTo>
                <a:lnTo>
                  <a:pt x="726159" y="1955492"/>
                </a:lnTo>
                <a:lnTo>
                  <a:pt x="731033" y="1955492"/>
                </a:lnTo>
                <a:lnTo>
                  <a:pt x="770021" y="1936178"/>
                </a:lnTo>
                <a:lnTo>
                  <a:pt x="1174526" y="1670621"/>
                </a:lnTo>
                <a:cubicBezTo>
                  <a:pt x="1181937" y="1665391"/>
                  <a:pt x="1190263" y="1660160"/>
                  <a:pt x="1199503" y="1654930"/>
                </a:cubicBezTo>
                <a:cubicBezTo>
                  <a:pt x="1208743" y="1649699"/>
                  <a:pt x="1218287" y="1646883"/>
                  <a:pt x="1228135" y="1646480"/>
                </a:cubicBezTo>
                <a:cubicBezTo>
                  <a:pt x="1228339" y="1646480"/>
                  <a:pt x="1229151" y="1646480"/>
                  <a:pt x="1230572" y="1646480"/>
                </a:cubicBezTo>
                <a:cubicBezTo>
                  <a:pt x="1231993" y="1646480"/>
                  <a:pt x="1232807" y="1646480"/>
                  <a:pt x="1233009" y="1646480"/>
                </a:cubicBezTo>
                <a:cubicBezTo>
                  <a:pt x="1229556" y="1649497"/>
                  <a:pt x="1223058" y="1654325"/>
                  <a:pt x="1213515" y="1660965"/>
                </a:cubicBezTo>
                <a:cubicBezTo>
                  <a:pt x="1203971" y="1667604"/>
                  <a:pt x="1197473" y="1672432"/>
                  <a:pt x="1194020" y="1675450"/>
                </a:cubicBezTo>
                <a:cubicBezTo>
                  <a:pt x="1188335" y="1681083"/>
                  <a:pt x="1185085" y="1684301"/>
                  <a:pt x="1184273" y="1685106"/>
                </a:cubicBezTo>
                <a:cubicBezTo>
                  <a:pt x="1198690" y="1683900"/>
                  <a:pt x="1212500" y="1677864"/>
                  <a:pt x="1225698" y="1667001"/>
                </a:cubicBezTo>
                <a:cubicBezTo>
                  <a:pt x="1238898" y="1656136"/>
                  <a:pt x="1252706" y="1647687"/>
                  <a:pt x="1267124" y="1641651"/>
                </a:cubicBezTo>
                <a:cubicBezTo>
                  <a:pt x="1267327" y="1641651"/>
                  <a:pt x="1268139" y="1641651"/>
                  <a:pt x="1269560" y="1641651"/>
                </a:cubicBezTo>
                <a:cubicBezTo>
                  <a:pt x="1270981" y="1641651"/>
                  <a:pt x="1271795" y="1641651"/>
                  <a:pt x="1271997" y="1641651"/>
                </a:cubicBezTo>
                <a:lnTo>
                  <a:pt x="1262250" y="1646480"/>
                </a:lnTo>
                <a:cubicBezTo>
                  <a:pt x="1246412" y="1658651"/>
                  <a:pt x="1219607" y="1677764"/>
                  <a:pt x="1181836" y="1703816"/>
                </a:cubicBezTo>
                <a:cubicBezTo>
                  <a:pt x="1144067" y="1729869"/>
                  <a:pt x="1117263" y="1747774"/>
                  <a:pt x="1101423" y="1757531"/>
                </a:cubicBezTo>
                <a:cubicBezTo>
                  <a:pt x="1098276" y="1760348"/>
                  <a:pt x="1093605" y="1764372"/>
                  <a:pt x="1087411" y="1769602"/>
                </a:cubicBezTo>
                <a:cubicBezTo>
                  <a:pt x="1081219" y="1774832"/>
                  <a:pt x="1077766" y="1778857"/>
                  <a:pt x="1077055" y="1781672"/>
                </a:cubicBezTo>
                <a:cubicBezTo>
                  <a:pt x="1093707" y="1775838"/>
                  <a:pt x="1109140" y="1766986"/>
                  <a:pt x="1123354" y="1755117"/>
                </a:cubicBezTo>
                <a:cubicBezTo>
                  <a:pt x="1137569" y="1743247"/>
                  <a:pt x="1153002" y="1734396"/>
                  <a:pt x="1169653" y="1728561"/>
                </a:cubicBezTo>
                <a:lnTo>
                  <a:pt x="964963" y="1873410"/>
                </a:lnTo>
                <a:cubicBezTo>
                  <a:pt x="939276" y="1898558"/>
                  <a:pt x="910238" y="1919481"/>
                  <a:pt x="877848" y="1936178"/>
                </a:cubicBezTo>
                <a:cubicBezTo>
                  <a:pt x="845460" y="1952877"/>
                  <a:pt x="817640" y="1973799"/>
                  <a:pt x="794389" y="1998946"/>
                </a:cubicBezTo>
                <a:cubicBezTo>
                  <a:pt x="804948" y="1996231"/>
                  <a:pt x="816727" y="1992006"/>
                  <a:pt x="829723" y="1986272"/>
                </a:cubicBezTo>
                <a:cubicBezTo>
                  <a:pt x="842719" y="1980539"/>
                  <a:pt x="852059" y="1975106"/>
                  <a:pt x="857745" y="1969977"/>
                </a:cubicBezTo>
                <a:lnTo>
                  <a:pt x="1106296" y="1810642"/>
                </a:lnTo>
                <a:cubicBezTo>
                  <a:pt x="1107109" y="1810642"/>
                  <a:pt x="1110358" y="1810642"/>
                  <a:pt x="1116043" y="1810642"/>
                </a:cubicBezTo>
                <a:cubicBezTo>
                  <a:pt x="1110358" y="1814666"/>
                  <a:pt x="1102235" y="1821104"/>
                  <a:pt x="1091676" y="1829956"/>
                </a:cubicBezTo>
                <a:cubicBezTo>
                  <a:pt x="1095737" y="1829151"/>
                  <a:pt x="1097362" y="1830760"/>
                  <a:pt x="1096549" y="1834784"/>
                </a:cubicBezTo>
                <a:cubicBezTo>
                  <a:pt x="1096652" y="1834985"/>
                  <a:pt x="1096448" y="1835790"/>
                  <a:pt x="1095940" y="1837198"/>
                </a:cubicBezTo>
                <a:cubicBezTo>
                  <a:pt x="1095433" y="1838606"/>
                  <a:pt x="1094011" y="1839411"/>
                  <a:pt x="1091676" y="1839612"/>
                </a:cubicBezTo>
                <a:cubicBezTo>
                  <a:pt x="1091676" y="1839411"/>
                  <a:pt x="1091676" y="1838606"/>
                  <a:pt x="1091676" y="1837198"/>
                </a:cubicBezTo>
                <a:cubicBezTo>
                  <a:pt x="1091676" y="1835790"/>
                  <a:pt x="1091676" y="1834985"/>
                  <a:pt x="1091676" y="1834784"/>
                </a:cubicBezTo>
                <a:cubicBezTo>
                  <a:pt x="1091472" y="1834784"/>
                  <a:pt x="1090660" y="1834784"/>
                  <a:pt x="1089239" y="1834784"/>
                </a:cubicBezTo>
                <a:cubicBezTo>
                  <a:pt x="1087818" y="1834784"/>
                  <a:pt x="1087006" y="1834784"/>
                  <a:pt x="1086802" y="1834784"/>
                </a:cubicBezTo>
                <a:cubicBezTo>
                  <a:pt x="1086599" y="1834784"/>
                  <a:pt x="1085787" y="1834784"/>
                  <a:pt x="1084365" y="1834784"/>
                </a:cubicBezTo>
                <a:cubicBezTo>
                  <a:pt x="1082944" y="1834784"/>
                  <a:pt x="1082132" y="1834784"/>
                  <a:pt x="1081929" y="1834784"/>
                </a:cubicBezTo>
                <a:lnTo>
                  <a:pt x="1086802" y="1839612"/>
                </a:lnTo>
                <a:lnTo>
                  <a:pt x="1077055" y="1849269"/>
                </a:lnTo>
                <a:cubicBezTo>
                  <a:pt x="1041519" y="1879647"/>
                  <a:pt x="994408" y="1909421"/>
                  <a:pt x="935722" y="1938593"/>
                </a:cubicBezTo>
                <a:cubicBezTo>
                  <a:pt x="877036" y="1967764"/>
                  <a:pt x="829925" y="2002367"/>
                  <a:pt x="794389" y="2042401"/>
                </a:cubicBezTo>
                <a:cubicBezTo>
                  <a:pt x="798450" y="2042401"/>
                  <a:pt x="800075" y="2042401"/>
                  <a:pt x="799263" y="2042401"/>
                </a:cubicBezTo>
                <a:cubicBezTo>
                  <a:pt x="823733" y="2040390"/>
                  <a:pt x="847897" y="2029929"/>
                  <a:pt x="871757" y="2011017"/>
                </a:cubicBezTo>
                <a:cubicBezTo>
                  <a:pt x="895617" y="1992107"/>
                  <a:pt x="918564" y="1976817"/>
                  <a:pt x="940596" y="1965148"/>
                </a:cubicBezTo>
                <a:lnTo>
                  <a:pt x="1101423" y="1858925"/>
                </a:lnTo>
                <a:lnTo>
                  <a:pt x="1106296" y="1858925"/>
                </a:lnTo>
                <a:lnTo>
                  <a:pt x="1077055" y="1887895"/>
                </a:lnTo>
                <a:lnTo>
                  <a:pt x="1096549" y="1887895"/>
                </a:lnTo>
                <a:lnTo>
                  <a:pt x="999078" y="1950663"/>
                </a:lnTo>
                <a:lnTo>
                  <a:pt x="1003952" y="1936178"/>
                </a:lnTo>
                <a:lnTo>
                  <a:pt x="901607" y="1998946"/>
                </a:lnTo>
                <a:lnTo>
                  <a:pt x="891860" y="2008603"/>
                </a:lnTo>
                <a:cubicBezTo>
                  <a:pt x="892063" y="2008603"/>
                  <a:pt x="892876" y="2008603"/>
                  <a:pt x="894297" y="2008603"/>
                </a:cubicBezTo>
                <a:cubicBezTo>
                  <a:pt x="895718" y="2008603"/>
                  <a:pt x="896530" y="2008603"/>
                  <a:pt x="896734" y="2008603"/>
                </a:cubicBezTo>
                <a:cubicBezTo>
                  <a:pt x="897546" y="2008201"/>
                  <a:pt x="900795" y="2006592"/>
                  <a:pt x="906481" y="2003775"/>
                </a:cubicBezTo>
                <a:cubicBezTo>
                  <a:pt x="912167" y="2000959"/>
                  <a:pt x="915416" y="1999349"/>
                  <a:pt x="916228" y="1998946"/>
                </a:cubicBezTo>
                <a:cubicBezTo>
                  <a:pt x="916228" y="1994923"/>
                  <a:pt x="916228" y="1993313"/>
                  <a:pt x="916228" y="1994118"/>
                </a:cubicBezTo>
                <a:cubicBezTo>
                  <a:pt x="916431" y="1994018"/>
                  <a:pt x="917243" y="1994219"/>
                  <a:pt x="918665" y="1994721"/>
                </a:cubicBezTo>
                <a:cubicBezTo>
                  <a:pt x="920086" y="1995224"/>
                  <a:pt x="920898" y="1996634"/>
                  <a:pt x="921101" y="1998946"/>
                </a:cubicBezTo>
                <a:cubicBezTo>
                  <a:pt x="921305" y="1998946"/>
                  <a:pt x="922117" y="1998946"/>
                  <a:pt x="923538" y="1998946"/>
                </a:cubicBezTo>
                <a:cubicBezTo>
                  <a:pt x="924959" y="1998946"/>
                  <a:pt x="925772" y="1998946"/>
                  <a:pt x="925975" y="1998946"/>
                </a:cubicBezTo>
                <a:cubicBezTo>
                  <a:pt x="910949" y="2017958"/>
                  <a:pt x="893485" y="2034254"/>
                  <a:pt x="873585" y="2047833"/>
                </a:cubicBezTo>
                <a:cubicBezTo>
                  <a:pt x="853684" y="2061413"/>
                  <a:pt x="833784" y="2074087"/>
                  <a:pt x="813883" y="2085856"/>
                </a:cubicBezTo>
                <a:lnTo>
                  <a:pt x="828504" y="2085856"/>
                </a:lnTo>
                <a:lnTo>
                  <a:pt x="813883" y="2100341"/>
                </a:lnTo>
                <a:cubicBezTo>
                  <a:pt x="813883" y="2099536"/>
                  <a:pt x="813883" y="2101146"/>
                  <a:pt x="813883" y="2105169"/>
                </a:cubicBezTo>
                <a:cubicBezTo>
                  <a:pt x="813274" y="2105572"/>
                  <a:pt x="810838" y="2107182"/>
                  <a:pt x="806573" y="2109998"/>
                </a:cubicBezTo>
                <a:cubicBezTo>
                  <a:pt x="802308" y="2112813"/>
                  <a:pt x="799871" y="2114424"/>
                  <a:pt x="799263" y="2114826"/>
                </a:cubicBezTo>
                <a:cubicBezTo>
                  <a:pt x="799263" y="2114021"/>
                  <a:pt x="799263" y="2115631"/>
                  <a:pt x="799263" y="2119654"/>
                </a:cubicBezTo>
                <a:cubicBezTo>
                  <a:pt x="801699" y="2119453"/>
                  <a:pt x="804136" y="2118648"/>
                  <a:pt x="806573" y="2117240"/>
                </a:cubicBezTo>
                <a:cubicBezTo>
                  <a:pt x="809010" y="2115832"/>
                  <a:pt x="811446" y="2115027"/>
                  <a:pt x="813883" y="2114826"/>
                </a:cubicBezTo>
                <a:cubicBezTo>
                  <a:pt x="813071" y="2114826"/>
                  <a:pt x="814696" y="2114826"/>
                  <a:pt x="818757" y="2114826"/>
                </a:cubicBezTo>
                <a:cubicBezTo>
                  <a:pt x="794693" y="2139672"/>
                  <a:pt x="758752" y="2158784"/>
                  <a:pt x="710930" y="2172162"/>
                </a:cubicBezTo>
                <a:cubicBezTo>
                  <a:pt x="663108" y="2185541"/>
                  <a:pt x="630821" y="2203446"/>
                  <a:pt x="614068" y="2225877"/>
                </a:cubicBezTo>
                <a:lnTo>
                  <a:pt x="633562" y="2225877"/>
                </a:lnTo>
                <a:cubicBezTo>
                  <a:pt x="618941" y="2246297"/>
                  <a:pt x="586045" y="2257361"/>
                  <a:pt x="534873" y="2259072"/>
                </a:cubicBezTo>
                <a:cubicBezTo>
                  <a:pt x="483701" y="2260781"/>
                  <a:pt x="443493" y="2260983"/>
                  <a:pt x="414252" y="2259675"/>
                </a:cubicBezTo>
                <a:cubicBezTo>
                  <a:pt x="307441" y="2257764"/>
                  <a:pt x="212812" y="2222960"/>
                  <a:pt x="130368" y="2155263"/>
                </a:cubicBezTo>
                <a:cubicBezTo>
                  <a:pt x="47923" y="2087567"/>
                  <a:pt x="4468" y="1998443"/>
                  <a:pt x="0" y="1887895"/>
                </a:cubicBezTo>
                <a:cubicBezTo>
                  <a:pt x="6702" y="1776341"/>
                  <a:pt x="33506" y="1667502"/>
                  <a:pt x="80414" y="1561381"/>
                </a:cubicBezTo>
                <a:cubicBezTo>
                  <a:pt x="127321" y="1455258"/>
                  <a:pt x="154126" y="1354870"/>
                  <a:pt x="160827" y="1260215"/>
                </a:cubicBezTo>
                <a:cubicBezTo>
                  <a:pt x="159406" y="1246031"/>
                  <a:pt x="153720" y="1232151"/>
                  <a:pt x="143770" y="1218571"/>
                </a:cubicBezTo>
                <a:cubicBezTo>
                  <a:pt x="133819" y="1204991"/>
                  <a:pt x="128134" y="1189903"/>
                  <a:pt x="126712" y="1173305"/>
                </a:cubicBezTo>
                <a:cubicBezTo>
                  <a:pt x="126712" y="1170589"/>
                  <a:pt x="126712" y="1167572"/>
                  <a:pt x="126712" y="1164252"/>
                </a:cubicBezTo>
                <a:cubicBezTo>
                  <a:pt x="126712" y="1160933"/>
                  <a:pt x="126712" y="1159122"/>
                  <a:pt x="126712" y="1158820"/>
                </a:cubicBezTo>
                <a:lnTo>
                  <a:pt x="136460" y="1149164"/>
                </a:lnTo>
                <a:lnTo>
                  <a:pt x="209563" y="1110537"/>
                </a:lnTo>
                <a:lnTo>
                  <a:pt x="224184" y="1096052"/>
                </a:lnTo>
                <a:lnTo>
                  <a:pt x="341149" y="816010"/>
                </a:lnTo>
                <a:cubicBezTo>
                  <a:pt x="341352" y="815809"/>
                  <a:pt x="342164" y="815004"/>
                  <a:pt x="343585" y="813596"/>
                </a:cubicBezTo>
                <a:cubicBezTo>
                  <a:pt x="345007" y="812188"/>
                  <a:pt x="345819" y="811383"/>
                  <a:pt x="346022" y="811182"/>
                </a:cubicBezTo>
                <a:cubicBezTo>
                  <a:pt x="349678" y="799212"/>
                  <a:pt x="356988" y="780904"/>
                  <a:pt x="367953" y="756259"/>
                </a:cubicBezTo>
                <a:cubicBezTo>
                  <a:pt x="378919" y="731616"/>
                  <a:pt x="386230" y="714515"/>
                  <a:pt x="389884" y="704959"/>
                </a:cubicBezTo>
                <a:cubicBezTo>
                  <a:pt x="389884" y="704757"/>
                  <a:pt x="389884" y="703953"/>
                  <a:pt x="389884" y="702545"/>
                </a:cubicBezTo>
                <a:cubicBezTo>
                  <a:pt x="389884" y="701137"/>
                  <a:pt x="389884" y="700332"/>
                  <a:pt x="389884" y="700131"/>
                </a:cubicBezTo>
                <a:cubicBezTo>
                  <a:pt x="389072" y="696107"/>
                  <a:pt x="385823" y="694498"/>
                  <a:pt x="380137" y="695302"/>
                </a:cubicBezTo>
                <a:cubicBezTo>
                  <a:pt x="363182" y="696107"/>
                  <a:pt x="345921" y="699326"/>
                  <a:pt x="328356" y="704959"/>
                </a:cubicBezTo>
                <a:cubicBezTo>
                  <a:pt x="310791" y="710592"/>
                  <a:pt x="292312" y="713811"/>
                  <a:pt x="272919" y="714616"/>
                </a:cubicBezTo>
                <a:cubicBezTo>
                  <a:pt x="203674" y="712705"/>
                  <a:pt x="148440" y="688764"/>
                  <a:pt x="107218" y="642795"/>
                </a:cubicBezTo>
                <a:cubicBezTo>
                  <a:pt x="65997" y="596825"/>
                  <a:pt x="44878" y="540293"/>
                  <a:pt x="43862" y="473200"/>
                </a:cubicBezTo>
                <a:cubicBezTo>
                  <a:pt x="43050" y="452780"/>
                  <a:pt x="44674" y="430852"/>
                  <a:pt x="48736" y="407415"/>
                </a:cubicBezTo>
                <a:cubicBezTo>
                  <a:pt x="52797" y="383978"/>
                  <a:pt x="64168" y="365669"/>
                  <a:pt x="82850" y="352492"/>
                </a:cubicBezTo>
                <a:cubicBezTo>
                  <a:pt x="83257" y="352694"/>
                  <a:pt x="84882" y="353498"/>
                  <a:pt x="87724" y="354906"/>
                </a:cubicBezTo>
                <a:cubicBezTo>
                  <a:pt x="90568" y="356314"/>
                  <a:pt x="92192" y="357119"/>
                  <a:pt x="92598" y="357321"/>
                </a:cubicBezTo>
                <a:cubicBezTo>
                  <a:pt x="95238" y="357119"/>
                  <a:pt x="98487" y="356314"/>
                  <a:pt x="102345" y="354906"/>
                </a:cubicBezTo>
                <a:cubicBezTo>
                  <a:pt x="106203" y="353498"/>
                  <a:pt x="109452" y="352694"/>
                  <a:pt x="112092" y="352492"/>
                </a:cubicBezTo>
                <a:lnTo>
                  <a:pt x="229057" y="299381"/>
                </a:lnTo>
                <a:lnTo>
                  <a:pt x="623815" y="173845"/>
                </a:lnTo>
                <a:lnTo>
                  <a:pt x="1038067" y="91763"/>
                </a:lnTo>
                <a:lnTo>
                  <a:pt x="1340227" y="53137"/>
                </a:lnTo>
                <a:cubicBezTo>
                  <a:pt x="1344390" y="53137"/>
                  <a:pt x="1355559" y="53137"/>
                  <a:pt x="1373733" y="53137"/>
                </a:cubicBezTo>
                <a:cubicBezTo>
                  <a:pt x="1391907" y="53137"/>
                  <a:pt x="1406731" y="53137"/>
                  <a:pt x="1418204" y="53137"/>
                </a:cubicBezTo>
                <a:cubicBezTo>
                  <a:pt x="1459780" y="52094"/>
                  <a:pt x="1510380" y="54717"/>
                  <a:pt x="1570007" y="61006"/>
                </a:cubicBezTo>
                <a:cubicBezTo>
                  <a:pt x="1629631" y="67294"/>
                  <a:pt x="1682760" y="83508"/>
                  <a:pt x="1729390" y="109646"/>
                </a:cubicBezTo>
                <a:cubicBezTo>
                  <a:pt x="1764361" y="129251"/>
                  <a:pt x="1786947" y="157957"/>
                  <a:pt x="1797145" y="195769"/>
                </a:cubicBezTo>
                <a:lnTo>
                  <a:pt x="1800629" y="219212"/>
                </a:lnTo>
                <a:lnTo>
                  <a:pt x="1812581" y="212924"/>
                </a:lnTo>
                <a:cubicBezTo>
                  <a:pt x="1849843" y="194215"/>
                  <a:pt x="1887944" y="175957"/>
                  <a:pt x="1926881" y="158154"/>
                </a:cubicBezTo>
                <a:cubicBezTo>
                  <a:pt x="2004757" y="122544"/>
                  <a:pt x="2082936" y="92367"/>
                  <a:pt x="2161420" y="67622"/>
                </a:cubicBezTo>
                <a:cubicBezTo>
                  <a:pt x="2181219" y="63498"/>
                  <a:pt x="2201323" y="59675"/>
                  <a:pt x="2221731" y="56155"/>
                </a:cubicBezTo>
                <a:cubicBezTo>
                  <a:pt x="2242138" y="52634"/>
                  <a:pt x="2261024" y="45191"/>
                  <a:pt x="2278385" y="33824"/>
                </a:cubicBezTo>
                <a:lnTo>
                  <a:pt x="2487948" y="26"/>
                </a:lnTo>
                <a:cubicBezTo>
                  <a:pt x="2489371" y="26"/>
                  <a:pt x="2497492" y="26"/>
                  <a:pt x="2512316" y="26"/>
                </a:cubicBezTo>
                <a:cubicBezTo>
                  <a:pt x="2527140" y="26"/>
                  <a:pt x="2540136" y="26"/>
                  <a:pt x="2551304" y="26"/>
                </a:cubicBezTo>
                <a:cubicBezTo>
                  <a:pt x="2556305" y="0"/>
                  <a:pt x="2561896" y="-6"/>
                  <a:pt x="2568077" y="7"/>
                </a:cubicBez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FB0B24-1A84-6FA3-5E39-FE89A99464DC}"/>
              </a:ext>
            </a:extLst>
          </p:cNvPr>
          <p:cNvGrpSpPr/>
          <p:nvPr/>
        </p:nvGrpSpPr>
        <p:grpSpPr>
          <a:xfrm>
            <a:off x="225491" y="-12645274"/>
            <a:ext cx="751840" cy="741680"/>
            <a:chOff x="236621" y="297769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EE8B0BC-77F5-5067-FF9A-E8DEB7368806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Circular flowchart with solid fill">
              <a:hlinkClick r:id="rId33" action="ppaction://hlinksldjump"/>
              <a:extLst>
                <a:ext uri="{FF2B5EF4-FFF2-40B4-BE49-F238E27FC236}">
                  <a16:creationId xmlns:a16="http://schemas.microsoft.com/office/drawing/2014/main" id="{AFB3A565-389F-733F-895C-27F01B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2D06B66-64D2-4325-0F8B-3F467AD6D29F}"/>
              </a:ext>
            </a:extLst>
          </p:cNvPr>
          <p:cNvGrpSpPr/>
          <p:nvPr/>
        </p:nvGrpSpPr>
        <p:grpSpPr>
          <a:xfrm>
            <a:off x="88928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C2EA4A26-E465-35E3-60A6-ADCD7D87353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36" action="ppaction://hlinksldjump"/>
              <a:extLst>
                <a:ext uri="{FF2B5EF4-FFF2-40B4-BE49-F238E27FC236}">
                  <a16:creationId xmlns:a16="http://schemas.microsoft.com/office/drawing/2014/main" id="{2141D85D-1A3D-7C01-7D72-EEE065B4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B740FB-EB44-7D0D-4212-6CD7FA288DC6}"/>
              </a:ext>
            </a:extLst>
          </p:cNvPr>
          <p:cNvGrpSpPr/>
          <p:nvPr/>
        </p:nvGrpSpPr>
        <p:grpSpPr>
          <a:xfrm rot="10800000">
            <a:off x="11351232" y="3000713"/>
            <a:ext cx="751840" cy="741680"/>
            <a:chOff x="6421120" y="2367372"/>
            <a:chExt cx="751840" cy="741680"/>
          </a:xfrm>
        </p:grpSpPr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2290CB8-0AE8-0BE0-84AC-4D4EDBC80AB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Graphic 14" descr="Back with solid fill">
              <a:hlinkClick r:id="rId39" action="ppaction://hlinksldjump"/>
              <a:extLst>
                <a:ext uri="{FF2B5EF4-FFF2-40B4-BE49-F238E27FC236}">
                  <a16:creationId xmlns:a16="http://schemas.microsoft.com/office/drawing/2014/main" id="{7F600AA4-41CE-8F4E-2EA6-F7E08813D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7446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repeatCount="indefinite" accel="28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2560A-DB6A-ADF7-1107-571861D55953}"/>
              </a:ext>
            </a:extLst>
          </p:cNvPr>
          <p:cNvSpPr txBox="1"/>
          <p:nvPr/>
        </p:nvSpPr>
        <p:spPr>
          <a:xfrm>
            <a:off x="1196690" y="1954430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latin typeface="Rustico" panose="00000500000000000000" pitchFamily="50" charset="0"/>
              </a:rPr>
              <a:t>KapalI</a:t>
            </a:r>
            <a:r>
              <a:rPr lang="tr-TR" sz="2800" dirty="0">
                <a:latin typeface="Rustico" panose="00000500000000000000" pitchFamily="50" charset="0"/>
              </a:rPr>
              <a:t> gözlem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FFD5-B1B6-E2D1-224E-193C9786B104}"/>
              </a:ext>
            </a:extLst>
          </p:cNvPr>
          <p:cNvSpPr txBox="1"/>
          <p:nvPr/>
        </p:nvSpPr>
        <p:spPr>
          <a:xfrm>
            <a:off x="2175205" y="3270215"/>
            <a:ext cx="821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Oyuncuların iş hedefleriyle ilgili süreçte onlara da bilgilendirmeden gözlemlemek ve kaydetmek. Genellikle oyuncuların iş hedeflerine ulaşmaktaki sorunu kendileri belirtemeyince içgörü çıkarmak için kullanılır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A2CFFA-40AF-9F7C-D603-59843384109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8C24B2B5-8317-BF58-E052-B88C1A697E8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Graphic 3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1966DF-A0FE-9DBD-7C37-303DFDAB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3984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1CE30-E723-473C-DD44-09201C282F5E}"/>
              </a:ext>
            </a:extLst>
          </p:cNvPr>
          <p:cNvSpPr txBox="1"/>
          <p:nvPr/>
        </p:nvSpPr>
        <p:spPr>
          <a:xfrm>
            <a:off x="1196690" y="195443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Empati </a:t>
            </a:r>
            <a:r>
              <a:rPr lang="tr-TR" sz="2800" dirty="0" err="1">
                <a:latin typeface="Rustico" panose="00000500000000000000" pitchFamily="50" charset="0"/>
              </a:rPr>
              <a:t>haritasi</a:t>
            </a:r>
            <a:r>
              <a:rPr lang="tr-TR" sz="2800" dirty="0">
                <a:latin typeface="Rustico" panose="00000500000000000000" pitchFamily="50" charset="0"/>
              </a:rPr>
              <a:t> (</a:t>
            </a:r>
            <a:r>
              <a:rPr lang="tr-TR" sz="2800" dirty="0" err="1">
                <a:latin typeface="Rustico" panose="00000500000000000000" pitchFamily="50" charset="0"/>
              </a:rPr>
              <a:t>empatY</a:t>
            </a:r>
            <a:r>
              <a:rPr lang="tr-TR" sz="2800" dirty="0">
                <a:latin typeface="Rustico" panose="00000500000000000000" pitchFamily="50" charset="0"/>
              </a:rPr>
              <a:t> </a:t>
            </a:r>
            <a:r>
              <a:rPr lang="tr-TR" sz="2800" dirty="0" err="1">
                <a:latin typeface="Rustico" panose="00000500000000000000" pitchFamily="50" charset="0"/>
              </a:rPr>
              <a:t>path</a:t>
            </a:r>
            <a:r>
              <a:rPr lang="tr-TR" sz="2800" dirty="0">
                <a:latin typeface="Rustico" panose="00000500000000000000" pitchFamily="50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DBE6-1843-98B4-F782-BBC18540BE6C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Oyuncunun ne söylediği, ne düşündüğü, ne yaptığı ve ne hissettiği 4 başlıkta çıkardığımız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4A358D-517A-68AF-4E12-E5276F26240B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F5581B76-A5DE-03FB-38E1-E5A2E80EB80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Graphic 3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499F42A-0451-12F5-246D-111512A6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7667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5B5A-AFD2-E387-E652-6E8BE581B34A}"/>
              </a:ext>
            </a:extLst>
          </p:cNvPr>
          <p:cNvSpPr txBox="1"/>
          <p:nvPr/>
        </p:nvSpPr>
        <p:spPr>
          <a:xfrm>
            <a:off x="1196690" y="1954430"/>
            <a:ext cx="775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Partner / Sponsor </a:t>
            </a:r>
            <a:r>
              <a:rPr lang="tr-TR" sz="2800" dirty="0" err="1">
                <a:latin typeface="Rustico" panose="00000500000000000000" pitchFamily="50" charset="0"/>
              </a:rPr>
              <a:t>haritasi</a:t>
            </a:r>
            <a:r>
              <a:rPr lang="tr-TR" sz="2800" dirty="0">
                <a:latin typeface="Rustico" panose="00000500000000000000" pitchFamily="50" charset="0"/>
              </a:rPr>
              <a:t> (</a:t>
            </a:r>
            <a:r>
              <a:rPr lang="tr-TR" sz="2800" dirty="0" err="1">
                <a:latin typeface="Rustico" panose="00000500000000000000" pitchFamily="50" charset="0"/>
              </a:rPr>
              <a:t>Stokeholder</a:t>
            </a:r>
            <a:r>
              <a:rPr lang="tr-TR" sz="2800" dirty="0">
                <a:latin typeface="Rustico" panose="00000500000000000000" pitchFamily="50" charset="0"/>
              </a:rPr>
              <a:t> </a:t>
            </a:r>
            <a:r>
              <a:rPr lang="tr-TR" sz="2800" dirty="0" err="1">
                <a:latin typeface="Rustico" panose="00000500000000000000" pitchFamily="50" charset="0"/>
              </a:rPr>
              <a:t>map</a:t>
            </a:r>
            <a:r>
              <a:rPr lang="tr-TR" sz="2800" dirty="0">
                <a:latin typeface="Rustico" panose="00000500000000000000" pitchFamily="50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FCFD3-F616-545F-B17F-468885C3FC82}"/>
              </a:ext>
            </a:extLst>
          </p:cNvPr>
          <p:cNvSpPr txBox="1"/>
          <p:nvPr/>
        </p:nvSpPr>
        <p:spPr>
          <a:xfrm>
            <a:off x="2175205" y="3270215"/>
            <a:ext cx="821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Organizasyonel hiyerarşi ve iş hedefindeki partnerler gibi ilgili kişilerin haritasını çıkarmak. Özellikle iletişim modelinde ihtiyaç olmaktadır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1CE0E1-9E29-158C-1297-3A45F24F4282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28A36946-15D1-9FB3-C0E2-EC98900B3FB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3CE0ED2-744D-13F1-2F52-6D09E89B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7654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25E22-87E6-2EB3-B8C0-C4ED49618129}"/>
              </a:ext>
            </a:extLst>
          </p:cNvPr>
          <p:cNvSpPr txBox="1"/>
          <p:nvPr/>
        </p:nvSpPr>
        <p:spPr>
          <a:xfrm>
            <a:off x="1196690" y="1954430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A / b </a:t>
            </a:r>
            <a:r>
              <a:rPr lang="tr-TR" sz="2800" dirty="0" err="1">
                <a:latin typeface="Rustico" panose="00000500000000000000" pitchFamily="50" charset="0"/>
              </a:rPr>
              <a:t>Testing</a:t>
            </a:r>
            <a:endParaRPr lang="tr-TR" sz="2800" dirty="0">
              <a:latin typeface="Rustico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044AD-6F80-F3DE-8FCD-ECF02635A0D8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Bir kurgu ya da ekranın 2 farklı versiyonu üzerinden karşılamak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620476-947E-CA7A-628F-B503A47DD25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84D17228-DD86-4ADE-0E25-A259AB123E7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EA6385E-EE3F-F70C-B25E-FB05BE00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5965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42030-3C08-1735-F27B-D8399407CC0F}"/>
              </a:ext>
            </a:extLst>
          </p:cNvPr>
          <p:cNvSpPr txBox="1"/>
          <p:nvPr/>
        </p:nvSpPr>
        <p:spPr>
          <a:xfrm>
            <a:off x="1196690" y="195443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Kart gruplama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BD21E-4319-2296-021E-0CF4D6CC28D9}"/>
              </a:ext>
            </a:extLst>
          </p:cNvPr>
          <p:cNvSpPr txBox="1"/>
          <p:nvPr/>
        </p:nvSpPr>
        <p:spPr>
          <a:xfrm>
            <a:off x="2175205" y="3270215"/>
            <a:ext cx="821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Oyunculara olası ekranları, oyun kurgularını hatta ödülleri de kartlarla göstererek önem sırasına göre sıralamalarını istemek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CFEC09-0E59-9800-6B5D-55D510CC0CE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59C8D552-EE94-3192-02C1-7F266AC1272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A8787F0-271E-D06C-0D76-542AFBFAE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7526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7C9AC-6AFE-F4DE-7EC8-677E9BB6B442}"/>
              </a:ext>
            </a:extLst>
          </p:cNvPr>
          <p:cNvSpPr txBox="1"/>
          <p:nvPr/>
        </p:nvSpPr>
        <p:spPr>
          <a:xfrm>
            <a:off x="1196690" y="1954430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Oyuncunun bir gününün </a:t>
            </a:r>
            <a:r>
              <a:rPr lang="tr-TR" sz="2800" dirty="0" err="1">
                <a:latin typeface="Rustico" panose="00000500000000000000" pitchFamily="50" charset="0"/>
              </a:rPr>
              <a:t>akisi</a:t>
            </a:r>
            <a:endParaRPr lang="tr-TR" sz="2800" dirty="0">
              <a:latin typeface="Rustico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6C66D-CBBE-9F22-7215-C882FB4B95C3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Oyuncunun tüm bir gününün akışının çıkarılması ve ilgili yerlere oyunlaştırmayla ilgili eklemeler önermek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13C845-8A3A-56CC-C0FD-7ADFA65E165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E95F9B22-9E24-9C97-DB4F-15B2D203D99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Graphic 3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EF7A4E6-D210-FDF5-5789-0EB5019DC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9973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C49BB-5AA3-3A19-4C1C-E209E1027527}"/>
              </a:ext>
            </a:extLst>
          </p:cNvPr>
          <p:cNvSpPr txBox="1"/>
          <p:nvPr/>
        </p:nvSpPr>
        <p:spPr>
          <a:xfrm>
            <a:off x="1196690" y="1954430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Rakip analizi (</a:t>
            </a:r>
            <a:r>
              <a:rPr lang="tr-TR" sz="2800" dirty="0" err="1">
                <a:latin typeface="Rustico" panose="00000500000000000000" pitchFamily="50" charset="0"/>
              </a:rPr>
              <a:t>benchmark</a:t>
            </a:r>
            <a:r>
              <a:rPr lang="tr-TR" sz="2800" dirty="0">
                <a:latin typeface="Rustico" panose="00000500000000000000" pitchFamily="50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E135-5DA3-7F05-C172-F14E58064D96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Oyunlaştırmak istediğiniz davranışların başka uygulamalarca nasıl başarıldığı ile ilgili analizler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96A26-E42F-CB40-BCC8-579D6F58270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029D3234-0783-839E-F04F-5FB74408B22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6A23D84-5C39-BF68-DE09-066182CD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0219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1BF"/>
            </a:gs>
            <a:gs pos="96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134183" y="996654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10390903" y="131863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10390904" y="782429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2659270" y="658449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10390904" y="246223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875D76-8D8A-56C9-9EBA-0060B048C9A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062650AB-DE57-6CAB-929E-21902FAD33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0103B7-C09C-03E3-C4E6-B0FF2C28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0F310C-45FA-BB76-B49B-8CFFF5A82525}"/>
              </a:ext>
            </a:extLst>
          </p:cNvPr>
          <p:cNvSpPr/>
          <p:nvPr/>
        </p:nvSpPr>
        <p:spPr>
          <a:xfrm>
            <a:off x="3806334" y="618034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D74B4E-578A-7554-4BE5-16A8B4A880C8}"/>
              </a:ext>
            </a:extLst>
          </p:cNvPr>
          <p:cNvSpPr/>
          <p:nvPr/>
        </p:nvSpPr>
        <p:spPr>
          <a:xfrm>
            <a:off x="4180767" y="6180342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146CC6-8626-E856-8D7F-3A301981BB6E}"/>
              </a:ext>
            </a:extLst>
          </p:cNvPr>
          <p:cNvSpPr/>
          <p:nvPr/>
        </p:nvSpPr>
        <p:spPr>
          <a:xfrm>
            <a:off x="4555200" y="6180341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89218A-A622-B5E3-5D81-DFFB9910A8F5}"/>
              </a:ext>
            </a:extLst>
          </p:cNvPr>
          <p:cNvSpPr/>
          <p:nvPr/>
        </p:nvSpPr>
        <p:spPr>
          <a:xfrm>
            <a:off x="4929633" y="6180340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0B29CE6-2F6E-BDD3-20D4-2C13F34717CD}"/>
              </a:ext>
            </a:extLst>
          </p:cNvPr>
          <p:cNvSpPr/>
          <p:nvPr/>
        </p:nvSpPr>
        <p:spPr>
          <a:xfrm>
            <a:off x="5304066" y="6180339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FE7AC4F-5CA6-0E4E-510F-A34092DDD86B}"/>
              </a:ext>
            </a:extLst>
          </p:cNvPr>
          <p:cNvSpPr/>
          <p:nvPr/>
        </p:nvSpPr>
        <p:spPr>
          <a:xfrm>
            <a:off x="5678499" y="6180338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105202-8B9A-C97D-5F85-41A5FE785326}"/>
              </a:ext>
            </a:extLst>
          </p:cNvPr>
          <p:cNvSpPr/>
          <p:nvPr/>
        </p:nvSpPr>
        <p:spPr>
          <a:xfrm>
            <a:off x="6052932" y="6180337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F2A11BF-F4A0-5010-5546-B58EE4A7E761}"/>
              </a:ext>
            </a:extLst>
          </p:cNvPr>
          <p:cNvSpPr/>
          <p:nvPr/>
        </p:nvSpPr>
        <p:spPr>
          <a:xfrm>
            <a:off x="6427365" y="6180336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8DEBA7C-5C10-6BAB-8307-B2F428A5FBC3}"/>
              </a:ext>
            </a:extLst>
          </p:cNvPr>
          <p:cNvSpPr/>
          <p:nvPr/>
        </p:nvSpPr>
        <p:spPr>
          <a:xfrm>
            <a:off x="6801798" y="6180335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2690985-B095-75EC-CF21-D35A3C4CB983}"/>
              </a:ext>
            </a:extLst>
          </p:cNvPr>
          <p:cNvSpPr/>
          <p:nvPr/>
        </p:nvSpPr>
        <p:spPr>
          <a:xfrm>
            <a:off x="7176231" y="6180334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B12E65-37B5-9785-A149-1F4A785FFBB8}"/>
              </a:ext>
            </a:extLst>
          </p:cNvPr>
          <p:cNvSpPr/>
          <p:nvPr/>
        </p:nvSpPr>
        <p:spPr>
          <a:xfrm>
            <a:off x="7550664" y="6180333"/>
            <a:ext cx="460570" cy="504039"/>
          </a:xfrm>
          <a:prstGeom prst="chevr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4AD7DD2-AF49-40B8-E2BA-4DBC8AE8D273}"/>
              </a:ext>
            </a:extLst>
          </p:cNvPr>
          <p:cNvSpPr/>
          <p:nvPr/>
        </p:nvSpPr>
        <p:spPr>
          <a:xfrm>
            <a:off x="7925097" y="6180332"/>
            <a:ext cx="460570" cy="504039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9AB89-68E8-A35D-D998-4EA70BFF2AFA}"/>
              </a:ext>
            </a:extLst>
          </p:cNvPr>
          <p:cNvSpPr txBox="1"/>
          <p:nvPr/>
        </p:nvSpPr>
        <p:spPr>
          <a:xfrm>
            <a:off x="1196690" y="1954430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Rustico" panose="00000500000000000000" pitchFamily="50" charset="0"/>
              </a:rPr>
              <a:t>Odak grubu </a:t>
            </a:r>
            <a:r>
              <a:rPr lang="tr-TR" sz="2800" dirty="0" err="1">
                <a:latin typeface="Rustico" panose="00000500000000000000" pitchFamily="50" charset="0"/>
              </a:rPr>
              <a:t>görüsmesi</a:t>
            </a:r>
            <a:r>
              <a:rPr lang="tr-TR" sz="2800" dirty="0">
                <a:latin typeface="Rustico" panose="00000500000000000000" pitchFamily="50" charset="0"/>
              </a:rPr>
              <a:t> (</a:t>
            </a:r>
            <a:r>
              <a:rPr lang="tr-TR" sz="2800" dirty="0" err="1">
                <a:latin typeface="Rustico" panose="00000500000000000000" pitchFamily="50" charset="0"/>
              </a:rPr>
              <a:t>focus</a:t>
            </a:r>
            <a:r>
              <a:rPr lang="tr-TR" sz="2800" dirty="0">
                <a:latin typeface="Rustico" panose="00000500000000000000" pitchFamily="50" charset="0"/>
              </a:rPr>
              <a:t> </a:t>
            </a:r>
            <a:r>
              <a:rPr lang="tr-TR" sz="2800" dirty="0" err="1">
                <a:latin typeface="Rustico" panose="00000500000000000000" pitchFamily="50" charset="0"/>
              </a:rPr>
              <a:t>group</a:t>
            </a:r>
            <a:r>
              <a:rPr lang="tr-TR" sz="2800" dirty="0">
                <a:latin typeface="Rustico" panose="00000500000000000000" pitchFamily="50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3E369-49AD-A593-099E-FAF02A521F68}"/>
              </a:ext>
            </a:extLst>
          </p:cNvPr>
          <p:cNvSpPr txBox="1"/>
          <p:nvPr/>
        </p:nvSpPr>
        <p:spPr>
          <a:xfrm>
            <a:off x="2175205" y="3270215"/>
            <a:ext cx="821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Oyunlaştırılacak ilgili ekiplerden küçük gruplar halinde görüşmeler yapmak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C597C-DB42-1423-511F-D14C1EDFBBF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8F1D2AF3-D3CC-F2E9-EC2C-E6C7F84817E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37F3225-AF1F-C4D0-B823-428CA605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3150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474ED7"/>
            </a:gs>
            <a:gs pos="65000">
              <a:srgbClr val="EC458D"/>
            </a:gs>
            <a:gs pos="100000">
              <a:srgbClr val="FFF1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F1F876-12E4-0B80-F699-D5F8465BA507}"/>
              </a:ext>
            </a:extLst>
          </p:cNvPr>
          <p:cNvSpPr/>
          <p:nvPr/>
        </p:nvSpPr>
        <p:spPr>
          <a:xfrm rot="5400000">
            <a:off x="40218" y="-1126184"/>
            <a:ext cx="1008081" cy="921139"/>
          </a:xfrm>
          <a:custGeom>
            <a:avLst/>
            <a:gdLst>
              <a:gd name="connsiteX0" fmla="*/ 2270989 w 2271255"/>
              <a:gd name="connsiteY0" fmla="*/ 2076318 h 2076411"/>
              <a:gd name="connsiteX1" fmla="*/ -267 w 2271255"/>
              <a:gd name="connsiteY1" fmla="*/ 1135534 h 2076411"/>
              <a:gd name="connsiteX2" fmla="*/ 1135361 w 2271255"/>
              <a:gd name="connsiteY2" fmla="*/ -94 h 2076411"/>
              <a:gd name="connsiteX3" fmla="*/ 2270989 w 2271255"/>
              <a:gd name="connsiteY3" fmla="*/ 47029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2270989" y="2076318"/>
                </a:moveTo>
                <a:cubicBezTo>
                  <a:pt x="1419101" y="2076318"/>
                  <a:pt x="602104" y="1737904"/>
                  <a:pt x="-267" y="1135534"/>
                </a:cubicBezTo>
                <a:lnTo>
                  <a:pt x="1135361" y="-94"/>
                </a:lnTo>
                <a:cubicBezTo>
                  <a:pt x="1436541" y="301096"/>
                  <a:pt x="1845040" y="470298"/>
                  <a:pt x="2270989" y="47029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9A3D4B8-07E4-1F1C-2978-8B8E7BC32EF0}"/>
              </a:ext>
            </a:extLst>
          </p:cNvPr>
          <p:cNvSpPr/>
          <p:nvPr/>
        </p:nvSpPr>
        <p:spPr>
          <a:xfrm rot="5400000">
            <a:off x="544028" y="-1630202"/>
            <a:ext cx="921601" cy="1007576"/>
          </a:xfrm>
          <a:custGeom>
            <a:avLst/>
            <a:gdLst>
              <a:gd name="connsiteX0" fmla="*/ 940517 w 2076411"/>
              <a:gd name="connsiteY0" fmla="*/ 2271162 h 2271255"/>
              <a:gd name="connsiteX1" fmla="*/ -267 w 2076411"/>
              <a:gd name="connsiteY1" fmla="*/ -94 h 2271255"/>
              <a:gd name="connsiteX2" fmla="*/ 1605752 w 2076411"/>
              <a:gd name="connsiteY2" fmla="*/ -94 h 2271255"/>
              <a:gd name="connsiteX3" fmla="*/ 2076145 w 2076411"/>
              <a:gd name="connsiteY3" fmla="*/ 1135534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940517" y="2271162"/>
                </a:moveTo>
                <a:cubicBezTo>
                  <a:pt x="338147" y="1668782"/>
                  <a:pt x="-267" y="851794"/>
                  <a:pt x="-267" y="-94"/>
                </a:cubicBezTo>
                <a:lnTo>
                  <a:pt x="1605752" y="-94"/>
                </a:lnTo>
                <a:cubicBezTo>
                  <a:pt x="1605752" y="425845"/>
                  <a:pt x="1774955" y="834343"/>
                  <a:pt x="2076145" y="1135534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ECB3584-37DD-C29C-DC7B-8C9851C4EA50}"/>
              </a:ext>
            </a:extLst>
          </p:cNvPr>
          <p:cNvSpPr/>
          <p:nvPr/>
        </p:nvSpPr>
        <p:spPr>
          <a:xfrm rot="5400000">
            <a:off x="1551604" y="-1630202"/>
            <a:ext cx="921601" cy="1007576"/>
          </a:xfrm>
          <a:custGeom>
            <a:avLst/>
            <a:gdLst>
              <a:gd name="connsiteX0" fmla="*/ -267 w 2076411"/>
              <a:gd name="connsiteY0" fmla="*/ 2271161 h 2271255"/>
              <a:gd name="connsiteX1" fmla="*/ 940517 w 2076411"/>
              <a:gd name="connsiteY1" fmla="*/ -94 h 2271255"/>
              <a:gd name="connsiteX2" fmla="*/ 2076145 w 2076411"/>
              <a:gd name="connsiteY2" fmla="*/ 1135534 h 2271255"/>
              <a:gd name="connsiteX3" fmla="*/ 1605752 w 2076411"/>
              <a:gd name="connsiteY3" fmla="*/ 2271161 h 227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11" h="2271255">
                <a:moveTo>
                  <a:pt x="-267" y="2271161"/>
                </a:moveTo>
                <a:cubicBezTo>
                  <a:pt x="-267" y="1419274"/>
                  <a:pt x="338137" y="602277"/>
                  <a:pt x="940517" y="-94"/>
                </a:cubicBezTo>
                <a:lnTo>
                  <a:pt x="2076145" y="1135534"/>
                </a:lnTo>
                <a:cubicBezTo>
                  <a:pt x="1774955" y="1436714"/>
                  <a:pt x="1605752" y="1845213"/>
                  <a:pt x="1605752" y="2271161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DC4634-AD47-94E2-DADD-79DDD68B1D42}"/>
              </a:ext>
            </a:extLst>
          </p:cNvPr>
          <p:cNvSpPr/>
          <p:nvPr/>
        </p:nvSpPr>
        <p:spPr>
          <a:xfrm rot="5400000">
            <a:off x="1968933" y="-1126184"/>
            <a:ext cx="1008081" cy="921139"/>
          </a:xfrm>
          <a:custGeom>
            <a:avLst/>
            <a:gdLst>
              <a:gd name="connsiteX0" fmla="*/ -267 w 2271255"/>
              <a:gd name="connsiteY0" fmla="*/ 940690 h 2076411"/>
              <a:gd name="connsiteX1" fmla="*/ 2270989 w 2271255"/>
              <a:gd name="connsiteY1" fmla="*/ -94 h 2076411"/>
              <a:gd name="connsiteX2" fmla="*/ 2270989 w 2271255"/>
              <a:gd name="connsiteY2" fmla="*/ 1605926 h 2076411"/>
              <a:gd name="connsiteX3" fmla="*/ 1135361 w 2271255"/>
              <a:gd name="connsiteY3" fmla="*/ 2076318 h 207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255" h="2076411">
                <a:moveTo>
                  <a:pt x="-267" y="940690"/>
                </a:moveTo>
                <a:cubicBezTo>
                  <a:pt x="602104" y="338320"/>
                  <a:pt x="1419101" y="-94"/>
                  <a:pt x="2270989" y="-94"/>
                </a:cubicBezTo>
                <a:lnTo>
                  <a:pt x="2270989" y="1605926"/>
                </a:lnTo>
                <a:cubicBezTo>
                  <a:pt x="1845049" y="1605926"/>
                  <a:pt x="1436551" y="1775128"/>
                  <a:pt x="1135361" y="2076318"/>
                </a:cubicBezTo>
                <a:close/>
              </a:path>
            </a:pathLst>
          </a:custGeom>
          <a:noFill/>
          <a:ln w="12700" cap="flat">
            <a:noFill/>
            <a:prstDash val="solid"/>
            <a:round/>
          </a:ln>
          <a:effectLst>
            <a:innerShdw blurRad="381000">
              <a:schemeClr val="bg2"/>
            </a:inn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CB602-6C3E-1353-B8C5-33939B73933B}"/>
              </a:ext>
            </a:extLst>
          </p:cNvPr>
          <p:cNvSpPr/>
          <p:nvPr/>
        </p:nvSpPr>
        <p:spPr>
          <a:xfrm>
            <a:off x="10864922" y="1023465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Araştırma Yöntemleri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C8DB6-5C5A-30A1-8617-1D899468DDCD}"/>
              </a:ext>
            </a:extLst>
          </p:cNvPr>
          <p:cNvSpPr/>
          <p:nvPr/>
        </p:nvSpPr>
        <p:spPr>
          <a:xfrm>
            <a:off x="-2189467" y="1260965"/>
            <a:ext cx="9923633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Kullanılan Platformlar</a:t>
            </a:r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AA432-ADC3-6200-2795-556C14B9CE57}"/>
              </a:ext>
            </a:extLst>
          </p:cNvPr>
          <p:cNvSpPr/>
          <p:nvPr/>
        </p:nvSpPr>
        <p:spPr>
          <a:xfrm>
            <a:off x="-8775464" y="780021"/>
            <a:ext cx="9923634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Eğlence Türleri</a:t>
            </a:r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25E5F7-F7B1-2DD6-5891-7F4EEE8FD9E3}"/>
              </a:ext>
            </a:extLst>
          </p:cNvPr>
          <p:cNvSpPr/>
          <p:nvPr/>
        </p:nvSpPr>
        <p:spPr>
          <a:xfrm>
            <a:off x="11616033" y="555925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 Tipi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9DC454-844E-91F0-3886-3115487AD415}"/>
              </a:ext>
            </a:extLst>
          </p:cNvPr>
          <p:cNvSpPr/>
          <p:nvPr/>
        </p:nvSpPr>
        <p:spPr>
          <a:xfrm>
            <a:off x="-9469427" y="299077"/>
            <a:ext cx="9923635" cy="42845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Proto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90AEE-206C-5FD1-A968-E2F5626589F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C0F94F3F-EA6B-2D52-BEE4-869C92C76F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1BDEDF5-6811-EC72-ADFC-639A67E39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ADEDF8-C98E-8087-4050-216C4A2B3B9A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70F19D9A-0FEA-9A29-BEDD-8F3A2F4F22D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D3DC528A-550C-E5E1-7D28-33B70A91D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AF5616-C0F6-66B7-28F2-36AC72A1683F}"/>
              </a:ext>
            </a:extLst>
          </p:cNvPr>
          <p:cNvGrpSpPr/>
          <p:nvPr/>
        </p:nvGrpSpPr>
        <p:grpSpPr>
          <a:xfrm>
            <a:off x="-4002401" y="6858000"/>
            <a:ext cx="3798562" cy="3373490"/>
            <a:chOff x="-1899281" y="5171255"/>
            <a:chExt cx="3798562" cy="337349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4F513F-CDE3-73EA-0C63-E8FAA289D8DA}"/>
                </a:ext>
              </a:extLst>
            </p:cNvPr>
            <p:cNvSpPr/>
            <p:nvPr/>
          </p:nvSpPr>
          <p:spPr>
            <a:xfrm>
              <a:off x="-1899281" y="5171255"/>
              <a:ext cx="3798562" cy="337349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  <a:effectLst>
              <a:outerShdw blurRad="2794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Touchscreen outline">
              <a:extLst>
                <a:ext uri="{FF2B5EF4-FFF2-40B4-BE49-F238E27FC236}">
                  <a16:creationId xmlns:a16="http://schemas.microsoft.com/office/drawing/2014/main" id="{0E87D815-A9DC-4D73-A591-8759756CF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861" y="5615288"/>
              <a:ext cx="914400" cy="914400"/>
            </a:xfrm>
            <a:prstGeom prst="rect">
              <a:avLst/>
            </a:prstGeom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62" name="Graphic 61" descr="Alterations &amp; Tailoring with solid fill">
            <a:extLst>
              <a:ext uri="{FF2B5EF4-FFF2-40B4-BE49-F238E27FC236}">
                <a16:creationId xmlns:a16="http://schemas.microsoft.com/office/drawing/2014/main" id="{97518B50-A121-66DC-07E7-8C97507603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8905" y="2390856"/>
            <a:ext cx="560730" cy="56073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DF98F77-124C-8AB0-138A-C858D06B1361}"/>
              </a:ext>
            </a:extLst>
          </p:cNvPr>
          <p:cNvSpPr txBox="1"/>
          <p:nvPr/>
        </p:nvSpPr>
        <p:spPr>
          <a:xfrm>
            <a:off x="2013554" y="2486555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Günlük hayatında ve iş amaçlı kullandığı platformlar ve sıklıkları</a:t>
            </a:r>
          </a:p>
        </p:txBody>
      </p:sp>
      <p:pic>
        <p:nvPicPr>
          <p:cNvPr id="129" name="Graphic 128" descr="Alterations &amp; Tailoring with solid fill">
            <a:extLst>
              <a:ext uri="{FF2B5EF4-FFF2-40B4-BE49-F238E27FC236}">
                <a16:creationId xmlns:a16="http://schemas.microsoft.com/office/drawing/2014/main" id="{9184B3E6-BF15-C8E8-AAB1-FCD1140130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8905" y="3141638"/>
            <a:ext cx="560730" cy="56073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9C24BD8F-1868-F85C-DDFA-D95308061660}"/>
              </a:ext>
            </a:extLst>
          </p:cNvPr>
          <p:cNvSpPr txBox="1"/>
          <p:nvPr/>
        </p:nvSpPr>
        <p:spPr>
          <a:xfrm>
            <a:off x="2033133" y="3350266"/>
            <a:ext cx="8216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Netnografi</a:t>
            </a:r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 : </a:t>
            </a:r>
          </a:p>
          <a:p>
            <a:endParaRPr lang="tr-TR" sz="2000" dirty="0">
              <a:latin typeface="Cavolini" panose="020B0502040204020203" pitchFamily="66" charset="0"/>
              <a:ea typeface="Roboto Black" panose="02000000000000000000" pitchFamily="2" charset="0"/>
              <a:cs typeface="Cavolini" panose="020B0502040204020203" pitchFamily="66" charset="0"/>
            </a:endParaRPr>
          </a:p>
          <a:p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Oyuncuların iş hedefi ile ilgili farklı platformlarda paylaştıkları görüşler. </a:t>
            </a:r>
            <a:b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</a:br>
            <a:b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</a:br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Ekşi sözlük, Instagram, memurlar.net, sikayetvar.com, </a:t>
            </a:r>
            <a:r>
              <a:rPr lang="tr-TR" sz="2000" dirty="0" err="1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App</a:t>
            </a:r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 </a:t>
            </a:r>
            <a:r>
              <a:rPr lang="tr-TR" sz="2000" dirty="0" err="1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storeların</a:t>
            </a:r>
            <a:r>
              <a:rPr lang="tr-TR" sz="2000" dirty="0">
                <a:latin typeface="Cavolini" panose="020B0502040204020203" pitchFamily="66" charset="0"/>
                <a:ea typeface="Roboto Black" panose="02000000000000000000" pitchFamily="2" charset="0"/>
                <a:cs typeface="Cavolini" panose="020B0502040204020203" pitchFamily="66" charset="0"/>
              </a:rPr>
              <a:t> yorumları, vs..</a:t>
            </a:r>
          </a:p>
        </p:txBody>
      </p:sp>
    </p:spTree>
    <p:extLst>
      <p:ext uri="{BB962C8B-B14F-4D97-AF65-F5344CB8AC3E}">
        <p14:creationId xmlns:p14="http://schemas.microsoft.com/office/powerpoint/2010/main" val="200454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9A053-E38D-3F4D-851B-312F953BAB6B}"/>
              </a:ext>
            </a:extLst>
          </p:cNvPr>
          <p:cNvSpPr/>
          <p:nvPr/>
        </p:nvSpPr>
        <p:spPr>
          <a:xfrm>
            <a:off x="4159898" y="626239"/>
            <a:ext cx="3872204" cy="10116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Yolculuğu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E38112-59EB-CA9F-3094-3C9BC068E220}"/>
              </a:ext>
            </a:extLst>
          </p:cNvPr>
          <p:cNvGrpSpPr/>
          <p:nvPr/>
        </p:nvGrpSpPr>
        <p:grpSpPr>
          <a:xfrm>
            <a:off x="1626066" y="4160294"/>
            <a:ext cx="9074570" cy="944459"/>
            <a:chOff x="1626066" y="4001677"/>
            <a:chExt cx="9074570" cy="944459"/>
          </a:xfrm>
        </p:grpSpPr>
        <p:sp useBgFill="1"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F19D0AC-17B1-3B11-8543-7DF9D741BDA7}"/>
                </a:ext>
              </a:extLst>
            </p:cNvPr>
            <p:cNvSpPr/>
            <p:nvPr/>
          </p:nvSpPr>
          <p:spPr>
            <a:xfrm>
              <a:off x="1757863" y="4217435"/>
              <a:ext cx="8765490" cy="728701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Oyunun 4 aşaması içinde oyun modunu ve örnek fikri say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AC7C73-CA74-9EC6-337B-39667723A9E8}"/>
                </a:ext>
              </a:extLst>
            </p:cNvPr>
            <p:cNvCxnSpPr>
              <a:cxnSpLocks/>
            </p:cNvCxnSpPr>
            <p:nvPr/>
          </p:nvCxnSpPr>
          <p:spPr>
            <a:xfrm>
              <a:off x="1626066" y="4001677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A54EB1-4B9B-BCBF-0EE4-A761659D6E2C}"/>
              </a:ext>
            </a:extLst>
          </p:cNvPr>
          <p:cNvGrpSpPr/>
          <p:nvPr/>
        </p:nvGrpSpPr>
        <p:grpSpPr>
          <a:xfrm>
            <a:off x="3920338" y="780091"/>
            <a:ext cx="734834" cy="691912"/>
            <a:chOff x="8302302" y="3667643"/>
            <a:chExt cx="1424777" cy="13191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E1105F-4986-6A32-0145-C4E1B57F6E24}"/>
                </a:ext>
              </a:extLst>
            </p:cNvPr>
            <p:cNvSpPr/>
            <p:nvPr/>
          </p:nvSpPr>
          <p:spPr>
            <a:xfrm>
              <a:off x="8302302" y="3667643"/>
              <a:ext cx="1424777" cy="1319124"/>
            </a:xfrm>
            <a:prstGeom prst="ellipse">
              <a:avLst/>
            </a:prstGeom>
            <a:solidFill>
              <a:srgbClr val="6666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aphic 7" descr="Road outline">
              <a:extLst>
                <a:ext uri="{FF2B5EF4-FFF2-40B4-BE49-F238E27FC236}">
                  <a16:creationId xmlns:a16="http://schemas.microsoft.com/office/drawing/2014/main" id="{581C319A-2A5F-F895-E14C-EEBD6B39C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780" y="3898061"/>
              <a:ext cx="777445" cy="77744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1C8514-7B93-CF91-424E-BACBBFE7264C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3DC59124-31BF-71E5-C337-FCE207CB3B88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6" name="Graphic 35" descr="Circular flowchart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01E6E37B-4D16-0402-9A47-27FE17A8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977331" y="5841924"/>
            <a:ext cx="2120446" cy="7416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3378427" y="5841923"/>
            <a:ext cx="2190721" cy="7416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5781406" y="5828304"/>
            <a:ext cx="2860115" cy="7416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Gelişme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8885584" y="5828305"/>
            <a:ext cx="2190721" cy="7416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9773627" y="3065902"/>
            <a:ext cx="2190721" cy="74167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Oyuncunun Modu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FB231-B81F-F104-DB4D-7C694AA8A4D0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2037554" y="5104753"/>
            <a:ext cx="4103054" cy="73717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4A4224-1509-2A40-EBB1-E1CA5C87DCBD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4473788" y="5104753"/>
            <a:ext cx="1666820" cy="73717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54A0EE-9495-0B96-E614-8048200A9451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140608" y="5104753"/>
            <a:ext cx="1070856" cy="72355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1092F-AC51-FF81-C293-471559FCD938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6140608" y="5104753"/>
            <a:ext cx="3840337" cy="72355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023863-648D-DD85-D7DC-1FBF5F7C05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523353" y="3909641"/>
            <a:ext cx="371867" cy="83076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  <a:effectLst>
            <a:outerShdw blurRad="127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6FA47144-1BB3-E3BB-9D0F-2047824535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882124" y="2058896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699B81-E355-A552-E226-CF3E463EDBC5}"/>
              </a:ext>
            </a:extLst>
          </p:cNvPr>
          <p:cNvSpPr txBox="1"/>
          <p:nvPr/>
        </p:nvSpPr>
        <p:spPr>
          <a:xfrm>
            <a:off x="1432975" y="21119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972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90000">
              <a:srgbClr val="FF0000">
                <a:lumMod val="85000"/>
                <a:lumOff val="1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5BAB5D88-23B5-37FE-19D9-07AEAF746BB8}"/>
              </a:ext>
            </a:extLst>
          </p:cNvPr>
          <p:cNvSpPr/>
          <p:nvPr/>
        </p:nvSpPr>
        <p:spPr>
          <a:xfrm>
            <a:off x="4159898" y="744861"/>
            <a:ext cx="3872204" cy="72778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Montserrat SemiBold" pitchFamily="2" charset="-94"/>
              </a:rPr>
              <a:t>İş Hedefleri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pic>
        <p:nvPicPr>
          <p:cNvPr id="37" name="Graphic 36" descr="Arrow: Straight outline">
            <a:extLst>
              <a:ext uri="{FF2B5EF4-FFF2-40B4-BE49-F238E27FC236}">
                <a16:creationId xmlns:a16="http://schemas.microsoft.com/office/drawing/2014/main" id="{09A2E6E1-085D-E94B-EF41-8E3469B7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45392" y="2042017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9DBD7D-32F7-310B-AF8E-50876704180B}"/>
              </a:ext>
            </a:extLst>
          </p:cNvPr>
          <p:cNvSpPr txBox="1"/>
          <p:nvPr/>
        </p:nvSpPr>
        <p:spPr>
          <a:xfrm>
            <a:off x="1396243" y="2095046"/>
            <a:ext cx="1004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Hedef belirlemeden yapılmaya başlanan oyunlaştırma girişimleri hedefe ulaşamadan son bulur.</a:t>
            </a:r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41581-FF77-AF48-49BB-31DB21BE495C}"/>
              </a:ext>
            </a:extLst>
          </p:cNvPr>
          <p:cNvSpPr/>
          <p:nvPr/>
        </p:nvSpPr>
        <p:spPr>
          <a:xfrm>
            <a:off x="7290413" y="5177522"/>
            <a:ext cx="3872204" cy="1223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İnsan merkezli hedefler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24C3D6-DB11-8F48-DA40-961B9FE55DE2}"/>
              </a:ext>
            </a:extLst>
          </p:cNvPr>
          <p:cNvGrpSpPr/>
          <p:nvPr/>
        </p:nvGrpSpPr>
        <p:grpSpPr>
          <a:xfrm>
            <a:off x="1626066" y="3777738"/>
            <a:ext cx="9074570" cy="1399784"/>
            <a:chOff x="1626066" y="3777738"/>
            <a:chExt cx="9074570" cy="1399784"/>
          </a:xfrm>
        </p:grpSpPr>
        <p:sp useBgFill="1"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56703F-C0F3-BBC9-8EC5-13B493837390}"/>
                </a:ext>
              </a:extLst>
            </p:cNvPr>
            <p:cNvSpPr/>
            <p:nvPr/>
          </p:nvSpPr>
          <p:spPr>
            <a:xfrm>
              <a:off x="1757863" y="3918867"/>
              <a:ext cx="8765490" cy="728701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Hem kurum hem de insan merkezli bir hedef seçin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AFCF80-6FBC-B7F3-1A69-627843333074}"/>
                </a:ext>
              </a:extLst>
            </p:cNvPr>
            <p:cNvCxnSpPr>
              <a:cxnSpLocks/>
            </p:cNvCxnSpPr>
            <p:nvPr/>
          </p:nvCxnSpPr>
          <p:spPr>
            <a:xfrm>
              <a:off x="1626066" y="3777738"/>
              <a:ext cx="90745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EE1F4D-3271-EA2A-0D90-18E6E9B5CA25}"/>
                </a:ext>
              </a:extLst>
            </p:cNvPr>
            <p:cNvCxnSpPr>
              <a:cxnSpLocks/>
              <a:stCxn id="6" idx="2"/>
              <a:endCxn id="2" idx="0"/>
            </p:cNvCxnSpPr>
            <p:nvPr/>
          </p:nvCxnSpPr>
          <p:spPr>
            <a:xfrm flipH="1">
              <a:off x="2781494" y="4647568"/>
              <a:ext cx="3359114" cy="52995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D9B54E-09D4-692B-1165-D9340531962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6142055" y="4649761"/>
              <a:ext cx="3084460" cy="52776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ACE01-859B-2F83-3054-061050D47B8E}"/>
              </a:ext>
            </a:extLst>
          </p:cNvPr>
          <p:cNvGrpSpPr/>
          <p:nvPr/>
        </p:nvGrpSpPr>
        <p:grpSpPr>
          <a:xfrm>
            <a:off x="3920338" y="804965"/>
            <a:ext cx="725696" cy="623078"/>
            <a:chOff x="5392582" y="245516"/>
            <a:chExt cx="1424777" cy="131912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6FFD28-43E5-01D2-FADE-28E1D7D49F15}"/>
                </a:ext>
              </a:extLst>
            </p:cNvPr>
            <p:cNvSpPr/>
            <p:nvPr/>
          </p:nvSpPr>
          <p:spPr>
            <a:xfrm>
              <a:off x="5392582" y="245516"/>
              <a:ext cx="1424777" cy="1319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Briefcase outline">
              <a:extLst>
                <a:ext uri="{FF2B5EF4-FFF2-40B4-BE49-F238E27FC236}">
                  <a16:creationId xmlns:a16="http://schemas.microsoft.com/office/drawing/2014/main" id="{55145A28-6F12-9BA0-BA5E-A920BE573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277" y="465205"/>
              <a:ext cx="777445" cy="777445"/>
            </a:xfrm>
            <a:prstGeom prst="rect">
              <a:avLst/>
            </a:prstGeom>
          </p:spPr>
        </p:pic>
      </p:grp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782AC94A-60CA-2398-13BA-59E226059104}"/>
              </a:ext>
            </a:extLst>
          </p:cNvPr>
          <p:cNvSpPr/>
          <p:nvPr/>
        </p:nvSpPr>
        <p:spPr>
          <a:xfrm>
            <a:off x="845392" y="5177522"/>
            <a:ext cx="3872204" cy="1223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>
                <a:solidFill>
                  <a:schemeClr val="bg1"/>
                </a:solidFill>
                <a:latin typeface="Montserrat SemiBold" pitchFamily="2" charset="-94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Kurum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merkezli hedefler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EE2C3E-70FB-E731-3999-6A2B4F7CC3E3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60" name="Oval 59">
              <a:extLst>
                <a:ext uri="{FF2B5EF4-FFF2-40B4-BE49-F238E27FC236}">
                  <a16:creationId xmlns:a16="http://schemas.microsoft.com/office/drawing/2014/main" id="{49206A27-2FAC-2241-00A3-44BE8E063C69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1" name="Graphic 60" descr="Circular flowch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547F9280-35EB-F089-D53B-C8221291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9274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-1755710" y="213285"/>
            <a:ext cx="10716830" cy="4572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-6315457" y="744143"/>
            <a:ext cx="7972949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-6376416" y="1275002"/>
            <a:ext cx="7258406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Gelişme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-6477000" y="1840568"/>
            <a:ext cx="6814970" cy="45313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13038814" y="441923"/>
            <a:ext cx="10635550" cy="106171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Modu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22A335-2E60-EC20-F18A-6C7B7F5F5A3C}"/>
              </a:ext>
            </a:extLst>
          </p:cNvPr>
          <p:cNvGrpSpPr/>
          <p:nvPr/>
        </p:nvGrpSpPr>
        <p:grpSpPr>
          <a:xfrm>
            <a:off x="93498" y="2774751"/>
            <a:ext cx="751840" cy="741680"/>
            <a:chOff x="6421120" y="2367372"/>
            <a:chExt cx="751840" cy="741680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9B9EA2F5-AEB8-3439-F21C-0BDA6D6DB7D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4" name="Graphic 13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C10C28B-2F6D-A558-C36B-4E3A7E22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76938D-CF18-AE0D-2A38-5A6B7454FE88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4C481BC1-16D5-3635-0648-6E0E4FC19E9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2" name="Graphic 2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A880547-E669-28BE-C3C9-A2D08776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9D56234C-3EEC-D28C-92AA-C2F37940E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C35A1-70E6-A006-9BFF-22AEE9246F92}"/>
              </a:ext>
            </a:extLst>
          </p:cNvPr>
          <p:cNvSpPr txBox="1"/>
          <p:nvPr/>
        </p:nvSpPr>
        <p:spPr>
          <a:xfrm>
            <a:off x="1731412" y="1655902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Oyunu nasıl keşfedecek basit görevler ve sorularla etkileşime geçeceğiz aşaması.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E9BCE-CCD8-460F-248F-F6559BF9DCFC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9F56D24E-E3E2-964D-8D2C-BCCF6B014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4DED23-A6B0-40F2-6659-C66B5EF2B1B2}"/>
              </a:ext>
            </a:extLst>
          </p:cNvPr>
          <p:cNvGrpSpPr/>
          <p:nvPr/>
        </p:nvGrpSpPr>
        <p:grpSpPr>
          <a:xfrm>
            <a:off x="5201185" y="4141668"/>
            <a:ext cx="2195285" cy="369332"/>
            <a:chOff x="1842723" y="4451330"/>
            <a:chExt cx="2195285" cy="369332"/>
          </a:xfrm>
        </p:grpSpPr>
        <p:pic>
          <p:nvPicPr>
            <p:cNvPr id="19" name="Graphic 18" descr="Anchor outline">
              <a:extLst>
                <a:ext uri="{FF2B5EF4-FFF2-40B4-BE49-F238E27FC236}">
                  <a16:creationId xmlns:a16="http://schemas.microsoft.com/office/drawing/2014/main" id="{C51F201F-3321-E9A6-F1BD-89FF49CE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C43C30-A967-FE0B-C5A4-16395EA8046C}"/>
                </a:ext>
              </a:extLst>
            </p:cNvPr>
            <p:cNvSpPr txBox="1"/>
            <p:nvPr/>
          </p:nvSpPr>
          <p:spPr>
            <a:xfrm>
              <a:off x="2182757" y="4451330"/>
              <a:ext cx="185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Tahmin yarışması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B650F5-C3B3-11D5-6698-23BBA0EFE840}"/>
              </a:ext>
            </a:extLst>
          </p:cNvPr>
          <p:cNvGrpSpPr/>
          <p:nvPr/>
        </p:nvGrpSpPr>
        <p:grpSpPr>
          <a:xfrm>
            <a:off x="5201185" y="4660674"/>
            <a:ext cx="2054572" cy="369332"/>
            <a:chOff x="1831663" y="5177878"/>
            <a:chExt cx="2054572" cy="369332"/>
          </a:xfrm>
        </p:grpSpPr>
        <p:pic>
          <p:nvPicPr>
            <p:cNvPr id="23" name="Graphic 22" descr="Anchor outline">
              <a:extLst>
                <a:ext uri="{FF2B5EF4-FFF2-40B4-BE49-F238E27FC236}">
                  <a16:creationId xmlns:a16="http://schemas.microsoft.com/office/drawing/2014/main" id="{0882305D-A5F5-DE5F-FF7A-FA2226D5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97EC70-D27D-0124-6FE9-7FA6936C7528}"/>
                </a:ext>
              </a:extLst>
            </p:cNvPr>
            <p:cNvSpPr txBox="1"/>
            <p:nvPr/>
          </p:nvSpPr>
          <p:spPr>
            <a:xfrm>
              <a:off x="2204877" y="5177878"/>
              <a:ext cx="1681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Deneme Sürüşü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65EF0A-0307-AAD2-3435-C22D7D01AED1}"/>
              </a:ext>
            </a:extLst>
          </p:cNvPr>
          <p:cNvGrpSpPr/>
          <p:nvPr/>
        </p:nvGrpSpPr>
        <p:grpSpPr>
          <a:xfrm>
            <a:off x="5201185" y="5176327"/>
            <a:ext cx="3591564" cy="369332"/>
            <a:chOff x="1820603" y="5918782"/>
            <a:chExt cx="3591564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999168EC-683B-C7EC-E3A3-211217AB7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BE7CF6-8203-6BDF-04A0-A8D7DBCD85DE}"/>
                </a:ext>
              </a:extLst>
            </p:cNvPr>
            <p:cNvSpPr txBox="1"/>
            <p:nvPr/>
          </p:nvSpPr>
          <p:spPr>
            <a:xfrm>
              <a:off x="2182757" y="5918782"/>
              <a:ext cx="3229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Kendisiyle ilgili bir şey keşfetme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BC8793-C988-ECA7-0E3F-341A7A1E0EE3}"/>
              </a:ext>
            </a:extLst>
          </p:cNvPr>
          <p:cNvGrpSpPr/>
          <p:nvPr/>
        </p:nvGrpSpPr>
        <p:grpSpPr>
          <a:xfrm>
            <a:off x="5201185" y="5706126"/>
            <a:ext cx="2205279" cy="369332"/>
            <a:chOff x="6138353" y="4451330"/>
            <a:chExt cx="2205279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B896BA66-B47E-4295-7172-3446769D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48353-E843-5366-3CE9-21768668AB1B}"/>
                </a:ext>
              </a:extLst>
            </p:cNvPr>
            <p:cNvSpPr txBox="1"/>
            <p:nvPr/>
          </p:nvSpPr>
          <p:spPr>
            <a:xfrm>
              <a:off x="6492484" y="4451330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Bilgi öğrenme vs.</a:t>
              </a: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2C12CB86-E63C-8F49-13BD-70A808D6E2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0455" y="3428013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826A0AC-7872-681E-F50B-367F3CD6E508}"/>
              </a:ext>
            </a:extLst>
          </p:cNvPr>
          <p:cNvSpPr txBox="1"/>
          <p:nvPr/>
        </p:nvSpPr>
        <p:spPr>
          <a:xfrm>
            <a:off x="5242012" y="3513519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276671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-10378860" y="213285"/>
            <a:ext cx="10716830" cy="4572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-1755710" y="744143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-8966738" y="1275002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Gelişme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-9834840" y="1879442"/>
            <a:ext cx="10716830" cy="45727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13038814" y="441923"/>
            <a:ext cx="10635550" cy="106171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Modu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9459DC-CDB6-DB45-BC95-486BFDDB412D}"/>
              </a:ext>
            </a:extLst>
          </p:cNvPr>
          <p:cNvGrpSpPr/>
          <p:nvPr/>
        </p:nvGrpSpPr>
        <p:grpSpPr>
          <a:xfrm>
            <a:off x="93498" y="2774751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948A9533-4557-C7F0-3FE7-7CD709869CD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DE91179-5888-6FDE-9657-7CAB1ECA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A8469-C7A7-DAD3-36A9-D8BFFD09F386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74950069-DBF1-3CD8-EED2-4F36A282984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6805E8B-12EB-0749-FB24-A2376DD0D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3" name="Graphic 12" descr="Alterations &amp; Tailoring with solid fill">
            <a:extLst>
              <a:ext uri="{FF2B5EF4-FFF2-40B4-BE49-F238E27FC236}">
                <a16:creationId xmlns:a16="http://schemas.microsoft.com/office/drawing/2014/main" id="{0D71AA17-1329-E354-A118-47DDEA642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990" y="1836261"/>
            <a:ext cx="560730" cy="56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80EFC8-4331-2548-A29A-AFB9B1577EF8}"/>
              </a:ext>
            </a:extLst>
          </p:cNvPr>
          <p:cNvSpPr txBox="1"/>
          <p:nvPr/>
        </p:nvSpPr>
        <p:spPr>
          <a:xfrm>
            <a:off x="1976639" y="1931960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Oyundaki ilk davranışlarıyla yapabileceği küçük hedefler neler olabilir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616D2-0B97-C145-8FCA-01A3BB0DAB0E}"/>
              </a:ext>
            </a:extLst>
          </p:cNvPr>
          <p:cNvSpPr txBox="1"/>
          <p:nvPr/>
        </p:nvSpPr>
        <p:spPr>
          <a:xfrm>
            <a:off x="2004104" y="276989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16" name="Graphic 15" descr="Alterations &amp; Tailoring with solid fill">
            <a:extLst>
              <a:ext uri="{FF2B5EF4-FFF2-40B4-BE49-F238E27FC236}">
                <a16:creationId xmlns:a16="http://schemas.microsoft.com/office/drawing/2014/main" id="{B89BC85C-14B0-1712-09D7-1CBCE3019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5997" y="2697435"/>
            <a:ext cx="560730" cy="56073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023BE0-0C13-B608-28B9-993DAEAEC39A}"/>
              </a:ext>
            </a:extLst>
          </p:cNvPr>
          <p:cNvGrpSpPr/>
          <p:nvPr/>
        </p:nvGrpSpPr>
        <p:grpSpPr>
          <a:xfrm>
            <a:off x="4066602" y="4318504"/>
            <a:ext cx="1345437" cy="369332"/>
            <a:chOff x="1842723" y="4451330"/>
            <a:chExt cx="1345437" cy="369332"/>
          </a:xfrm>
        </p:grpSpPr>
        <p:pic>
          <p:nvPicPr>
            <p:cNvPr id="18" name="Graphic 17" descr="Anchor outline">
              <a:extLst>
                <a:ext uri="{FF2B5EF4-FFF2-40B4-BE49-F238E27FC236}">
                  <a16:creationId xmlns:a16="http://schemas.microsoft.com/office/drawing/2014/main" id="{AC51F3D6-0813-6E50-0DB7-CA9C9841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EE0471-05AA-3F73-86A6-A31D85EB4C9D}"/>
                </a:ext>
              </a:extLst>
            </p:cNvPr>
            <p:cNvSpPr txBox="1"/>
            <p:nvPr/>
          </p:nvSpPr>
          <p:spPr>
            <a:xfrm>
              <a:off x="2182757" y="445133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İlk öneri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136FD1-219C-6D3A-70E0-19EDCF33F48D}"/>
              </a:ext>
            </a:extLst>
          </p:cNvPr>
          <p:cNvGrpSpPr/>
          <p:nvPr/>
        </p:nvGrpSpPr>
        <p:grpSpPr>
          <a:xfrm>
            <a:off x="4066602" y="4837510"/>
            <a:ext cx="1646768" cy="369332"/>
            <a:chOff x="1831663" y="5177878"/>
            <a:chExt cx="1646768" cy="369332"/>
          </a:xfrm>
        </p:grpSpPr>
        <p:pic>
          <p:nvPicPr>
            <p:cNvPr id="21" name="Graphic 20" descr="Anchor outline">
              <a:extLst>
                <a:ext uri="{FF2B5EF4-FFF2-40B4-BE49-F238E27FC236}">
                  <a16:creationId xmlns:a16="http://schemas.microsoft.com/office/drawing/2014/main" id="{12154E1C-08DE-E225-8613-B2F22653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72540A-0399-C7B4-09D5-691F9B3F8E65}"/>
                </a:ext>
              </a:extLst>
            </p:cNvPr>
            <p:cNvSpPr txBox="1"/>
            <p:nvPr/>
          </p:nvSpPr>
          <p:spPr>
            <a:xfrm>
              <a:off x="2204877" y="5177878"/>
              <a:ext cx="1273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Siftah satışı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134792-DF69-C8E9-8D86-100CB9C9258D}"/>
              </a:ext>
            </a:extLst>
          </p:cNvPr>
          <p:cNvGrpSpPr/>
          <p:nvPr/>
        </p:nvGrpSpPr>
        <p:grpSpPr>
          <a:xfrm>
            <a:off x="4066602" y="5353163"/>
            <a:ext cx="2786664" cy="369332"/>
            <a:chOff x="1820603" y="5918782"/>
            <a:chExt cx="2786664" cy="369332"/>
          </a:xfrm>
        </p:grpSpPr>
        <p:pic>
          <p:nvPicPr>
            <p:cNvPr id="24" name="Graphic 23" descr="Anchor outline">
              <a:extLst>
                <a:ext uri="{FF2B5EF4-FFF2-40B4-BE49-F238E27FC236}">
                  <a16:creationId xmlns:a16="http://schemas.microsoft.com/office/drawing/2014/main" id="{F80C5BFE-A8F9-33CE-ABE8-01D5792C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AD7336-0F25-6AE3-4AAB-60F7A423A1AD}"/>
                </a:ext>
              </a:extLst>
            </p:cNvPr>
            <p:cNvSpPr txBox="1"/>
            <p:nvPr/>
          </p:nvSpPr>
          <p:spPr>
            <a:xfrm>
              <a:off x="2182757" y="5918782"/>
              <a:ext cx="242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Sınıftan ilk teslim eden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A382C7-4910-0621-E082-AE8D1F1D9245}"/>
              </a:ext>
            </a:extLst>
          </p:cNvPr>
          <p:cNvGrpSpPr/>
          <p:nvPr/>
        </p:nvGrpSpPr>
        <p:grpSpPr>
          <a:xfrm>
            <a:off x="7215420" y="4503170"/>
            <a:ext cx="3510251" cy="369332"/>
            <a:chOff x="6138353" y="4451330"/>
            <a:chExt cx="3510251" cy="369332"/>
          </a:xfrm>
        </p:grpSpPr>
        <p:pic>
          <p:nvPicPr>
            <p:cNvPr id="27" name="Graphic 26" descr="Anchor outline">
              <a:extLst>
                <a:ext uri="{FF2B5EF4-FFF2-40B4-BE49-F238E27FC236}">
                  <a16:creationId xmlns:a16="http://schemas.microsoft.com/office/drawing/2014/main" id="{5E4D4992-4085-4EC8-032A-475D7510C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BDEC99-BCA1-BB35-C587-2E6E3D0CB2B7}"/>
                </a:ext>
              </a:extLst>
            </p:cNvPr>
            <p:cNvSpPr txBox="1"/>
            <p:nvPr/>
          </p:nvSpPr>
          <p:spPr>
            <a:xfrm>
              <a:off x="6492484" y="4451330"/>
              <a:ext cx="315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Departmandan oyuna ilk giren </a:t>
              </a:r>
            </a:p>
          </p:txBody>
        </p:sp>
      </p:grpSp>
      <p:pic>
        <p:nvPicPr>
          <p:cNvPr id="29" name="Graphic 28" descr="Alterations &amp; Tailoring with solid fill">
            <a:extLst>
              <a:ext uri="{FF2B5EF4-FFF2-40B4-BE49-F238E27FC236}">
                <a16:creationId xmlns:a16="http://schemas.microsoft.com/office/drawing/2014/main" id="{C93F10EE-9EFA-4540-F5F0-E21C12BC64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5872" y="3604849"/>
            <a:ext cx="560730" cy="5607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8B16E9-4972-60D7-F61E-37A9A598981E}"/>
              </a:ext>
            </a:extLst>
          </p:cNvPr>
          <p:cNvSpPr txBox="1"/>
          <p:nvPr/>
        </p:nvSpPr>
        <p:spPr>
          <a:xfrm>
            <a:off x="4107429" y="369035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F05310-60B6-0808-4EAE-B08EE9C44734}"/>
              </a:ext>
            </a:extLst>
          </p:cNvPr>
          <p:cNvGrpSpPr/>
          <p:nvPr/>
        </p:nvGrpSpPr>
        <p:grpSpPr>
          <a:xfrm>
            <a:off x="7215420" y="5044594"/>
            <a:ext cx="2715868" cy="369332"/>
            <a:chOff x="6138353" y="4451330"/>
            <a:chExt cx="2715868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BF1F52A8-01FA-AF16-9953-7D7915D29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629322-7DFC-6B15-D0E9-0D5A499FE61B}"/>
                </a:ext>
              </a:extLst>
            </p:cNvPr>
            <p:cNvSpPr txBox="1"/>
            <p:nvPr/>
          </p:nvSpPr>
          <p:spPr>
            <a:xfrm>
              <a:off x="6492484" y="4451330"/>
              <a:ext cx="2361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Okumaya başlamak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-9719092" y="213285"/>
            <a:ext cx="10716830" cy="4572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-10251529" y="744143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-1755710" y="1275002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Gelişme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-9059337" y="1879442"/>
            <a:ext cx="10716830" cy="45727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13038814" y="441923"/>
            <a:ext cx="10635550" cy="106171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Modu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B4D70E-65C1-FF3C-4765-66AFEF9A2098}"/>
              </a:ext>
            </a:extLst>
          </p:cNvPr>
          <p:cNvGrpSpPr/>
          <p:nvPr/>
        </p:nvGrpSpPr>
        <p:grpSpPr>
          <a:xfrm>
            <a:off x="93498" y="2774751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646F9B99-AAD7-F561-83CB-0DEAFE90028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FBE0D7C-EC9F-3326-8A6E-2E985CED9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78AD29-3D34-0608-1D4C-80F974FF413D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DDFD506D-4A6E-2EC8-3018-73DA4FE86B4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0F38FC1-1224-2E65-7605-C33AA021F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3" name="Graphic 12" descr="Alterations &amp; Tailoring with solid fill">
            <a:extLst>
              <a:ext uri="{FF2B5EF4-FFF2-40B4-BE49-F238E27FC236}">
                <a16:creationId xmlns:a16="http://schemas.microsoft.com/office/drawing/2014/main" id="{F1E76ACC-3D61-7B04-A4FE-A352F5B9E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7493" y="2214021"/>
            <a:ext cx="560730" cy="56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988AF0-3E98-4F1B-C39C-45AFBA2BCEE3}"/>
              </a:ext>
            </a:extLst>
          </p:cNvPr>
          <p:cNvSpPr txBox="1"/>
          <p:nvPr/>
        </p:nvSpPr>
        <p:spPr>
          <a:xfrm>
            <a:off x="2752142" y="2309720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 birden fazla davranış gerektiren başlamak yanında bitirmeyi de kapsayacak alışkanlığa dönüşen aşama.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A735A-931D-EFDA-804C-0D6DD1D1B7C5}"/>
              </a:ext>
            </a:extLst>
          </p:cNvPr>
          <p:cNvSpPr txBox="1"/>
          <p:nvPr/>
        </p:nvSpPr>
        <p:spPr>
          <a:xfrm>
            <a:off x="2779607" y="314765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16" name="Graphic 15" descr="Alterations &amp; Tailoring with solid fill">
            <a:extLst>
              <a:ext uri="{FF2B5EF4-FFF2-40B4-BE49-F238E27FC236}">
                <a16:creationId xmlns:a16="http://schemas.microsoft.com/office/drawing/2014/main" id="{2438E2B4-1AEC-1B2D-B03D-E29E96B9D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1500" y="3075195"/>
            <a:ext cx="560730" cy="56073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D327B-348F-B618-B740-A9CF8565D104}"/>
              </a:ext>
            </a:extLst>
          </p:cNvPr>
          <p:cNvGrpSpPr/>
          <p:nvPr/>
        </p:nvGrpSpPr>
        <p:grpSpPr>
          <a:xfrm>
            <a:off x="5231315" y="4559266"/>
            <a:ext cx="2086410" cy="369332"/>
            <a:chOff x="1842723" y="4451330"/>
            <a:chExt cx="2086410" cy="369332"/>
          </a:xfrm>
        </p:grpSpPr>
        <p:pic>
          <p:nvPicPr>
            <p:cNvPr id="18" name="Graphic 17" descr="Anchor outline">
              <a:extLst>
                <a:ext uri="{FF2B5EF4-FFF2-40B4-BE49-F238E27FC236}">
                  <a16:creationId xmlns:a16="http://schemas.microsoft.com/office/drawing/2014/main" id="{A4BB0272-249A-409A-96AE-22F5825C9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AC307E-8D3C-899D-EBCD-055AA663C2B0}"/>
                </a:ext>
              </a:extLst>
            </p:cNvPr>
            <p:cNvSpPr txBox="1"/>
            <p:nvPr/>
          </p:nvSpPr>
          <p:spPr>
            <a:xfrm>
              <a:off x="2182757" y="4451330"/>
              <a:ext cx="1746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En iyi fikri giren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31703F-96CD-5A57-95BA-A35629A2E81C}"/>
              </a:ext>
            </a:extLst>
          </p:cNvPr>
          <p:cNvGrpSpPr/>
          <p:nvPr/>
        </p:nvGrpSpPr>
        <p:grpSpPr>
          <a:xfrm>
            <a:off x="5231315" y="5078272"/>
            <a:ext cx="2316246" cy="369332"/>
            <a:chOff x="1831663" y="5177878"/>
            <a:chExt cx="2316246" cy="369332"/>
          </a:xfrm>
        </p:grpSpPr>
        <p:pic>
          <p:nvPicPr>
            <p:cNvPr id="21" name="Graphic 20" descr="Anchor outline">
              <a:extLst>
                <a:ext uri="{FF2B5EF4-FFF2-40B4-BE49-F238E27FC236}">
                  <a16:creationId xmlns:a16="http://schemas.microsoft.com/office/drawing/2014/main" id="{54C8A5AC-8EB2-B802-0DEC-53852E3E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1705E0-656E-26C4-F926-2A4C364B4721}"/>
                </a:ext>
              </a:extLst>
            </p:cNvPr>
            <p:cNvSpPr txBox="1"/>
            <p:nvPr/>
          </p:nvSpPr>
          <p:spPr>
            <a:xfrm>
              <a:off x="2204877" y="5177878"/>
              <a:ext cx="194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En çok öneri veren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E0F3BA-5F4A-4E7C-5FBD-905C7D471B84}"/>
              </a:ext>
            </a:extLst>
          </p:cNvPr>
          <p:cNvGrpSpPr/>
          <p:nvPr/>
        </p:nvGrpSpPr>
        <p:grpSpPr>
          <a:xfrm>
            <a:off x="5231315" y="5593925"/>
            <a:ext cx="3605414" cy="369332"/>
            <a:chOff x="1820603" y="5918782"/>
            <a:chExt cx="3605414" cy="369332"/>
          </a:xfrm>
        </p:grpSpPr>
        <p:pic>
          <p:nvPicPr>
            <p:cNvPr id="24" name="Graphic 23" descr="Anchor outline">
              <a:extLst>
                <a:ext uri="{FF2B5EF4-FFF2-40B4-BE49-F238E27FC236}">
                  <a16:creationId xmlns:a16="http://schemas.microsoft.com/office/drawing/2014/main" id="{3BA34C9C-1C3A-8DA1-B219-5D5D12F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45F8B-9028-95E2-75B2-C57353E9FFAD}"/>
                </a:ext>
              </a:extLst>
            </p:cNvPr>
            <p:cNvSpPr txBox="1"/>
            <p:nvPr/>
          </p:nvSpPr>
          <p:spPr>
            <a:xfrm>
              <a:off x="2182757" y="5918782"/>
              <a:ext cx="3243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En uzun süredir şikayet almayan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5BEDF-4DE5-6B2B-4962-45DA4DA209EB}"/>
              </a:ext>
            </a:extLst>
          </p:cNvPr>
          <p:cNvGrpSpPr/>
          <p:nvPr/>
        </p:nvGrpSpPr>
        <p:grpSpPr>
          <a:xfrm>
            <a:off x="5231315" y="6123724"/>
            <a:ext cx="3838098" cy="369332"/>
            <a:chOff x="6138353" y="4451330"/>
            <a:chExt cx="3838098" cy="369332"/>
          </a:xfrm>
        </p:grpSpPr>
        <p:pic>
          <p:nvPicPr>
            <p:cNvPr id="27" name="Graphic 26" descr="Anchor outline">
              <a:extLst>
                <a:ext uri="{FF2B5EF4-FFF2-40B4-BE49-F238E27FC236}">
                  <a16:creationId xmlns:a16="http://schemas.microsoft.com/office/drawing/2014/main" id="{D47E36AB-6B5A-28FB-8667-F81972D9A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931779-2A19-77E6-1C86-BE914EB94E4F}"/>
                </a:ext>
              </a:extLst>
            </p:cNvPr>
            <p:cNvSpPr txBox="1"/>
            <p:nvPr/>
          </p:nvSpPr>
          <p:spPr>
            <a:xfrm>
              <a:off x="6492484" y="4451330"/>
              <a:ext cx="3483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En çok meydan okuma kazanan vs.</a:t>
              </a:r>
            </a:p>
          </p:txBody>
        </p:sp>
      </p:grpSp>
      <p:pic>
        <p:nvPicPr>
          <p:cNvPr id="29" name="Graphic 28" descr="Alterations &amp; Tailoring with solid fill">
            <a:extLst>
              <a:ext uri="{FF2B5EF4-FFF2-40B4-BE49-F238E27FC236}">
                <a16:creationId xmlns:a16="http://schemas.microsoft.com/office/drawing/2014/main" id="{D114CD2C-DC52-0AEC-DF32-A9C28A6F5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0585" y="3931117"/>
            <a:ext cx="560730" cy="5607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FA24EB-3482-8AD0-691E-DBE431768718}"/>
              </a:ext>
            </a:extLst>
          </p:cNvPr>
          <p:cNvSpPr txBox="1"/>
          <p:nvPr/>
        </p:nvSpPr>
        <p:spPr>
          <a:xfrm>
            <a:off x="5231315" y="4000821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155309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-9059337" y="180646"/>
            <a:ext cx="10716830" cy="4572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-9834840" y="744143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-10355701" y="1275002"/>
            <a:ext cx="10716830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Gelişme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-1755710" y="1805861"/>
            <a:ext cx="10716830" cy="45727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13038814" y="441923"/>
            <a:ext cx="10635550" cy="106171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Modu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9CF43-00B7-DCE9-3F42-BA2B2D43FB66}"/>
              </a:ext>
            </a:extLst>
          </p:cNvPr>
          <p:cNvGrpSpPr/>
          <p:nvPr/>
        </p:nvGrpSpPr>
        <p:grpSpPr>
          <a:xfrm>
            <a:off x="52858" y="2774751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1C02AB91-0C7F-71F1-B3BB-933460AA734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EDD38F-F96C-2500-9E8D-D40CFFD0B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CFA8B1-865D-B2A6-5D67-D823A5BB74A0}"/>
              </a:ext>
            </a:extLst>
          </p:cNvPr>
          <p:cNvGrpSpPr/>
          <p:nvPr/>
        </p:nvGrpSpPr>
        <p:grpSpPr>
          <a:xfrm>
            <a:off x="2239713" y="7156415"/>
            <a:ext cx="1859280" cy="1844040"/>
            <a:chOff x="2239713" y="4047455"/>
            <a:chExt cx="1859280" cy="18440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4712E6-D35F-8E54-18FB-32A835EB30C4}"/>
                </a:ext>
              </a:extLst>
            </p:cNvPr>
            <p:cNvSpPr/>
            <p:nvPr/>
          </p:nvSpPr>
          <p:spPr>
            <a:xfrm>
              <a:off x="2239713" y="4047455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8E03B3-1442-43B1-524F-B34CEB4973A7}"/>
                </a:ext>
              </a:extLst>
            </p:cNvPr>
            <p:cNvSpPr txBox="1"/>
            <p:nvPr/>
          </p:nvSpPr>
          <p:spPr>
            <a:xfrm>
              <a:off x="2604134" y="4646310"/>
              <a:ext cx="1130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Baguet Script" panose="00000500000000000000" pitchFamily="2" charset="-94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Challenge</a:t>
              </a:r>
            </a:p>
            <a:p>
              <a:r>
                <a:rPr lang="tr-TR" dirty="0">
                  <a:solidFill>
                    <a:schemeClr val="bg1"/>
                  </a:solidFill>
                  <a:latin typeface="Baguet Script" panose="00000500000000000000" pitchFamily="2" charset="-94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</a:t>
              </a:r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bireysel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7A6768-BD8E-3BFA-C1E1-DF6EB2BBBB15}"/>
              </a:ext>
            </a:extLst>
          </p:cNvPr>
          <p:cNvGrpSpPr/>
          <p:nvPr/>
        </p:nvGrpSpPr>
        <p:grpSpPr>
          <a:xfrm>
            <a:off x="5166360" y="7479580"/>
            <a:ext cx="1859280" cy="1844040"/>
            <a:chOff x="5166360" y="4370620"/>
            <a:chExt cx="1859280" cy="18440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18A634-8569-4695-709B-D1A2C03919D7}"/>
                </a:ext>
              </a:extLst>
            </p:cNvPr>
            <p:cNvSpPr/>
            <p:nvPr/>
          </p:nvSpPr>
          <p:spPr>
            <a:xfrm>
              <a:off x="5166360" y="4370620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8DC15-EA68-E85F-3923-4A7E4CEC3470}"/>
                </a:ext>
              </a:extLst>
            </p:cNvPr>
            <p:cNvSpPr txBox="1"/>
            <p:nvPr/>
          </p:nvSpPr>
          <p:spPr>
            <a:xfrm>
              <a:off x="5441815" y="4969475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chemeClr val="bg1"/>
                  </a:solidFill>
                  <a:latin typeface="Baguet Script" panose="00000500000000000000" pitchFamily="2" charset="-94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Competition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  rekabet</a:t>
              </a:r>
              <a:endParaRPr lang="tr-TR" dirty="0">
                <a:solidFill>
                  <a:schemeClr val="bg1"/>
                </a:solidFill>
                <a:latin typeface="Papyrus" panose="03070502060502030205" pitchFamily="66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B17341-36D0-5739-0888-85C8D9D85B9F}"/>
              </a:ext>
            </a:extLst>
          </p:cNvPr>
          <p:cNvGrpSpPr/>
          <p:nvPr/>
        </p:nvGrpSpPr>
        <p:grpSpPr>
          <a:xfrm>
            <a:off x="8093007" y="7156415"/>
            <a:ext cx="1859280" cy="1844040"/>
            <a:chOff x="8093007" y="4047455"/>
            <a:chExt cx="1859280" cy="18440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891B85-5CA7-6D83-BCAE-22E0E4950544}"/>
                </a:ext>
              </a:extLst>
            </p:cNvPr>
            <p:cNvSpPr/>
            <p:nvPr/>
          </p:nvSpPr>
          <p:spPr>
            <a:xfrm>
              <a:off x="8093007" y="4047455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6427C8-3490-D914-AEC2-86AE2054E39A}"/>
                </a:ext>
              </a:extLst>
            </p:cNvPr>
            <p:cNvSpPr txBox="1"/>
            <p:nvPr/>
          </p:nvSpPr>
          <p:spPr>
            <a:xfrm>
              <a:off x="8358042" y="4646310"/>
              <a:ext cx="1329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chemeClr val="bg1"/>
                  </a:solidFill>
                  <a:latin typeface="Baguet Script" panose="00000500000000000000" pitchFamily="2" charset="-94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Cooperation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   işbirliği</a:t>
              </a:r>
              <a:endParaRPr lang="tr-TR" dirty="0">
                <a:solidFill>
                  <a:schemeClr val="bg1"/>
                </a:solidFill>
                <a:latin typeface="Papyrus" panose="03070502060502030205" pitchFamily="66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3959C4-4E0E-8465-A660-339179FA288B}"/>
              </a:ext>
            </a:extLst>
          </p:cNvPr>
          <p:cNvGrpSpPr/>
          <p:nvPr/>
        </p:nvGrpSpPr>
        <p:grpSpPr>
          <a:xfrm rot="10800000">
            <a:off x="11364924" y="2938381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459CFBEF-5B63-C813-CE7D-E06F79C9E43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B15F29B8-D4DE-D970-53C7-77308F982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3" name="Graphic 12" descr="Alterations &amp; Tailoring with solid fill">
            <a:extLst>
              <a:ext uri="{FF2B5EF4-FFF2-40B4-BE49-F238E27FC236}">
                <a16:creationId xmlns:a16="http://schemas.microsoft.com/office/drawing/2014/main" id="{441BD136-FD76-165E-7830-1BC745CBD4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85027" y="538972"/>
            <a:ext cx="560730" cy="56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36AC88-BEF4-ACBE-8468-1D79FD96681C}"/>
              </a:ext>
            </a:extLst>
          </p:cNvPr>
          <p:cNvSpPr txBox="1"/>
          <p:nvPr/>
        </p:nvSpPr>
        <p:spPr>
          <a:xfrm>
            <a:off x="3819676" y="634671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 uzmanlaştıktan sonra oyuna ve oyuncuya yardımcı olmak ve gelişmek amacıyla neler yapılabilir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18F3C-7422-11FC-27BD-CE586C569850}"/>
              </a:ext>
            </a:extLst>
          </p:cNvPr>
          <p:cNvSpPr txBox="1"/>
          <p:nvPr/>
        </p:nvSpPr>
        <p:spPr>
          <a:xfrm>
            <a:off x="2958317" y="261617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25" name="Graphic 24" descr="Alterations &amp; Tailoring with solid fill">
            <a:extLst>
              <a:ext uri="{FF2B5EF4-FFF2-40B4-BE49-F238E27FC236}">
                <a16:creationId xmlns:a16="http://schemas.microsoft.com/office/drawing/2014/main" id="{1734C340-1EEB-7E59-FF6F-1B1DC67725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3769" y="2507633"/>
            <a:ext cx="560730" cy="5607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C04EB9B-4D18-C28A-3967-C1C8A69BFF13}"/>
              </a:ext>
            </a:extLst>
          </p:cNvPr>
          <p:cNvGrpSpPr/>
          <p:nvPr/>
        </p:nvGrpSpPr>
        <p:grpSpPr>
          <a:xfrm>
            <a:off x="4306487" y="4382353"/>
            <a:ext cx="3000442" cy="369332"/>
            <a:chOff x="1842723" y="4451330"/>
            <a:chExt cx="3000442" cy="369332"/>
          </a:xfrm>
        </p:grpSpPr>
        <p:pic>
          <p:nvPicPr>
            <p:cNvPr id="27" name="Graphic 26" descr="Anchor outline">
              <a:extLst>
                <a:ext uri="{FF2B5EF4-FFF2-40B4-BE49-F238E27FC236}">
                  <a16:creationId xmlns:a16="http://schemas.microsoft.com/office/drawing/2014/main" id="{1F564163-7B97-DBA5-C982-73984C8BF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00A-6161-4AB9-581D-37B4F1B9521D}"/>
                </a:ext>
              </a:extLst>
            </p:cNvPr>
            <p:cNvSpPr txBox="1"/>
            <p:nvPr/>
          </p:nvSpPr>
          <p:spPr>
            <a:xfrm>
              <a:off x="2182757" y="4451330"/>
              <a:ext cx="2660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Takım kurup yardım etme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670251-2A38-FA82-57D9-BB2C306ADB31}"/>
              </a:ext>
            </a:extLst>
          </p:cNvPr>
          <p:cNvGrpSpPr/>
          <p:nvPr/>
        </p:nvGrpSpPr>
        <p:grpSpPr>
          <a:xfrm>
            <a:off x="4306487" y="4901359"/>
            <a:ext cx="3026954" cy="369332"/>
            <a:chOff x="1831663" y="5177878"/>
            <a:chExt cx="3026954" cy="369332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2AC0F1CB-C4F3-1F3B-FCE4-8530B520C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69D492-B621-C3D8-E944-B67FC3C61FA4}"/>
                </a:ext>
              </a:extLst>
            </p:cNvPr>
            <p:cNvSpPr txBox="1"/>
            <p:nvPr/>
          </p:nvSpPr>
          <p:spPr>
            <a:xfrm>
              <a:off x="2204877" y="5177878"/>
              <a:ext cx="2653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Günün taktiğini paylaşma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EA5E6-D19B-9469-C6DE-223031723CF8}"/>
              </a:ext>
            </a:extLst>
          </p:cNvPr>
          <p:cNvGrpSpPr/>
          <p:nvPr/>
        </p:nvGrpSpPr>
        <p:grpSpPr>
          <a:xfrm>
            <a:off x="4306487" y="5417012"/>
            <a:ext cx="2388671" cy="369332"/>
            <a:chOff x="1820603" y="5918782"/>
            <a:chExt cx="2388671" cy="369332"/>
          </a:xfrm>
        </p:grpSpPr>
        <p:pic>
          <p:nvPicPr>
            <p:cNvPr id="33" name="Graphic 32" descr="Anchor outline">
              <a:extLst>
                <a:ext uri="{FF2B5EF4-FFF2-40B4-BE49-F238E27FC236}">
                  <a16:creationId xmlns:a16="http://schemas.microsoft.com/office/drawing/2014/main" id="{A7B8E1B5-BB18-EE29-0E82-379E0067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B5FD4D-C0CE-2715-E136-0B43FAF05EDC}"/>
                </a:ext>
              </a:extLst>
            </p:cNvPr>
            <p:cNvSpPr txBox="1"/>
            <p:nvPr/>
          </p:nvSpPr>
          <p:spPr>
            <a:xfrm>
              <a:off x="2182757" y="5918782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Oyunculara yardım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01E254-DB4F-4CC9-15E4-53C569509303}"/>
              </a:ext>
            </a:extLst>
          </p:cNvPr>
          <p:cNvGrpSpPr/>
          <p:nvPr/>
        </p:nvGrpSpPr>
        <p:grpSpPr>
          <a:xfrm>
            <a:off x="4306487" y="5946811"/>
            <a:ext cx="3185162" cy="369332"/>
            <a:chOff x="6138353" y="4451330"/>
            <a:chExt cx="3185162" cy="369332"/>
          </a:xfrm>
        </p:grpSpPr>
        <p:pic>
          <p:nvPicPr>
            <p:cNvPr id="36" name="Graphic 35" descr="Anchor outline">
              <a:extLst>
                <a:ext uri="{FF2B5EF4-FFF2-40B4-BE49-F238E27FC236}">
                  <a16:creationId xmlns:a16="http://schemas.microsoft.com/office/drawing/2014/main" id="{D1529653-D7D9-627B-65CC-F0AE2E8B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450DE3-1DC9-B2BB-A9F4-67A1BFBF699A}"/>
                </a:ext>
              </a:extLst>
            </p:cNvPr>
            <p:cNvSpPr txBox="1"/>
            <p:nvPr/>
          </p:nvSpPr>
          <p:spPr>
            <a:xfrm>
              <a:off x="6492484" y="4451330"/>
              <a:ext cx="283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Oyundaki kararları alma vs.</a:t>
              </a:r>
            </a:p>
          </p:txBody>
        </p:sp>
      </p:grpSp>
      <p:pic>
        <p:nvPicPr>
          <p:cNvPr id="38" name="Graphic 37" descr="Alterations &amp; Tailoring with solid fill">
            <a:extLst>
              <a:ext uri="{FF2B5EF4-FFF2-40B4-BE49-F238E27FC236}">
                <a16:creationId xmlns:a16="http://schemas.microsoft.com/office/drawing/2014/main" id="{946E727A-E173-0BF5-0BEC-6309362208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45757" y="3754204"/>
            <a:ext cx="560730" cy="5607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55D865-A9B8-12FA-E3B5-7F19A09C1982}"/>
              </a:ext>
            </a:extLst>
          </p:cNvPr>
          <p:cNvSpPr txBox="1"/>
          <p:nvPr/>
        </p:nvSpPr>
        <p:spPr>
          <a:xfrm>
            <a:off x="4306487" y="3823908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491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9547B"/>
            </a:gs>
            <a:gs pos="0">
              <a:srgbClr val="FFD89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DF81CF92-DD95-4900-6902-29B7C7C071EF}"/>
              </a:ext>
            </a:extLst>
          </p:cNvPr>
          <p:cNvSpPr/>
          <p:nvPr/>
        </p:nvSpPr>
        <p:spPr>
          <a:xfrm>
            <a:off x="-5625193" y="180646"/>
            <a:ext cx="4773948" cy="457276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Keşfetme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Discovery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D98E3-1D42-8787-68B9-315D857E464E}"/>
              </a:ext>
            </a:extLst>
          </p:cNvPr>
          <p:cNvSpPr/>
          <p:nvPr/>
        </p:nvSpPr>
        <p:spPr>
          <a:xfrm>
            <a:off x="-5584370" y="744143"/>
            <a:ext cx="4778236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Başlamak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Onboarding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91014-FE6B-F534-0E4A-FEDF16C6C0F5}"/>
              </a:ext>
            </a:extLst>
          </p:cNvPr>
          <p:cNvSpPr/>
          <p:nvPr/>
        </p:nvSpPr>
        <p:spPr>
          <a:xfrm>
            <a:off x="-5625193" y="1275002"/>
            <a:ext cx="4837466" cy="457277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Gelişme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Habit-Building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91170-8117-C534-CCB5-F60343F408AE}"/>
              </a:ext>
            </a:extLst>
          </p:cNvPr>
          <p:cNvSpPr/>
          <p:nvPr/>
        </p:nvSpPr>
        <p:spPr>
          <a:xfrm>
            <a:off x="-5629956" y="1805861"/>
            <a:ext cx="4837466" cy="45727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Uzmanlaşma (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Mastery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)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96F40-B271-BF96-47EA-35D048B51029}"/>
              </a:ext>
            </a:extLst>
          </p:cNvPr>
          <p:cNvSpPr/>
          <p:nvPr/>
        </p:nvSpPr>
        <p:spPr>
          <a:xfrm>
            <a:off x="778225" y="494480"/>
            <a:ext cx="10635550" cy="106171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Oyuncunun Modu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D91BFB-AC07-5B74-C615-5CDF0D2A819C}"/>
              </a:ext>
            </a:extLst>
          </p:cNvPr>
          <p:cNvGrpSpPr/>
          <p:nvPr/>
        </p:nvGrpSpPr>
        <p:grpSpPr>
          <a:xfrm>
            <a:off x="2239713" y="4047455"/>
            <a:ext cx="1859280" cy="1844040"/>
            <a:chOff x="2239713" y="4047455"/>
            <a:chExt cx="1859280" cy="18440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F47F61-631A-85E9-78AF-317EFF53456E}"/>
                </a:ext>
              </a:extLst>
            </p:cNvPr>
            <p:cNvSpPr/>
            <p:nvPr/>
          </p:nvSpPr>
          <p:spPr>
            <a:xfrm>
              <a:off x="2239713" y="4047455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4B4EE-6244-184C-20EF-D32CDFB9496D}"/>
                </a:ext>
              </a:extLst>
            </p:cNvPr>
            <p:cNvSpPr txBox="1"/>
            <p:nvPr/>
          </p:nvSpPr>
          <p:spPr>
            <a:xfrm>
              <a:off x="2604134" y="4646310"/>
              <a:ext cx="1130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Baguet Script" panose="00000500000000000000" pitchFamily="2" charset="-94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Challenge</a:t>
              </a:r>
            </a:p>
            <a:p>
              <a:r>
                <a:rPr lang="tr-TR" dirty="0">
                  <a:solidFill>
                    <a:schemeClr val="bg1"/>
                  </a:solidFill>
                  <a:latin typeface="Baguet Script" panose="00000500000000000000" pitchFamily="2" charset="-94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</a:t>
              </a:r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bireysel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7E5F0B-2B08-D058-977A-9F4719F2E448}"/>
              </a:ext>
            </a:extLst>
          </p:cNvPr>
          <p:cNvGrpSpPr/>
          <p:nvPr/>
        </p:nvGrpSpPr>
        <p:grpSpPr>
          <a:xfrm>
            <a:off x="5166360" y="4370620"/>
            <a:ext cx="1859280" cy="1844040"/>
            <a:chOff x="5166360" y="4370620"/>
            <a:chExt cx="1859280" cy="18440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DE1F8A-D5B2-6EEE-5CBC-91C59FC2D9FD}"/>
                </a:ext>
              </a:extLst>
            </p:cNvPr>
            <p:cNvSpPr/>
            <p:nvPr/>
          </p:nvSpPr>
          <p:spPr>
            <a:xfrm>
              <a:off x="5166360" y="4370620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FAA306-06B1-1074-268E-FB6279D6D726}"/>
                </a:ext>
              </a:extLst>
            </p:cNvPr>
            <p:cNvSpPr txBox="1"/>
            <p:nvPr/>
          </p:nvSpPr>
          <p:spPr>
            <a:xfrm>
              <a:off x="5441815" y="4969475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chemeClr val="bg1"/>
                  </a:solidFill>
                  <a:latin typeface="Baguet Script" panose="00000500000000000000" pitchFamily="2" charset="-94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Competition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  rekabet</a:t>
              </a:r>
              <a:endParaRPr lang="tr-TR" dirty="0">
                <a:solidFill>
                  <a:schemeClr val="bg1"/>
                </a:solidFill>
                <a:latin typeface="Papyrus" panose="03070502060502030205" pitchFamily="66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3AB029-4AAD-DF97-709E-8292A31929E8}"/>
              </a:ext>
            </a:extLst>
          </p:cNvPr>
          <p:cNvGrpSpPr/>
          <p:nvPr/>
        </p:nvGrpSpPr>
        <p:grpSpPr>
          <a:xfrm>
            <a:off x="8093007" y="4047455"/>
            <a:ext cx="1859280" cy="1844040"/>
            <a:chOff x="8093007" y="4047455"/>
            <a:chExt cx="1859280" cy="18440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212DE6-0994-209A-6600-719029C6A2AB}"/>
                </a:ext>
              </a:extLst>
            </p:cNvPr>
            <p:cNvSpPr/>
            <p:nvPr/>
          </p:nvSpPr>
          <p:spPr>
            <a:xfrm>
              <a:off x="8093007" y="4047455"/>
              <a:ext cx="1859280" cy="1844040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80000">
                  <a:srgbClr val="19547B"/>
                </a:gs>
              </a:gsLst>
              <a:lin ang="18900000" scaled="1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3B9DFA-5DB6-9A54-34C6-4CA50392843C}"/>
                </a:ext>
              </a:extLst>
            </p:cNvPr>
            <p:cNvSpPr txBox="1"/>
            <p:nvPr/>
          </p:nvSpPr>
          <p:spPr>
            <a:xfrm>
              <a:off x="8358042" y="4646310"/>
              <a:ext cx="1329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chemeClr val="bg1"/>
                  </a:solidFill>
                  <a:latin typeface="Baguet Script" panose="00000500000000000000" pitchFamily="2" charset="-94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Cooperation</a:t>
              </a:r>
              <a:endParaRPr lang="tr-TR" dirty="0">
                <a:solidFill>
                  <a:schemeClr val="bg1"/>
                </a:solidFill>
                <a:latin typeface="Baguet Script" panose="00000500000000000000" pitchFamily="2" charset="-9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r>
                <a:rPr lang="tr-TR" dirty="0">
                  <a:solidFill>
                    <a:schemeClr val="bg1"/>
                  </a:solidFill>
                  <a:latin typeface="Papyrus" panose="03070502060502030205" pitchFamily="66" charset="0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    işbirliği</a:t>
              </a:r>
              <a:endParaRPr lang="tr-TR" dirty="0">
                <a:solidFill>
                  <a:schemeClr val="bg1"/>
                </a:solidFill>
                <a:latin typeface="Papyrus" panose="03070502060502030205" pitchFamily="66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AB872-0F37-B0B8-2C15-3A89A08E46C4}"/>
              </a:ext>
            </a:extLst>
          </p:cNvPr>
          <p:cNvGrpSpPr/>
          <p:nvPr/>
        </p:nvGrpSpPr>
        <p:grpSpPr>
          <a:xfrm>
            <a:off x="52858" y="2774751"/>
            <a:ext cx="751840" cy="741680"/>
            <a:chOff x="6421120" y="2367372"/>
            <a:chExt cx="751840" cy="741680"/>
          </a:xfrm>
        </p:grpSpPr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36478D08-4578-934E-5BE2-CFCF65248F1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0" name="Graphic 29" descr="Back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5E2960FF-F2C6-72FB-CFFE-25F62CB3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6CE9D4-38CF-7DF7-4761-C47B782F60D1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04D61F49-5CBD-60FF-3A38-8DB214FA878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Back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20B2523C-9DAB-2315-CDA2-B6012DCA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4BED2820-3709-2CC2-3BF8-85C07F2206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78983" y="2312029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EAF63-8B41-5065-E7D1-9D329ABB483E}"/>
              </a:ext>
            </a:extLst>
          </p:cNvPr>
          <p:cNvSpPr txBox="1"/>
          <p:nvPr/>
        </p:nvSpPr>
        <p:spPr>
          <a:xfrm>
            <a:off x="2326156" y="236156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044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9547B"/>
            </a:gs>
            <a:gs pos="80000">
              <a:schemeClr val="tx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D18CE4-EACF-37BA-233E-2E984FB02B63}"/>
              </a:ext>
            </a:extLst>
          </p:cNvPr>
          <p:cNvGrpSpPr/>
          <p:nvPr/>
        </p:nvGrpSpPr>
        <p:grpSpPr>
          <a:xfrm>
            <a:off x="-1950720" y="-4480560"/>
            <a:ext cx="16093440" cy="15819120"/>
            <a:chOff x="-1950720" y="-4480560"/>
            <a:chExt cx="16093440" cy="158191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91C7184-A310-955F-2C0F-CA400DA951BE}"/>
                </a:ext>
              </a:extLst>
            </p:cNvPr>
            <p:cNvSpPr/>
            <p:nvPr/>
          </p:nvSpPr>
          <p:spPr>
            <a:xfrm>
              <a:off x="-1950720" y="-4480560"/>
              <a:ext cx="16093440" cy="1581912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600" dirty="0">
                <a:latin typeface="Papyrus" panose="03070502060502030205" pitchFamily="66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BF1AAE-C3B1-8FA0-268D-466713CA6007}"/>
                </a:ext>
              </a:extLst>
            </p:cNvPr>
            <p:cNvSpPr txBox="1"/>
            <p:nvPr/>
          </p:nvSpPr>
          <p:spPr>
            <a:xfrm>
              <a:off x="778224" y="1086573"/>
              <a:ext cx="43881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000" dirty="0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Baguet Script" panose="00000500000000000000" pitchFamily="2" charset="-94"/>
                </a:rPr>
                <a:t>Challenge</a:t>
              </a:r>
            </a:p>
            <a:p>
              <a:r>
                <a:rPr lang="tr-TR" sz="4000" dirty="0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Baguet Script" panose="00000500000000000000" pitchFamily="2" charset="-94"/>
                </a:rPr>
                <a:t>  </a:t>
              </a:r>
              <a:r>
                <a:rPr lang="tr-TR" sz="4000" dirty="0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Papyrus" panose="03070502060502030205" pitchFamily="66" charset="0"/>
                </a:rPr>
                <a:t>bireysel</a:t>
              </a:r>
              <a:endParaRPr lang="tr-TR" sz="4000" dirty="0">
                <a:gradFill>
                  <a:gsLst>
                    <a:gs pos="0">
                      <a:srgbClr val="FFF1BF"/>
                    </a:gs>
                    <a:gs pos="85000">
                      <a:schemeClr val="tx1"/>
                    </a:gs>
                  </a:gsLst>
                  <a:lin ang="18900000" scaled="1"/>
                </a:gradFill>
                <a:latin typeface="Baguet Script" panose="00000500000000000000" pitchFamily="2" charset="-9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79496-4C1A-75D1-CEC3-1DCA602BDB0E}"/>
              </a:ext>
            </a:extLst>
          </p:cNvPr>
          <p:cNvGrpSpPr/>
          <p:nvPr/>
        </p:nvGrpSpPr>
        <p:grpSpPr>
          <a:xfrm>
            <a:off x="52858" y="2774751"/>
            <a:ext cx="751840" cy="741680"/>
            <a:chOff x="6421120" y="2367372"/>
            <a:chExt cx="751840" cy="741680"/>
          </a:xfrm>
        </p:grpSpPr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8A938493-0E14-19CE-E2C9-7970BE5111C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5" name="Graphic 2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0B8AEE2F-3055-5173-E93F-DFC63CA7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" name="Graphic 2" descr="Alterations &amp; Tailoring with solid fill">
            <a:extLst>
              <a:ext uri="{FF2B5EF4-FFF2-40B4-BE49-F238E27FC236}">
                <a16:creationId xmlns:a16="http://schemas.microsoft.com/office/drawing/2014/main" id="{7F298145-4B32-6CC4-C344-58C8E604B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683532" y="3434958"/>
            <a:ext cx="560730" cy="560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A13DF-2DD5-B67E-EFE7-1CFFE889C730}"/>
              </a:ext>
            </a:extLst>
          </p:cNvPr>
          <p:cNvSpPr txBox="1"/>
          <p:nvPr/>
        </p:nvSpPr>
        <p:spPr>
          <a:xfrm>
            <a:off x="4902943" y="4294188"/>
            <a:ext cx="491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tümüyle bireysel hedeflere ulaşarak ilerler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6BFD7-EE60-C073-2F7E-F766F7F6F5DE}"/>
              </a:ext>
            </a:extLst>
          </p:cNvPr>
          <p:cNvSpPr/>
          <p:nvPr/>
        </p:nvSpPr>
        <p:spPr>
          <a:xfrm>
            <a:off x="4204419" y="2774751"/>
            <a:ext cx="6311951" cy="3133461"/>
          </a:xfrm>
          <a:custGeom>
            <a:avLst/>
            <a:gdLst>
              <a:gd name="connsiteX0" fmla="*/ 2881147 w 6311951"/>
              <a:gd name="connsiteY0" fmla="*/ 0 h 3133461"/>
              <a:gd name="connsiteX1" fmla="*/ 2279167 w 6311951"/>
              <a:gd name="connsiteY1" fmla="*/ 548640 h 3133461"/>
              <a:gd name="connsiteX2" fmla="*/ 2530627 w 6311951"/>
              <a:gd name="connsiteY2" fmla="*/ 1059180 h 3133461"/>
              <a:gd name="connsiteX3" fmla="*/ 1319047 w 6311951"/>
              <a:gd name="connsiteY3" fmla="*/ 1028700 h 3133461"/>
              <a:gd name="connsiteX4" fmla="*/ 38887 w 6311951"/>
              <a:gd name="connsiteY4" fmla="*/ 1684020 h 3133461"/>
              <a:gd name="connsiteX5" fmla="*/ 488467 w 6311951"/>
              <a:gd name="connsiteY5" fmla="*/ 2994660 h 3133461"/>
              <a:gd name="connsiteX6" fmla="*/ 2065807 w 6311951"/>
              <a:gd name="connsiteY6" fmla="*/ 2590800 h 3133461"/>
              <a:gd name="connsiteX7" fmla="*/ 4290847 w 6311951"/>
              <a:gd name="connsiteY7" fmla="*/ 3131820 h 3133461"/>
              <a:gd name="connsiteX8" fmla="*/ 4969027 w 6311951"/>
              <a:gd name="connsiteY8" fmla="*/ 2377440 h 3133461"/>
              <a:gd name="connsiteX9" fmla="*/ 6264427 w 6311951"/>
              <a:gd name="connsiteY9" fmla="*/ 2103120 h 3133461"/>
              <a:gd name="connsiteX10" fmla="*/ 5883427 w 6311951"/>
              <a:gd name="connsiteY10" fmla="*/ 944880 h 3133461"/>
              <a:gd name="connsiteX11" fmla="*/ 4488967 w 6311951"/>
              <a:gd name="connsiteY11" fmla="*/ 1242060 h 3133461"/>
              <a:gd name="connsiteX12" fmla="*/ 3124987 w 6311951"/>
              <a:gd name="connsiteY12" fmla="*/ 1143000 h 3133461"/>
              <a:gd name="connsiteX13" fmla="*/ 3330727 w 6311951"/>
              <a:gd name="connsiteY13" fmla="*/ 243840 h 3133461"/>
              <a:gd name="connsiteX14" fmla="*/ 2492527 w 6311951"/>
              <a:gd name="connsiteY14" fmla="*/ 106680 h 3133461"/>
              <a:gd name="connsiteX15" fmla="*/ 2492527 w 6311951"/>
              <a:gd name="connsiteY15" fmla="*/ 106680 h 3133461"/>
              <a:gd name="connsiteX16" fmla="*/ 2736367 w 6311951"/>
              <a:gd name="connsiteY16" fmla="*/ 91440 h 313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11951" h="3133461">
                <a:moveTo>
                  <a:pt x="2881147" y="0"/>
                </a:moveTo>
                <a:cubicBezTo>
                  <a:pt x="2609367" y="186055"/>
                  <a:pt x="2337587" y="372110"/>
                  <a:pt x="2279167" y="548640"/>
                </a:cubicBezTo>
                <a:cubicBezTo>
                  <a:pt x="2220747" y="725170"/>
                  <a:pt x="2690647" y="979170"/>
                  <a:pt x="2530627" y="1059180"/>
                </a:cubicBezTo>
                <a:cubicBezTo>
                  <a:pt x="2370607" y="1139190"/>
                  <a:pt x="1734337" y="924560"/>
                  <a:pt x="1319047" y="1028700"/>
                </a:cubicBezTo>
                <a:cubicBezTo>
                  <a:pt x="903757" y="1132840"/>
                  <a:pt x="177317" y="1356360"/>
                  <a:pt x="38887" y="1684020"/>
                </a:cubicBezTo>
                <a:cubicBezTo>
                  <a:pt x="-99543" y="2011680"/>
                  <a:pt x="150647" y="2843530"/>
                  <a:pt x="488467" y="2994660"/>
                </a:cubicBezTo>
                <a:cubicBezTo>
                  <a:pt x="826287" y="3145790"/>
                  <a:pt x="1432077" y="2567940"/>
                  <a:pt x="2065807" y="2590800"/>
                </a:cubicBezTo>
                <a:cubicBezTo>
                  <a:pt x="2699537" y="2613660"/>
                  <a:pt x="3806977" y="3167380"/>
                  <a:pt x="4290847" y="3131820"/>
                </a:cubicBezTo>
                <a:cubicBezTo>
                  <a:pt x="4774717" y="3096260"/>
                  <a:pt x="4640097" y="2548890"/>
                  <a:pt x="4969027" y="2377440"/>
                </a:cubicBezTo>
                <a:cubicBezTo>
                  <a:pt x="5297957" y="2205990"/>
                  <a:pt x="6112027" y="2341880"/>
                  <a:pt x="6264427" y="2103120"/>
                </a:cubicBezTo>
                <a:cubicBezTo>
                  <a:pt x="6416827" y="1864360"/>
                  <a:pt x="6179337" y="1088390"/>
                  <a:pt x="5883427" y="944880"/>
                </a:cubicBezTo>
                <a:cubicBezTo>
                  <a:pt x="5587517" y="801370"/>
                  <a:pt x="4948707" y="1209040"/>
                  <a:pt x="4488967" y="1242060"/>
                </a:cubicBezTo>
                <a:cubicBezTo>
                  <a:pt x="4029227" y="1275080"/>
                  <a:pt x="3318027" y="1309370"/>
                  <a:pt x="3124987" y="1143000"/>
                </a:cubicBezTo>
                <a:cubicBezTo>
                  <a:pt x="2931947" y="976630"/>
                  <a:pt x="3436137" y="416560"/>
                  <a:pt x="3330727" y="243840"/>
                </a:cubicBezTo>
                <a:cubicBezTo>
                  <a:pt x="3225317" y="71120"/>
                  <a:pt x="2492527" y="106680"/>
                  <a:pt x="2492527" y="106680"/>
                </a:cubicBezTo>
                <a:lnTo>
                  <a:pt x="2492527" y="106680"/>
                </a:lnTo>
                <a:lnTo>
                  <a:pt x="2736367" y="91440"/>
                </a:lnTo>
              </a:path>
            </a:pathLst>
          </a:custGeom>
          <a:noFill/>
          <a:ln w="28575"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00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9547B"/>
            </a:gs>
            <a:gs pos="80000">
              <a:schemeClr val="tx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3C22D2-A118-9DF1-CBD8-E3D882B03BE5}"/>
              </a:ext>
            </a:extLst>
          </p:cNvPr>
          <p:cNvGrpSpPr/>
          <p:nvPr/>
        </p:nvGrpSpPr>
        <p:grpSpPr>
          <a:xfrm>
            <a:off x="-1950720" y="-4480560"/>
            <a:ext cx="16093440" cy="15819120"/>
            <a:chOff x="-1950720" y="-4480560"/>
            <a:chExt cx="16093440" cy="158191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91C7184-A310-955F-2C0F-CA400DA951BE}"/>
                </a:ext>
              </a:extLst>
            </p:cNvPr>
            <p:cNvSpPr/>
            <p:nvPr/>
          </p:nvSpPr>
          <p:spPr>
            <a:xfrm>
              <a:off x="-1950720" y="-4480560"/>
              <a:ext cx="16093440" cy="1581912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A3370-22A7-EB84-ADEB-9D2292923102}"/>
                </a:ext>
              </a:extLst>
            </p:cNvPr>
            <p:cNvSpPr txBox="1"/>
            <p:nvPr/>
          </p:nvSpPr>
          <p:spPr>
            <a:xfrm>
              <a:off x="778223" y="1227432"/>
              <a:ext cx="438813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4000" dirty="0" err="1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Baguet Script" panose="00000500000000000000" pitchFamily="2" charset="-94"/>
                </a:rPr>
                <a:t>Competition</a:t>
              </a:r>
              <a:endParaRPr lang="tr-TR" sz="4000" dirty="0">
                <a:gradFill>
                  <a:gsLst>
                    <a:gs pos="0">
                      <a:srgbClr val="FFF1BF"/>
                    </a:gs>
                    <a:gs pos="85000">
                      <a:schemeClr val="tx1"/>
                    </a:gs>
                  </a:gsLst>
                  <a:lin ang="18900000" scaled="1"/>
                </a:gradFill>
                <a:latin typeface="Baguet Script" panose="00000500000000000000" pitchFamily="2" charset="-94"/>
              </a:endParaRPr>
            </a:p>
            <a:p>
              <a:r>
                <a:rPr lang="tr-TR" sz="4000" dirty="0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Papyrus" panose="03070502060502030205" pitchFamily="66" charset="0"/>
                </a:rPr>
                <a:t>    rekabet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9C3763-CCA9-C3C9-B3D5-AE43974A7880}"/>
              </a:ext>
            </a:extLst>
          </p:cNvPr>
          <p:cNvGrpSpPr/>
          <p:nvPr/>
        </p:nvGrpSpPr>
        <p:grpSpPr>
          <a:xfrm>
            <a:off x="52858" y="2774751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578E8836-5883-DFFF-19C5-216459731CC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BBC272E-388D-6917-B317-86D9F9AB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" name="Graphic 2" descr="Alterations &amp; Tailoring with solid fill">
            <a:extLst>
              <a:ext uri="{FF2B5EF4-FFF2-40B4-BE49-F238E27FC236}">
                <a16:creationId xmlns:a16="http://schemas.microsoft.com/office/drawing/2014/main" id="{E9042B16-0418-7527-B3B3-0F9E74118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5090225" y="3379331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7F078-FB2D-4F3B-3D67-86780E25C10F}"/>
              </a:ext>
            </a:extLst>
          </p:cNvPr>
          <p:cNvSpPr txBox="1"/>
          <p:nvPr/>
        </p:nvSpPr>
        <p:spPr>
          <a:xfrm>
            <a:off x="4716779" y="4117088"/>
            <a:ext cx="4709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oyuncular arasında bir hedefe ulaşma rekabetiyle ilerler.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A2A158-C76A-BDC5-EEE1-44763F821A9C}"/>
              </a:ext>
            </a:extLst>
          </p:cNvPr>
          <p:cNvSpPr/>
          <p:nvPr/>
        </p:nvSpPr>
        <p:spPr>
          <a:xfrm>
            <a:off x="3699278" y="3102970"/>
            <a:ext cx="7013781" cy="3228563"/>
          </a:xfrm>
          <a:custGeom>
            <a:avLst/>
            <a:gdLst>
              <a:gd name="connsiteX0" fmla="*/ 1390346 w 7013781"/>
              <a:gd name="connsiteY0" fmla="*/ 27584 h 3228563"/>
              <a:gd name="connsiteX1" fmla="*/ 902666 w 7013781"/>
              <a:gd name="connsiteY1" fmla="*/ 774344 h 3228563"/>
              <a:gd name="connsiteX2" fmla="*/ 3506 w 7013781"/>
              <a:gd name="connsiteY2" fmla="*/ 1041044 h 3228563"/>
              <a:gd name="connsiteX3" fmla="*/ 674066 w 7013781"/>
              <a:gd name="connsiteY3" fmla="*/ 2671724 h 3228563"/>
              <a:gd name="connsiteX4" fmla="*/ 2601926 w 7013781"/>
              <a:gd name="connsiteY4" fmla="*/ 2260244 h 3228563"/>
              <a:gd name="connsiteX5" fmla="*/ 6190946 w 7013781"/>
              <a:gd name="connsiteY5" fmla="*/ 3227984 h 3228563"/>
              <a:gd name="connsiteX6" fmla="*/ 4910786 w 7013781"/>
              <a:gd name="connsiteY6" fmla="*/ 2100224 h 3228563"/>
              <a:gd name="connsiteX7" fmla="*/ 7006286 w 7013781"/>
              <a:gd name="connsiteY7" fmla="*/ 1246784 h 3228563"/>
              <a:gd name="connsiteX8" fmla="*/ 4019246 w 7013781"/>
              <a:gd name="connsiteY8" fmla="*/ 248564 h 3228563"/>
              <a:gd name="connsiteX9" fmla="*/ 2022806 w 7013781"/>
              <a:gd name="connsiteY9" fmla="*/ 759104 h 3228563"/>
              <a:gd name="connsiteX10" fmla="*/ 2304746 w 7013781"/>
              <a:gd name="connsiteY10" fmla="*/ 27584 h 3228563"/>
              <a:gd name="connsiteX11" fmla="*/ 1077926 w 7013781"/>
              <a:gd name="connsiteY11" fmla="*/ 149504 h 3228563"/>
              <a:gd name="connsiteX12" fmla="*/ 1352246 w 7013781"/>
              <a:gd name="connsiteY12" fmla="*/ 103784 h 32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13781" h="3228563">
                <a:moveTo>
                  <a:pt x="1390346" y="27584"/>
                </a:moveTo>
                <a:cubicBezTo>
                  <a:pt x="1262076" y="316509"/>
                  <a:pt x="1133806" y="605434"/>
                  <a:pt x="902666" y="774344"/>
                </a:cubicBezTo>
                <a:cubicBezTo>
                  <a:pt x="671526" y="943254"/>
                  <a:pt x="41606" y="724814"/>
                  <a:pt x="3506" y="1041044"/>
                </a:cubicBezTo>
                <a:cubicBezTo>
                  <a:pt x="-34594" y="1357274"/>
                  <a:pt x="240996" y="2468524"/>
                  <a:pt x="674066" y="2671724"/>
                </a:cubicBezTo>
                <a:cubicBezTo>
                  <a:pt x="1107136" y="2874924"/>
                  <a:pt x="1682446" y="2167534"/>
                  <a:pt x="2601926" y="2260244"/>
                </a:cubicBezTo>
                <a:cubicBezTo>
                  <a:pt x="3521406" y="2352954"/>
                  <a:pt x="5806136" y="3254654"/>
                  <a:pt x="6190946" y="3227984"/>
                </a:cubicBezTo>
                <a:cubicBezTo>
                  <a:pt x="6575756" y="3201314"/>
                  <a:pt x="4774896" y="2430424"/>
                  <a:pt x="4910786" y="2100224"/>
                </a:cubicBezTo>
                <a:cubicBezTo>
                  <a:pt x="5046676" y="1770024"/>
                  <a:pt x="7154876" y="1555394"/>
                  <a:pt x="7006286" y="1246784"/>
                </a:cubicBezTo>
                <a:cubicBezTo>
                  <a:pt x="6857696" y="938174"/>
                  <a:pt x="4849826" y="329844"/>
                  <a:pt x="4019246" y="248564"/>
                </a:cubicBezTo>
                <a:cubicBezTo>
                  <a:pt x="3188666" y="167284"/>
                  <a:pt x="2308556" y="795934"/>
                  <a:pt x="2022806" y="759104"/>
                </a:cubicBezTo>
                <a:cubicBezTo>
                  <a:pt x="1737056" y="722274"/>
                  <a:pt x="2462226" y="129184"/>
                  <a:pt x="2304746" y="27584"/>
                </a:cubicBezTo>
                <a:cubicBezTo>
                  <a:pt x="2147266" y="-74016"/>
                  <a:pt x="1236676" y="136804"/>
                  <a:pt x="1077926" y="149504"/>
                </a:cubicBezTo>
                <a:cubicBezTo>
                  <a:pt x="919176" y="162204"/>
                  <a:pt x="1135711" y="132994"/>
                  <a:pt x="1352246" y="103784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13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9547B"/>
            </a:gs>
            <a:gs pos="80000">
              <a:schemeClr val="tx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D07896F-01AF-7200-0C39-CF15752C2541}"/>
              </a:ext>
            </a:extLst>
          </p:cNvPr>
          <p:cNvGrpSpPr/>
          <p:nvPr/>
        </p:nvGrpSpPr>
        <p:grpSpPr>
          <a:xfrm>
            <a:off x="-1950720" y="-4480560"/>
            <a:ext cx="16093440" cy="15819120"/>
            <a:chOff x="-1950720" y="-4480560"/>
            <a:chExt cx="16093440" cy="158191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91C7184-A310-955F-2C0F-CA400DA951BE}"/>
                </a:ext>
              </a:extLst>
            </p:cNvPr>
            <p:cNvSpPr/>
            <p:nvPr/>
          </p:nvSpPr>
          <p:spPr>
            <a:xfrm>
              <a:off x="-1950720" y="-4480560"/>
              <a:ext cx="16093440" cy="1581912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F8A1ED-60FF-3238-E8BB-1C63EBCC8DE1}"/>
                </a:ext>
              </a:extLst>
            </p:cNvPr>
            <p:cNvSpPr txBox="1"/>
            <p:nvPr/>
          </p:nvSpPr>
          <p:spPr>
            <a:xfrm>
              <a:off x="778223" y="880604"/>
              <a:ext cx="438813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4000" dirty="0" err="1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Baguet Script" panose="00000500000000000000" pitchFamily="2" charset="-94"/>
                </a:rPr>
                <a:t>Cooperation</a:t>
              </a:r>
              <a:endParaRPr lang="tr-TR" sz="4000" dirty="0">
                <a:gradFill>
                  <a:gsLst>
                    <a:gs pos="0">
                      <a:srgbClr val="FFF1BF"/>
                    </a:gs>
                    <a:gs pos="85000">
                      <a:schemeClr val="tx1"/>
                    </a:gs>
                  </a:gsLst>
                  <a:lin ang="18900000" scaled="1"/>
                </a:gradFill>
                <a:latin typeface="Baguet Script" panose="00000500000000000000" pitchFamily="2" charset="-94"/>
              </a:endParaRPr>
            </a:p>
            <a:p>
              <a:r>
                <a:rPr lang="tr-TR" sz="4000" dirty="0">
                  <a:gradFill>
                    <a:gsLst>
                      <a:gs pos="0">
                        <a:srgbClr val="FFF1BF"/>
                      </a:gs>
                      <a:gs pos="85000">
                        <a:schemeClr val="tx1"/>
                      </a:gs>
                    </a:gsLst>
                    <a:lin ang="18900000" scaled="1"/>
                  </a:gradFill>
                  <a:latin typeface="Papyrus" panose="03070502060502030205" pitchFamily="66" charset="0"/>
                </a:rPr>
                <a:t>     işbirliği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54D7A1-0A4D-6A45-20B6-5818878E466E}"/>
              </a:ext>
            </a:extLst>
          </p:cNvPr>
          <p:cNvGrpSpPr/>
          <p:nvPr/>
        </p:nvGrpSpPr>
        <p:grpSpPr>
          <a:xfrm>
            <a:off x="52858" y="2774751"/>
            <a:ext cx="751840" cy="741680"/>
            <a:chOff x="6421120" y="2367372"/>
            <a:chExt cx="751840" cy="74168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A8584E30-99A0-499B-F3CA-DA15C3A3EAD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2" name="Graphic 11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FDAD46D-1E9A-1E68-786B-3A2B1413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" name="Graphic 2" descr="Alterations &amp; Tailoring with solid fill">
            <a:extLst>
              <a:ext uri="{FF2B5EF4-FFF2-40B4-BE49-F238E27FC236}">
                <a16:creationId xmlns:a16="http://schemas.microsoft.com/office/drawing/2014/main" id="{E96C64E9-E3C5-E000-9585-36E57507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6773" y="2797611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74C49-2944-3715-8615-5C7D9C239FA8}"/>
              </a:ext>
            </a:extLst>
          </p:cNvPr>
          <p:cNvSpPr txBox="1"/>
          <p:nvPr/>
        </p:nvSpPr>
        <p:spPr>
          <a:xfrm>
            <a:off x="5321126" y="3158880"/>
            <a:ext cx="459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Raleway" pitchFamily="2" charset="-94"/>
              </a:rPr>
              <a:t>Oyun oyuncuların işbirliği içinde ortak bir hedefe ulaşmasıyla ilerler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176F9C-BA1A-141B-4918-28CEACD2D9FF}"/>
              </a:ext>
            </a:extLst>
          </p:cNvPr>
          <p:cNvSpPr/>
          <p:nvPr/>
        </p:nvSpPr>
        <p:spPr>
          <a:xfrm>
            <a:off x="2972290" y="1758348"/>
            <a:ext cx="7832748" cy="3102257"/>
          </a:xfrm>
          <a:custGeom>
            <a:avLst/>
            <a:gdLst>
              <a:gd name="connsiteX0" fmla="*/ 3923612 w 7832748"/>
              <a:gd name="connsiteY0" fmla="*/ 1167732 h 3102257"/>
              <a:gd name="connsiteX1" fmla="*/ 5462852 w 7832748"/>
              <a:gd name="connsiteY1" fmla="*/ 664812 h 3102257"/>
              <a:gd name="connsiteX2" fmla="*/ 6377252 w 7832748"/>
              <a:gd name="connsiteY2" fmla="*/ 1289652 h 3102257"/>
              <a:gd name="connsiteX3" fmla="*/ 7405952 w 7832748"/>
              <a:gd name="connsiteY3" fmla="*/ 550512 h 3102257"/>
              <a:gd name="connsiteX4" fmla="*/ 7832672 w 7832748"/>
              <a:gd name="connsiteY4" fmla="*/ 1129632 h 3102257"/>
              <a:gd name="connsiteX5" fmla="*/ 7436432 w 7832748"/>
              <a:gd name="connsiteY5" fmla="*/ 1929732 h 3102257"/>
              <a:gd name="connsiteX6" fmla="*/ 6910652 w 7832748"/>
              <a:gd name="connsiteY6" fmla="*/ 2089752 h 3102257"/>
              <a:gd name="connsiteX7" fmla="*/ 6682052 w 7832748"/>
              <a:gd name="connsiteY7" fmla="*/ 2828892 h 3102257"/>
              <a:gd name="connsiteX8" fmla="*/ 4975172 w 7832748"/>
              <a:gd name="connsiteY8" fmla="*/ 2379312 h 3102257"/>
              <a:gd name="connsiteX9" fmla="*/ 2544392 w 7832748"/>
              <a:gd name="connsiteY9" fmla="*/ 3095592 h 3102257"/>
              <a:gd name="connsiteX10" fmla="*/ 1797632 w 7832748"/>
              <a:gd name="connsiteY10" fmla="*/ 1868772 h 3102257"/>
              <a:gd name="connsiteX11" fmla="*/ 6932 w 7832748"/>
              <a:gd name="connsiteY11" fmla="*/ 2013552 h 3102257"/>
              <a:gd name="connsiteX12" fmla="*/ 2521532 w 7832748"/>
              <a:gd name="connsiteY12" fmla="*/ 1259172 h 3102257"/>
              <a:gd name="connsiteX13" fmla="*/ 1927172 w 7832748"/>
              <a:gd name="connsiteY13" fmla="*/ 542892 h 3102257"/>
              <a:gd name="connsiteX14" fmla="*/ 3153992 w 7832748"/>
              <a:gd name="connsiteY14" fmla="*/ 9492 h 3102257"/>
              <a:gd name="connsiteX15" fmla="*/ 3146372 w 7832748"/>
              <a:gd name="connsiteY15" fmla="*/ 1000092 h 3102257"/>
              <a:gd name="connsiteX16" fmla="*/ 3923612 w 7832748"/>
              <a:gd name="connsiteY16" fmla="*/ 1167732 h 31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32748" h="3102257">
                <a:moveTo>
                  <a:pt x="3923612" y="1167732"/>
                </a:moveTo>
                <a:cubicBezTo>
                  <a:pt x="4309692" y="1111852"/>
                  <a:pt x="5053912" y="644492"/>
                  <a:pt x="5462852" y="664812"/>
                </a:cubicBezTo>
                <a:cubicBezTo>
                  <a:pt x="5871792" y="685132"/>
                  <a:pt x="6053402" y="1308702"/>
                  <a:pt x="6377252" y="1289652"/>
                </a:cubicBezTo>
                <a:cubicBezTo>
                  <a:pt x="6701102" y="1270602"/>
                  <a:pt x="7163382" y="577182"/>
                  <a:pt x="7405952" y="550512"/>
                </a:cubicBezTo>
                <a:cubicBezTo>
                  <a:pt x="7648522" y="523842"/>
                  <a:pt x="7827592" y="899762"/>
                  <a:pt x="7832672" y="1129632"/>
                </a:cubicBezTo>
                <a:cubicBezTo>
                  <a:pt x="7837752" y="1359502"/>
                  <a:pt x="7590102" y="1769712"/>
                  <a:pt x="7436432" y="1929732"/>
                </a:cubicBezTo>
                <a:cubicBezTo>
                  <a:pt x="7282762" y="2089752"/>
                  <a:pt x="7036382" y="1939892"/>
                  <a:pt x="6910652" y="2089752"/>
                </a:cubicBezTo>
                <a:cubicBezTo>
                  <a:pt x="6784922" y="2239612"/>
                  <a:pt x="7004632" y="2780632"/>
                  <a:pt x="6682052" y="2828892"/>
                </a:cubicBezTo>
                <a:cubicBezTo>
                  <a:pt x="6359472" y="2877152"/>
                  <a:pt x="5664782" y="2334862"/>
                  <a:pt x="4975172" y="2379312"/>
                </a:cubicBezTo>
                <a:cubicBezTo>
                  <a:pt x="4285562" y="2423762"/>
                  <a:pt x="3073982" y="3180682"/>
                  <a:pt x="2544392" y="3095592"/>
                </a:cubicBezTo>
                <a:cubicBezTo>
                  <a:pt x="2014802" y="3010502"/>
                  <a:pt x="2220542" y="2049112"/>
                  <a:pt x="1797632" y="1868772"/>
                </a:cubicBezTo>
                <a:cubicBezTo>
                  <a:pt x="1374722" y="1688432"/>
                  <a:pt x="-113718" y="2115152"/>
                  <a:pt x="6932" y="2013552"/>
                </a:cubicBezTo>
                <a:cubicBezTo>
                  <a:pt x="127582" y="1911952"/>
                  <a:pt x="2201492" y="1504282"/>
                  <a:pt x="2521532" y="1259172"/>
                </a:cubicBezTo>
                <a:cubicBezTo>
                  <a:pt x="2841572" y="1014062"/>
                  <a:pt x="1821762" y="751172"/>
                  <a:pt x="1927172" y="542892"/>
                </a:cubicBezTo>
                <a:cubicBezTo>
                  <a:pt x="2032582" y="334612"/>
                  <a:pt x="2950792" y="-66708"/>
                  <a:pt x="3153992" y="9492"/>
                </a:cubicBezTo>
                <a:cubicBezTo>
                  <a:pt x="3357192" y="85692"/>
                  <a:pt x="3021912" y="800702"/>
                  <a:pt x="3146372" y="1000092"/>
                </a:cubicBezTo>
                <a:cubicBezTo>
                  <a:pt x="3270832" y="1199482"/>
                  <a:pt x="3537532" y="1223612"/>
                  <a:pt x="3923612" y="116773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84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2">
                <a:lumMod val="75000"/>
              </a:schemeClr>
            </a:gs>
            <a:gs pos="75000">
              <a:srgbClr val="3E196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82CFA-2E92-D6A7-7175-9CC2169A41FE}"/>
              </a:ext>
            </a:extLst>
          </p:cNvPr>
          <p:cNvSpPr/>
          <p:nvPr/>
        </p:nvSpPr>
        <p:spPr>
          <a:xfrm>
            <a:off x="4187639" y="624154"/>
            <a:ext cx="3872204" cy="105436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8 Temel Oyun Duygusu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E38F-3AED-FC51-C04F-83D2DF8AAF0A}"/>
              </a:ext>
            </a:extLst>
          </p:cNvPr>
          <p:cNvGrpSpPr/>
          <p:nvPr/>
        </p:nvGrpSpPr>
        <p:grpSpPr>
          <a:xfrm rot="13479658">
            <a:off x="322716" y="250225"/>
            <a:ext cx="2851274" cy="2849854"/>
            <a:chOff x="6245131" y="3892944"/>
            <a:chExt cx="2851274" cy="28498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24C299-B44B-4C9B-D504-CB149789FACF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4C6D79-2913-9E5C-6769-86C7BC249445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612845-9A23-F4DD-72FC-AAFAD558EDA7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53F611-87D6-11D2-614C-16273DBA725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141932-F67A-29E4-B949-E1E1D59A5525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372775-6F53-FC22-782C-99B1BBB3A8CA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C5ADA4-9F00-17A3-CD2D-1E3B71927C45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A64BFF-11E0-5AA6-B2A8-77772215ED09}"/>
              </a:ext>
            </a:extLst>
          </p:cNvPr>
          <p:cNvSpPr/>
          <p:nvPr/>
        </p:nvSpPr>
        <p:spPr>
          <a:xfrm>
            <a:off x="5550311" y="4415337"/>
            <a:ext cx="6269657" cy="1396632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Monotype Corsiva" panose="03010101010201010101" pitchFamily="66" charset="0"/>
              </a:rPr>
              <a:t>8 temel oyun duygusundan uygun olanları seçelim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88FDEA-C4F5-2791-3562-BBF23B9009BA}"/>
              </a:ext>
            </a:extLst>
          </p:cNvPr>
          <p:cNvCxnSpPr>
            <a:cxnSpLocks/>
          </p:cNvCxnSpPr>
          <p:nvPr/>
        </p:nvCxnSpPr>
        <p:spPr>
          <a:xfrm>
            <a:off x="3688079" y="4195419"/>
            <a:ext cx="0" cy="193134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EEEDC-5781-7378-54BF-FBA4E2022E32}"/>
              </a:ext>
            </a:extLst>
          </p:cNvPr>
          <p:cNvGrpSpPr/>
          <p:nvPr/>
        </p:nvGrpSpPr>
        <p:grpSpPr>
          <a:xfrm>
            <a:off x="3911200" y="813760"/>
            <a:ext cx="734834" cy="591450"/>
            <a:chOff x="7050892" y="4821295"/>
            <a:chExt cx="1424777" cy="13191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74F894-2A6E-23EC-F277-1D43C1035C99}"/>
                </a:ext>
              </a:extLst>
            </p:cNvPr>
            <p:cNvSpPr/>
            <p:nvPr/>
          </p:nvSpPr>
          <p:spPr>
            <a:xfrm>
              <a:off x="7050892" y="4821295"/>
              <a:ext cx="1424777" cy="1319124"/>
            </a:xfrm>
            <a:prstGeom prst="ellipse">
              <a:avLst/>
            </a:prstGeom>
            <a:solidFill>
              <a:srgbClr val="6600CC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aphic 7" descr="Smiling with hearts face outline outline">
              <a:extLst>
                <a:ext uri="{FF2B5EF4-FFF2-40B4-BE49-F238E27FC236}">
                  <a16:creationId xmlns:a16="http://schemas.microsoft.com/office/drawing/2014/main" id="{9EEA44B2-C6CB-EF0E-032B-644D96E42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4556" y="512453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A499B6-F106-5AA2-F303-085FAED936FA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AE0E397C-AE23-7A73-E0BB-5BC7D48C38EC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Circular flowchart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3C396D4B-ED4D-ACF0-9618-98F2B81AB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81" name="menu">
            <a:extLst>
              <a:ext uri="{FF2B5EF4-FFF2-40B4-BE49-F238E27FC236}">
                <a16:creationId xmlns:a16="http://schemas.microsoft.com/office/drawing/2014/main" id="{0B253904-513C-2BBE-51E1-8604DB031C2A}"/>
              </a:ext>
            </a:extLst>
          </p:cNvPr>
          <p:cNvGrpSpPr/>
          <p:nvPr/>
        </p:nvGrpSpPr>
        <p:grpSpPr>
          <a:xfrm>
            <a:off x="3954754" y="4606533"/>
            <a:ext cx="978590" cy="1006636"/>
            <a:chOff x="11053148" y="383747"/>
            <a:chExt cx="645569" cy="622170"/>
          </a:xfrm>
        </p:grpSpPr>
        <p:sp useBgFill="1">
          <p:nvSpPr>
            <p:cNvPr id="82" name="Oval 81">
              <a:extLst>
                <a:ext uri="{FF2B5EF4-FFF2-40B4-BE49-F238E27FC236}">
                  <a16:creationId xmlns:a16="http://schemas.microsoft.com/office/drawing/2014/main" id="{F91CEA1B-574B-84E9-1B0B-99BC277609DD}"/>
                </a:ext>
              </a:extLst>
            </p:cNvPr>
            <p:cNvSpPr/>
            <p:nvPr/>
          </p:nvSpPr>
          <p:spPr>
            <a:xfrm>
              <a:off x="11053148" y="383747"/>
              <a:ext cx="645569" cy="622170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83" name="Graphic 82" descr="Hamburger Menu Icon outline">
              <a:hlinkClick r:id="rId7" action="ppaction://hlinksldjump"/>
              <a:extLst>
                <a:ext uri="{FF2B5EF4-FFF2-40B4-BE49-F238E27FC236}">
                  <a16:creationId xmlns:a16="http://schemas.microsoft.com/office/drawing/2014/main" id="{754A0F19-18DD-C441-F996-CC7969ED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90368" y="503623"/>
              <a:ext cx="371128" cy="371128"/>
            </a:xfrm>
            <a:prstGeom prst="rect">
              <a:avLst/>
            </a:prstGeom>
          </p:spPr>
        </p:pic>
      </p:grpSp>
      <p:grpSp>
        <p:nvGrpSpPr>
          <p:cNvPr id="85" name="Segments">
            <a:extLst>
              <a:ext uri="{FF2B5EF4-FFF2-40B4-BE49-F238E27FC236}">
                <a16:creationId xmlns:a16="http://schemas.microsoft.com/office/drawing/2014/main" id="{434B75AD-2D41-1F31-F0CA-1EC0713900F3}"/>
              </a:ext>
            </a:extLst>
          </p:cNvPr>
          <p:cNvGrpSpPr/>
          <p:nvPr/>
        </p:nvGrpSpPr>
        <p:grpSpPr>
          <a:xfrm>
            <a:off x="-3336368" y="3569410"/>
            <a:ext cx="2851274" cy="2849854"/>
            <a:chOff x="320908" y="250225"/>
            <a:chExt cx="2851274" cy="2849854"/>
          </a:xfrm>
        </p:grpSpPr>
        <p:grpSp>
          <p:nvGrpSpPr>
            <p:cNvPr id="86" name="segments">
              <a:extLst>
                <a:ext uri="{FF2B5EF4-FFF2-40B4-BE49-F238E27FC236}">
                  <a16:creationId xmlns:a16="http://schemas.microsoft.com/office/drawing/2014/main" id="{DFBCDE3A-F512-C0BB-E01C-0EC8187D9CE2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DC20080-BEA7-A76D-C833-A9AF6021B9C9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0DF14EC-2206-509C-57A9-5E0F80C6ED74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BC7E71D-A04D-3504-6E72-C374ADB4FD6B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32BC0B8-AB8F-FE6A-100E-06A94C06043D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81BC98E-9FBB-25CA-1D32-F127D71E0A88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ABB5C52-37AB-EC14-7279-9607C28450B4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586502E-D368-3932-DBF0-4D17AE982A05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6EFEDC0-FAE5-6708-54EA-C9139A629588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87" name="Oval 86">
              <a:extLst>
                <a:ext uri="{FF2B5EF4-FFF2-40B4-BE49-F238E27FC236}">
                  <a16:creationId xmlns:a16="http://schemas.microsoft.com/office/drawing/2014/main" id="{048FC80B-ED4D-76EA-0E35-06C7242D6BDC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29E272D-F395-488B-268A-1E5DF4652D6C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89" name="Graphic 88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EDA680FC-AB7D-31F1-7BD6-8AC31D954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90" name="Graphic 89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E06099A6-2B76-BDCF-CF65-F8F543842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108" name="icons">
            <a:extLst>
              <a:ext uri="{FF2B5EF4-FFF2-40B4-BE49-F238E27FC236}">
                <a16:creationId xmlns:a16="http://schemas.microsoft.com/office/drawing/2014/main" id="{5C55D698-5FA0-0BEC-7D20-D200AF565ABF}"/>
              </a:ext>
            </a:extLst>
          </p:cNvPr>
          <p:cNvGrpSpPr/>
          <p:nvPr/>
        </p:nvGrpSpPr>
        <p:grpSpPr>
          <a:xfrm>
            <a:off x="-3159309" y="3677604"/>
            <a:ext cx="2561088" cy="2555869"/>
            <a:chOff x="493283" y="383747"/>
            <a:chExt cx="2561088" cy="2555869"/>
          </a:xfrm>
        </p:grpSpPr>
        <p:pic>
          <p:nvPicPr>
            <p:cNvPr id="109" name="Graphic 108" descr="Double Tap Gesture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FF79E94E-497A-31FA-5D5E-AFEB4325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110" name="Graphic 109" descr="Aspiration with solid fill">
              <a:hlinkClick r:id="rId17" action="ppaction://hlinksldjump"/>
              <a:extLst>
                <a:ext uri="{FF2B5EF4-FFF2-40B4-BE49-F238E27FC236}">
                  <a16:creationId xmlns:a16="http://schemas.microsoft.com/office/drawing/2014/main" id="{E7BCDA7D-0ABF-452D-8B1A-074870738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111" name="Graphic 110" descr="Building Brick Wall with solid fill">
              <a:hlinkClick r:id="rId20" action="ppaction://hlinksldjump"/>
              <a:extLst>
                <a:ext uri="{FF2B5EF4-FFF2-40B4-BE49-F238E27FC236}">
                  <a16:creationId xmlns:a16="http://schemas.microsoft.com/office/drawing/2014/main" id="{225134C7-61D6-740C-F619-13E7D5FB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112" name="Graphic 111" descr="Connections with solid fill">
              <a:hlinkClick r:id="rId23" action="ppaction://hlinksldjump"/>
              <a:extLst>
                <a:ext uri="{FF2B5EF4-FFF2-40B4-BE49-F238E27FC236}">
                  <a16:creationId xmlns:a16="http://schemas.microsoft.com/office/drawing/2014/main" id="{BE1C6C20-66A5-1FBF-93AD-F86DD651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113" name="Graphic 112" descr="Bar graph with downward trend with solid fill">
              <a:hlinkClick r:id="rId26" action="ppaction://hlinksldjump"/>
              <a:extLst>
                <a:ext uri="{FF2B5EF4-FFF2-40B4-BE49-F238E27FC236}">
                  <a16:creationId xmlns:a16="http://schemas.microsoft.com/office/drawing/2014/main" id="{62EA7C97-1B94-88F4-E5A7-06A21A1C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114" name="Graphic 113" descr="Magician Hat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BA403F5D-B7A4-3C2E-D633-2865100F1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115" name="Graphic 114" descr="No sign with solid fill">
              <a:hlinkClick r:id="rId32" action="ppaction://hlinksldjump"/>
              <a:extLst>
                <a:ext uri="{FF2B5EF4-FFF2-40B4-BE49-F238E27FC236}">
                  <a16:creationId xmlns:a16="http://schemas.microsoft.com/office/drawing/2014/main" id="{C2378F45-3839-8EF0-3B7F-10440FEC8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116" name="Graphic 115" descr="Cauldron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0DE0A771-836F-9BA3-8424-6C95B003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pic>
        <p:nvPicPr>
          <p:cNvPr id="3" name="Graphic 2" descr="Arrow: Straight outline">
            <a:extLst>
              <a:ext uri="{FF2B5EF4-FFF2-40B4-BE49-F238E27FC236}">
                <a16:creationId xmlns:a16="http://schemas.microsoft.com/office/drawing/2014/main" id="{B4487FA5-70A2-51EE-D99C-62490A4CB38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10800000">
            <a:off x="897653" y="2258117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7DA18E-DEC7-1E95-D662-8EF1139513C5}"/>
              </a:ext>
            </a:extLst>
          </p:cNvPr>
          <p:cNvSpPr txBox="1"/>
          <p:nvPr/>
        </p:nvSpPr>
        <p:spPr>
          <a:xfrm>
            <a:off x="1448504" y="23111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345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2">
                <a:lumMod val="75000"/>
              </a:schemeClr>
            </a:gs>
            <a:gs pos="75000">
              <a:srgbClr val="3E196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82CFA-2E92-D6A7-7175-9CC2169A41FE}"/>
              </a:ext>
            </a:extLst>
          </p:cNvPr>
          <p:cNvSpPr/>
          <p:nvPr/>
        </p:nvSpPr>
        <p:spPr>
          <a:xfrm>
            <a:off x="4187639" y="624154"/>
            <a:ext cx="3872204" cy="105436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8 Temel Oyun Duygusu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E38F-3AED-FC51-C04F-83D2DF8AAF0A}"/>
              </a:ext>
            </a:extLst>
          </p:cNvPr>
          <p:cNvGrpSpPr/>
          <p:nvPr/>
        </p:nvGrpSpPr>
        <p:grpSpPr>
          <a:xfrm rot="13479658">
            <a:off x="322716" y="250225"/>
            <a:ext cx="2851274" cy="2849854"/>
            <a:chOff x="6245131" y="3892944"/>
            <a:chExt cx="2851274" cy="28498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24C299-B44B-4C9B-D504-CB149789FACF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4C6D79-2913-9E5C-6769-86C7BC249445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612845-9A23-F4DD-72FC-AAFAD558EDA7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53F611-87D6-11D2-614C-16273DBA725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141932-F67A-29E4-B949-E1E1D59A5525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372775-6F53-FC22-782C-99B1BBB3A8CA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C5ADA4-9F00-17A3-CD2D-1E3B71927C45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88FDEA-C4F5-2791-3562-BBF23B9009BA}"/>
              </a:ext>
            </a:extLst>
          </p:cNvPr>
          <p:cNvCxnSpPr>
            <a:cxnSpLocks/>
          </p:cNvCxnSpPr>
          <p:nvPr/>
        </p:nvCxnSpPr>
        <p:spPr>
          <a:xfrm>
            <a:off x="6543039" y="4184700"/>
            <a:ext cx="0" cy="193134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EEEDC-5781-7378-54BF-FBA4E2022E32}"/>
              </a:ext>
            </a:extLst>
          </p:cNvPr>
          <p:cNvGrpSpPr/>
          <p:nvPr/>
        </p:nvGrpSpPr>
        <p:grpSpPr>
          <a:xfrm>
            <a:off x="3911200" y="813760"/>
            <a:ext cx="734834" cy="591450"/>
            <a:chOff x="7050892" y="4821295"/>
            <a:chExt cx="1424777" cy="13191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74F894-2A6E-23EC-F277-1D43C1035C99}"/>
                </a:ext>
              </a:extLst>
            </p:cNvPr>
            <p:cNvSpPr/>
            <p:nvPr/>
          </p:nvSpPr>
          <p:spPr>
            <a:xfrm>
              <a:off x="7050892" y="4821295"/>
              <a:ext cx="1424777" cy="1319124"/>
            </a:xfrm>
            <a:prstGeom prst="ellipse">
              <a:avLst/>
            </a:prstGeom>
            <a:solidFill>
              <a:srgbClr val="6600CC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aphic 7" descr="Smiling with hearts face outline outline">
              <a:extLst>
                <a:ext uri="{FF2B5EF4-FFF2-40B4-BE49-F238E27FC236}">
                  <a16:creationId xmlns:a16="http://schemas.microsoft.com/office/drawing/2014/main" id="{9EEA44B2-C6CB-EF0E-032B-644D96E42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4556" y="5124535"/>
              <a:ext cx="777445" cy="777445"/>
            </a:xfrm>
            <a:prstGeom prst="rect">
              <a:avLst/>
            </a:prstGeom>
          </p:spPr>
        </p:pic>
      </p:grpSp>
      <p:grpSp>
        <p:nvGrpSpPr>
          <p:cNvPr id="81" name="menu">
            <a:extLst>
              <a:ext uri="{FF2B5EF4-FFF2-40B4-BE49-F238E27FC236}">
                <a16:creationId xmlns:a16="http://schemas.microsoft.com/office/drawing/2014/main" id="{0B253904-513C-2BBE-51E1-8604DB031C2A}"/>
              </a:ext>
            </a:extLst>
          </p:cNvPr>
          <p:cNvGrpSpPr/>
          <p:nvPr/>
        </p:nvGrpSpPr>
        <p:grpSpPr>
          <a:xfrm>
            <a:off x="4981278" y="4538868"/>
            <a:ext cx="978590" cy="1006636"/>
            <a:chOff x="11053148" y="383747"/>
            <a:chExt cx="645569" cy="622170"/>
          </a:xfrm>
        </p:grpSpPr>
        <p:sp useBgFill="1">
          <p:nvSpPr>
            <p:cNvPr id="82" name="Oval 81">
              <a:extLst>
                <a:ext uri="{FF2B5EF4-FFF2-40B4-BE49-F238E27FC236}">
                  <a16:creationId xmlns:a16="http://schemas.microsoft.com/office/drawing/2014/main" id="{F91CEA1B-574B-84E9-1B0B-99BC277609DD}"/>
                </a:ext>
              </a:extLst>
            </p:cNvPr>
            <p:cNvSpPr/>
            <p:nvPr/>
          </p:nvSpPr>
          <p:spPr>
            <a:xfrm>
              <a:off x="11053148" y="383747"/>
              <a:ext cx="645569" cy="622170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3" name="Graphic 82" descr="Hamburger Menu Icon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754A0F19-18DD-C441-F996-CC7969ED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90368" y="503623"/>
              <a:ext cx="371128" cy="371128"/>
            </a:xfrm>
            <a:prstGeom prst="rect">
              <a:avLst/>
            </a:prstGeom>
          </p:spPr>
        </p:pic>
      </p:grpSp>
      <p:grpSp>
        <p:nvGrpSpPr>
          <p:cNvPr id="124" name="Segments">
            <a:extLst>
              <a:ext uri="{FF2B5EF4-FFF2-40B4-BE49-F238E27FC236}">
                <a16:creationId xmlns:a16="http://schemas.microsoft.com/office/drawing/2014/main" id="{F3A008AA-676E-B7D9-CD08-B0DF2B0FDB64}"/>
              </a:ext>
            </a:extLst>
          </p:cNvPr>
          <p:cNvGrpSpPr/>
          <p:nvPr/>
        </p:nvGrpSpPr>
        <p:grpSpPr>
          <a:xfrm>
            <a:off x="422832" y="3778068"/>
            <a:ext cx="2851274" cy="2849854"/>
            <a:chOff x="320908" y="250225"/>
            <a:chExt cx="2851274" cy="2849854"/>
          </a:xfrm>
        </p:grpSpPr>
        <p:grpSp>
          <p:nvGrpSpPr>
            <p:cNvPr id="125" name="segments">
              <a:extLst>
                <a:ext uri="{FF2B5EF4-FFF2-40B4-BE49-F238E27FC236}">
                  <a16:creationId xmlns:a16="http://schemas.microsoft.com/office/drawing/2014/main" id="{B9782E13-A0E9-38D3-9E72-7ABAFC27DB47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A7CB500-8750-0D57-E52A-206479F43DA8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19610F5-D89F-8D92-2F1A-4084C2D0E451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14610EA-F033-1788-B87E-66328F7A6C16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0289630-3778-730E-7E72-4EC6B0A7AC78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478EB49-33B1-E14C-2797-917DD5F5B62C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AC69D7C-A96C-F710-A1AE-40AA45DC80A9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FDC53584-7099-AB48-FA1D-8473B6D26EFC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8CB1650-3B4A-7D99-861B-05B97EB83191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126" name="Oval 125">
              <a:extLst>
                <a:ext uri="{FF2B5EF4-FFF2-40B4-BE49-F238E27FC236}">
                  <a16:creationId xmlns:a16="http://schemas.microsoft.com/office/drawing/2014/main" id="{8814904F-B113-E6E1-0E59-4E6EE3745E58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F43A2CA-E826-77A7-7596-FD5D49515DCE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128" name="Graphic 127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009A3422-59AF-B56D-0E95-A46EF3667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129" name="Graphic 128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DE4CD9FA-B68A-CBD2-AE9F-ACD4964AE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147" name="icons">
            <a:extLst>
              <a:ext uri="{FF2B5EF4-FFF2-40B4-BE49-F238E27FC236}">
                <a16:creationId xmlns:a16="http://schemas.microsoft.com/office/drawing/2014/main" id="{2817FCB7-F6BF-1480-C82D-898681591A96}"/>
              </a:ext>
            </a:extLst>
          </p:cNvPr>
          <p:cNvGrpSpPr/>
          <p:nvPr/>
        </p:nvGrpSpPr>
        <p:grpSpPr>
          <a:xfrm>
            <a:off x="599891" y="3886262"/>
            <a:ext cx="2561088" cy="2555869"/>
            <a:chOff x="493283" y="383747"/>
            <a:chExt cx="2561088" cy="2555869"/>
          </a:xfrm>
        </p:grpSpPr>
        <p:pic>
          <p:nvPicPr>
            <p:cNvPr id="148" name="Graphic 147" descr="Double Tap Gesture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1C9F4097-EC92-E5E9-1AFA-2786447A2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149" name="Graphic 148" descr="Aspiration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13D53B23-E1F6-5C74-02AC-9013595D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150" name="Graphic 149" descr="Building Brick Wall with solid fill">
              <a:hlinkClick r:id="rId17" action="ppaction://hlinksldjump"/>
              <a:extLst>
                <a:ext uri="{FF2B5EF4-FFF2-40B4-BE49-F238E27FC236}">
                  <a16:creationId xmlns:a16="http://schemas.microsoft.com/office/drawing/2014/main" id="{16777853-6CE3-D533-28B7-3FB00837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151" name="Graphic 150" descr="Connections with solid fill">
              <a:hlinkClick r:id="rId20" action="ppaction://hlinksldjump"/>
              <a:extLst>
                <a:ext uri="{FF2B5EF4-FFF2-40B4-BE49-F238E27FC236}">
                  <a16:creationId xmlns:a16="http://schemas.microsoft.com/office/drawing/2014/main" id="{989F75B1-0722-6425-494F-3BFC55704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152" name="Graphic 151" descr="Bar graph with downward trend with solid fill">
              <a:hlinkClick r:id="rId23" action="ppaction://hlinksldjump"/>
              <a:extLst>
                <a:ext uri="{FF2B5EF4-FFF2-40B4-BE49-F238E27FC236}">
                  <a16:creationId xmlns:a16="http://schemas.microsoft.com/office/drawing/2014/main" id="{724E1A3F-AC0E-AC52-1A35-CC3905FFB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153" name="Graphic 152" descr="Magician Hat with solid fill">
              <a:hlinkClick r:id="rId26" action="ppaction://hlinksldjump"/>
              <a:extLst>
                <a:ext uri="{FF2B5EF4-FFF2-40B4-BE49-F238E27FC236}">
                  <a16:creationId xmlns:a16="http://schemas.microsoft.com/office/drawing/2014/main" id="{17B6D86C-0530-93D5-4CED-F7C0683A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154" name="Graphic 153" descr="No sign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5EABC455-25E2-80BD-846E-6F067DB2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155" name="Graphic 154" descr="Cauldron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B85557D-51D6-481E-41C2-AE9972273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DDB0C02-2CB9-029F-7C87-F4427E99F03C}"/>
              </a:ext>
            </a:extLst>
          </p:cNvPr>
          <p:cNvGrpSpPr/>
          <p:nvPr/>
        </p:nvGrpSpPr>
        <p:grpSpPr>
          <a:xfrm>
            <a:off x="225491" y="-972192"/>
            <a:ext cx="751840" cy="741680"/>
            <a:chOff x="236621" y="297769"/>
            <a:chExt cx="751840" cy="741680"/>
          </a:xfrm>
        </p:grpSpPr>
        <p:sp useBgFill="1">
          <p:nvSpPr>
            <p:cNvPr id="158" name="Oval 157">
              <a:extLst>
                <a:ext uri="{FF2B5EF4-FFF2-40B4-BE49-F238E27FC236}">
                  <a16:creationId xmlns:a16="http://schemas.microsoft.com/office/drawing/2014/main" id="{3E89687F-3AE4-AEF1-4759-088ACDF23D1F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9" name="Graphic 158" descr="Circular flowchart with solid fill">
              <a:hlinkClick r:id="rId34" action="ppaction://hlinksldjump"/>
              <a:extLst>
                <a:ext uri="{FF2B5EF4-FFF2-40B4-BE49-F238E27FC236}">
                  <a16:creationId xmlns:a16="http://schemas.microsoft.com/office/drawing/2014/main" id="{A1E0BEC2-5570-7BBB-0137-C6954D42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9082553-F03E-440B-79E5-CAEAE026D158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94" name="Oval 193">
              <a:extLst>
                <a:ext uri="{FF2B5EF4-FFF2-40B4-BE49-F238E27FC236}">
                  <a16:creationId xmlns:a16="http://schemas.microsoft.com/office/drawing/2014/main" id="{856CADC9-4629-F238-8AA7-901DA3B8198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95" name="Graphic 194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A4BF6C18-2A3D-D810-CC5E-C20BBD906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5" name="Graphic 14" descr="Arrow: Straight outline">
            <a:extLst>
              <a:ext uri="{FF2B5EF4-FFF2-40B4-BE49-F238E27FC236}">
                <a16:creationId xmlns:a16="http://schemas.microsoft.com/office/drawing/2014/main" id="{311A05D6-51B8-9020-C927-CAC077DA907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-1051538" y="1678514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F7AAD0-0085-6CC3-38E5-95C99BEF5243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900B0-3AA5-690C-C5FA-D4A331AEE6DC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D53528-9637-1C86-C2C8-B9E7D767E7F5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52EBF6-EABE-5AAC-EBE2-A0002727952D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96F0FE-A43D-E5B4-8ED5-E522FFA6D4AC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7F7907-F6E3-5AA4-9023-7245D783AD7C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D61966-3BB0-F9C4-09BB-C56013DB9415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A90B9-D6AB-116F-2589-879E55911EFD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6595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90000">
              <a:srgbClr val="FF0000">
                <a:lumMod val="85000"/>
                <a:lumOff val="1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41581-FF77-AF48-49BB-31DB21BE495C}"/>
              </a:ext>
            </a:extLst>
          </p:cNvPr>
          <p:cNvSpPr/>
          <p:nvPr/>
        </p:nvSpPr>
        <p:spPr>
          <a:xfrm>
            <a:off x="-11897360" y="961122"/>
            <a:ext cx="12628880" cy="67463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İnsan merkezli hedefler</a:t>
            </a:r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782AC94A-60CA-2398-13BA-59E226059104}"/>
              </a:ext>
            </a:extLst>
          </p:cNvPr>
          <p:cNvSpPr/>
          <p:nvPr/>
        </p:nvSpPr>
        <p:spPr>
          <a:xfrm>
            <a:off x="-2600960" y="208841"/>
            <a:ext cx="12710160" cy="67463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Kurum merkezli hedefler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27728D-0B8F-2F9A-7E52-A7082EC43265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E4612024-BB31-3D30-1846-39F3346462F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0" name="Graphic 9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B083DCD-A52E-E501-4191-46B8E928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B4A6F-4574-6890-B939-004D2CF9157B}"/>
              </a:ext>
            </a:extLst>
          </p:cNvPr>
          <p:cNvGrpSpPr/>
          <p:nvPr/>
        </p:nvGrpSpPr>
        <p:grpSpPr>
          <a:xfrm>
            <a:off x="93498" y="2774751"/>
            <a:ext cx="751840" cy="741680"/>
            <a:chOff x="6421120" y="2367372"/>
            <a:chExt cx="751840" cy="741680"/>
          </a:xfrm>
        </p:grpSpPr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DCCD7952-1ACC-9A08-D2AC-7762FC3C608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6" name="Graphic 15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6935A9-D47D-5A1C-E628-3A91DA0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8" name="Graphic 7" descr="Alterations &amp; Tailoring with solid fill">
            <a:extLst>
              <a:ext uri="{FF2B5EF4-FFF2-40B4-BE49-F238E27FC236}">
                <a16:creationId xmlns:a16="http://schemas.microsoft.com/office/drawing/2014/main" id="{4BD9FE94-2812-0BAD-DDA4-C84003AF2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2009460"/>
            <a:ext cx="560730" cy="560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78021B-41B4-AC3D-3FD1-C1061D662BAB}"/>
              </a:ext>
            </a:extLst>
          </p:cNvPr>
          <p:cNvSpPr txBox="1"/>
          <p:nvPr/>
        </p:nvSpPr>
        <p:spPr>
          <a:xfrm>
            <a:off x="1858368" y="2105159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Sadece eğlenceye değil, somut bir şekilde kuruma fayda sağlayan hedefler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FCF12-E639-F52C-9654-F73A1AEAC73B}"/>
              </a:ext>
            </a:extLst>
          </p:cNvPr>
          <p:cNvSpPr txBox="1"/>
          <p:nvPr/>
        </p:nvSpPr>
        <p:spPr>
          <a:xfrm>
            <a:off x="1877947" y="2742963"/>
            <a:ext cx="830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Bir dönemsel yapılabilir. Bu dönemde kalıcı davranış oluşturulur ve sonrasında </a:t>
            </a:r>
            <a:br>
              <a:rPr lang="tr-TR" dirty="0">
                <a:latin typeface="Raleway" pitchFamily="2" charset="-94"/>
              </a:rPr>
            </a:br>
            <a:r>
              <a:rPr lang="tr-TR" dirty="0">
                <a:latin typeface="Raleway" pitchFamily="2" charset="-94"/>
              </a:rPr>
              <a:t>davranış gözlemciliği yapılabilir.</a:t>
            </a:r>
          </a:p>
        </p:txBody>
      </p:sp>
      <p:pic>
        <p:nvPicPr>
          <p:cNvPr id="19" name="Graphic 18" descr="Alterations &amp; Tailoring with solid fill">
            <a:extLst>
              <a:ext uri="{FF2B5EF4-FFF2-40B4-BE49-F238E27FC236}">
                <a16:creationId xmlns:a16="http://schemas.microsoft.com/office/drawing/2014/main" id="{85D970D0-44E8-58ED-3DCB-3883F78D2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2760242"/>
            <a:ext cx="560730" cy="5607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CB96BE-C92E-05AA-E3B9-F9F5EE8DD172}"/>
              </a:ext>
            </a:extLst>
          </p:cNvPr>
          <p:cNvSpPr txBox="1"/>
          <p:nvPr/>
        </p:nvSpPr>
        <p:spPr>
          <a:xfrm>
            <a:off x="1858368" y="3604849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Oyunlaştırmayı uygulayan ekosistem olarak bu oyunlaştırma sonucu beklenen çıktılar</a:t>
            </a:r>
          </a:p>
        </p:txBody>
      </p:sp>
      <p:pic>
        <p:nvPicPr>
          <p:cNvPr id="21" name="Graphic 20" descr="Alterations &amp; Tailoring with solid fill">
            <a:extLst>
              <a:ext uri="{FF2B5EF4-FFF2-40B4-BE49-F238E27FC236}">
                <a16:creationId xmlns:a16="http://schemas.microsoft.com/office/drawing/2014/main" id="{4EF5E8A3-BE36-9D62-424B-936FFFC52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3511024"/>
            <a:ext cx="560730" cy="56073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C12F216-D20B-2303-55C4-461725BA640B}"/>
              </a:ext>
            </a:extLst>
          </p:cNvPr>
          <p:cNvGrpSpPr/>
          <p:nvPr/>
        </p:nvGrpSpPr>
        <p:grpSpPr>
          <a:xfrm>
            <a:off x="1778456" y="4891224"/>
            <a:ext cx="2168483" cy="369332"/>
            <a:chOff x="1842723" y="4451330"/>
            <a:chExt cx="2168483" cy="369332"/>
          </a:xfrm>
        </p:grpSpPr>
        <p:pic>
          <p:nvPicPr>
            <p:cNvPr id="12" name="Graphic 11" descr="Anchor outline">
              <a:extLst>
                <a:ext uri="{FF2B5EF4-FFF2-40B4-BE49-F238E27FC236}">
                  <a16:creationId xmlns:a16="http://schemas.microsoft.com/office/drawing/2014/main" id="{27467A23-8F1C-5028-AC13-D2C35583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1FB850-3703-A5D8-B59F-265999CC935D}"/>
                </a:ext>
              </a:extLst>
            </p:cNvPr>
            <p:cNvSpPr txBox="1"/>
            <p:nvPr/>
          </p:nvSpPr>
          <p:spPr>
            <a:xfrm>
              <a:off x="2182757" y="4451330"/>
              <a:ext cx="182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Satışların artması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C5C274-066A-2E38-B976-78481CE64D63}"/>
              </a:ext>
            </a:extLst>
          </p:cNvPr>
          <p:cNvGrpSpPr/>
          <p:nvPr/>
        </p:nvGrpSpPr>
        <p:grpSpPr>
          <a:xfrm>
            <a:off x="1778456" y="5410230"/>
            <a:ext cx="3074595" cy="369332"/>
            <a:chOff x="1831663" y="5177878"/>
            <a:chExt cx="3074595" cy="369332"/>
          </a:xfrm>
        </p:grpSpPr>
        <p:pic>
          <p:nvPicPr>
            <p:cNvPr id="22" name="Graphic 21" descr="Anchor outline">
              <a:extLst>
                <a:ext uri="{FF2B5EF4-FFF2-40B4-BE49-F238E27FC236}">
                  <a16:creationId xmlns:a16="http://schemas.microsoft.com/office/drawing/2014/main" id="{24F7D727-CFF6-8B5C-A5A2-DABBE6737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EC825D-D9C9-DB60-F5AB-6686D00882CB}"/>
                </a:ext>
              </a:extLst>
            </p:cNvPr>
            <p:cNvSpPr txBox="1"/>
            <p:nvPr/>
          </p:nvSpPr>
          <p:spPr>
            <a:xfrm>
              <a:off x="2204877" y="5177878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Eğitimlerin tamamlanması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DAE026-1EC6-35EB-D7A3-CB3669C3F171}"/>
              </a:ext>
            </a:extLst>
          </p:cNvPr>
          <p:cNvGrpSpPr/>
          <p:nvPr/>
        </p:nvGrpSpPr>
        <p:grpSpPr>
          <a:xfrm>
            <a:off x="1778456" y="5925883"/>
            <a:ext cx="2652846" cy="369332"/>
            <a:chOff x="1820603" y="5918782"/>
            <a:chExt cx="2652846" cy="369332"/>
          </a:xfrm>
        </p:grpSpPr>
        <p:pic>
          <p:nvPicPr>
            <p:cNvPr id="23" name="Graphic 22" descr="Anchor outline">
              <a:extLst>
                <a:ext uri="{FF2B5EF4-FFF2-40B4-BE49-F238E27FC236}">
                  <a16:creationId xmlns:a16="http://schemas.microsoft.com/office/drawing/2014/main" id="{5DA8E9D6-7682-40D6-D014-D59E6CFE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508FEF-7769-FD9A-03DE-90770B4D4B7F}"/>
                </a:ext>
              </a:extLst>
            </p:cNvPr>
            <p:cNvSpPr txBox="1"/>
            <p:nvPr/>
          </p:nvSpPr>
          <p:spPr>
            <a:xfrm>
              <a:off x="2182757" y="5918782"/>
              <a:ext cx="22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Şikayet sayısı azalması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25F49F-98FC-5D31-5BEC-625DEF15977C}"/>
              </a:ext>
            </a:extLst>
          </p:cNvPr>
          <p:cNvGrpSpPr/>
          <p:nvPr/>
        </p:nvGrpSpPr>
        <p:grpSpPr>
          <a:xfrm>
            <a:off x="5167805" y="5225306"/>
            <a:ext cx="2772485" cy="369332"/>
            <a:chOff x="6138353" y="4451330"/>
            <a:chExt cx="2772485" cy="369332"/>
          </a:xfrm>
        </p:grpSpPr>
        <p:pic>
          <p:nvPicPr>
            <p:cNvPr id="24" name="Graphic 23" descr="Anchor outline">
              <a:extLst>
                <a:ext uri="{FF2B5EF4-FFF2-40B4-BE49-F238E27FC236}">
                  <a16:creationId xmlns:a16="http://schemas.microsoft.com/office/drawing/2014/main" id="{CE119C8B-5B88-7604-A91D-B4D94CEFE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083EE0-8E25-9EC7-E9C4-6C4047FF069B}"/>
                </a:ext>
              </a:extLst>
            </p:cNvPr>
            <p:cNvSpPr txBox="1"/>
            <p:nvPr/>
          </p:nvSpPr>
          <p:spPr>
            <a:xfrm>
              <a:off x="6492484" y="4451330"/>
              <a:ext cx="2418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Dijitalleşme oranı artışı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E798EA-54F8-1D62-74DF-C87E0D19F1A6}"/>
              </a:ext>
            </a:extLst>
          </p:cNvPr>
          <p:cNvGrpSpPr/>
          <p:nvPr/>
        </p:nvGrpSpPr>
        <p:grpSpPr>
          <a:xfrm>
            <a:off x="5167805" y="5652448"/>
            <a:ext cx="2816095" cy="369332"/>
            <a:chOff x="6138353" y="5185056"/>
            <a:chExt cx="2816095" cy="369332"/>
          </a:xfrm>
        </p:grpSpPr>
        <p:pic>
          <p:nvPicPr>
            <p:cNvPr id="25" name="Graphic 24" descr="Anchor outline">
              <a:extLst>
                <a:ext uri="{FF2B5EF4-FFF2-40B4-BE49-F238E27FC236}">
                  <a16:creationId xmlns:a16="http://schemas.microsoft.com/office/drawing/2014/main" id="{3ECF73A1-3D70-D4D8-80A5-B509CF13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056B97-CC15-05C5-8854-ECE10FA5541E}"/>
                </a:ext>
              </a:extLst>
            </p:cNvPr>
            <p:cNvSpPr txBox="1"/>
            <p:nvPr/>
          </p:nvSpPr>
          <p:spPr>
            <a:xfrm>
              <a:off x="6500506" y="5185056"/>
              <a:ext cx="24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Öneri verme sayısı artışı</a:t>
              </a:r>
            </a:p>
          </p:txBody>
        </p:sp>
      </p:grpSp>
      <p:pic>
        <p:nvPicPr>
          <p:cNvPr id="32" name="Graphic 31" descr="Alterations &amp; Tailoring with solid fill">
            <a:extLst>
              <a:ext uri="{FF2B5EF4-FFF2-40B4-BE49-F238E27FC236}">
                <a16:creationId xmlns:a16="http://schemas.microsoft.com/office/drawing/2014/main" id="{789CA307-106A-A9FE-A6B4-8654B348A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726" y="4177569"/>
            <a:ext cx="560730" cy="5607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1382C7-F138-74B6-4B3A-57FE308AB2B3}"/>
              </a:ext>
            </a:extLst>
          </p:cNvPr>
          <p:cNvSpPr txBox="1"/>
          <p:nvPr/>
        </p:nvSpPr>
        <p:spPr>
          <a:xfrm>
            <a:off x="1819283" y="426307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426221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12000">
              <a:srgbClr val="3E196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E38F-3AED-FC51-C04F-83D2DF8AAF0A}"/>
              </a:ext>
            </a:extLst>
          </p:cNvPr>
          <p:cNvGrpSpPr/>
          <p:nvPr/>
        </p:nvGrpSpPr>
        <p:grpSpPr>
          <a:xfrm rot="13479658">
            <a:off x="322716" y="250225"/>
            <a:ext cx="2851274" cy="2849854"/>
            <a:chOff x="6245131" y="3892944"/>
            <a:chExt cx="2851274" cy="28498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24C299-B44B-4C9B-D504-CB149789FACF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4C6D79-2913-9E5C-6769-86C7BC249445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612845-9A23-F4DD-72FC-AAFAD558EDA7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53F611-87D6-11D2-614C-16273DBA725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141932-F67A-29E4-B949-E1E1D59A5525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372775-6F53-FC22-782C-99B1BBB3A8CA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C5ADA4-9F00-17A3-CD2D-1E3B71927C45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Segments">
            <a:extLst>
              <a:ext uri="{FF2B5EF4-FFF2-40B4-BE49-F238E27FC236}">
                <a16:creationId xmlns:a16="http://schemas.microsoft.com/office/drawing/2014/main" id="{17C563F8-8944-F3EF-648B-54A36069D8D8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A5274869-73BA-E0BB-1E68-DF7CFB3B7E2F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85552AF-706C-0A76-BB6B-6F435C33C43D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3032142-78A5-8D1D-C7B1-ABBF5DB2BBE3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3052F77-9AC4-DE17-279D-F41BAD8EB522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77354B5-35A3-EF85-6307-CE1CA3952856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BFC68BA-1293-2121-44C1-9D89C83E8F96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DEABCF3-819B-FEC4-B0DD-05DC0CA03484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9F84356-9BE9-2C9B-BC01-21D08DDBBD41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A68DA91-1491-714C-B355-CC80AB08E340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0740538B-6B1C-A676-8F64-2890263F1C14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E5E9107-EB65-E1E5-6BF3-59925357EE84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55158BF2-AF5E-8A01-C68C-787FC5E82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ECD99F8-2573-298A-0F69-8309809E4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9" name="aktive">
            <a:extLst>
              <a:ext uri="{FF2B5EF4-FFF2-40B4-BE49-F238E27FC236}">
                <a16:creationId xmlns:a16="http://schemas.microsoft.com/office/drawing/2014/main" id="{E5C26EC8-AEEF-6DB0-C66D-8BEA08DC258C}"/>
              </a:ext>
            </a:extLst>
          </p:cNvPr>
          <p:cNvGrpSpPr/>
          <p:nvPr/>
        </p:nvGrpSpPr>
        <p:grpSpPr>
          <a:xfrm rot="2700000">
            <a:off x="-1215218" y="2850135"/>
            <a:ext cx="4269483" cy="3083281"/>
            <a:chOff x="6245131" y="3659517"/>
            <a:chExt cx="4269483" cy="3083281"/>
          </a:xfrm>
        </p:grpSpPr>
        <p:sp>
          <p:nvSpPr>
            <p:cNvPr id="80" name="aktif">
              <a:extLst>
                <a:ext uri="{FF2B5EF4-FFF2-40B4-BE49-F238E27FC236}">
                  <a16:creationId xmlns:a16="http://schemas.microsoft.com/office/drawing/2014/main" id="{D40C3DAB-8081-E011-1115-9AD79AB87548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6FEC2C0-AD19-2664-0386-A72B5F251E1A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DAFD75-11DD-6371-82F0-59F90452534E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94874E1-6C09-BA4D-1033-5C9EC9017079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32FA946-CE11-66C8-AF88-6E830345B0DD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C00226-F44E-433C-F6B8-5BC2940774EA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6AF8F7-3746-7361-D9A4-3ED8812D0837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3986BE2-17E6-CD02-31C6-58FDFB837B2B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8" name="icons">
            <a:extLst>
              <a:ext uri="{FF2B5EF4-FFF2-40B4-BE49-F238E27FC236}">
                <a16:creationId xmlns:a16="http://schemas.microsoft.com/office/drawing/2014/main" id="{F8E7A955-4348-2E09-E30E-32E99FCD9C76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9" name="Graphic 88" descr="Double Tap Gestur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0423EFBF-4D77-CF23-BC96-56CE02E0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90" name="Graphic 89" descr="Aspiration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5A4FCEBF-4D99-3CB6-0F61-0FF34D29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91" name="Graphic 90" descr="Building Brick Wall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C62E2ED9-88C4-63F0-B1B8-E8C9C560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92" name="Graphic 91" descr="Connection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661F2C3E-88D5-4170-27FC-BB7A194FA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93" name="Graphic 92" descr="Bar graph with downward tren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D397CD6E-2B89-D1AC-6A6A-24BD750E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94" name="Graphic 93" descr="Magician Hat with solid fill">
              <a:hlinkClick r:id="rId21" action="ppaction://hlinksldjump"/>
              <a:extLst>
                <a:ext uri="{FF2B5EF4-FFF2-40B4-BE49-F238E27FC236}">
                  <a16:creationId xmlns:a16="http://schemas.microsoft.com/office/drawing/2014/main" id="{52B1FA39-999C-09DD-1A42-94A66718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95" name="Graphic 94" descr="No sign with solid fill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35B630-BFD2-A66B-43C8-06F5B972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96" name="Graphic 95" descr="Cauldron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B345BE23-7F98-51AF-AE99-A2A3D1DC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A82326-36C4-D2D3-E9AC-53DC16331A85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8" name="Oval 97">
              <a:extLst>
                <a:ext uri="{FF2B5EF4-FFF2-40B4-BE49-F238E27FC236}">
                  <a16:creationId xmlns:a16="http://schemas.microsoft.com/office/drawing/2014/main" id="{6F7C603B-FB78-FAA9-2E0F-918DF8EC2E3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9" name="Graphic 98" descr="Back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0654C7D5-B7AD-7D49-77C1-54439AD5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A2D8D8C-8547-C060-06FC-316CEAA0615F}"/>
              </a:ext>
            </a:extLst>
          </p:cNvPr>
          <p:cNvSpPr/>
          <p:nvPr/>
        </p:nvSpPr>
        <p:spPr>
          <a:xfrm>
            <a:off x="-487280" y="249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pic>
        <p:nvPicPr>
          <p:cNvPr id="12" name="Graphic 11" descr="Building Brick Wall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25DE9C-3FEC-319B-C5ED-198F4478C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3" name="Graphic 12" descr="Aspiration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1B3F2F82-777F-5DFF-F19B-F9F6C4B00C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4" name="Graphic 13" descr="Bar graph with downward trend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4284EEC1-E23F-F386-9721-1A6F842CB3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5" name="Graphic 14" descr="Magician Ha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360D0EAF-2F0C-6856-A80F-FC6DF571C4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6" name="Graphic 15" descr="Connections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3360402-056E-A09B-CB7D-247CB23A3D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8" name="Graphic 17" descr="Double Tap Gestur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770CD01D-35DA-9D00-CEB9-4C2C422DF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D3F4F0-639D-96E7-0ADC-88C9512AB42D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205038-97CC-1C17-6A04-E7C9641ABF86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6205B4-E777-FFCC-E8E9-D6CB2930F60F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7099D8-216E-F536-73D0-539F4B20A9D4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4CF553-FC16-39BF-3A62-32DF9DEAE356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B815FB-0E63-9EB6-BBD4-79B08904C4CC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733081-C677-C61D-2AF0-20D617D5597C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824F8B42-3FFE-9B9F-C5EB-54B301B7DA4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CF62A-922B-E7B8-6687-D65DD081FF1C}"/>
              </a:ext>
            </a:extLst>
          </p:cNvPr>
          <p:cNvSpPr txBox="1"/>
          <p:nvPr/>
        </p:nvSpPr>
        <p:spPr>
          <a:xfrm>
            <a:off x="1731412" y="1655902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Oyunda bir şeyleri denemek, öğrenmek, geliştirmek ve kişiselleştirmek gibi amaçlarla oynar.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DCEA-9307-7672-2628-F55298B2EE8B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2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2EE7CE89-27A0-18F4-F7FD-897659AE86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5B1DE3-9346-53D3-45AC-7ACDADA9F544}"/>
              </a:ext>
            </a:extLst>
          </p:cNvPr>
          <p:cNvGrpSpPr/>
          <p:nvPr/>
        </p:nvGrpSpPr>
        <p:grpSpPr>
          <a:xfrm>
            <a:off x="5367326" y="3827204"/>
            <a:ext cx="2081665" cy="369332"/>
            <a:chOff x="1842723" y="4451330"/>
            <a:chExt cx="2081665" cy="369332"/>
          </a:xfrm>
        </p:grpSpPr>
        <p:pic>
          <p:nvPicPr>
            <p:cNvPr id="8" name="Graphic 7" descr="Anchor outline">
              <a:extLst>
                <a:ext uri="{FF2B5EF4-FFF2-40B4-BE49-F238E27FC236}">
                  <a16:creationId xmlns:a16="http://schemas.microsoft.com/office/drawing/2014/main" id="{B33A4F03-EA45-CB81-1807-CDCD291B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C8DCB-0B95-CE71-9990-3E936F7BE6F1}"/>
                </a:ext>
              </a:extLst>
            </p:cNvPr>
            <p:cNvSpPr txBox="1"/>
            <p:nvPr/>
          </p:nvSpPr>
          <p:spPr>
            <a:xfrm>
              <a:off x="2182757" y="4451330"/>
              <a:ext cx="174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Bilgi yarışmaları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480FA2-A47E-B0CE-B6DA-FE418228030F}"/>
              </a:ext>
            </a:extLst>
          </p:cNvPr>
          <p:cNvGrpSpPr/>
          <p:nvPr/>
        </p:nvGrpSpPr>
        <p:grpSpPr>
          <a:xfrm>
            <a:off x="5367326" y="4346210"/>
            <a:ext cx="1677867" cy="369332"/>
            <a:chOff x="1831663" y="5177878"/>
            <a:chExt cx="1677867" cy="369332"/>
          </a:xfrm>
        </p:grpSpPr>
        <p:pic>
          <p:nvPicPr>
            <p:cNvPr id="17" name="Graphic 16" descr="Anchor outline">
              <a:extLst>
                <a:ext uri="{FF2B5EF4-FFF2-40B4-BE49-F238E27FC236}">
                  <a16:creationId xmlns:a16="http://schemas.microsoft.com/office/drawing/2014/main" id="{CB1A845F-A400-51F0-1DC5-D58023B3A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D1C17-332A-4128-3CA2-30D878CA8D93}"/>
                </a:ext>
              </a:extLst>
            </p:cNvPr>
            <p:cNvSpPr txBox="1"/>
            <p:nvPr/>
          </p:nvSpPr>
          <p:spPr>
            <a:xfrm>
              <a:off x="2204877" y="5177878"/>
              <a:ext cx="13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Alıştırmalar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44801A-D5E9-D5F7-7681-6EC600227433}"/>
              </a:ext>
            </a:extLst>
          </p:cNvPr>
          <p:cNvGrpSpPr/>
          <p:nvPr/>
        </p:nvGrpSpPr>
        <p:grpSpPr>
          <a:xfrm>
            <a:off x="5367326" y="4861863"/>
            <a:ext cx="1510545" cy="369332"/>
            <a:chOff x="1820603" y="5918782"/>
            <a:chExt cx="1510545" cy="369332"/>
          </a:xfrm>
        </p:grpSpPr>
        <p:pic>
          <p:nvPicPr>
            <p:cNvPr id="28" name="Graphic 27" descr="Anchor outline">
              <a:extLst>
                <a:ext uri="{FF2B5EF4-FFF2-40B4-BE49-F238E27FC236}">
                  <a16:creationId xmlns:a16="http://schemas.microsoft.com/office/drawing/2014/main" id="{D2D7CB8F-A8DB-9474-C814-72A1B32A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09D18B-5D20-5BF5-9329-0B887FCCA04F}"/>
                </a:ext>
              </a:extLst>
            </p:cNvPr>
            <p:cNvSpPr txBox="1"/>
            <p:nvPr/>
          </p:nvSpPr>
          <p:spPr>
            <a:xfrm>
              <a:off x="2182757" y="5918782"/>
              <a:ext cx="114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Yaratıcılık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3CDA7-1282-FBD3-AA45-2E9A17A41287}"/>
              </a:ext>
            </a:extLst>
          </p:cNvPr>
          <p:cNvGrpSpPr/>
          <p:nvPr/>
        </p:nvGrpSpPr>
        <p:grpSpPr>
          <a:xfrm>
            <a:off x="5367326" y="5391662"/>
            <a:ext cx="2265423" cy="369332"/>
            <a:chOff x="6138353" y="4451330"/>
            <a:chExt cx="2265423" cy="369332"/>
          </a:xfrm>
        </p:grpSpPr>
        <p:pic>
          <p:nvPicPr>
            <p:cNvPr id="31" name="Graphic 30" descr="Anchor outline">
              <a:extLst>
                <a:ext uri="{FF2B5EF4-FFF2-40B4-BE49-F238E27FC236}">
                  <a16:creationId xmlns:a16="http://schemas.microsoft.com/office/drawing/2014/main" id="{6A6A0969-D771-5BB1-D092-5A365462E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7912F-9CE7-A349-1537-F4CAADB5361F}"/>
                </a:ext>
              </a:extLst>
            </p:cNvPr>
            <p:cNvSpPr txBox="1"/>
            <p:nvPr/>
          </p:nvSpPr>
          <p:spPr>
            <a:xfrm>
              <a:off x="6492484" y="4451330"/>
              <a:ext cx="1911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Deneme - yanılma</a:t>
              </a:r>
            </a:p>
          </p:txBody>
        </p:sp>
      </p:grpSp>
      <p:pic>
        <p:nvPicPr>
          <p:cNvPr id="33" name="Graphic 32" descr="Alterations &amp; Tailoring with solid fill">
            <a:extLst>
              <a:ext uri="{FF2B5EF4-FFF2-40B4-BE49-F238E27FC236}">
                <a16:creationId xmlns:a16="http://schemas.microsoft.com/office/drawing/2014/main" id="{7151706B-46DA-F78D-5FE6-7D4C7A1EC72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806596" y="3113549"/>
            <a:ext cx="560730" cy="560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301492-74BE-CC24-7716-68EC1D79B910}"/>
              </a:ext>
            </a:extLst>
          </p:cNvPr>
          <p:cNvSpPr txBox="1"/>
          <p:nvPr/>
        </p:nvSpPr>
        <p:spPr>
          <a:xfrm>
            <a:off x="5408153" y="319905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DB1841-9AE4-81A7-2120-D7B4AAD5C913}"/>
              </a:ext>
            </a:extLst>
          </p:cNvPr>
          <p:cNvGrpSpPr/>
          <p:nvPr/>
        </p:nvGrpSpPr>
        <p:grpSpPr>
          <a:xfrm>
            <a:off x="5366163" y="5871862"/>
            <a:ext cx="2726704" cy="369332"/>
            <a:chOff x="6138353" y="4451330"/>
            <a:chExt cx="2726704" cy="369332"/>
          </a:xfrm>
        </p:grpSpPr>
        <p:pic>
          <p:nvPicPr>
            <p:cNvPr id="36" name="Graphic 35" descr="Anchor outline">
              <a:extLst>
                <a:ext uri="{FF2B5EF4-FFF2-40B4-BE49-F238E27FC236}">
                  <a16:creationId xmlns:a16="http://schemas.microsoft.com/office/drawing/2014/main" id="{98977741-A677-E107-202C-9B94A279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560C70-C3B1-E669-D18E-0033FCB50163}"/>
                </a:ext>
              </a:extLst>
            </p:cNvPr>
            <p:cNvSpPr txBox="1"/>
            <p:nvPr/>
          </p:nvSpPr>
          <p:spPr>
            <a:xfrm>
              <a:off x="6492484" y="4451330"/>
              <a:ext cx="237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Boosters</a:t>
              </a:r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 ilerleticiler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5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12000">
              <a:srgbClr val="3E196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E38F-3AED-FC51-C04F-83D2DF8AAF0A}"/>
              </a:ext>
            </a:extLst>
          </p:cNvPr>
          <p:cNvGrpSpPr/>
          <p:nvPr/>
        </p:nvGrpSpPr>
        <p:grpSpPr>
          <a:xfrm rot="13479658">
            <a:off x="322716" y="250225"/>
            <a:ext cx="2851274" cy="2849854"/>
            <a:chOff x="6245131" y="3892944"/>
            <a:chExt cx="2851274" cy="28498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24C299-B44B-4C9B-D504-CB149789FACF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4C6D79-2913-9E5C-6769-86C7BC249445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612845-9A23-F4DD-72FC-AAFAD558EDA7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53F611-87D6-11D2-614C-16273DBA725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141932-F67A-29E4-B949-E1E1D59A5525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372775-6F53-FC22-782C-99B1BBB3A8CA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C5ADA4-9F00-17A3-CD2D-1E3B71927C45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Segments">
            <a:extLst>
              <a:ext uri="{FF2B5EF4-FFF2-40B4-BE49-F238E27FC236}">
                <a16:creationId xmlns:a16="http://schemas.microsoft.com/office/drawing/2014/main" id="{61A97F4B-644C-E83F-CD4E-CC4BA2C95742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DC5C16C4-9F7D-3EE4-9D73-AC9E2612E3D8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6DC718D-36BA-CCBC-D877-B092B27DD63D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DED7AE6-8561-5701-40A7-BDA51E8D925B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42CE686-F114-FF85-32F8-EDD564410088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74610CC-E4A9-D71E-7522-9161335A1828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588A62E-254F-A73A-359F-CCE70B5EB8C2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6D0A173-1552-2D2A-4B9B-CC44FA6AD3A2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8448270-EDB8-3B0B-7B55-448B5F45211A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DF4F129-D5C8-84E3-19A6-B2DF04E63D03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64001311-19CF-29ED-B093-8DD2DCEAD9E9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DD343E-672B-351E-5A25-E0B41FD1EFED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7F0F872A-49C6-550C-648E-DBABF0DE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D4EB856C-7A0A-DE00-2B49-A70D2924B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9" name="aktive">
            <a:extLst>
              <a:ext uri="{FF2B5EF4-FFF2-40B4-BE49-F238E27FC236}">
                <a16:creationId xmlns:a16="http://schemas.microsoft.com/office/drawing/2014/main" id="{7950DA15-D3FA-549E-2F9B-34906C889B9F}"/>
              </a:ext>
            </a:extLst>
          </p:cNvPr>
          <p:cNvGrpSpPr/>
          <p:nvPr/>
        </p:nvGrpSpPr>
        <p:grpSpPr>
          <a:xfrm rot="5400000">
            <a:off x="-453076" y="2447451"/>
            <a:ext cx="4269483" cy="3083281"/>
            <a:chOff x="6245131" y="3659517"/>
            <a:chExt cx="4269483" cy="3083281"/>
          </a:xfrm>
        </p:grpSpPr>
        <p:sp>
          <p:nvSpPr>
            <p:cNvPr id="80" name="aktif">
              <a:extLst>
                <a:ext uri="{FF2B5EF4-FFF2-40B4-BE49-F238E27FC236}">
                  <a16:creationId xmlns:a16="http://schemas.microsoft.com/office/drawing/2014/main" id="{4422E72D-F256-FF02-7835-AEA3DEAD706A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8EC3B4-003C-4EFF-314A-39DA829AB040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5949DE-4E41-AF58-CA1B-4A602AA828D3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2AAC79-22CC-147C-0C8B-D3909B10DBCA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0AA7AE-F960-B358-5784-77ABEE0217D9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41CA8E-1595-5CD1-3AA2-999F27EEECA7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0779E55-8E4E-019F-ADDA-554F7C594DCC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99218C2-177D-0755-1DA2-84CFC17AC3FF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8" name="icons">
            <a:extLst>
              <a:ext uri="{FF2B5EF4-FFF2-40B4-BE49-F238E27FC236}">
                <a16:creationId xmlns:a16="http://schemas.microsoft.com/office/drawing/2014/main" id="{49E307E2-A374-ABD7-9B0F-49570C254E58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9" name="Graphic 88" descr="Double Tap Gestur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B3CE7CE8-3689-73D7-F801-6D0838415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90" name="Graphic 89" descr="Aspiration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68B23E52-FE0A-5900-F564-2E09F096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91" name="Graphic 90" descr="Building Brick Wall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DE0BDE78-7901-31E6-D157-1A1D06D6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92" name="Graphic 91" descr="Connection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9183D95A-00A8-C226-1024-AE414258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93" name="Graphic 92" descr="Bar graph with downward tren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9D4F7034-7B40-46A1-1C60-E64132DCA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94" name="Graphic 93" descr="Magician Hat with solid fill">
              <a:hlinkClick r:id="rId21" action="ppaction://hlinksldjump"/>
              <a:extLst>
                <a:ext uri="{FF2B5EF4-FFF2-40B4-BE49-F238E27FC236}">
                  <a16:creationId xmlns:a16="http://schemas.microsoft.com/office/drawing/2014/main" id="{11B9CB48-A7EB-8BFB-54B3-783DE5EE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95" name="Graphic 94" descr="No sign with solid fill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D7DB9A-FFD3-F894-5FF2-80AFB78B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96" name="Graphic 95" descr="Cauldron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BCF448AB-C47D-3FCA-3088-B307814D4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324F49-CBF9-C479-55AA-E2D09CA244DB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8" name="Oval 97">
              <a:extLst>
                <a:ext uri="{FF2B5EF4-FFF2-40B4-BE49-F238E27FC236}">
                  <a16:creationId xmlns:a16="http://schemas.microsoft.com/office/drawing/2014/main" id="{A50C1080-2899-B665-D871-49EB5C0C149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9" name="Graphic 98" descr="Back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45DB3EF4-5DE8-60BA-0966-4E69E691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7D0755D3-41ED-9E5E-884B-24C2386C82DD}"/>
              </a:ext>
            </a:extLst>
          </p:cNvPr>
          <p:cNvSpPr/>
          <p:nvPr/>
        </p:nvSpPr>
        <p:spPr>
          <a:xfrm>
            <a:off x="-450359" y="21358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Building Brick Wall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A2B690AA-AEE6-D409-991A-C37277B60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2" name="Graphic 11" descr="Aspiration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F28A6F83-8EFD-B5D9-CF3C-8A6977564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3" name="Graphic 12" descr="Bar graph with downward trend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B23F712E-B822-61FB-3A10-995E708995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4" name="Graphic 13" descr="No sign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3C85F096-1AA8-E164-86BF-5AFCB4CA4DB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643234" y="420231"/>
            <a:ext cx="2403990" cy="2398552"/>
          </a:xfrm>
          <a:prstGeom prst="rect">
            <a:avLst/>
          </a:prstGeom>
        </p:spPr>
      </p:pic>
      <p:pic>
        <p:nvPicPr>
          <p:cNvPr id="15" name="Graphic 14" descr="Magician Ha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AA66C7E5-DA69-23F5-B3E0-16E4FCDE72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7" name="Graphic 16" descr="Cauldron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B17E51F-F606-5E96-5F8C-161E9CBE7A1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8" name="Graphic 17" descr="Double Tap Gestur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1F574D4A-84C2-A9E2-0F97-82966E93F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206E7-A45B-6580-8863-4B664AE36790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CB3EE9-C5DF-C450-F9D6-BECBD9D8B42A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7E4418-5DF0-6BB0-14B5-B00400BBD648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1AF496-50CE-7782-84C2-ACB984BC59B3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B09FB9-974A-B647-E8C2-DB0E7AF81B62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6DDB509-0BB2-A5B9-5E2B-17307907276F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A01FFB-4779-283E-8A42-882E5263316A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06AACDF6-08BD-F417-A7A3-BA9CC454E9F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91C698-064F-E370-6AF0-B80A9FB8B8D4}"/>
              </a:ext>
            </a:extLst>
          </p:cNvPr>
          <p:cNvSpPr txBox="1"/>
          <p:nvPr/>
        </p:nvSpPr>
        <p:spPr>
          <a:xfrm>
            <a:off x="1731412" y="165590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Oyundaki diğer oyuncuların ondaki etkisi için oynar.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A6F1B-0BE3-C34B-6B29-89D1737ED9BC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2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86FDE5A8-3790-B09B-881C-0B4A229B1DF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630861-75C6-F6B4-A670-B54F4EB40856}"/>
              </a:ext>
            </a:extLst>
          </p:cNvPr>
          <p:cNvGrpSpPr/>
          <p:nvPr/>
        </p:nvGrpSpPr>
        <p:grpSpPr>
          <a:xfrm>
            <a:off x="5367326" y="3827204"/>
            <a:ext cx="2143989" cy="369332"/>
            <a:chOff x="1842723" y="4451330"/>
            <a:chExt cx="2143989" cy="369332"/>
          </a:xfrm>
        </p:grpSpPr>
        <p:pic>
          <p:nvPicPr>
            <p:cNvPr id="8" name="Graphic 7" descr="Anchor outline">
              <a:extLst>
                <a:ext uri="{FF2B5EF4-FFF2-40B4-BE49-F238E27FC236}">
                  <a16:creationId xmlns:a16="http://schemas.microsoft.com/office/drawing/2014/main" id="{28A4BE6B-D4B7-D4FB-112B-7C74A43C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DE55CD-B599-DF6A-2197-FD131563BCFC}"/>
                </a:ext>
              </a:extLst>
            </p:cNvPr>
            <p:cNvSpPr txBox="1"/>
            <p:nvPr/>
          </p:nvSpPr>
          <p:spPr>
            <a:xfrm>
              <a:off x="2182757" y="4451330"/>
              <a:ext cx="1803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Takım kaptanlığı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D6559D-A9E5-CAFA-BA3F-05591997671E}"/>
              </a:ext>
            </a:extLst>
          </p:cNvPr>
          <p:cNvGrpSpPr/>
          <p:nvPr/>
        </p:nvGrpSpPr>
        <p:grpSpPr>
          <a:xfrm>
            <a:off x="5367326" y="4346210"/>
            <a:ext cx="3622117" cy="369332"/>
            <a:chOff x="1831663" y="5177878"/>
            <a:chExt cx="3622117" cy="369332"/>
          </a:xfrm>
        </p:grpSpPr>
        <p:pic>
          <p:nvPicPr>
            <p:cNvPr id="20" name="Graphic 19" descr="Anchor outline">
              <a:extLst>
                <a:ext uri="{FF2B5EF4-FFF2-40B4-BE49-F238E27FC236}">
                  <a16:creationId xmlns:a16="http://schemas.microsoft.com/office/drawing/2014/main" id="{8E671231-2FFC-5AB3-91FA-58DD033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80268-F7AF-8636-BD17-69DEDB9E89B3}"/>
                </a:ext>
              </a:extLst>
            </p:cNvPr>
            <p:cNvSpPr txBox="1"/>
            <p:nvPr/>
          </p:nvSpPr>
          <p:spPr>
            <a:xfrm>
              <a:off x="2204877" y="5177878"/>
              <a:ext cx="3248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Diğer oyuncuları takip edebilme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DD8BE8-709A-1481-B654-7D537065A44A}"/>
              </a:ext>
            </a:extLst>
          </p:cNvPr>
          <p:cNvGrpSpPr/>
          <p:nvPr/>
        </p:nvGrpSpPr>
        <p:grpSpPr>
          <a:xfrm>
            <a:off x="5367326" y="4861863"/>
            <a:ext cx="1565625" cy="369332"/>
            <a:chOff x="1820603" y="5918782"/>
            <a:chExt cx="1565625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84E27766-6296-2BC9-0646-25FF33A4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2E56FC-EF70-E19B-AAAF-D46A6ED5C9E2}"/>
                </a:ext>
              </a:extLst>
            </p:cNvPr>
            <p:cNvSpPr txBox="1"/>
            <p:nvPr/>
          </p:nvSpPr>
          <p:spPr>
            <a:xfrm>
              <a:off x="2182757" y="5918782"/>
              <a:ext cx="1203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Mentorluk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763B9C-5B06-984B-6918-588762FB366C}"/>
              </a:ext>
            </a:extLst>
          </p:cNvPr>
          <p:cNvGrpSpPr/>
          <p:nvPr/>
        </p:nvGrpSpPr>
        <p:grpSpPr>
          <a:xfrm>
            <a:off x="5367326" y="5391662"/>
            <a:ext cx="1874547" cy="369332"/>
            <a:chOff x="6138353" y="4451330"/>
            <a:chExt cx="1874547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717609A8-6D58-0023-A8D3-6C70456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B9735-42E4-7157-A95E-6BDEA919B629}"/>
                </a:ext>
              </a:extLst>
            </p:cNvPr>
            <p:cNvSpPr txBox="1"/>
            <p:nvPr/>
          </p:nvSpPr>
          <p:spPr>
            <a:xfrm>
              <a:off x="6492484" y="4451330"/>
              <a:ext cx="1520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Buddy sistemi</a:t>
              </a: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C68880A5-9CCC-21D5-320A-776D0670955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806596" y="3113549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4807B3-D882-9DDD-3EC1-102AEA1417AC}"/>
              </a:ext>
            </a:extLst>
          </p:cNvPr>
          <p:cNvSpPr txBox="1"/>
          <p:nvPr/>
        </p:nvSpPr>
        <p:spPr>
          <a:xfrm>
            <a:off x="5408153" y="319905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8139FB-DB32-D4F3-3FF9-A5F9C1978CCF}"/>
              </a:ext>
            </a:extLst>
          </p:cNvPr>
          <p:cNvGrpSpPr/>
          <p:nvPr/>
        </p:nvGrpSpPr>
        <p:grpSpPr>
          <a:xfrm>
            <a:off x="5366163" y="5871862"/>
            <a:ext cx="2307936" cy="369332"/>
            <a:chOff x="6138353" y="4451330"/>
            <a:chExt cx="2307936" cy="369332"/>
          </a:xfrm>
        </p:grpSpPr>
        <p:pic>
          <p:nvPicPr>
            <p:cNvPr id="37" name="Graphic 36" descr="Anchor outline">
              <a:extLst>
                <a:ext uri="{FF2B5EF4-FFF2-40B4-BE49-F238E27FC236}">
                  <a16:creationId xmlns:a16="http://schemas.microsoft.com/office/drawing/2014/main" id="{9977FB14-2941-DF7B-9D52-AAA16481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4138DF-E97D-13E8-A4C6-24023CCAFB03}"/>
                </a:ext>
              </a:extLst>
            </p:cNvPr>
            <p:cNvSpPr txBox="1"/>
            <p:nvPr/>
          </p:nvSpPr>
          <p:spPr>
            <a:xfrm>
              <a:off x="6492484" y="4451330"/>
              <a:ext cx="1953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Meydan okuma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41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12000">
              <a:srgbClr val="3E196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E38F-3AED-FC51-C04F-83D2DF8AAF0A}"/>
              </a:ext>
            </a:extLst>
          </p:cNvPr>
          <p:cNvGrpSpPr/>
          <p:nvPr/>
        </p:nvGrpSpPr>
        <p:grpSpPr>
          <a:xfrm rot="13479658">
            <a:off x="322716" y="250225"/>
            <a:ext cx="2851274" cy="2849854"/>
            <a:chOff x="6245131" y="3892944"/>
            <a:chExt cx="2851274" cy="28498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24C299-B44B-4C9B-D504-CB149789FACF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4C6D79-2913-9E5C-6769-86C7BC249445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612845-9A23-F4DD-72FC-AAFAD558EDA7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53F611-87D6-11D2-614C-16273DBA725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141932-F67A-29E4-B949-E1E1D59A5525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372775-6F53-FC22-782C-99B1BBB3A8CA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C5ADA4-9F00-17A3-CD2D-1E3B71927C45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Segments">
            <a:extLst>
              <a:ext uri="{FF2B5EF4-FFF2-40B4-BE49-F238E27FC236}">
                <a16:creationId xmlns:a16="http://schemas.microsoft.com/office/drawing/2014/main" id="{52E7E060-9E16-0921-6247-9BCF75D0AEF5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A78BD5A6-12C5-12FF-F70B-02FED889912D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13354E5-A378-FC7F-405B-6272720BF1AA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AF74E0-91F9-B2EA-745C-5B8D901B03FD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464496E-0AC3-B32D-A830-F979222F166B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1852673-30ED-66AC-5720-63B52C6AB74A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6ECE643-54FB-5F4C-DBC9-6629E9027A23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A358AA1-3BB5-ED88-768E-E21307952C07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FA44B87-8136-E0C2-8D4F-F9991AD872CD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75D782E-9D77-6710-77DA-12560C05AD39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3B2E2BDC-50A5-FDEC-0F7B-0AA4EC22EF76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A539676-8C9B-CF5A-3338-7F54C82AF79E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125C2254-9A78-B46A-00D1-278F0572D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0BBF467-ED24-C31A-8CD3-2965CEAA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9" name="aktive">
            <a:extLst>
              <a:ext uri="{FF2B5EF4-FFF2-40B4-BE49-F238E27FC236}">
                <a16:creationId xmlns:a16="http://schemas.microsoft.com/office/drawing/2014/main" id="{35960935-E69F-90AE-ADAD-CE5560B8F956}"/>
              </a:ext>
            </a:extLst>
          </p:cNvPr>
          <p:cNvGrpSpPr/>
          <p:nvPr/>
        </p:nvGrpSpPr>
        <p:grpSpPr>
          <a:xfrm rot="8100000">
            <a:off x="359280" y="2710233"/>
            <a:ext cx="4269483" cy="3083281"/>
            <a:chOff x="6245131" y="3659517"/>
            <a:chExt cx="4269483" cy="3083281"/>
          </a:xfrm>
        </p:grpSpPr>
        <p:sp>
          <p:nvSpPr>
            <p:cNvPr id="80" name="aktif">
              <a:extLst>
                <a:ext uri="{FF2B5EF4-FFF2-40B4-BE49-F238E27FC236}">
                  <a16:creationId xmlns:a16="http://schemas.microsoft.com/office/drawing/2014/main" id="{D09A857B-4B42-612E-F1CB-39C3B4F5BEF3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E0AA81-B99E-952A-CCE2-916D6D680B0C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01E8FE9-4B88-CD5B-CFEE-CCFDE30351FA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0366C8-77E6-06FC-24E7-5477A54ECC03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2C84721-6C7F-ECB5-DAB6-DDCE6EE72DB0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7B35270-297F-4BF0-5A1D-F4108EF26489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ED3908-A257-F122-E78A-BECAB289165E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F9B8270-70D6-D081-F713-2D3A393633FD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8" name="icons">
            <a:extLst>
              <a:ext uri="{FF2B5EF4-FFF2-40B4-BE49-F238E27FC236}">
                <a16:creationId xmlns:a16="http://schemas.microsoft.com/office/drawing/2014/main" id="{562826C2-4EA4-29C3-695A-C5A07FFDC453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9" name="Graphic 88" descr="Double Tap Gestur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DB348C3D-3E97-C077-7420-91D79CD75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90" name="Graphic 89" descr="Aspiration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015D846A-339D-8EE9-B992-0AE240DD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91" name="Graphic 90" descr="Building Brick Wall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9AA109D6-E2F5-E961-B0AE-1A7CF3EA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92" name="Graphic 91" descr="Connection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A2EFAE4D-5605-F38B-C295-9B91C46D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93" name="Graphic 92" descr="Bar graph with downward tren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E2ACC9F4-6407-7967-69DA-BBCD8EC2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94" name="Graphic 93" descr="Magician Hat with solid fill">
              <a:hlinkClick r:id="rId21" action="ppaction://hlinksldjump"/>
              <a:extLst>
                <a:ext uri="{FF2B5EF4-FFF2-40B4-BE49-F238E27FC236}">
                  <a16:creationId xmlns:a16="http://schemas.microsoft.com/office/drawing/2014/main" id="{DE655F38-0D0B-4704-0DAE-6DF686011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95" name="Graphic 94" descr="No sign with solid fill">
              <a:hlinkClick r:id="rId24" action="ppaction://hlinksldjump"/>
              <a:extLst>
                <a:ext uri="{FF2B5EF4-FFF2-40B4-BE49-F238E27FC236}">
                  <a16:creationId xmlns:a16="http://schemas.microsoft.com/office/drawing/2014/main" id="{EB496DC3-5108-49C0-3492-94FB63A9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96" name="Graphic 95" descr="Cauldron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4258B175-50CD-A78B-2AF7-A7F485E1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C720E1-6E1E-8DDE-7959-87BA73ACD1F7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8" name="Oval 97">
              <a:extLst>
                <a:ext uri="{FF2B5EF4-FFF2-40B4-BE49-F238E27FC236}">
                  <a16:creationId xmlns:a16="http://schemas.microsoft.com/office/drawing/2014/main" id="{F5E1B942-E045-A9A9-DFAA-64C81D6B115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9" name="Graphic 98" descr="Back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B7B09761-A93A-2F26-B996-6462AD2C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8454F000-909C-B633-B412-F662BD7AEE7D}"/>
              </a:ext>
            </a:extLst>
          </p:cNvPr>
          <p:cNvSpPr/>
          <p:nvPr/>
        </p:nvSpPr>
        <p:spPr>
          <a:xfrm>
            <a:off x="-481910" y="18075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Building Brick Wall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62F1274-1ACA-1F0C-12D2-F42D2B4DAA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2" name="Graphic 11" descr="Aspiration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666AF5B0-EABC-0D40-1E36-EE0D458E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3" name="Graphic 12" descr="Bar graph with downward trend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FBF101D9-2C1D-2325-8F6D-084DCF28A8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4" name="Graphic 13" descr="No sign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404A101-91B9-9C41-AC70-7734B2984A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643234" y="420231"/>
            <a:ext cx="2403990" cy="2398552"/>
          </a:xfrm>
          <a:prstGeom prst="rect">
            <a:avLst/>
          </a:prstGeom>
        </p:spPr>
      </p:pic>
      <p:pic>
        <p:nvPicPr>
          <p:cNvPr id="16" name="Graphic 15" descr="Connections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3ABA8435-230F-1501-BF76-78082D26D7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7" name="Graphic 16" descr="Cauldron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ABAAAAD5-029E-9378-DA21-43AE77F4526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8" name="Graphic 17" descr="Double Tap Gestur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2CD357C1-1DEB-6B67-EFA7-E80CEC472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91B68A-15FB-5746-A362-FEB58066C8E5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0EF5BC-BF25-F0BF-2E29-5CC056703497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27ACA4-93B1-2412-CE3C-B2603B6B2140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0C6B07-9179-8995-F194-27C0A24D3104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7B716E-EB2B-A067-E678-479C9B9A7F77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293FA5-F8AE-2ED4-46B6-8D45316A0EE6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034331-389F-0875-6B8D-03C15D01DA51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BD5023E6-9148-AAF4-A0DD-83D8BB18F38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7C7FA-05DA-DABE-EB4C-94A586C2E3F9}"/>
              </a:ext>
            </a:extLst>
          </p:cNvPr>
          <p:cNvSpPr txBox="1"/>
          <p:nvPr/>
        </p:nvSpPr>
        <p:spPr>
          <a:xfrm>
            <a:off x="1731412" y="165590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Oyunu sürpriz bir unsuru tahmin etmek  ve görmek için oynar.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38C51-DB6C-396D-C4C6-0BFF8FD02C85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Raleway" pitchFamily="2" charset="-94"/>
              </a:rPr>
              <a:t>2</a:t>
            </a:r>
          </a:p>
        </p:txBody>
      </p:sp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761AFC50-FD3F-CCEC-05D4-5319496CC3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D858CA9-E81A-0990-4D83-FD33647FFE99}"/>
              </a:ext>
            </a:extLst>
          </p:cNvPr>
          <p:cNvGrpSpPr/>
          <p:nvPr/>
        </p:nvGrpSpPr>
        <p:grpSpPr>
          <a:xfrm>
            <a:off x="5373643" y="4107569"/>
            <a:ext cx="954305" cy="369332"/>
            <a:chOff x="1842723" y="4451330"/>
            <a:chExt cx="954305" cy="369332"/>
          </a:xfrm>
        </p:grpSpPr>
        <p:pic>
          <p:nvPicPr>
            <p:cNvPr id="8" name="Graphic 7" descr="Anchor outline">
              <a:extLst>
                <a:ext uri="{FF2B5EF4-FFF2-40B4-BE49-F238E27FC236}">
                  <a16:creationId xmlns:a16="http://schemas.microsoft.com/office/drawing/2014/main" id="{64C5A044-6302-B058-D212-D3C282C5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49319-AEBA-32A9-6C5E-C0E35646180F}"/>
                </a:ext>
              </a:extLst>
            </p:cNvPr>
            <p:cNvSpPr txBox="1"/>
            <p:nvPr/>
          </p:nvSpPr>
          <p:spPr>
            <a:xfrm>
              <a:off x="2182757" y="445133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Şans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1F3455-358C-B27F-5386-CCCF04420524}"/>
              </a:ext>
            </a:extLst>
          </p:cNvPr>
          <p:cNvGrpSpPr/>
          <p:nvPr/>
        </p:nvGrpSpPr>
        <p:grpSpPr>
          <a:xfrm>
            <a:off x="5373643" y="4626575"/>
            <a:ext cx="925416" cy="369332"/>
            <a:chOff x="1831663" y="5177878"/>
            <a:chExt cx="925416" cy="369332"/>
          </a:xfrm>
        </p:grpSpPr>
        <p:pic>
          <p:nvPicPr>
            <p:cNvPr id="21" name="Graphic 20" descr="Anchor outline">
              <a:extLst>
                <a:ext uri="{FF2B5EF4-FFF2-40B4-BE49-F238E27FC236}">
                  <a16:creationId xmlns:a16="http://schemas.microsoft.com/office/drawing/2014/main" id="{AF46D60E-FDFD-EBED-31B4-2875FEAA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E08877-72C4-0137-8B17-9A7CAA787808}"/>
                </a:ext>
              </a:extLst>
            </p:cNvPr>
            <p:cNvSpPr txBox="1"/>
            <p:nvPr/>
          </p:nvSpPr>
          <p:spPr>
            <a:xfrm>
              <a:off x="2204877" y="5177878"/>
              <a:ext cx="5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Sıra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3841D3-1DE0-6A3D-BBD5-6E6CC34315CF}"/>
              </a:ext>
            </a:extLst>
          </p:cNvPr>
          <p:cNvGrpSpPr/>
          <p:nvPr/>
        </p:nvGrpSpPr>
        <p:grpSpPr>
          <a:xfrm>
            <a:off x="5373643" y="5142228"/>
            <a:ext cx="2054477" cy="369332"/>
            <a:chOff x="1820603" y="5918782"/>
            <a:chExt cx="2054477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0F3086D2-0FBB-C384-572B-C38D52ED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7B9C48-CF25-CEF1-DD37-0D029B5ACABE}"/>
                </a:ext>
              </a:extLst>
            </p:cNvPr>
            <p:cNvSpPr txBox="1"/>
            <p:nvPr/>
          </p:nvSpPr>
          <p:spPr>
            <a:xfrm>
              <a:off x="2182757" y="5918782"/>
              <a:ext cx="16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Sürpriz görevler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D33B35-55FB-E314-2E7E-C3D56509D7E3}"/>
              </a:ext>
            </a:extLst>
          </p:cNvPr>
          <p:cNvGrpSpPr/>
          <p:nvPr/>
        </p:nvGrpSpPr>
        <p:grpSpPr>
          <a:xfrm>
            <a:off x="5373643" y="5672027"/>
            <a:ext cx="3496338" cy="369332"/>
            <a:chOff x="6138353" y="4451330"/>
            <a:chExt cx="3496338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ADB2D7D8-F4D6-7C8C-33ED-09E36425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716E83-51BD-3D5D-2A1B-9A025FFEEBE0}"/>
                </a:ext>
              </a:extLst>
            </p:cNvPr>
            <p:cNvSpPr txBox="1"/>
            <p:nvPr/>
          </p:nvSpPr>
          <p:spPr>
            <a:xfrm>
              <a:off x="6492484" y="4451330"/>
              <a:ext cx="3142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Rastgele ödüller (çarkıfelek vs.)</a:t>
              </a: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20DC80F8-8D43-98DB-3A31-59C303CB1F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812913" y="3393914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A074D7-B8AA-9E86-5314-ECC4616E74B1}"/>
              </a:ext>
            </a:extLst>
          </p:cNvPr>
          <p:cNvSpPr txBox="1"/>
          <p:nvPr/>
        </p:nvSpPr>
        <p:spPr>
          <a:xfrm>
            <a:off x="5414470" y="3479420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82151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>
                <a:lumMod val="75000"/>
              </a:schemeClr>
            </a:gs>
            <a:gs pos="8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egments">
            <a:extLst>
              <a:ext uri="{FF2B5EF4-FFF2-40B4-BE49-F238E27FC236}">
                <a16:creationId xmlns:a16="http://schemas.microsoft.com/office/drawing/2014/main" id="{CA4F5486-2DC7-187A-4EFA-D90B859112E8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112" name="segments">
              <a:extLst>
                <a:ext uri="{FF2B5EF4-FFF2-40B4-BE49-F238E27FC236}">
                  <a16:creationId xmlns:a16="http://schemas.microsoft.com/office/drawing/2014/main" id="{EBEA7228-39CB-3362-52F4-97AF9C4EDDB7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3C6B48A-3B3D-E68E-5CA5-7B811EC6917B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5D6DA96-7372-32F1-F1D9-4CA78C8C4CFF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DF1088E-4D3A-49E8-FFF2-1422FA50DDA3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D3D63FA-92E4-98EE-B5E1-557B653D2CF0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C9F4A3B-96F7-7CCE-F52A-B6149F430C3A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973B04E-E9D2-D2AF-7CD1-0FDA78E68926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A94F6EA-C9C2-0C10-B823-A6907851D6BD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C805D66-455D-FC24-0471-A95DD6CF8F8E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113" name="Oval 112">
              <a:extLst>
                <a:ext uri="{FF2B5EF4-FFF2-40B4-BE49-F238E27FC236}">
                  <a16:creationId xmlns:a16="http://schemas.microsoft.com/office/drawing/2014/main" id="{FB58C2EA-4C28-DBB8-72F0-497BB6D7848B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7A78708-8D34-C715-459A-756684C892D8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115" name="Graphic 114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727472C7-F5D9-5FC8-2A6E-352CC3B2D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116" name="Graphic 115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3539BD6D-2F7A-E313-D73E-3E9D2D634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125" name="aktive">
            <a:extLst>
              <a:ext uri="{FF2B5EF4-FFF2-40B4-BE49-F238E27FC236}">
                <a16:creationId xmlns:a16="http://schemas.microsoft.com/office/drawing/2014/main" id="{897AA859-D8F7-4A2F-048C-2DBBD5A0F950}"/>
              </a:ext>
            </a:extLst>
          </p:cNvPr>
          <p:cNvGrpSpPr/>
          <p:nvPr/>
        </p:nvGrpSpPr>
        <p:grpSpPr>
          <a:xfrm rot="10800000">
            <a:off x="789591" y="3457903"/>
            <a:ext cx="4269483" cy="3083281"/>
            <a:chOff x="6245131" y="3659517"/>
            <a:chExt cx="4269483" cy="3083281"/>
          </a:xfrm>
        </p:grpSpPr>
        <p:sp>
          <p:nvSpPr>
            <p:cNvPr id="126" name="aktif">
              <a:extLst>
                <a:ext uri="{FF2B5EF4-FFF2-40B4-BE49-F238E27FC236}">
                  <a16:creationId xmlns:a16="http://schemas.microsoft.com/office/drawing/2014/main" id="{35E9E10F-C4FA-0315-6680-729DD8B2064F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529D82-BE4D-66F6-EF7C-F178D6DE0B68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23C0CA-4C28-F60B-4A89-31DD2D53D552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0004780-8986-31D5-EC1B-D20B8A246DF2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DFC60B4-32D1-E1F7-3931-2BE205E84CC2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D3648F-5302-B4F7-A0BC-A77B5A9DDE00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CCDA6EE-D4FD-3455-1BAF-CF8C12451F16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A4242FA-BCCB-46D0-0BCA-2A2E53934ED0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134" name="icons">
            <a:extLst>
              <a:ext uri="{FF2B5EF4-FFF2-40B4-BE49-F238E27FC236}">
                <a16:creationId xmlns:a16="http://schemas.microsoft.com/office/drawing/2014/main" id="{E72A592C-F50A-8BBB-F887-385E22E5F3F0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135" name="Graphic 134" descr="Double Tap Gestur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ECBD620-F40A-983F-505E-BFE5F76D7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136" name="Graphic 135" descr="Aspiration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5C1325CD-1D4C-DF6B-2406-A0C56768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137" name="Graphic 136" descr="Building Brick Wall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AD168EF5-F8F5-02EF-8F0E-D549B42D8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138" name="Graphic 137" descr="Connection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74408F30-B16A-26D9-0E69-79E9C686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139" name="Graphic 138" descr="Bar graph with downward tren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89091944-15AB-A80A-5E93-48F5ED47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140" name="Graphic 139" descr="Magician Hat with solid fill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47B43A-1F91-2C89-E8ED-DCF37AE15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141" name="Graphic 140" descr="No sign with solid fill">
              <a:hlinkClick r:id="rId24" action="ppaction://hlinksldjump"/>
              <a:extLst>
                <a:ext uri="{FF2B5EF4-FFF2-40B4-BE49-F238E27FC236}">
                  <a16:creationId xmlns:a16="http://schemas.microsoft.com/office/drawing/2014/main" id="{FD3A0DE0-7FA1-9489-6954-F04759CC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142" name="Graphic 141" descr="Cauldron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60153369-842A-DA54-DE7C-7801F7CB0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137155F-7EEA-C7E8-3815-5FCE843D13E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44" name="Oval 143">
              <a:extLst>
                <a:ext uri="{FF2B5EF4-FFF2-40B4-BE49-F238E27FC236}">
                  <a16:creationId xmlns:a16="http://schemas.microsoft.com/office/drawing/2014/main" id="{CC4914AA-7F82-12BE-1967-5EF84AAC63D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45" name="Graphic 144" descr="Back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4B9F34-E8EE-DCB5-4267-F00FB7EA2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30533-2F7A-39C8-420A-31D3456394C1}"/>
              </a:ext>
            </a:extLst>
          </p:cNvPr>
          <p:cNvSpPr/>
          <p:nvPr/>
        </p:nvSpPr>
        <p:spPr>
          <a:xfrm>
            <a:off x="-516936" y="21876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Building Brick Wall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4822B6CC-42A6-BE6C-35E4-B10491F9A8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2" name="Graphic 11" descr="Aspiration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2DDC8B4-5DCA-E02B-57B9-286464CE59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3" name="Graphic 12" descr="Bar graph with downward trend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AAA5B905-0CDA-5F7E-F476-8DC5A3A71D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4" name="Graphic 13" descr="Magician Ha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B19CF5CB-E73B-8AD0-B97C-614DD2CE3F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5" name="Graphic 14" descr="Connections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FE700B8-BB2B-E882-991F-38D022AB7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6" name="Graphic 15" descr="Cauldron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FD9A6FD8-BA54-E6FD-4406-962D0611CC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7" name="Graphic 16" descr="Double Tap Gestur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6D5E1E5-CB27-10AB-A6AD-EED53CC2C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8C0367-2895-EAB6-8191-43A8D34F9F66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2EAB62-7CE3-810F-EB89-83F5B696602D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D231A-921A-4DA4-5455-6EA56CDBDB54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C909D6-A9C5-777B-C1AF-C6B279A63629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5F0A93-2AFB-229A-A027-0D45D15A4043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58AC80-D0D8-5FB9-F0F7-D283B2B79E5B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CA7300-2006-AF71-7AF4-ECB2C5C17EE1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61D16D96-881E-BDA3-30EC-946F0891B5D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55D60-ED43-062C-83B7-3860F6C7570A}"/>
              </a:ext>
            </a:extLst>
          </p:cNvPr>
          <p:cNvSpPr txBox="1"/>
          <p:nvPr/>
        </p:nvSpPr>
        <p:spPr>
          <a:xfrm>
            <a:off x="1731412" y="165590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Oyundaki bir kazanımı kaybetmemek ve ceza almamak için oynar.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6F93C-3CE9-8349-7530-AE2956266122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2CE1AFB-034F-DF35-4F5E-C7CB55ABAF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EC399B4-62FC-57A4-DF5C-4CAF9146D678}"/>
              </a:ext>
            </a:extLst>
          </p:cNvPr>
          <p:cNvGrpSpPr/>
          <p:nvPr/>
        </p:nvGrpSpPr>
        <p:grpSpPr>
          <a:xfrm>
            <a:off x="6301422" y="3820464"/>
            <a:ext cx="2909776" cy="369332"/>
            <a:chOff x="1842723" y="4451330"/>
            <a:chExt cx="2909776" cy="369332"/>
          </a:xfrm>
        </p:grpSpPr>
        <p:pic>
          <p:nvPicPr>
            <p:cNvPr id="8" name="Graphic 7" descr="Anchor outline">
              <a:extLst>
                <a:ext uri="{FF2B5EF4-FFF2-40B4-BE49-F238E27FC236}">
                  <a16:creationId xmlns:a16="http://schemas.microsoft.com/office/drawing/2014/main" id="{A2C663FD-884A-08C1-31F7-B01E4F1B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BBFDD-73A6-2D1E-AC98-3B9B9DDC4503}"/>
                </a:ext>
              </a:extLst>
            </p:cNvPr>
            <p:cNvSpPr txBox="1"/>
            <p:nvPr/>
          </p:nvSpPr>
          <p:spPr>
            <a:xfrm>
              <a:off x="2182757" y="4451330"/>
              <a:ext cx="256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Kazandıklarını kaybetme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4EA410-F979-D02C-7A75-9BF0BE56F94C}"/>
              </a:ext>
            </a:extLst>
          </p:cNvPr>
          <p:cNvGrpSpPr/>
          <p:nvPr/>
        </p:nvGrpSpPr>
        <p:grpSpPr>
          <a:xfrm>
            <a:off x="6301422" y="4339470"/>
            <a:ext cx="1968523" cy="369332"/>
            <a:chOff x="1831663" y="5177878"/>
            <a:chExt cx="1968523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0F5FA410-1921-F9BB-7D33-A2F1DDB73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EC3938-F077-90FB-38B5-4D1C0B3DA758}"/>
                </a:ext>
              </a:extLst>
            </p:cNvPr>
            <p:cNvSpPr txBox="1"/>
            <p:nvPr/>
          </p:nvSpPr>
          <p:spPr>
            <a:xfrm>
              <a:off x="2204877" y="5177878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Ceza sistemleri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191E88-ADC5-63B6-ADFF-FDECD5DE7895}"/>
              </a:ext>
            </a:extLst>
          </p:cNvPr>
          <p:cNvGrpSpPr/>
          <p:nvPr/>
        </p:nvGrpSpPr>
        <p:grpSpPr>
          <a:xfrm>
            <a:off x="6301422" y="4855123"/>
            <a:ext cx="1795688" cy="369332"/>
            <a:chOff x="1820603" y="5918782"/>
            <a:chExt cx="1795688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5E4A80BD-8A73-FD71-00F5-0A6D4DC8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BBA192-5846-0670-AC35-9B0A2A28D121}"/>
                </a:ext>
              </a:extLst>
            </p:cNvPr>
            <p:cNvSpPr txBox="1"/>
            <p:nvPr/>
          </p:nvSpPr>
          <p:spPr>
            <a:xfrm>
              <a:off x="2182757" y="5918782"/>
              <a:ext cx="143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Seviye düşme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97B22B-C22F-ED03-0E3C-500C48AF2FFE}"/>
              </a:ext>
            </a:extLst>
          </p:cNvPr>
          <p:cNvGrpSpPr/>
          <p:nvPr/>
        </p:nvGrpSpPr>
        <p:grpSpPr>
          <a:xfrm>
            <a:off x="6301422" y="5384922"/>
            <a:ext cx="2993636" cy="369332"/>
            <a:chOff x="6138353" y="4451330"/>
            <a:chExt cx="2993636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B457F270-98D8-93B3-FE6D-FCA87848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58FADF-3D90-E6B9-85A2-9F2A8FF4EECC}"/>
                </a:ext>
              </a:extLst>
            </p:cNvPr>
            <p:cNvSpPr txBox="1"/>
            <p:nvPr/>
          </p:nvSpPr>
          <p:spPr>
            <a:xfrm>
              <a:off x="6492484" y="4451330"/>
              <a:ext cx="2639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Geçici oyun dışı kalma vs.</a:t>
              </a: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C53C5DAF-081F-FF8A-E8A3-B16AC5B71A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740692" y="3106809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32F262-F9FE-FEA5-DA93-1E0B311CBCA3}"/>
              </a:ext>
            </a:extLst>
          </p:cNvPr>
          <p:cNvSpPr txBox="1"/>
          <p:nvPr/>
        </p:nvSpPr>
        <p:spPr>
          <a:xfrm>
            <a:off x="6342249" y="319231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329721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>
                <a:lumMod val="75000"/>
              </a:schemeClr>
            </a:gs>
            <a:gs pos="8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egments">
            <a:extLst>
              <a:ext uri="{FF2B5EF4-FFF2-40B4-BE49-F238E27FC236}">
                <a16:creationId xmlns:a16="http://schemas.microsoft.com/office/drawing/2014/main" id="{1BE03618-D4F3-0B79-8693-6E714EE8FB8B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5E1DBECE-19DB-5503-EB48-08E7D30FB622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6CA959B-3006-9473-60CB-CFAD718A71A6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47E493-6FF4-1614-F3C1-C6BEDE795B43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E9A6A5-9867-E573-B89C-69797058C210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E703E9E-841F-8562-18A6-CFA0F12F101B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A1FEA7A-687D-A913-D556-EC3A18779003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E5377AB-134C-52E9-F567-E9B705951E97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0743FE7-D08E-757C-004A-2EF88EEB1AB3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47AF7F6-1476-E406-C6BD-DADD009DCF81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B5D73347-390E-82F0-09F7-552FDD9F9EB1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0C0EC2A-2C97-C9B1-6ABB-4B65CBFAEA9B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63A1BFC0-B04A-11D8-DFEF-CC60A24FC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543AB471-10FF-6D91-68CE-4421C2AD9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1" name="aktive">
            <a:extLst>
              <a:ext uri="{FF2B5EF4-FFF2-40B4-BE49-F238E27FC236}">
                <a16:creationId xmlns:a16="http://schemas.microsoft.com/office/drawing/2014/main" id="{798FA7D2-C8B6-54DE-3B40-37A18533B299}"/>
              </a:ext>
            </a:extLst>
          </p:cNvPr>
          <p:cNvGrpSpPr/>
          <p:nvPr/>
        </p:nvGrpSpPr>
        <p:grpSpPr>
          <a:xfrm rot="13500000">
            <a:off x="562783" y="4277446"/>
            <a:ext cx="4269483" cy="3083281"/>
            <a:chOff x="6245131" y="3659517"/>
            <a:chExt cx="4269483" cy="3083281"/>
          </a:xfrm>
        </p:grpSpPr>
        <p:sp>
          <p:nvSpPr>
            <p:cNvPr id="72" name="aktif">
              <a:extLst>
                <a:ext uri="{FF2B5EF4-FFF2-40B4-BE49-F238E27FC236}">
                  <a16:creationId xmlns:a16="http://schemas.microsoft.com/office/drawing/2014/main" id="{20FF2CCE-16C8-4042-9FAB-75599234EACF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0F5041B-DD3F-F778-FC2C-27236364544A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DE247E-9A6C-B2FB-DD27-F252E3BDCEB9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AD2055C-7541-9FF3-BFBC-4AAEE8D5F9F4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53CE1E1-DE95-FA67-A6EC-E8BA7B656935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2A39CC-66E2-073B-80EF-E1D440AA07AD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6D3A2C-CD60-E640-0F15-B6BB31F66016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F862C41-7F36-A063-38C9-C037DA5FA6D0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0" name="icons">
            <a:extLst>
              <a:ext uri="{FF2B5EF4-FFF2-40B4-BE49-F238E27FC236}">
                <a16:creationId xmlns:a16="http://schemas.microsoft.com/office/drawing/2014/main" id="{C72C9835-1461-1087-9559-2F706322966F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1" name="Graphic 80" descr="Double Tap Gesture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71DE2826-D601-931F-2AF6-96BC36AE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82" name="Graphic 81" descr="Aspiration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EE59E16D-B9AE-8B73-793C-7D941B9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83" name="Graphic 82" descr="Building Brick Wall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D359E706-1A65-2711-53FC-45B504F0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84" name="Graphic 83" descr="Connection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97E0430D-8DA3-BAE4-FE91-D8C42837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85" name="Graphic 84" descr="Bar graph with downward trend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5EABFF83-5151-E028-5FFE-D21E7269F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86" name="Graphic 85" descr="Magician Hat with solid fill">
              <a:hlinkClick r:id="rId21" action="ppaction://hlinksldjump"/>
              <a:extLst>
                <a:ext uri="{FF2B5EF4-FFF2-40B4-BE49-F238E27FC236}">
                  <a16:creationId xmlns:a16="http://schemas.microsoft.com/office/drawing/2014/main" id="{7C65CFA3-89EC-62C7-7CAC-F46F81ED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87" name="Graphic 86" descr="No sign with solid fill">
              <a:hlinkClick r:id="rId24" action="ppaction://hlinksldjump"/>
              <a:extLst>
                <a:ext uri="{FF2B5EF4-FFF2-40B4-BE49-F238E27FC236}">
                  <a16:creationId xmlns:a16="http://schemas.microsoft.com/office/drawing/2014/main" id="{B900E0AF-7A66-512A-EB9C-DB05261E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88" name="Graphic 87" descr="Cauldron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3BE21E43-FC55-11C1-B2A8-A64AEE94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7A3B188-3FC9-3CAD-1931-257180C5365F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1EAC2905-6A57-E475-8B64-641335876B0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1" name="Graphic 90" descr="Back with solid fill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715359-8C98-8E07-3F14-1F25C31A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65905-5BA8-81C1-DFB1-942F39D2D8EB}"/>
              </a:ext>
            </a:extLst>
          </p:cNvPr>
          <p:cNvSpPr/>
          <p:nvPr/>
        </p:nvSpPr>
        <p:spPr>
          <a:xfrm>
            <a:off x="-504173" y="167343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Building Brick Wall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960CB66E-DA7F-17AB-E7ED-0D0C31AC3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2" name="Graphic 11" descr="Aspiration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701BB63C-38BF-245D-7389-B5E9C0568F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4" name="Graphic 13" descr="No sign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A0244661-E319-124E-4859-3721117434F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643234" y="420231"/>
            <a:ext cx="2403990" cy="2398552"/>
          </a:xfrm>
          <a:prstGeom prst="rect">
            <a:avLst/>
          </a:prstGeom>
        </p:spPr>
      </p:pic>
      <p:pic>
        <p:nvPicPr>
          <p:cNvPr id="15" name="Graphic 14" descr="Magician Ha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B8A95F11-8D6F-0468-248A-429C83EE54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6" name="Graphic 15" descr="Connections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22569A28-2D0E-7482-53BE-65A95EB29B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7" name="Graphic 16" descr="Cauldron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6F863FFB-FB70-BC1D-BF4C-7E08D0FD8DD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8" name="Graphic 17" descr="Double Tap Gestur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747CB552-F6B0-9D30-9FF5-E87C714F2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DF7F27-01D2-5B70-618A-5E95B9BD0303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E5CD31-A605-C83B-B1F5-4C7A103515E1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E5FD84-4822-CB66-AA3A-12E1599C7E5A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14ED19-323B-0202-0517-50F20B67C1A0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F8D41-FBF5-97A5-D75D-288CAB29CA5B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50FAC3-2DE4-8F0C-39A2-43700600AD22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9ADFDE-1BA4-5AFB-7624-BEB652A969C6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39" name="Graphic 38" descr="Alterations &amp; Tailoring with solid fill">
            <a:extLst>
              <a:ext uri="{FF2B5EF4-FFF2-40B4-BE49-F238E27FC236}">
                <a16:creationId xmlns:a16="http://schemas.microsoft.com/office/drawing/2014/main" id="{5DA55986-95DA-6FDF-40A8-DE20A18BC94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38B6A7-355A-F2D0-4DAF-0779FE336E0B}"/>
              </a:ext>
            </a:extLst>
          </p:cNvPr>
          <p:cNvSpPr txBox="1"/>
          <p:nvPr/>
        </p:nvSpPr>
        <p:spPr>
          <a:xfrm>
            <a:off x="1731412" y="165590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 kısıtlı olan bir kaynak ya da süre ile aciliyet duygusuyla oynar.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A7C34-B327-5E76-3B3A-9B17EC91CDD6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42" name="Graphic 41" descr="Alterations &amp; Tailoring with solid fill">
            <a:extLst>
              <a:ext uri="{FF2B5EF4-FFF2-40B4-BE49-F238E27FC236}">
                <a16:creationId xmlns:a16="http://schemas.microsoft.com/office/drawing/2014/main" id="{D4E9C5F7-09D5-D299-3F53-07C4FEE9DBD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E3BA600-5363-5177-3770-E12319EA63F9}"/>
              </a:ext>
            </a:extLst>
          </p:cNvPr>
          <p:cNvGrpSpPr/>
          <p:nvPr/>
        </p:nvGrpSpPr>
        <p:grpSpPr>
          <a:xfrm>
            <a:off x="6376365" y="4216054"/>
            <a:ext cx="1542799" cy="369332"/>
            <a:chOff x="1842723" y="4451330"/>
            <a:chExt cx="1542799" cy="369332"/>
          </a:xfrm>
        </p:grpSpPr>
        <p:pic>
          <p:nvPicPr>
            <p:cNvPr id="44" name="Graphic 43" descr="Anchor outline">
              <a:extLst>
                <a:ext uri="{FF2B5EF4-FFF2-40B4-BE49-F238E27FC236}">
                  <a16:creationId xmlns:a16="http://schemas.microsoft.com/office/drawing/2014/main" id="{C70027E0-581B-E24F-827C-A47CEDF3D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02B95B-844D-C882-A2C9-4AFD1E5ECD04}"/>
                </a:ext>
              </a:extLst>
            </p:cNvPr>
            <p:cNvSpPr txBox="1"/>
            <p:nvPr/>
          </p:nvSpPr>
          <p:spPr>
            <a:xfrm>
              <a:off x="2182757" y="4451330"/>
              <a:ext cx="12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Geri sayım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C8697C-1153-AFA0-D9BA-B75E2FE80FF6}"/>
              </a:ext>
            </a:extLst>
          </p:cNvPr>
          <p:cNvGrpSpPr/>
          <p:nvPr/>
        </p:nvGrpSpPr>
        <p:grpSpPr>
          <a:xfrm>
            <a:off x="6376365" y="4735060"/>
            <a:ext cx="2347922" cy="369332"/>
            <a:chOff x="1831663" y="5177878"/>
            <a:chExt cx="2347922" cy="369332"/>
          </a:xfrm>
        </p:grpSpPr>
        <p:pic>
          <p:nvPicPr>
            <p:cNvPr id="47" name="Graphic 46" descr="Anchor outline">
              <a:extLst>
                <a:ext uri="{FF2B5EF4-FFF2-40B4-BE49-F238E27FC236}">
                  <a16:creationId xmlns:a16="http://schemas.microsoft.com/office/drawing/2014/main" id="{9D0BE4F9-4B44-D11E-ECB7-6CBAE4DD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522B29-C801-6616-119F-3B6124710A15}"/>
                </a:ext>
              </a:extLst>
            </p:cNvPr>
            <p:cNvSpPr txBox="1"/>
            <p:nvPr/>
          </p:nvSpPr>
          <p:spPr>
            <a:xfrm>
              <a:off x="2204877" y="5177878"/>
              <a:ext cx="19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Puanların azalması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5B16D6-857A-50DA-D8E1-2E9009C8FFC9}"/>
              </a:ext>
            </a:extLst>
          </p:cNvPr>
          <p:cNvGrpSpPr/>
          <p:nvPr/>
        </p:nvGrpSpPr>
        <p:grpSpPr>
          <a:xfrm>
            <a:off x="6376365" y="5250713"/>
            <a:ext cx="3129706" cy="369332"/>
            <a:chOff x="1820603" y="5918782"/>
            <a:chExt cx="3129706" cy="369332"/>
          </a:xfrm>
        </p:grpSpPr>
        <p:pic>
          <p:nvPicPr>
            <p:cNvPr id="50" name="Graphic 49" descr="Anchor outline">
              <a:extLst>
                <a:ext uri="{FF2B5EF4-FFF2-40B4-BE49-F238E27FC236}">
                  <a16:creationId xmlns:a16="http://schemas.microsoft.com/office/drawing/2014/main" id="{66DB44B1-2FB0-025F-C6B4-32283EF1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F2878C-3B96-2304-B3EF-822BF3C033F3}"/>
                </a:ext>
              </a:extLst>
            </p:cNvPr>
            <p:cNvSpPr txBox="1"/>
            <p:nvPr/>
          </p:nvSpPr>
          <p:spPr>
            <a:xfrm>
              <a:off x="2182757" y="5918782"/>
              <a:ext cx="276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Saatli randevu mekaniği vs.</a:t>
              </a:r>
            </a:p>
          </p:txBody>
        </p:sp>
      </p:grpSp>
      <p:pic>
        <p:nvPicPr>
          <p:cNvPr id="55" name="Graphic 54" descr="Alterations &amp; Tailoring with solid fill">
            <a:extLst>
              <a:ext uri="{FF2B5EF4-FFF2-40B4-BE49-F238E27FC236}">
                <a16:creationId xmlns:a16="http://schemas.microsoft.com/office/drawing/2014/main" id="{C7C1DEAD-E4C3-A6FA-33CA-EA1EA884C3F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15635" y="3502399"/>
            <a:ext cx="560730" cy="56073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A7F0BE-3CFE-17BC-3F07-30A6116F14B1}"/>
              </a:ext>
            </a:extLst>
          </p:cNvPr>
          <p:cNvSpPr txBox="1"/>
          <p:nvPr/>
        </p:nvSpPr>
        <p:spPr>
          <a:xfrm>
            <a:off x="6417192" y="358790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140860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>
                <a:lumMod val="75000"/>
              </a:schemeClr>
            </a:gs>
            <a:gs pos="8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egments">
            <a:extLst>
              <a:ext uri="{FF2B5EF4-FFF2-40B4-BE49-F238E27FC236}">
                <a16:creationId xmlns:a16="http://schemas.microsoft.com/office/drawing/2014/main" id="{44D4E6AF-47BE-E29F-14DC-D19BEA0D49F1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5B9563C3-E10B-72E8-8146-22546BD32444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BB6A96D-E54F-2049-2FCA-3AEB4137B1C5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3122A96-D3CF-044B-AA29-2A75BA050005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C5168FB-879B-45F7-712F-51325DB2198F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2457527-5698-79F0-E596-2B793CF8612E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EC951D3-96E6-9C5A-FB58-7382D16D2E79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0D3877D-E255-C6D5-690C-17635F0EFC0A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4070FE7-D1AF-630D-C2C3-178AFF6F51FE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BA821E1-0765-3720-F8EC-9A955E5E1C7E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887BB20C-DBE3-F4C0-08D7-157480EB80EA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8BF2BC-D4EE-6BA8-78F4-F624106C6FED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4305E39B-860D-095E-E141-7F8211413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8348482E-53B9-45B8-AEBF-97DC1653F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1" name="aktive">
            <a:extLst>
              <a:ext uri="{FF2B5EF4-FFF2-40B4-BE49-F238E27FC236}">
                <a16:creationId xmlns:a16="http://schemas.microsoft.com/office/drawing/2014/main" id="{948F1124-201A-D2A5-6B68-F6AD2849C5DD}"/>
              </a:ext>
            </a:extLst>
          </p:cNvPr>
          <p:cNvGrpSpPr/>
          <p:nvPr/>
        </p:nvGrpSpPr>
        <p:grpSpPr>
          <a:xfrm rot="16200000">
            <a:off x="-216024" y="4688751"/>
            <a:ext cx="4269483" cy="3083281"/>
            <a:chOff x="6245131" y="3659517"/>
            <a:chExt cx="4269483" cy="3083281"/>
          </a:xfrm>
        </p:grpSpPr>
        <p:sp>
          <p:nvSpPr>
            <p:cNvPr id="72" name="aktif">
              <a:extLst>
                <a:ext uri="{FF2B5EF4-FFF2-40B4-BE49-F238E27FC236}">
                  <a16:creationId xmlns:a16="http://schemas.microsoft.com/office/drawing/2014/main" id="{024E69AD-B230-27AA-DFCB-31248DC96867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1F10A3-DA8E-12AA-D073-ED18203C663C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306E1C-0946-E328-CD83-8615545AE08B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EC3BA0-94AF-7E06-72FB-4B55979EE02E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16E39E-E336-17E9-4A2A-4BB7E21828FB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135D2AD-67CF-D642-0893-1469A03DB14F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04AA75C-AF27-C1A2-BF51-23C257D8ECB3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A8A0546-FB7F-70FF-2DEB-74B755F1E7F9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0" name="icons">
            <a:extLst>
              <a:ext uri="{FF2B5EF4-FFF2-40B4-BE49-F238E27FC236}">
                <a16:creationId xmlns:a16="http://schemas.microsoft.com/office/drawing/2014/main" id="{47DAFD1E-6AED-2961-7294-C8C06E06B17C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1" name="Graphic 80" descr="Double Tap Gesture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26030A62-CE19-7AA3-65E3-7C5E6FB7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82" name="Graphic 81" descr="Aspiration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CAEC1373-9D7F-7C07-CF2F-E046B569B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83" name="Graphic 82" descr="Building Brick Wall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0CE05438-F769-6FDA-F649-8539F963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84" name="Graphic 83" descr="Connections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160F3921-5BD0-0C54-EDD4-25756868E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85" name="Graphic 84" descr="Bar graph with downward trend with solid fill">
              <a:hlinkClick r:id="rId19" action="ppaction://hlinksldjump"/>
              <a:extLst>
                <a:ext uri="{FF2B5EF4-FFF2-40B4-BE49-F238E27FC236}">
                  <a16:creationId xmlns:a16="http://schemas.microsoft.com/office/drawing/2014/main" id="{1521CABF-CFE0-6569-6EE2-069369456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86" name="Graphic 85" descr="Magician Hat with solid fill">
              <a:hlinkClick r:id="rId22" action="ppaction://hlinksldjump"/>
              <a:extLst>
                <a:ext uri="{FF2B5EF4-FFF2-40B4-BE49-F238E27FC236}">
                  <a16:creationId xmlns:a16="http://schemas.microsoft.com/office/drawing/2014/main" id="{9EECE1C9-E88D-B7FB-333A-4D31B7D7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87" name="Graphic 86" descr="No sign with solid fill">
              <a:hlinkClick r:id="rId25" action="ppaction://hlinksldjump"/>
              <a:extLst>
                <a:ext uri="{FF2B5EF4-FFF2-40B4-BE49-F238E27FC236}">
                  <a16:creationId xmlns:a16="http://schemas.microsoft.com/office/drawing/2014/main" id="{38F9ADC4-494B-C9DB-DDFB-8AC5EE46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88" name="Graphic 87" descr="Cauldron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F9D065B5-F8A7-7C68-5B08-E6F74927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753AC0-A1DE-3D59-8AFA-82313FABD0F0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1E5744EE-B05D-3CEB-97B6-2CF3B80C354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1" name="Graphic 90" descr="Back with solid fill">
              <a:hlinkClick r:id="rId30" action="ppaction://hlinksldjump"/>
              <a:extLst>
                <a:ext uri="{FF2B5EF4-FFF2-40B4-BE49-F238E27FC236}">
                  <a16:creationId xmlns:a16="http://schemas.microsoft.com/office/drawing/2014/main" id="{72A015C5-54B6-41CB-4549-CF7C4697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8" name="Rectangle: Rounded Corners 7">
            <a:extLst>
              <a:ext uri="{FF2B5EF4-FFF2-40B4-BE49-F238E27FC236}">
                <a16:creationId xmlns:a16="http://schemas.microsoft.com/office/drawing/2014/main" id="{4CA52E50-F6B6-4B94-1237-639C727A20CE}"/>
              </a:ext>
            </a:extLst>
          </p:cNvPr>
          <p:cNvSpPr/>
          <p:nvPr/>
        </p:nvSpPr>
        <p:spPr>
          <a:xfrm>
            <a:off x="-597956" y="22399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Aspiratio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D96210D9-2BF1-2DAB-205D-2A6879F9AD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9994" y="-2874500"/>
            <a:ext cx="2476086" cy="2476094"/>
          </a:xfrm>
          <a:prstGeom prst="rect">
            <a:avLst/>
          </a:prstGeom>
          <a:effectLst/>
        </p:spPr>
      </p:pic>
      <p:pic>
        <p:nvPicPr>
          <p:cNvPr id="12" name="Graphic 11" descr="Bar graph with downward trend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18E27232-AB8A-7149-6B66-1604282633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3" name="Graphic 12" descr="No sign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A004D198-BC9D-C567-B59C-69CD26D581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643234" y="420231"/>
            <a:ext cx="2403990" cy="2398552"/>
          </a:xfrm>
          <a:prstGeom prst="rect">
            <a:avLst/>
          </a:prstGeom>
        </p:spPr>
      </p:pic>
      <p:pic>
        <p:nvPicPr>
          <p:cNvPr id="14" name="Graphic 13" descr="Magician Hat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48D55747-A480-019F-8354-AF83813629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5" name="Graphic 14" descr="Connections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C1449646-37AD-143F-D428-A0247AD010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6" name="Graphic 15" descr="Cauldron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1562FAAB-8FCB-DE55-A50C-76DA58ED240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7" name="Graphic 16" descr="Double Tap Gestur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D3D5D9E9-9CEC-4FCF-86EB-69D95B7B7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5393CD-EF80-A7B4-467E-F7DB90D08601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488EA8-C9A2-1443-EC1B-170479A985D2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C96DF6-EFA0-0826-6A91-60C031954D80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911EC-2CD0-752E-B61B-4803D8A70657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918535-16FA-1596-9982-E322208ADDD6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A01B76-DC13-999A-CCC6-F86C79858D29}"/>
              </a:ext>
            </a:extLst>
          </p:cNvPr>
          <p:cNvSpPr/>
          <p:nvPr/>
        </p:nvSpPr>
        <p:spPr>
          <a:xfrm>
            <a:off x="-10298645" y="4213359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5B00F2-962D-1AAF-CA11-9E8844E6DFAD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846A675F-AD86-8B02-7FDC-166FB6BAA01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20B17-6F68-2DBF-534E-297E5367F892}"/>
              </a:ext>
            </a:extLst>
          </p:cNvPr>
          <p:cNvSpPr txBox="1"/>
          <p:nvPr/>
        </p:nvSpPr>
        <p:spPr>
          <a:xfrm>
            <a:off x="1731412" y="1655902"/>
            <a:ext cx="79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Oyundaki bazı sayı, kaynak, koleksiyon, seviye, statü gibi unsurlara sahip olmak için oynar.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78DE-1479-D97C-C620-750CF1AD968E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0874275-C33F-F8F8-C235-F5A5492F807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ECDA51-EFA9-D77C-CEBD-B1888104FEF6}"/>
              </a:ext>
            </a:extLst>
          </p:cNvPr>
          <p:cNvGrpSpPr/>
          <p:nvPr/>
        </p:nvGrpSpPr>
        <p:grpSpPr>
          <a:xfrm>
            <a:off x="6301422" y="3820464"/>
            <a:ext cx="1061385" cy="369332"/>
            <a:chOff x="1842723" y="4451330"/>
            <a:chExt cx="1061385" cy="369332"/>
          </a:xfrm>
        </p:grpSpPr>
        <p:pic>
          <p:nvPicPr>
            <p:cNvPr id="7" name="Graphic 6" descr="Anchor outline">
              <a:extLst>
                <a:ext uri="{FF2B5EF4-FFF2-40B4-BE49-F238E27FC236}">
                  <a16:creationId xmlns:a16="http://schemas.microsoft.com/office/drawing/2014/main" id="{71E4EEC0-4318-CA36-4395-BBD68626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6B276-CE05-30EE-6097-9130DB7FF01A}"/>
                </a:ext>
              </a:extLst>
            </p:cNvPr>
            <p:cNvSpPr txBox="1"/>
            <p:nvPr/>
          </p:nvSpPr>
          <p:spPr>
            <a:xfrm>
              <a:off x="2182757" y="4451330"/>
              <a:ext cx="721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Profil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89645-C84C-E410-E09C-B43102E96612}"/>
              </a:ext>
            </a:extLst>
          </p:cNvPr>
          <p:cNvGrpSpPr/>
          <p:nvPr/>
        </p:nvGrpSpPr>
        <p:grpSpPr>
          <a:xfrm>
            <a:off x="6301422" y="4339470"/>
            <a:ext cx="1162341" cy="369332"/>
            <a:chOff x="1831663" y="5177878"/>
            <a:chExt cx="1162341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07C58F34-8673-B038-EDD4-EFDD9BFB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A1636A-6A32-6465-DE84-571D8EF20B63}"/>
                </a:ext>
              </a:extLst>
            </p:cNvPr>
            <p:cNvSpPr txBox="1"/>
            <p:nvPr/>
          </p:nvSpPr>
          <p:spPr>
            <a:xfrm>
              <a:off x="2204877" y="5177878"/>
              <a:ext cx="789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Avatar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AAB76-F669-8BAC-B679-A7A5ECFEDC6C}"/>
              </a:ext>
            </a:extLst>
          </p:cNvPr>
          <p:cNvGrpSpPr/>
          <p:nvPr/>
        </p:nvGrpSpPr>
        <p:grpSpPr>
          <a:xfrm>
            <a:off x="6301422" y="4855123"/>
            <a:ext cx="2024853" cy="369332"/>
            <a:chOff x="1820603" y="5918782"/>
            <a:chExt cx="2024853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1C715AC8-FB1E-7707-4143-FB7CF35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66CE95-6AF1-6A61-468B-64B67F216888}"/>
                </a:ext>
              </a:extLst>
            </p:cNvPr>
            <p:cNvSpPr txBox="1"/>
            <p:nvPr/>
          </p:nvSpPr>
          <p:spPr>
            <a:xfrm>
              <a:off x="2182757" y="5918782"/>
              <a:ext cx="1662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Yetenek listeleri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1AE238-10D9-31B4-DABC-658686D17B1A}"/>
              </a:ext>
            </a:extLst>
          </p:cNvPr>
          <p:cNvGrpSpPr/>
          <p:nvPr/>
        </p:nvGrpSpPr>
        <p:grpSpPr>
          <a:xfrm>
            <a:off x="6301422" y="5384922"/>
            <a:ext cx="1661220" cy="369332"/>
            <a:chOff x="6138353" y="4451330"/>
            <a:chExt cx="1661220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3F38EEDB-5337-F5FD-EE74-CF8FF8F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73907A-5C57-1BD0-9D65-0E24453BEABA}"/>
                </a:ext>
              </a:extLst>
            </p:cNvPr>
            <p:cNvSpPr txBox="1"/>
            <p:nvPr/>
          </p:nvSpPr>
          <p:spPr>
            <a:xfrm>
              <a:off x="6492484" y="4451330"/>
              <a:ext cx="130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Kolleksiyon</a:t>
              </a:r>
              <a:endParaRPr lang="tr-TR" dirty="0"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AE08B13E-9F80-028C-AA5E-168587D2A3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40692" y="3106809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29ECBC7-19A5-C58D-BC96-B8D765A44915}"/>
              </a:ext>
            </a:extLst>
          </p:cNvPr>
          <p:cNvSpPr txBox="1"/>
          <p:nvPr/>
        </p:nvSpPr>
        <p:spPr>
          <a:xfrm>
            <a:off x="6342249" y="319231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75C898-3A3B-B08B-DAAA-CEAAFDD1CE0B}"/>
              </a:ext>
            </a:extLst>
          </p:cNvPr>
          <p:cNvGrpSpPr/>
          <p:nvPr/>
        </p:nvGrpSpPr>
        <p:grpSpPr>
          <a:xfrm>
            <a:off x="6342249" y="5817612"/>
            <a:ext cx="3315519" cy="369332"/>
            <a:chOff x="6138353" y="4451330"/>
            <a:chExt cx="3315519" cy="369332"/>
          </a:xfrm>
        </p:grpSpPr>
        <p:pic>
          <p:nvPicPr>
            <p:cNvPr id="37" name="Graphic 36" descr="Anchor outline">
              <a:extLst>
                <a:ext uri="{FF2B5EF4-FFF2-40B4-BE49-F238E27FC236}">
                  <a16:creationId xmlns:a16="http://schemas.microsoft.com/office/drawing/2014/main" id="{3AF85CD4-1DE9-D281-ED83-ADA4A4D2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FF6C2E-A99B-AFE2-179C-8CA84D42EF51}"/>
                </a:ext>
              </a:extLst>
            </p:cNvPr>
            <p:cNvSpPr txBox="1"/>
            <p:nvPr/>
          </p:nvSpPr>
          <p:spPr>
            <a:xfrm>
              <a:off x="6492484" y="4451330"/>
              <a:ext cx="296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Paylaşımlı puan – Ödüller 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1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>
                <a:lumMod val="75000"/>
              </a:schemeClr>
            </a:gs>
            <a:gs pos="8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egments">
            <a:extLst>
              <a:ext uri="{FF2B5EF4-FFF2-40B4-BE49-F238E27FC236}">
                <a16:creationId xmlns:a16="http://schemas.microsoft.com/office/drawing/2014/main" id="{57488DC8-D2D6-7186-D400-58C3779AF7D8}"/>
              </a:ext>
            </a:extLst>
          </p:cNvPr>
          <p:cNvGrpSpPr/>
          <p:nvPr/>
        </p:nvGrpSpPr>
        <p:grpSpPr>
          <a:xfrm>
            <a:off x="372032" y="3691330"/>
            <a:ext cx="2851274" cy="2849854"/>
            <a:chOff x="320908" y="250225"/>
            <a:chExt cx="2851274" cy="2849854"/>
          </a:xfrm>
        </p:grpSpPr>
        <p:grpSp>
          <p:nvGrpSpPr>
            <p:cNvPr id="58" name="segments">
              <a:extLst>
                <a:ext uri="{FF2B5EF4-FFF2-40B4-BE49-F238E27FC236}">
                  <a16:creationId xmlns:a16="http://schemas.microsoft.com/office/drawing/2014/main" id="{544294E8-1635-5658-0586-C84F110C6613}"/>
                </a:ext>
              </a:extLst>
            </p:cNvPr>
            <p:cNvGrpSpPr/>
            <p:nvPr/>
          </p:nvGrpSpPr>
          <p:grpSpPr>
            <a:xfrm>
              <a:off x="320908" y="250225"/>
              <a:ext cx="2851274" cy="2849854"/>
              <a:chOff x="368521" y="250225"/>
              <a:chExt cx="2851274" cy="2849854"/>
            </a:xfrm>
          </p:grpSpPr>
          <p:sp useBgFill="1"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C50D574-C8BD-7300-FF2A-AB49952A49DC}"/>
                  </a:ext>
                </a:extLst>
              </p:cNvPr>
              <p:cNvSpPr/>
              <p:nvPr/>
            </p:nvSpPr>
            <p:spPr>
              <a:xfrm>
                <a:off x="1794163" y="250225"/>
                <a:ext cx="1008072" cy="921139"/>
              </a:xfrm>
              <a:custGeom>
                <a:avLst/>
                <a:gdLst>
                  <a:gd name="connsiteX0" fmla="*/ -267 w 2271235"/>
                  <a:gd name="connsiteY0" fmla="*/ -94 h 2076411"/>
                  <a:gd name="connsiteX1" fmla="*/ 2270969 w 2271235"/>
                  <a:gd name="connsiteY1" fmla="*/ 940690 h 2076411"/>
                  <a:gd name="connsiteX2" fmla="*/ 1135361 w 2271235"/>
                  <a:gd name="connsiteY2" fmla="*/ 2076318 h 2076411"/>
                  <a:gd name="connsiteX3" fmla="*/ -267 w 2271235"/>
                  <a:gd name="connsiteY3" fmla="*/ 1605916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-267" y="-94"/>
                    </a:moveTo>
                    <a:cubicBezTo>
                      <a:pt x="851621" y="-94"/>
                      <a:pt x="1668618" y="338310"/>
                      <a:pt x="2270969" y="940690"/>
                    </a:cubicBezTo>
                    <a:lnTo>
                      <a:pt x="1135361" y="2076318"/>
                    </a:lnTo>
                    <a:cubicBezTo>
                      <a:pt x="834180" y="1775128"/>
                      <a:pt x="425681" y="1605916"/>
                      <a:pt x="-267" y="1605916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E562D4-DFC5-1982-5306-CB6DC7D8F678}"/>
                  </a:ext>
                </a:extLst>
              </p:cNvPr>
              <p:cNvSpPr/>
              <p:nvPr/>
            </p:nvSpPr>
            <p:spPr>
              <a:xfrm>
                <a:off x="2298203" y="667576"/>
                <a:ext cx="921592" cy="1007576"/>
              </a:xfrm>
              <a:custGeom>
                <a:avLst/>
                <a:gdLst>
                  <a:gd name="connsiteX0" fmla="*/ 1135341 w 2076392"/>
                  <a:gd name="connsiteY0" fmla="*/ -94 h 2271255"/>
                  <a:gd name="connsiteX1" fmla="*/ 2076126 w 2076392"/>
                  <a:gd name="connsiteY1" fmla="*/ 2271161 h 2271255"/>
                  <a:gd name="connsiteX2" fmla="*/ 470125 w 2076392"/>
                  <a:gd name="connsiteY2" fmla="*/ 2271161 h 2271255"/>
                  <a:gd name="connsiteX3" fmla="*/ -267 w 2076392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1135341" y="-94"/>
                    </a:moveTo>
                    <a:cubicBezTo>
                      <a:pt x="1737702" y="602277"/>
                      <a:pt x="2076126" y="1419274"/>
                      <a:pt x="2076126" y="2271161"/>
                    </a:cubicBezTo>
                    <a:lnTo>
                      <a:pt x="470125" y="2271161"/>
                    </a:lnTo>
                    <a:cubicBezTo>
                      <a:pt x="470125" y="1845213"/>
                      <a:pt x="300923" y="1436724"/>
                      <a:pt x="-267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56C2686-5920-724E-3CA1-B91BB4C8687C}"/>
                  </a:ext>
                </a:extLst>
              </p:cNvPr>
              <p:cNvSpPr/>
              <p:nvPr/>
            </p:nvSpPr>
            <p:spPr>
              <a:xfrm>
                <a:off x="2298203" y="1675152"/>
                <a:ext cx="921592" cy="1007576"/>
              </a:xfrm>
              <a:custGeom>
                <a:avLst/>
                <a:gdLst>
                  <a:gd name="connsiteX0" fmla="*/ 2076126 w 2076392"/>
                  <a:gd name="connsiteY0" fmla="*/ -94 h 2271255"/>
                  <a:gd name="connsiteX1" fmla="*/ 1135341 w 2076392"/>
                  <a:gd name="connsiteY1" fmla="*/ 2271162 h 2271255"/>
                  <a:gd name="connsiteX2" fmla="*/ -267 w 2076392"/>
                  <a:gd name="connsiteY2" fmla="*/ 1135534 h 2271255"/>
                  <a:gd name="connsiteX3" fmla="*/ 470125 w 2076392"/>
                  <a:gd name="connsiteY3" fmla="*/ -9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92" h="2271255">
                    <a:moveTo>
                      <a:pt x="2076126" y="-94"/>
                    </a:moveTo>
                    <a:cubicBezTo>
                      <a:pt x="2076126" y="851794"/>
                      <a:pt x="1737702" y="1668791"/>
                      <a:pt x="1135341" y="2271162"/>
                    </a:cubicBezTo>
                    <a:lnTo>
                      <a:pt x="-267" y="1135534"/>
                    </a:lnTo>
                    <a:cubicBezTo>
                      <a:pt x="300923" y="834343"/>
                      <a:pt x="470125" y="425854"/>
                      <a:pt x="470125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22E6340-EC11-9D13-0334-713EBC053B1B}"/>
                  </a:ext>
                </a:extLst>
              </p:cNvPr>
              <p:cNvSpPr/>
              <p:nvPr/>
            </p:nvSpPr>
            <p:spPr>
              <a:xfrm>
                <a:off x="1794163" y="2178940"/>
                <a:ext cx="1008072" cy="921139"/>
              </a:xfrm>
              <a:custGeom>
                <a:avLst/>
                <a:gdLst>
                  <a:gd name="connsiteX0" fmla="*/ 2270969 w 2271235"/>
                  <a:gd name="connsiteY0" fmla="*/ 1135534 h 2076411"/>
                  <a:gd name="connsiteX1" fmla="*/ -267 w 2271235"/>
                  <a:gd name="connsiteY1" fmla="*/ 2076318 h 2076411"/>
                  <a:gd name="connsiteX2" fmla="*/ -267 w 2271235"/>
                  <a:gd name="connsiteY2" fmla="*/ 470298 h 2076411"/>
                  <a:gd name="connsiteX3" fmla="*/ 1135361 w 2271235"/>
                  <a:gd name="connsiteY3" fmla="*/ -94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35" h="2076411">
                    <a:moveTo>
                      <a:pt x="2270969" y="1135534"/>
                    </a:moveTo>
                    <a:cubicBezTo>
                      <a:pt x="1668618" y="1737904"/>
                      <a:pt x="851621" y="2076318"/>
                      <a:pt x="-267" y="2076318"/>
                    </a:cubicBezTo>
                    <a:lnTo>
                      <a:pt x="-267" y="470298"/>
                    </a:lnTo>
                    <a:cubicBezTo>
                      <a:pt x="425672" y="470298"/>
                      <a:pt x="834170" y="301096"/>
                      <a:pt x="1135361" y="-9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8525593-2DAB-DE6C-64F2-D28D2704C040}"/>
                  </a:ext>
                </a:extLst>
              </p:cNvPr>
              <p:cNvSpPr/>
              <p:nvPr/>
            </p:nvSpPr>
            <p:spPr>
              <a:xfrm>
                <a:off x="786081" y="2178940"/>
                <a:ext cx="1008081" cy="921139"/>
              </a:xfrm>
              <a:custGeom>
                <a:avLst/>
                <a:gdLst>
                  <a:gd name="connsiteX0" fmla="*/ 2270989 w 2271255"/>
                  <a:gd name="connsiteY0" fmla="*/ 2076318 h 2076411"/>
                  <a:gd name="connsiteX1" fmla="*/ -267 w 2271255"/>
                  <a:gd name="connsiteY1" fmla="*/ 1135534 h 2076411"/>
                  <a:gd name="connsiteX2" fmla="*/ 1135361 w 2271255"/>
                  <a:gd name="connsiteY2" fmla="*/ -94 h 2076411"/>
                  <a:gd name="connsiteX3" fmla="*/ 2270989 w 2271255"/>
                  <a:gd name="connsiteY3" fmla="*/ 47029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2270989" y="2076318"/>
                    </a:moveTo>
                    <a:cubicBezTo>
                      <a:pt x="1419101" y="2076318"/>
                      <a:pt x="602104" y="1737904"/>
                      <a:pt x="-267" y="1135534"/>
                    </a:cubicBezTo>
                    <a:lnTo>
                      <a:pt x="1135361" y="-94"/>
                    </a:lnTo>
                    <a:cubicBezTo>
                      <a:pt x="1436541" y="301096"/>
                      <a:pt x="1845040" y="470298"/>
                      <a:pt x="2270989" y="47029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4556F08-D92A-5960-F830-C921C48D4454}"/>
                  </a:ext>
                </a:extLst>
              </p:cNvPr>
              <p:cNvSpPr/>
              <p:nvPr/>
            </p:nvSpPr>
            <p:spPr>
              <a:xfrm>
                <a:off x="368521" y="1675152"/>
                <a:ext cx="921601" cy="1007576"/>
              </a:xfrm>
              <a:custGeom>
                <a:avLst/>
                <a:gdLst>
                  <a:gd name="connsiteX0" fmla="*/ 940517 w 2076411"/>
                  <a:gd name="connsiteY0" fmla="*/ 2271162 h 2271255"/>
                  <a:gd name="connsiteX1" fmla="*/ -267 w 2076411"/>
                  <a:gd name="connsiteY1" fmla="*/ -94 h 2271255"/>
                  <a:gd name="connsiteX2" fmla="*/ 1605752 w 2076411"/>
                  <a:gd name="connsiteY2" fmla="*/ -94 h 2271255"/>
                  <a:gd name="connsiteX3" fmla="*/ 2076145 w 2076411"/>
                  <a:gd name="connsiteY3" fmla="*/ 1135534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940517" y="2271162"/>
                    </a:moveTo>
                    <a:cubicBezTo>
                      <a:pt x="338147" y="1668782"/>
                      <a:pt x="-267" y="851794"/>
                      <a:pt x="-267" y="-94"/>
                    </a:cubicBezTo>
                    <a:lnTo>
                      <a:pt x="1605752" y="-94"/>
                    </a:lnTo>
                    <a:cubicBezTo>
                      <a:pt x="1605752" y="425845"/>
                      <a:pt x="1774955" y="834343"/>
                      <a:pt x="2076145" y="1135534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B35534F-16E8-5978-6D79-9CA33D175740}"/>
                  </a:ext>
                </a:extLst>
              </p:cNvPr>
              <p:cNvSpPr/>
              <p:nvPr/>
            </p:nvSpPr>
            <p:spPr>
              <a:xfrm>
                <a:off x="368521" y="667576"/>
                <a:ext cx="921601" cy="1007576"/>
              </a:xfrm>
              <a:custGeom>
                <a:avLst/>
                <a:gdLst>
                  <a:gd name="connsiteX0" fmla="*/ -267 w 2076411"/>
                  <a:gd name="connsiteY0" fmla="*/ 2271161 h 2271255"/>
                  <a:gd name="connsiteX1" fmla="*/ 940517 w 2076411"/>
                  <a:gd name="connsiteY1" fmla="*/ -94 h 2271255"/>
                  <a:gd name="connsiteX2" fmla="*/ 2076145 w 2076411"/>
                  <a:gd name="connsiteY2" fmla="*/ 1135534 h 2271255"/>
                  <a:gd name="connsiteX3" fmla="*/ 1605752 w 2076411"/>
                  <a:gd name="connsiteY3" fmla="*/ 2271161 h 227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11" h="2271255">
                    <a:moveTo>
                      <a:pt x="-267" y="2271161"/>
                    </a:moveTo>
                    <a:cubicBezTo>
                      <a:pt x="-267" y="1419274"/>
                      <a:pt x="338137" y="602277"/>
                      <a:pt x="940517" y="-94"/>
                    </a:cubicBezTo>
                    <a:lnTo>
                      <a:pt x="2076145" y="1135534"/>
                    </a:lnTo>
                    <a:cubicBezTo>
                      <a:pt x="1774955" y="1436714"/>
                      <a:pt x="1605752" y="1845213"/>
                      <a:pt x="1605752" y="2271161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  <p:sp useBgFill="1"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E33EAB6-1D16-3AD0-5E3B-2DCD8CE42483}"/>
                  </a:ext>
                </a:extLst>
              </p:cNvPr>
              <p:cNvSpPr/>
              <p:nvPr/>
            </p:nvSpPr>
            <p:spPr>
              <a:xfrm>
                <a:off x="786081" y="250225"/>
                <a:ext cx="1008081" cy="921139"/>
              </a:xfrm>
              <a:custGeom>
                <a:avLst/>
                <a:gdLst>
                  <a:gd name="connsiteX0" fmla="*/ -267 w 2271255"/>
                  <a:gd name="connsiteY0" fmla="*/ 940690 h 2076411"/>
                  <a:gd name="connsiteX1" fmla="*/ 2270989 w 2271255"/>
                  <a:gd name="connsiteY1" fmla="*/ -94 h 2076411"/>
                  <a:gd name="connsiteX2" fmla="*/ 2270989 w 2271255"/>
                  <a:gd name="connsiteY2" fmla="*/ 1605926 h 2076411"/>
                  <a:gd name="connsiteX3" fmla="*/ 1135361 w 2271255"/>
                  <a:gd name="connsiteY3" fmla="*/ 2076318 h 20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1255" h="2076411">
                    <a:moveTo>
                      <a:pt x="-267" y="940690"/>
                    </a:moveTo>
                    <a:cubicBezTo>
                      <a:pt x="602104" y="338320"/>
                      <a:pt x="1419101" y="-94"/>
                      <a:pt x="2270989" y="-94"/>
                    </a:cubicBezTo>
                    <a:lnTo>
                      <a:pt x="2270989" y="1605926"/>
                    </a:lnTo>
                    <a:cubicBezTo>
                      <a:pt x="1845049" y="1605926"/>
                      <a:pt x="1436551" y="1775128"/>
                      <a:pt x="1135361" y="2076318"/>
                    </a:cubicBezTo>
                    <a:close/>
                  </a:path>
                </a:pathLst>
              </a:custGeom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2"/>
                </a:innerShdw>
              </a:effectLst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5AFB3CAB-D8D2-8C9E-1CB2-1A229BCBB07D}"/>
                </a:ext>
              </a:extLst>
            </p:cNvPr>
            <p:cNvSpPr/>
            <p:nvPr/>
          </p:nvSpPr>
          <p:spPr>
            <a:xfrm>
              <a:off x="1173584" y="1118255"/>
              <a:ext cx="1149338" cy="110767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EB479D-F764-CA0B-BCB8-BEF00EA56566}"/>
                </a:ext>
              </a:extLst>
            </p:cNvPr>
            <p:cNvGrpSpPr/>
            <p:nvPr/>
          </p:nvGrpSpPr>
          <p:grpSpPr>
            <a:xfrm>
              <a:off x="1098236" y="1293814"/>
              <a:ext cx="1292532" cy="765184"/>
              <a:chOff x="1100044" y="1293814"/>
              <a:chExt cx="1292532" cy="765184"/>
            </a:xfrm>
          </p:grpSpPr>
          <p:pic>
            <p:nvPicPr>
              <p:cNvPr id="61" name="Graphic 60" descr="Caret Down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5ADE8A0D-7123-B1D1-93CA-46EB55683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100045" y="1293813"/>
                <a:ext cx="765184" cy="765185"/>
              </a:xfrm>
              <a:prstGeom prst="rect">
                <a:avLst/>
              </a:prstGeom>
            </p:spPr>
          </p:pic>
          <p:pic>
            <p:nvPicPr>
              <p:cNvPr id="62" name="Graphic 61" descr="Caret Up outline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4A5952-A50B-F0FB-D408-D475C2602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1627392" y="1293814"/>
                <a:ext cx="765184" cy="765184"/>
              </a:xfrm>
              <a:prstGeom prst="rect">
                <a:avLst/>
              </a:prstGeom>
            </p:spPr>
          </p:pic>
        </p:grpSp>
      </p:grpSp>
      <p:grpSp>
        <p:nvGrpSpPr>
          <p:cNvPr id="71" name="aktive">
            <a:extLst>
              <a:ext uri="{FF2B5EF4-FFF2-40B4-BE49-F238E27FC236}">
                <a16:creationId xmlns:a16="http://schemas.microsoft.com/office/drawing/2014/main" id="{2778AB5F-FF64-0856-3A35-7720C872F957}"/>
              </a:ext>
            </a:extLst>
          </p:cNvPr>
          <p:cNvGrpSpPr/>
          <p:nvPr/>
        </p:nvGrpSpPr>
        <p:grpSpPr>
          <a:xfrm rot="18900000">
            <a:off x="-1054358" y="4456474"/>
            <a:ext cx="4269483" cy="3083281"/>
            <a:chOff x="6245131" y="3659517"/>
            <a:chExt cx="4269483" cy="3083281"/>
          </a:xfrm>
        </p:grpSpPr>
        <p:sp>
          <p:nvSpPr>
            <p:cNvPr id="72" name="aktif">
              <a:extLst>
                <a:ext uri="{FF2B5EF4-FFF2-40B4-BE49-F238E27FC236}">
                  <a16:creationId xmlns:a16="http://schemas.microsoft.com/office/drawing/2014/main" id="{E1478D6D-8A70-9668-B43C-460786501D71}"/>
                </a:ext>
              </a:extLst>
            </p:cNvPr>
            <p:cNvSpPr/>
            <p:nvPr/>
          </p:nvSpPr>
          <p:spPr>
            <a:xfrm>
              <a:off x="9506542" y="3659517"/>
              <a:ext cx="1008072" cy="921139"/>
            </a:xfrm>
            <a:custGeom>
              <a:avLst/>
              <a:gdLst>
                <a:gd name="connsiteX0" fmla="*/ -267 w 2271235"/>
                <a:gd name="connsiteY0" fmla="*/ -94 h 2076411"/>
                <a:gd name="connsiteX1" fmla="*/ 2270969 w 2271235"/>
                <a:gd name="connsiteY1" fmla="*/ 940690 h 2076411"/>
                <a:gd name="connsiteX2" fmla="*/ 1135361 w 2271235"/>
                <a:gd name="connsiteY2" fmla="*/ 2076318 h 2076411"/>
                <a:gd name="connsiteX3" fmla="*/ -267 w 2271235"/>
                <a:gd name="connsiteY3" fmla="*/ 1605916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-267" y="-94"/>
                  </a:moveTo>
                  <a:cubicBezTo>
                    <a:pt x="851621" y="-94"/>
                    <a:pt x="1668618" y="338310"/>
                    <a:pt x="2270969" y="940690"/>
                  </a:cubicBezTo>
                  <a:lnTo>
                    <a:pt x="1135361" y="2076318"/>
                  </a:lnTo>
                  <a:cubicBezTo>
                    <a:pt x="834180" y="1775128"/>
                    <a:pt x="425681" y="1605916"/>
                    <a:pt x="-267" y="160591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254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tr-T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A995D92-C322-5920-5019-88A08D858E5A}"/>
                </a:ext>
              </a:extLst>
            </p:cNvPr>
            <p:cNvSpPr/>
            <p:nvPr/>
          </p:nvSpPr>
          <p:spPr>
            <a:xfrm>
              <a:off x="8174813" y="4310295"/>
              <a:ext cx="921592" cy="1007576"/>
            </a:xfrm>
            <a:custGeom>
              <a:avLst/>
              <a:gdLst>
                <a:gd name="connsiteX0" fmla="*/ 1135341 w 2076392"/>
                <a:gd name="connsiteY0" fmla="*/ -94 h 2271255"/>
                <a:gd name="connsiteX1" fmla="*/ 2076126 w 2076392"/>
                <a:gd name="connsiteY1" fmla="*/ 2271161 h 2271255"/>
                <a:gd name="connsiteX2" fmla="*/ 470125 w 2076392"/>
                <a:gd name="connsiteY2" fmla="*/ 2271161 h 2271255"/>
                <a:gd name="connsiteX3" fmla="*/ -267 w 2076392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1135341" y="-94"/>
                  </a:moveTo>
                  <a:cubicBezTo>
                    <a:pt x="1737702" y="602277"/>
                    <a:pt x="2076126" y="1419274"/>
                    <a:pt x="2076126" y="2271161"/>
                  </a:cubicBezTo>
                  <a:lnTo>
                    <a:pt x="470125" y="2271161"/>
                  </a:lnTo>
                  <a:cubicBezTo>
                    <a:pt x="470125" y="1845213"/>
                    <a:pt x="300923" y="1436724"/>
                    <a:pt x="-267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8CB5F5-A1B0-96AB-A75E-3D4F6EAF09FC}"/>
                </a:ext>
              </a:extLst>
            </p:cNvPr>
            <p:cNvSpPr/>
            <p:nvPr/>
          </p:nvSpPr>
          <p:spPr>
            <a:xfrm>
              <a:off x="8174813" y="5317871"/>
              <a:ext cx="921592" cy="1007576"/>
            </a:xfrm>
            <a:custGeom>
              <a:avLst/>
              <a:gdLst>
                <a:gd name="connsiteX0" fmla="*/ 2076126 w 2076392"/>
                <a:gd name="connsiteY0" fmla="*/ -94 h 2271255"/>
                <a:gd name="connsiteX1" fmla="*/ 1135341 w 2076392"/>
                <a:gd name="connsiteY1" fmla="*/ 2271162 h 2271255"/>
                <a:gd name="connsiteX2" fmla="*/ -267 w 2076392"/>
                <a:gd name="connsiteY2" fmla="*/ 1135534 h 2271255"/>
                <a:gd name="connsiteX3" fmla="*/ 470125 w 2076392"/>
                <a:gd name="connsiteY3" fmla="*/ -9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92" h="2271255">
                  <a:moveTo>
                    <a:pt x="2076126" y="-94"/>
                  </a:moveTo>
                  <a:cubicBezTo>
                    <a:pt x="2076126" y="851794"/>
                    <a:pt x="1737702" y="1668791"/>
                    <a:pt x="1135341" y="2271162"/>
                  </a:cubicBezTo>
                  <a:lnTo>
                    <a:pt x="-267" y="1135534"/>
                  </a:lnTo>
                  <a:cubicBezTo>
                    <a:pt x="300923" y="834343"/>
                    <a:pt x="470125" y="425854"/>
                    <a:pt x="470125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9E98962-5066-08FC-FF8F-EDFF53E4EF1B}"/>
                </a:ext>
              </a:extLst>
            </p:cNvPr>
            <p:cNvSpPr/>
            <p:nvPr/>
          </p:nvSpPr>
          <p:spPr>
            <a:xfrm>
              <a:off x="7670773" y="5821659"/>
              <a:ext cx="1008072" cy="921139"/>
            </a:xfrm>
            <a:custGeom>
              <a:avLst/>
              <a:gdLst>
                <a:gd name="connsiteX0" fmla="*/ 2270969 w 2271235"/>
                <a:gd name="connsiteY0" fmla="*/ 1135534 h 2076411"/>
                <a:gd name="connsiteX1" fmla="*/ -267 w 2271235"/>
                <a:gd name="connsiteY1" fmla="*/ 2076318 h 2076411"/>
                <a:gd name="connsiteX2" fmla="*/ -267 w 2271235"/>
                <a:gd name="connsiteY2" fmla="*/ 470298 h 2076411"/>
                <a:gd name="connsiteX3" fmla="*/ 1135361 w 2271235"/>
                <a:gd name="connsiteY3" fmla="*/ -94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35" h="2076411">
                  <a:moveTo>
                    <a:pt x="2270969" y="1135534"/>
                  </a:moveTo>
                  <a:cubicBezTo>
                    <a:pt x="1668618" y="1737904"/>
                    <a:pt x="851621" y="2076318"/>
                    <a:pt x="-267" y="2076318"/>
                  </a:cubicBezTo>
                  <a:lnTo>
                    <a:pt x="-267" y="470298"/>
                  </a:lnTo>
                  <a:cubicBezTo>
                    <a:pt x="425672" y="470298"/>
                    <a:pt x="834170" y="301096"/>
                    <a:pt x="1135361" y="-9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10300F-68DB-41A5-36B4-3F964D6128B1}"/>
                </a:ext>
              </a:extLst>
            </p:cNvPr>
            <p:cNvSpPr/>
            <p:nvPr/>
          </p:nvSpPr>
          <p:spPr>
            <a:xfrm>
              <a:off x="6662691" y="5821659"/>
              <a:ext cx="1008081" cy="921139"/>
            </a:xfrm>
            <a:custGeom>
              <a:avLst/>
              <a:gdLst>
                <a:gd name="connsiteX0" fmla="*/ 2270989 w 2271255"/>
                <a:gd name="connsiteY0" fmla="*/ 2076318 h 2076411"/>
                <a:gd name="connsiteX1" fmla="*/ -267 w 2271255"/>
                <a:gd name="connsiteY1" fmla="*/ 1135534 h 2076411"/>
                <a:gd name="connsiteX2" fmla="*/ 1135361 w 2271255"/>
                <a:gd name="connsiteY2" fmla="*/ -94 h 2076411"/>
                <a:gd name="connsiteX3" fmla="*/ 2270989 w 2271255"/>
                <a:gd name="connsiteY3" fmla="*/ 47029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2270989" y="2076318"/>
                  </a:moveTo>
                  <a:cubicBezTo>
                    <a:pt x="1419101" y="2076318"/>
                    <a:pt x="602104" y="1737904"/>
                    <a:pt x="-267" y="1135534"/>
                  </a:cubicBezTo>
                  <a:lnTo>
                    <a:pt x="1135361" y="-94"/>
                  </a:lnTo>
                  <a:cubicBezTo>
                    <a:pt x="1436541" y="301096"/>
                    <a:pt x="1845040" y="470298"/>
                    <a:pt x="2270989" y="47029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5E6724-CF5E-299C-6E22-9DF939D164CF}"/>
                </a:ext>
              </a:extLst>
            </p:cNvPr>
            <p:cNvSpPr/>
            <p:nvPr/>
          </p:nvSpPr>
          <p:spPr>
            <a:xfrm>
              <a:off x="6245131" y="5317871"/>
              <a:ext cx="921601" cy="1007576"/>
            </a:xfrm>
            <a:custGeom>
              <a:avLst/>
              <a:gdLst>
                <a:gd name="connsiteX0" fmla="*/ 940517 w 2076411"/>
                <a:gd name="connsiteY0" fmla="*/ 2271162 h 2271255"/>
                <a:gd name="connsiteX1" fmla="*/ -267 w 2076411"/>
                <a:gd name="connsiteY1" fmla="*/ -94 h 2271255"/>
                <a:gd name="connsiteX2" fmla="*/ 1605752 w 2076411"/>
                <a:gd name="connsiteY2" fmla="*/ -94 h 2271255"/>
                <a:gd name="connsiteX3" fmla="*/ 2076145 w 2076411"/>
                <a:gd name="connsiteY3" fmla="*/ 1135534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940517" y="2271162"/>
                  </a:moveTo>
                  <a:cubicBezTo>
                    <a:pt x="338147" y="1668782"/>
                    <a:pt x="-267" y="851794"/>
                    <a:pt x="-267" y="-94"/>
                  </a:cubicBezTo>
                  <a:lnTo>
                    <a:pt x="1605752" y="-94"/>
                  </a:lnTo>
                  <a:cubicBezTo>
                    <a:pt x="1605752" y="425845"/>
                    <a:pt x="1774955" y="834343"/>
                    <a:pt x="2076145" y="1135534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437C06-79E3-04B9-0140-45FA42D1CF96}"/>
                </a:ext>
              </a:extLst>
            </p:cNvPr>
            <p:cNvSpPr/>
            <p:nvPr/>
          </p:nvSpPr>
          <p:spPr>
            <a:xfrm>
              <a:off x="6245131" y="4310295"/>
              <a:ext cx="921601" cy="1007576"/>
            </a:xfrm>
            <a:custGeom>
              <a:avLst/>
              <a:gdLst>
                <a:gd name="connsiteX0" fmla="*/ -267 w 2076411"/>
                <a:gd name="connsiteY0" fmla="*/ 2271161 h 2271255"/>
                <a:gd name="connsiteX1" fmla="*/ 940517 w 2076411"/>
                <a:gd name="connsiteY1" fmla="*/ -94 h 2271255"/>
                <a:gd name="connsiteX2" fmla="*/ 2076145 w 2076411"/>
                <a:gd name="connsiteY2" fmla="*/ 1135534 h 2271255"/>
                <a:gd name="connsiteX3" fmla="*/ 1605752 w 2076411"/>
                <a:gd name="connsiteY3" fmla="*/ 2271161 h 227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11" h="2271255">
                  <a:moveTo>
                    <a:pt x="-267" y="2271161"/>
                  </a:moveTo>
                  <a:cubicBezTo>
                    <a:pt x="-267" y="1419274"/>
                    <a:pt x="338137" y="602277"/>
                    <a:pt x="940517" y="-94"/>
                  </a:cubicBezTo>
                  <a:lnTo>
                    <a:pt x="2076145" y="1135534"/>
                  </a:lnTo>
                  <a:cubicBezTo>
                    <a:pt x="1774955" y="1436714"/>
                    <a:pt x="1605752" y="1845213"/>
                    <a:pt x="1605752" y="2271161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AFBC4EF-1282-469E-8E94-CA42FCAC0E9F}"/>
                </a:ext>
              </a:extLst>
            </p:cNvPr>
            <p:cNvSpPr/>
            <p:nvPr/>
          </p:nvSpPr>
          <p:spPr>
            <a:xfrm>
              <a:off x="6662691" y="3892944"/>
              <a:ext cx="1008081" cy="921139"/>
            </a:xfrm>
            <a:custGeom>
              <a:avLst/>
              <a:gdLst>
                <a:gd name="connsiteX0" fmla="*/ -267 w 2271255"/>
                <a:gd name="connsiteY0" fmla="*/ 940690 h 2076411"/>
                <a:gd name="connsiteX1" fmla="*/ 2270989 w 2271255"/>
                <a:gd name="connsiteY1" fmla="*/ -94 h 2076411"/>
                <a:gd name="connsiteX2" fmla="*/ 2270989 w 2271255"/>
                <a:gd name="connsiteY2" fmla="*/ 1605926 h 2076411"/>
                <a:gd name="connsiteX3" fmla="*/ 1135361 w 2271255"/>
                <a:gd name="connsiteY3" fmla="*/ 2076318 h 207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1255" h="2076411">
                  <a:moveTo>
                    <a:pt x="-267" y="940690"/>
                  </a:moveTo>
                  <a:cubicBezTo>
                    <a:pt x="602104" y="338320"/>
                    <a:pt x="1419101" y="-94"/>
                    <a:pt x="2270989" y="-94"/>
                  </a:cubicBezTo>
                  <a:lnTo>
                    <a:pt x="2270989" y="1605926"/>
                  </a:lnTo>
                  <a:cubicBezTo>
                    <a:pt x="1845049" y="1605926"/>
                    <a:pt x="1436551" y="1775128"/>
                    <a:pt x="1135361" y="2076318"/>
                  </a:cubicBez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  <a:effectLst>
              <a:innerShdw blurRad="381000">
                <a:schemeClr val="bg2"/>
              </a:innerShdw>
            </a:effectLst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80" name="icons">
            <a:extLst>
              <a:ext uri="{FF2B5EF4-FFF2-40B4-BE49-F238E27FC236}">
                <a16:creationId xmlns:a16="http://schemas.microsoft.com/office/drawing/2014/main" id="{3B94F292-C8A2-23F2-5FF1-0E1A8A885835}"/>
              </a:ext>
            </a:extLst>
          </p:cNvPr>
          <p:cNvGrpSpPr/>
          <p:nvPr/>
        </p:nvGrpSpPr>
        <p:grpSpPr>
          <a:xfrm>
            <a:off x="549091" y="3799524"/>
            <a:ext cx="2561088" cy="2555869"/>
            <a:chOff x="493283" y="383747"/>
            <a:chExt cx="2561088" cy="2555869"/>
          </a:xfrm>
        </p:grpSpPr>
        <p:pic>
          <p:nvPicPr>
            <p:cNvPr id="81" name="Graphic 80" descr="Double Tap Gesture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8A97F3CC-A47F-DE0B-1225-AF768704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3070" y="383747"/>
              <a:ext cx="592252" cy="592252"/>
            </a:xfrm>
            <a:prstGeom prst="rect">
              <a:avLst/>
            </a:prstGeom>
            <a:effectLst/>
          </p:spPr>
        </p:pic>
        <p:pic>
          <p:nvPicPr>
            <p:cNvPr id="82" name="Graphic 81" descr="Aspiration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799FBB38-2B22-259E-F154-9F59FB63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5536" y="383747"/>
              <a:ext cx="592252" cy="592253"/>
            </a:xfrm>
            <a:prstGeom prst="rect">
              <a:avLst/>
            </a:prstGeom>
            <a:effectLst/>
          </p:spPr>
        </p:pic>
        <p:pic>
          <p:nvPicPr>
            <p:cNvPr id="83" name="Graphic 82" descr="Building Brick Wall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37F9B87E-27C0-6E15-E373-E1044F39D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3283" y="975999"/>
              <a:ext cx="592253" cy="592254"/>
            </a:xfrm>
            <a:prstGeom prst="rect">
              <a:avLst/>
            </a:prstGeom>
          </p:spPr>
        </p:pic>
        <p:pic>
          <p:nvPicPr>
            <p:cNvPr id="84" name="Graphic 83" descr="Connections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2F953041-5B8D-DDAA-C391-B12B4CD6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27537" y="1746864"/>
              <a:ext cx="592253" cy="592251"/>
            </a:xfrm>
            <a:prstGeom prst="rect">
              <a:avLst/>
            </a:prstGeom>
          </p:spPr>
        </p:pic>
        <p:pic>
          <p:nvPicPr>
            <p:cNvPr id="85" name="Graphic 84" descr="Bar graph with downward trend with solid fill">
              <a:hlinkClick r:id="rId19" action="ppaction://hlinksldjump"/>
              <a:extLst>
                <a:ext uri="{FF2B5EF4-FFF2-40B4-BE49-F238E27FC236}">
                  <a16:creationId xmlns:a16="http://schemas.microsoft.com/office/drawing/2014/main" id="{BA2F6E56-66C3-DD09-592A-E85AECD9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0836" y="1746864"/>
              <a:ext cx="592253" cy="592251"/>
            </a:xfrm>
            <a:prstGeom prst="rect">
              <a:avLst/>
            </a:prstGeom>
          </p:spPr>
        </p:pic>
        <p:pic>
          <p:nvPicPr>
            <p:cNvPr id="86" name="Graphic 85" descr="Magician Hat with solid fill">
              <a:hlinkClick r:id="rId22" action="ppaction://hlinksldjump"/>
              <a:extLst>
                <a:ext uri="{FF2B5EF4-FFF2-40B4-BE49-F238E27FC236}">
                  <a16:creationId xmlns:a16="http://schemas.microsoft.com/office/drawing/2014/main" id="{ABB975C0-4558-79DA-D6CF-9DAA2184A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56121" y="2393150"/>
              <a:ext cx="592253" cy="546466"/>
            </a:xfrm>
            <a:prstGeom prst="rect">
              <a:avLst/>
            </a:prstGeom>
          </p:spPr>
        </p:pic>
        <p:pic>
          <p:nvPicPr>
            <p:cNvPr id="87" name="Graphic 86" descr="No sign with solid fill">
              <a:hlinkClick r:id="rId25" action="ppaction://hlinksldjump"/>
              <a:extLst>
                <a:ext uri="{FF2B5EF4-FFF2-40B4-BE49-F238E27FC236}">
                  <a16:creationId xmlns:a16="http://schemas.microsoft.com/office/drawing/2014/main" id="{C54AD86D-1B54-2C6E-2C97-052934BC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85536" y="2348704"/>
              <a:ext cx="592252" cy="590912"/>
            </a:xfrm>
            <a:prstGeom prst="rect">
              <a:avLst/>
            </a:prstGeom>
          </p:spPr>
        </p:pic>
        <p:pic>
          <p:nvPicPr>
            <p:cNvPr id="88" name="Graphic 87" descr="Cauldron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0C062BE3-4ABC-42E7-DF1D-451EA247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462119" y="979882"/>
              <a:ext cx="592252" cy="592253"/>
            </a:xfrm>
            <a:prstGeom prst="rect">
              <a:avLst/>
            </a:prstGeom>
            <a:effectLst/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9F47BA-24D4-6C96-78DD-1DCEB1EF3C2B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CF831A8D-18F4-2E2E-9837-DB2EE60A9E3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1" name="Graphic 90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0BC28908-285F-DEDE-E952-C2DD9C34A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7A6E0-9F32-1C65-ADDF-6E8550A4F01B}"/>
              </a:ext>
            </a:extLst>
          </p:cNvPr>
          <p:cNvSpPr/>
          <p:nvPr/>
        </p:nvSpPr>
        <p:spPr>
          <a:xfrm>
            <a:off x="-612268" y="274093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Başarmak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Accomplishment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pic>
        <p:nvPicPr>
          <p:cNvPr id="11" name="Graphic 10" descr="Building Brick Wall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B4AD3683-A6C9-2967-A8CA-707DA37892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60812" y="274093"/>
            <a:ext cx="2440046" cy="2440046"/>
          </a:xfrm>
          <a:prstGeom prst="rect">
            <a:avLst/>
          </a:prstGeom>
        </p:spPr>
      </p:pic>
      <p:pic>
        <p:nvPicPr>
          <p:cNvPr id="12" name="Graphic 11" descr="Bar graph with downward trend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8BAA34F8-8827-FA98-9904-5782C7576A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25876" y="529383"/>
            <a:ext cx="2185096" cy="2185088"/>
          </a:xfrm>
          <a:prstGeom prst="rect">
            <a:avLst/>
          </a:prstGeom>
        </p:spPr>
      </p:pic>
      <p:pic>
        <p:nvPicPr>
          <p:cNvPr id="13" name="Graphic 12" descr="No sign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2BC36887-8ECA-3976-112E-3B1BC3FC47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643234" y="420231"/>
            <a:ext cx="2403990" cy="2398552"/>
          </a:xfrm>
          <a:prstGeom prst="rect">
            <a:avLst/>
          </a:prstGeom>
        </p:spPr>
      </p:pic>
      <p:pic>
        <p:nvPicPr>
          <p:cNvPr id="14" name="Graphic 13" descr="Magician Hat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9D9D0EFD-D4A5-6158-AFCA-DD99EFC88E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22089" y="-2481838"/>
            <a:ext cx="2213854" cy="2042698"/>
          </a:xfrm>
          <a:prstGeom prst="rect">
            <a:avLst/>
          </a:prstGeom>
        </p:spPr>
      </p:pic>
      <p:pic>
        <p:nvPicPr>
          <p:cNvPr id="15" name="Graphic 14" descr="Connections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D98BB4D6-1632-9E5C-9F37-D43A7C4F50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245176" y="632562"/>
            <a:ext cx="2221478" cy="2221470"/>
          </a:xfrm>
          <a:prstGeom prst="rect">
            <a:avLst/>
          </a:prstGeom>
        </p:spPr>
      </p:pic>
      <p:pic>
        <p:nvPicPr>
          <p:cNvPr id="16" name="Graphic 15" descr="Cauldron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BB5506CD-A0F9-B483-7D0C-B036C556FB2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35370" y="-3129568"/>
            <a:ext cx="2304790" cy="2304798"/>
          </a:xfrm>
          <a:prstGeom prst="rect">
            <a:avLst/>
          </a:prstGeom>
          <a:effectLst/>
        </p:spPr>
      </p:pic>
      <p:pic>
        <p:nvPicPr>
          <p:cNvPr id="17" name="Graphic 16" descr="Double Tap Gestur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24691298-5A8B-AB8E-6965-BA5D875B0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1589" y="-2827865"/>
            <a:ext cx="2081880" cy="2081880"/>
          </a:xfrm>
          <a:prstGeom prst="rect">
            <a:avLst/>
          </a:prstGeom>
          <a:effectLst/>
        </p:spPr>
      </p:pic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D3270-0FB3-5DB0-9DB8-CEAF8130304C}"/>
              </a:ext>
            </a:extLst>
          </p:cNvPr>
          <p:cNvSpPr/>
          <p:nvPr/>
        </p:nvSpPr>
        <p:spPr>
          <a:xfrm>
            <a:off x="-10298645" y="1333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Güçlenmek (Empowerment)</a:t>
            </a:r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54D1B1-A687-7CFD-4789-5C40562A17BC}"/>
              </a:ext>
            </a:extLst>
          </p:cNvPr>
          <p:cNvSpPr/>
          <p:nvPr/>
        </p:nvSpPr>
        <p:spPr>
          <a:xfrm>
            <a:off x="-10310727" y="803900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Sosyal Etki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Social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Influence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DCBEB4-B3CC-49B4-D76C-B278619172F1}"/>
              </a:ext>
            </a:extLst>
          </p:cNvPr>
          <p:cNvSpPr/>
          <p:nvPr/>
        </p:nvSpPr>
        <p:spPr>
          <a:xfrm>
            <a:off x="-10310727" y="1448447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Öngörülemezlik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Unpredictability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4F18F1-1032-AF26-DF56-25E3682648AF}"/>
              </a:ext>
            </a:extLst>
          </p:cNvPr>
          <p:cNvSpPr/>
          <p:nvPr/>
        </p:nvSpPr>
        <p:spPr>
          <a:xfrm>
            <a:off x="-10298645" y="2116798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Kaçınma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Avoidance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928B18-4B60-F5B3-021D-6884BDDB18C8}"/>
              </a:ext>
            </a:extLst>
          </p:cNvPr>
          <p:cNvSpPr/>
          <p:nvPr/>
        </p:nvSpPr>
        <p:spPr>
          <a:xfrm>
            <a:off x="-10310727" y="2840824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Azlık 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Scarcity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032381-1AE8-80C9-722D-E3DB33A2E84B}"/>
              </a:ext>
            </a:extLst>
          </p:cNvPr>
          <p:cNvSpPr/>
          <p:nvPr/>
        </p:nvSpPr>
        <p:spPr>
          <a:xfrm>
            <a:off x="-10313135" y="353152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Sahiplik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(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Ownership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-94"/>
              </a:rPr>
              <a:t>)</a:t>
            </a:r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3E3C66-13AA-34C6-F2E1-19D1CC23EDB5}"/>
              </a:ext>
            </a:extLst>
          </p:cNvPr>
          <p:cNvSpPr/>
          <p:nvPr/>
        </p:nvSpPr>
        <p:spPr>
          <a:xfrm>
            <a:off x="-10294962" y="-536835"/>
            <a:ext cx="10230418" cy="57143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Anlam (</a:t>
            </a:r>
            <a:r>
              <a:rPr lang="tr-TR" sz="3200" dirty="0" err="1">
                <a:solidFill>
                  <a:prstClr val="white"/>
                </a:solidFill>
                <a:latin typeface="Raleway" pitchFamily="2" charset="-94"/>
              </a:rPr>
              <a:t>Meaning</a:t>
            </a:r>
            <a:r>
              <a:rPr lang="tr-TR" sz="3200" dirty="0">
                <a:solidFill>
                  <a:prstClr val="white"/>
                </a:solidFill>
                <a:latin typeface="Raleway" pitchFamily="2" charset="-94"/>
              </a:rPr>
              <a:t>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-94"/>
            </a:endParaRPr>
          </a:p>
        </p:txBody>
      </p: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C029011A-EE9D-1ADA-5173-9591DADA3B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6763" y="1560203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1EF9E-92AE-BF55-FB2A-362B803581B2}"/>
              </a:ext>
            </a:extLst>
          </p:cNvPr>
          <p:cNvSpPr txBox="1"/>
          <p:nvPr/>
        </p:nvSpPr>
        <p:spPr>
          <a:xfrm>
            <a:off x="1731412" y="1655902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Oyunu oyundaki bir hedefe ulaşmak ve tamamlamak için oynar.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38119-4931-4EC4-2752-6B249DC5A88D}"/>
              </a:ext>
            </a:extLst>
          </p:cNvPr>
          <p:cNvSpPr txBox="1"/>
          <p:nvPr/>
        </p:nvSpPr>
        <p:spPr>
          <a:xfrm>
            <a:off x="1758877" y="24938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2</a:t>
            </a:r>
          </a:p>
        </p:txBody>
      </p: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BEA9C2DB-C77E-2D4A-52DD-DD741EA55EC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0770" y="2421377"/>
            <a:ext cx="560730" cy="5607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582BCA-11AC-A54A-16F4-AEB86CE48982}"/>
              </a:ext>
            </a:extLst>
          </p:cNvPr>
          <p:cNvGrpSpPr/>
          <p:nvPr/>
        </p:nvGrpSpPr>
        <p:grpSpPr>
          <a:xfrm>
            <a:off x="6301422" y="3820464"/>
            <a:ext cx="1871672" cy="369332"/>
            <a:chOff x="1842723" y="4451330"/>
            <a:chExt cx="1871672" cy="369332"/>
          </a:xfrm>
        </p:grpSpPr>
        <p:pic>
          <p:nvPicPr>
            <p:cNvPr id="7" name="Graphic 6" descr="Anchor outline">
              <a:extLst>
                <a:ext uri="{FF2B5EF4-FFF2-40B4-BE49-F238E27FC236}">
                  <a16:creationId xmlns:a16="http://schemas.microsoft.com/office/drawing/2014/main" id="{D35A0D89-987E-7BC9-4BBE-6B2B1FBD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6A332E-B3E2-4BEC-4726-D4C87063FEC8}"/>
                </a:ext>
              </a:extLst>
            </p:cNvPr>
            <p:cNvSpPr txBox="1"/>
            <p:nvPr/>
          </p:nvSpPr>
          <p:spPr>
            <a:xfrm>
              <a:off x="2182757" y="4451330"/>
              <a:ext cx="1531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Zorlu hedefler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20ECAB-4D8B-EB28-08C3-A960D2D4EB4F}"/>
              </a:ext>
            </a:extLst>
          </p:cNvPr>
          <p:cNvGrpSpPr/>
          <p:nvPr/>
        </p:nvGrpSpPr>
        <p:grpSpPr>
          <a:xfrm>
            <a:off x="6301422" y="4339470"/>
            <a:ext cx="1044680" cy="369332"/>
            <a:chOff x="1831663" y="5177878"/>
            <a:chExt cx="1044680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ED32C53A-81F2-D2DC-2E1C-F169D897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F8DD4B-41AB-6D26-B182-01F449E37B71}"/>
                </a:ext>
              </a:extLst>
            </p:cNvPr>
            <p:cNvSpPr txBox="1"/>
            <p:nvPr/>
          </p:nvSpPr>
          <p:spPr>
            <a:xfrm>
              <a:off x="2204877" y="5177878"/>
              <a:ext cx="67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Puan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E69E6-1E69-28E8-AA23-886F87AC3D9E}"/>
              </a:ext>
            </a:extLst>
          </p:cNvPr>
          <p:cNvGrpSpPr/>
          <p:nvPr/>
        </p:nvGrpSpPr>
        <p:grpSpPr>
          <a:xfrm>
            <a:off x="6301422" y="4855123"/>
            <a:ext cx="1125633" cy="369332"/>
            <a:chOff x="1820603" y="5918782"/>
            <a:chExt cx="1125633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B0DC081C-3DF7-7B7B-B630-3DF5421CC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FF9D1F-AD2A-D77E-C00A-910BA40C33A0}"/>
                </a:ext>
              </a:extLst>
            </p:cNvPr>
            <p:cNvSpPr txBox="1"/>
            <p:nvPr/>
          </p:nvSpPr>
          <p:spPr>
            <a:xfrm>
              <a:off x="2182757" y="5918782"/>
              <a:ext cx="76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Seviye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CDDF0B-9A71-A492-0475-C176B255567A}"/>
              </a:ext>
            </a:extLst>
          </p:cNvPr>
          <p:cNvGrpSpPr/>
          <p:nvPr/>
        </p:nvGrpSpPr>
        <p:grpSpPr>
          <a:xfrm>
            <a:off x="6301422" y="5384922"/>
            <a:ext cx="1361586" cy="369332"/>
            <a:chOff x="6138353" y="4451330"/>
            <a:chExt cx="1361586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5D78B30F-D97C-79A5-2D7A-F86DABFFB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350441-9206-7356-D27E-7658A0CFD173}"/>
                </a:ext>
              </a:extLst>
            </p:cNvPr>
            <p:cNvSpPr txBox="1"/>
            <p:nvPr/>
          </p:nvSpPr>
          <p:spPr>
            <a:xfrm>
              <a:off x="6492484" y="4451330"/>
              <a:ext cx="100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Sıralama</a:t>
              </a:r>
            </a:p>
          </p:txBody>
        </p:sp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15E151B2-B7E5-67A8-C798-E06A44B26A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740692" y="3106809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57C516-312F-D68D-4820-730C177080F9}"/>
              </a:ext>
            </a:extLst>
          </p:cNvPr>
          <p:cNvSpPr txBox="1"/>
          <p:nvPr/>
        </p:nvSpPr>
        <p:spPr>
          <a:xfrm>
            <a:off x="6342249" y="319231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0F3D11-EA7F-7412-46D4-3613624041E5}"/>
              </a:ext>
            </a:extLst>
          </p:cNvPr>
          <p:cNvGrpSpPr/>
          <p:nvPr/>
        </p:nvGrpSpPr>
        <p:grpSpPr>
          <a:xfrm>
            <a:off x="8536702" y="4391776"/>
            <a:ext cx="2162896" cy="369332"/>
            <a:chOff x="6138353" y="4451330"/>
            <a:chExt cx="2162896" cy="369332"/>
          </a:xfrm>
        </p:grpSpPr>
        <p:pic>
          <p:nvPicPr>
            <p:cNvPr id="37" name="Graphic 36" descr="Anchor outline">
              <a:extLst>
                <a:ext uri="{FF2B5EF4-FFF2-40B4-BE49-F238E27FC236}">
                  <a16:creationId xmlns:a16="http://schemas.microsoft.com/office/drawing/2014/main" id="{4FEA3D3D-331C-B9F8-4BDD-7ACC87A7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B0173C-C5F0-C729-B785-7C9425E80C7E}"/>
                </a:ext>
              </a:extLst>
            </p:cNvPr>
            <p:cNvSpPr txBox="1"/>
            <p:nvPr/>
          </p:nvSpPr>
          <p:spPr>
            <a:xfrm>
              <a:off x="6492484" y="4451330"/>
              <a:ext cx="1808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Tamamlamamak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F1C816-A1CB-DAA7-0E4E-E654BD6E9CE7}"/>
              </a:ext>
            </a:extLst>
          </p:cNvPr>
          <p:cNvGrpSpPr/>
          <p:nvPr/>
        </p:nvGrpSpPr>
        <p:grpSpPr>
          <a:xfrm>
            <a:off x="8536702" y="4902851"/>
            <a:ext cx="1949889" cy="369332"/>
            <a:chOff x="6138353" y="4451330"/>
            <a:chExt cx="1949889" cy="369332"/>
          </a:xfrm>
        </p:grpSpPr>
        <p:pic>
          <p:nvPicPr>
            <p:cNvPr id="40" name="Graphic 39" descr="Anchor outline">
              <a:extLst>
                <a:ext uri="{FF2B5EF4-FFF2-40B4-BE49-F238E27FC236}">
                  <a16:creationId xmlns:a16="http://schemas.microsoft.com/office/drawing/2014/main" id="{724677ED-6D5F-537A-E849-8ED3840B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F34630A-62F6-2EF0-360E-AE7F6AC8C1C5}"/>
                </a:ext>
              </a:extLst>
            </p:cNvPr>
            <p:cNvSpPr txBox="1"/>
            <p:nvPr/>
          </p:nvSpPr>
          <p:spPr>
            <a:xfrm>
              <a:off x="6492484" y="4451330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Zincir kurgusu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7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002060"/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53DFE-4103-4552-7583-A5EF9E9AC6FA}"/>
              </a:ext>
            </a:extLst>
          </p:cNvPr>
          <p:cNvSpPr/>
          <p:nvPr/>
        </p:nvSpPr>
        <p:spPr>
          <a:xfrm>
            <a:off x="4159898" y="707386"/>
            <a:ext cx="3872204" cy="87965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Oyun Elementleri</a:t>
            </a: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D4B27-F56A-3D3B-54EF-6A9333126736}"/>
              </a:ext>
            </a:extLst>
          </p:cNvPr>
          <p:cNvSpPr/>
          <p:nvPr/>
        </p:nvSpPr>
        <p:spPr>
          <a:xfrm>
            <a:off x="1746492" y="5835457"/>
            <a:ext cx="8765490" cy="73969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Monotype Corsiva" panose="03010101010201010101" pitchFamily="66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az 3 adet oyun elementi seçelim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0" sx="102000" sy="102000" algn="ctr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Monotype Corsiva" panose="03010101010201010101" pitchFamily="66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2C4F9-F834-573A-E25E-5E7FF3831357}"/>
              </a:ext>
            </a:extLst>
          </p:cNvPr>
          <p:cNvCxnSpPr>
            <a:cxnSpLocks/>
          </p:cNvCxnSpPr>
          <p:nvPr/>
        </p:nvCxnSpPr>
        <p:spPr>
          <a:xfrm>
            <a:off x="1558715" y="5726076"/>
            <a:ext cx="90745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47808-519E-BFC0-6911-919859388443}"/>
              </a:ext>
            </a:extLst>
          </p:cNvPr>
          <p:cNvGrpSpPr/>
          <p:nvPr/>
        </p:nvGrpSpPr>
        <p:grpSpPr>
          <a:xfrm>
            <a:off x="3911200" y="778618"/>
            <a:ext cx="734834" cy="680896"/>
            <a:chOff x="5392582" y="5293360"/>
            <a:chExt cx="1424777" cy="131912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14C9D5-D2EE-D772-BC0D-4B6FB5C051CB}"/>
                </a:ext>
              </a:extLst>
            </p:cNvPr>
            <p:cNvSpPr/>
            <p:nvPr/>
          </p:nvSpPr>
          <p:spPr>
            <a:xfrm>
              <a:off x="5392582" y="5293360"/>
              <a:ext cx="1424777" cy="131912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Pyramid with levels outline">
              <a:extLst>
                <a:ext uri="{FF2B5EF4-FFF2-40B4-BE49-F238E27FC236}">
                  <a16:creationId xmlns:a16="http://schemas.microsoft.com/office/drawing/2014/main" id="{E18D888B-B1B8-5854-528B-CE459C6E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9305" y="549899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73650A-C07E-D68C-DBEC-C4BED1F3EBBE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92BBAE15-2C0E-B959-AA70-72BFD4FAD28C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3" name="Graphic 32" descr="Circular flowchart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BBBA161-C4BE-98F9-3AB7-E6CA111A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" name="Graphic 2" descr="Touchscreen outline">
            <a:hlinkClick r:id="rId2" action="ppaction://hlinksldjump"/>
            <a:extLst>
              <a:ext uri="{FF2B5EF4-FFF2-40B4-BE49-F238E27FC236}">
                <a16:creationId xmlns:a16="http://schemas.microsoft.com/office/drawing/2014/main" id="{01555E4A-CF2C-8DA9-5F4B-0D88281A8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6652" y="5848867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" name="Graphic 3" descr="Touchscreen outline">
            <a:hlinkClick r:id="rId2" action="ppaction://hlinksldjump"/>
            <a:extLst>
              <a:ext uri="{FF2B5EF4-FFF2-40B4-BE49-F238E27FC236}">
                <a16:creationId xmlns:a16="http://schemas.microsoft.com/office/drawing/2014/main" id="{26B76ECA-D5AC-79DD-95A9-DEAD7F737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8884" y="5857567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5" name="Graphic 4" descr="Arrow: Straight outline">
            <a:extLst>
              <a:ext uri="{FF2B5EF4-FFF2-40B4-BE49-F238E27FC236}">
                <a16:creationId xmlns:a16="http://schemas.microsoft.com/office/drawing/2014/main" id="{40715996-FFE9-0064-9FBC-5340C12F5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882124" y="1950160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DA85F-70BD-962C-C839-01B1637990AB}"/>
              </a:ext>
            </a:extLst>
          </p:cNvPr>
          <p:cNvSpPr txBox="1"/>
          <p:nvPr/>
        </p:nvSpPr>
        <p:spPr>
          <a:xfrm>
            <a:off x="1432975" y="2003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208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002060"/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D4B27-F56A-3D3B-54EF-6A9333126736}"/>
              </a:ext>
            </a:extLst>
          </p:cNvPr>
          <p:cNvSpPr/>
          <p:nvPr/>
        </p:nvSpPr>
        <p:spPr>
          <a:xfrm>
            <a:off x="1746492" y="81280"/>
            <a:ext cx="8765490" cy="73969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254000" sx="102000" sy="102000" algn="ctr" rotWithShape="0">
                    <a:prstClr val="white">
                      <a:alpha val="40000"/>
                    </a:prstClr>
                  </a:outerShdw>
                </a:effectLst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En az 3 adet oyun elementi seçelim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2C4F9-F834-573A-E25E-5E7FF3831357}"/>
              </a:ext>
            </a:extLst>
          </p:cNvPr>
          <p:cNvCxnSpPr>
            <a:cxnSpLocks/>
          </p:cNvCxnSpPr>
          <p:nvPr/>
        </p:nvCxnSpPr>
        <p:spPr>
          <a:xfrm>
            <a:off x="240742" y="894080"/>
            <a:ext cx="1168709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5CCDE7D6-AEDC-6483-9ED0-B4369C24B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109016" y="1918035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B47808-519E-BFC0-6911-919859388443}"/>
              </a:ext>
            </a:extLst>
          </p:cNvPr>
          <p:cNvGrpSpPr/>
          <p:nvPr/>
        </p:nvGrpSpPr>
        <p:grpSpPr>
          <a:xfrm>
            <a:off x="9730994" y="108053"/>
            <a:ext cx="734834" cy="680896"/>
            <a:chOff x="5392582" y="5293360"/>
            <a:chExt cx="1424777" cy="131912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14C9D5-D2EE-D772-BC0D-4B6FB5C051CB}"/>
                </a:ext>
              </a:extLst>
            </p:cNvPr>
            <p:cNvSpPr/>
            <p:nvPr/>
          </p:nvSpPr>
          <p:spPr>
            <a:xfrm>
              <a:off x="5392582" y="5293360"/>
              <a:ext cx="1424777" cy="131912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Graphic 11" descr="Pyramid with levels outline">
              <a:extLst>
                <a:ext uri="{FF2B5EF4-FFF2-40B4-BE49-F238E27FC236}">
                  <a16:creationId xmlns:a16="http://schemas.microsoft.com/office/drawing/2014/main" id="{E18D888B-B1B8-5854-528B-CE459C6E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49305" y="5498995"/>
              <a:ext cx="777445" cy="7774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73650A-C07E-D68C-DBEC-C4BED1F3EBBE}"/>
              </a:ext>
            </a:extLst>
          </p:cNvPr>
          <p:cNvGrpSpPr/>
          <p:nvPr/>
        </p:nvGrpSpPr>
        <p:grpSpPr>
          <a:xfrm>
            <a:off x="259756" y="-890475"/>
            <a:ext cx="751840" cy="741680"/>
            <a:chOff x="236621" y="297769"/>
            <a:chExt cx="751840" cy="741680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92BBAE15-2C0E-B959-AA70-72BFD4FAD28C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 descr="Circular flowchart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FBBBA161-C4BE-98F9-3AB7-E6CA111A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" name="Graphic 2" descr="Touchscreen outline">
            <a:hlinkClick r:id="rId9" action="ppaction://hlinksldjump"/>
            <a:extLst>
              <a:ext uri="{FF2B5EF4-FFF2-40B4-BE49-F238E27FC236}">
                <a16:creationId xmlns:a16="http://schemas.microsoft.com/office/drawing/2014/main" id="{01555E4A-CF2C-8DA9-5F4B-0D88281A8D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006" y="-794004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" name="Graphic 3" descr="Touchscreen outline">
            <a:hlinkClick r:id="rId9" action="ppaction://hlinksldjump"/>
            <a:extLst>
              <a:ext uri="{FF2B5EF4-FFF2-40B4-BE49-F238E27FC236}">
                <a16:creationId xmlns:a16="http://schemas.microsoft.com/office/drawing/2014/main" id="{26B76ECA-D5AC-79DD-95A9-DEAD7F7379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6667" y="-887926"/>
            <a:ext cx="717584" cy="717584"/>
          </a:xfrm>
          <a:prstGeom prst="rect">
            <a:avLst/>
          </a:prstGeom>
          <a:effectLst>
            <a:outerShdw blurRad="254000" sx="102000" sy="102000" algn="ctr" rotWithShape="0">
              <a:schemeClr val="bg1">
                <a:alpha val="40000"/>
              </a:schemeClr>
            </a:outerShdw>
          </a:effectLst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45719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Puan Çeşitleri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8203EC-39F0-DDD3-3112-FE5BFC796035}"/>
              </a:ext>
            </a:extLst>
          </p:cNvPr>
          <p:cNvSpPr/>
          <p:nvPr/>
        </p:nvSpPr>
        <p:spPr>
          <a:xfrm>
            <a:off x="188975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Skorlama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9408B3-0E69-8311-A835-E613E26DC905}"/>
              </a:ext>
            </a:extLst>
          </p:cNvPr>
          <p:cNvSpPr/>
          <p:nvPr/>
        </p:nvSpPr>
        <p:spPr>
          <a:xfrm>
            <a:off x="332231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Rozetler / Semboller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C04EEBB-8BF8-CD40-BAC1-25BCC0B40253}"/>
              </a:ext>
            </a:extLst>
          </p:cNvPr>
          <p:cNvSpPr/>
          <p:nvPr/>
        </p:nvSpPr>
        <p:spPr>
          <a:xfrm>
            <a:off x="475487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bg1"/>
                </a:solidFill>
                <a:latin typeface="Monotype Corsiva" panose="03010101010201010101" pitchFamily="66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Liderlik  Tablosu /Sıralama</a:t>
            </a:r>
            <a:endParaRPr lang="tr-TR" sz="12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1EAB65-8B74-912E-AAA7-A87B27DFE0FC}"/>
              </a:ext>
            </a:extLst>
          </p:cNvPr>
          <p:cNvSpPr/>
          <p:nvPr/>
        </p:nvSpPr>
        <p:spPr>
          <a:xfrm>
            <a:off x="618743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Seviyeler / Level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67B327-7DE8-1368-A3EF-420F9E803311}"/>
              </a:ext>
            </a:extLst>
          </p:cNvPr>
          <p:cNvSpPr/>
          <p:nvPr/>
        </p:nvSpPr>
        <p:spPr>
          <a:xfrm>
            <a:off x="761999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 sayfası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B9297E-029F-642C-7EAF-D40C0D462140}"/>
              </a:ext>
            </a:extLst>
          </p:cNvPr>
          <p:cNvSpPr/>
          <p:nvPr/>
        </p:nvSpPr>
        <p:spPr>
          <a:xfrm>
            <a:off x="905255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Avatar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343698-6CB3-2A46-1920-8ABA8602A2D4}"/>
              </a:ext>
            </a:extLst>
          </p:cNvPr>
          <p:cNvSpPr/>
          <p:nvPr/>
        </p:nvSpPr>
        <p:spPr>
          <a:xfrm>
            <a:off x="10515599" y="136144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Ödül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F02A2-6C59-86C6-927F-75EFD6411B67}"/>
              </a:ext>
            </a:extLst>
          </p:cNvPr>
          <p:cNvSpPr/>
          <p:nvPr/>
        </p:nvSpPr>
        <p:spPr>
          <a:xfrm>
            <a:off x="457198" y="2099938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Ödül kataloğu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5D79AF-68D8-EFEB-34CF-D5D3D011B0C9}"/>
              </a:ext>
            </a:extLst>
          </p:cNvPr>
          <p:cNvSpPr/>
          <p:nvPr/>
        </p:nvSpPr>
        <p:spPr>
          <a:xfrm>
            <a:off x="457197" y="2807956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Zafer puanı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A38952-1D21-4ACB-061C-747CF8A7B569}"/>
              </a:ext>
            </a:extLst>
          </p:cNvPr>
          <p:cNvSpPr/>
          <p:nvPr/>
        </p:nvSpPr>
        <p:spPr>
          <a:xfrm>
            <a:off x="457196" y="3526134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Zaman Ölçme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6E98287-6E73-698A-DA9F-D6CB26E1586A}"/>
              </a:ext>
            </a:extLst>
          </p:cNvPr>
          <p:cNvSpPr/>
          <p:nvPr/>
        </p:nvSpPr>
        <p:spPr>
          <a:xfrm>
            <a:off x="457195" y="4254472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 kurgusu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9433DD7-B945-4AD6-1C64-081060840B73}"/>
              </a:ext>
            </a:extLst>
          </p:cNvPr>
          <p:cNvSpPr/>
          <p:nvPr/>
        </p:nvSpPr>
        <p:spPr>
          <a:xfrm>
            <a:off x="457194" y="498281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Bölüm sonu canavarı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9E6DD7-44EA-05F4-6302-14233CAE0464}"/>
              </a:ext>
            </a:extLst>
          </p:cNvPr>
          <p:cNvSpPr/>
          <p:nvPr/>
        </p:nvSpPr>
        <p:spPr>
          <a:xfrm>
            <a:off x="1889759" y="2086283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14DAE-0287-6D35-C601-0750586A9B82}"/>
              </a:ext>
            </a:extLst>
          </p:cNvPr>
          <p:cNvSpPr/>
          <p:nvPr/>
        </p:nvSpPr>
        <p:spPr>
          <a:xfrm>
            <a:off x="1889759" y="2811126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49CAFB-AB18-AA96-82E5-EC69E87DE6C1}"/>
              </a:ext>
            </a:extLst>
          </p:cNvPr>
          <p:cNvSpPr/>
          <p:nvPr/>
        </p:nvSpPr>
        <p:spPr>
          <a:xfrm>
            <a:off x="1889759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etme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03AFD6-F941-58BD-097B-BF4F478252E0}"/>
              </a:ext>
            </a:extLst>
          </p:cNvPr>
          <p:cNvSpPr/>
          <p:nvPr/>
        </p:nvSpPr>
        <p:spPr>
          <a:xfrm>
            <a:off x="1889759" y="4260812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Çekiliş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4D67791-17FD-6F2D-A71F-8A9FA7FBE226}"/>
              </a:ext>
            </a:extLst>
          </p:cNvPr>
          <p:cNvSpPr/>
          <p:nvPr/>
        </p:nvSpPr>
        <p:spPr>
          <a:xfrm>
            <a:off x="1889759" y="4965335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Sosyal keşif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9CA79A5-E0CD-69A8-03FD-8382D1E66352}"/>
              </a:ext>
            </a:extLst>
          </p:cNvPr>
          <p:cNvSpPr/>
          <p:nvPr/>
        </p:nvSpPr>
        <p:spPr>
          <a:xfrm>
            <a:off x="3322318" y="2069458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Turnuva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5AC9C4D-0ACC-086A-C077-8AC3B2388295}"/>
              </a:ext>
            </a:extLst>
          </p:cNvPr>
          <p:cNvSpPr/>
          <p:nvPr/>
        </p:nvSpPr>
        <p:spPr>
          <a:xfrm>
            <a:off x="4754877" y="2083113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Takım kurma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9CC6D1-ECFD-63A8-9068-2DCF3151473C}"/>
              </a:ext>
            </a:extLst>
          </p:cNvPr>
          <p:cNvSpPr/>
          <p:nvPr/>
        </p:nvSpPr>
        <p:spPr>
          <a:xfrm>
            <a:off x="6187436" y="2076448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Takım görevleri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A6E858-2ACC-C222-2AC3-F68E5E0DDCE5}"/>
              </a:ext>
            </a:extLst>
          </p:cNvPr>
          <p:cNvSpPr/>
          <p:nvPr/>
        </p:nvSpPr>
        <p:spPr>
          <a:xfrm>
            <a:off x="7619995" y="2090103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Takım kaptanı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151901B-1EB3-562F-522D-9733DD33025B}"/>
              </a:ext>
            </a:extLst>
          </p:cNvPr>
          <p:cNvSpPr/>
          <p:nvPr/>
        </p:nvSpPr>
        <p:spPr>
          <a:xfrm>
            <a:off x="9052554" y="2093598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Monotype Corsiva" panose="03010101010201010101" pitchFamily="66" charset="0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Kolleksiyon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B9ECE21-7814-22E3-29DE-CC049FCD720C}"/>
              </a:ext>
            </a:extLst>
          </p:cNvPr>
          <p:cNvSpPr/>
          <p:nvPr/>
        </p:nvSpPr>
        <p:spPr>
          <a:xfrm>
            <a:off x="10515593" y="2086933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Bedava kazanma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D863FBD-D420-F738-1C8E-2350F5B69394}"/>
              </a:ext>
            </a:extLst>
          </p:cNvPr>
          <p:cNvSpPr/>
          <p:nvPr/>
        </p:nvSpPr>
        <p:spPr>
          <a:xfrm>
            <a:off x="3322317" y="280857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latin typeface="Monotype Corsiva" panose="03010101010201010101" pitchFamily="66" charset="0"/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Kaçış</a:t>
            </a:r>
            <a:endParaRPr lang="tr-TR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4E24DD-5A5C-79A5-89D9-BF01041B9D0D}"/>
              </a:ext>
            </a:extLst>
          </p:cNvPr>
          <p:cNvSpPr/>
          <p:nvPr/>
        </p:nvSpPr>
        <p:spPr>
          <a:xfrm>
            <a:off x="4754875" y="2816176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latin typeface="Monotype Corsiva" panose="03010101010201010101" pitchFamily="66" charset="0"/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Bölge kontrolü</a:t>
            </a:r>
            <a:endParaRPr lang="tr-TR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7D7EEB6-DB56-4891-5F46-528E2F92C783}"/>
              </a:ext>
            </a:extLst>
          </p:cNvPr>
          <p:cNvSpPr/>
          <p:nvPr/>
        </p:nvSpPr>
        <p:spPr>
          <a:xfrm>
            <a:off x="6187433" y="281362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latin typeface="Monotype Corsiva" panose="03010101010201010101" pitchFamily="66" charset="0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Rastgele</a:t>
            </a:r>
            <a:endParaRPr lang="tr-TR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E9E8448-6DC4-5AE9-9CFB-1215073C8668}"/>
              </a:ext>
            </a:extLst>
          </p:cNvPr>
          <p:cNvSpPr/>
          <p:nvPr/>
        </p:nvSpPr>
        <p:spPr>
          <a:xfrm>
            <a:off x="7619991" y="2821226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latin typeface="Monotype Corsiva" panose="03010101010201010101" pitchFamily="66" charset="0"/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Epik seçim</a:t>
            </a:r>
            <a:endParaRPr lang="tr-TR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22ABCFD-259C-51E0-5CEB-2CF5B0A3495C}"/>
              </a:ext>
            </a:extLst>
          </p:cNvPr>
          <p:cNvSpPr/>
          <p:nvPr/>
        </p:nvSpPr>
        <p:spPr>
          <a:xfrm>
            <a:off x="9052549" y="282883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Açık artırma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D93DC3-A032-131B-8372-4F8D4327469C}"/>
              </a:ext>
            </a:extLst>
          </p:cNvPr>
          <p:cNvSpPr/>
          <p:nvPr/>
        </p:nvSpPr>
        <p:spPr>
          <a:xfrm>
            <a:off x="10515587" y="2826276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Görevler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614F92D-9EBF-06EB-2FCA-B595E5A38A6C}"/>
              </a:ext>
            </a:extLst>
          </p:cNvPr>
          <p:cNvSpPr/>
          <p:nvPr/>
        </p:nvSpPr>
        <p:spPr>
          <a:xfrm>
            <a:off x="3322316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Tahmin etme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466E5AD-6DC0-B02E-9E8D-F3F83F55895F}"/>
              </a:ext>
            </a:extLst>
          </p:cNvPr>
          <p:cNvSpPr/>
          <p:nvPr/>
        </p:nvSpPr>
        <p:spPr>
          <a:xfrm>
            <a:off x="4754873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00" dirty="0">
                <a:solidFill>
                  <a:schemeClr val="bg1"/>
                </a:solidFill>
                <a:latin typeface="Monotype Corsiva" panose="03010101010201010101" pitchFamily="66" charset="0"/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Kişiselleştirme</a:t>
            </a:r>
            <a:endParaRPr lang="tr-TR" sz="15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E07B717-A82D-C11B-4CF6-470DFFC3323D}"/>
              </a:ext>
            </a:extLst>
          </p:cNvPr>
          <p:cNvSpPr/>
          <p:nvPr/>
        </p:nvSpPr>
        <p:spPr>
          <a:xfrm>
            <a:off x="6187430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Takas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4A4119C-3899-0898-4352-67FB11388E68}"/>
              </a:ext>
            </a:extLst>
          </p:cNvPr>
          <p:cNvSpPr/>
          <p:nvPr/>
        </p:nvSpPr>
        <p:spPr>
          <a:xfrm>
            <a:off x="7619987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Hediye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16B8C63-0EF6-1142-D223-25961691A6A3}"/>
              </a:ext>
            </a:extLst>
          </p:cNvPr>
          <p:cNvSpPr/>
          <p:nvPr/>
        </p:nvSpPr>
        <p:spPr>
          <a:xfrm>
            <a:off x="9052544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Kilitli içerikler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387A83D-6135-0B27-06FE-FC4E9C73D3E7}"/>
              </a:ext>
            </a:extLst>
          </p:cNvPr>
          <p:cNvSpPr/>
          <p:nvPr/>
        </p:nvSpPr>
        <p:spPr>
          <a:xfrm>
            <a:off x="10515581" y="3535969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Oyuncu oylama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B961691-8DA2-3159-8F57-FA503E5F4D5D}"/>
              </a:ext>
            </a:extLst>
          </p:cNvPr>
          <p:cNvSpPr/>
          <p:nvPr/>
        </p:nvSpPr>
        <p:spPr>
          <a:xfrm>
            <a:off x="3322315" y="4247157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Hikaye - Tema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4E4E558-3BC7-0A22-DD06-54C95F8BA969}"/>
              </a:ext>
            </a:extLst>
          </p:cNvPr>
          <p:cNvSpPr/>
          <p:nvPr/>
        </p:nvSpPr>
        <p:spPr>
          <a:xfrm>
            <a:off x="4754871" y="4233502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Takdir ve teşekkür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9A323D-1A5F-8C78-9E37-C007993636E9}"/>
              </a:ext>
            </a:extLst>
          </p:cNvPr>
          <p:cNvSpPr/>
          <p:nvPr/>
        </p:nvSpPr>
        <p:spPr>
          <a:xfrm>
            <a:off x="6187427" y="4240167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Özel gün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4F60BB-76F6-651F-7D2B-15EDD6BE2FAB}"/>
              </a:ext>
            </a:extLst>
          </p:cNvPr>
          <p:cNvSpPr/>
          <p:nvPr/>
        </p:nvSpPr>
        <p:spPr>
          <a:xfrm>
            <a:off x="7619983" y="4246832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Sıra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7BF755E-76C4-33EA-CB52-AC8437F4FFB1}"/>
              </a:ext>
            </a:extLst>
          </p:cNvPr>
          <p:cNvSpPr/>
          <p:nvPr/>
        </p:nvSpPr>
        <p:spPr>
          <a:xfrm>
            <a:off x="9052539" y="4243337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Öneri – Fikir verme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7364322-248E-A3FD-417F-27A1B5DF1BD9}"/>
              </a:ext>
            </a:extLst>
          </p:cNvPr>
          <p:cNvSpPr/>
          <p:nvPr/>
        </p:nvSpPr>
        <p:spPr>
          <a:xfrm>
            <a:off x="10515575" y="4239842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Geri bildirim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C29F027-DB5A-179E-E666-CAD3A6E22F08}"/>
              </a:ext>
            </a:extLst>
          </p:cNvPr>
          <p:cNvSpPr/>
          <p:nvPr/>
        </p:nvSpPr>
        <p:spPr>
          <a:xfrm>
            <a:off x="3322314" y="498310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00" dirty="0">
                <a:solidFill>
                  <a:schemeClr val="bg1"/>
                </a:solidFill>
                <a:latin typeface="Monotype Corsiva" panose="03010101010201010101" pitchFamily="66" charset="0"/>
                <a:hlinkClick r:id="rId5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Hızlandırıcılar</a:t>
            </a:r>
            <a:endParaRPr lang="tr-TR" sz="15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951F38B-04DB-8378-88EE-99BCFB001C0E}"/>
              </a:ext>
            </a:extLst>
          </p:cNvPr>
          <p:cNvSpPr/>
          <p:nvPr/>
        </p:nvSpPr>
        <p:spPr>
          <a:xfrm>
            <a:off x="4754869" y="4960225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00" dirty="0">
                <a:solidFill>
                  <a:schemeClr val="bg1"/>
                </a:solidFill>
                <a:latin typeface="Monotype Corsiva" panose="03010101010201010101" pitchFamily="66" charset="0"/>
                <a:hlinkClick r:id="rId5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Geride kalanlara ek görev</a:t>
            </a:r>
            <a:endParaRPr lang="tr-TR" sz="13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682FC80-FAB2-B92C-F81C-E203FE473F24}"/>
              </a:ext>
            </a:extLst>
          </p:cNvPr>
          <p:cNvSpPr/>
          <p:nvPr/>
        </p:nvSpPr>
        <p:spPr>
          <a:xfrm>
            <a:off x="6187424" y="496783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Bilgi yarışması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EA2C166-B91B-F0FB-7BE2-A3BBF674A781}"/>
              </a:ext>
            </a:extLst>
          </p:cNvPr>
          <p:cNvSpPr/>
          <p:nvPr/>
        </p:nvSpPr>
        <p:spPr>
          <a:xfrm>
            <a:off x="7619979" y="4965275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Günün sorusu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9945F45-5F91-5A6B-D556-F489F697B0A6}"/>
              </a:ext>
            </a:extLst>
          </p:cNvPr>
          <p:cNvSpPr/>
          <p:nvPr/>
        </p:nvSpPr>
        <p:spPr>
          <a:xfrm>
            <a:off x="9052534" y="4962720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Süre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54D8A6-5D9E-7820-CAB1-023F69C2A0AE}"/>
              </a:ext>
            </a:extLst>
          </p:cNvPr>
          <p:cNvSpPr/>
          <p:nvPr/>
        </p:nvSpPr>
        <p:spPr>
          <a:xfrm>
            <a:off x="10505409" y="4960165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5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Paylaşma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A7481CE-DA99-42F5-D069-BFCE7B4DED21}"/>
              </a:ext>
            </a:extLst>
          </p:cNvPr>
          <p:cNvSpPr/>
          <p:nvPr/>
        </p:nvSpPr>
        <p:spPr>
          <a:xfrm>
            <a:off x="3322313" y="569278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6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Mentorluk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38B783-B331-4EFE-A240-FBC16B067A22}"/>
              </a:ext>
            </a:extLst>
          </p:cNvPr>
          <p:cNvSpPr/>
          <p:nvPr/>
        </p:nvSpPr>
        <p:spPr>
          <a:xfrm>
            <a:off x="4754869" y="569278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6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Buddy sistemi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E162590-28B5-369F-EEA1-956E69F1A685}"/>
              </a:ext>
            </a:extLst>
          </p:cNvPr>
          <p:cNvSpPr/>
          <p:nvPr/>
        </p:nvSpPr>
        <p:spPr>
          <a:xfrm>
            <a:off x="6187425" y="569278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6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Meydan okuma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F6E8823-EE0D-05FD-8F2F-EBCDB807A9D8}"/>
              </a:ext>
            </a:extLst>
          </p:cNvPr>
          <p:cNvSpPr/>
          <p:nvPr/>
        </p:nvSpPr>
        <p:spPr>
          <a:xfrm>
            <a:off x="7619981" y="5692781"/>
            <a:ext cx="1194933" cy="54227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Monotype Corsiva" panose="03010101010201010101" pitchFamily="66" charset="0"/>
                <a:hlinkClick r:id="rId6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Ekstra can ve hak kazanma</a:t>
            </a:r>
            <a:endParaRPr lang="tr-TR" sz="1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041B3D-7454-D949-9953-D305269C3E44}"/>
              </a:ext>
            </a:extLst>
          </p:cNvPr>
          <p:cNvGrpSpPr/>
          <p:nvPr/>
        </p:nvGrpSpPr>
        <p:grpSpPr>
          <a:xfrm>
            <a:off x="299760" y="5864219"/>
            <a:ext cx="751840" cy="741680"/>
            <a:chOff x="6421120" y="2367372"/>
            <a:chExt cx="751840" cy="741680"/>
          </a:xfrm>
        </p:grpSpPr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5672C71E-EE0C-344D-0D0C-90090E78B4F4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6" name="Graphic 75" descr="Back with solid fill">
              <a:hlinkClick r:id="rId64" action="ppaction://hlinksldjump"/>
              <a:extLst>
                <a:ext uri="{FF2B5EF4-FFF2-40B4-BE49-F238E27FC236}">
                  <a16:creationId xmlns:a16="http://schemas.microsoft.com/office/drawing/2014/main" id="{96B92083-5E20-DAF2-BA88-02F28BC3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BB185A-62AA-BAE5-ED17-D34C24FB9EB5}"/>
              </a:ext>
            </a:extLst>
          </p:cNvPr>
          <p:cNvGrpSpPr/>
          <p:nvPr/>
        </p:nvGrpSpPr>
        <p:grpSpPr>
          <a:xfrm rot="10800000">
            <a:off x="11104880" y="5862267"/>
            <a:ext cx="751840" cy="741680"/>
            <a:chOff x="6421120" y="2367372"/>
            <a:chExt cx="751840" cy="741680"/>
          </a:xfrm>
        </p:grpSpPr>
        <p:sp useBgFill="1">
          <p:nvSpPr>
            <p:cNvPr id="78" name="Oval 77">
              <a:extLst>
                <a:ext uri="{FF2B5EF4-FFF2-40B4-BE49-F238E27FC236}">
                  <a16:creationId xmlns:a16="http://schemas.microsoft.com/office/drawing/2014/main" id="{B2117A27-8347-AE00-505E-4E8D12916D0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9" name="Graphic 78" descr="Back with solid fill">
              <a:hlinkClick r:id="rId64" action="ppaction://hlinksldjump"/>
              <a:extLst>
                <a:ext uri="{FF2B5EF4-FFF2-40B4-BE49-F238E27FC236}">
                  <a16:creationId xmlns:a16="http://schemas.microsoft.com/office/drawing/2014/main" id="{AB3E0A47-27B8-C7E1-C997-8C2976A36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4241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Puan Çeşitleri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E88C16-5968-769E-65D0-C76DA8731FE4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id="{FD2990AB-2F77-4E14-C22B-388ED0BE71F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0" name="Graphic 9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2C150660-DCB2-45A5-5230-1034099F9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4" name="Graphic 23" descr="Alterations &amp; Tailoring with solid fill">
            <a:extLst>
              <a:ext uri="{FF2B5EF4-FFF2-40B4-BE49-F238E27FC236}">
                <a16:creationId xmlns:a16="http://schemas.microsoft.com/office/drawing/2014/main" id="{731B7F64-E65C-8934-DCBC-D28C3C578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553" y="2063333"/>
            <a:ext cx="560730" cy="5607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0A1B00-F619-3188-F6EC-0B5B49F63EAA}"/>
              </a:ext>
            </a:extLst>
          </p:cNvPr>
          <p:cNvSpPr txBox="1"/>
          <p:nvPr/>
        </p:nvSpPr>
        <p:spPr>
          <a:xfrm>
            <a:off x="2263202" y="2159032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ilerlemeyi göstermek için kullanılan puan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DC3772-B443-6488-267C-ECC30D678669}"/>
              </a:ext>
            </a:extLst>
          </p:cNvPr>
          <p:cNvGrpSpPr/>
          <p:nvPr/>
        </p:nvGrpSpPr>
        <p:grpSpPr>
          <a:xfrm>
            <a:off x="4592863" y="4904662"/>
            <a:ext cx="1943550" cy="369332"/>
            <a:chOff x="1842723" y="4451330"/>
            <a:chExt cx="1943550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8B9973CB-24B8-2343-922B-AC7C61E7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25288B-2BCD-5FFD-91A3-44C992AAD1F7}"/>
                </a:ext>
              </a:extLst>
            </p:cNvPr>
            <p:cNvSpPr txBox="1"/>
            <p:nvPr/>
          </p:nvSpPr>
          <p:spPr>
            <a:xfrm>
              <a:off x="2182757" y="4451330"/>
              <a:ext cx="1603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Değişken puan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BB921D-A172-74FD-93EA-2DAD38DF533B}"/>
              </a:ext>
            </a:extLst>
          </p:cNvPr>
          <p:cNvGrpSpPr/>
          <p:nvPr/>
        </p:nvGrpSpPr>
        <p:grpSpPr>
          <a:xfrm>
            <a:off x="4592863" y="5461768"/>
            <a:ext cx="2356577" cy="369332"/>
            <a:chOff x="1831663" y="5177878"/>
            <a:chExt cx="2356577" cy="369332"/>
          </a:xfrm>
        </p:grpSpPr>
        <p:pic>
          <p:nvPicPr>
            <p:cNvPr id="32" name="Graphic 31" descr="Anchor outline">
              <a:extLst>
                <a:ext uri="{FF2B5EF4-FFF2-40B4-BE49-F238E27FC236}">
                  <a16:creationId xmlns:a16="http://schemas.microsoft.com/office/drawing/2014/main" id="{29A93F01-F9F7-8416-977F-DC8F95B2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219BB0-9AB4-1A3A-7232-F021AD9CDA93}"/>
                </a:ext>
              </a:extLst>
            </p:cNvPr>
            <p:cNvSpPr txBox="1"/>
            <p:nvPr/>
          </p:nvSpPr>
          <p:spPr>
            <a:xfrm>
              <a:off x="2204877" y="5177878"/>
              <a:ext cx="198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Paylaşabilecek mi ?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18092-ED8F-1ED3-27D5-3B890B9238DB}"/>
              </a:ext>
            </a:extLst>
          </p:cNvPr>
          <p:cNvGrpSpPr/>
          <p:nvPr/>
        </p:nvGrpSpPr>
        <p:grpSpPr>
          <a:xfrm>
            <a:off x="4592863" y="6023141"/>
            <a:ext cx="2108594" cy="369332"/>
            <a:chOff x="1820603" y="5918782"/>
            <a:chExt cx="2108594" cy="369332"/>
          </a:xfrm>
        </p:grpSpPr>
        <p:pic>
          <p:nvPicPr>
            <p:cNvPr id="35" name="Graphic 34" descr="Anchor outline">
              <a:extLst>
                <a:ext uri="{FF2B5EF4-FFF2-40B4-BE49-F238E27FC236}">
                  <a16:creationId xmlns:a16="http://schemas.microsoft.com/office/drawing/2014/main" id="{9D70803D-B03F-0DDD-0294-95DA39F95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F064E7-0183-7DC4-9047-E79BD16F8A8C}"/>
                </a:ext>
              </a:extLst>
            </p:cNvPr>
            <p:cNvSpPr txBox="1"/>
            <p:nvPr/>
          </p:nvSpPr>
          <p:spPr>
            <a:xfrm>
              <a:off x="2182757" y="5918782"/>
              <a:ext cx="174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Sıfırlanacak mı ?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8B92A6-A548-7382-65B9-7864D0BB0728}"/>
              </a:ext>
            </a:extLst>
          </p:cNvPr>
          <p:cNvGrpSpPr/>
          <p:nvPr/>
        </p:nvGrpSpPr>
        <p:grpSpPr>
          <a:xfrm>
            <a:off x="4592863" y="3256883"/>
            <a:ext cx="2506323" cy="369332"/>
            <a:chOff x="6138353" y="4451330"/>
            <a:chExt cx="2506323" cy="369332"/>
          </a:xfrm>
        </p:grpSpPr>
        <p:pic>
          <p:nvPicPr>
            <p:cNvPr id="38" name="Graphic 37" descr="Anchor outline">
              <a:extLst>
                <a:ext uri="{FF2B5EF4-FFF2-40B4-BE49-F238E27FC236}">
                  <a16:creationId xmlns:a16="http://schemas.microsoft.com/office/drawing/2014/main" id="{7D07259F-6656-98A3-5456-BC05AAC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9B94B-0EEF-E311-5F7C-DBDEF93F092B}"/>
                </a:ext>
              </a:extLst>
            </p:cNvPr>
            <p:cNvSpPr txBox="1"/>
            <p:nvPr/>
          </p:nvSpPr>
          <p:spPr>
            <a:xfrm>
              <a:off x="6492484" y="4451330"/>
              <a:ext cx="2152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Deneyim puanı (XP)</a:t>
              </a:r>
            </a:p>
          </p:txBody>
        </p:sp>
      </p:grpSp>
      <p:pic>
        <p:nvPicPr>
          <p:cNvPr id="40" name="Graphic 39" descr="Alterations &amp; Tailoring with solid fill">
            <a:extLst>
              <a:ext uri="{FF2B5EF4-FFF2-40B4-BE49-F238E27FC236}">
                <a16:creationId xmlns:a16="http://schemas.microsoft.com/office/drawing/2014/main" id="{8F019ACD-D8FC-CFAB-DF01-10B8E0A2B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500000">
            <a:off x="1982838" y="4545022"/>
            <a:ext cx="560730" cy="5607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C2B7D93-C4F5-BE9D-4D13-FD2ACC1C247A}"/>
              </a:ext>
            </a:extLst>
          </p:cNvPr>
          <p:cNvSpPr txBox="1"/>
          <p:nvPr/>
        </p:nvSpPr>
        <p:spPr>
          <a:xfrm>
            <a:off x="2659699" y="4553686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50B17-3531-05A2-655F-5F96A8530BB8}"/>
              </a:ext>
            </a:extLst>
          </p:cNvPr>
          <p:cNvGrpSpPr/>
          <p:nvPr/>
        </p:nvGrpSpPr>
        <p:grpSpPr>
          <a:xfrm>
            <a:off x="4592863" y="3813989"/>
            <a:ext cx="1632238" cy="369332"/>
            <a:chOff x="6138353" y="4451330"/>
            <a:chExt cx="1632238" cy="369332"/>
          </a:xfrm>
        </p:grpSpPr>
        <p:pic>
          <p:nvPicPr>
            <p:cNvPr id="43" name="Graphic 42" descr="Anchor outline">
              <a:extLst>
                <a:ext uri="{FF2B5EF4-FFF2-40B4-BE49-F238E27FC236}">
                  <a16:creationId xmlns:a16="http://schemas.microsoft.com/office/drawing/2014/main" id="{23AD70A9-C93F-0BC9-EC4A-EC73EF9F6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E291-7298-D219-B5AA-C6F57274AD81}"/>
                </a:ext>
              </a:extLst>
            </p:cNvPr>
            <p:cNvSpPr txBox="1"/>
            <p:nvPr/>
          </p:nvSpPr>
          <p:spPr>
            <a:xfrm>
              <a:off x="6492484" y="4451330"/>
              <a:ext cx="1278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Ödül puanı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9139C6-01C7-7D43-EFB4-6B3E799FF034}"/>
              </a:ext>
            </a:extLst>
          </p:cNvPr>
          <p:cNvCxnSpPr/>
          <p:nvPr/>
        </p:nvCxnSpPr>
        <p:spPr>
          <a:xfrm>
            <a:off x="2510662" y="502252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AAC876-EEF5-155A-A9E7-6317BEC9024D}"/>
              </a:ext>
            </a:extLst>
          </p:cNvPr>
          <p:cNvGrpSpPr/>
          <p:nvPr/>
        </p:nvGrpSpPr>
        <p:grpSpPr>
          <a:xfrm>
            <a:off x="4592863" y="4363917"/>
            <a:ext cx="1667504" cy="369332"/>
            <a:chOff x="6138353" y="4451330"/>
            <a:chExt cx="1667504" cy="369332"/>
          </a:xfrm>
        </p:grpSpPr>
        <p:pic>
          <p:nvPicPr>
            <p:cNvPr id="48" name="Graphic 47" descr="Anchor outline">
              <a:extLst>
                <a:ext uri="{FF2B5EF4-FFF2-40B4-BE49-F238E27FC236}">
                  <a16:creationId xmlns:a16="http://schemas.microsoft.com/office/drawing/2014/main" id="{541E32A6-5579-02C0-4A71-5F0FD080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A606BF-9B28-A122-7EB1-F04AA49DC2DA}"/>
                </a:ext>
              </a:extLst>
            </p:cNvPr>
            <p:cNvSpPr txBox="1"/>
            <p:nvPr/>
          </p:nvSpPr>
          <p:spPr>
            <a:xfrm>
              <a:off x="6492484" y="4451330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bg1"/>
                  </a:solidFill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Sosyal puan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50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90000">
              <a:srgbClr val="FF0000">
                <a:lumMod val="85000"/>
                <a:lumOff val="1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41581-FF77-AF48-49BB-31DB21BE495C}"/>
              </a:ext>
            </a:extLst>
          </p:cNvPr>
          <p:cNvSpPr/>
          <p:nvPr/>
        </p:nvSpPr>
        <p:spPr>
          <a:xfrm>
            <a:off x="-2407920" y="961122"/>
            <a:ext cx="12628880" cy="674639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İnsan merkezli hedefler</a:t>
            </a:r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782AC94A-60CA-2398-13BA-59E226059104}"/>
              </a:ext>
            </a:extLst>
          </p:cNvPr>
          <p:cNvSpPr/>
          <p:nvPr/>
        </p:nvSpPr>
        <p:spPr>
          <a:xfrm>
            <a:off x="-11958320" y="219001"/>
            <a:ext cx="12710160" cy="674638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Kurum merkezli hedefler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0DE8D7-E220-9372-BFC3-9D585E8A3EAA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BF907E5F-76C2-9D39-6778-D80C3A10559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A4ADD35-DAE2-CBD1-39BC-62BA248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DC6E0-55D3-A278-C858-B6B6DCF5ABE3}"/>
              </a:ext>
            </a:extLst>
          </p:cNvPr>
          <p:cNvGrpSpPr/>
          <p:nvPr/>
        </p:nvGrpSpPr>
        <p:grpSpPr>
          <a:xfrm>
            <a:off x="93498" y="2774751"/>
            <a:ext cx="751840" cy="741680"/>
            <a:chOff x="6421120" y="2367372"/>
            <a:chExt cx="751840" cy="741680"/>
          </a:xfrm>
        </p:grpSpPr>
        <p:sp useBgFill="1">
          <p:nvSpPr>
            <p:cNvPr id="7" name="Oval 6">
              <a:extLst>
                <a:ext uri="{FF2B5EF4-FFF2-40B4-BE49-F238E27FC236}">
                  <a16:creationId xmlns:a16="http://schemas.microsoft.com/office/drawing/2014/main" id="{320C2F62-166E-BCB4-FA56-80D367FDC48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41418F-B126-857E-2C34-2F1B9B8F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9" name="Graphic 8" descr="Alterations &amp; Tailoring with solid fill">
            <a:extLst>
              <a:ext uri="{FF2B5EF4-FFF2-40B4-BE49-F238E27FC236}">
                <a16:creationId xmlns:a16="http://schemas.microsoft.com/office/drawing/2014/main" id="{9D003BF0-E703-C09A-415A-A6C1043A7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3719" y="2009460"/>
            <a:ext cx="560730" cy="560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1047C-BA96-3D7A-8641-643CB2A3B04F}"/>
              </a:ext>
            </a:extLst>
          </p:cNvPr>
          <p:cNvSpPr txBox="1"/>
          <p:nvPr/>
        </p:nvSpPr>
        <p:spPr>
          <a:xfrm>
            <a:off x="1858368" y="2105159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Oyunlaştırmanın güçlü tarafı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0635E-B282-C8CB-DE03-BBCD49A697F9}"/>
              </a:ext>
            </a:extLst>
          </p:cNvPr>
          <p:cNvSpPr txBox="1"/>
          <p:nvPr/>
        </p:nvSpPr>
        <p:spPr>
          <a:xfrm>
            <a:off x="1877947" y="2742963"/>
            <a:ext cx="779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Burada devamlılık belli bir dönem değil, hayat boyu gözlemlenebilir. Satış </a:t>
            </a:r>
          </a:p>
          <a:p>
            <a:r>
              <a:rPr lang="tr-TR" dirty="0">
                <a:latin typeface="Raleway" pitchFamily="2" charset="-94"/>
              </a:rPr>
              <a:t>yapamayabilir ama müşteriyi memnun edebilir düşüncesi.</a:t>
            </a:r>
          </a:p>
        </p:txBody>
      </p:sp>
      <p:pic>
        <p:nvPicPr>
          <p:cNvPr id="12" name="Graphic 11" descr="Alterations &amp; Tailoring with solid fill">
            <a:extLst>
              <a:ext uri="{FF2B5EF4-FFF2-40B4-BE49-F238E27FC236}">
                <a16:creationId xmlns:a16="http://schemas.microsoft.com/office/drawing/2014/main" id="{84A69FA5-9211-630C-71FE-B09CE0129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3719" y="2760242"/>
            <a:ext cx="560730" cy="560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26B0AE-210A-5890-A077-C863E768F740}"/>
              </a:ext>
            </a:extLst>
          </p:cNvPr>
          <p:cNvSpPr txBox="1"/>
          <p:nvPr/>
        </p:nvSpPr>
        <p:spPr>
          <a:xfrm>
            <a:off x="1858368" y="3604849"/>
            <a:ext cx="894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Oyunlaştırma katılımcısı olarak bu deneyim sonucu insan özelinde  kazanılan hedefler</a:t>
            </a:r>
          </a:p>
        </p:txBody>
      </p:sp>
      <p:pic>
        <p:nvPicPr>
          <p:cNvPr id="15" name="Graphic 14" descr="Alterations &amp; Tailoring with solid fill">
            <a:extLst>
              <a:ext uri="{FF2B5EF4-FFF2-40B4-BE49-F238E27FC236}">
                <a16:creationId xmlns:a16="http://schemas.microsoft.com/office/drawing/2014/main" id="{B946DAD5-9ECA-1787-7D74-567E2553C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3719" y="3511024"/>
            <a:ext cx="560730" cy="5607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F6E520F-B016-F379-A944-943860A04AC3}"/>
              </a:ext>
            </a:extLst>
          </p:cNvPr>
          <p:cNvGrpSpPr/>
          <p:nvPr/>
        </p:nvGrpSpPr>
        <p:grpSpPr>
          <a:xfrm>
            <a:off x="1778456" y="4891224"/>
            <a:ext cx="2524030" cy="369332"/>
            <a:chOff x="1842723" y="4451330"/>
            <a:chExt cx="2524030" cy="369332"/>
          </a:xfrm>
        </p:grpSpPr>
        <p:pic>
          <p:nvPicPr>
            <p:cNvPr id="17" name="Graphic 16" descr="Anchor outline">
              <a:extLst>
                <a:ext uri="{FF2B5EF4-FFF2-40B4-BE49-F238E27FC236}">
                  <a16:creationId xmlns:a16="http://schemas.microsoft.com/office/drawing/2014/main" id="{1282D819-6229-A231-47D0-30BC3FC69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A71F5-543B-84B2-B192-ACFC7DF33FC0}"/>
                </a:ext>
              </a:extLst>
            </p:cNvPr>
            <p:cNvSpPr txBox="1"/>
            <p:nvPr/>
          </p:nvSpPr>
          <p:spPr>
            <a:xfrm>
              <a:off x="2182757" y="4451330"/>
              <a:ext cx="2183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Bilgi seviyesinde artış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4DE7DF-98E0-039B-D5BC-B489FB3592BA}"/>
              </a:ext>
            </a:extLst>
          </p:cNvPr>
          <p:cNvGrpSpPr/>
          <p:nvPr/>
        </p:nvGrpSpPr>
        <p:grpSpPr>
          <a:xfrm>
            <a:off x="1778456" y="5410230"/>
            <a:ext cx="2596258" cy="369332"/>
            <a:chOff x="1831663" y="5177878"/>
            <a:chExt cx="2596258" cy="369332"/>
          </a:xfrm>
        </p:grpSpPr>
        <p:pic>
          <p:nvPicPr>
            <p:cNvPr id="20" name="Graphic 19" descr="Anchor outline">
              <a:extLst>
                <a:ext uri="{FF2B5EF4-FFF2-40B4-BE49-F238E27FC236}">
                  <a16:creationId xmlns:a16="http://schemas.microsoft.com/office/drawing/2014/main" id="{F7A871CA-6D63-483E-7AC2-A80279B0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995D42-3DA8-80F9-CECF-26E357D65748}"/>
                </a:ext>
              </a:extLst>
            </p:cNvPr>
            <p:cNvSpPr txBox="1"/>
            <p:nvPr/>
          </p:nvSpPr>
          <p:spPr>
            <a:xfrm>
              <a:off x="2204877" y="5177878"/>
              <a:ext cx="222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Müşteri memnuniyeti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4AC529-ACB5-29C2-E469-0FF60A32FD2E}"/>
              </a:ext>
            </a:extLst>
          </p:cNvPr>
          <p:cNvGrpSpPr/>
          <p:nvPr/>
        </p:nvGrpSpPr>
        <p:grpSpPr>
          <a:xfrm>
            <a:off x="5167805" y="5225306"/>
            <a:ext cx="2954202" cy="369332"/>
            <a:chOff x="6138353" y="4451330"/>
            <a:chExt cx="2954202" cy="369332"/>
          </a:xfrm>
        </p:grpSpPr>
        <p:pic>
          <p:nvPicPr>
            <p:cNvPr id="26" name="Graphic 25" descr="Anchor outline">
              <a:extLst>
                <a:ext uri="{FF2B5EF4-FFF2-40B4-BE49-F238E27FC236}">
                  <a16:creationId xmlns:a16="http://schemas.microsoft.com/office/drawing/2014/main" id="{6735E7D4-D599-F2B1-013F-239A3D359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F39203-21C9-C622-93D2-DB8803B36E08}"/>
                </a:ext>
              </a:extLst>
            </p:cNvPr>
            <p:cNvSpPr txBox="1"/>
            <p:nvPr/>
          </p:nvSpPr>
          <p:spPr>
            <a:xfrm>
              <a:off x="6492484" y="4451330"/>
              <a:ext cx="260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Sosyalleşmek ve tanışmak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E413F2-A1CB-10D7-3FA9-03A786B3C25F}"/>
              </a:ext>
            </a:extLst>
          </p:cNvPr>
          <p:cNvGrpSpPr/>
          <p:nvPr/>
        </p:nvGrpSpPr>
        <p:grpSpPr>
          <a:xfrm>
            <a:off x="5167805" y="5676511"/>
            <a:ext cx="1548825" cy="369332"/>
            <a:chOff x="6138353" y="5185056"/>
            <a:chExt cx="1548825" cy="369332"/>
          </a:xfrm>
        </p:grpSpPr>
        <p:pic>
          <p:nvPicPr>
            <p:cNvPr id="29" name="Graphic 28" descr="Anchor outline">
              <a:extLst>
                <a:ext uri="{FF2B5EF4-FFF2-40B4-BE49-F238E27FC236}">
                  <a16:creationId xmlns:a16="http://schemas.microsoft.com/office/drawing/2014/main" id="{DE52EB46-CFE9-E2DA-F127-83CD89F11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668A6A-791C-0FBF-704D-24B9BBE86EC4}"/>
                </a:ext>
              </a:extLst>
            </p:cNvPr>
            <p:cNvSpPr txBox="1"/>
            <p:nvPr/>
          </p:nvSpPr>
          <p:spPr>
            <a:xfrm>
              <a:off x="6500506" y="5185056"/>
              <a:ext cx="118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Paylaşmak</a:t>
              </a:r>
            </a:p>
          </p:txBody>
        </p:sp>
      </p:grpSp>
      <p:pic>
        <p:nvPicPr>
          <p:cNvPr id="31" name="Graphic 30" descr="Alterations &amp; Tailoring with solid fill">
            <a:extLst>
              <a:ext uri="{FF2B5EF4-FFF2-40B4-BE49-F238E27FC236}">
                <a16:creationId xmlns:a16="http://schemas.microsoft.com/office/drawing/2014/main" id="{09304812-3049-F945-38B6-13469BE3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7726" y="4177569"/>
            <a:ext cx="560730" cy="5607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6F3889-B7FC-6F3E-BA67-91D9AAA9432F}"/>
              </a:ext>
            </a:extLst>
          </p:cNvPr>
          <p:cNvSpPr txBox="1"/>
          <p:nvPr/>
        </p:nvSpPr>
        <p:spPr>
          <a:xfrm>
            <a:off x="1819283" y="426307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</p:spTree>
    <p:extLst>
      <p:ext uri="{BB962C8B-B14F-4D97-AF65-F5344CB8AC3E}">
        <p14:creationId xmlns:p14="http://schemas.microsoft.com/office/powerpoint/2010/main" val="113137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Skorlama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03F929-5B3E-148C-0E26-0BC682868135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D00FDCE8-400F-56E5-FB0A-80B713E598E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F5E8485-B94B-BED4-8A44-63920477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4474A64B-FE7F-2EC3-2093-508099A31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5313" y="3044119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3704F-4406-7C6E-A851-FDD2B5CAD291}"/>
              </a:ext>
            </a:extLst>
          </p:cNvPr>
          <p:cNvSpPr txBox="1"/>
          <p:nvPr/>
        </p:nvSpPr>
        <p:spPr>
          <a:xfrm>
            <a:off x="3009962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Puanlar bir </a:t>
            </a:r>
            <a:r>
              <a:rPr lang="tr-TR" sz="2200" dirty="0" err="1">
                <a:solidFill>
                  <a:schemeClr val="bg1"/>
                </a:solidFill>
                <a:latin typeface="Raleway" pitchFamily="2" charset="-94"/>
              </a:rPr>
              <a:t>skorboarda</a:t>
            </a:r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 yansıtılacak mı ?</a:t>
            </a:r>
          </a:p>
        </p:txBody>
      </p:sp>
    </p:spTree>
    <p:extLst>
      <p:ext uri="{BB962C8B-B14F-4D97-AF65-F5344CB8AC3E}">
        <p14:creationId xmlns:p14="http://schemas.microsoft.com/office/powerpoint/2010/main" val="264819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Rozetler / Semboller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ACA08-4C37-6578-B728-4566585C021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BA4A58AA-5DC2-469D-CC49-97D4C03902C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0C6B9BE-7846-7BA7-117E-60B0553AC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56FC779-FCF9-B569-E88F-BCD534B26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553" y="2063333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EEF42-D641-60FA-6CED-D3123207D7CC}"/>
              </a:ext>
            </a:extLst>
          </p:cNvPr>
          <p:cNvSpPr txBox="1"/>
          <p:nvPr/>
        </p:nvSpPr>
        <p:spPr>
          <a:xfrm>
            <a:off x="2263202" y="2159032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belli seviyeleri göstermek için kullanılır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6BDAC-50D3-6972-2F3B-AEC59E726617}"/>
              </a:ext>
            </a:extLst>
          </p:cNvPr>
          <p:cNvSpPr txBox="1"/>
          <p:nvPr/>
        </p:nvSpPr>
        <p:spPr>
          <a:xfrm>
            <a:off x="2578317" y="4697122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Tasarı mı ? (üçgen, dörtgen, altıgen, arma, sembol vs.)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5C161-C8F8-A9E0-99E1-78B8637584B3}"/>
              </a:ext>
            </a:extLst>
          </p:cNvPr>
          <p:cNvSpPr txBox="1"/>
          <p:nvPr/>
        </p:nvSpPr>
        <p:spPr>
          <a:xfrm>
            <a:off x="2592414" y="3049343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Tekrarlı mı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243B8-6C40-3521-357E-61EC5EFFD233}"/>
              </a:ext>
            </a:extLst>
          </p:cNvPr>
          <p:cNvSpPr txBox="1"/>
          <p:nvPr/>
        </p:nvSpPr>
        <p:spPr>
          <a:xfrm>
            <a:off x="2592414" y="3606449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Ömürlük mü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33D236-60A2-D98D-EED3-61F43172D1EF}"/>
              </a:ext>
            </a:extLst>
          </p:cNvPr>
          <p:cNvCxnSpPr/>
          <p:nvPr/>
        </p:nvCxnSpPr>
        <p:spPr>
          <a:xfrm>
            <a:off x="2592414" y="351196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49E56-A7E3-E944-6D73-ED5FA2053BD1}"/>
              </a:ext>
            </a:extLst>
          </p:cNvPr>
          <p:cNvSpPr txBox="1"/>
          <p:nvPr/>
        </p:nvSpPr>
        <p:spPr>
          <a:xfrm>
            <a:off x="2592414" y="4156377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Kayıplı mı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92A5F5-D9F5-87F6-D22A-13A23835E580}"/>
              </a:ext>
            </a:extLst>
          </p:cNvPr>
          <p:cNvCxnSpPr/>
          <p:nvPr/>
        </p:nvCxnSpPr>
        <p:spPr>
          <a:xfrm>
            <a:off x="2592414" y="405298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AF2E98-FCF1-635E-CCB9-DC4D5F9BC0F2}"/>
              </a:ext>
            </a:extLst>
          </p:cNvPr>
          <p:cNvCxnSpPr/>
          <p:nvPr/>
        </p:nvCxnSpPr>
        <p:spPr>
          <a:xfrm>
            <a:off x="2592414" y="4572374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2ECBD1-F65A-1BD2-F6B4-D1BBB10B86A0}"/>
              </a:ext>
            </a:extLst>
          </p:cNvPr>
          <p:cNvCxnSpPr>
            <a:cxnSpLocks/>
          </p:cNvCxnSpPr>
          <p:nvPr/>
        </p:nvCxnSpPr>
        <p:spPr>
          <a:xfrm>
            <a:off x="2586526" y="5167963"/>
            <a:ext cx="5228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9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1543806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Liderlik Tablosu /Sıralama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3EF6AE-E9FA-3D80-F57D-4FE681D0214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EDEA36F4-F299-C829-262B-2BDF00C2043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228908F-97E8-CDE1-FC94-230AA0C8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F298D07A-2C5D-C3BE-C6E6-849A0E123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707" y="2861319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2EE3C-B3D2-7E0D-DAA5-CD418ED0ACD2}"/>
              </a:ext>
            </a:extLst>
          </p:cNvPr>
          <p:cNvSpPr txBox="1"/>
          <p:nvPr/>
        </p:nvSpPr>
        <p:spPr>
          <a:xfrm>
            <a:off x="2501356" y="2810931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ilgili oyuncuların başarılarını karşılaştırmak için kullanılır.</a:t>
            </a:r>
          </a:p>
        </p:txBody>
      </p:sp>
      <p:pic>
        <p:nvPicPr>
          <p:cNvPr id="29" name="Graphic 28" descr="Alterations &amp; Tailoring with solid fill">
            <a:extLst>
              <a:ext uri="{FF2B5EF4-FFF2-40B4-BE49-F238E27FC236}">
                <a16:creationId xmlns:a16="http://schemas.microsoft.com/office/drawing/2014/main" id="{DD7EA85C-70D7-1965-7ED8-DC9A78067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6707" y="3546844"/>
            <a:ext cx="560730" cy="5607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33D05D-75A8-915A-98A6-4D3E6E53DA8C}"/>
              </a:ext>
            </a:extLst>
          </p:cNvPr>
          <p:cNvSpPr txBox="1"/>
          <p:nvPr/>
        </p:nvSpPr>
        <p:spPr>
          <a:xfrm>
            <a:off x="2501356" y="3642543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Sıralama parametreleri ne olabilir 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796E6-8C14-8AAE-2C4A-A05FA7A0951D}"/>
              </a:ext>
            </a:extLst>
          </p:cNvPr>
          <p:cNvSpPr txBox="1"/>
          <p:nvPr/>
        </p:nvSpPr>
        <p:spPr>
          <a:xfrm>
            <a:off x="2631657" y="5913593"/>
            <a:ext cx="8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Dönem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388BF8-FC9F-8A40-BA6B-6AF79A82C8A5}"/>
              </a:ext>
            </a:extLst>
          </p:cNvPr>
          <p:cNvSpPr txBox="1"/>
          <p:nvPr/>
        </p:nvSpPr>
        <p:spPr>
          <a:xfrm>
            <a:off x="2645754" y="4265814"/>
            <a:ext cx="72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Bölge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18043-ACA8-5406-5A7D-9750515F32E1}"/>
              </a:ext>
            </a:extLst>
          </p:cNvPr>
          <p:cNvSpPr txBox="1"/>
          <p:nvPr/>
        </p:nvSpPr>
        <p:spPr>
          <a:xfrm>
            <a:off x="2645754" y="4822920"/>
            <a:ext cx="9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Mağarza</a:t>
            </a:r>
            <a:endParaRPr lang="tr-TR" dirty="0">
              <a:solidFill>
                <a:schemeClr val="bg1"/>
              </a:solidFill>
              <a:latin typeface="Adobe Garamond Pro Bold" panose="02020702060506020403" pitchFamily="18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2069B4-1C9C-B25F-4D31-DF430BD4DADB}"/>
              </a:ext>
            </a:extLst>
          </p:cNvPr>
          <p:cNvCxnSpPr/>
          <p:nvPr/>
        </p:nvCxnSpPr>
        <p:spPr>
          <a:xfrm>
            <a:off x="2645754" y="4728436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820F5E-72E9-8A6E-835D-1855084BF13B}"/>
              </a:ext>
            </a:extLst>
          </p:cNvPr>
          <p:cNvSpPr txBox="1"/>
          <p:nvPr/>
        </p:nvSpPr>
        <p:spPr>
          <a:xfrm>
            <a:off x="2645754" y="53728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Bireysel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F8E1C6-2C2D-8091-D799-A503B9F43C00}"/>
              </a:ext>
            </a:extLst>
          </p:cNvPr>
          <p:cNvCxnSpPr/>
          <p:nvPr/>
        </p:nvCxnSpPr>
        <p:spPr>
          <a:xfrm>
            <a:off x="2645754" y="5269456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DB8DE5-030B-7999-72CA-B108A7D4BCCE}"/>
              </a:ext>
            </a:extLst>
          </p:cNvPr>
          <p:cNvCxnSpPr/>
          <p:nvPr/>
        </p:nvCxnSpPr>
        <p:spPr>
          <a:xfrm>
            <a:off x="2645754" y="578884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2A29F3-F109-1FF5-FB48-1C0876209028}"/>
              </a:ext>
            </a:extLst>
          </p:cNvPr>
          <p:cNvCxnSpPr>
            <a:cxnSpLocks/>
          </p:cNvCxnSpPr>
          <p:nvPr/>
        </p:nvCxnSpPr>
        <p:spPr>
          <a:xfrm>
            <a:off x="2660994" y="6312279"/>
            <a:ext cx="161971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76809A-2F6B-0BBC-3C5C-7988FE97D575}"/>
              </a:ext>
            </a:extLst>
          </p:cNvPr>
          <p:cNvSpPr txBox="1"/>
          <p:nvPr/>
        </p:nvSpPr>
        <p:spPr>
          <a:xfrm>
            <a:off x="5472774" y="4885174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Takım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826811-B7AA-6ABB-29E7-654F192648BE}"/>
              </a:ext>
            </a:extLst>
          </p:cNvPr>
          <p:cNvCxnSpPr/>
          <p:nvPr/>
        </p:nvCxnSpPr>
        <p:spPr>
          <a:xfrm>
            <a:off x="5472774" y="4790690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EDE96B-5E2B-7C63-AA08-0BB8B892DF6D}"/>
              </a:ext>
            </a:extLst>
          </p:cNvPr>
          <p:cNvSpPr txBox="1"/>
          <p:nvPr/>
        </p:nvSpPr>
        <p:spPr>
          <a:xfrm>
            <a:off x="5472774" y="5435102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Yüzdesel birim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BEC628-F321-81A8-52CE-A1981B3BE1D0}"/>
              </a:ext>
            </a:extLst>
          </p:cNvPr>
          <p:cNvCxnSpPr/>
          <p:nvPr/>
        </p:nvCxnSpPr>
        <p:spPr>
          <a:xfrm>
            <a:off x="5472774" y="5331710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5C7209-20AD-0F17-BC22-70520637C653}"/>
              </a:ext>
            </a:extLst>
          </p:cNvPr>
          <p:cNvCxnSpPr/>
          <p:nvPr/>
        </p:nvCxnSpPr>
        <p:spPr>
          <a:xfrm>
            <a:off x="5472774" y="5851099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8EB2B3-BDF2-EE60-4C18-80A68CCC8C39}"/>
              </a:ext>
            </a:extLst>
          </p:cNvPr>
          <p:cNvSpPr txBox="1"/>
          <p:nvPr/>
        </p:nvSpPr>
        <p:spPr>
          <a:xfrm>
            <a:off x="5505058" y="434720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Ligler</a:t>
            </a:r>
          </a:p>
        </p:txBody>
      </p:sp>
    </p:spTree>
    <p:extLst>
      <p:ext uri="{BB962C8B-B14F-4D97-AF65-F5344CB8AC3E}">
        <p14:creationId xmlns:p14="http://schemas.microsoft.com/office/powerpoint/2010/main" val="215196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r-TR" sz="5000" dirty="0"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Monotype Corsiva" panose="03010101010201010101" pitchFamily="66" charset="0"/>
              </a:rPr>
              <a:t>S</a:t>
            </a:r>
            <a:r>
              <a:rPr lang="tr-TR" sz="5400" dirty="0"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Monotype Corsiva" panose="03010101010201010101" pitchFamily="66" charset="0"/>
              </a:rPr>
              <a:t>eviyeler / Level</a:t>
            </a:r>
            <a:endParaRPr lang="tr-TR" sz="5400" dirty="0">
              <a:latin typeface="Monotype Corsiva" panose="03010101010201010101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A8C813-5A70-EDF3-8FBB-F45CE859F50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1083A9E2-2189-34BE-BC1D-6D0E1AC1BA3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1D6E29B-7FDE-0FAD-8540-248F76D3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ED488E53-F0D8-16B3-7A33-899228C32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7" y="3044119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26FDF-F046-553D-673B-95D054ECB511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seviyeleri olacak mı ?</a:t>
            </a:r>
          </a:p>
        </p:txBody>
      </p: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8A7FF57D-058E-C4EB-8690-85B4281AD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3847" y="3921042"/>
            <a:ext cx="560730" cy="560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1F8DA-4F0E-DD4A-DB9C-79A9C5F473E6}"/>
              </a:ext>
            </a:extLst>
          </p:cNvPr>
          <p:cNvSpPr txBox="1"/>
          <p:nvPr/>
        </p:nvSpPr>
        <p:spPr>
          <a:xfrm>
            <a:off x="2478496" y="3921042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Seviyelere özel ne öneriler olacak içerikler açılacak anlamı olacak ?</a:t>
            </a:r>
          </a:p>
        </p:txBody>
      </p:sp>
    </p:spTree>
    <p:extLst>
      <p:ext uri="{BB962C8B-B14F-4D97-AF65-F5344CB8AC3E}">
        <p14:creationId xmlns:p14="http://schemas.microsoft.com/office/powerpoint/2010/main" val="165005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Profil sayfası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F3D7CA-E216-21F8-AC38-B63C476716F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D4FDC4A1-714F-2578-F4EE-7942907EBDA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C9A8AE3-F8DC-7691-772C-7619B504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77672756-7CEA-34A8-0C46-920AD966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8A2A4-1686-9C75-D50E-F8A33EF265F2}"/>
              </a:ext>
            </a:extLst>
          </p:cNvPr>
          <p:cNvSpPr txBox="1"/>
          <p:nvPr/>
        </p:nvSpPr>
        <p:spPr>
          <a:xfrm>
            <a:off x="2478496" y="3139818"/>
            <a:ext cx="7912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Profil sayfasında oyuncu, </a:t>
            </a:r>
            <a:r>
              <a:rPr lang="tr-TR" sz="2200" dirty="0" err="1">
                <a:solidFill>
                  <a:schemeClr val="bg1"/>
                </a:solidFill>
                <a:latin typeface="Raleway" pitchFamily="2" charset="-94"/>
              </a:rPr>
              <a:t>dapartman</a:t>
            </a:r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, kıdem, hobiler, yetkinlikler gibi ne bilgiler olabilir ve profil gücü gibi bir kurguyla nasıl doldurulur ?</a:t>
            </a:r>
          </a:p>
        </p:txBody>
      </p:sp>
    </p:spTree>
    <p:extLst>
      <p:ext uri="{BB962C8B-B14F-4D97-AF65-F5344CB8AC3E}">
        <p14:creationId xmlns:p14="http://schemas.microsoft.com/office/powerpoint/2010/main" val="145623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Avatar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AE8D77-A6B6-1E2E-935D-0AFA9B8A177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C2DA0842-E182-6CC9-5230-A58D843BA54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52C6394-8432-B38C-EF87-B7C56788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D2D2E14E-2A81-4481-6DAF-DA4884E90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8ECE0-117E-D508-2301-EEB2E6DF52BF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Klasik fotoğraf mı olacak, </a:t>
            </a:r>
            <a:r>
              <a:rPr lang="tr-TR" sz="2200" dirty="0" err="1">
                <a:solidFill>
                  <a:schemeClr val="bg1"/>
                </a:solidFill>
                <a:latin typeface="Raleway" pitchFamily="2" charset="-94"/>
              </a:rPr>
              <a:t>varolan</a:t>
            </a:r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 avatarlardan seçmeli m, yoksa kendileri geliştirecekleri bir avatar mı ?</a:t>
            </a:r>
          </a:p>
        </p:txBody>
      </p:sp>
    </p:spTree>
    <p:extLst>
      <p:ext uri="{BB962C8B-B14F-4D97-AF65-F5344CB8AC3E}">
        <p14:creationId xmlns:p14="http://schemas.microsoft.com/office/powerpoint/2010/main" val="26170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Ödül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FC997C-E0E6-28C6-AFB3-FFCBCA987B88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53755265-51F7-4F0A-155F-41204A81C26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1C18269-B4FE-E608-18AD-29436F56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2AFDE24D-32F5-2EF2-C195-3AD838561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C6E47-7E2C-1978-A10C-850F26FCD793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Belirlenen kriterlere göre verilecek ödüller</a:t>
            </a:r>
          </a:p>
        </p:txBody>
      </p:sp>
    </p:spTree>
    <p:extLst>
      <p:ext uri="{BB962C8B-B14F-4D97-AF65-F5344CB8AC3E}">
        <p14:creationId xmlns:p14="http://schemas.microsoft.com/office/powerpoint/2010/main" val="28447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Monotype Corsiva" panose="03010101010201010101" pitchFamily="66" charset="0"/>
              </a:rPr>
              <a:t>Ö</a:t>
            </a:r>
            <a:r>
              <a:rPr kumimoji="0" lang="tr-TR" sz="5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dül</a:t>
            </a: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 kataloğu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B24DE9-079B-7011-242A-A959A21BC32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6FD2444-37C2-E9B2-0D83-7C443A81553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B8724BB3-8DEF-BF6C-E5A3-BBC4DF1E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F1CD6862-432F-3393-5014-8570758BA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C6D96-B290-C097-C725-A29FD2A3274D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Ödüllerin verildiği değil talep edildiği bir ödül kataloğu ve stok yönetimi</a:t>
            </a:r>
          </a:p>
        </p:txBody>
      </p:sp>
    </p:spTree>
    <p:extLst>
      <p:ext uri="{BB962C8B-B14F-4D97-AF65-F5344CB8AC3E}">
        <p14:creationId xmlns:p14="http://schemas.microsoft.com/office/powerpoint/2010/main" val="164207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Lig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43857D-6A79-B4A7-B6DA-FB24C0F8C51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0B4A206-516D-0037-2FCD-AECB38D703B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4E52E38-2AE4-A694-AA73-D431203D9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8B92D4D8-684B-1EDD-B725-8B8E73969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BE5CF-749D-1BE1-2700-E9047B51AF6E}"/>
              </a:ext>
            </a:extLst>
          </p:cNvPr>
          <p:cNvSpPr txBox="1"/>
          <p:nvPr/>
        </p:nvSpPr>
        <p:spPr>
          <a:xfrm>
            <a:off x="2585176" y="3234009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seviyelerine göre ayrılmış farklı ligler</a:t>
            </a:r>
          </a:p>
        </p:txBody>
      </p:sp>
    </p:spTree>
    <p:extLst>
      <p:ext uri="{BB962C8B-B14F-4D97-AF65-F5344CB8AC3E}">
        <p14:creationId xmlns:p14="http://schemas.microsoft.com/office/powerpoint/2010/main" val="173849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Turnuva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0C5561-FEB6-F407-7D0B-47F7438F793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98286BBE-359E-5FC9-BA3C-56544DD3B1A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0D5F033E-4540-571D-43B3-1A4DC24E3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403512B0-3FEB-27AD-3618-633D2F590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3FBAF-4460-BBA5-42A7-749CFD6D780E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eşleştiği ve kaybedenlerin elendiği bir turnuva</a:t>
            </a:r>
          </a:p>
        </p:txBody>
      </p:sp>
    </p:spTree>
    <p:extLst>
      <p:ext uri="{BB962C8B-B14F-4D97-AF65-F5344CB8AC3E}">
        <p14:creationId xmlns:p14="http://schemas.microsoft.com/office/powerpoint/2010/main" val="20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9900"/>
            </a:gs>
            <a:gs pos="48000">
              <a:srgbClr val="AE1B1E"/>
            </a:gs>
            <a:gs pos="90000">
              <a:srgbClr val="1A27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877F8300-36F5-6C6A-747E-3F90F77963B0}"/>
              </a:ext>
            </a:extLst>
          </p:cNvPr>
          <p:cNvSpPr/>
          <p:nvPr/>
        </p:nvSpPr>
        <p:spPr>
          <a:xfrm>
            <a:off x="4159898" y="593387"/>
            <a:ext cx="4137796" cy="104086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Hedeflenen Davranışlar</a:t>
            </a:r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5099E-4B22-4C78-656B-3FB6B2BE3EAC}"/>
              </a:ext>
            </a:extLst>
          </p:cNvPr>
          <p:cNvSpPr/>
          <p:nvPr/>
        </p:nvSpPr>
        <p:spPr>
          <a:xfrm>
            <a:off x="1113368" y="5088137"/>
            <a:ext cx="2565242" cy="132194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Davranış</a:t>
            </a:r>
            <a:r>
              <a:rPr lang="tr-TR" sz="2000" dirty="0">
                <a:solidFill>
                  <a:srgbClr val="0563C1"/>
                </a:solidFill>
                <a:latin typeface="Montserrat SemiBold" pitchFamily="2" charset="-9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değişiklikleri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D4831-E5D3-C926-6064-34621A82E552}"/>
              </a:ext>
            </a:extLst>
          </p:cNvPr>
          <p:cNvSpPr/>
          <p:nvPr/>
        </p:nvSpPr>
        <p:spPr>
          <a:xfrm>
            <a:off x="4869661" y="5088137"/>
            <a:ext cx="2565242" cy="132194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Akış  Teorisi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38C1A-938D-E659-98EB-6448B47A67ED}"/>
              </a:ext>
            </a:extLst>
          </p:cNvPr>
          <p:cNvSpPr/>
          <p:nvPr/>
        </p:nvSpPr>
        <p:spPr>
          <a:xfrm>
            <a:off x="8513390" y="5071537"/>
            <a:ext cx="2565242" cy="1321940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Davranışın Sıklığı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itchFamily="2" charset="-9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FD04FD-FD35-A0A9-85D7-65BD548484A6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2395989" y="4516934"/>
            <a:ext cx="3733550" cy="5712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82206-01E8-62D1-FADE-5CCE5A8C08D3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6129539" y="4516934"/>
            <a:ext cx="3666472" cy="5546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9FAF78-2E0D-4EE7-3E89-B709FAD62502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129539" y="4516934"/>
            <a:ext cx="22743" cy="5712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Arrow: Straight outline">
            <a:extLst>
              <a:ext uri="{FF2B5EF4-FFF2-40B4-BE49-F238E27FC236}">
                <a16:creationId xmlns:a16="http://schemas.microsoft.com/office/drawing/2014/main" id="{CA418389-0EC6-2832-B011-B7555DC53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34544" y="2048909"/>
            <a:ext cx="500974" cy="500974"/>
          </a:xfrm>
          <a:prstGeom prst="rect">
            <a:avLst/>
          </a:prstGeom>
          <a:effectLst>
            <a:outerShdw blurRad="3810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8CCD4-C0D5-E9D8-25C7-5DBDE7EB0B97}"/>
              </a:ext>
            </a:extLst>
          </p:cNvPr>
          <p:cNvGrpSpPr/>
          <p:nvPr/>
        </p:nvGrpSpPr>
        <p:grpSpPr>
          <a:xfrm>
            <a:off x="1614997" y="3693766"/>
            <a:ext cx="9074570" cy="823170"/>
            <a:chOff x="4101676" y="3236231"/>
            <a:chExt cx="4008742" cy="822138"/>
          </a:xfrm>
        </p:grpSpPr>
        <p:sp useBgFill="1"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E6A2040-9C29-6C18-81FD-4555F9BB1847}"/>
                </a:ext>
              </a:extLst>
            </p:cNvPr>
            <p:cNvSpPr/>
            <p:nvPr/>
          </p:nvSpPr>
          <p:spPr>
            <a:xfrm>
              <a:off x="4159898" y="3330581"/>
              <a:ext cx="3872204" cy="72778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outerShdw blurRad="381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254000" sx="102000" sy="102000" algn="ctr" rotWithShape="0">
                      <a:schemeClr val="bg1">
                        <a:alpha val="40000"/>
                      </a:schemeClr>
                    </a:outerShdw>
                  </a:effectLst>
                  <a:uLnTx/>
                  <a:uFillTx/>
                  <a:latin typeface="Monotype Corsiva" panose="03010101010201010101" pitchFamily="66" charset="0"/>
                </a:rPr>
                <a:t>Hedefinize giderken en az 3 davranış seçin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0FBAD2-B11A-D03C-1E4A-720EA2658D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1676" y="3236231"/>
              <a:ext cx="4008742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9CC848-3865-D38E-55A4-2411CF4D581E}"/>
              </a:ext>
            </a:extLst>
          </p:cNvPr>
          <p:cNvGrpSpPr/>
          <p:nvPr/>
        </p:nvGrpSpPr>
        <p:grpSpPr>
          <a:xfrm>
            <a:off x="3911200" y="809748"/>
            <a:ext cx="734834" cy="618286"/>
            <a:chOff x="7050892" y="727314"/>
            <a:chExt cx="1424777" cy="13191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94D40D-EB55-3EFC-BD23-077E377A6954}"/>
                </a:ext>
              </a:extLst>
            </p:cNvPr>
            <p:cNvSpPr/>
            <p:nvPr/>
          </p:nvSpPr>
          <p:spPr>
            <a:xfrm>
              <a:off x="7050892" y="727314"/>
              <a:ext cx="1424777" cy="13191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254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aphic 7" descr="Brain outline">
              <a:extLst>
                <a:ext uri="{FF2B5EF4-FFF2-40B4-BE49-F238E27FC236}">
                  <a16:creationId xmlns:a16="http://schemas.microsoft.com/office/drawing/2014/main" id="{E48178A4-3A35-B683-F0D5-6BEF4ECCC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74557" y="998153"/>
              <a:ext cx="777445" cy="77744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CFE095-94D0-0DEE-7784-714633633FF8}"/>
              </a:ext>
            </a:extLst>
          </p:cNvPr>
          <p:cNvGrpSpPr/>
          <p:nvPr/>
        </p:nvGrpSpPr>
        <p:grpSpPr>
          <a:xfrm>
            <a:off x="225491" y="226688"/>
            <a:ext cx="751840" cy="741680"/>
            <a:chOff x="236621" y="297769"/>
            <a:chExt cx="751840" cy="741680"/>
          </a:xfrm>
        </p:grpSpPr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6D0FDB51-FFC4-399C-49AE-AB814E4AF9DA}"/>
                </a:ext>
              </a:extLst>
            </p:cNvPr>
            <p:cNvSpPr/>
            <p:nvPr/>
          </p:nvSpPr>
          <p:spPr>
            <a:xfrm>
              <a:off x="236621" y="297769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8" name="Graphic 37" descr="Circular flowch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14729636-45EF-1635-3DDB-77C72A9A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829" y="387897"/>
              <a:ext cx="561425" cy="561425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2828BC-BE5D-692D-515E-78177E885904}"/>
              </a:ext>
            </a:extLst>
          </p:cNvPr>
          <p:cNvSpPr txBox="1"/>
          <p:nvPr/>
        </p:nvSpPr>
        <p:spPr>
          <a:xfrm>
            <a:off x="1614997" y="20993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863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Takım kurma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FC02B7-E78D-9B1E-0B78-E185DB6724E9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F0467D92-3D75-7D65-F205-51CBE88AAF0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53FE8FBD-55B3-E63E-AB7D-ABB5A0BA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855CE2F2-A3B6-55F3-37A5-2F6538D29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2F53A-3CE6-7CE2-E30E-F58CC3B61F52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belli bir oyuncu sayısıyla takımlar kurarak birlikte bir hedefe katılması.</a:t>
            </a:r>
          </a:p>
        </p:txBody>
      </p:sp>
    </p:spTree>
    <p:extLst>
      <p:ext uri="{BB962C8B-B14F-4D97-AF65-F5344CB8AC3E}">
        <p14:creationId xmlns:p14="http://schemas.microsoft.com/office/powerpoint/2010/main" val="214483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Takım görevleri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1C253B-B849-1AFC-CBB1-95D7263A9298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DA12C3A-C89C-CEC9-FA6C-87609D7080B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8186C5E-DF6A-8136-5BE2-197399CA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FC078A6-7148-3BDB-B4C0-A21DD0627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4C063-B400-F0C9-7DD3-B80FAD27A858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bireysel değil de takımla birlikte yapması gereken görevler</a:t>
            </a:r>
          </a:p>
        </p:txBody>
      </p:sp>
    </p:spTree>
    <p:extLst>
      <p:ext uri="{BB962C8B-B14F-4D97-AF65-F5344CB8AC3E}">
        <p14:creationId xmlns:p14="http://schemas.microsoft.com/office/powerpoint/2010/main" val="93556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Monotype Corsiva" panose="03010101010201010101" pitchFamily="66" charset="0"/>
              </a:rPr>
              <a:t>Takım kaptanı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1000">
                    <a:srgbClr val="002060"/>
                  </a:gs>
                  <a:gs pos="100000">
                    <a:srgbClr val="FF0000"/>
                  </a:gs>
                </a:gsLst>
                <a:lin ang="2700000" scaled="1"/>
              </a:gra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0ABFF7-0DEC-CFEB-AD2B-F0652A2CC213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61189EAC-869D-111F-57F2-DCE14283134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5C549593-E51B-C545-8E85-D313D463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2785FACD-4F1F-0BE1-66B7-9F3B7552D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F256E-2D7C-7227-DCB2-BCE358673807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Takımda puan dağıtımı, isim koyma, sunum yapma gibi konular için kaptan seçilecek</a:t>
            </a:r>
          </a:p>
        </p:txBody>
      </p:sp>
    </p:spTree>
    <p:extLst>
      <p:ext uri="{BB962C8B-B14F-4D97-AF65-F5344CB8AC3E}">
        <p14:creationId xmlns:p14="http://schemas.microsoft.com/office/powerpoint/2010/main" val="140979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Kolleksiyon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1000">
                    <a:srgbClr val="002060"/>
                  </a:gs>
                  <a:gs pos="100000">
                    <a:srgbClr val="FF0000"/>
                  </a:gs>
                </a:gsLst>
                <a:lin ang="2700000" scaled="1"/>
              </a:gra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3B3709-C4C7-F66C-BEC8-3DE88BC29B02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5827996-56C8-AFA1-A5CD-C593182A2C9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C15065E-2CE7-6737-027B-74F2F662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030F181-81DB-538B-68A8-BA7E20EF5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074896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A774E-6214-86AE-EBBF-F54F66F1941F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bazı unsurları toplamak</a:t>
            </a:r>
          </a:p>
        </p:txBody>
      </p:sp>
    </p:spTree>
    <p:extLst>
      <p:ext uri="{BB962C8B-B14F-4D97-AF65-F5344CB8AC3E}">
        <p14:creationId xmlns:p14="http://schemas.microsoft.com/office/powerpoint/2010/main" val="317485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Bedava kazanma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FC291-041D-5916-D9B7-802CF09E7857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8E239A5E-4AC0-FDDD-C924-441212DDD7E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24E9EED-7DB8-B85D-8908-A57C5A7A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0E18DB2-B983-05A8-D585-7A41E7EF1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B2D34-E358-D2B5-D9BF-FCBBA1FD6979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 kullanılabilecek bazı bedava kaynaklar, elmasla, sandıklar, canlar vs.</a:t>
            </a:r>
          </a:p>
        </p:txBody>
      </p:sp>
    </p:spTree>
    <p:extLst>
      <p:ext uri="{BB962C8B-B14F-4D97-AF65-F5344CB8AC3E}">
        <p14:creationId xmlns:p14="http://schemas.microsoft.com/office/powerpoint/2010/main" val="4134928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Zafer puanı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8D9AD-F933-C86E-E462-A37F0D007676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6191D8CF-9D48-8E79-8554-85C9475CE51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B5F94EE4-ADBC-5226-083A-2F213497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91BDBEB7-A7DC-1D96-BE8C-B5D0DB946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21E7E-9DD3-9D75-3050-A261C5E51C52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Oyunu bitirecek bir hedef puanı</a:t>
            </a:r>
          </a:p>
        </p:txBody>
      </p:sp>
    </p:spTree>
    <p:extLst>
      <p:ext uri="{BB962C8B-B14F-4D97-AF65-F5344CB8AC3E}">
        <p14:creationId xmlns:p14="http://schemas.microsoft.com/office/powerpoint/2010/main" val="49270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Eleme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C03F2F-8D30-FA14-AC2F-2FBE3B87474E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F5E293B8-4D62-7AE3-7AFD-A159231046C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A2EB1088-F8DC-6D88-BA48-6CCD69A6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0D775DE9-0C6F-5B09-9B0B-625A9BC39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F3078-3C30-DA7D-E7B9-137AA66C814C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oyuncuların diğer oyuncuları elemesi</a:t>
            </a:r>
          </a:p>
        </p:txBody>
      </p:sp>
    </p:spTree>
    <p:extLst>
      <p:ext uri="{BB962C8B-B14F-4D97-AF65-F5344CB8AC3E}">
        <p14:creationId xmlns:p14="http://schemas.microsoft.com/office/powerpoint/2010/main" val="170080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Kaçış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589A12-E6FB-DC81-AFB7-60A474B252E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1E4F386A-2CCB-2FD2-1447-7C6DF7F2EC1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179A7A69-AB9D-ACF8-E43C-1AC6142E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E0422ED1-8BED-51A5-0CFD-6545C66F9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CF041-716B-E26E-248B-6866AB7B008C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 devamlı bir şeyden kaçış</a:t>
            </a:r>
          </a:p>
        </p:txBody>
      </p:sp>
    </p:spTree>
    <p:extLst>
      <p:ext uri="{BB962C8B-B14F-4D97-AF65-F5344CB8AC3E}">
        <p14:creationId xmlns:p14="http://schemas.microsoft.com/office/powerpoint/2010/main" val="308729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Bölge kontrolü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2C1EDE-AE59-8D24-DC3C-099248A9019C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207B1033-DDDA-136E-581E-0FB418B0AA1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AFE1109-2BF5-C211-272B-3F4822C6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01A64E34-66F3-11F4-EEB8-27CBD6838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6F3E6-3FE3-D59E-CC8D-966D675C0387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belli bir bölge veya konuyu belli kriterlerle korumaya çalışmak</a:t>
            </a:r>
          </a:p>
        </p:txBody>
      </p:sp>
    </p:spTree>
    <p:extLst>
      <p:ext uri="{BB962C8B-B14F-4D97-AF65-F5344CB8AC3E}">
        <p14:creationId xmlns:p14="http://schemas.microsoft.com/office/powerpoint/2010/main" val="5762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Rastgele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BADA65-6F73-05D7-095F-6B64FF71B73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CAA61139-1DAF-FB70-72C0-DB18D431447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810BF80-EAC0-E7AF-8A74-D6ED404C3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02D310C8-A494-7144-B68C-1007E0651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2F26D-C00D-EC01-A7A0-04CC1A220B55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 bir rastlantısallık olacak mı ?</a:t>
            </a:r>
          </a:p>
        </p:txBody>
      </p:sp>
    </p:spTree>
    <p:extLst>
      <p:ext uri="{BB962C8B-B14F-4D97-AF65-F5344CB8AC3E}">
        <p14:creationId xmlns:p14="http://schemas.microsoft.com/office/powerpoint/2010/main" val="95344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9900"/>
            </a:gs>
            <a:gs pos="48000">
              <a:srgbClr val="AE1B1E"/>
            </a:gs>
            <a:gs pos="90000">
              <a:srgbClr val="1A27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5099E-4B22-4C78-656B-3FB6B2BE3EAC}"/>
              </a:ext>
            </a:extLst>
          </p:cNvPr>
          <p:cNvSpPr/>
          <p:nvPr/>
        </p:nvSpPr>
        <p:spPr>
          <a:xfrm>
            <a:off x="5627496" y="251522"/>
            <a:ext cx="9178712" cy="692901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değişiklikleri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D4831-E5D3-C926-6064-34621A82E552}"/>
              </a:ext>
            </a:extLst>
          </p:cNvPr>
          <p:cNvSpPr/>
          <p:nvPr/>
        </p:nvSpPr>
        <p:spPr>
          <a:xfrm>
            <a:off x="-7644018" y="693645"/>
            <a:ext cx="8358659" cy="692902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Akış  Teorisi</a:t>
            </a: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38C1A-938D-E659-98EB-6448B47A67ED}"/>
              </a:ext>
            </a:extLst>
          </p:cNvPr>
          <p:cNvSpPr/>
          <p:nvPr/>
        </p:nvSpPr>
        <p:spPr>
          <a:xfrm>
            <a:off x="11315261" y="944423"/>
            <a:ext cx="8030633" cy="74692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Davranışın Sıklığı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503AD-FAE9-08F9-4A10-E2A8962F3F1E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64817590-580F-8699-97E1-ED2D8189B30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BCE66B6-9A1B-5396-21A4-A0F18E8CE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3AE36E-A7DF-0587-949C-0B42EFD1CB0B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id="{346EF19B-7556-51E6-7710-8B5279E7C0E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Graphic 6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67254F4-1970-5E02-1D62-7DC72103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34" name="Graphic 33" descr="Alterations &amp; Tailoring with solid fill">
            <a:extLst>
              <a:ext uri="{FF2B5EF4-FFF2-40B4-BE49-F238E27FC236}">
                <a16:creationId xmlns:a16="http://schemas.microsoft.com/office/drawing/2014/main" id="{CDD81CA4-B6AE-A090-3A18-BFE2CAAFC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964" y="1602659"/>
            <a:ext cx="560730" cy="5607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2FCCA5-AD63-B82E-614C-28D09F200CD1}"/>
              </a:ext>
            </a:extLst>
          </p:cNvPr>
          <p:cNvSpPr txBox="1"/>
          <p:nvPr/>
        </p:nvSpPr>
        <p:spPr>
          <a:xfrm>
            <a:off x="1759528" y="1633530"/>
            <a:ext cx="791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Oyunlaştırma dönemi boyunca </a:t>
            </a:r>
          </a:p>
          <a:p>
            <a:r>
              <a:rPr lang="tr-TR" dirty="0">
                <a:latin typeface="Raleway" pitchFamily="2" charset="-94"/>
              </a:rPr>
              <a:t>başlanması </a:t>
            </a:r>
          </a:p>
          <a:p>
            <a:r>
              <a:rPr lang="tr-TR" dirty="0">
                <a:latin typeface="Raleway" pitchFamily="2" charset="-94"/>
              </a:rPr>
              <a:t>arttırılması</a:t>
            </a:r>
          </a:p>
          <a:p>
            <a:r>
              <a:rPr lang="tr-TR" dirty="0">
                <a:latin typeface="Raleway" pitchFamily="2" charset="-94"/>
              </a:rPr>
              <a:t>durdurulması </a:t>
            </a:r>
          </a:p>
          <a:p>
            <a:r>
              <a:rPr lang="tr-TR" dirty="0">
                <a:latin typeface="Raleway" pitchFamily="2" charset="-94"/>
              </a:rPr>
              <a:t>gereken davranışlar listelenir.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915744-B8B9-7CCF-8E10-7F9BCA2BB716}"/>
              </a:ext>
            </a:extLst>
          </p:cNvPr>
          <p:cNvGrpSpPr/>
          <p:nvPr/>
        </p:nvGrpSpPr>
        <p:grpSpPr>
          <a:xfrm>
            <a:off x="1718701" y="4172612"/>
            <a:ext cx="1895075" cy="369332"/>
            <a:chOff x="1842723" y="4451330"/>
            <a:chExt cx="1895075" cy="369332"/>
          </a:xfrm>
        </p:grpSpPr>
        <p:pic>
          <p:nvPicPr>
            <p:cNvPr id="41" name="Graphic 40" descr="Anchor outline">
              <a:extLst>
                <a:ext uri="{FF2B5EF4-FFF2-40B4-BE49-F238E27FC236}">
                  <a16:creationId xmlns:a16="http://schemas.microsoft.com/office/drawing/2014/main" id="{F1480E73-DB85-F921-BDC5-0ADB5EB9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421FC-27C6-2E65-0C59-516118D77350}"/>
                </a:ext>
              </a:extLst>
            </p:cNvPr>
            <p:cNvSpPr txBox="1"/>
            <p:nvPr/>
          </p:nvSpPr>
          <p:spPr>
            <a:xfrm>
              <a:off x="2182757" y="4451330"/>
              <a:ext cx="1555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Kitap okumak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2E8336-ED34-F927-03C0-A2F1A6E07D8E}"/>
              </a:ext>
            </a:extLst>
          </p:cNvPr>
          <p:cNvGrpSpPr/>
          <p:nvPr/>
        </p:nvGrpSpPr>
        <p:grpSpPr>
          <a:xfrm>
            <a:off x="1718701" y="4691618"/>
            <a:ext cx="2322787" cy="369332"/>
            <a:chOff x="1831663" y="5177878"/>
            <a:chExt cx="2322787" cy="369332"/>
          </a:xfrm>
        </p:grpSpPr>
        <p:pic>
          <p:nvPicPr>
            <p:cNvPr id="44" name="Graphic 43" descr="Anchor outline">
              <a:extLst>
                <a:ext uri="{FF2B5EF4-FFF2-40B4-BE49-F238E27FC236}">
                  <a16:creationId xmlns:a16="http://schemas.microsoft.com/office/drawing/2014/main" id="{B763411A-EC6E-BF30-F79F-915858D76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C4A392-3D7C-BE63-95E8-B4D6CE8D41D5}"/>
                </a:ext>
              </a:extLst>
            </p:cNvPr>
            <p:cNvSpPr txBox="1"/>
            <p:nvPr/>
          </p:nvSpPr>
          <p:spPr>
            <a:xfrm>
              <a:off x="2204877" y="5177878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Tahsilatı arttırmak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13DCD66-C4E6-3822-DF1A-FE7958B4F115}"/>
              </a:ext>
            </a:extLst>
          </p:cNvPr>
          <p:cNvGrpSpPr/>
          <p:nvPr/>
        </p:nvGrpSpPr>
        <p:grpSpPr>
          <a:xfrm>
            <a:off x="1718701" y="5207271"/>
            <a:ext cx="3026858" cy="369332"/>
            <a:chOff x="1820603" y="5918782"/>
            <a:chExt cx="3026858" cy="369332"/>
          </a:xfrm>
        </p:grpSpPr>
        <p:pic>
          <p:nvPicPr>
            <p:cNvPr id="47" name="Graphic 46" descr="Anchor outline">
              <a:extLst>
                <a:ext uri="{FF2B5EF4-FFF2-40B4-BE49-F238E27FC236}">
                  <a16:creationId xmlns:a16="http://schemas.microsoft.com/office/drawing/2014/main" id="{FD6A9F9B-31F2-AEB9-E29F-D629F6F1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F012BD-8EDC-8F7B-E291-662B6B15B61B}"/>
                </a:ext>
              </a:extLst>
            </p:cNvPr>
            <p:cNvSpPr txBox="1"/>
            <p:nvPr/>
          </p:nvSpPr>
          <p:spPr>
            <a:xfrm>
              <a:off x="2182757" y="5918782"/>
              <a:ext cx="2664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Adım sayılarını çoğaltmak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C661E5-AAB4-FD8F-932B-395972D40EAD}"/>
              </a:ext>
            </a:extLst>
          </p:cNvPr>
          <p:cNvGrpSpPr/>
          <p:nvPr/>
        </p:nvGrpSpPr>
        <p:grpSpPr>
          <a:xfrm>
            <a:off x="5108050" y="4506694"/>
            <a:ext cx="2747991" cy="369332"/>
            <a:chOff x="6138353" y="4451330"/>
            <a:chExt cx="2747991" cy="369332"/>
          </a:xfrm>
        </p:grpSpPr>
        <p:pic>
          <p:nvPicPr>
            <p:cNvPr id="50" name="Graphic 49" descr="Anchor outline">
              <a:extLst>
                <a:ext uri="{FF2B5EF4-FFF2-40B4-BE49-F238E27FC236}">
                  <a16:creationId xmlns:a16="http://schemas.microsoft.com/office/drawing/2014/main" id="{309AA838-F57D-DB00-642C-5CBF58F75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29F9C4-9423-DF10-888A-A550D56B11DE}"/>
                </a:ext>
              </a:extLst>
            </p:cNvPr>
            <p:cNvSpPr txBox="1"/>
            <p:nvPr/>
          </p:nvSpPr>
          <p:spPr>
            <a:xfrm>
              <a:off x="6492484" y="4451330"/>
              <a:ext cx="239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Fikir veya öneri vermek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BA613C-06D9-C919-CADE-CC5D226D9DB3}"/>
              </a:ext>
            </a:extLst>
          </p:cNvPr>
          <p:cNvGrpSpPr/>
          <p:nvPr/>
        </p:nvGrpSpPr>
        <p:grpSpPr>
          <a:xfrm>
            <a:off x="5108050" y="4965920"/>
            <a:ext cx="2003949" cy="369332"/>
            <a:chOff x="6138353" y="5185056"/>
            <a:chExt cx="2003949" cy="369332"/>
          </a:xfrm>
        </p:grpSpPr>
        <p:pic>
          <p:nvPicPr>
            <p:cNvPr id="53" name="Graphic 52" descr="Anchor outline">
              <a:extLst>
                <a:ext uri="{FF2B5EF4-FFF2-40B4-BE49-F238E27FC236}">
                  <a16:creationId xmlns:a16="http://schemas.microsoft.com/office/drawing/2014/main" id="{4A55F0EF-E0E6-FDF1-315A-B952969F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59D286-03C3-10C3-5B19-FA704092FF86}"/>
                </a:ext>
              </a:extLst>
            </p:cNvPr>
            <p:cNvSpPr txBox="1"/>
            <p:nvPr/>
          </p:nvSpPr>
          <p:spPr>
            <a:xfrm>
              <a:off x="6500506" y="5185056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Uyarı almamak</a:t>
              </a:r>
            </a:p>
          </p:txBody>
        </p:sp>
      </p:grpSp>
      <p:pic>
        <p:nvPicPr>
          <p:cNvPr id="55" name="Graphic 54" descr="Alterations &amp; Tailoring with solid fill">
            <a:extLst>
              <a:ext uri="{FF2B5EF4-FFF2-40B4-BE49-F238E27FC236}">
                <a16:creationId xmlns:a16="http://schemas.microsoft.com/office/drawing/2014/main" id="{03303D46-184A-9D1B-3116-DCC6A3A99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971" y="3458957"/>
            <a:ext cx="560730" cy="56073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2B2BBF-F37F-3D9B-DCF1-FF9D75DA3A66}"/>
              </a:ext>
            </a:extLst>
          </p:cNvPr>
          <p:cNvSpPr txBox="1"/>
          <p:nvPr/>
        </p:nvSpPr>
        <p:spPr>
          <a:xfrm>
            <a:off x="1759528" y="3544463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C948D1-1703-44D0-55B0-58CFAF283583}"/>
              </a:ext>
            </a:extLst>
          </p:cNvPr>
          <p:cNvGrpSpPr/>
          <p:nvPr/>
        </p:nvGrpSpPr>
        <p:grpSpPr>
          <a:xfrm>
            <a:off x="5116071" y="5425047"/>
            <a:ext cx="2526976" cy="369332"/>
            <a:chOff x="6138353" y="5185056"/>
            <a:chExt cx="2526976" cy="369332"/>
          </a:xfrm>
        </p:grpSpPr>
        <p:pic>
          <p:nvPicPr>
            <p:cNvPr id="58" name="Graphic 57" descr="Anchor outline">
              <a:extLst>
                <a:ext uri="{FF2B5EF4-FFF2-40B4-BE49-F238E27FC236}">
                  <a16:creationId xmlns:a16="http://schemas.microsoft.com/office/drawing/2014/main" id="{FD1FE1A1-A8B1-628A-07CB-700662DB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925C13-0FAE-6A54-E213-7318D6C2BA51}"/>
                </a:ext>
              </a:extLst>
            </p:cNvPr>
            <p:cNvSpPr txBox="1"/>
            <p:nvPr/>
          </p:nvSpPr>
          <p:spPr>
            <a:xfrm>
              <a:off x="6500506" y="5185056"/>
              <a:ext cx="2164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Hatasız giriş yapmak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67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Epik seçim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1A8056-AC04-820D-4DD3-2B89942326C7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87E26571-81D4-4C99-9E08-568C27F0D28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A219579-86B2-1733-739C-FE9F9575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9B1C6B8-6084-658D-CB34-90F976914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59EA3-78A2-259F-5B88-7D471DC218C7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 geçici bir süre kuralları değiştirmek</a:t>
            </a:r>
          </a:p>
        </p:txBody>
      </p:sp>
    </p:spTree>
    <p:extLst>
      <p:ext uri="{BB962C8B-B14F-4D97-AF65-F5344CB8AC3E}">
        <p14:creationId xmlns:p14="http://schemas.microsoft.com/office/powerpoint/2010/main" val="103643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Açık artırma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E9BBD-6A3C-C42E-05B5-FD6133A14E85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96DF77E-5043-4E35-AD5F-C1BBB819E98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09E025F-5E98-E58B-9754-0E0DD5C18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218E5810-038F-7E93-3A4E-07C5A0EEB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FEE6C-30F0-A51A-AA2E-47A09F9ADB69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kaynaklar tekliflerle açık arttırma üzerinden takas edilebilir</a:t>
            </a:r>
          </a:p>
        </p:txBody>
      </p:sp>
    </p:spTree>
    <p:extLst>
      <p:ext uri="{BB962C8B-B14F-4D97-AF65-F5344CB8AC3E}">
        <p14:creationId xmlns:p14="http://schemas.microsoft.com/office/powerpoint/2010/main" val="348231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Görevler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D00A3-7667-8FA1-A506-CC6E3CF0C7F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EA5F1EA1-544E-FAE1-974B-CAE4EAE54C0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910B9EF-9AF5-74B2-6B23-B3B6A393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E50CAE3-AAC8-DC2D-B5E3-FC887A0B0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4446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F6373-55D6-E9D5-17FD-346FCC6869F6}"/>
              </a:ext>
            </a:extLst>
          </p:cNvPr>
          <p:cNvSpPr txBox="1"/>
          <p:nvPr/>
        </p:nvSpPr>
        <p:spPr>
          <a:xfrm>
            <a:off x="2585176" y="3244334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birden çok görevi yapmaları üzerine görevler olacak mı ?</a:t>
            </a:r>
          </a:p>
        </p:txBody>
      </p:sp>
    </p:spTree>
    <p:extLst>
      <p:ext uri="{BB962C8B-B14F-4D97-AF65-F5344CB8AC3E}">
        <p14:creationId xmlns:p14="http://schemas.microsoft.com/office/powerpoint/2010/main" val="250404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Zaman Ölçme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6ADC4F-F7E3-EBDE-B2E0-C266F6411195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754C864-FF58-B765-03F2-343EB7BABF9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1F309FE0-5AC2-9826-C660-DF15EC579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0636EAA9-266A-FB5F-7084-34E96CAB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D9354-4729-C3F8-D339-BDA897D8F088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 zaman sayılacak mı ?</a:t>
            </a:r>
          </a:p>
        </p:txBody>
      </p:sp>
    </p:spTree>
    <p:extLst>
      <p:ext uri="{BB962C8B-B14F-4D97-AF65-F5344CB8AC3E}">
        <p14:creationId xmlns:p14="http://schemas.microsoft.com/office/powerpoint/2010/main" val="224037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Risk etme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367C6B-4803-A9A0-05A4-13EF0A44254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EC78ADF0-0BF0-01C6-6623-2F2EB6B45A45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1C3A090B-5DFD-FBC1-9617-A6551ED2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5838F48-61A9-0B22-1F30-563CFA7C4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EC67E-1D5B-2F02-BAE3-08F3CBC0C69D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bir kaynağı risk etmek</a:t>
            </a:r>
          </a:p>
        </p:txBody>
      </p:sp>
    </p:spTree>
    <p:extLst>
      <p:ext uri="{BB962C8B-B14F-4D97-AF65-F5344CB8AC3E}">
        <p14:creationId xmlns:p14="http://schemas.microsoft.com/office/powerpoint/2010/main" val="21706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Tahmin etme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1D0300-A4E3-A6FC-0F6B-766856B4E60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4FC2F346-993D-46EA-F882-FF41188EBFF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7BE33B42-1054-177B-0B6E-E0F27A6FF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4F5084A-D2CE-BF95-8F12-D80829601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ECBB2-B5AB-EBD2-492A-95AAD93C2F68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bir konuyu tahmin etmek</a:t>
            </a:r>
          </a:p>
        </p:txBody>
      </p:sp>
    </p:spTree>
    <p:extLst>
      <p:ext uri="{BB962C8B-B14F-4D97-AF65-F5344CB8AC3E}">
        <p14:creationId xmlns:p14="http://schemas.microsoft.com/office/powerpoint/2010/main" val="252216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Kişiselleştirme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F196EC-15A7-9FB2-F40B-E96E8D2BE598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3E14C22A-FC17-916B-EA19-27DECF37B24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10D2E78-4298-4FF0-2EE2-9A0D5097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EB938BA5-F957-01C6-CE65-7726EEDE9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2F119-829A-8074-80DD-02B6A68FDDC1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unsurları ve profilleri kişiselleştirmek</a:t>
            </a:r>
          </a:p>
        </p:txBody>
      </p:sp>
    </p:spTree>
    <p:extLst>
      <p:ext uri="{BB962C8B-B14F-4D97-AF65-F5344CB8AC3E}">
        <p14:creationId xmlns:p14="http://schemas.microsoft.com/office/powerpoint/2010/main" val="367585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Takas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8A084-BFC2-4C10-AB23-7114A552871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3CB8617D-F574-D2E5-D06A-FA332987DB5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B57DE4E8-1D6D-2D6A-F49B-88260B40E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422AC48-FFFA-AD23-6826-66FBB660E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CF1FF-38D0-66F2-21C0-93F05E506812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kaynakları birbirleri arasında takas etmek</a:t>
            </a:r>
          </a:p>
        </p:txBody>
      </p:sp>
    </p:spTree>
    <p:extLst>
      <p:ext uri="{BB962C8B-B14F-4D97-AF65-F5344CB8AC3E}">
        <p14:creationId xmlns:p14="http://schemas.microsoft.com/office/powerpoint/2010/main" val="348672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Hediye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80B7C8-D40E-DC94-601F-BF0D5AF0B8C8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72790146-0D52-CC91-2D5D-2551FCA6DA7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CDE0196-B5AC-34AB-EF68-8F363541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DE00D2B2-E02D-6AB4-EC96-1CA029D5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AD6E7-81EB-56F2-A5CF-8F19787EFE2D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kaynakları karşılıksız hediye etmek</a:t>
            </a:r>
          </a:p>
        </p:txBody>
      </p:sp>
    </p:spTree>
    <p:extLst>
      <p:ext uri="{BB962C8B-B14F-4D97-AF65-F5344CB8AC3E}">
        <p14:creationId xmlns:p14="http://schemas.microsoft.com/office/powerpoint/2010/main" val="251653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Kilitli içerikler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B40379-525F-40B4-5C02-37D1C525318A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6F1FB6CC-9208-4ADA-D2F3-BDD8283E74E6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DBCD5709-18CE-E814-67CB-63C1BDEB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7B0E35AE-086A-1659-179F-AC8ECA15B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5C95C4-E475-3628-1676-63F60B1CF702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Oyundaki bazı unsurların kilitli olması</a:t>
            </a:r>
          </a:p>
        </p:txBody>
      </p:sp>
    </p:spTree>
    <p:extLst>
      <p:ext uri="{BB962C8B-B14F-4D97-AF65-F5344CB8AC3E}">
        <p14:creationId xmlns:p14="http://schemas.microsoft.com/office/powerpoint/2010/main" val="409767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9900"/>
            </a:gs>
            <a:gs pos="48000">
              <a:srgbClr val="AE1B1E"/>
            </a:gs>
            <a:gs pos="90000">
              <a:srgbClr val="1A27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5099E-4B22-4C78-656B-3FB6B2BE3EAC}"/>
              </a:ext>
            </a:extLst>
          </p:cNvPr>
          <p:cNvSpPr/>
          <p:nvPr/>
        </p:nvSpPr>
        <p:spPr>
          <a:xfrm>
            <a:off x="11315261" y="239947"/>
            <a:ext cx="9178712" cy="692901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değişiklikleri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D4831-E5D3-C926-6064-34621A82E552}"/>
              </a:ext>
            </a:extLst>
          </p:cNvPr>
          <p:cNvSpPr/>
          <p:nvPr/>
        </p:nvSpPr>
        <p:spPr>
          <a:xfrm>
            <a:off x="-2238641" y="701265"/>
            <a:ext cx="8358659" cy="692902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Akış  Teorisi</a:t>
            </a: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38C1A-938D-E659-98EB-6448B47A67ED}"/>
              </a:ext>
            </a:extLst>
          </p:cNvPr>
          <p:cNvSpPr/>
          <p:nvPr/>
        </p:nvSpPr>
        <p:spPr>
          <a:xfrm>
            <a:off x="11315261" y="944423"/>
            <a:ext cx="8030633" cy="74692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itchFamily="2" charset="-94"/>
                <a:ea typeface="+mn-ea"/>
                <a:cs typeface="+mn-cs"/>
              </a:rPr>
              <a:t>Davranışın Sıklığı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7D93FF-EBF4-99EF-1417-4C97DFB7EB90}"/>
              </a:ext>
            </a:extLst>
          </p:cNvPr>
          <p:cNvGrpSpPr/>
          <p:nvPr/>
        </p:nvGrpSpPr>
        <p:grpSpPr>
          <a:xfrm rot="10800000">
            <a:off x="11440160" y="2863169"/>
            <a:ext cx="751840" cy="741680"/>
            <a:chOff x="6421120" y="2367372"/>
            <a:chExt cx="751840" cy="741680"/>
          </a:xfrm>
        </p:grpSpPr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ED9D2DA-D500-5BC0-8BF0-2CD2B3B0B0EB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6" name="Graphic 15" descr="Back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B39423-8D3F-3964-11E5-B81E4C3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B309F1-2925-7505-CE07-CBE389784549}"/>
              </a:ext>
            </a:extLst>
          </p:cNvPr>
          <p:cNvGrpSpPr/>
          <p:nvPr/>
        </p:nvGrpSpPr>
        <p:grpSpPr>
          <a:xfrm>
            <a:off x="93498" y="2863168"/>
            <a:ext cx="751840" cy="741680"/>
            <a:chOff x="6421120" y="2367372"/>
            <a:chExt cx="751840" cy="741680"/>
          </a:xfrm>
        </p:grpSpPr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9188749-F066-C830-4709-453E1886C19D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4" name="Graphic 23" descr="Back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749BAAA-7A52-5069-DBB6-176FBD56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2" name="Graphic 1" descr="Alterations &amp; Tailoring with solid fill">
            <a:extLst>
              <a:ext uri="{FF2B5EF4-FFF2-40B4-BE49-F238E27FC236}">
                <a16:creationId xmlns:a16="http://schemas.microsoft.com/office/drawing/2014/main" id="{3DA0F48D-8F02-C6AC-526C-BE45A7DE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2009460"/>
            <a:ext cx="560730" cy="560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424AC-0D01-0F86-FAC6-FC7924316557}"/>
              </a:ext>
            </a:extLst>
          </p:cNvPr>
          <p:cNvSpPr txBox="1"/>
          <p:nvPr/>
        </p:nvSpPr>
        <p:spPr>
          <a:xfrm>
            <a:off x="1842939" y="3564536"/>
            <a:ext cx="79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Kolaydan zora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A9BE0-A00F-B143-5FEE-B564E21D8E68}"/>
              </a:ext>
            </a:extLst>
          </p:cNvPr>
          <p:cNvSpPr txBox="1"/>
          <p:nvPr/>
        </p:nvSpPr>
        <p:spPr>
          <a:xfrm>
            <a:off x="1843347" y="2010603"/>
            <a:ext cx="8693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Oyunculara verilen görevlerin </a:t>
            </a:r>
            <a:r>
              <a:rPr lang="tr-TR" dirty="0" err="1">
                <a:latin typeface="Raleway" pitchFamily="2" charset="-94"/>
              </a:rPr>
              <a:t>varolan</a:t>
            </a:r>
            <a:r>
              <a:rPr lang="tr-TR" dirty="0">
                <a:latin typeface="Raleway" pitchFamily="2" charset="-94"/>
              </a:rPr>
              <a:t> yetenekleriyle eşleşmesiyle oluşan optimum </a:t>
            </a:r>
            <a:br>
              <a:rPr lang="tr-TR" dirty="0">
                <a:latin typeface="Raleway" pitchFamily="2" charset="-94"/>
              </a:rPr>
            </a:br>
            <a:r>
              <a:rPr lang="tr-TR" dirty="0">
                <a:latin typeface="Raleway" pitchFamily="2" charset="-94"/>
              </a:rPr>
              <a:t>deneyimdir. </a:t>
            </a:r>
          </a:p>
        </p:txBody>
      </p: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D913181A-65D4-F0BB-9AFC-75184FB37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2760242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AEBAD-2D4A-3A52-2680-95A49DC25926}"/>
              </a:ext>
            </a:extLst>
          </p:cNvPr>
          <p:cNvSpPr txBox="1"/>
          <p:nvPr/>
        </p:nvSpPr>
        <p:spPr>
          <a:xfrm>
            <a:off x="1842939" y="2751873"/>
            <a:ext cx="895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aleway" pitchFamily="2" charset="-94"/>
              </a:rPr>
              <a:t>Akış teorisine göre büyük bir davranış için onu gerçekleştirme yolunda daha kolay ve </a:t>
            </a:r>
            <a:br>
              <a:rPr lang="tr-TR" dirty="0">
                <a:latin typeface="Raleway" pitchFamily="2" charset="-94"/>
              </a:rPr>
            </a:br>
            <a:r>
              <a:rPr lang="tr-TR" dirty="0">
                <a:latin typeface="Raleway" pitchFamily="2" charset="-94"/>
              </a:rPr>
              <a:t>küçük bir davranış olmalıdır.</a:t>
            </a:r>
          </a:p>
        </p:txBody>
      </p: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52581EE9-5393-CC1E-7420-9657E491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719" y="3511024"/>
            <a:ext cx="560730" cy="5607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3A5783-6261-3564-F80B-DA088AEC2E1C}"/>
              </a:ext>
            </a:extLst>
          </p:cNvPr>
          <p:cNvGrpSpPr/>
          <p:nvPr/>
        </p:nvGrpSpPr>
        <p:grpSpPr>
          <a:xfrm>
            <a:off x="709596" y="4882840"/>
            <a:ext cx="1797292" cy="369332"/>
            <a:chOff x="1842723" y="4451330"/>
            <a:chExt cx="1797292" cy="369332"/>
          </a:xfrm>
        </p:grpSpPr>
        <p:pic>
          <p:nvPicPr>
            <p:cNvPr id="13" name="Graphic 12" descr="Anchor outline">
              <a:extLst>
                <a:ext uri="{FF2B5EF4-FFF2-40B4-BE49-F238E27FC236}">
                  <a16:creationId xmlns:a16="http://schemas.microsoft.com/office/drawing/2014/main" id="{8DC3A21C-B556-9CCA-3173-03C9FC168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272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C7B4C8-CE5A-D8E2-60A8-585AC4CEA982}"/>
                </a:ext>
              </a:extLst>
            </p:cNvPr>
            <p:cNvSpPr txBox="1"/>
            <p:nvPr/>
          </p:nvSpPr>
          <p:spPr>
            <a:xfrm>
              <a:off x="2182757" y="4451330"/>
              <a:ext cx="145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Kitap seçmek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08B74-EB95-F7FC-69A3-63F59B92830A}"/>
              </a:ext>
            </a:extLst>
          </p:cNvPr>
          <p:cNvGrpSpPr/>
          <p:nvPr/>
        </p:nvGrpSpPr>
        <p:grpSpPr>
          <a:xfrm>
            <a:off x="709596" y="5399191"/>
            <a:ext cx="3024709" cy="369332"/>
            <a:chOff x="1831663" y="5177878"/>
            <a:chExt cx="3024709" cy="369332"/>
          </a:xfrm>
        </p:grpSpPr>
        <p:pic>
          <p:nvPicPr>
            <p:cNvPr id="19" name="Graphic 18" descr="Anchor outline">
              <a:extLst>
                <a:ext uri="{FF2B5EF4-FFF2-40B4-BE49-F238E27FC236}">
                  <a16:creationId xmlns:a16="http://schemas.microsoft.com/office/drawing/2014/main" id="{B52ABBF5-1D2E-42BB-BA80-025C1CFB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3166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C36D4-06D5-BE17-F36D-FFB6A8BA9503}"/>
                </a:ext>
              </a:extLst>
            </p:cNvPr>
            <p:cNvSpPr txBox="1"/>
            <p:nvPr/>
          </p:nvSpPr>
          <p:spPr>
            <a:xfrm>
              <a:off x="2204877" y="5177878"/>
              <a:ext cx="2651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Kitabı okumaya başlamak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9E6FA0-4EC1-C703-9E64-D907A8A6D9D7}"/>
              </a:ext>
            </a:extLst>
          </p:cNvPr>
          <p:cNvGrpSpPr/>
          <p:nvPr/>
        </p:nvGrpSpPr>
        <p:grpSpPr>
          <a:xfrm>
            <a:off x="709596" y="5929898"/>
            <a:ext cx="3919346" cy="369332"/>
            <a:chOff x="1820603" y="5918782"/>
            <a:chExt cx="3919346" cy="369332"/>
          </a:xfrm>
        </p:grpSpPr>
        <p:pic>
          <p:nvPicPr>
            <p:cNvPr id="22" name="Graphic 21" descr="Anchor outline">
              <a:extLst>
                <a:ext uri="{FF2B5EF4-FFF2-40B4-BE49-F238E27FC236}">
                  <a16:creationId xmlns:a16="http://schemas.microsoft.com/office/drawing/2014/main" id="{86CA678D-2EC2-5B28-3F50-1D8AFEDC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603" y="5918782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37EF60-25A1-1678-C062-F89A54C794BF}"/>
                </a:ext>
              </a:extLst>
            </p:cNvPr>
            <p:cNvSpPr txBox="1"/>
            <p:nvPr/>
          </p:nvSpPr>
          <p:spPr>
            <a:xfrm>
              <a:off x="2182757" y="5918782"/>
              <a:ext cx="3557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Kitabın ilk bölümünü tamamlamak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26135C-A09F-6A22-5CC7-0497F7593576}"/>
              </a:ext>
            </a:extLst>
          </p:cNvPr>
          <p:cNvGrpSpPr/>
          <p:nvPr/>
        </p:nvGrpSpPr>
        <p:grpSpPr>
          <a:xfrm>
            <a:off x="4582453" y="4875662"/>
            <a:ext cx="2011251" cy="369332"/>
            <a:chOff x="6138353" y="4451330"/>
            <a:chExt cx="2011251" cy="369332"/>
          </a:xfrm>
        </p:grpSpPr>
        <p:pic>
          <p:nvPicPr>
            <p:cNvPr id="27" name="Graphic 26" descr="Anchor outline">
              <a:extLst>
                <a:ext uri="{FF2B5EF4-FFF2-40B4-BE49-F238E27FC236}">
                  <a16:creationId xmlns:a16="http://schemas.microsoft.com/office/drawing/2014/main" id="{F5FE936C-D263-3779-A5D2-8C4E7AC31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4451330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755E2C-AC5C-6415-823B-CB34B311DDCC}"/>
                </a:ext>
              </a:extLst>
            </p:cNvPr>
            <p:cNvSpPr txBox="1"/>
            <p:nvPr/>
          </p:nvSpPr>
          <p:spPr>
            <a:xfrm>
              <a:off x="6492484" y="4451330"/>
              <a:ext cx="165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Kitabı bitirmek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F1745D-2B1B-D872-5A74-4ABC5015023C}"/>
              </a:ext>
            </a:extLst>
          </p:cNvPr>
          <p:cNvGrpSpPr/>
          <p:nvPr/>
        </p:nvGrpSpPr>
        <p:grpSpPr>
          <a:xfrm>
            <a:off x="4588228" y="5394234"/>
            <a:ext cx="2909132" cy="369332"/>
            <a:chOff x="6138353" y="5185056"/>
            <a:chExt cx="2909132" cy="369332"/>
          </a:xfrm>
        </p:grpSpPr>
        <p:pic>
          <p:nvPicPr>
            <p:cNvPr id="30" name="Graphic 29" descr="Anchor outline">
              <a:extLst>
                <a:ext uri="{FF2B5EF4-FFF2-40B4-BE49-F238E27FC236}">
                  <a16:creationId xmlns:a16="http://schemas.microsoft.com/office/drawing/2014/main" id="{76DBC60E-250E-0BEA-3F62-F4C78BF4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A663AC-6B9E-9271-79EE-52C35801B92E}"/>
                </a:ext>
              </a:extLst>
            </p:cNvPr>
            <p:cNvSpPr txBox="1"/>
            <p:nvPr/>
          </p:nvSpPr>
          <p:spPr>
            <a:xfrm>
              <a:off x="6500506" y="5185056"/>
              <a:ext cx="2546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Kitabın özetini çıkarmak</a:t>
              </a:r>
            </a:p>
          </p:txBody>
        </p:sp>
      </p:grpSp>
      <p:pic>
        <p:nvPicPr>
          <p:cNvPr id="32" name="Graphic 31" descr="Alterations &amp; Tailoring with solid fill">
            <a:extLst>
              <a:ext uri="{FF2B5EF4-FFF2-40B4-BE49-F238E27FC236}">
                <a16:creationId xmlns:a16="http://schemas.microsoft.com/office/drawing/2014/main" id="{F6BB1316-4FA4-25FD-AB51-E4589B405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726" y="4177569"/>
            <a:ext cx="560730" cy="5607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0AA238-1AE3-2245-3D8A-FF2E806CD9E6}"/>
              </a:ext>
            </a:extLst>
          </p:cNvPr>
          <p:cNvSpPr txBox="1"/>
          <p:nvPr/>
        </p:nvSpPr>
        <p:spPr>
          <a:xfrm>
            <a:off x="1819283" y="426307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Bodoni" panose="02000605090000020003" pitchFamily="2" charset="0"/>
              </a:rPr>
              <a:t>Örnekler 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FDD89A-FE3A-D0DA-90C5-F8152A228F78}"/>
              </a:ext>
            </a:extLst>
          </p:cNvPr>
          <p:cNvGrpSpPr/>
          <p:nvPr/>
        </p:nvGrpSpPr>
        <p:grpSpPr>
          <a:xfrm>
            <a:off x="4582453" y="5881943"/>
            <a:ext cx="3065201" cy="369332"/>
            <a:chOff x="6138353" y="5185056"/>
            <a:chExt cx="3065201" cy="369332"/>
          </a:xfrm>
        </p:grpSpPr>
        <p:pic>
          <p:nvPicPr>
            <p:cNvPr id="35" name="Graphic 34" descr="Anchor outline">
              <a:extLst>
                <a:ext uri="{FF2B5EF4-FFF2-40B4-BE49-F238E27FC236}">
                  <a16:creationId xmlns:a16="http://schemas.microsoft.com/office/drawing/2014/main" id="{A72EE21D-0EE4-F3FB-9E64-92B72429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353" y="5185056"/>
              <a:ext cx="362154" cy="36215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6F7772-2E1C-69EA-CE01-2B6BE43BAB4D}"/>
                </a:ext>
              </a:extLst>
            </p:cNvPr>
            <p:cNvSpPr txBox="1"/>
            <p:nvPr/>
          </p:nvSpPr>
          <p:spPr>
            <a:xfrm>
              <a:off x="6500506" y="5185056"/>
              <a:ext cx="270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latin typeface="Adobe Garamond Pro Bold" panose="02020702060506020403" pitchFamily="18" charset="0"/>
                  <a:ea typeface="Roboto Black" panose="02000000000000000000" pitchFamily="2" charset="0"/>
                  <a:cs typeface="Roboto Black" panose="02000000000000000000" pitchFamily="2" charset="0"/>
                </a:rPr>
                <a:t>Kitabı başkasına oturtmak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89DC2E9-0891-82F6-E619-85D4C9DEF261}"/>
              </a:ext>
            </a:extLst>
          </p:cNvPr>
          <p:cNvGrpSpPr/>
          <p:nvPr/>
        </p:nvGrpSpPr>
        <p:grpSpPr>
          <a:xfrm>
            <a:off x="8031225" y="3948511"/>
            <a:ext cx="3591279" cy="2248046"/>
            <a:chOff x="8348630" y="3996051"/>
            <a:chExt cx="3447130" cy="2248046"/>
          </a:xfrm>
          <a:scene3d>
            <a:camera prst="perspectiveContrastingLeftFacing"/>
            <a:lightRig rig="threePt" dir="t"/>
          </a:scene3d>
        </p:grpSpPr>
        <p:pic>
          <p:nvPicPr>
            <p:cNvPr id="38" name="Picture 37" descr="Diagram">
              <a:extLst>
                <a:ext uri="{FF2B5EF4-FFF2-40B4-BE49-F238E27FC236}">
                  <a16:creationId xmlns:a16="http://schemas.microsoft.com/office/drawing/2014/main" id="{B3BCE3A0-780F-E150-EA78-FBDBE3D4F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39" t="3975" r="15118" b="5726"/>
            <a:stretch/>
          </p:blipFill>
          <p:spPr>
            <a:xfrm>
              <a:off x="8348630" y="3996051"/>
              <a:ext cx="3447130" cy="22480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8100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0FA5061-9EB5-D003-48D2-FA7C7D435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2286" y="4071754"/>
              <a:ext cx="0" cy="1815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127000" sx="102000" sy="102000" algn="ctr" rotWithShape="0">
                <a:schemeClr val="accent4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43D6085-823B-719F-6E07-AC55AEC690C5}"/>
                </a:ext>
              </a:extLst>
            </p:cNvPr>
            <p:cNvCxnSpPr>
              <a:cxnSpLocks/>
            </p:cNvCxnSpPr>
            <p:nvPr/>
          </p:nvCxnSpPr>
          <p:spPr>
            <a:xfrm>
              <a:off x="9252286" y="5871086"/>
              <a:ext cx="2187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127000" sx="102000" sy="102000" algn="ctr" rotWithShape="0">
                <a:schemeClr val="accent4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A345EE-1ACC-28C8-0F8B-529D756A9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2920" y="4457934"/>
              <a:ext cx="1076960" cy="865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26E75-8D54-D72C-78B3-64DFF80FF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1080" y="4830163"/>
              <a:ext cx="1068343" cy="8342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49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Oyuncu oylama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68916-C6B8-3D1D-0E61-1FAC5E6A76D6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F4170CD6-809A-96D9-F89B-0AFBC85975B9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EF9F358-0154-029E-FD0E-B423F6D81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472E7F8-01AE-1613-DD6C-D5E1A8561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77172-5B48-BE7B-0B6A-0930DFED8984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oyuncuları ya da bir oyun unsurunu oylaması</a:t>
            </a:r>
          </a:p>
        </p:txBody>
      </p:sp>
    </p:spTree>
    <p:extLst>
      <p:ext uri="{BB962C8B-B14F-4D97-AF65-F5344CB8AC3E}">
        <p14:creationId xmlns:p14="http://schemas.microsoft.com/office/powerpoint/2010/main" val="259131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Seri kurgusu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2D3E6C-7228-0322-E5BF-F8A761E06781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9518101F-2B22-2B7F-9B39-15A7914636A1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20663A4A-9A7F-7640-F722-C4FDC185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5A1494B6-7113-8940-C70A-C18046F52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04B3F-FCC0-2DF1-E464-7DFA4297287F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oyuna giriş ya da oyundaki bir davranışı seri halde yapması</a:t>
            </a:r>
          </a:p>
        </p:txBody>
      </p:sp>
    </p:spTree>
    <p:extLst>
      <p:ext uri="{BB962C8B-B14F-4D97-AF65-F5344CB8AC3E}">
        <p14:creationId xmlns:p14="http://schemas.microsoft.com/office/powerpoint/2010/main" val="370871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Çekiliş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262634-F170-5CDB-08CE-21A211CD8A1D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BAAC4B3D-0D5A-7221-5157-EAD686036522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514B6B17-BDFF-A5BE-CB0E-6DFD355D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B069380D-C7C2-8D10-5807-3382CDBB0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62B56-3FBD-3513-34FE-809B9F21E62D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 arası bir çekiliş yapmak </a:t>
            </a:r>
          </a:p>
        </p:txBody>
      </p:sp>
    </p:spTree>
    <p:extLst>
      <p:ext uri="{BB962C8B-B14F-4D97-AF65-F5344CB8AC3E}">
        <p14:creationId xmlns:p14="http://schemas.microsoft.com/office/powerpoint/2010/main" val="370697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Hikaye - Tema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F0F519-3062-8B65-2CF9-63260F9FF10F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290F2232-2A0E-168D-174B-FB58E826BA2F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60094EF-FA21-A050-EC7D-48CC132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96785F84-32D9-073C-DCCB-288111688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05CA9-F302-B190-8B4D-3989CFBC3F3B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Oyunun bir hikaye ya da tema üzerinden ilerlemesi</a:t>
            </a:r>
          </a:p>
        </p:txBody>
      </p:sp>
    </p:spTree>
    <p:extLst>
      <p:ext uri="{BB962C8B-B14F-4D97-AF65-F5344CB8AC3E}">
        <p14:creationId xmlns:p14="http://schemas.microsoft.com/office/powerpoint/2010/main" val="64744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Takdir ve teşekkür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93FEEC-03F9-DA2D-11DD-33AC23C3F5A2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B4BF2E33-D402-211F-BF7D-FA737212C70C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1F91D3CC-8136-52AD-ED47-B3D6E73AC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EF36688F-36E8-6DEB-C559-D8256A8A2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80F8C-A30E-1C8F-CE25-4F759858ADF2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birbirlerine takdir ve teşekkür edebilme imkanı</a:t>
            </a:r>
          </a:p>
        </p:txBody>
      </p:sp>
    </p:spTree>
    <p:extLst>
      <p:ext uri="{BB962C8B-B14F-4D97-AF65-F5344CB8AC3E}">
        <p14:creationId xmlns:p14="http://schemas.microsoft.com/office/powerpoint/2010/main" val="3592991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Özel gün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AF161D-1AD1-2A5A-613A-A4081E39AC22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027B6FF7-8EC2-4B6A-7DBB-0461196B2EA3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965F19C-1419-30DC-02BD-124D0F51D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DF5E4122-DA4C-A9A0-939E-A88693499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553" y="2063333"/>
            <a:ext cx="560730" cy="560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C6D51-EB5E-2E2B-6B6E-CD04D8DA9138}"/>
              </a:ext>
            </a:extLst>
          </p:cNvPr>
          <p:cNvSpPr txBox="1"/>
          <p:nvPr/>
        </p:nvSpPr>
        <p:spPr>
          <a:xfrm>
            <a:off x="2263202" y="2159032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özel günlere davet edilmesi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62FF5-34B2-23AE-9A55-24F41ADF27F1}"/>
              </a:ext>
            </a:extLst>
          </p:cNvPr>
          <p:cNvSpPr txBox="1"/>
          <p:nvPr/>
        </p:nvSpPr>
        <p:spPr>
          <a:xfrm>
            <a:off x="2578317" y="4697122"/>
            <a:ext cx="23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Dünya </a:t>
            </a:r>
            <a:r>
              <a:rPr lang="tr-TR" dirty="0" err="1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noodle</a:t>
            </a:r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 günü…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B0138-7678-6EFA-FAE8-21DFC451CF99}"/>
              </a:ext>
            </a:extLst>
          </p:cNvPr>
          <p:cNvSpPr txBox="1"/>
          <p:nvPr/>
        </p:nvSpPr>
        <p:spPr>
          <a:xfrm>
            <a:off x="2592414" y="304934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Şirkete başlama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DB0B2-7F53-C880-06FD-6193272824B7}"/>
              </a:ext>
            </a:extLst>
          </p:cNvPr>
          <p:cNvSpPr txBox="1"/>
          <p:nvPr/>
        </p:nvSpPr>
        <p:spPr>
          <a:xfrm>
            <a:off x="2592414" y="3606449"/>
            <a:ext cx="13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Doğumgünü</a:t>
            </a:r>
            <a:endParaRPr lang="tr-TR" dirty="0">
              <a:solidFill>
                <a:schemeClr val="bg1"/>
              </a:solidFill>
              <a:latin typeface="Adobe Garamond Pro Bold" panose="02020702060506020403" pitchFamily="18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283F30-B32C-4C57-92FF-57A6B04B2B0C}"/>
              </a:ext>
            </a:extLst>
          </p:cNvPr>
          <p:cNvCxnSpPr/>
          <p:nvPr/>
        </p:nvCxnSpPr>
        <p:spPr>
          <a:xfrm>
            <a:off x="2592414" y="351196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8D49A4-6EAB-BB72-A4BB-D88C4D128DC2}"/>
              </a:ext>
            </a:extLst>
          </p:cNvPr>
          <p:cNvSpPr txBox="1"/>
          <p:nvPr/>
        </p:nvSpPr>
        <p:spPr>
          <a:xfrm>
            <a:off x="2592414" y="415637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aramond Pro Bold" panose="02020702060506020403" pitchFamily="18" charset="0"/>
                <a:ea typeface="Roboto Black" panose="02000000000000000000" pitchFamily="2" charset="0"/>
                <a:cs typeface="Roboto Black" panose="02000000000000000000" pitchFamily="2" charset="0"/>
              </a:rPr>
              <a:t>Bayramlar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89B28-95F3-4B3D-84BC-619D269E5D75}"/>
              </a:ext>
            </a:extLst>
          </p:cNvPr>
          <p:cNvCxnSpPr/>
          <p:nvPr/>
        </p:nvCxnSpPr>
        <p:spPr>
          <a:xfrm>
            <a:off x="2592414" y="4052985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8D71A6-5AE0-1BE3-C141-7D49CEA8841E}"/>
              </a:ext>
            </a:extLst>
          </p:cNvPr>
          <p:cNvCxnSpPr/>
          <p:nvPr/>
        </p:nvCxnSpPr>
        <p:spPr>
          <a:xfrm>
            <a:off x="2592414" y="4572374"/>
            <a:ext cx="1676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0500D2-4696-F677-1D14-391B34A4BC8B}"/>
              </a:ext>
            </a:extLst>
          </p:cNvPr>
          <p:cNvCxnSpPr>
            <a:cxnSpLocks/>
          </p:cNvCxnSpPr>
          <p:nvPr/>
        </p:nvCxnSpPr>
        <p:spPr>
          <a:xfrm>
            <a:off x="2586526" y="5167963"/>
            <a:ext cx="5228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Sıra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DAE27-7394-2320-948E-EFAA4F2A3CD4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A7BA2735-3A1D-7B20-20B6-B3BAD882AEEE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620852A-5D41-21B3-19D8-8D6D3BECA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3C9B3E77-DC87-0409-0AE6-2D3B2AE6C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367CD-2AF8-FF9B-1B56-9BD6FEB76FE4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birbirlerinin sırasını bekleyerek oynaması</a:t>
            </a:r>
          </a:p>
        </p:txBody>
      </p:sp>
    </p:spTree>
    <p:extLst>
      <p:ext uri="{BB962C8B-B14F-4D97-AF65-F5344CB8AC3E}">
        <p14:creationId xmlns:p14="http://schemas.microsoft.com/office/powerpoint/2010/main" val="25436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Öneri – Fikir verme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73113C-1751-DC55-A9AB-8424228A8A60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D5C4DC65-CA41-1B79-C0A4-6BF45B88AB68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B6468D10-B18D-D2A0-34A7-EE40BAB7A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D5857C08-DCC1-1533-D31B-33C9FFCBE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AEDC-2D2A-42BC-3137-9E4C9F56266E}"/>
              </a:ext>
            </a:extLst>
          </p:cNvPr>
          <p:cNvSpPr txBox="1"/>
          <p:nvPr/>
        </p:nvSpPr>
        <p:spPr>
          <a:xfrm>
            <a:off x="2478496" y="3139818"/>
            <a:ext cx="791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oyunla ya da iş hedefiyle ilgili öneri vermesi ve önerilerin değerlendirilip puanlanması</a:t>
            </a:r>
          </a:p>
        </p:txBody>
      </p:sp>
    </p:spTree>
    <p:extLst>
      <p:ext uri="{BB962C8B-B14F-4D97-AF65-F5344CB8AC3E}">
        <p14:creationId xmlns:p14="http://schemas.microsoft.com/office/powerpoint/2010/main" val="195630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5"/>
            <a:ext cx="4832431" cy="9071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Geri bildirim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781075-D9E4-2C94-3D5F-93B9339C20A9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F174D2F5-8FA3-6212-55EE-47504185DB0A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6F78573E-B668-ECDD-CA67-D39759B32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AEC9BB1C-A296-31EE-CA50-BFBCF7C3F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0527" y="3148635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D514C-3BB3-EFEA-4F0D-7D139C4D5949}"/>
              </a:ext>
            </a:extLst>
          </p:cNvPr>
          <p:cNvSpPr txBox="1"/>
          <p:nvPr/>
        </p:nvSpPr>
        <p:spPr>
          <a:xfrm>
            <a:off x="2585176" y="3244334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sistemle ilgili geri bildirim vermesi</a:t>
            </a:r>
          </a:p>
        </p:txBody>
      </p:sp>
    </p:spTree>
    <p:extLst>
      <p:ext uri="{BB962C8B-B14F-4D97-AF65-F5344CB8AC3E}">
        <p14:creationId xmlns:p14="http://schemas.microsoft.com/office/powerpoint/2010/main" val="196013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78922-C09A-00C1-0BE4-D9B9839589B7}"/>
              </a:ext>
            </a:extLst>
          </p:cNvPr>
          <p:cNvSpPr/>
          <p:nvPr/>
        </p:nvSpPr>
        <p:spPr>
          <a:xfrm>
            <a:off x="318303" y="435464"/>
            <a:ext cx="4832431" cy="141718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1000">
                      <a:srgbClr val="00206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Bölüm sonu canavarı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B26856-0A5A-3759-13BF-B64AAE3BF267}"/>
              </a:ext>
            </a:extLst>
          </p:cNvPr>
          <p:cNvGrpSpPr/>
          <p:nvPr/>
        </p:nvGrpSpPr>
        <p:grpSpPr>
          <a:xfrm>
            <a:off x="0" y="2863169"/>
            <a:ext cx="751840" cy="741680"/>
            <a:chOff x="6421120" y="2367372"/>
            <a:chExt cx="751840" cy="741680"/>
          </a:xfrm>
        </p:grpSpPr>
        <p:sp useBgFill="1">
          <p:nvSpPr>
            <p:cNvPr id="3" name="Oval 2">
              <a:extLst>
                <a:ext uri="{FF2B5EF4-FFF2-40B4-BE49-F238E27FC236}">
                  <a16:creationId xmlns:a16="http://schemas.microsoft.com/office/drawing/2014/main" id="{D6AB5343-4467-206D-D563-59C24B2F6440}"/>
                </a:ext>
              </a:extLst>
            </p:cNvPr>
            <p:cNvSpPr/>
            <p:nvPr/>
          </p:nvSpPr>
          <p:spPr>
            <a:xfrm>
              <a:off x="6421120" y="2367372"/>
              <a:ext cx="751840" cy="741680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" name="Graphic 3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37EEA375-ACCC-44BA-7CB3-5A2FD2CAA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14618" y="2455790"/>
              <a:ext cx="564844" cy="564844"/>
            </a:xfrm>
            <a:prstGeom prst="rect">
              <a:avLst/>
            </a:prstGeom>
            <a:effectLst>
              <a:outerShdw blurRad="1270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5" name="Graphic 4" descr="Alterations &amp; Tailoring with solid fill">
            <a:extLst>
              <a:ext uri="{FF2B5EF4-FFF2-40B4-BE49-F238E27FC236}">
                <a16:creationId xmlns:a16="http://schemas.microsoft.com/office/drawing/2014/main" id="{825B5B1C-CCDF-24A8-B7D3-2DBA24DD4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268" y="3182618"/>
            <a:ext cx="560730" cy="56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85C2A-FCAE-AC64-745B-BE426AE7A5E6}"/>
              </a:ext>
            </a:extLst>
          </p:cNvPr>
          <p:cNvSpPr txBox="1"/>
          <p:nvPr/>
        </p:nvSpPr>
        <p:spPr>
          <a:xfrm>
            <a:off x="2478496" y="3139818"/>
            <a:ext cx="791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solidFill>
                  <a:schemeClr val="bg1"/>
                </a:solidFill>
                <a:latin typeface="Raleway" pitchFamily="2" charset="-94"/>
              </a:rPr>
              <a:t>Oyuncuların oyunun sonunda oldukça zor bir görevi yapması</a:t>
            </a:r>
          </a:p>
        </p:txBody>
      </p:sp>
    </p:spTree>
    <p:extLst>
      <p:ext uri="{BB962C8B-B14F-4D97-AF65-F5344CB8AC3E}">
        <p14:creationId xmlns:p14="http://schemas.microsoft.com/office/powerpoint/2010/main" val="232821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4313</Words>
  <Application>Microsoft Office PowerPoint</Application>
  <PresentationFormat>Widescreen</PresentationFormat>
  <Paragraphs>1219</Paragraphs>
  <Slides>188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188</vt:i4>
      </vt:variant>
    </vt:vector>
  </HeadingPairs>
  <TitlesOfParts>
    <vt:vector size="211" baseType="lpstr">
      <vt:lpstr>FZYaoTi</vt:lpstr>
      <vt:lpstr>Adobe Garamond Pro Bold</vt:lpstr>
      <vt:lpstr>Arial</vt:lpstr>
      <vt:lpstr>Baguet Script</vt:lpstr>
      <vt:lpstr>Bodoni</vt:lpstr>
      <vt:lpstr>Bradley Hand ITC</vt:lpstr>
      <vt:lpstr>Calibri</vt:lpstr>
      <vt:lpstr>Calibri Light</vt:lpstr>
      <vt:lpstr>Cavolini</vt:lpstr>
      <vt:lpstr>Chiller</vt:lpstr>
      <vt:lpstr>Frutiger</vt:lpstr>
      <vt:lpstr>Ink Free</vt:lpstr>
      <vt:lpstr>Monotype Corsiva</vt:lpstr>
      <vt:lpstr>Montserrat SemiBold</vt:lpstr>
      <vt:lpstr>Papyrus</vt:lpstr>
      <vt:lpstr>Poor Richard</vt:lpstr>
      <vt:lpstr>Raleway</vt:lpstr>
      <vt:lpstr>Raleway Black</vt:lpstr>
      <vt:lpstr>Rustico</vt:lpstr>
      <vt:lpstr>Sitka Text</vt:lpstr>
      <vt:lpstr>Tempus Sans ITC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Fidan</dc:creator>
  <cp:lastModifiedBy>Emrah Fidan</cp:lastModifiedBy>
  <cp:revision>168</cp:revision>
  <dcterms:created xsi:type="dcterms:W3CDTF">2023-02-08T08:17:34Z</dcterms:created>
  <dcterms:modified xsi:type="dcterms:W3CDTF">2023-03-03T16:24:10Z</dcterms:modified>
</cp:coreProperties>
</file>