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E1779ED-EBE4-462F-A48A-F704FE291CA5}" type="datetimeFigureOut">
              <a:rPr lang="tr-TR" smtClean="0"/>
              <a:t>24.12.2024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419D09B-57E0-4880-A499-54BECF95E25C}" type="slidenum">
              <a:rPr lang="tr-TR" smtClean="0"/>
              <a:t>‹#›</a:t>
            </a:fld>
            <a:endParaRPr lang="tr-T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243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79ED-EBE4-462F-A48A-F704FE291CA5}" type="datetimeFigureOut">
              <a:rPr lang="tr-TR" smtClean="0"/>
              <a:t>24.12.2024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D09B-57E0-4880-A499-54BECF95E2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875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79ED-EBE4-462F-A48A-F704FE291CA5}" type="datetimeFigureOut">
              <a:rPr lang="tr-TR" smtClean="0"/>
              <a:t>24.12.2024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D09B-57E0-4880-A499-54BECF95E2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7257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79ED-EBE4-462F-A48A-F704FE291CA5}" type="datetimeFigureOut">
              <a:rPr lang="tr-TR" smtClean="0"/>
              <a:t>24.12.2024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D09B-57E0-4880-A499-54BECF95E25C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2366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79ED-EBE4-462F-A48A-F704FE291CA5}" type="datetimeFigureOut">
              <a:rPr lang="tr-TR" smtClean="0"/>
              <a:t>24.12.2024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D09B-57E0-4880-A499-54BECF95E2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7295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79ED-EBE4-462F-A48A-F704FE291CA5}" type="datetimeFigureOut">
              <a:rPr lang="tr-TR" smtClean="0"/>
              <a:t>24.12.2024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D09B-57E0-4880-A499-54BECF95E2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3005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79ED-EBE4-462F-A48A-F704FE291CA5}" type="datetimeFigureOut">
              <a:rPr lang="tr-TR" smtClean="0"/>
              <a:t>24.12.2024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D09B-57E0-4880-A499-54BECF95E2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999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79ED-EBE4-462F-A48A-F704FE291CA5}" type="datetimeFigureOut">
              <a:rPr lang="tr-TR" smtClean="0"/>
              <a:t>24.12.2024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D09B-57E0-4880-A499-54BECF95E2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532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79ED-EBE4-462F-A48A-F704FE291CA5}" type="datetimeFigureOut">
              <a:rPr lang="tr-TR" smtClean="0"/>
              <a:t>24.12.2024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D09B-57E0-4880-A499-54BECF95E2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506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79ED-EBE4-462F-A48A-F704FE291CA5}" type="datetimeFigureOut">
              <a:rPr lang="tr-TR" smtClean="0"/>
              <a:t>24.12.2024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D09B-57E0-4880-A499-54BECF95E2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18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79ED-EBE4-462F-A48A-F704FE291CA5}" type="datetimeFigureOut">
              <a:rPr lang="tr-TR" smtClean="0"/>
              <a:t>24.12.2024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D09B-57E0-4880-A499-54BECF95E2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199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79ED-EBE4-462F-A48A-F704FE291CA5}" type="datetimeFigureOut">
              <a:rPr lang="tr-TR" smtClean="0"/>
              <a:t>24.12.2024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D09B-57E0-4880-A499-54BECF95E2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25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79ED-EBE4-462F-A48A-F704FE291CA5}" type="datetimeFigureOut">
              <a:rPr lang="tr-TR" smtClean="0"/>
              <a:t>24.12.2024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D09B-57E0-4880-A499-54BECF95E2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804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79ED-EBE4-462F-A48A-F704FE291CA5}" type="datetimeFigureOut">
              <a:rPr lang="tr-TR" smtClean="0"/>
              <a:t>24.12.2024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D09B-57E0-4880-A499-54BECF95E2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323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79ED-EBE4-462F-A48A-F704FE291CA5}" type="datetimeFigureOut">
              <a:rPr lang="tr-TR" smtClean="0"/>
              <a:t>24.12.2024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D09B-57E0-4880-A499-54BECF95E2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5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79ED-EBE4-462F-A48A-F704FE291CA5}" type="datetimeFigureOut">
              <a:rPr lang="tr-TR" smtClean="0"/>
              <a:t>24.12.2024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D09B-57E0-4880-A499-54BECF95E2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495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79ED-EBE4-462F-A48A-F704FE291CA5}" type="datetimeFigureOut">
              <a:rPr lang="tr-TR" smtClean="0"/>
              <a:t>24.12.2024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D09B-57E0-4880-A499-54BECF95E2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284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E1779ED-EBE4-462F-A48A-F704FE291CA5}" type="datetimeFigureOut">
              <a:rPr lang="tr-TR" smtClean="0"/>
              <a:t>24.12.2024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419D09B-57E0-4880-A499-54BECF95E2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284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12E822-93BD-4B6D-9F66-1A264D25E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Oto galeri uygulaması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3B52775-9067-D4DC-8383-4AE671D8E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996028" y="3339106"/>
            <a:ext cx="9965516" cy="1051332"/>
          </a:xfrm>
        </p:spPr>
        <p:txBody>
          <a:bodyPr/>
          <a:lstStyle/>
          <a:p>
            <a:r>
              <a:rPr lang="tr-TR" dirty="0"/>
              <a:t>C# ile algoritma dersi projesi</a:t>
            </a:r>
          </a:p>
          <a:p>
            <a:r>
              <a:rPr lang="tr-TR" dirty="0"/>
              <a:t>Emrah Mürtezaoğlu </a:t>
            </a:r>
          </a:p>
        </p:txBody>
      </p:sp>
    </p:spTree>
    <p:extLst>
      <p:ext uri="{BB962C8B-B14F-4D97-AF65-F5344CB8AC3E}">
        <p14:creationId xmlns:p14="http://schemas.microsoft.com/office/powerpoint/2010/main" val="153085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5564F4-FFD3-EE07-24B4-DCF458EE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40" y="1037546"/>
            <a:ext cx="10396882" cy="1151965"/>
          </a:xfrm>
        </p:spPr>
        <p:txBody>
          <a:bodyPr/>
          <a:lstStyle/>
          <a:p>
            <a:r>
              <a:rPr lang="tr-TR" dirty="0"/>
              <a:t>sonuç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0081D69-804C-555E-6160-2B449CD1375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233312" y="2460471"/>
            <a:ext cx="1144649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 başarıyla tamamlandı.</a:t>
            </a:r>
          </a:p>
        </p:txBody>
      </p:sp>
    </p:spTree>
    <p:extLst>
      <p:ext uri="{BB962C8B-B14F-4D97-AF65-F5344CB8AC3E}">
        <p14:creationId xmlns:p14="http://schemas.microsoft.com/office/powerpoint/2010/main" val="400238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3ECA14-1460-5928-D07B-1AB03A9C32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68604" y="809632"/>
            <a:ext cx="10394707" cy="3311189"/>
          </a:xfrm>
        </p:spPr>
        <p:txBody>
          <a:bodyPr>
            <a:normAutofit/>
          </a:bodyPr>
          <a:lstStyle/>
          <a:p>
            <a:r>
              <a:rPr lang="tr-TR" sz="2800" dirty="0"/>
              <a:t>Açıklama: Bu proje, kullanıcıların araçları ekleyip görüntüleyebileceği basit bir oto galeri uygulamasını içerir. C# programlama dili kullanılarak geliştirilmiştir.</a:t>
            </a:r>
          </a:p>
        </p:txBody>
      </p:sp>
    </p:spTree>
    <p:extLst>
      <p:ext uri="{BB962C8B-B14F-4D97-AF65-F5344CB8AC3E}">
        <p14:creationId xmlns:p14="http://schemas.microsoft.com/office/powerpoint/2010/main" val="181540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49383C-6DBD-7B63-1823-0CF655B1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Kullanılan teknolojiler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E50C5C-EDFB-37F3-FE2A-2AAD0D2E992C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3625" y="2002194"/>
            <a:ext cx="10396882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C#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 Forms / WPF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Studio</a:t>
            </a: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OOP (Nesne Yönelimli Programlama) </a:t>
            </a:r>
          </a:p>
        </p:txBody>
      </p:sp>
    </p:spTree>
    <p:extLst>
      <p:ext uri="{BB962C8B-B14F-4D97-AF65-F5344CB8AC3E}">
        <p14:creationId xmlns:p14="http://schemas.microsoft.com/office/powerpoint/2010/main" val="119441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4607B5-BECE-6060-66A2-9438A2CD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gereksinimleri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ECE803-1143-1882-FB97-3154FBED74C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7680" y="1978353"/>
            <a:ext cx="1025312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Araç bilgileri (marka, model, yıl, resim)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Kullanıcı arayüzü elemanları (butonlar, listeler, kutular)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 yapısı (listeler, sınıflar) </a:t>
            </a:r>
          </a:p>
        </p:txBody>
      </p:sp>
    </p:spTree>
    <p:extLst>
      <p:ext uri="{BB962C8B-B14F-4D97-AF65-F5344CB8AC3E}">
        <p14:creationId xmlns:p14="http://schemas.microsoft.com/office/powerpoint/2010/main" val="364385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BAA78A-28CE-4EC2-3265-2C400899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2167"/>
            <a:ext cx="10396882" cy="1151965"/>
          </a:xfrm>
        </p:spPr>
        <p:txBody>
          <a:bodyPr/>
          <a:lstStyle/>
          <a:p>
            <a:r>
              <a:rPr lang="tr-TR" dirty="0"/>
              <a:t>Araç sınıfı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85FE8E-0DD1-875C-CB8F-3A8F9C6B2E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602558"/>
            <a:ext cx="10394707" cy="3772028"/>
          </a:xfrm>
        </p:spPr>
        <p:txBody>
          <a:bodyPr>
            <a:normAutofit lnSpcReduction="10000"/>
          </a:bodyPr>
          <a:lstStyle/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Arac</a:t>
            </a:r>
            <a:endParaRPr lang="tr-TR" dirty="0"/>
          </a:p>
          <a:p>
            <a:r>
              <a:rPr lang="tr-TR" dirty="0"/>
              <a:t>{</a:t>
            </a:r>
          </a:p>
          <a:p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Marka { </a:t>
            </a:r>
            <a:r>
              <a:rPr lang="tr-TR" dirty="0" err="1"/>
              <a:t>get</a:t>
            </a:r>
            <a:r>
              <a:rPr lang="tr-TR" dirty="0"/>
              <a:t>; set; }</a:t>
            </a:r>
          </a:p>
          <a:p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Model { </a:t>
            </a:r>
            <a:r>
              <a:rPr lang="tr-TR" dirty="0" err="1"/>
              <a:t>get</a:t>
            </a:r>
            <a:r>
              <a:rPr lang="tr-TR" dirty="0"/>
              <a:t>; set; }</a:t>
            </a:r>
          </a:p>
          <a:p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Yil</a:t>
            </a:r>
            <a:r>
              <a:rPr lang="tr-TR" dirty="0"/>
              <a:t> { </a:t>
            </a:r>
            <a:r>
              <a:rPr lang="tr-TR" dirty="0" err="1"/>
              <a:t>get</a:t>
            </a:r>
            <a:r>
              <a:rPr lang="tr-TR" dirty="0"/>
              <a:t>; set; }</a:t>
            </a:r>
          </a:p>
          <a:p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ResimYolu</a:t>
            </a:r>
            <a:r>
              <a:rPr lang="tr-TR" dirty="0"/>
              <a:t> { </a:t>
            </a:r>
            <a:r>
              <a:rPr lang="tr-TR" dirty="0" err="1"/>
              <a:t>get</a:t>
            </a:r>
            <a:r>
              <a:rPr lang="tr-TR" dirty="0"/>
              <a:t>; set; }</a:t>
            </a:r>
          </a:p>
          <a:p>
            <a:r>
              <a:rPr lang="tr-TR" dirty="0"/>
              <a:t>}</a:t>
            </a:r>
          </a:p>
          <a:p>
            <a:r>
              <a:rPr lang="tr-TR" b="1" dirty="0"/>
              <a:t>Açıklama:</a:t>
            </a:r>
            <a:r>
              <a:rPr lang="tr-TR" dirty="0"/>
              <a:t> Araç bilgilerini tutmak için bir sınıf oluşturduk.</a:t>
            </a:r>
          </a:p>
        </p:txBody>
      </p:sp>
    </p:spTree>
    <p:extLst>
      <p:ext uri="{BB962C8B-B14F-4D97-AF65-F5344CB8AC3E}">
        <p14:creationId xmlns:p14="http://schemas.microsoft.com/office/powerpoint/2010/main" val="36710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31EB54-7D97-7EFC-D416-DB294E3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Arayüz tasarımı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517E90-8E42-54AD-D235-18E5B9ABAD1E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5801" y="2012673"/>
            <a:ext cx="7786106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 Kutusu (Araçları görüntülemek için)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Açıklama Kutusu (Araç detayları)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Resim Kutusu (Araç resimlerini göstermek için)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Ekle/Sil/Güncelle butonları </a:t>
            </a:r>
          </a:p>
        </p:txBody>
      </p:sp>
    </p:spTree>
    <p:extLst>
      <p:ext uri="{BB962C8B-B14F-4D97-AF65-F5344CB8AC3E}">
        <p14:creationId xmlns:p14="http://schemas.microsoft.com/office/powerpoint/2010/main" val="179099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DF3E03-DC92-5C7E-707E-5F63D7E5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51788"/>
            <a:ext cx="10396882" cy="1151965"/>
          </a:xfrm>
        </p:spPr>
        <p:txBody>
          <a:bodyPr/>
          <a:lstStyle/>
          <a:p>
            <a:r>
              <a:rPr lang="tr-TR" dirty="0"/>
              <a:t>Temel algoritmalar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279B8B-3191-4293-724D-FE2C3A7A0A3C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5801" y="2180984"/>
            <a:ext cx="4926349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Araç Ekleme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Araç Seçme ve Görüntüleme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Araç Silme </a:t>
            </a:r>
          </a:p>
        </p:txBody>
      </p:sp>
    </p:spTree>
    <p:extLst>
      <p:ext uri="{BB962C8B-B14F-4D97-AF65-F5344CB8AC3E}">
        <p14:creationId xmlns:p14="http://schemas.microsoft.com/office/powerpoint/2010/main" val="227928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B3F568-FCF5-E112-350B-DCE61852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Akış diyagramı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E72D02-5C70-5C2B-6882-2A188385357A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5801" y="2088088"/>
            <a:ext cx="5830442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Kullanıcı araç ekler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Araç listeye eklenir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Kullanıcı bir araç seçer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Araç bilgileri ve resmi görüntülenir </a:t>
            </a:r>
          </a:p>
        </p:txBody>
      </p:sp>
    </p:spTree>
    <p:extLst>
      <p:ext uri="{BB962C8B-B14F-4D97-AF65-F5344CB8AC3E}">
        <p14:creationId xmlns:p14="http://schemas.microsoft.com/office/powerpoint/2010/main" val="388583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7E203E-B048-DB0B-0929-3DAA8A08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292" y="482281"/>
            <a:ext cx="10396882" cy="1151965"/>
          </a:xfrm>
        </p:spPr>
        <p:txBody>
          <a:bodyPr/>
          <a:lstStyle/>
          <a:p>
            <a:r>
              <a:rPr lang="tr-TR" dirty="0"/>
              <a:t>Ekran çıktıları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EBB0099-A5E1-6831-EF4A-6164F63A4ED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82" y="2026043"/>
            <a:ext cx="1300789" cy="3311525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627E395-C0E5-7BDD-F2A4-3B72E5CD2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36" y="1845915"/>
            <a:ext cx="970809" cy="105753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967761D6-31A4-9F14-C94C-3D333CA99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188" y="1852891"/>
            <a:ext cx="1115720" cy="1057534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81864A4E-6768-AF52-8FC7-950B0BE70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908" y="1852891"/>
            <a:ext cx="1242976" cy="1140839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7DD9380E-E5AE-8AB9-2722-D0D680D22F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884" y="1845528"/>
            <a:ext cx="2740163" cy="3436465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29777611-0440-F622-4F3C-AE387EB32D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098" y="1834397"/>
            <a:ext cx="969271" cy="1226393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BC2B3A6D-FBEF-3F91-F4BC-8AFF53377B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011" y="3582187"/>
            <a:ext cx="684257" cy="1699807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26E62E65-5046-B8A6-AB36-8CD3DF415D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158" y="1836477"/>
            <a:ext cx="997970" cy="1828480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047AEEAC-FFB8-D3E1-075F-109FE95674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01" y="3494989"/>
            <a:ext cx="1289871" cy="1796314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8E57B330-3262-DBAA-463F-F5CF3D73AA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837" y="3849436"/>
            <a:ext cx="1462158" cy="1442301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06EF8644-25F6-C639-5961-456844E026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268" y="3129070"/>
            <a:ext cx="1969835" cy="214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60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 Olay">
  <a:themeElements>
    <a:clrScheme name="Ana Olay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Ana Olay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a Olay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 Olay</Template>
  <TotalTime>40</TotalTime>
  <Words>200</Words>
  <Application>Microsoft Office PowerPoint</Application>
  <PresentationFormat>Geniş ekran</PresentationFormat>
  <Paragraphs>45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Arial</vt:lpstr>
      <vt:lpstr>Impact</vt:lpstr>
      <vt:lpstr>Ana Olay</vt:lpstr>
      <vt:lpstr>Oto galeri uygulaması</vt:lpstr>
      <vt:lpstr>PowerPoint Sunusu</vt:lpstr>
      <vt:lpstr>Kullanılan teknolojiler</vt:lpstr>
      <vt:lpstr>Proje gereksinimleri</vt:lpstr>
      <vt:lpstr>Araç sınıfı</vt:lpstr>
      <vt:lpstr>Arayüz tasarımı</vt:lpstr>
      <vt:lpstr>Temel algoritmalar</vt:lpstr>
      <vt:lpstr>Akış diyagramı</vt:lpstr>
      <vt:lpstr>Ekran çıktıları</vt:lpstr>
      <vt:lpstr>sonuç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Emrah Mürtezaoğlu</dc:creator>
  <cp:lastModifiedBy>Emrah Mürtezaoğlu</cp:lastModifiedBy>
  <cp:revision>5</cp:revision>
  <dcterms:created xsi:type="dcterms:W3CDTF">2024-12-23T07:36:25Z</dcterms:created>
  <dcterms:modified xsi:type="dcterms:W3CDTF">2024-12-24T06:45:05Z</dcterms:modified>
</cp:coreProperties>
</file>